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5B94B-DEEC-41BF-99AF-9CC2C528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2" y="946911"/>
            <a:ext cx="4201297" cy="3000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31" y="974025"/>
            <a:ext cx="4157293" cy="2969494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 me about any job role specific trends that may exist in the data 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Business Objectives</a:t>
            </a:r>
          </a:p>
          <a:p>
            <a:pPr lvl="1"/>
            <a:r>
              <a:rPr lang="en-US" dirty="0"/>
              <a:t>Data Sourced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457D-742A-E247-8915-287DC6F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24DE-26E8-9345-8B43-FB639EAE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 specific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of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C894D73-0BA9-B243-BD73-91952C7F7DC4}"/>
              </a:ext>
            </a:extLst>
          </p:cNvPr>
          <p:cNvSpPr/>
          <p:nvPr/>
        </p:nvSpPr>
        <p:spPr>
          <a:xfrm>
            <a:off x="1776411" y="50682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every 1 year increase in age for males there is a 256.70 dollars increase in monthly income with an r2 of 0.2424 and for every 1 year increase in age for females there is a 255.74 dollars increase in monthly income with an r2 of 0.2547</a:t>
            </a:r>
          </a:p>
        </p:txBody>
      </p:sp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of the first two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197184"/>
            <a:ext cx="6402301" cy="41301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495858"/>
            <a:ext cx="6797468" cy="101924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every 1 year increase in age for males there is a 256.70 dollars increase in monthly income with an r2 of 0.2424 and or every 1 year increase in age for females there is a 255.74 dollars increase in monthly income with an r2 of 0.2547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/>
              <a:t>Whole Team Provides content</a:t>
            </a:r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391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Slice</vt:lpstr>
      <vt:lpstr> Reduce Attrition strategy</vt:lpstr>
      <vt:lpstr>Agenda</vt:lpstr>
      <vt:lpstr>Business Objectives</vt:lpstr>
      <vt:lpstr>Introduction</vt:lpstr>
      <vt:lpstr>Data Source</vt:lpstr>
      <vt:lpstr>Methodology – Random Forest</vt:lpstr>
      <vt:lpstr>Top 7 Factors of Attrition</vt:lpstr>
      <vt:lpstr>Relationships of the first two Factors</vt:lpstr>
      <vt:lpstr>How to mitigate attrition</vt:lpstr>
      <vt:lpstr>Top Two Factors Attributed to Company’s Attrition</vt:lpstr>
      <vt:lpstr>Other findings</vt:lpstr>
      <vt:lpstr>Questions?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Andrew Nguyen</dc:creator>
  <cp:lastModifiedBy>Wheelis, Tori</cp:lastModifiedBy>
  <cp:revision>4</cp:revision>
  <dcterms:created xsi:type="dcterms:W3CDTF">2018-08-05T04:04:24Z</dcterms:created>
  <dcterms:modified xsi:type="dcterms:W3CDTF">2018-08-05T15:53:31Z</dcterms:modified>
</cp:coreProperties>
</file>