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9" r:id="rId11"/>
    <p:sldId id="268" r:id="rId12"/>
    <p:sldId id="263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Life Satisfaction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E2056-ED35-43E3-8265-E8D944F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2888773" cy="489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100" b="1" dirty="0">
                <a:solidFill>
                  <a:schemeClr val="accent6"/>
                </a:solidFill>
              </a:rPr>
              <a:t>**Jodi Will enter visual here by noon Monday (promise!).   I will be looking at Those that worked overtime against Work Life balance self reporting. </a:t>
            </a:r>
            <a:r>
              <a:rPr lang="en-US" sz="2100" b="1" dirty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endParaRPr lang="en-US" sz="2100" b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**Content in Progress (by Jodi) – feel free to add.  I will finalize Monday morning!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recommend that the HR team further review…….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Options…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Overtime…</a:t>
            </a:r>
          </a:p>
          <a:p>
            <a:r>
              <a:rPr lang="en-US" dirty="0"/>
              <a:t>Make sure this conclusion and the conclusion in the </a:t>
            </a:r>
            <a:r>
              <a:rPr lang="en-US" dirty="0" err="1"/>
              <a:t>rmd</a:t>
            </a:r>
            <a:r>
              <a:rPr lang="en-US" dirty="0"/>
              <a:t> match.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Introduction/OBJECTIVES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Source/DEMOGRAPHICS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5" y="1533816"/>
            <a:ext cx="4490692" cy="4762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11" y="1198756"/>
            <a:ext cx="6942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Self-report data from 1,470 employees from corporate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Demographics, personal, and professional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35 variables, including age, gender, job role, work-life balance,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FBD42-B2FD-9146-AFA4-30B7C60592A0}"/>
              </a:ext>
            </a:extLst>
          </p:cNvPr>
          <p:cNvSpPr txBox="1"/>
          <p:nvPr/>
        </p:nvSpPr>
        <p:spPr>
          <a:xfrm>
            <a:off x="1068512" y="4407613"/>
            <a:ext cx="406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 few more pictures and graphs of our EDA and descriptive statistics on this slide and the next- match the </a:t>
            </a:r>
            <a:r>
              <a:rPr lang="en-US" dirty="0" err="1"/>
              <a:t>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Include a few more pictures and graphs of our EDA and descriptive statistics on this slide- match the </a:t>
            </a:r>
            <a:r>
              <a:rPr lang="en-US"/>
              <a:t>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content- explain in plain language only, an “elevator pitch” of what random forest is and what it told us. Include the actual explanation in the </a:t>
            </a:r>
            <a:r>
              <a:rPr lang="en-US" dirty="0" err="1"/>
              <a:t>rmd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FOR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Does this need updating?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67867"/>
            <a:ext cx="6797468" cy="13472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For every 1 year increase in age for males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 and for every 1 year increase in age for females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77" y="1151070"/>
            <a:ext cx="4201297" cy="30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FDCEC-C955-44EE-B530-C6DE790D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2" y="1165301"/>
            <a:ext cx="4157293" cy="2972463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535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Slice</vt:lpstr>
      <vt:lpstr> Reduce Attrition strategy</vt:lpstr>
      <vt:lpstr>Agenda</vt:lpstr>
      <vt:lpstr>Introduction/OBJECTIVES</vt:lpstr>
      <vt:lpstr>Data Source/DEMOGRAPHICS</vt:lpstr>
      <vt:lpstr>PowerPoint Presentation</vt:lpstr>
      <vt:lpstr>Methodology – Random Forest</vt:lpstr>
      <vt:lpstr>Top 7 Factors FOR Attrition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Wheelis, Tori</cp:lastModifiedBy>
  <cp:revision>4</cp:revision>
  <dcterms:created xsi:type="dcterms:W3CDTF">2018-08-06T00:40:13Z</dcterms:created>
  <dcterms:modified xsi:type="dcterms:W3CDTF">2018-08-06T02:29:03Z</dcterms:modified>
</cp:coreProperties>
</file>