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8" r:id="rId4"/>
    <p:sldId id="273" r:id="rId5"/>
    <p:sldId id="270" r:id="rId6"/>
    <p:sldId id="276" r:id="rId7"/>
    <p:sldId id="260" r:id="rId8"/>
    <p:sldId id="275" r:id="rId9"/>
    <p:sldId id="261" r:id="rId10"/>
    <p:sldId id="262" r:id="rId11"/>
    <p:sldId id="264" r:id="rId12"/>
    <p:sldId id="269" r:id="rId13"/>
    <p:sldId id="268" r:id="rId14"/>
    <p:sldId id="263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712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/>
          </a:bodyPr>
          <a:lstStyle/>
          <a:p>
            <a:r>
              <a:rPr lang="en-US" dirty="0"/>
              <a:t>Monthly income and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99383"/>
            <a:ext cx="6797468" cy="151571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Males: For every 1 year increase in age there is a $256.70  increase in the average monthly income( 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0.2424).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Females:  For every 1 year increase in age there is a $255.74 increase in the average monthly income (R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0.2547).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1197184"/>
            <a:ext cx="5893875" cy="380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Does this need updating?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2084A-33F4-4654-BA91-442820CB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1029473"/>
            <a:ext cx="4201297" cy="3000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53" y="1035071"/>
            <a:ext cx="4157293" cy="2969494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Life Satisfaction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E2056-ED35-43E3-8265-E8D944F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2888773" cy="4892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100" b="1" dirty="0">
                <a:solidFill>
                  <a:schemeClr val="accent6"/>
                </a:solidFill>
              </a:rPr>
              <a:t>**Jodi Will enter visual here by noon Monday (promise!).   I will be looking at Those that worked overtime against Work Life balance self reporting. </a:t>
            </a:r>
            <a:r>
              <a:rPr lang="en-US" sz="2100" b="1" dirty="0">
                <a:solidFill>
                  <a:schemeClr val="accent6"/>
                </a:solidFill>
                <a:sym typeface="Wingdings" panose="05000000000000000000" pitchFamily="2" charset="2"/>
              </a:rPr>
              <a:t> </a:t>
            </a:r>
            <a:endParaRPr lang="en-US" sz="2100" b="1" dirty="0">
              <a:solidFill>
                <a:schemeClr val="accent6"/>
              </a:solidFill>
            </a:endParaRPr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4D651-6EB2-244D-94BF-CDF4925AC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“Tell me about any job role specific trends that may exist in the data set”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**Content in Progress (by Jodi) – feel free to add.  I will finalize Monday morning!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recommend that the HR team further review…….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Stock Options…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Role…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Overtime…</a:t>
            </a:r>
          </a:p>
          <a:p>
            <a:r>
              <a:rPr lang="en-US" dirty="0"/>
              <a:t>Make sure this conclusion and the conclusion in the </a:t>
            </a:r>
            <a:r>
              <a:rPr lang="en-US" dirty="0" err="1"/>
              <a:t>rmd</a:t>
            </a:r>
            <a:r>
              <a:rPr lang="en-US" dirty="0"/>
              <a:t> match.</a:t>
            </a:r>
          </a:p>
          <a:p>
            <a:endParaRPr lang="en-US" dirty="0"/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CURIOUS? WANT TO LEARN MORE?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data, and information on our code, our full report, and our methods can be </a:t>
            </a:r>
            <a:r>
              <a:rPr lang="en-US" sz="2000">
                <a:solidFill>
                  <a:srgbClr val="002060"/>
                </a:solidFill>
              </a:rPr>
              <a:t>found online at: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https://</a:t>
            </a:r>
            <a:r>
              <a:rPr lang="en-US" sz="2000" dirty="0" err="1">
                <a:solidFill>
                  <a:srgbClr val="002060"/>
                </a:solidFill>
              </a:rPr>
              <a:t>github.com</a:t>
            </a:r>
            <a:r>
              <a:rPr lang="en-US" sz="2000" dirty="0">
                <a:solidFill>
                  <a:srgbClr val="002060"/>
                </a:solidFill>
              </a:rPr>
              <a:t>/R-</a:t>
            </a:r>
            <a:r>
              <a:rPr lang="en-US" sz="2000" dirty="0" err="1">
                <a:solidFill>
                  <a:srgbClr val="002060"/>
                </a:solidFill>
              </a:rPr>
              <a:t>Chandna</a:t>
            </a:r>
            <a:r>
              <a:rPr lang="en-US" sz="2000" dirty="0">
                <a:solidFill>
                  <a:srgbClr val="002060"/>
                </a:solidFill>
              </a:rPr>
              <a:t>/MSDS6306_CaseStudy_2.git</a:t>
            </a:r>
          </a:p>
        </p:txBody>
      </p:sp>
    </p:spTree>
    <p:extLst>
      <p:ext uri="{BB962C8B-B14F-4D97-AF65-F5344CB8AC3E}">
        <p14:creationId xmlns:p14="http://schemas.microsoft.com/office/powerpoint/2010/main" val="192644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08-4BAE-2F4A-8071-3E05ECE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F888-4E88-3C48-97A3-DE897DD7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today!</a:t>
            </a:r>
          </a:p>
        </p:txBody>
      </p:sp>
    </p:spTree>
    <p:extLst>
      <p:ext uri="{BB962C8B-B14F-4D97-AF65-F5344CB8AC3E}">
        <p14:creationId xmlns:p14="http://schemas.microsoft.com/office/powerpoint/2010/main" val="29074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Introduction/Business Objectives</a:t>
            </a:r>
          </a:p>
          <a:p>
            <a:pPr lvl="1"/>
            <a:r>
              <a:rPr lang="en-US" dirty="0"/>
              <a:t>Data Source/Demographics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Methodology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role-specific and general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Source/DEMOGRAPHICS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Gender: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Males: 882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Females: 588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Departments: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Human Resources with 63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Research &amp; Development with 961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Sales with 446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Job Roles: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Healthcare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Human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Laboratory Technician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Manufacturing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Research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Research Scientist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Sales Executive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Sales </a:t>
            </a:r>
            <a:r>
              <a:rPr lang="en-US" dirty="0" err="1">
                <a:solidFill>
                  <a:schemeClr val="tx1"/>
                </a:solidFill>
              </a:rPr>
              <a:t>Represantative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Out of 1470 employees 237 were loss due to attrition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5173019" cy="2400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Sales had the highest loss percentage (20.6%)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Monthly Income had the highest impact on our attrition prediction model.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23D78-25CB-4703-8B1C-CFD6B540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32" y="1269888"/>
            <a:ext cx="5673509" cy="3500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2CDF41-0FCE-4784-82C9-DD30F7AC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9" y="2918240"/>
            <a:ext cx="5170424" cy="31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/>
          </a:bodyPr>
          <a:lstStyle/>
          <a:p>
            <a:r>
              <a:rPr lang="en-US" dirty="0"/>
              <a:t>Methodology – ALGORITHMS Considered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477" y="1077238"/>
            <a:ext cx="3231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Random Forest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Logistics Regression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Conditional 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609" y="3219189"/>
            <a:ext cx="877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CONTENT ON THE DIFFERENCES, STRENGTHS, AND WEAKNESSES</a:t>
            </a:r>
          </a:p>
          <a:p>
            <a:r>
              <a:rPr lang="en-US" dirty="0"/>
              <a:t>OF EACH METHOD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 – Conditional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477" y="1412960"/>
            <a:ext cx="674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Both Conditional Random Forest (and Logistic Regression) confirm the following top 3 factors: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77" y="912803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Prediction Score: 85.79%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3" y="2241647"/>
            <a:ext cx="5753100" cy="341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7727" y="3206663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ANOTHER CHART </a:t>
            </a:r>
          </a:p>
          <a:p>
            <a:r>
              <a:rPr lang="en-US" dirty="0"/>
              <a:t>OR INFOGRAPHIC OF SORT </a:t>
            </a:r>
          </a:p>
        </p:txBody>
      </p:sp>
    </p:spTree>
    <p:extLst>
      <p:ext uri="{BB962C8B-B14F-4D97-AF65-F5344CB8AC3E}">
        <p14:creationId xmlns:p14="http://schemas.microsoft.com/office/powerpoint/2010/main" val="62572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Factors provided by Employees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611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Slice</vt:lpstr>
      <vt:lpstr> Reduce Attrition strategy</vt:lpstr>
      <vt:lpstr>Agenda</vt:lpstr>
      <vt:lpstr>Introduction</vt:lpstr>
      <vt:lpstr>Data Source</vt:lpstr>
      <vt:lpstr>PowerPoint Presentation</vt:lpstr>
      <vt:lpstr>PowerPoint Presentation</vt:lpstr>
      <vt:lpstr>Methodology – ALGORITHMS Considered</vt:lpstr>
      <vt:lpstr>Methodology – Conditional Random Forest</vt:lpstr>
      <vt:lpstr>Examples Factors provided by Employees </vt:lpstr>
      <vt:lpstr>Monthly income and age</vt:lpstr>
      <vt:lpstr>Top Two Factors Attributed to Company’s Attrition</vt:lpstr>
      <vt:lpstr>Life Satisfaction</vt:lpstr>
      <vt:lpstr>Other findings</vt:lpstr>
      <vt:lpstr>How to mitigate attrition</vt:lpstr>
      <vt:lpstr>CURIOUS? WANT TO LEARN MORE?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Andrew Nguyen</dc:creator>
  <cp:lastModifiedBy>Andrew Nguyen</cp:lastModifiedBy>
  <cp:revision>3</cp:revision>
  <dcterms:created xsi:type="dcterms:W3CDTF">2018-08-07T01:53:49Z</dcterms:created>
  <dcterms:modified xsi:type="dcterms:W3CDTF">2018-08-07T02:08:39Z</dcterms:modified>
</cp:coreProperties>
</file>