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12"/>
  </p:normalViewPr>
  <p:slideViewPr>
    <p:cSldViewPr snapToGrid="0" snapToObjects="1">
      <p:cViewPr varScale="1">
        <p:scale>
          <a:sx n="87" d="100"/>
          <a:sy n="87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3173803" cy="371953"/>
          </a:xfrm>
        </p:spPr>
        <p:txBody>
          <a:bodyPr/>
          <a:lstStyle/>
          <a:p>
            <a:r>
              <a:rPr lang="en-US" dirty="0"/>
              <a:t>Total Observations:  1470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831" y="1546187"/>
            <a:ext cx="31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Total Variables: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" y="2083240"/>
            <a:ext cx="4659985" cy="4553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8034" y="4568719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3322" y="52274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131" y="2708475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ANDY to add more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67734"/>
              </p:ext>
            </p:extLst>
          </p:nvPr>
        </p:nvGraphicFramePr>
        <p:xfrm>
          <a:off x="684213" y="1965960"/>
          <a:ext cx="928419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368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Over Time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Categorial (data will be shown below)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Job Role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Categorial (data will be shown below)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20461.5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Daily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of the first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7184"/>
            <a:ext cx="6402301" cy="4130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495858"/>
            <a:ext cx="6797468" cy="10192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age is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Third and Fourth Factors attributing to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3BF36-7A56-44EE-9194-375264E4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1" b="1818"/>
          <a:stretch/>
        </p:blipFill>
        <p:spPr>
          <a:xfrm>
            <a:off x="1161535" y="1295490"/>
            <a:ext cx="4201297" cy="2468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0AA6D-86CD-46D0-86C0-5450BFC0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33587"/>
            <a:ext cx="4157293" cy="29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 Reduce Attrition strategy</vt:lpstr>
      <vt:lpstr>Introduction</vt:lpstr>
      <vt:lpstr>Data Source</vt:lpstr>
      <vt:lpstr>Methodology – Random Forest</vt:lpstr>
      <vt:lpstr>Top 7 Factors of Attrition</vt:lpstr>
      <vt:lpstr>Relationships of the first two Factors</vt:lpstr>
      <vt:lpstr>Third and Fourth Factors attributing to Attrition</vt:lpstr>
      <vt:lpstr>How to mitigate attrition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Andrew Nguyen</cp:lastModifiedBy>
  <cp:revision>1</cp:revision>
  <dcterms:created xsi:type="dcterms:W3CDTF">2018-08-04T23:42:54Z</dcterms:created>
  <dcterms:modified xsi:type="dcterms:W3CDTF">2018-08-04T23:43:00Z</dcterms:modified>
</cp:coreProperties>
</file>