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 specific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Total Variables	 :  35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HeadCount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EmployeeID</a:t>
            </a:r>
            <a:r>
              <a:rPr lang="en-US" dirty="0" smtClean="0">
                <a:solidFill>
                  <a:srgbClr val="002060"/>
                </a:solidFill>
              </a:rPr>
              <a:t>, Over18, </a:t>
            </a:r>
            <a:r>
              <a:rPr lang="en-US" dirty="0" err="1" smtClean="0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Summary: </a:t>
            </a:r>
            <a:r>
              <a:rPr lang="en-US" dirty="0" smtClean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ncluded both personal and professional data on employee from various departments.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Character	: 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	23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of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67734"/>
              </p:ext>
            </p:extLst>
          </p:nvPr>
        </p:nvGraphicFramePr>
        <p:xfrm>
          <a:off x="684213" y="1965960"/>
          <a:ext cx="928419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68">
                  <a:extLst>
                    <a:ext uri="{9D8B030D-6E8A-4147-A177-3AD203B41FA5}">
                      <a16:colId xmlns:a16="http://schemas.microsoft.com/office/drawing/2014/main" xmlns="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xmlns="" val="44769478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xmlns="" val="2042025665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xmlns="" val="331005528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xmlns="" val="360660685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xmlns="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xmlns="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Over Time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Categorial (data will be shown below)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Job Role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Categorial (data will be shown below)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14235.5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20461.5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Daily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of the first two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197184"/>
            <a:ext cx="6402301" cy="41301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495858"/>
            <a:ext cx="6797468" cy="10192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age is normally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DD6CFB6C-6ECB-4250-B68E-01966297A5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B8359141-C085-46E4-B4EC-42F9599BA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FA903156-0F0C-44A5-9019-0CAF51EB49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66E5E851-3725-463F-9451-2FFEF5D3E0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94209D59-6810-40C2-B8D6-6DACF8A061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0BE1027C-ABCB-4C82-91A2-F67B9A5A6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Third and Fourth Factors attributing to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0CC57C46-4659-4AF2-9180-2DEED214CD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CFB52317-0F00-40C0-B1F2-33ED6D30D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2468ACF9-4EF2-4251-9FAD-3F225BF741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CE4A3ECD-6924-4912-B117-3C617B584B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D1DFE1F5-FA7A-403F-B9D9-0434E2BE2F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92CF27E4-09D0-444E-B18D-F904871038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Snip Diagonal Corner Rectangle 12">
            <a:extLst>
              <a:ext uri="{FF2B5EF4-FFF2-40B4-BE49-F238E27FC236}">
                <a16:creationId xmlns:a16="http://schemas.microsoft.com/office/drawing/2014/main" xmlns="" id="{FDAF26D5-7469-49F5-902D-571FA58A7E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53BF36-7A56-44EE-9194-375264E4A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 r="1" b="1818"/>
          <a:stretch/>
        </p:blipFill>
        <p:spPr>
          <a:xfrm>
            <a:off x="1161535" y="1295490"/>
            <a:ext cx="4201297" cy="2468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A0AA6D-86CD-46D0-86C0-5450BFC0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033587"/>
            <a:ext cx="4157293" cy="29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1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/>
              <a:t>Whole Team Provides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256</Words>
  <Application>Microsoft Macintosh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 3</vt:lpstr>
      <vt:lpstr>Arial</vt:lpstr>
      <vt:lpstr>Slice</vt:lpstr>
      <vt:lpstr> Reduce Attrition strategy</vt:lpstr>
      <vt:lpstr>Introduction</vt:lpstr>
      <vt:lpstr>Data Source</vt:lpstr>
      <vt:lpstr>Methodology – Random Forest</vt:lpstr>
      <vt:lpstr>Top 7 Factors of Attrition</vt:lpstr>
      <vt:lpstr>Relationships of the first two Factors</vt:lpstr>
      <vt:lpstr>Third and Fourth Factors attributing to Attrition</vt:lpstr>
      <vt:lpstr>How to mitigate attrition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Andrew Nguyen</dc:creator>
  <cp:lastModifiedBy>Andy Ho</cp:lastModifiedBy>
  <cp:revision>7</cp:revision>
  <dcterms:created xsi:type="dcterms:W3CDTF">2018-08-04T23:42:54Z</dcterms:created>
  <dcterms:modified xsi:type="dcterms:W3CDTF">2018-08-05T03:34:05Z</dcterms:modified>
</cp:coreProperties>
</file>