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BA33B-BEF3-4F11-83A6-0C0E40FDFFE6}" v="11" dt="2020-12-14T06:54:5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Chavarro" userId="348a9de3fa1eef00" providerId="LiveId" clId="{A16BA33B-BEF3-4F11-83A6-0C0E40FDFFE6}"/>
    <pc:docChg chg="undo custSel addSld modSld">
      <pc:chgData name="Ramon Chavarro" userId="348a9de3fa1eef00" providerId="LiveId" clId="{A16BA33B-BEF3-4F11-83A6-0C0E40FDFFE6}" dt="2020-12-14T06:58:04.545" v="894" actId="20577"/>
      <pc:docMkLst>
        <pc:docMk/>
      </pc:docMkLst>
      <pc:sldChg chg="modSp mod">
        <pc:chgData name="Ramon Chavarro" userId="348a9de3fa1eef00" providerId="LiveId" clId="{A16BA33B-BEF3-4F11-83A6-0C0E40FDFFE6}" dt="2020-12-14T06:33:01.199" v="0" actId="33524"/>
        <pc:sldMkLst>
          <pc:docMk/>
          <pc:sldMk cId="1580326399" sldId="258"/>
        </pc:sldMkLst>
        <pc:spChg chg="mod">
          <ac:chgData name="Ramon Chavarro" userId="348a9de3fa1eef00" providerId="LiveId" clId="{A16BA33B-BEF3-4F11-83A6-0C0E40FDFFE6}" dt="2020-12-14T06:33:01.199" v="0" actId="33524"/>
          <ac:spMkLst>
            <pc:docMk/>
            <pc:sldMk cId="1580326399" sldId="258"/>
            <ac:spMk id="3" creationId="{59D25B5F-2C1A-47D7-9918-6F03BC8D0ECD}"/>
          </ac:spMkLst>
        </pc:spChg>
      </pc:sldChg>
      <pc:sldChg chg="addSp delSp modSp mod">
        <pc:chgData name="Ramon Chavarro" userId="348a9de3fa1eef00" providerId="LiveId" clId="{A16BA33B-BEF3-4F11-83A6-0C0E40FDFFE6}" dt="2020-12-14T06:52:30.589" v="602" actId="1076"/>
        <pc:sldMkLst>
          <pc:docMk/>
          <pc:sldMk cId="770937247" sldId="264"/>
        </pc:sldMkLst>
        <pc:spChg chg="mod">
          <ac:chgData name="Ramon Chavarro" userId="348a9de3fa1eef00" providerId="LiveId" clId="{A16BA33B-BEF3-4F11-83A6-0C0E40FDFFE6}" dt="2020-12-14T06:52:02.401" v="577" actId="1076"/>
          <ac:spMkLst>
            <pc:docMk/>
            <pc:sldMk cId="770937247" sldId="264"/>
            <ac:spMk id="3" creationId="{59D25B5F-2C1A-47D7-9918-6F03BC8D0ECD}"/>
          </ac:spMkLst>
        </pc:spChg>
        <pc:spChg chg="add del mod">
          <ac:chgData name="Ramon Chavarro" userId="348a9de3fa1eef00" providerId="LiveId" clId="{A16BA33B-BEF3-4F11-83A6-0C0E40FDFFE6}" dt="2020-12-14T06:51:44.088" v="571" actId="767"/>
          <ac:spMkLst>
            <pc:docMk/>
            <pc:sldMk cId="770937247" sldId="264"/>
            <ac:spMk id="11" creationId="{54549F02-27DD-488A-9B23-7762C05106F6}"/>
          </ac:spMkLst>
        </pc:spChg>
        <pc:spChg chg="add mod">
          <ac:chgData name="Ramon Chavarro" userId="348a9de3fa1eef00" providerId="LiveId" clId="{A16BA33B-BEF3-4F11-83A6-0C0E40FDFFE6}" dt="2020-12-14T06:52:30.589" v="602" actId="1076"/>
          <ac:spMkLst>
            <pc:docMk/>
            <pc:sldMk cId="770937247" sldId="264"/>
            <ac:spMk id="12" creationId="{9140D58F-7B10-48CA-A226-D3FB3F9742D0}"/>
          </ac:spMkLst>
        </pc:spChg>
        <pc:graphicFrameChg chg="add del mod">
          <ac:chgData name="Ramon Chavarro" userId="348a9de3fa1eef00" providerId="LiveId" clId="{A16BA33B-BEF3-4F11-83A6-0C0E40FDFFE6}" dt="2020-12-14T06:45:27.085" v="521"/>
          <ac:graphicFrameMkLst>
            <pc:docMk/>
            <pc:sldMk cId="770937247" sldId="264"/>
            <ac:graphicFrameMk id="8" creationId="{6910187B-B34E-4A2C-9884-B416F73D0FD3}"/>
          </ac:graphicFrameMkLst>
        </pc:graphicFrameChg>
        <pc:picChg chg="add del mod">
          <ac:chgData name="Ramon Chavarro" userId="348a9de3fa1eef00" providerId="LiveId" clId="{A16BA33B-BEF3-4F11-83A6-0C0E40FDFFE6}" dt="2020-12-14T06:44:38.417" v="514" actId="478"/>
          <ac:picMkLst>
            <pc:docMk/>
            <pc:sldMk cId="770937247" sldId="264"/>
            <ac:picMk id="5" creationId="{7DDE6AB9-33D1-4396-9976-763A0E7FF621}"/>
          </ac:picMkLst>
        </pc:picChg>
        <pc:picChg chg="add mod">
          <ac:chgData name="Ramon Chavarro" userId="348a9de3fa1eef00" providerId="LiveId" clId="{A16BA33B-BEF3-4F11-83A6-0C0E40FDFFE6}" dt="2020-12-14T06:45:23.307" v="519" actId="1076"/>
          <ac:picMkLst>
            <pc:docMk/>
            <pc:sldMk cId="770937247" sldId="264"/>
            <ac:picMk id="7" creationId="{1170FF61-90B4-4485-ABF9-917F4BDFF76E}"/>
          </ac:picMkLst>
        </pc:picChg>
        <pc:picChg chg="add del mod">
          <ac:chgData name="Ramon Chavarro" userId="348a9de3fa1eef00" providerId="LiveId" clId="{A16BA33B-BEF3-4F11-83A6-0C0E40FDFFE6}" dt="2020-12-14T06:51:05.197" v="564" actId="478"/>
          <ac:picMkLst>
            <pc:docMk/>
            <pc:sldMk cId="770937247" sldId="264"/>
            <ac:picMk id="10" creationId="{24F85BF7-0E13-4ED5-9CDC-E74565425F64}"/>
          </ac:picMkLst>
        </pc:picChg>
        <pc:picChg chg="add mod">
          <ac:chgData name="Ramon Chavarro" userId="348a9de3fa1eef00" providerId="LiveId" clId="{A16BA33B-BEF3-4F11-83A6-0C0E40FDFFE6}" dt="2020-12-14T06:51:10.322" v="566" actId="1076"/>
          <ac:picMkLst>
            <pc:docMk/>
            <pc:sldMk cId="770937247" sldId="264"/>
            <ac:picMk id="1026" creationId="{0DD43828-245A-4DB3-879C-C47D351EA589}"/>
          </ac:picMkLst>
        </pc:picChg>
      </pc:sldChg>
      <pc:sldChg chg="addSp delSp modSp mod">
        <pc:chgData name="Ramon Chavarro" userId="348a9de3fa1eef00" providerId="LiveId" clId="{A16BA33B-BEF3-4F11-83A6-0C0E40FDFFE6}" dt="2020-12-14T06:48:10.239" v="556" actId="1076"/>
        <pc:sldMkLst>
          <pc:docMk/>
          <pc:sldMk cId="3766591088" sldId="265"/>
        </pc:sldMkLst>
        <pc:spChg chg="mod">
          <ac:chgData name="Ramon Chavarro" userId="348a9de3fa1eef00" providerId="LiveId" clId="{A16BA33B-BEF3-4F11-83A6-0C0E40FDFFE6}" dt="2020-12-14T06:47:05.475" v="551" actId="20577"/>
          <ac:spMkLst>
            <pc:docMk/>
            <pc:sldMk cId="3766591088" sldId="265"/>
            <ac:spMk id="2" creationId="{734C8B94-0128-444B-8AE1-D955E4238665}"/>
          </ac:spMkLst>
        </pc:spChg>
        <pc:spChg chg="del">
          <ac:chgData name="Ramon Chavarro" userId="348a9de3fa1eef00" providerId="LiveId" clId="{A16BA33B-BEF3-4F11-83A6-0C0E40FDFFE6}" dt="2020-12-14T06:44:57.121" v="516" actId="478"/>
          <ac:spMkLst>
            <pc:docMk/>
            <pc:sldMk cId="3766591088" sldId="265"/>
            <ac:spMk id="3" creationId="{F82A61A5-68E7-4BE5-B37D-CE5C242D97BE}"/>
          </ac:spMkLst>
        </pc:spChg>
        <pc:spChg chg="add del mod">
          <ac:chgData name="Ramon Chavarro" userId="348a9de3fa1eef00" providerId="LiveId" clId="{A16BA33B-BEF3-4F11-83A6-0C0E40FDFFE6}" dt="2020-12-14T06:44:59.605" v="517" actId="478"/>
          <ac:spMkLst>
            <pc:docMk/>
            <pc:sldMk cId="3766591088" sldId="265"/>
            <ac:spMk id="6" creationId="{D5FB0598-1B38-49D9-A9FE-BA36BCC4AEF2}"/>
          </ac:spMkLst>
        </pc:spChg>
        <pc:picChg chg="del">
          <ac:chgData name="Ramon Chavarro" userId="348a9de3fa1eef00" providerId="LiveId" clId="{A16BA33B-BEF3-4F11-83A6-0C0E40FDFFE6}" dt="2020-12-14T06:45:00.145" v="518" actId="478"/>
          <ac:picMkLst>
            <pc:docMk/>
            <pc:sldMk cId="3766591088" sldId="265"/>
            <ac:picMk id="5" creationId="{AEACDF6F-CC93-4914-89E7-94592C2DF870}"/>
          </ac:picMkLst>
        </pc:picChg>
        <pc:picChg chg="add del mod">
          <ac:chgData name="Ramon Chavarro" userId="348a9de3fa1eef00" providerId="LiveId" clId="{A16BA33B-BEF3-4F11-83A6-0C0E40FDFFE6}" dt="2020-12-14T06:46:54.373" v="526" actId="478"/>
          <ac:picMkLst>
            <pc:docMk/>
            <pc:sldMk cId="3766591088" sldId="265"/>
            <ac:picMk id="8" creationId="{C5DD546C-5819-4620-B1DC-2BF89896AEED}"/>
          </ac:picMkLst>
        </pc:picChg>
        <pc:picChg chg="add del mod">
          <ac:chgData name="Ramon Chavarro" userId="348a9de3fa1eef00" providerId="LiveId" clId="{A16BA33B-BEF3-4F11-83A6-0C0E40FDFFE6}" dt="2020-12-14T06:48:04.633" v="554" actId="478"/>
          <ac:picMkLst>
            <pc:docMk/>
            <pc:sldMk cId="3766591088" sldId="265"/>
            <ac:picMk id="10" creationId="{FF425925-843D-4AAC-BADE-2F5674C5B223}"/>
          </ac:picMkLst>
        </pc:picChg>
        <pc:picChg chg="add mod">
          <ac:chgData name="Ramon Chavarro" userId="348a9de3fa1eef00" providerId="LiveId" clId="{A16BA33B-BEF3-4F11-83A6-0C0E40FDFFE6}" dt="2020-12-14T06:48:10.239" v="556" actId="1076"/>
          <ac:picMkLst>
            <pc:docMk/>
            <pc:sldMk cId="3766591088" sldId="265"/>
            <ac:picMk id="12" creationId="{2296C9F5-10EE-4B5A-A7A2-1625E1FB0424}"/>
          </ac:picMkLst>
        </pc:picChg>
      </pc:sldChg>
      <pc:sldChg chg="addSp delSp modSp mod">
        <pc:chgData name="Ramon Chavarro" userId="348a9de3fa1eef00" providerId="LiveId" clId="{A16BA33B-BEF3-4F11-83A6-0C0E40FDFFE6}" dt="2020-12-14T06:54:40.325" v="647" actId="20577"/>
        <pc:sldMkLst>
          <pc:docMk/>
          <pc:sldMk cId="1562171167" sldId="266"/>
        </pc:sldMkLst>
        <pc:spChg chg="mod">
          <ac:chgData name="Ramon Chavarro" userId="348a9de3fa1eef00" providerId="LiveId" clId="{A16BA33B-BEF3-4F11-83A6-0C0E40FDFFE6}" dt="2020-12-14T06:54:40.325" v="647" actId="20577"/>
          <ac:spMkLst>
            <pc:docMk/>
            <pc:sldMk cId="1562171167" sldId="266"/>
            <ac:spMk id="2" creationId="{734C8B94-0128-444B-8AE1-D955E4238665}"/>
          </ac:spMkLst>
        </pc:spChg>
        <pc:spChg chg="del">
          <ac:chgData name="Ramon Chavarro" userId="348a9de3fa1eef00" providerId="LiveId" clId="{A16BA33B-BEF3-4F11-83A6-0C0E40FDFFE6}" dt="2020-12-14T06:47:20.564" v="552" actId="478"/>
          <ac:spMkLst>
            <pc:docMk/>
            <pc:sldMk cId="1562171167" sldId="266"/>
            <ac:spMk id="3" creationId="{F82A61A5-68E7-4BE5-B37D-CE5C242D97BE}"/>
          </ac:spMkLst>
        </pc:spChg>
        <pc:spChg chg="add del mod">
          <ac:chgData name="Ramon Chavarro" userId="348a9de3fa1eef00" providerId="LiveId" clId="{A16BA33B-BEF3-4F11-83A6-0C0E40FDFFE6}" dt="2020-12-14T06:47:24.665" v="553" actId="478"/>
          <ac:spMkLst>
            <pc:docMk/>
            <pc:sldMk cId="1562171167" sldId="266"/>
            <ac:spMk id="5" creationId="{29B26B5C-BAA6-4034-BCA8-CD872DE330FA}"/>
          </ac:spMkLst>
        </pc:spChg>
        <pc:picChg chg="add del mod">
          <ac:chgData name="Ramon Chavarro" userId="348a9de3fa1eef00" providerId="LiveId" clId="{A16BA33B-BEF3-4F11-83A6-0C0E40FDFFE6}" dt="2020-12-14T06:48:54.472" v="559" actId="478"/>
          <ac:picMkLst>
            <pc:docMk/>
            <pc:sldMk cId="1562171167" sldId="266"/>
            <ac:picMk id="7" creationId="{C9A0847C-ACDA-4AAC-BF97-C7BFD8CC4844}"/>
          </ac:picMkLst>
        </pc:picChg>
        <pc:picChg chg="add del">
          <ac:chgData name="Ramon Chavarro" userId="348a9de3fa1eef00" providerId="LiveId" clId="{A16BA33B-BEF3-4F11-83A6-0C0E40FDFFE6}" dt="2020-12-14T06:49:16.703" v="561" actId="478"/>
          <ac:picMkLst>
            <pc:docMk/>
            <pc:sldMk cId="1562171167" sldId="266"/>
            <ac:picMk id="9" creationId="{9E90D634-BA0A-438F-807A-B8798F0CC5FE}"/>
          </ac:picMkLst>
        </pc:picChg>
        <pc:picChg chg="add mod">
          <ac:chgData name="Ramon Chavarro" userId="348a9de3fa1eef00" providerId="LiveId" clId="{A16BA33B-BEF3-4F11-83A6-0C0E40FDFFE6}" dt="2020-12-14T06:49:20.700" v="563" actId="1076"/>
          <ac:picMkLst>
            <pc:docMk/>
            <pc:sldMk cId="1562171167" sldId="266"/>
            <ac:picMk id="11" creationId="{054E4AD7-E959-4629-A50B-F663CDE1578C}"/>
          </ac:picMkLst>
        </pc:picChg>
      </pc:sldChg>
      <pc:sldChg chg="addSp delSp modSp new mod">
        <pc:chgData name="Ramon Chavarro" userId="348a9de3fa1eef00" providerId="LiveId" clId="{A16BA33B-BEF3-4F11-83A6-0C0E40FDFFE6}" dt="2020-12-14T06:37:39.058" v="97" actId="1076"/>
        <pc:sldMkLst>
          <pc:docMk/>
          <pc:sldMk cId="2036902063" sldId="268"/>
        </pc:sldMkLst>
        <pc:spChg chg="mod">
          <ac:chgData name="Ramon Chavarro" userId="348a9de3fa1eef00" providerId="LiveId" clId="{A16BA33B-BEF3-4F11-83A6-0C0E40FDFFE6}" dt="2020-12-14T06:34:41.496" v="31" actId="20577"/>
          <ac:spMkLst>
            <pc:docMk/>
            <pc:sldMk cId="2036902063" sldId="268"/>
            <ac:spMk id="2" creationId="{15086121-E81B-4BD1-AD14-D9A616E791AC}"/>
          </ac:spMkLst>
        </pc:spChg>
        <pc:spChg chg="del">
          <ac:chgData name="Ramon Chavarro" userId="348a9de3fa1eef00" providerId="LiveId" clId="{A16BA33B-BEF3-4F11-83A6-0C0E40FDFFE6}" dt="2020-12-14T06:36:05.315" v="32"/>
          <ac:spMkLst>
            <pc:docMk/>
            <pc:sldMk cId="2036902063" sldId="268"/>
            <ac:spMk id="3" creationId="{9472521B-2939-464F-ACCC-B40C32009455}"/>
          </ac:spMkLst>
        </pc:spChg>
        <pc:picChg chg="add mod">
          <ac:chgData name="Ramon Chavarro" userId="348a9de3fa1eef00" providerId="LiveId" clId="{A16BA33B-BEF3-4F11-83A6-0C0E40FDFFE6}" dt="2020-12-14T06:37:39.058" v="97" actId="1076"/>
          <ac:picMkLst>
            <pc:docMk/>
            <pc:sldMk cId="2036902063" sldId="268"/>
            <ac:picMk id="4" creationId="{C6847909-267B-432C-8FF1-29616F3E0220}"/>
          </ac:picMkLst>
        </pc:picChg>
      </pc:sldChg>
      <pc:sldChg chg="addSp delSp modSp new mod">
        <pc:chgData name="Ramon Chavarro" userId="348a9de3fa1eef00" providerId="LiveId" clId="{A16BA33B-BEF3-4F11-83A6-0C0E40FDFFE6}" dt="2020-12-14T06:37:45.539" v="99" actId="14100"/>
        <pc:sldMkLst>
          <pc:docMk/>
          <pc:sldMk cId="3813462244" sldId="269"/>
        </pc:sldMkLst>
        <pc:spChg chg="mod">
          <ac:chgData name="Ramon Chavarro" userId="348a9de3fa1eef00" providerId="LiveId" clId="{A16BA33B-BEF3-4F11-83A6-0C0E40FDFFE6}" dt="2020-12-14T06:37:11.128" v="94" actId="20577"/>
          <ac:spMkLst>
            <pc:docMk/>
            <pc:sldMk cId="3813462244" sldId="269"/>
            <ac:spMk id="2" creationId="{182D624D-2500-488B-8FEB-DA08D65D38CD}"/>
          </ac:spMkLst>
        </pc:spChg>
        <pc:spChg chg="del">
          <ac:chgData name="Ramon Chavarro" userId="348a9de3fa1eef00" providerId="LiveId" clId="{A16BA33B-BEF3-4F11-83A6-0C0E40FDFFE6}" dt="2020-12-14T06:36:47.206" v="40"/>
          <ac:spMkLst>
            <pc:docMk/>
            <pc:sldMk cId="3813462244" sldId="269"/>
            <ac:spMk id="3" creationId="{FBDED87B-543D-4ECA-A9F7-ED5AF7DCA128}"/>
          </ac:spMkLst>
        </pc:spChg>
        <pc:picChg chg="add mod">
          <ac:chgData name="Ramon Chavarro" userId="348a9de3fa1eef00" providerId="LiveId" clId="{A16BA33B-BEF3-4F11-83A6-0C0E40FDFFE6}" dt="2020-12-14T06:37:45.539" v="99" actId="14100"/>
          <ac:picMkLst>
            <pc:docMk/>
            <pc:sldMk cId="3813462244" sldId="269"/>
            <ac:picMk id="4" creationId="{60E839BB-4B95-4FA8-A925-38F37C1590C1}"/>
          </ac:picMkLst>
        </pc:picChg>
      </pc:sldChg>
      <pc:sldChg chg="addSp delSp modSp new mod">
        <pc:chgData name="Ramon Chavarro" userId="348a9de3fa1eef00" providerId="LiveId" clId="{A16BA33B-BEF3-4F11-83A6-0C0E40FDFFE6}" dt="2020-12-14T06:58:04.545" v="894" actId="20577"/>
        <pc:sldMkLst>
          <pc:docMk/>
          <pc:sldMk cId="3902124626" sldId="270"/>
        </pc:sldMkLst>
        <pc:spChg chg="mod">
          <ac:chgData name="Ramon Chavarro" userId="348a9de3fa1eef00" providerId="LiveId" clId="{A16BA33B-BEF3-4F11-83A6-0C0E40FDFFE6}" dt="2020-12-14T06:58:04.545" v="894" actId="20577"/>
          <ac:spMkLst>
            <pc:docMk/>
            <pc:sldMk cId="3902124626" sldId="270"/>
            <ac:spMk id="2" creationId="{2847B1A8-A965-4B8F-8B5A-4EFB5C74950A}"/>
          </ac:spMkLst>
        </pc:spChg>
        <pc:spChg chg="del">
          <ac:chgData name="Ramon Chavarro" userId="348a9de3fa1eef00" providerId="LiveId" clId="{A16BA33B-BEF3-4F11-83A6-0C0E40FDFFE6}" dt="2020-12-14T06:53:50.889" v="621" actId="478"/>
          <ac:spMkLst>
            <pc:docMk/>
            <pc:sldMk cId="3902124626" sldId="270"/>
            <ac:spMk id="3" creationId="{ADFDB3D2-0B05-446B-9B2B-7DB62CFD0879}"/>
          </ac:spMkLst>
        </pc:spChg>
        <pc:spChg chg="add mod">
          <ac:chgData name="Ramon Chavarro" userId="348a9de3fa1eef00" providerId="LiveId" clId="{A16BA33B-BEF3-4F11-83A6-0C0E40FDFFE6}" dt="2020-12-14T06:57:56.843" v="882" actId="14100"/>
          <ac:spMkLst>
            <pc:docMk/>
            <pc:sldMk cId="3902124626" sldId="270"/>
            <ac:spMk id="6" creationId="{44BC610E-F4DB-496B-AD5A-FE7FA363DB94}"/>
          </ac:spMkLst>
        </pc:spChg>
        <pc:spChg chg="add mod">
          <ac:chgData name="Ramon Chavarro" userId="348a9de3fa1eef00" providerId="LiveId" clId="{A16BA33B-BEF3-4F11-83A6-0C0E40FDFFE6}" dt="2020-12-14T06:57:32.118" v="881" actId="1076"/>
          <ac:spMkLst>
            <pc:docMk/>
            <pc:sldMk cId="3902124626" sldId="270"/>
            <ac:spMk id="8" creationId="{BDF08283-2358-4596-AE73-D4DC311E1064}"/>
          </ac:spMkLst>
        </pc:spChg>
        <pc:picChg chg="add mod">
          <ac:chgData name="Ramon Chavarro" userId="348a9de3fa1eef00" providerId="LiveId" clId="{A16BA33B-BEF3-4F11-83A6-0C0E40FDFFE6}" dt="2020-12-14T06:53:58.990" v="624" actId="1076"/>
          <ac:picMkLst>
            <pc:docMk/>
            <pc:sldMk cId="3902124626" sldId="270"/>
            <ac:picMk id="5" creationId="{ED202BAE-014D-4669-A77F-9AEA563132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5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6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CADE-950A-4316-987A-49AC43AF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717275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Analysis of the Closest Pair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E2B5-E9FF-4367-9CBC-8E40A1C15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3670629"/>
            <a:ext cx="5760846" cy="2310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CSE 5717 – Big Data Analytics</a:t>
            </a:r>
          </a:p>
          <a:p>
            <a:r>
              <a:rPr lang="en-US" dirty="0">
                <a:solidFill>
                  <a:schemeClr val="tx2"/>
                </a:solidFill>
              </a:rPr>
              <a:t>Fall 2020</a:t>
            </a:r>
          </a:p>
          <a:p>
            <a:r>
              <a:rPr lang="en-US" dirty="0">
                <a:solidFill>
                  <a:schemeClr val="tx2"/>
                </a:solidFill>
              </a:rPr>
              <a:t>Ramon </a:t>
            </a:r>
            <a:r>
              <a:rPr lang="en-US" dirty="0" err="1">
                <a:solidFill>
                  <a:schemeClr val="tx2"/>
                </a:solidFill>
              </a:rPr>
              <a:t>Chavarro</a:t>
            </a:r>
            <a:r>
              <a:rPr lang="en-US" dirty="0">
                <a:solidFill>
                  <a:schemeClr val="tx2"/>
                </a:solidFill>
              </a:rPr>
              <a:t> &amp; Kirk Heilman</a:t>
            </a:r>
          </a:p>
        </p:txBody>
      </p:sp>
    </p:spTree>
    <p:extLst>
      <p:ext uri="{BB962C8B-B14F-4D97-AF65-F5344CB8AC3E}">
        <p14:creationId xmlns:p14="http://schemas.microsoft.com/office/powerpoint/2010/main" val="399593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24D-2500-488B-8FEB-DA08D65D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– Comparing Sets 1 &amp;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839BB-4B95-4FA8-A925-38F37C1590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238066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6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4C0-1E21-4B7E-A0C2-72C365F4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#2: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5B5F-2C1A-47D7-9918-6F03BC8D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575"/>
            <a:ext cx="8596668" cy="2359025"/>
          </a:xfrm>
        </p:spPr>
        <p:txBody>
          <a:bodyPr/>
          <a:lstStyle/>
          <a:p>
            <a:r>
              <a:rPr lang="en-US" dirty="0"/>
              <a:t>The trick to the algorithms in Python is all in data preparation</a:t>
            </a:r>
          </a:p>
          <a:p>
            <a:pPr lvl="1"/>
            <a:r>
              <a:rPr lang="en-US" dirty="0"/>
              <a:t>Filter for Starbucks “Brand” Locations</a:t>
            </a:r>
          </a:p>
          <a:p>
            <a:pPr lvl="1"/>
            <a:r>
              <a:rPr lang="en-US" dirty="0"/>
              <a:t>Check that there are no duplicate Store Numbers</a:t>
            </a:r>
          </a:p>
          <a:p>
            <a:pPr lvl="1"/>
            <a:r>
              <a:rPr lang="en-US" dirty="0"/>
              <a:t>Sort data on Longitude value (x-axis value)</a:t>
            </a:r>
          </a:p>
          <a:p>
            <a:pPr lvl="1"/>
            <a:r>
              <a:rPr lang="en-US" dirty="0"/>
              <a:t>Create immutable tuple values for the Store Number, Longitude &amp; Latitude values</a:t>
            </a:r>
          </a:p>
          <a:p>
            <a:r>
              <a:rPr lang="en-US" dirty="0"/>
              <a:t>Every point will be compared to every other point in the data 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0FF61-90B4-4485-ABF9-917F4BDF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81566"/>
            <a:ext cx="5038095" cy="18666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D43828-245A-4DB3-879C-C47D351E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625975"/>
            <a:ext cx="2705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0D58F-7B10-48CA-A226-D3FB3F9742D0}"/>
              </a:ext>
            </a:extLst>
          </p:cNvPr>
          <p:cNvSpPr txBox="1"/>
          <p:nvPr/>
        </p:nvSpPr>
        <p:spPr>
          <a:xfrm>
            <a:off x="6234112" y="4161909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tuple list</a:t>
            </a:r>
          </a:p>
        </p:txBody>
      </p:sp>
    </p:spTree>
    <p:extLst>
      <p:ext uri="{BB962C8B-B14F-4D97-AF65-F5344CB8AC3E}">
        <p14:creationId xmlns:p14="http://schemas.microsoft.com/office/powerpoint/2010/main" val="77093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1: Define some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96C9F5-10EE-4B5A-A7A2-1625E1FB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5152381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2: Define minimum distance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E4AD7-E959-4629-A50B-F663CDE1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7828571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1A8-A965-4B8F-8B5A-4EFB5C7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02BAE-014D-4669-A77F-9AEA5631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1750"/>
            <a:ext cx="6485714" cy="2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C610E-F4DB-496B-AD5A-FE7FA363DB94}"/>
              </a:ext>
            </a:extLst>
          </p:cNvPr>
          <p:cNvSpPr txBox="1"/>
          <p:nvPr/>
        </p:nvSpPr>
        <p:spPr>
          <a:xfrm>
            <a:off x="677334" y="3671750"/>
            <a:ext cx="859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coorindatesTuple</a:t>
            </a:r>
            <a:r>
              <a:rPr lang="en-US" dirty="0"/>
              <a:t> is a list of tuples that contain the Store Number, Longitude and Latitude. </a:t>
            </a:r>
          </a:p>
          <a:p>
            <a:endParaRPr lang="en-US" dirty="0"/>
          </a:p>
          <a:p>
            <a:r>
              <a:rPr lang="en-US" dirty="0"/>
              <a:t>The time it took to calculate and compare 315,897,302 distances was 4.27 minutes.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08283-2358-4596-AE73-D4DC311E1064}"/>
                  </a:ext>
                </a:extLst>
              </p:cNvPr>
              <p:cNvSpPr txBox="1"/>
              <p:nvPr/>
            </p:nvSpPr>
            <p:spPr>
              <a:xfrm>
                <a:off x="319087" y="5319575"/>
                <a:ext cx="8596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𝐶𝑜𝑚𝑝𝑎𝑟𝑖𝑠𝑜𝑛𝑠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=17,774∗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17,774−1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=315,897,302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08283-2358-4596-AE73-D4DC311E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5319575"/>
                <a:ext cx="859666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12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Total Time Complexity for Brute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runtime can be shown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removed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larger, leaving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  <a:blipFill>
                <a:blip r:embed="rId2"/>
                <a:stretch>
                  <a:fillRect l="-135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820-C331-4468-9EE9-DE6437A0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9FCC-2321-4754-AAFD-72CD8D3F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4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amount of data in the world is growing exponentially</a:t>
            </a:r>
          </a:p>
          <a:p>
            <a:endParaRPr lang="en-US" dirty="0"/>
          </a:p>
          <a:p>
            <a:r>
              <a:rPr lang="en-US" dirty="0"/>
              <a:t>As humans progress farther in the field of technology more powerful algorithms will need to be utilized to efficiently analyze large data sets</a:t>
            </a:r>
          </a:p>
          <a:p>
            <a:endParaRPr lang="en-US" dirty="0"/>
          </a:p>
          <a:p>
            <a:r>
              <a:rPr lang="en-US" dirty="0"/>
              <a:t>A classic problem in data science is the “Closest Pair Problem”. In a large 2-D plan of data, what are the two closest points and what is their distance?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popular algorithms will be tested &amp; compared to find the more efficient one</a:t>
            </a:r>
          </a:p>
          <a:p>
            <a:endParaRPr lang="en-US" dirty="0"/>
          </a:p>
          <a:p>
            <a:r>
              <a:rPr lang="en-US" dirty="0"/>
              <a:t>In this case, the data the algorithms will be tested on is Starbucks Coffee Shop locations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7D512-B2EB-47E2-9B76-4A405ED49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3487" y="132494"/>
            <a:ext cx="4400515" cy="17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4C0-1E21-4B7E-A0C2-72C365F4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#1: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25B5F-2C1A-47D7-9918-6F03BC8D0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the title of the algorithm indicates, the algorithm will more efficiently analyze the data by first the points within each half rather than analyzing the data set as a whole</a:t>
                </a:r>
              </a:p>
              <a:p>
                <a:endParaRPr lang="en-US" dirty="0"/>
              </a:p>
              <a:p>
                <a:r>
                  <a:rPr lang="en-US" dirty="0"/>
                  <a:t>This saves time and processing power in the long run by decreasing the number of total comparisons we need to make</a:t>
                </a:r>
              </a:p>
              <a:p>
                <a:endParaRPr lang="en-US" dirty="0"/>
              </a:p>
              <a:p>
                <a:r>
                  <a:rPr lang="en-US" dirty="0"/>
                  <a:t>The simple distance formula will be essential for this algorithm to be used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𝐷𝑖𝑠𝑡𝑎𝑛𝑐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𝑏𝑒𝑡𝑤𝑒𝑒𝑛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𝑝𝑜𝑖𝑛𝑡𝑠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25B5F-2C1A-47D7-9918-6F03BC8D0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Divide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82284" cy="2767012"/>
          </a:xfrm>
        </p:spPr>
        <p:txBody>
          <a:bodyPr>
            <a:normAutofit/>
          </a:bodyPr>
          <a:lstStyle/>
          <a:p>
            <a:r>
              <a:rPr lang="en-US" dirty="0"/>
              <a:t>We will assume the data set is sorted prior to the algorithm</a:t>
            </a:r>
          </a:p>
          <a:p>
            <a:endParaRPr lang="en-US" dirty="0"/>
          </a:p>
          <a:p>
            <a:r>
              <a:rPr lang="en-US" dirty="0"/>
              <a:t>We simply divide the data set into two parts to start</a:t>
            </a:r>
          </a:p>
          <a:p>
            <a:endParaRPr lang="en-US" dirty="0"/>
          </a:p>
          <a:p>
            <a:r>
              <a:rPr lang="en-US" dirty="0"/>
              <a:t>This is down in constant time, so the time complexity for this step is O(1)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2529-EBCB-4475-9664-8EE36917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65" y="5157790"/>
            <a:ext cx="4533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2: Shortest distance in each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3943653" cy="44606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will compare each point to each other point in their respective halves</a:t>
                </a:r>
              </a:p>
              <a:p>
                <a:endParaRPr lang="en-US" dirty="0"/>
              </a:p>
              <a:p>
                <a:r>
                  <a:rPr lang="en-US" dirty="0"/>
                  <a:t>Will then output minimum distance in each half.</a:t>
                </a:r>
              </a:p>
              <a:p>
                <a:endParaRPr lang="en-US" dirty="0"/>
              </a:p>
              <a:p>
                <a:r>
                  <a:rPr lang="en-US" dirty="0"/>
                  <a:t>The comparison will utilize the distance formula previously stated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2∗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as it is the time for the comparison on half the data set for two halves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3943653" cy="4460647"/>
              </a:xfrm>
              <a:blipFill>
                <a:blip r:embed="rId2"/>
                <a:stretch>
                  <a:fillRect l="-155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013FCC-390D-4DF8-A0CB-BB4F1400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36" y="1695863"/>
            <a:ext cx="4402695" cy="42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3: Find bounds for final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1719717"/>
            <a:ext cx="3943653" cy="4460647"/>
          </a:xfrm>
        </p:spPr>
        <p:txBody>
          <a:bodyPr>
            <a:normAutofit/>
          </a:bodyPr>
          <a:lstStyle/>
          <a:p>
            <a:r>
              <a:rPr lang="en-US" dirty="0"/>
              <a:t>Using the minimum distance in each half we can find the new bounds for our final comparison</a:t>
            </a:r>
          </a:p>
          <a:p>
            <a:endParaRPr lang="en-US" dirty="0"/>
          </a:p>
          <a:p>
            <a:r>
              <a:rPr lang="en-US" dirty="0"/>
              <a:t>Starting from the median we will exclude any points that are more than our minimum distance in either direction</a:t>
            </a:r>
          </a:p>
          <a:p>
            <a:endParaRPr lang="en-US" dirty="0"/>
          </a:p>
          <a:p>
            <a:r>
              <a:rPr lang="en-US" dirty="0"/>
              <a:t>The total time complexity is O(n) since the worst case scenario is we need to look at every point from the median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949079-A645-4C6E-82AE-050399B3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13" y="1477508"/>
            <a:ext cx="3613584" cy="4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4: Final comparison within new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1719717"/>
            <a:ext cx="3943653" cy="44606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new bounds, from the median we will repeat step 2 and output the two stores with the shortest distance</a:t>
            </a:r>
          </a:p>
          <a:p>
            <a:endParaRPr lang="en-US" dirty="0"/>
          </a:p>
          <a:p>
            <a:r>
              <a:rPr lang="en-US" dirty="0"/>
              <a:t>If the algorithm does not find a distance shorter than either minimum distance in either half, it will output the previously closest points</a:t>
            </a:r>
          </a:p>
          <a:p>
            <a:endParaRPr lang="en-US" dirty="0"/>
          </a:p>
          <a:p>
            <a:r>
              <a:rPr lang="en-US" dirty="0"/>
              <a:t>The total time complexity is O(n) since the worst case scenario is if our new bounds are 1 to the total data points, meaning we need to compare every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8B45E-B555-4246-B15B-09D6A4C6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47" y="1288111"/>
            <a:ext cx="3790003" cy="51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Total Time Complexity for D &amp; 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runtime can be shown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+ 2∗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removed, leaving can be removed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Using the Master Theorem, we finally simplify down to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  <a:blipFill>
                <a:blip r:embed="rId2"/>
                <a:stretch>
                  <a:fillRect l="-135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7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6121-E81B-4BD1-AD14-D9A616E7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using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47909-267B-432C-8FF1-29616F3E02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89516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2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112</TotalTime>
  <Words>741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Wingdings 3</vt:lpstr>
      <vt:lpstr>Facet</vt:lpstr>
      <vt:lpstr>Analysis of the Closest Pair Problem</vt:lpstr>
      <vt:lpstr>Problem Statement</vt:lpstr>
      <vt:lpstr>Algorithm #1: Divide &amp; Conquer</vt:lpstr>
      <vt:lpstr>Step 1: Divide the Data Set</vt:lpstr>
      <vt:lpstr>Step 2: Shortest distance in each half</vt:lpstr>
      <vt:lpstr>Step 3: Find bounds for final comparison</vt:lpstr>
      <vt:lpstr>Step 4: Final comparison within new bounds</vt:lpstr>
      <vt:lpstr>Total Time Complexity for D &amp; C Algorithm</vt:lpstr>
      <vt:lpstr>Divide &amp; Conquer using Python</vt:lpstr>
      <vt:lpstr>Divide &amp; Conquer – Comparing Sets 1 &amp; 2</vt:lpstr>
      <vt:lpstr>Algorithm #2: Brute Force</vt:lpstr>
      <vt:lpstr>Step 1: Define some functions</vt:lpstr>
      <vt:lpstr>Step 2: Define minimum distance function</vt:lpstr>
      <vt:lpstr>Brute Force Algorithm Results</vt:lpstr>
      <vt:lpstr>Total Time Complexity for Brute 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Closest Pair Problem</dc:title>
  <dc:creator>Kirk Heilman</dc:creator>
  <cp:lastModifiedBy>Ramon Chavarro</cp:lastModifiedBy>
  <cp:revision>9</cp:revision>
  <dcterms:created xsi:type="dcterms:W3CDTF">2020-12-13T15:38:08Z</dcterms:created>
  <dcterms:modified xsi:type="dcterms:W3CDTF">2020-12-14T06:58:15Z</dcterms:modified>
</cp:coreProperties>
</file>