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3716000" cy="137160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65" autoAdjust="0"/>
  </p:normalViewPr>
  <p:slideViewPr>
    <p:cSldViewPr snapToGrid="0" showGuides="1">
      <p:cViewPr>
        <p:scale>
          <a:sx n="50" d="100"/>
          <a:sy n="50" d="100"/>
        </p:scale>
        <p:origin x="1588" y="24"/>
      </p:cViewPr>
      <p:guideLst>
        <p:guide orient="horz" pos="432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9AE8-932F-4B6D-A383-5D40EAB3A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2244726"/>
            <a:ext cx="10287000" cy="47752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FD256-65AD-426F-9051-6D50DBD8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5E87-452F-4D77-8EB4-4D0153EB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D1BA-C12C-4B9E-8E9B-527936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222E-A418-49B7-BFD6-EEE33950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5817-63DD-4A6C-B4C7-95844D93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EA2F8-65FD-418C-9C7E-11C419999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E597-3C25-4130-8A2E-0C977097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EF6B-8297-48BC-BC03-0CB922E8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776A-8D5C-42EC-8EF3-1D1D232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AB0EE-4871-468D-94E4-F7E469F94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15512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7CC61-6833-4B51-A115-F1C6097BB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42975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8C72-D99E-4680-A347-7638231A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2D70F-D034-4C61-B4EE-59AC288F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D892-E563-4069-9825-BCA64355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6AC9-492E-443E-9EBD-E3A7FB9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DC74-CEF8-4923-9F30-230471799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745B-5580-4801-A714-229A9721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AF77-4291-4AE5-B191-04A752F7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5AAB-5D2B-4B35-8828-60AF7CA2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C684-0018-42CE-BA45-BD800F96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31" y="3419477"/>
            <a:ext cx="11830050" cy="570547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1681-12B8-4332-AFAD-B6E4C6442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831" y="9178927"/>
            <a:ext cx="11830050" cy="300037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4CC2-83F6-4F0E-86A2-8A4D40EC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7F2E-66D6-4BCC-8F39-2FAE478C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5972-CC0F-431E-96B6-BE36C8B0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B7B0-1B62-48BB-877F-CDB015B7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84EB-0428-45CB-9DCC-825A6119E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ADD8-13B6-430A-AE13-DAE29AF31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32221-39CB-4C2D-A5E3-E63E3B90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0009-5107-4CB7-9F69-99088600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00F6E-B76E-4540-A8A3-85F067B7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87D2-D2EB-48B8-B71A-7B23F39C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730251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AE2D5-463D-4860-A735-A3712B44A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762" y="3362326"/>
            <a:ext cx="5802510" cy="164782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248A-5E0F-48BE-9D76-5EEB1B87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4762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F4867-57E3-4F5B-B080-2C32D0BB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D7823-CEDE-46D5-9578-FADD035E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F84B6-7B78-4EB8-B0EA-9FA278F7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7C739-7829-47AF-81F4-5FB4CE6B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B9394-6D5D-455B-84EB-D4D15438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6582-7AE8-4F81-9619-D4ECF3E4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E9945-BCB2-4113-B42F-BED7F13B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A9B33-C1EE-43F2-B175-49FF53C4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A829E-16B3-4209-AF6D-CF4A86B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9B614-CD3A-49AE-8363-1891CB9E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429E3-8B4F-4CF9-8A57-B6AD17A2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8AB7-0824-443E-BB3C-514E8838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016B-05B2-4BB9-B2DF-0CC06E61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8B51-6AC9-40A2-9BCD-913095D6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087" y="1974851"/>
            <a:ext cx="6943725" cy="97472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DFE2-BE9C-42B7-B1C1-A4832A34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AEF0-2DB3-4359-AFD5-7442ADCC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53CAC-82CC-4C65-88B0-BCC9511A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B41EB-028E-4D67-85EF-04725F3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2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E5B6-5956-4469-8E60-F08EE14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B66A4-B5B3-4D60-9063-FC70DDD0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1087" y="1974851"/>
            <a:ext cx="6943725" cy="9747250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56377-C348-4CC4-B5FF-DD1D9B69D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3C77-6788-4AA1-9B84-755CCD8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2CDA4-B2C7-4BA5-B967-1F839477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194CE-043B-4925-9DE6-FC1F2038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2E77D-4BF4-45FC-8E4E-86DDCB8A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730251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07C2-FAFE-40F4-8220-1F57E977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20C5-2C4C-408A-9E51-ED90A29FE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975" y="12712701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BC80-B1FD-47D2-812E-2D4C34680278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F44A-23BB-49FD-ACA7-C694A0ED0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3425" y="12712701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B0C1-7A46-4740-95ED-55116E3C6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6925" y="12712701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CA97-8E35-40D2-A9C1-59B34118F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DD172885-1EB7-4D20-BEC9-78D93DD9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1" y="1447796"/>
            <a:ext cx="11923492" cy="89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4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F2E25-8314-4362-A85B-7887CE89E6BF}"/>
              </a:ext>
            </a:extLst>
          </p:cNvPr>
          <p:cNvSpPr txBox="1"/>
          <p:nvPr/>
        </p:nvSpPr>
        <p:spPr>
          <a:xfrm>
            <a:off x="2858068" y="978010"/>
            <a:ext cx="867545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761E51-AF2B-4845-AE8A-A1421C3F2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05344"/>
              </p:ext>
            </p:extLst>
          </p:nvPr>
        </p:nvGraphicFramePr>
        <p:xfrm>
          <a:off x="1030225" y="6421258"/>
          <a:ext cx="4523232" cy="5029200"/>
        </p:xfrm>
        <a:graphic>
          <a:graphicData uri="http://schemas.openxmlformats.org/drawingml/2006/table">
            <a:tbl>
              <a:tblPr/>
              <a:tblGrid>
                <a:gridCol w="1130808">
                  <a:extLst>
                    <a:ext uri="{9D8B030D-6E8A-4147-A177-3AD203B41FA5}">
                      <a16:colId xmlns:a16="http://schemas.microsoft.com/office/drawing/2014/main" val="4175883987"/>
                    </a:ext>
                  </a:extLst>
                </a:gridCol>
                <a:gridCol w="1130808">
                  <a:extLst>
                    <a:ext uri="{9D8B030D-6E8A-4147-A177-3AD203B41FA5}">
                      <a16:colId xmlns:a16="http://schemas.microsoft.com/office/drawing/2014/main" val="2126033183"/>
                    </a:ext>
                  </a:extLst>
                </a:gridCol>
                <a:gridCol w="1130808">
                  <a:extLst>
                    <a:ext uri="{9D8B030D-6E8A-4147-A177-3AD203B41FA5}">
                      <a16:colId xmlns:a16="http://schemas.microsoft.com/office/drawing/2014/main" val="3418453255"/>
                    </a:ext>
                  </a:extLst>
                </a:gridCol>
                <a:gridCol w="1130808">
                  <a:extLst>
                    <a:ext uri="{9D8B030D-6E8A-4147-A177-3AD203B41FA5}">
                      <a16:colId xmlns:a16="http://schemas.microsoft.com/office/drawing/2014/main" val="29962387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79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086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117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25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46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71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692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61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97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03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46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009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2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04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56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166732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iagram, sketch, technical drawing, text&#10;&#10;Description automatically generated">
            <a:extLst>
              <a:ext uri="{FF2B5EF4-FFF2-40B4-BE49-F238E27FC236}">
                <a16:creationId xmlns:a16="http://schemas.microsoft.com/office/drawing/2014/main" id="{C9F25F40-D04F-4992-B444-787C8C2B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" y="1741783"/>
            <a:ext cx="6754168" cy="4782217"/>
          </a:xfrm>
          <a:prstGeom prst="rect">
            <a:avLst/>
          </a:prstGeom>
        </p:spPr>
      </p:pic>
      <p:pic>
        <p:nvPicPr>
          <p:cNvPr id="7" name="Picture 6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1F7AB20D-5B38-4D54-BB8E-B4A9795E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2" y="2057661"/>
            <a:ext cx="6463288" cy="4576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3F85A6-E5A6-4979-84F5-D8822395116B}"/>
              </a:ext>
            </a:extLst>
          </p:cNvPr>
          <p:cNvSpPr txBox="1"/>
          <p:nvPr/>
        </p:nvSpPr>
        <p:spPr>
          <a:xfrm>
            <a:off x="6961834" y="6372145"/>
            <a:ext cx="6858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	a2	mt2	n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1	0	0	1230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2	0.007813	0	216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3	0.015625	0	234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4	0.015625	1	18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5	0.03125	0	252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6	0.03125	1	36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7	0.0625	0	312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8	0.0625	1	54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9	0.125	0	300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10	0.125	1	90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11	0.25	0	168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12	0.25	1	144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13	0.5	0	84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14	0.5	1	168	</a:t>
            </a:r>
          </a:p>
          <a:p>
            <a:r>
              <a:rPr lang="en-US" sz="2025" dirty="0">
                <a:solidFill>
                  <a:srgbClr val="000000"/>
                </a:solidFill>
                <a:latin typeface="Calibri" panose="020F0502020204030204" pitchFamily="34" charset="0"/>
              </a:rPr>
              <a:t>15	1	1	58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F9D2F-D659-4D74-A1CB-D4613EB4EED6}"/>
              </a:ext>
            </a:extLst>
          </p:cNvPr>
          <p:cNvSpPr txBox="1"/>
          <p:nvPr/>
        </p:nvSpPr>
        <p:spPr>
          <a:xfrm>
            <a:off x="9151625" y="1005840"/>
            <a:ext cx="867545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ped5</a:t>
            </a:r>
          </a:p>
        </p:txBody>
      </p:sp>
    </p:spTree>
    <p:extLst>
      <p:ext uri="{BB962C8B-B14F-4D97-AF65-F5344CB8AC3E}">
        <p14:creationId xmlns:p14="http://schemas.microsoft.com/office/powerpoint/2010/main" val="55992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technical drawing, sketch, plan&#10;&#10;Description automatically generated">
            <a:extLst>
              <a:ext uri="{FF2B5EF4-FFF2-40B4-BE49-F238E27FC236}">
                <a16:creationId xmlns:a16="http://schemas.microsoft.com/office/drawing/2014/main" id="{3A3A8AC3-079C-4DEC-A5AC-E2A937706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01" y="2656188"/>
            <a:ext cx="6463288" cy="45762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27B08D-8344-484F-90D6-5B98CF24C3B6}"/>
              </a:ext>
            </a:extLst>
          </p:cNvPr>
          <p:cNvSpPr txBox="1"/>
          <p:nvPr/>
        </p:nvSpPr>
        <p:spPr>
          <a:xfrm>
            <a:off x="7778434" y="6858000"/>
            <a:ext cx="60076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a2	mt2	n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	0	0	1230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	0.007813	0	198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	0.007813	1	18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	0.015625	0	216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	0.015625	1	36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	0.03125	0	252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	0.03125	1	54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8	0.0625	0	294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	0.0625	1	72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	0.125	0	282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11	0.125	1	90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	0.25	0	168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	0.25	1	144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	0.5	0	84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	0.5	1	168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16	1	1	58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055D8-B8AB-4DB6-AB99-1D2E91D7F9AE}"/>
              </a:ext>
            </a:extLst>
          </p:cNvPr>
          <p:cNvSpPr txBox="1"/>
          <p:nvPr/>
        </p:nvSpPr>
        <p:spPr>
          <a:xfrm>
            <a:off x="10392723" y="1005839"/>
            <a:ext cx="867545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1D237-FCE3-49FB-B7E2-610D1A099AD8}"/>
              </a:ext>
            </a:extLst>
          </p:cNvPr>
          <p:cNvSpPr txBox="1"/>
          <p:nvPr/>
        </p:nvSpPr>
        <p:spPr>
          <a:xfrm>
            <a:off x="2889504" y="1005840"/>
            <a:ext cx="867545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ped4</a:t>
            </a:r>
          </a:p>
        </p:txBody>
      </p:sp>
      <p:pic>
        <p:nvPicPr>
          <p:cNvPr id="16" name="Picture 15" descr="A diagram of a family tree&#10;&#10;Description automatically generated with low confidence">
            <a:extLst>
              <a:ext uri="{FF2B5EF4-FFF2-40B4-BE49-F238E27FC236}">
                <a16:creationId xmlns:a16="http://schemas.microsoft.com/office/drawing/2014/main" id="{864284CA-5DCF-455B-AFEE-5A4667D87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" y="2450234"/>
            <a:ext cx="6754168" cy="47822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0CDC8A-3ECB-4850-BA21-3AD16572844C}"/>
              </a:ext>
            </a:extLst>
          </p:cNvPr>
          <p:cNvSpPr txBox="1"/>
          <p:nvPr/>
        </p:nvSpPr>
        <p:spPr>
          <a:xfrm>
            <a:off x="545818" y="6858000"/>
            <a:ext cx="6858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a2	mt2	n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	0	0	1230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	0.007813	0	162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	0.007813	1	18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	0.015625	0	162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	0.015625	1	36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	0.03125	0	270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	0.03125	1	54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8	0.0625	0	348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	0.0625	1	72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	0.125	0	300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11	0.125	1	90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	0.25	0	186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	0.25	1	126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	0.5	0	84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	0.5	1	168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16	1	1	58	</a:t>
            </a:r>
          </a:p>
        </p:txBody>
      </p:sp>
    </p:spTree>
    <p:extLst>
      <p:ext uri="{BB962C8B-B14F-4D97-AF65-F5344CB8AC3E}">
        <p14:creationId xmlns:p14="http://schemas.microsoft.com/office/powerpoint/2010/main" val="384811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9055D8-B8AB-4DB6-AB99-1D2E91D7F9AE}"/>
              </a:ext>
            </a:extLst>
          </p:cNvPr>
          <p:cNvSpPr txBox="1"/>
          <p:nvPr/>
        </p:nvSpPr>
        <p:spPr>
          <a:xfrm>
            <a:off x="3937059" y="658367"/>
            <a:ext cx="867545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668F74-EDE9-4206-BE17-A6DEC7FB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52942"/>
              </p:ext>
            </p:extLst>
          </p:nvPr>
        </p:nvGraphicFramePr>
        <p:xfrm>
          <a:off x="1767323" y="7478516"/>
          <a:ext cx="3937136" cy="4400550"/>
        </p:xfrm>
        <a:graphic>
          <a:graphicData uri="http://schemas.openxmlformats.org/drawingml/2006/table">
            <a:tbl>
              <a:tblPr/>
              <a:tblGrid>
                <a:gridCol w="984284">
                  <a:extLst>
                    <a:ext uri="{9D8B030D-6E8A-4147-A177-3AD203B41FA5}">
                      <a16:colId xmlns:a16="http://schemas.microsoft.com/office/drawing/2014/main" val="604582053"/>
                    </a:ext>
                  </a:extLst>
                </a:gridCol>
                <a:gridCol w="984284">
                  <a:extLst>
                    <a:ext uri="{9D8B030D-6E8A-4147-A177-3AD203B41FA5}">
                      <a16:colId xmlns:a16="http://schemas.microsoft.com/office/drawing/2014/main" val="4054741778"/>
                    </a:ext>
                  </a:extLst>
                </a:gridCol>
                <a:gridCol w="984284">
                  <a:extLst>
                    <a:ext uri="{9D8B030D-6E8A-4147-A177-3AD203B41FA5}">
                      <a16:colId xmlns:a16="http://schemas.microsoft.com/office/drawing/2014/main" val="1858335972"/>
                    </a:ext>
                  </a:extLst>
                </a:gridCol>
                <a:gridCol w="984284">
                  <a:extLst>
                    <a:ext uri="{9D8B030D-6E8A-4147-A177-3AD203B41FA5}">
                      <a16:colId xmlns:a16="http://schemas.microsoft.com/office/drawing/2014/main" val="8223068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306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379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44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29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957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008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128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735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03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50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691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726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307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22298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diagram, text, technical drawing, sketch&#10;&#10;Description automatically generated">
            <a:extLst>
              <a:ext uri="{FF2B5EF4-FFF2-40B4-BE49-F238E27FC236}">
                <a16:creationId xmlns:a16="http://schemas.microsoft.com/office/drawing/2014/main" id="{20EDF2D2-67F6-409F-B6AD-03EBC4BBD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1303067"/>
            <a:ext cx="6754168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6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520</Words>
  <Application>Microsoft Office PowerPoint</Application>
  <PresentationFormat>Custom</PresentationFormat>
  <Paragraphs>173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lyux20@wfu.edu</dc:creator>
  <cp:lastModifiedBy>lyux20@wfu.edu</cp:lastModifiedBy>
  <cp:revision>3</cp:revision>
  <dcterms:created xsi:type="dcterms:W3CDTF">2023-05-26T04:31:55Z</dcterms:created>
  <dcterms:modified xsi:type="dcterms:W3CDTF">2023-05-26T15:58:30Z</dcterms:modified>
</cp:coreProperties>
</file>