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3FC2-BD40-4316-8513-662A0A8A6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07C91-6B4D-418D-ADAD-03DD4E16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5458-3CEC-44FB-880E-AC56C27C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8D82-C0AB-40D0-997D-23A0AFF1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7422-F455-4204-BBD3-1498F3F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7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6B21-BF2F-4F92-90B2-2CC679B9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E15C7-A345-4E73-84A0-93BFD86C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1476-3EE9-4E44-BBD0-42C633F6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3AAD4-ECBB-4421-B018-8F12A043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F9A-716C-4E4F-99E8-423AA8CA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1F430-D9DB-4637-86B9-2138353C7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8C443-26F7-40CB-A153-9EB208B5F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A3B8-BBF1-43B0-BC12-9880F2CD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0ECA-1B02-40FF-9385-5DB3F087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487C-7B0B-4A8E-AA79-3FC1082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1F8F-2186-4621-AC11-B155719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DFFE-ABF8-4655-BD83-40911791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89F4-8920-4D7C-87E9-E31D6BB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EAC0-34A7-4AD5-B47F-E2DAFEB9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4E54-C6D5-4EC6-8509-5DDFE823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B3E1-3F15-479C-BA40-F3EE117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3686-66DE-49D1-B65D-1E78369B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077F-6C8A-4B94-8466-9D2720B6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4414-8962-44CB-B3DE-539B4E45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D1B5-2F6D-40C0-99E3-91040BE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B9C3-4D5A-4954-8DB3-E67CDE6C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08AF-3690-418F-99A8-46DF27656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F6AD9-7553-44AF-99FB-BEA1BF55F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C76E-90BD-4A3E-A0E3-0ECCBD42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C7029-6571-4E31-9221-ADCFE6E8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10978-20E9-40B7-9B65-225AB94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ACDB-0BBD-47BB-B92E-6825C386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7EF54-F2D2-4F50-B4BC-CA02900F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6B3D6-7555-47E4-9A06-9023D5DD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60D5-0FF2-46AE-A5EB-D23C5D584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9D5FE-DD39-412C-BD54-1B7A4A6C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D050-0E61-4DEF-A801-F762EC09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9739A-71E7-4F5E-8461-1AC08471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DBF7E-782B-476C-8901-2145478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36D4-70CD-4BF1-8DB1-01A6BAA6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A4A83-355D-40A3-895C-37F88845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E3588-07FA-4973-BC9B-62228B95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BFF6B-A38A-45E9-A9B5-C7E9CE29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E59A-A1BC-49D9-B098-4B5E859F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C7BCD-A252-475B-8AB3-7C139DC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74DC-8FBE-4A8D-BF02-A17680D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C74B-3524-459A-96BF-44EE58B1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2A66-9DB6-4324-81F6-B50C676D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FF3C4-ABD2-462E-915D-DD4604693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B26B-7DD2-4EAF-8B28-743DFA2E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4D68E-5476-4526-8149-F3F7D50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A6C2-9DAA-4F98-869F-229A36E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D824-C7E1-4A88-B73B-0F82A0F2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A012C-5961-4C77-8B17-B279C65AE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95A68-AB2B-41D0-B1A6-2B6BF53D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198B4-60B6-4D5E-B6E8-10F55BB0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3C754-4E9A-43C1-A2E2-091B9A16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43542-8F16-47D6-B157-F5E6B49C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144EE-BB15-41A8-A9D9-4A6D5925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1004-D7A6-4D97-811A-CF8C4F57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2861-C157-4215-93B0-895570E27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ABC4-3C27-4C3F-94C1-76679DC0B51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3E55-BE37-45F2-8407-8C66A785B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878E-709B-43B1-96A4-A52F8285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4CE7-0885-425A-82A2-785517F3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edigree structure&#10;&#10;Description automatically generated with low confidence">
            <a:extLst>
              <a:ext uri="{FF2B5EF4-FFF2-40B4-BE49-F238E27FC236}">
                <a16:creationId xmlns:a16="http://schemas.microsoft.com/office/drawing/2014/main" id="{C9C2C849-9D2F-41E3-A31B-62FADAF5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" y="0"/>
            <a:ext cx="8519735" cy="63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C6089B-198F-4F1C-B1A8-6FE99AA6F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15330"/>
              </p:ext>
            </p:extLst>
          </p:nvPr>
        </p:nvGraphicFramePr>
        <p:xfrm>
          <a:off x="777638" y="216934"/>
          <a:ext cx="3756991" cy="3143250"/>
        </p:xfrm>
        <a:graphic>
          <a:graphicData uri="http://schemas.openxmlformats.org/drawingml/2006/table">
            <a:tbl>
              <a:tblPr/>
              <a:tblGrid>
                <a:gridCol w="271670">
                  <a:extLst>
                    <a:ext uri="{9D8B030D-6E8A-4147-A177-3AD203B41FA5}">
                      <a16:colId xmlns:a16="http://schemas.microsoft.com/office/drawing/2014/main" val="1495089237"/>
                    </a:ext>
                  </a:extLst>
                </a:gridCol>
                <a:gridCol w="1345095">
                  <a:extLst>
                    <a:ext uri="{9D8B030D-6E8A-4147-A177-3AD203B41FA5}">
                      <a16:colId xmlns:a16="http://schemas.microsoft.com/office/drawing/2014/main" val="30310858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7130317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372068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53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06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25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932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02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03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800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870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155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782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E27FBA-A9F9-46E4-AE1B-18D531C58D28}"/>
              </a:ext>
            </a:extLst>
          </p:cNvPr>
          <p:cNvSpPr txBox="1"/>
          <p:nvPr/>
        </p:nvSpPr>
        <p:spPr>
          <a:xfrm>
            <a:off x="1630017" y="-7699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2D9935-1C12-4E35-BD65-02B22FF5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23561"/>
              </p:ext>
            </p:extLst>
          </p:nvPr>
        </p:nvGraphicFramePr>
        <p:xfrm>
          <a:off x="6188764" y="107671"/>
          <a:ext cx="3995532" cy="3036375"/>
        </p:xfrm>
        <a:graphic>
          <a:graphicData uri="http://schemas.openxmlformats.org/drawingml/2006/table">
            <a:tbl>
              <a:tblPr/>
              <a:tblGrid>
                <a:gridCol w="998883">
                  <a:extLst>
                    <a:ext uri="{9D8B030D-6E8A-4147-A177-3AD203B41FA5}">
                      <a16:colId xmlns:a16="http://schemas.microsoft.com/office/drawing/2014/main" val="1300872440"/>
                    </a:ext>
                  </a:extLst>
                </a:gridCol>
                <a:gridCol w="998883">
                  <a:extLst>
                    <a:ext uri="{9D8B030D-6E8A-4147-A177-3AD203B41FA5}">
                      <a16:colId xmlns:a16="http://schemas.microsoft.com/office/drawing/2014/main" val="1423214505"/>
                    </a:ext>
                  </a:extLst>
                </a:gridCol>
                <a:gridCol w="998883">
                  <a:extLst>
                    <a:ext uri="{9D8B030D-6E8A-4147-A177-3AD203B41FA5}">
                      <a16:colId xmlns:a16="http://schemas.microsoft.com/office/drawing/2014/main" val="246530196"/>
                    </a:ext>
                  </a:extLst>
                </a:gridCol>
                <a:gridCol w="998883">
                  <a:extLst>
                    <a:ext uri="{9D8B030D-6E8A-4147-A177-3AD203B41FA5}">
                      <a16:colId xmlns:a16="http://schemas.microsoft.com/office/drawing/2014/main" val="2709758245"/>
                    </a:ext>
                  </a:extLst>
                </a:gridCol>
              </a:tblGrid>
              <a:tr h="33737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09604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6802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507842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647815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800430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15207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227883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65882"/>
                  </a:ext>
                </a:extLst>
              </a:tr>
              <a:tr h="33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6092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9D20C8-57D3-45B8-B6D1-4FA7E1C1255D}"/>
              </a:ext>
            </a:extLst>
          </p:cNvPr>
          <p:cNvSpPr txBox="1"/>
          <p:nvPr/>
        </p:nvSpPr>
        <p:spPr>
          <a:xfrm>
            <a:off x="7869403" y="-9939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ped2</a:t>
            </a:r>
          </a:p>
        </p:txBody>
      </p:sp>
      <p:pic>
        <p:nvPicPr>
          <p:cNvPr id="9" name="Picture 8" descr="A picture containing diagram, plan, text, technical drawing&#10;&#10;Description automatically generated">
            <a:extLst>
              <a:ext uri="{FF2B5EF4-FFF2-40B4-BE49-F238E27FC236}">
                <a16:creationId xmlns:a16="http://schemas.microsoft.com/office/drawing/2014/main" id="{72CA118E-C13D-4196-A324-BE5E029F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" t="15157" r="503" b="-12266"/>
          <a:stretch/>
        </p:blipFill>
        <p:spPr>
          <a:xfrm>
            <a:off x="5976733" y="3284846"/>
            <a:ext cx="5264421" cy="4353767"/>
          </a:xfrm>
          <a:prstGeom prst="rect">
            <a:avLst/>
          </a:prstGeom>
        </p:spPr>
      </p:pic>
      <p:pic>
        <p:nvPicPr>
          <p:cNvPr id="11" name="Picture 10" descr="A picture containing diagram, plan, technical drawing, line&#10;&#10;Description automatically generated">
            <a:extLst>
              <a:ext uri="{FF2B5EF4-FFF2-40B4-BE49-F238E27FC236}">
                <a16:creationId xmlns:a16="http://schemas.microsoft.com/office/drawing/2014/main" id="{019CA1BB-279E-4CC1-BE21-7A97DFB708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8706"/>
          <a:stretch/>
        </p:blipFill>
        <p:spPr>
          <a:xfrm>
            <a:off x="150746" y="3413192"/>
            <a:ext cx="5264421" cy="30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6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8613</TotalTime>
  <Words>76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lyux20@wfu.edu</dc:creator>
  <cp:lastModifiedBy>lyux20@wfu.edu</cp:lastModifiedBy>
  <cp:revision>1</cp:revision>
  <dcterms:created xsi:type="dcterms:W3CDTF">2023-05-26T14:58:17Z</dcterms:created>
  <dcterms:modified xsi:type="dcterms:W3CDTF">2023-06-01T14:32:00Z</dcterms:modified>
</cp:coreProperties>
</file>