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1/2/2025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1/2/2025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488" y="2132856"/>
            <a:ext cx="4317647" cy="998240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HealthTrack’D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3" y="2743200"/>
            <a:ext cx="4098175" cy="685800"/>
          </a:xfrm>
        </p:spPr>
        <p:txBody>
          <a:bodyPr/>
          <a:lstStyle/>
          <a:p>
            <a:r>
              <a:rPr lang="en-US" dirty="0"/>
              <a:t>By Roshan Deepu Roy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6E475-05D9-7825-C4FB-A07B2A78F0B4}"/>
              </a:ext>
            </a:extLst>
          </p:cNvPr>
          <p:cNvSpPr/>
          <p:nvPr/>
        </p:nvSpPr>
        <p:spPr>
          <a:xfrm>
            <a:off x="5159896" y="0"/>
            <a:ext cx="7032104" cy="6858000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51AF-2283-4CDB-F42D-B3D630A59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01F0F-16CD-E649-E7E3-F1762A7A319A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A413FA-96C3-7CCB-ACB1-B70A7C65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1449272" cy="1325563"/>
          </a:xfrm>
        </p:spPr>
        <p:txBody>
          <a:bodyPr/>
          <a:lstStyle/>
          <a:p>
            <a:r>
              <a:rPr lang="en-US" dirty="0"/>
              <a:t>How Predictions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4C27-6F62-8B09-CA5A-9D1D73CB6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36" y="1597680"/>
            <a:ext cx="8856984" cy="525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Step-by-Step Process: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You type two symptoms in the boxes.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Check Validity: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program checks if the symptoms are part of the known list.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they’re not, it shows an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Encode Symptoms: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symptoms are converted into a format the program understands (a symptom matrix).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 Time: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of the three models gives a prediction.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You see all three possible results.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9AA29-D939-C864-DBA3-C566B965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877" y="3717032"/>
            <a:ext cx="4175787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327492-266E-8464-7D45-1C6353AE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17EA25-4160-EA2F-3A70-8BC3522FFAB9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8FDF-A220-7B5D-0735-BB39850F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01131"/>
            <a:ext cx="10058400" cy="1325563"/>
          </a:xfrm>
        </p:spPr>
        <p:txBody>
          <a:bodyPr/>
          <a:lstStyle/>
          <a:p>
            <a:pPr algn="r"/>
            <a:r>
              <a:rPr lang="en-US" dirty="0"/>
              <a:t>Error Checking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48CA98-9C22-1D31-ADE5-A5323A7EB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384" y="1657022"/>
            <a:ext cx="11498560" cy="305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The program is careful!</a:t>
            </a:r>
          </a:p>
          <a:p>
            <a:pPr algn="r">
              <a:buFont typeface="+mj-lt"/>
              <a:buAutoNum type="arabicPeriod"/>
            </a:pPr>
            <a:r>
              <a:rPr lang="en-US" dirty="0"/>
              <a:t>If you type in a symptom the program doesn’t know, it won’t guess.</a:t>
            </a:r>
          </a:p>
          <a:p>
            <a:pPr algn="r">
              <a:buFont typeface="+mj-lt"/>
              <a:buAutoNum type="arabicPeriod"/>
            </a:pPr>
            <a:r>
              <a:rPr lang="en-US" dirty="0"/>
              <a:t>It shows a pop-up error message:</a:t>
            </a:r>
          </a:p>
          <a:p>
            <a:pPr lvl="1" indent="0" algn="r">
              <a:buNone/>
            </a:pPr>
            <a:r>
              <a:rPr lang="en-US" b="1" dirty="0"/>
              <a:t>"One or both symptoms are not recognized."</a:t>
            </a:r>
            <a:endParaRPr lang="en-US" dirty="0"/>
          </a:p>
          <a:p>
            <a:pPr algn="r">
              <a:buFont typeface="+mj-lt"/>
              <a:buAutoNum type="arabicPeriod"/>
            </a:pPr>
            <a:r>
              <a:rPr lang="en-US" dirty="0"/>
              <a:t>This keeps the program accurate and reliable.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B5C5B-B725-DB70-E2C3-3A42E74D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253154"/>
            <a:ext cx="303302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5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35E8-E4AF-238A-CF08-C53CE9336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FDC1-7777-E844-9087-3F593B25761B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C73E70-EA8C-3089-D438-EF4EA5DB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1449272" cy="1325563"/>
          </a:xfrm>
        </p:spPr>
        <p:txBody>
          <a:bodyPr/>
          <a:lstStyle/>
          <a:p>
            <a:r>
              <a:rPr lang="en-US" dirty="0"/>
              <a:t>What Makes HealthTrack'D Stand Out?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DBFCF8-DEC9-DEA2-502F-CA64FD963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36" y="1988840"/>
            <a:ext cx="105131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Smart Predictions: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Uses three models for better guesses.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Easy to Use: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The interface is simple and doesn’t need special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Quick Results: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Doctors save time during consultations.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Reliable Suggestions: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Combines data with machine learning for accurate answers. </a:t>
            </a:r>
          </a:p>
        </p:txBody>
      </p:sp>
    </p:spTree>
    <p:extLst>
      <p:ext uri="{BB962C8B-B14F-4D97-AF65-F5344CB8AC3E}">
        <p14:creationId xmlns:p14="http://schemas.microsoft.com/office/powerpoint/2010/main" val="2015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16440-E993-6023-4D6C-F9E6476C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6C8C4-192F-DA85-FE0C-1731A38F272C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B91-9E56-E778-465D-4D15C776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01131"/>
            <a:ext cx="10058400" cy="1325563"/>
          </a:xfrm>
        </p:spPr>
        <p:txBody>
          <a:bodyPr/>
          <a:lstStyle/>
          <a:p>
            <a:pPr algn="r"/>
            <a:r>
              <a:rPr lang="en-US" dirty="0"/>
              <a:t>Future Updates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B222A2-3461-CE86-AD55-860722E20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8517" y="1660159"/>
            <a:ext cx="101441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More Data: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Add more diseases and symptoms.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Mobile App: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Make a version for phones.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For Patients: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Let anyone use it at home to understand their symptoms.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Health Records: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Connect it with patient files for personalized suggestions. </a:t>
            </a:r>
          </a:p>
        </p:txBody>
      </p:sp>
    </p:spTree>
    <p:extLst>
      <p:ext uri="{BB962C8B-B14F-4D97-AF65-F5344CB8AC3E}">
        <p14:creationId xmlns:p14="http://schemas.microsoft.com/office/powerpoint/2010/main" val="1567470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2974-F0E4-696E-733F-5487E1973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B24F9F-6CF6-422D-BA81-88FBEDC41876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BB1AB3-AA0B-3429-C26D-367F5A7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144927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66B3F3-3556-179F-7B68-6FFBEE9C7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36" y="1716457"/>
            <a:ext cx="10513168" cy="248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Why HealthTrack'D: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Python, machine learning, and user-friendly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doctors guess diseases faster and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big plans, like working on phones and helping patients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4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5D929-465E-EC37-6FD8-ACC19A46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2671-D726-1A45-AFB0-26F5B2975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8" y="2132856"/>
            <a:ext cx="4317647" cy="998240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E2B8A-17C5-8FA7-3CE1-A750D17DA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23" y="2743200"/>
            <a:ext cx="4098175" cy="685800"/>
          </a:xfrm>
        </p:spPr>
        <p:txBody>
          <a:bodyPr/>
          <a:lstStyle/>
          <a:p>
            <a:r>
              <a:rPr lang="en-US" dirty="0"/>
              <a:t>Hope you enjoyed learning about HealthTrack’D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D2C62-12E0-B3F6-0F05-77EF95B969FF}"/>
              </a:ext>
            </a:extLst>
          </p:cNvPr>
          <p:cNvSpPr/>
          <p:nvPr/>
        </p:nvSpPr>
        <p:spPr>
          <a:xfrm>
            <a:off x="5159896" y="0"/>
            <a:ext cx="7032104" cy="6858000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1785C-5805-CDAD-2239-67BEF9FE89F0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DD60-9BB2-28F4-0F74-8B2C5670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0058400" cy="1325563"/>
          </a:xfrm>
        </p:spPr>
        <p:txBody>
          <a:bodyPr/>
          <a:lstStyle/>
          <a:p>
            <a:r>
              <a:rPr lang="en-US" dirty="0"/>
              <a:t>What is HealthTrack’D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8841-759A-5F1B-09FC-31966B0D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28799"/>
            <a:ext cx="11305256" cy="4572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Python program that helps doctors guess diseases based on two symptoms.</a:t>
            </a:r>
            <a:br>
              <a:rPr lang="en-US" dirty="0"/>
            </a:br>
            <a:r>
              <a:rPr lang="en-US" dirty="0"/>
              <a:t>It uses smart tools to make quick predictions.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1C33E-210E-CFBC-2EFB-4894A25E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284984"/>
            <a:ext cx="5547945" cy="31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B8E4-DCFD-9F51-A992-2CBD840F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CD045A-340A-A2D6-EE12-40FC6C0D23BF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6952-3392-F91B-1F43-1DF11BDB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01131"/>
            <a:ext cx="10058400" cy="1325563"/>
          </a:xfrm>
        </p:spPr>
        <p:txBody>
          <a:bodyPr/>
          <a:lstStyle/>
          <a:p>
            <a:pPr algn="r"/>
            <a:r>
              <a:rPr lang="en-US" dirty="0"/>
              <a:t>Why is it helpful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7E80-6DCC-4C01-BAD2-AB3BFA4A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28799"/>
            <a:ext cx="11305256" cy="4572001"/>
          </a:xfrm>
        </p:spPr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en-US" dirty="0"/>
              <a:t>Doctors can work faster.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/>
              <a:t>Easier to figure out diseases.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/>
              <a:t>Helps doctors make better choices.</a:t>
            </a:r>
          </a:p>
        </p:txBody>
      </p:sp>
    </p:spTree>
    <p:extLst>
      <p:ext uri="{BB962C8B-B14F-4D97-AF65-F5344CB8AC3E}">
        <p14:creationId xmlns:p14="http://schemas.microsoft.com/office/powerpoint/2010/main" val="24299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01D31-28BE-4E5C-F379-64AB3A470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ADD424-F1F2-BA36-FE08-82D8FD35E9FF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8272-5887-FEC1-1469-5167221E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28799"/>
            <a:ext cx="11305256" cy="4572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Takes a list of symptoms and diseases from a file. Learns how to match symptoms to diseases. Let’s you type in two symptoms to guess a disease.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B68F66-193A-03C1-7DA5-EAF3378F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0058400" cy="1325563"/>
          </a:xfrm>
        </p:spPr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13578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837E3-B7DD-FE93-FE36-C6F7E67D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713883-D59B-CCB9-5363-9D4104CB42D1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D1E9-A238-64BF-B24C-3D0EF146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01131"/>
            <a:ext cx="10058400" cy="1325563"/>
          </a:xfrm>
        </p:spPr>
        <p:txBody>
          <a:bodyPr/>
          <a:lstStyle/>
          <a:p>
            <a:pPr algn="r"/>
            <a:r>
              <a:rPr lang="en-US" dirty="0"/>
              <a:t>The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E1B1-968A-641B-B977-CD518FB1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799"/>
            <a:ext cx="10873208" cy="4572001"/>
          </a:xfrm>
        </p:spPr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en-US" b="1" dirty="0"/>
              <a:t>DecisionTreeClassifier</a:t>
            </a:r>
            <a:r>
              <a:rPr lang="en-US" dirty="0"/>
              <a:t> - To match symptoms and diseases.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b="1" dirty="0"/>
              <a:t>NumPy</a:t>
            </a:r>
            <a:r>
              <a:rPr lang="en-US" dirty="0"/>
              <a:t> - To handle data.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- To load the symptom and disease file.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b="1" dirty="0"/>
              <a:t>Tkinter</a:t>
            </a:r>
            <a:r>
              <a:rPr lang="en-US" dirty="0"/>
              <a:t> - To make the app's interface.</a:t>
            </a:r>
          </a:p>
        </p:txBody>
      </p:sp>
    </p:spTree>
    <p:extLst>
      <p:ext uri="{BB962C8B-B14F-4D97-AF65-F5344CB8AC3E}">
        <p14:creationId xmlns:p14="http://schemas.microsoft.com/office/powerpoint/2010/main" val="3721547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451E0-ECF7-A5C5-DB9C-C3705338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7B8840-E031-6895-A508-E7A0CD7EAF12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AAA5B5-9B00-D0A1-43F0-73660687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1449272" cy="1325563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54E1F6-C3E6-14C1-F36D-BC72BB2B7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24" y="1866688"/>
            <a:ext cx="12131976" cy="400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is like teaching a computer how to think by showing it lots of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The computer looks at data, like symptoms and diseases.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It finds patterns between them.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Later, it uses those patterns to guess new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HealthTrack’D: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It learns which symptoms match certain diseases.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can make smart guesses by training the Machine</a:t>
            </a:r>
          </a:p>
        </p:txBody>
      </p:sp>
    </p:spTree>
    <p:extLst>
      <p:ext uri="{BB962C8B-B14F-4D97-AF65-F5344CB8AC3E}">
        <p14:creationId xmlns:p14="http://schemas.microsoft.com/office/powerpoint/2010/main" val="24325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BB5FF-8EA1-16EB-3748-E08D6863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A916B1-7152-FB2E-3D50-B272B73F8E7F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9C384-563D-2B7F-0450-0129C8F3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01131"/>
            <a:ext cx="10058400" cy="1325563"/>
          </a:xfrm>
        </p:spPr>
        <p:txBody>
          <a:bodyPr/>
          <a:lstStyle/>
          <a:p>
            <a:pPr algn="r"/>
            <a:r>
              <a:rPr lang="en-US" dirty="0"/>
              <a:t>The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3D8CAE-DE6B-2D2A-EC65-C01323E0A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384" y="1790974"/>
            <a:ext cx="11498560" cy="491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buFont typeface="Arial" panose="020B0604020202020204" pitchFamily="34" charset="0"/>
              <a:buChar char="•"/>
            </a:pPr>
            <a:r>
              <a:rPr lang="en-US" sz="1800" dirty="0"/>
              <a:t>The data is like a big table. It has: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b="1" dirty="0"/>
              <a:t>Diseases</a:t>
            </a:r>
            <a:r>
              <a:rPr lang="en-US" sz="1800" dirty="0"/>
              <a:t>: Names of medical conditions.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b="1" dirty="0"/>
              <a:t>Symptoms</a:t>
            </a:r>
            <a:r>
              <a:rPr lang="en-US" sz="1800" dirty="0"/>
              <a:t>: Things people feel when they’re sick.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b="1" dirty="0"/>
              <a:t>Treatments</a:t>
            </a:r>
            <a:r>
              <a:rPr lang="en-US" sz="1800" dirty="0"/>
              <a:t>: Suggestions to help with the disease.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b="1" dirty="0"/>
              <a:t>What the Program Does with the Data:</a:t>
            </a:r>
            <a:endParaRPr lang="en-US" sz="1800" dirty="0"/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dirty="0"/>
              <a:t>Loads it from a CSV file (a simple file like a spreadsheet).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dirty="0"/>
              <a:t>Prepares a "symptom matrix," a special chart where each row represents a disease, and each column represents a symptom.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dirty="0"/>
              <a:t>Uses this chart to train the program to match symptoms with diseases.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b="1" dirty="0"/>
              <a:t>Why the Data is Important:</a:t>
            </a:r>
            <a:endParaRPr lang="en-US" sz="1800" dirty="0"/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1800" dirty="0"/>
              <a:t>The Data is important and is the major source of knowledge of the program. Without it, the program won’t work.</a:t>
            </a:r>
            <a:endParaRPr lang="en-US" alt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7E698-A338-BE1F-6FDA-F229D4EE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4" y="1628957"/>
            <a:ext cx="6762331" cy="15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5867A-1637-81B9-EBD2-AD432F15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09F986-C037-658B-CA75-59364FD3079E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D4C43-5091-4018-FA25-D2E95681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390"/>
            <a:ext cx="11449272" cy="1325563"/>
          </a:xfrm>
        </p:spPr>
        <p:txBody>
          <a:bodyPr/>
          <a:lstStyle/>
          <a:p>
            <a:r>
              <a:rPr lang="en-US" b="1" dirty="0"/>
              <a:t>Training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B5E7-1548-3166-583A-F8DC879AE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36" y="1469953"/>
            <a:ext cx="8064896" cy="551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the Program Gets Smart: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Reads the Data:</a:t>
            </a:r>
            <a:r>
              <a:rPr lang="en-US" dirty="0"/>
              <a:t> The program reads the CSV file with symptoms, diseases, and treatments.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Prepares a Matrix:</a:t>
            </a:r>
            <a:r>
              <a:rPr lang="en-US" dirty="0"/>
              <a:t> It creates a chart where: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Rows = Diseases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 = Symptoms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Trains Three Models: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three Decision Tree Classifiers (like three different brains) to learn from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Three Models?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make predictions more reliable. Each model gives its own guess.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4EC3A-CF61-4AF3-DE47-FA1FF8504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CF189E-4981-5E58-1D4D-85EEFB468D37}"/>
              </a:ext>
            </a:extLst>
          </p:cNvPr>
          <p:cNvSpPr/>
          <p:nvPr/>
        </p:nvSpPr>
        <p:spPr>
          <a:xfrm>
            <a:off x="0" y="0"/>
            <a:ext cx="12192000" cy="1527826"/>
          </a:xfrm>
          <a:prstGeom prst="rect">
            <a:avLst/>
          </a:prstGeom>
          <a:solidFill>
            <a:srgbClr val="00AA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14B3-88A0-36C3-30D2-AA9D2D21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01131"/>
            <a:ext cx="10058400" cy="1325563"/>
          </a:xfrm>
        </p:spPr>
        <p:txBody>
          <a:bodyPr/>
          <a:lstStyle/>
          <a:p>
            <a:pPr algn="r"/>
            <a:r>
              <a:rPr lang="en-US" dirty="0"/>
              <a:t>The User Interface(UI)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81D1B-B331-6028-28BD-887F72ECE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384" y="1714030"/>
            <a:ext cx="11498560" cy="506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/>
              <a:t>What the Interface Looks Like:</a:t>
            </a:r>
            <a:endParaRPr lang="en-US" dirty="0"/>
          </a:p>
          <a:p>
            <a:pPr algn="r">
              <a:buFont typeface="+mj-lt"/>
              <a:buAutoNum type="arabicPeriod"/>
            </a:pPr>
            <a:r>
              <a:rPr lang="en-US" dirty="0"/>
              <a:t>A clean and simple design using </a:t>
            </a:r>
            <a:r>
              <a:rPr lang="en-US" b="1" dirty="0"/>
              <a:t>Tkinter</a:t>
            </a:r>
            <a:r>
              <a:rPr lang="en-US" dirty="0"/>
              <a:t>.</a:t>
            </a:r>
          </a:p>
          <a:p>
            <a:pPr algn="r">
              <a:buFont typeface="+mj-lt"/>
              <a:buAutoNum type="arabicPeriod"/>
            </a:pPr>
            <a:r>
              <a:rPr lang="en-US" b="1" dirty="0"/>
              <a:t>Symptom Boxes:</a:t>
            </a:r>
            <a:endParaRPr lang="en-US" dirty="0"/>
          </a:p>
          <a:p>
            <a:pPr marL="742950" lvl="1" indent="-285750" algn="r">
              <a:buFont typeface="+mj-lt"/>
              <a:buAutoNum type="arabicPeriod"/>
            </a:pPr>
            <a:r>
              <a:rPr lang="en-US" dirty="0"/>
              <a:t>Two boxes where you can type in symptoms.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en-US" dirty="0"/>
              <a:t>Example: "Fever" and "Cough."</a:t>
            </a:r>
          </a:p>
          <a:p>
            <a:pPr algn="r">
              <a:buFont typeface="+mj-lt"/>
              <a:buAutoNum type="arabicPeriod"/>
            </a:pPr>
            <a:r>
              <a:rPr lang="en-US" b="1" dirty="0"/>
              <a:t>Buttons:</a:t>
            </a:r>
            <a:endParaRPr lang="en-US" dirty="0"/>
          </a:p>
          <a:p>
            <a:pPr marL="742950" lvl="1" indent="-285750" algn="r">
              <a:buFont typeface="+mj-lt"/>
              <a:buAutoNum type="arabicPeriod"/>
            </a:pPr>
            <a:r>
              <a:rPr lang="en-US" b="1" dirty="0"/>
              <a:t>Predict Button:</a:t>
            </a:r>
            <a:r>
              <a:rPr lang="en-US" dirty="0"/>
              <a:t> Click to get results.</a:t>
            </a:r>
          </a:p>
          <a:p>
            <a:pPr marL="742950" lvl="1" indent="-285750" algn="r">
              <a:buFont typeface="+mj-lt"/>
              <a:buAutoNum type="arabicPeriod"/>
            </a:pPr>
            <a:r>
              <a:rPr lang="en-US" b="1" dirty="0"/>
              <a:t>Quit Button:</a:t>
            </a:r>
            <a:r>
              <a:rPr lang="en-US" dirty="0"/>
              <a:t> Close the program easily.</a:t>
            </a:r>
          </a:p>
          <a:p>
            <a:pPr algn="r">
              <a:buFont typeface="+mj-lt"/>
              <a:buAutoNum type="arabicPeriod"/>
            </a:pPr>
            <a:r>
              <a:rPr lang="en-US" b="1" dirty="0"/>
              <a:t>Predictions:</a:t>
            </a:r>
            <a:endParaRPr lang="en-US" dirty="0"/>
          </a:p>
          <a:p>
            <a:pPr marL="742950" lvl="1" indent="-285750" algn="r">
              <a:buFont typeface="+mj-lt"/>
              <a:buAutoNum type="arabicPeriod"/>
            </a:pPr>
            <a:r>
              <a:rPr lang="en-US" dirty="0"/>
              <a:t>Shows three possible diagnoses from the models.</a:t>
            </a:r>
          </a:p>
          <a:p>
            <a:pPr algn="r"/>
            <a:endParaRPr lang="en-US" alt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E695C-05A8-34A5-87A4-4DABD314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729519"/>
            <a:ext cx="3772227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calHealth">
    <a:dk1>
      <a:sysClr val="windowText" lastClr="000000"/>
    </a:dk1>
    <a:lt1>
      <a:sysClr val="window" lastClr="FFFFFF"/>
    </a:lt1>
    <a:dk2>
      <a:srgbClr val="656367"/>
    </a:dk2>
    <a:lt2>
      <a:srgbClr val="F2F2F2"/>
    </a:lt2>
    <a:accent1>
      <a:srgbClr val="B82D2F"/>
    </a:accent1>
    <a:accent2>
      <a:srgbClr val="333333"/>
    </a:accent2>
    <a:accent3>
      <a:srgbClr val="2B4A63"/>
    </a:accent3>
    <a:accent4>
      <a:srgbClr val="445E45"/>
    </a:accent4>
    <a:accent5>
      <a:srgbClr val="5A3A64"/>
    </a:accent5>
    <a:accent6>
      <a:srgbClr val="DB8526"/>
    </a:accent6>
    <a:hlink>
      <a:srgbClr val="164E6E"/>
    </a:hlink>
    <a:folHlink>
      <a:srgbClr val="667F6D"/>
    </a:folHlink>
  </a:clrScheme>
</a:themeOverride>
</file>

<file path=ppt/theme/themeOverride2.xml><?xml version="1.0" encoding="utf-8"?>
<a:themeOverride xmlns:a="http://schemas.openxmlformats.org/drawingml/2006/main">
  <a:clrScheme name="MedicalHealth">
    <a:dk1>
      <a:sysClr val="windowText" lastClr="000000"/>
    </a:dk1>
    <a:lt1>
      <a:sysClr val="window" lastClr="FFFFFF"/>
    </a:lt1>
    <a:dk2>
      <a:srgbClr val="656367"/>
    </a:dk2>
    <a:lt2>
      <a:srgbClr val="F2F2F2"/>
    </a:lt2>
    <a:accent1>
      <a:srgbClr val="B82D2F"/>
    </a:accent1>
    <a:accent2>
      <a:srgbClr val="333333"/>
    </a:accent2>
    <a:accent3>
      <a:srgbClr val="2B4A63"/>
    </a:accent3>
    <a:accent4>
      <a:srgbClr val="445E45"/>
    </a:accent4>
    <a:accent5>
      <a:srgbClr val="5A3A64"/>
    </a:accent5>
    <a:accent6>
      <a:srgbClr val="DB8526"/>
    </a:accent6>
    <a:hlink>
      <a:srgbClr val="164E6E"/>
    </a:hlink>
    <a:folHlink>
      <a:srgbClr val="667F6D"/>
    </a:folHlink>
  </a:clrScheme>
</a:themeOverride>
</file>

<file path=ppt/theme/themeOverride3.xml><?xml version="1.0" encoding="utf-8"?>
<a:themeOverride xmlns:a="http://schemas.openxmlformats.org/drawingml/2006/main">
  <a:clrScheme name="MedicalHealth">
    <a:dk1>
      <a:sysClr val="windowText" lastClr="000000"/>
    </a:dk1>
    <a:lt1>
      <a:sysClr val="window" lastClr="FFFFFF"/>
    </a:lt1>
    <a:dk2>
      <a:srgbClr val="656367"/>
    </a:dk2>
    <a:lt2>
      <a:srgbClr val="F2F2F2"/>
    </a:lt2>
    <a:accent1>
      <a:srgbClr val="B82D2F"/>
    </a:accent1>
    <a:accent2>
      <a:srgbClr val="333333"/>
    </a:accent2>
    <a:accent3>
      <a:srgbClr val="2B4A63"/>
    </a:accent3>
    <a:accent4>
      <a:srgbClr val="445E45"/>
    </a:accent4>
    <a:accent5>
      <a:srgbClr val="5A3A64"/>
    </a:accent5>
    <a:accent6>
      <a:srgbClr val="DB8526"/>
    </a:accent6>
    <a:hlink>
      <a:srgbClr val="164E6E"/>
    </a:hlink>
    <a:folHlink>
      <a:srgbClr val="667F6D"/>
    </a:folHlink>
  </a:clrScheme>
</a:themeOverride>
</file>

<file path=ppt/theme/themeOverride4.xml><?xml version="1.0" encoding="utf-8"?>
<a:themeOverride xmlns:a="http://schemas.openxmlformats.org/drawingml/2006/main">
  <a:clrScheme name="MedicalHealth">
    <a:dk1>
      <a:sysClr val="windowText" lastClr="000000"/>
    </a:dk1>
    <a:lt1>
      <a:sysClr val="window" lastClr="FFFFFF"/>
    </a:lt1>
    <a:dk2>
      <a:srgbClr val="656367"/>
    </a:dk2>
    <a:lt2>
      <a:srgbClr val="F2F2F2"/>
    </a:lt2>
    <a:accent1>
      <a:srgbClr val="B82D2F"/>
    </a:accent1>
    <a:accent2>
      <a:srgbClr val="333333"/>
    </a:accent2>
    <a:accent3>
      <a:srgbClr val="2B4A63"/>
    </a:accent3>
    <a:accent4>
      <a:srgbClr val="445E45"/>
    </a:accent4>
    <a:accent5>
      <a:srgbClr val="5A3A64"/>
    </a:accent5>
    <a:accent6>
      <a:srgbClr val="DB8526"/>
    </a:accent6>
    <a:hlink>
      <a:srgbClr val="164E6E"/>
    </a:hlink>
    <a:folHlink>
      <a:srgbClr val="667F6D"/>
    </a:folHlink>
  </a:clrScheme>
</a:themeOverride>
</file>

<file path=ppt/theme/themeOverride5.xml><?xml version="1.0" encoding="utf-8"?>
<a:themeOverride xmlns:a="http://schemas.openxmlformats.org/drawingml/2006/main">
  <a:clrScheme name="MedicalHealth">
    <a:dk1>
      <a:sysClr val="windowText" lastClr="000000"/>
    </a:dk1>
    <a:lt1>
      <a:sysClr val="window" lastClr="FFFFFF"/>
    </a:lt1>
    <a:dk2>
      <a:srgbClr val="656367"/>
    </a:dk2>
    <a:lt2>
      <a:srgbClr val="F2F2F2"/>
    </a:lt2>
    <a:accent1>
      <a:srgbClr val="B82D2F"/>
    </a:accent1>
    <a:accent2>
      <a:srgbClr val="333333"/>
    </a:accent2>
    <a:accent3>
      <a:srgbClr val="2B4A63"/>
    </a:accent3>
    <a:accent4>
      <a:srgbClr val="445E45"/>
    </a:accent4>
    <a:accent5>
      <a:srgbClr val="5A3A64"/>
    </a:accent5>
    <a:accent6>
      <a:srgbClr val="DB8526"/>
    </a:accent6>
    <a:hlink>
      <a:srgbClr val="164E6E"/>
    </a:hlink>
    <a:folHlink>
      <a:srgbClr val="667F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734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Medium</vt:lpstr>
      <vt:lpstr>Medical Design 16x9</vt:lpstr>
      <vt:lpstr>HealthTrack’D</vt:lpstr>
      <vt:lpstr>What is HealthTrack’D</vt:lpstr>
      <vt:lpstr>Why is it helpful</vt:lpstr>
      <vt:lpstr>How does it work</vt:lpstr>
      <vt:lpstr>The Libraries Used</vt:lpstr>
      <vt:lpstr>What is Machine Learning</vt:lpstr>
      <vt:lpstr>The Data</vt:lpstr>
      <vt:lpstr>Training the Model</vt:lpstr>
      <vt:lpstr>The User Interface(UI)</vt:lpstr>
      <vt:lpstr>How Predictions Work</vt:lpstr>
      <vt:lpstr>Error Checking</vt:lpstr>
      <vt:lpstr>What Makes HealthTrack'D Stand Out?</vt:lpstr>
      <vt:lpstr>Future Updates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D Roy</dc:creator>
  <cp:lastModifiedBy>Roshan D Roy</cp:lastModifiedBy>
  <cp:revision>5</cp:revision>
  <dcterms:created xsi:type="dcterms:W3CDTF">2024-12-30T06:55:32Z</dcterms:created>
  <dcterms:modified xsi:type="dcterms:W3CDTF">2025-01-02T06:46:06Z</dcterms:modified>
</cp:coreProperties>
</file>