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5rlhKb5ASh1MtTSb6cMizN7DB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5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vya R" userId="2cfc36749598b044" providerId="LiveId" clId="{A2D2FCEA-4079-46CF-BD27-1B6A3C16404A}"/>
    <pc:docChg chg="modSld">
      <pc:chgData name="Dhivya R" userId="2cfc36749598b044" providerId="LiveId" clId="{A2D2FCEA-4079-46CF-BD27-1B6A3C16404A}" dt="2025-09-20T15:21:02.215" v="33" actId="20577"/>
      <pc:docMkLst>
        <pc:docMk/>
      </pc:docMkLst>
      <pc:sldChg chg="modSp mod">
        <pc:chgData name="Dhivya R" userId="2cfc36749598b044" providerId="LiveId" clId="{A2D2FCEA-4079-46CF-BD27-1B6A3C16404A}" dt="2025-09-20T15:21:02.215" v="33" actId="20577"/>
        <pc:sldMkLst>
          <pc:docMk/>
          <pc:sldMk cId="0" sldId="256"/>
        </pc:sldMkLst>
        <pc:spChg chg="mod">
          <ac:chgData name="Dhivya R" userId="2cfc36749598b044" providerId="LiveId" clId="{A2D2FCEA-4079-46CF-BD27-1B6A3C16404A}" dt="2025-09-20T15:21:02.215" v="33" actId="20577"/>
          <ac:spMkLst>
            <pc:docMk/>
            <pc:sldMk cId="0" sldId="256"/>
            <ac:spMk id="59" creationId="{00000000-0000-0000-0000-000000000000}"/>
          </ac:spMkLst>
        </pc:spChg>
      </pc:sldChg>
      <pc:sldChg chg="modSp mod">
        <pc:chgData name="Dhivya R" userId="2cfc36749598b044" providerId="LiveId" clId="{A2D2FCEA-4079-46CF-BD27-1B6A3C16404A}" dt="2025-09-20T15:19:44.391" v="2" actId="20577"/>
        <pc:sldMkLst>
          <pc:docMk/>
          <pc:sldMk cId="0" sldId="259"/>
        </pc:sldMkLst>
        <pc:spChg chg="mod">
          <ac:chgData name="Dhivya R" userId="2cfc36749598b044" providerId="LiveId" clId="{A2D2FCEA-4079-46CF-BD27-1B6A3C16404A}" dt="2025-09-20T15:19:44.391" v="2" actId="20577"/>
          <ac:spMkLst>
            <pc:docMk/>
            <pc:sldMk cId="0" sldId="259"/>
            <ac:spMk id="111" creationId="{00000000-0000-0000-0000-000000000000}"/>
          </ac:spMkLst>
        </pc:spChg>
      </pc:sldChg>
      <pc:sldChg chg="modSp mod">
        <pc:chgData name="Dhivya R" userId="2cfc36749598b044" providerId="LiveId" clId="{A2D2FCEA-4079-46CF-BD27-1B6A3C16404A}" dt="2025-09-20T15:20:01.326" v="3" actId="255"/>
        <pc:sldMkLst>
          <pc:docMk/>
          <pc:sldMk cId="0" sldId="262"/>
        </pc:sldMkLst>
        <pc:spChg chg="mod">
          <ac:chgData name="Dhivya R" userId="2cfc36749598b044" providerId="LiveId" clId="{A2D2FCEA-4079-46CF-BD27-1B6A3C16404A}" dt="2025-09-20T15:20:01.326" v="3" actId="255"/>
          <ac:spMkLst>
            <pc:docMk/>
            <pc:sldMk cId="0" sldId="262"/>
            <ac:spMk id="135" creationId="{00000000-0000-0000-0000-000000000000}"/>
          </ac:spMkLst>
        </pc:spChg>
      </pc:sldChg>
      <pc:sldChg chg="modSp mod">
        <pc:chgData name="Dhivya R" userId="2cfc36749598b044" providerId="LiveId" clId="{A2D2FCEA-4079-46CF-BD27-1B6A3C16404A}" dt="2025-09-20T15:20:15.496" v="4" actId="20577"/>
        <pc:sldMkLst>
          <pc:docMk/>
          <pc:sldMk cId="0" sldId="265"/>
        </pc:sldMkLst>
        <pc:spChg chg="mod">
          <ac:chgData name="Dhivya R" userId="2cfc36749598b044" providerId="LiveId" clId="{A2D2FCEA-4079-46CF-BD27-1B6A3C16404A}" dt="2025-09-20T15:20:15.496" v="4" actId="20577"/>
          <ac:spMkLst>
            <pc:docMk/>
            <pc:sldMk cId="0" sldId="265"/>
            <ac:spMk id="1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subha1912/TNSDC_Generative_AI.git"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7" name="Google Shape;5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8" name="Google Shape;58;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1</a:t>
            </a:fld>
            <a:endParaRPr/>
          </a:p>
        </p:txBody>
      </p:sp>
      <p:sp>
        <p:nvSpPr>
          <p:cNvPr id="59" name="Google Shape;59;p1"/>
          <p:cNvSpPr txBox="1"/>
          <p:nvPr/>
        </p:nvSpPr>
        <p:spPr>
          <a:xfrm>
            <a:off x="2743200" y="1752600"/>
            <a:ext cx="5867400" cy="1682471"/>
          </a:xfrm>
          <a:prstGeom prst="rect">
            <a:avLst/>
          </a:prstGeom>
          <a:noFill/>
          <a:ln>
            <a:noFill/>
          </a:ln>
        </p:spPr>
        <p:txBody>
          <a:bodyPr spcFirstLastPara="1" wrap="square" lIns="91425" tIns="45700" rIns="91425" bIns="45700" anchor="t" anchorCtr="0">
            <a:spAutoFit/>
          </a:bodyPr>
          <a:lstStyle/>
          <a:p>
            <a:pPr marL="12700" lvl="0" indent="0" algn="l" rtl="0">
              <a:lnSpc>
                <a:spcPct val="100000"/>
              </a:lnSpc>
              <a:spcBef>
                <a:spcPts val="0"/>
              </a:spcBef>
              <a:spcAft>
                <a:spcPts val="0"/>
              </a:spcAft>
              <a:buNone/>
            </a:pPr>
            <a:r>
              <a:rPr lang="en-IN" sz="2000" dirty="0">
                <a:solidFill>
                  <a:srgbClr val="262626"/>
                </a:solidFill>
                <a:latin typeface="Calibri"/>
                <a:ea typeface="Calibri"/>
                <a:cs typeface="Calibri"/>
                <a:sym typeface="Calibri"/>
              </a:rPr>
              <a:t>PRESENTED BY : R.DHIVYA</a:t>
            </a:r>
            <a:endParaRPr dirty="0"/>
          </a:p>
          <a:p>
            <a:pPr marL="12700" lvl="0" indent="0" algn="l" rtl="0">
              <a:lnSpc>
                <a:spcPct val="100000"/>
              </a:lnSpc>
              <a:spcBef>
                <a:spcPts val="100"/>
              </a:spcBef>
              <a:spcAft>
                <a:spcPts val="0"/>
              </a:spcAft>
              <a:buNone/>
            </a:pPr>
            <a:r>
              <a:rPr lang="en-IN" sz="2000" dirty="0">
                <a:solidFill>
                  <a:srgbClr val="262626"/>
                </a:solidFill>
                <a:latin typeface="Calibri"/>
                <a:ea typeface="Calibri"/>
                <a:cs typeface="Calibri"/>
                <a:sym typeface="Calibri"/>
              </a:rPr>
              <a:t>REG NO : 813821243017</a:t>
            </a:r>
            <a:endParaRPr dirty="0"/>
          </a:p>
          <a:p>
            <a:pPr marL="12700" lvl="0" indent="0" algn="l" rtl="0">
              <a:lnSpc>
                <a:spcPct val="100000"/>
              </a:lnSpc>
              <a:spcBef>
                <a:spcPts val="100"/>
              </a:spcBef>
              <a:spcAft>
                <a:spcPts val="0"/>
              </a:spcAft>
              <a:buNone/>
            </a:pPr>
            <a:r>
              <a:rPr lang="en-IN" sz="2000" dirty="0">
                <a:solidFill>
                  <a:srgbClr val="262626"/>
                </a:solidFill>
                <a:latin typeface="Calibri"/>
                <a:ea typeface="Calibri"/>
                <a:cs typeface="Calibri"/>
                <a:sym typeface="Calibri"/>
              </a:rPr>
              <a:t>DEPT : ARTIFICIAL INTELLIGENCE AND DATA SCIENCE</a:t>
            </a:r>
            <a:endParaRPr lang="en-IN" dirty="0">
              <a:ea typeface="Calibri"/>
            </a:endParaRPr>
          </a:p>
          <a:p>
            <a:pPr marL="12700" lvl="0" indent="0" algn="l" rtl="0">
              <a:lnSpc>
                <a:spcPct val="100000"/>
              </a:lnSpc>
              <a:spcBef>
                <a:spcPts val="100"/>
              </a:spcBef>
              <a:spcAft>
                <a:spcPts val="0"/>
              </a:spcAft>
              <a:buNone/>
            </a:pPr>
            <a:r>
              <a:rPr lang="en-IN" sz="2000" dirty="0">
                <a:solidFill>
                  <a:srgbClr val="262626"/>
                </a:solidFill>
                <a:latin typeface="Calibri"/>
                <a:ea typeface="Calibri"/>
                <a:cs typeface="Calibri"/>
                <a:sym typeface="Calibri"/>
              </a:rPr>
              <a:t>COLLEGE : SARANATHAN COLLEGE OF ENGINEERING</a:t>
            </a:r>
            <a:endParaRPr dirty="0"/>
          </a:p>
          <a:p>
            <a:pPr marL="12700" lvl="0" indent="0" algn="l" rtl="0">
              <a:lnSpc>
                <a:spcPct val="100000"/>
              </a:lnSpc>
              <a:spcBef>
                <a:spcPts val="100"/>
              </a:spcBef>
              <a:spcAft>
                <a:spcPts val="0"/>
              </a:spcAft>
              <a:buNone/>
            </a:pPr>
            <a:r>
              <a:rPr lang="en-IN" sz="2000" dirty="0">
                <a:solidFill>
                  <a:srgbClr val="262626"/>
                </a:solidFill>
                <a:latin typeface="Calibri"/>
                <a:ea typeface="Calibri"/>
                <a:cs typeface="Calibri"/>
                <a:sym typeface="Calibri"/>
              </a:rPr>
              <a:t>	     </a:t>
            </a:r>
            <a:endParaRPr sz="2000" dirty="0">
              <a:solidFill>
                <a:srgbClr val="26262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1" name="Google Shape;16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62" name="Google Shape;162;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3" name="Google Shape;163;p1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IN"/>
              <a:t>RESULTS</a:t>
            </a:r>
            <a:endParaRPr/>
          </a:p>
        </p:txBody>
      </p:sp>
      <p:sp>
        <p:nvSpPr>
          <p:cNvPr id="164" name="Google Shape;164;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10</a:t>
            </a:fld>
            <a:endParaRPr/>
          </a:p>
        </p:txBody>
      </p:sp>
      <p:sp>
        <p:nvSpPr>
          <p:cNvPr id="165" name="Google Shape;165;p10"/>
          <p:cNvSpPr txBox="1"/>
          <p:nvPr/>
        </p:nvSpPr>
        <p:spPr>
          <a:xfrm>
            <a:off x="558165" y="1371600"/>
            <a:ext cx="3709036" cy="258532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Logistic Regression() :</a:t>
            </a:r>
            <a:endParaRPr/>
          </a:p>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Training Accuracy : 1.0</a:t>
            </a:r>
            <a:endParaRPr/>
          </a:p>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Validation Accuracy : 1.0</a:t>
            </a:r>
            <a:endParaRPr/>
          </a:p>
          <a:p>
            <a:pPr marL="0" lvl="0" indent="0" algn="l" rtl="0">
              <a:spcBef>
                <a:spcPts val="0"/>
              </a:spcBef>
              <a:spcAft>
                <a:spcPts val="0"/>
              </a:spcAft>
              <a:buNone/>
            </a:pPr>
            <a:endParaRPr sz="1800">
              <a:solidFill>
                <a:srgbClr val="212121"/>
              </a:solidFill>
              <a:latin typeface="Courier New"/>
              <a:ea typeface="Courier New"/>
              <a:cs typeface="Courier New"/>
              <a:sym typeface="Courier New"/>
            </a:endParaRPr>
          </a:p>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SVC() : </a:t>
            </a:r>
            <a:endParaRPr/>
          </a:p>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Training Accuracy : 1.0 </a:t>
            </a:r>
            <a:endParaRPr/>
          </a:p>
          <a:p>
            <a:pPr marL="0" lvl="0" indent="0" algn="l" rtl="0">
              <a:spcBef>
                <a:spcPts val="0"/>
              </a:spcBef>
              <a:spcAft>
                <a:spcPts val="0"/>
              </a:spcAft>
              <a:buNone/>
            </a:pPr>
            <a:r>
              <a:rPr lang="en-IN" sz="1800" b="0" i="0">
                <a:solidFill>
                  <a:srgbClr val="212121"/>
                </a:solidFill>
                <a:latin typeface="Courier New"/>
                <a:ea typeface="Courier New"/>
                <a:cs typeface="Courier New"/>
                <a:sym typeface="Courier New"/>
              </a:rPr>
              <a:t>Validation Accuracy : 0.9952380952380953 </a:t>
            </a:r>
            <a:br>
              <a:rPr lang="en-IN" sz="1800"/>
            </a:br>
            <a:endParaRPr sz="1800"/>
          </a:p>
        </p:txBody>
      </p:sp>
      <p:pic>
        <p:nvPicPr>
          <p:cNvPr id="166" name="Google Shape;166;p10"/>
          <p:cNvPicPr preferRelativeResize="0"/>
          <p:nvPr/>
        </p:nvPicPr>
        <p:blipFill rotWithShape="1">
          <a:blip r:embed="rId4">
            <a:alphaModFix/>
          </a:blip>
          <a:srcRect/>
          <a:stretch/>
        </p:blipFill>
        <p:spPr>
          <a:xfrm>
            <a:off x="4355240" y="781050"/>
            <a:ext cx="4998310" cy="4212751"/>
          </a:xfrm>
          <a:prstGeom prst="rect">
            <a:avLst/>
          </a:prstGeom>
          <a:noFill/>
          <a:ln>
            <a:noFill/>
          </a:ln>
        </p:spPr>
      </p:pic>
      <p:sp>
        <p:nvSpPr>
          <p:cNvPr id="167" name="Google Shape;167;p10">
            <a:hlinkClick r:id="rId5"/>
          </p:cNvPr>
          <p:cNvSpPr txBox="1"/>
          <p:nvPr/>
        </p:nvSpPr>
        <p:spPr>
          <a:xfrm>
            <a:off x="301229" y="5892284"/>
            <a:ext cx="7931943" cy="36933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1800" dirty="0"/>
              <a:t>	</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65" name="Google Shape;65;p2"/>
          <p:cNvGrpSpPr/>
          <p:nvPr/>
        </p:nvGrpSpPr>
        <p:grpSpPr>
          <a:xfrm>
            <a:off x="7448612" y="0"/>
            <a:ext cx="4743796" cy="6858466"/>
            <a:chOff x="7448612" y="0"/>
            <a:chExt cx="4743796" cy="6858466"/>
          </a:xfrm>
        </p:grpSpPr>
        <p:sp>
          <p:nvSpPr>
            <p:cNvPr id="66" name="Google Shape;66;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7" name="Google Shape;67;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8" name="Google Shape;68;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9" name="Google Shape;69;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0" name="Google Shape;70;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1" name="Google Shape;71;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3" name="Google Shape;73;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75" name="Google Shape;75;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2"/>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IN" sz="4250"/>
              <a:t>PROJECT TITLE</a:t>
            </a:r>
            <a:endParaRPr sz="4250"/>
          </a:p>
        </p:txBody>
      </p:sp>
      <p:grpSp>
        <p:nvGrpSpPr>
          <p:cNvPr id="79" name="Google Shape;79;p2"/>
          <p:cNvGrpSpPr/>
          <p:nvPr/>
        </p:nvGrpSpPr>
        <p:grpSpPr>
          <a:xfrm>
            <a:off x="466725" y="6410325"/>
            <a:ext cx="3705225" cy="295275"/>
            <a:chOff x="466725" y="6410325"/>
            <a:chExt cx="3705225" cy="295275"/>
          </a:xfrm>
        </p:grpSpPr>
        <p:pic>
          <p:nvPicPr>
            <p:cNvPr id="80" name="Google Shape;8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1" name="Google Shape;8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2" name="Google Shape;82;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2</a:t>
            </a:fld>
            <a:endParaRPr/>
          </a:p>
        </p:txBody>
      </p:sp>
      <p:sp>
        <p:nvSpPr>
          <p:cNvPr id="83" name="Google Shape;83;p2"/>
          <p:cNvSpPr txBox="1"/>
          <p:nvPr/>
        </p:nvSpPr>
        <p:spPr>
          <a:xfrm>
            <a:off x="1596009" y="2019300"/>
            <a:ext cx="8214741" cy="107721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3200"/>
              <a:t>AUTISM DISORDER USING MACHINE LEARNING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3"/>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nvGrpSpPr>
          <p:cNvPr id="89" name="Google Shape;89;p3"/>
          <p:cNvGrpSpPr/>
          <p:nvPr/>
        </p:nvGrpSpPr>
        <p:grpSpPr>
          <a:xfrm>
            <a:off x="7448612" y="0"/>
            <a:ext cx="4743796" cy="6858466"/>
            <a:chOff x="7448612" y="0"/>
            <a:chExt cx="4743796" cy="6858466"/>
          </a:xfrm>
        </p:grpSpPr>
        <p:sp>
          <p:nvSpPr>
            <p:cNvPr id="90" name="Google Shape;9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1" name="Google Shape;9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2" name="Google Shape;9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3" name="Google Shape;9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4" name="Google Shape;9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5" name="Google Shape;9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6" name="Google Shape;9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7" name="Google Shape;9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8" name="Google Shape;9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99" name="Google Shape;9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0" name="Google Shape;10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2" name="Google Shape;10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3" name="Google Shape;103;p3"/>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104" name="Google Shape;104;p3"/>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IN"/>
              <a:t>AGENDA</a:t>
            </a:r>
            <a:endParaRPr/>
          </a:p>
        </p:txBody>
      </p:sp>
      <p:sp>
        <p:nvSpPr>
          <p:cNvPr id="105" name="Google Shape;105;p3"/>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3</a:t>
            </a:fld>
            <a:endParaRPr/>
          </a:p>
        </p:txBody>
      </p:sp>
      <p:sp>
        <p:nvSpPr>
          <p:cNvPr id="106" name="Google Shape;106;p3"/>
          <p:cNvSpPr txBox="1"/>
          <p:nvPr/>
        </p:nvSpPr>
        <p:spPr>
          <a:xfrm>
            <a:off x="1905000" y="1620837"/>
            <a:ext cx="10287000" cy="2677656"/>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2400"/>
              <a:buFont typeface="Noto Sans Symbols"/>
              <a:buChar char="❖"/>
            </a:pPr>
            <a:r>
              <a:rPr lang="en-IN" sz="2400"/>
              <a:t>PROBLEM STATEMENT</a:t>
            </a:r>
            <a:endParaRPr/>
          </a:p>
          <a:p>
            <a:pPr marL="285750" lvl="0" indent="-285750" algn="l" rtl="0">
              <a:spcBef>
                <a:spcPts val="0"/>
              </a:spcBef>
              <a:spcAft>
                <a:spcPts val="0"/>
              </a:spcAft>
              <a:buSzPts val="2400"/>
              <a:buFont typeface="Noto Sans Symbols"/>
              <a:buChar char="❖"/>
            </a:pPr>
            <a:r>
              <a:rPr lang="en-IN" sz="2400"/>
              <a:t>PROJECT OVERVIEW</a:t>
            </a:r>
            <a:endParaRPr/>
          </a:p>
          <a:p>
            <a:pPr marL="285750" lvl="0" indent="-285750" algn="l" rtl="0">
              <a:spcBef>
                <a:spcPts val="0"/>
              </a:spcBef>
              <a:spcAft>
                <a:spcPts val="0"/>
              </a:spcAft>
              <a:buSzPts val="2400"/>
              <a:buFont typeface="Noto Sans Symbols"/>
              <a:buChar char="❖"/>
            </a:pPr>
            <a:r>
              <a:rPr lang="en-IN" sz="2400"/>
              <a:t>WHO ARE THE END USERS?</a:t>
            </a:r>
            <a:endParaRPr/>
          </a:p>
          <a:p>
            <a:pPr marL="285750" lvl="0" indent="-285750" algn="l" rtl="0">
              <a:spcBef>
                <a:spcPts val="0"/>
              </a:spcBef>
              <a:spcAft>
                <a:spcPts val="0"/>
              </a:spcAft>
              <a:buSzPts val="2400"/>
              <a:buFont typeface="Noto Sans Symbols"/>
              <a:buChar char="❖"/>
            </a:pPr>
            <a:r>
              <a:rPr lang="en-IN" sz="2400"/>
              <a:t>YOUR SOLUTIONS AND ITS VALUE PROPOSITION</a:t>
            </a:r>
            <a:endParaRPr/>
          </a:p>
          <a:p>
            <a:pPr marL="285750" lvl="0" indent="-285750" algn="l" rtl="0">
              <a:spcBef>
                <a:spcPts val="0"/>
              </a:spcBef>
              <a:spcAft>
                <a:spcPts val="0"/>
              </a:spcAft>
              <a:buSzPts val="2400"/>
              <a:buFont typeface="Noto Sans Symbols"/>
              <a:buChar char="❖"/>
            </a:pPr>
            <a:r>
              <a:rPr lang="en-IN" sz="2400"/>
              <a:t>THE WOW IN YOUR SOLUTION</a:t>
            </a:r>
            <a:endParaRPr/>
          </a:p>
          <a:p>
            <a:pPr marL="285750" lvl="0" indent="-285750" algn="l" rtl="0">
              <a:spcBef>
                <a:spcPts val="0"/>
              </a:spcBef>
              <a:spcAft>
                <a:spcPts val="0"/>
              </a:spcAft>
              <a:buSzPts val="2400"/>
              <a:buFont typeface="Noto Sans Symbols"/>
              <a:buChar char="❖"/>
            </a:pPr>
            <a:r>
              <a:rPr lang="en-IN" sz="2400"/>
              <a:t>MODELLING</a:t>
            </a:r>
            <a:endParaRPr/>
          </a:p>
          <a:p>
            <a:pPr marL="285750" lvl="0" indent="-285750" algn="l" rtl="0">
              <a:spcBef>
                <a:spcPts val="0"/>
              </a:spcBef>
              <a:spcAft>
                <a:spcPts val="0"/>
              </a:spcAft>
              <a:buSzPts val="2400"/>
              <a:buFont typeface="Noto Sans Symbols"/>
              <a:buChar char="❖"/>
            </a:pPr>
            <a:r>
              <a:rPr lang="en-IN" sz="2400"/>
              <a:t>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4072" y="575055"/>
            <a:ext cx="5638800" cy="447548"/>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2800" dirty="0"/>
              <a:t>PROBLEM STATEMENT</a:t>
            </a:r>
            <a:endParaRPr sz="2800" dirty="0"/>
          </a:p>
        </p:txBody>
      </p:sp>
      <p:pic>
        <p:nvPicPr>
          <p:cNvPr id="112" name="Google Shape;112;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13" name="Google Shape;113;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4</a:t>
            </a:fld>
            <a:endParaRPr/>
          </a:p>
        </p:txBody>
      </p:sp>
      <p:sp>
        <p:nvSpPr>
          <p:cNvPr id="114" name="Google Shape;114;p4"/>
          <p:cNvSpPr txBox="1"/>
          <p:nvPr/>
        </p:nvSpPr>
        <p:spPr>
          <a:xfrm>
            <a:off x="1066800" y="1371601"/>
            <a:ext cx="9296400" cy="526297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1800" b="0" i="0" dirty="0">
                <a:solidFill>
                  <a:srgbClr val="0D0D0D"/>
                </a:solidFill>
                <a:latin typeface="Arial"/>
                <a:ea typeface="Arial"/>
                <a:cs typeface="Arial"/>
                <a:sym typeface="Arial"/>
              </a:rPr>
              <a:t>"</a:t>
            </a:r>
            <a:r>
              <a:rPr lang="en-IN" sz="2400" b="0" i="0" dirty="0">
                <a:solidFill>
                  <a:srgbClr val="0D0D0D"/>
                </a:solidFill>
                <a:latin typeface="Arial"/>
                <a:ea typeface="Arial"/>
                <a:cs typeface="Arial"/>
                <a:sym typeface="Arial"/>
              </a:rPr>
              <a:t>Autism Spectrum Disorder (ASD) presents a multifaceted challenge, characterized by significant heterogeneity in its clinical presentation and </a:t>
            </a:r>
            <a:r>
              <a:rPr lang="en-IN" sz="2400" b="0" i="0" dirty="0" err="1">
                <a:solidFill>
                  <a:srgbClr val="0D0D0D"/>
                </a:solidFill>
                <a:latin typeface="Arial"/>
                <a:ea typeface="Arial"/>
                <a:cs typeface="Arial"/>
                <a:sym typeface="Arial"/>
              </a:rPr>
              <a:t>etiology</a:t>
            </a:r>
            <a:r>
              <a:rPr lang="en-IN" sz="2400" b="0" i="0" dirty="0">
                <a:solidFill>
                  <a:srgbClr val="0D0D0D"/>
                </a:solidFill>
                <a:latin typeface="Arial"/>
                <a:ea typeface="Arial"/>
                <a:cs typeface="Arial"/>
                <a:sym typeface="Arial"/>
              </a:rPr>
              <a:t>.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609601" y="190500"/>
            <a:ext cx="5394960"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PROJECT	OVERVIEW</a:t>
            </a:r>
            <a:endParaRPr sz="4250"/>
          </a:p>
        </p:txBody>
      </p:sp>
      <p:pic>
        <p:nvPicPr>
          <p:cNvPr id="120" name="Google Shape;120;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1" name="Google Shape;121;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5</a:t>
            </a:fld>
            <a:endParaRPr/>
          </a:p>
        </p:txBody>
      </p:sp>
      <p:sp>
        <p:nvSpPr>
          <p:cNvPr id="122" name="Google Shape;122;p5"/>
          <p:cNvSpPr txBox="1"/>
          <p:nvPr/>
        </p:nvSpPr>
        <p:spPr>
          <a:xfrm>
            <a:off x="914400" y="986679"/>
            <a:ext cx="9372600" cy="535531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180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IN" sz="3200"/>
              <a:t>WHO ARE THE END USERS?</a:t>
            </a:r>
            <a:endParaRPr sz="3200"/>
          </a:p>
        </p:txBody>
      </p:sp>
      <p:pic>
        <p:nvPicPr>
          <p:cNvPr id="128" name="Google Shape;128;p6"/>
          <p:cNvPicPr preferRelativeResize="0"/>
          <p:nvPr/>
        </p:nvPicPr>
        <p:blipFill rotWithShape="1">
          <a:blip r:embed="rId3">
            <a:alphaModFix/>
          </a:blip>
          <a:srcRect/>
          <a:stretch/>
        </p:blipFill>
        <p:spPr>
          <a:xfrm>
            <a:off x="838200" y="5105400"/>
            <a:ext cx="2181225" cy="485775"/>
          </a:xfrm>
          <a:prstGeom prst="rect">
            <a:avLst/>
          </a:prstGeom>
          <a:noFill/>
          <a:ln>
            <a:noFill/>
          </a:ln>
        </p:spPr>
      </p:pic>
      <p:sp>
        <p:nvSpPr>
          <p:cNvPr id="129" name="Google Shape;129;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6</a:t>
            </a:fld>
            <a:endParaRPr/>
          </a:p>
        </p:txBody>
      </p:sp>
      <p:sp>
        <p:nvSpPr>
          <p:cNvPr id="130" name="Google Shape;130;p6"/>
          <p:cNvSpPr txBox="1"/>
          <p:nvPr/>
        </p:nvSpPr>
        <p:spPr>
          <a:xfrm>
            <a:off x="1219200" y="1600200"/>
            <a:ext cx="8534400" cy="424731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800"/>
          </a:p>
          <a:p>
            <a:pPr marL="285750" lvl="0" indent="-285750" algn="l" rtl="0">
              <a:spcBef>
                <a:spcPts val="0"/>
              </a:spcBef>
              <a:spcAft>
                <a:spcPts val="0"/>
              </a:spcAft>
              <a:buSzPts val="1800"/>
              <a:buFont typeface="Noto Sans Symbols"/>
              <a:buChar char="❑"/>
            </a:pPr>
            <a:r>
              <a:rPr lang="en-IN" sz="1800"/>
              <a:t>Clinicians and healthcare professionals specializing in neurodevelopmental disorders.</a:t>
            </a:r>
            <a:endParaRPr/>
          </a:p>
          <a:p>
            <a:pPr marL="285750" lvl="0" indent="-285750" algn="l" rtl="0">
              <a:spcBef>
                <a:spcPts val="0"/>
              </a:spcBef>
              <a:spcAft>
                <a:spcPts val="0"/>
              </a:spcAft>
              <a:buSzPts val="1800"/>
              <a:buFont typeface="Noto Sans Symbols"/>
              <a:buChar char="❑"/>
            </a:pPr>
            <a:r>
              <a:rPr lang="en-IN" sz="1800"/>
              <a:t> Parents, caregivers, and families of individuals with autism spectrum disorder (ASD).</a:t>
            </a:r>
            <a:endParaRPr/>
          </a:p>
          <a:p>
            <a:pPr marL="285750" lvl="0" indent="-285750" algn="l" rtl="0">
              <a:spcBef>
                <a:spcPts val="0"/>
              </a:spcBef>
              <a:spcAft>
                <a:spcPts val="0"/>
              </a:spcAft>
              <a:buSzPts val="1800"/>
              <a:buFont typeface="Noto Sans Symbols"/>
              <a:buChar char="❑"/>
            </a:pPr>
            <a:r>
              <a:rPr lang="en-IN" sz="1800"/>
              <a:t>Individuals diagnosed with ASD, including children, adolescents, and adults.</a:t>
            </a:r>
            <a:endParaRPr/>
          </a:p>
          <a:p>
            <a:pPr marL="285750" lvl="0" indent="-285750" algn="l" rtl="0">
              <a:spcBef>
                <a:spcPts val="0"/>
              </a:spcBef>
              <a:spcAft>
                <a:spcPts val="0"/>
              </a:spcAft>
              <a:buSzPts val="1800"/>
              <a:buFont typeface="Noto Sans Symbols"/>
              <a:buChar char="❑"/>
            </a:pPr>
            <a:r>
              <a:rPr lang="en-IN" sz="1800"/>
              <a:t> Educators and special education professionals working with individuals with ASD in schools and educational settings. Researchers and scientists studying ASD etiology, diagnosis, and interventions.</a:t>
            </a:r>
            <a:endParaRPr/>
          </a:p>
          <a:p>
            <a:pPr marL="285750" lvl="0" indent="-285750" algn="l" rtl="0">
              <a:spcBef>
                <a:spcPts val="0"/>
              </a:spcBef>
              <a:spcAft>
                <a:spcPts val="0"/>
              </a:spcAft>
              <a:buSzPts val="1800"/>
              <a:buFont typeface="Noto Sans Symbols"/>
              <a:buChar char="❑"/>
            </a:pPr>
            <a:r>
              <a:rPr lang="en-IN" sz="1800"/>
              <a:t> Advocacy groups and community organizations dedicated to supporting individuals with ASD and their families.</a:t>
            </a:r>
            <a:endParaRPr/>
          </a:p>
          <a:p>
            <a:pPr marL="285750" lvl="0" indent="-285750" algn="l" rtl="0">
              <a:spcBef>
                <a:spcPts val="0"/>
              </a:spcBef>
              <a:spcAft>
                <a:spcPts val="0"/>
              </a:spcAft>
              <a:buSzPts val="1800"/>
              <a:buFont typeface="Noto Sans Symbols"/>
              <a:buChar char="❑"/>
            </a:pPr>
            <a:r>
              <a:rPr lang="en-IN" sz="1800"/>
              <a:t>Government agencies and policymakers responsible for funding, policy development, and resource allocation for ASD-related initiatives.</a:t>
            </a:r>
            <a:endParaRPr/>
          </a:p>
          <a:p>
            <a:pPr marL="285750" lvl="0" indent="-285750" algn="l" rtl="0">
              <a:spcBef>
                <a:spcPts val="0"/>
              </a:spcBef>
              <a:spcAft>
                <a:spcPts val="0"/>
              </a:spcAft>
              <a:buSzPts val="1800"/>
              <a:buFont typeface="Noto Sans Symbols"/>
              <a:buChar char="❑"/>
            </a:pPr>
            <a:r>
              <a:rPr lang="en-IN" sz="1800"/>
              <a:t>Technology developers creating assistive technologies and digital solutions to support individuals with ASD in communication, learning, and daily activities.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558165" y="385444"/>
            <a:ext cx="9764395" cy="921406"/>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IN" sz="2800" dirty="0"/>
              <a:t>YOUR SOLUTION AND ITS VALUE PROPOSITION</a:t>
            </a:r>
            <a:endParaRPr sz="2800" dirty="0"/>
          </a:p>
        </p:txBody>
      </p:sp>
      <p:pic>
        <p:nvPicPr>
          <p:cNvPr id="136" name="Google Shape;13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37" name="Google Shape;137;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IN"/>
              <a:t>7</a:t>
            </a:fld>
            <a:endParaRPr/>
          </a:p>
        </p:txBody>
      </p:sp>
      <p:sp>
        <p:nvSpPr>
          <p:cNvPr id="138" name="Google Shape;138;p7"/>
          <p:cNvSpPr txBox="1"/>
          <p:nvPr/>
        </p:nvSpPr>
        <p:spPr>
          <a:xfrm>
            <a:off x="990600" y="1676400"/>
            <a:ext cx="9331960" cy="369331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1800" dirty="0"/>
              <a:t>The solution to the provided problem statement involves several steps:</a:t>
            </a:r>
            <a:endParaRPr dirty="0"/>
          </a:p>
          <a:p>
            <a:pPr marL="285750" lvl="0" indent="-285750" algn="l" rtl="0">
              <a:spcBef>
                <a:spcPts val="0"/>
              </a:spcBef>
              <a:spcAft>
                <a:spcPts val="0"/>
              </a:spcAft>
              <a:buSzPts val="1800"/>
              <a:buFont typeface="Noto Sans Symbols"/>
              <a:buChar char="❖"/>
            </a:pPr>
            <a:r>
              <a:rPr lang="en-IN" sz="1800" dirty="0"/>
              <a:t>Data Acquisition and Preprocessing</a:t>
            </a:r>
            <a:endParaRPr dirty="0"/>
          </a:p>
          <a:p>
            <a:pPr marL="285750" lvl="0" indent="-285750" algn="l" rtl="0">
              <a:spcBef>
                <a:spcPts val="0"/>
              </a:spcBef>
              <a:spcAft>
                <a:spcPts val="0"/>
              </a:spcAft>
              <a:buSzPts val="1800"/>
              <a:buFont typeface="Noto Sans Symbols"/>
              <a:buChar char="❖"/>
            </a:pPr>
            <a:r>
              <a:rPr lang="en-IN" sz="1800" dirty="0"/>
              <a:t>Model Training</a:t>
            </a:r>
            <a:endParaRPr dirty="0"/>
          </a:p>
          <a:p>
            <a:pPr marL="285750" lvl="0" indent="-285750" algn="l" rtl="0">
              <a:spcBef>
                <a:spcPts val="0"/>
              </a:spcBef>
              <a:spcAft>
                <a:spcPts val="0"/>
              </a:spcAft>
              <a:buSzPts val="1800"/>
              <a:buFont typeface="Noto Sans Symbols"/>
              <a:buChar char="❖"/>
            </a:pPr>
            <a:r>
              <a:rPr lang="en-IN" sz="1800" dirty="0"/>
              <a:t>Model Evaluation</a:t>
            </a:r>
            <a:endParaRPr dirty="0"/>
          </a:p>
          <a:p>
            <a:pPr marL="285750" lvl="0" indent="-285750" algn="l" rtl="0">
              <a:spcBef>
                <a:spcPts val="0"/>
              </a:spcBef>
              <a:spcAft>
                <a:spcPts val="0"/>
              </a:spcAft>
              <a:buSzPts val="1800"/>
              <a:buFont typeface="Noto Sans Symbols"/>
              <a:buChar char="❖"/>
            </a:pPr>
            <a:r>
              <a:rPr lang="en-IN" sz="1800" dirty="0"/>
              <a:t>Fine Tuning</a:t>
            </a:r>
            <a:endParaRPr sz="1800" dirty="0"/>
          </a:p>
          <a:p>
            <a:pPr marL="285750" lvl="0" indent="-285750" algn="l" rtl="0">
              <a:spcBef>
                <a:spcPts val="0"/>
              </a:spcBef>
              <a:spcAft>
                <a:spcPts val="0"/>
              </a:spcAft>
              <a:buSzPts val="1800"/>
              <a:buFont typeface="Noto Sans Symbols"/>
              <a:buChar char="❖"/>
            </a:pPr>
            <a:r>
              <a:rPr lang="en-IN" sz="1800" dirty="0"/>
              <a:t>Testing and Deployment</a:t>
            </a:r>
            <a:endParaRPr dirty="0"/>
          </a:p>
          <a:p>
            <a:pPr marL="285750" lvl="0" indent="-285750" algn="l" rtl="0">
              <a:spcBef>
                <a:spcPts val="0"/>
              </a:spcBef>
              <a:spcAft>
                <a:spcPts val="0"/>
              </a:spcAft>
              <a:buSzPts val="1800"/>
              <a:buFont typeface="Noto Sans Symbols"/>
              <a:buChar char="❖"/>
            </a:pPr>
            <a:r>
              <a:rPr lang="en-IN" sz="1800" dirty="0"/>
              <a:t>Documentation and Maintenance</a:t>
            </a:r>
            <a:endParaRPr dirty="0"/>
          </a:p>
          <a:p>
            <a:pPr marL="0" lvl="0" indent="0" algn="l" rtl="0">
              <a:spcBef>
                <a:spcPts val="0"/>
              </a:spcBef>
              <a:spcAft>
                <a:spcPts val="0"/>
              </a:spcAft>
              <a:buNone/>
            </a:pPr>
            <a:endParaRPr sz="1800" dirty="0"/>
          </a:p>
          <a:p>
            <a:pPr marL="0" lvl="0" indent="0" algn="l" rtl="0">
              <a:spcBef>
                <a:spcPts val="0"/>
              </a:spcBef>
              <a:spcAft>
                <a:spcPts val="0"/>
              </a:spcAft>
              <a:buNone/>
            </a:pPr>
            <a:r>
              <a:rPr lang="en-IN" sz="1800" dirty="0"/>
              <a:t>Value Proposition:</a:t>
            </a:r>
            <a:endParaRPr dirty="0"/>
          </a:p>
          <a:p>
            <a:pPr marL="285750" lvl="0" indent="-285750" algn="l" rtl="0">
              <a:spcBef>
                <a:spcPts val="0"/>
              </a:spcBef>
              <a:spcAft>
                <a:spcPts val="0"/>
              </a:spcAft>
              <a:buSzPts val="1800"/>
              <a:buFont typeface="Noto Sans Symbols"/>
              <a:buChar char="❖"/>
            </a:pPr>
            <a:r>
              <a:rPr lang="en-IN" sz="1800" dirty="0"/>
              <a:t>Accuracy and Precision</a:t>
            </a:r>
            <a:endParaRPr dirty="0"/>
          </a:p>
          <a:p>
            <a:pPr marL="285750" lvl="0" indent="-285750" algn="l" rtl="0">
              <a:spcBef>
                <a:spcPts val="0"/>
              </a:spcBef>
              <a:spcAft>
                <a:spcPts val="0"/>
              </a:spcAft>
              <a:buSzPts val="1800"/>
              <a:buFont typeface="Noto Sans Symbols"/>
              <a:buChar char="❖"/>
            </a:pPr>
            <a:r>
              <a:rPr lang="en-IN" sz="1800" dirty="0"/>
              <a:t>Efficiency and Automation</a:t>
            </a:r>
            <a:endParaRPr dirty="0"/>
          </a:p>
          <a:p>
            <a:pPr marL="285750" lvl="0" indent="-285750" algn="l" rtl="0">
              <a:spcBef>
                <a:spcPts val="0"/>
              </a:spcBef>
              <a:spcAft>
                <a:spcPts val="0"/>
              </a:spcAft>
              <a:buClr>
                <a:srgbClr val="0D0D0D"/>
              </a:buClr>
              <a:buSzPts val="1800"/>
              <a:buFont typeface="Noto Sans Symbols"/>
              <a:buChar char="❖"/>
            </a:pPr>
            <a:r>
              <a:rPr lang="en-IN" sz="1800" i="0" dirty="0">
                <a:solidFill>
                  <a:srgbClr val="0D0D0D"/>
                </a:solidFill>
                <a:latin typeface="Arial"/>
                <a:ea typeface="Arial"/>
                <a:cs typeface="Arial"/>
                <a:sym typeface="Arial"/>
              </a:rPr>
              <a:t>Enhanced Quality of Life</a:t>
            </a:r>
            <a:endParaRPr dirty="0"/>
          </a:p>
          <a:p>
            <a:pPr marL="285750" lvl="0" indent="-285750" algn="l" rtl="0">
              <a:spcBef>
                <a:spcPts val="0"/>
              </a:spcBef>
              <a:spcAft>
                <a:spcPts val="0"/>
              </a:spcAft>
              <a:buClr>
                <a:srgbClr val="0D0D0D"/>
              </a:buClr>
              <a:buSzPts val="1800"/>
              <a:buFont typeface="Noto Sans Symbols"/>
              <a:buChar char="❖"/>
            </a:pPr>
            <a:r>
              <a:rPr lang="en-IN" sz="1800" i="0" dirty="0">
                <a:solidFill>
                  <a:srgbClr val="0D0D0D"/>
                </a:solidFill>
                <a:latin typeface="Arial"/>
                <a:ea typeface="Arial"/>
                <a:cs typeface="Arial"/>
                <a:sym typeface="Arial"/>
              </a:rPr>
              <a:t>Social and Cultural Inclusion</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lang="en-IN"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8"/>
          <p:cNvSpPr txBox="1">
            <a:spLocks noGrp="1"/>
          </p:cNvSpPr>
          <p:nvPr>
            <p:ph type="title"/>
          </p:nvPr>
        </p:nvSpPr>
        <p:spPr>
          <a:xfrm>
            <a:off x="152401" y="0"/>
            <a:ext cx="10170160" cy="942822"/>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IN" sz="4250"/>
              <a:t>THE WOW IN YOUR SOLUTION</a:t>
            </a:r>
            <a:endParaRPr sz="4250"/>
          </a:p>
        </p:txBody>
      </p:sp>
      <p:sp>
        <p:nvSpPr>
          <p:cNvPr id="145" name="Google Shape;145;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
        <p:nvSpPr>
          <p:cNvPr id="146" name="Google Shape;146;p8"/>
          <p:cNvSpPr txBox="1"/>
          <p:nvPr/>
        </p:nvSpPr>
        <p:spPr>
          <a:xfrm>
            <a:off x="838200" y="1066800"/>
            <a:ext cx="9753599" cy="5632311"/>
          </a:xfrm>
          <a:prstGeom prst="rect">
            <a:avLst/>
          </a:prstGeom>
          <a:noFill/>
          <a:ln>
            <a:noFill/>
          </a:ln>
        </p:spPr>
        <p:txBody>
          <a:bodyPr spcFirstLastPara="1" wrap="square" lIns="91425" tIns="45700" rIns="91425" bIns="45700" anchor="t" anchorCtr="0">
            <a:spAutoFit/>
          </a:bodyPr>
          <a:lstStyle/>
          <a:p>
            <a:pPr marL="285750" lvl="0" indent="-285750" algn="l" rtl="0">
              <a:spcBef>
                <a:spcPts val="0"/>
              </a:spcBef>
              <a:spcAft>
                <a:spcPts val="0"/>
              </a:spcAft>
              <a:buSzPts val="1800"/>
              <a:buFont typeface="Noto Sans Symbols"/>
              <a:buChar char="✔"/>
            </a:pPr>
            <a:r>
              <a:rPr lang="en-IN" sz="1800"/>
              <a:t>Accuracy: With the utilization of machine learning algorithms such as Support Vector Machine (SVM) and Logistic Regression, coupled with comprehensive datasets on autism spectrum disorder (ASD) features, you can achieve high accuracy in ASD diagnosis and prediction.</a:t>
            </a:r>
            <a:endParaRPr/>
          </a:p>
          <a:p>
            <a:pPr marL="285750" lvl="0" indent="-171450" algn="l" rtl="0">
              <a:spcBef>
                <a:spcPts val="0"/>
              </a:spcBef>
              <a:spcAft>
                <a:spcPts val="0"/>
              </a:spcAft>
              <a:buSzPts val="1800"/>
              <a:buFont typeface="Noto Sans Symbols"/>
              <a:buNone/>
            </a:pPr>
            <a:endParaRPr sz="1800"/>
          </a:p>
          <a:p>
            <a:pPr marL="285750" lvl="0" indent="-285750" algn="l" rtl="0">
              <a:spcBef>
                <a:spcPts val="0"/>
              </a:spcBef>
              <a:spcAft>
                <a:spcPts val="0"/>
              </a:spcAft>
              <a:buSzPts val="1800"/>
              <a:buFont typeface="Noto Sans Symbols"/>
              <a:buChar char="✔"/>
            </a:pPr>
            <a:r>
              <a:rPr lang="en-IN" sz="180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endParaRPr/>
          </a:p>
          <a:p>
            <a:pPr marL="285750" lvl="0" indent="-171450" algn="l" rtl="0">
              <a:spcBef>
                <a:spcPts val="0"/>
              </a:spcBef>
              <a:spcAft>
                <a:spcPts val="0"/>
              </a:spcAft>
              <a:buSzPts val="1800"/>
              <a:buFont typeface="Noto Sans Symbols"/>
              <a:buNone/>
            </a:pPr>
            <a:endParaRPr sz="1800"/>
          </a:p>
          <a:p>
            <a:pPr marL="285750" lvl="0" indent="-285750" algn="l" rtl="0">
              <a:spcBef>
                <a:spcPts val="0"/>
              </a:spcBef>
              <a:spcAft>
                <a:spcPts val="0"/>
              </a:spcAft>
              <a:buSzPts val="1800"/>
              <a:buFont typeface="Noto Sans Symbols"/>
              <a:buChar char="✔"/>
            </a:pPr>
            <a:r>
              <a:rPr lang="en-IN" sz="180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endParaRPr/>
          </a:p>
          <a:p>
            <a:pPr marL="285750" lvl="0" indent="-171450" algn="l" rtl="0">
              <a:spcBef>
                <a:spcPts val="0"/>
              </a:spcBef>
              <a:spcAft>
                <a:spcPts val="0"/>
              </a:spcAft>
              <a:buSzPts val="1800"/>
              <a:buFont typeface="Noto Sans Symbols"/>
              <a:buNone/>
            </a:pPr>
            <a:endParaRPr sz="1800"/>
          </a:p>
          <a:p>
            <a:pPr marL="285750" lvl="0" indent="-285750" algn="l" rtl="0">
              <a:spcBef>
                <a:spcPts val="0"/>
              </a:spcBef>
              <a:spcAft>
                <a:spcPts val="0"/>
              </a:spcAft>
              <a:buSzPts val="1800"/>
              <a:buFont typeface="Noto Sans Symbols"/>
              <a:buChar char="✔"/>
            </a:pPr>
            <a:r>
              <a:rPr lang="en-IN" sz="180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endParaRPr/>
          </a:p>
          <a:p>
            <a:pPr marL="0" lvl="0" indent="0" algn="l" rtl="0">
              <a:spcBef>
                <a:spcPts val="0"/>
              </a:spcBef>
              <a:spcAft>
                <a:spcPts val="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2" name="Google Shape;15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3" name="Google Shape;15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9</a:t>
            </a:fld>
            <a:endParaRPr/>
          </a:p>
        </p:txBody>
      </p:sp>
      <p:sp>
        <p:nvSpPr>
          <p:cNvPr id="154" name="Google Shape;154;p9"/>
          <p:cNvSpPr txBox="1">
            <a:spLocks noGrp="1"/>
          </p:cNvSpPr>
          <p:nvPr>
            <p:ph type="ctrTitle"/>
          </p:nvPr>
        </p:nvSpPr>
        <p:spPr>
          <a:xfrm>
            <a:off x="739775" y="291147"/>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MODELLING</a:t>
            </a:r>
            <a:endParaRPr/>
          </a:p>
        </p:txBody>
      </p:sp>
      <p:pic>
        <p:nvPicPr>
          <p:cNvPr id="155" name="Google Shape;155;p9" descr="Figure 2"/>
          <p:cNvPicPr preferRelativeResize="0"/>
          <p:nvPr/>
        </p:nvPicPr>
        <p:blipFill rotWithShape="1">
          <a:blip r:embed="rId3">
            <a:alphaModFix/>
          </a:blip>
          <a:srcRect/>
          <a:stretch/>
        </p:blipFill>
        <p:spPr>
          <a:xfrm>
            <a:off x="255464" y="1905001"/>
            <a:ext cx="9298112" cy="34480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838</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Noto Sans Symbols</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Dhivya R</cp:lastModifiedBy>
  <cp:revision>1</cp:revision>
  <dcterms:created xsi:type="dcterms:W3CDTF">2024-04-04T13:13:49Z</dcterms:created>
  <dcterms:modified xsi:type="dcterms:W3CDTF">2025-09-20T15:21:09Z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