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-1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加速度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受力分析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Robert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</a:t>
            </a:r>
            <a:r>
              <a:rPr lang="zh-CN" altLang="en-US" dirty="0" smtClean="0"/>
              <a:t>的变化量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e.g. 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一个物体，在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2.2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。</m:t>
                    </m:r>
                  </m:oMath>
                </a14:m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）这个物体速度变化量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是多少？</a:t>
                </a:r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这个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物体平均每秒速度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变化量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是多少？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就这样，我们定义了加速度！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加速度（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）：单位时间</a:t>
                </a: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的速度变化量。</a:t>
                </a:r>
                <a:endParaRPr lang="en-US" altLang="zh-CN" sz="32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3200" dirty="0" smtClean="0">
                    <a:latin typeface="+mn-ea"/>
                  </a:rPr>
                  <a:t>加速度的单位：速度</a:t>
                </a:r>
                <a:r>
                  <a:rPr lang="zh-CN" altLang="en-US" sz="3200" dirty="0">
                    <a:latin typeface="+mn-ea"/>
                  </a:rPr>
                  <a:t>除以</a:t>
                </a:r>
                <a:r>
                  <a:rPr lang="zh-CN" altLang="en-US" sz="3200" dirty="0" smtClean="0">
                    <a:latin typeface="+mn-ea"/>
                  </a:rPr>
                  <a:t>时间（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3200" dirty="0" smtClean="0">
                    <a:latin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>
                    <a:latin typeface="+mn-ea"/>
                  </a:rPr>
                  <a:t>）</a:t>
                </a:r>
                <a:endParaRPr lang="en-US" altLang="zh-CN" sz="3200" dirty="0" smtClean="0">
                  <a:latin typeface="+mn-ea"/>
                </a:endParaRPr>
              </a:p>
              <a:p>
                <a:endParaRPr lang="en-US" altLang="zh-CN" sz="3200" dirty="0">
                  <a:latin typeface="+mn-ea"/>
                </a:endParaRPr>
              </a:p>
              <a:p>
                <a:r>
                  <a:rPr lang="zh-CN" altLang="en-US" sz="3200" dirty="0" smtClean="0">
                    <a:latin typeface="+mn-ea"/>
                  </a:rPr>
                  <a:t>于是，上题的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2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3" t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再来一个例子！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e.g.2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一个物体，在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=3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=7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0.9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。</m:t>
                    </m:r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这个物体平均每秒速度变化量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是多少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？</a:t>
                </a:r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）这个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物体若每秒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速度变化量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相同，则在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=8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时</m:t>
                    </m:r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多少？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1024128" y="480974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是不是很简单？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力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zh-CN" altLang="en-US" i="1" dirty="0" smtClean="0">
                        <a:latin typeface="Cambria Math"/>
                      </a:rPr>
                      <m:t>质量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zh-CN" altLang="en-US" i="1" dirty="0" smtClean="0">
                        <a:latin typeface="Cambria Math"/>
                      </a:rPr>
                      <m:t>加速度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如何理解？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你给了一个质量为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的物体一个力，使它有了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的加速度，这个力的大小就是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同样我们推出了另外两个公式：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/</m:t>
                    </m:r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/</m:t>
                    </m:r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因此，我们也推出了力的单位：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  <m:r>
                      <a:rPr lang="en-US" altLang="zh-CN" i="1" dirty="0" smtClean="0">
                        <a:latin typeface="Cambria Math"/>
                      </a:rPr>
                      <m:t>𝑁</m:t>
                    </m:r>
                    <m:r>
                      <a:rPr lang="en-US" altLang="zh-CN" i="1" dirty="0" smtClean="0">
                        <a:latin typeface="Cambria Math"/>
                      </a:rPr>
                      <m:t>=1</m:t>
                    </m:r>
                    <m:r>
                      <a:rPr lang="en-US" altLang="zh-CN" i="1" dirty="0" smtClean="0">
                        <a:latin typeface="Cambria Math"/>
                      </a:rPr>
                      <m:t>𝑘𝑔</m:t>
                    </m:r>
                    <m:r>
                      <a:rPr lang="en-US" altLang="zh-CN" i="1" dirty="0" smtClean="0">
                        <a:latin typeface="Cambria Math"/>
                      </a:rPr>
                      <m:t>×1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=1</m:t>
                    </m:r>
                    <m:r>
                      <a:rPr lang="en-US" altLang="zh-CN" b="0" i="1" dirty="0" smtClean="0">
                        <a:latin typeface="Cambria Math"/>
                      </a:rPr>
                      <m:t>𝑘𝑔</m:t>
                    </m:r>
                    <m:r>
                      <a:rPr lang="en-US" altLang="zh-CN" b="0" i="1" dirty="0" smtClean="0">
                        <a:latin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3" t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个例子！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e.g.3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一个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cs typeface="Courier New" panose="02070309020205020404" pitchFamily="49" charset="0"/>
                      </a:rPr>
                      <m:t>100</m:t>
                    </m:r>
                    <m:r>
                      <a:rPr lang="en-US" altLang="zh-CN" b="0" i="1" smtClean="0">
                        <a:latin typeface="Cambria Math"/>
                        <a:cs typeface="Courier New" panose="02070309020205020404" pitchFamily="49" charset="0"/>
                      </a:rPr>
                      <m:t>𝑔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cs typeface="Courier New" panose="02070309020205020404" pitchFamily="49" charset="0"/>
                      </a:rPr>
                      <m:t>~1</m:t>
                    </m:r>
                    <m:r>
                      <a:rPr lang="en-US" altLang="zh-CN" b="0" i="1" smtClean="0">
                        <a:latin typeface="Cambria Math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时匀速直线运动，速度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=3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=7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0.9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。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/>
                        <a:cs typeface="Courier New" panose="02070309020205020404" pitchFamily="49" charset="0"/>
                      </a:rPr>
                      <m:t>~</m:t>
                    </m:r>
                    <m:r>
                      <a:rPr lang="en-US" altLang="zh-CN" b="0" i="1" smtClean="0">
                        <a:latin typeface="Cambria Math"/>
                        <a:cs typeface="Courier New" panose="02070309020205020404" pitchFamily="49" charset="0"/>
                      </a:rPr>
                      <m:t>7</m:t>
                    </m:r>
                    <m:r>
                      <a:rPr lang="en-US" altLang="zh-CN" i="1">
                        <a:latin typeface="Cambria Math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时它始终保持匀加速。</a:t>
                </a:r>
                <a:r>
                  <a:rPr lang="zh-CN" altLang="en-US" dirty="0"/>
                  <a:t>这个</a:t>
                </a:r>
                <a:r>
                  <a:rPr lang="zh-CN" altLang="en-US" dirty="0" smtClean="0"/>
                  <a:t>物体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/>
                        <a:cs typeface="Courier New" panose="02070309020205020404" pitchFamily="49" charset="0"/>
                      </a:rPr>
                      <m:t>~</m:t>
                    </m:r>
                    <m:r>
                      <a:rPr lang="en-US" altLang="zh-CN" i="1">
                        <a:latin typeface="Cambria Math"/>
                        <a:cs typeface="Courier New" panose="02070309020205020404" pitchFamily="49" charset="0"/>
                      </a:rPr>
                      <m:t>7</m:t>
                    </m:r>
                    <m:r>
                      <a:rPr lang="en-US" altLang="zh-CN" i="1">
                        <a:latin typeface="Cambria Math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</a:t>
                </a:r>
                <a:r>
                  <a:rPr lang="zh-CN" altLang="en-US" dirty="0" smtClean="0"/>
                  <a:t>受了多大的</a:t>
                </a:r>
                <a:r>
                  <a:rPr lang="zh-CN" altLang="en-US" b="1" i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黑体_GBK" pitchFamily="65" charset="-122"/>
                    <a:ea typeface="方正黑体_GBK" pitchFamily="65" charset="-122"/>
                  </a:rPr>
                  <a:t>合力</a:t>
                </a:r>
                <a:r>
                  <a:rPr lang="zh-CN" altLang="en-US" dirty="0" smtClean="0"/>
                  <a:t>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1024128" y="480974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是不是很简单？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9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加速度与距离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一个物体初速度为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。它沿直线作匀加速直线运动，加速度为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，运动了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/>
                  <a:t>时间。它运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动的距离是多少？</a:t>
                </a:r>
                <a:endParaRPr lang="en-US" altLang="zh-CN" dirty="0"/>
              </a:p>
              <a:p>
                <a:r>
                  <a:rPr lang="zh-CN" altLang="en-US" dirty="0" smtClean="0"/>
                  <a:t>首先，我们想一想：</a:t>
                </a:r>
                <a:r>
                  <a:rPr lang="zh-CN" altLang="en-US" b="1" dirty="0" smtClean="0"/>
                  <a:t>平均速度</a:t>
                </a:r>
                <a:r>
                  <a:rPr lang="zh-CN" altLang="en-US" dirty="0" smtClean="0"/>
                  <a:t>是多少？</a:t>
                </a:r>
                <a:endParaRPr lang="en-US" altLang="zh-CN" dirty="0"/>
              </a:p>
              <a:p>
                <a:r>
                  <a:rPr lang="zh-CN" altLang="en-US" dirty="0" smtClean="0"/>
                  <a:t>由于匀加速，所以平均速度就是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9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9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9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9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90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9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9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9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90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即最终速度。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𝑡𝑎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800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800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/>
                          </a:rPr>
                          <m:t>+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𝑡𝑎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)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8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latin typeface="Cambria Math"/>
                      </a:rPr>
                      <m:t>𝑡</m:t>
                    </m:r>
                    <m:r>
                      <a:rPr lang="en-US" altLang="zh-CN" sz="2800" b="0" i="0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即：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𝑠</m:t>
                    </m:r>
                    <m:r>
                      <a:rPr lang="en-US" altLang="zh-CN" sz="28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latin typeface="Cambria Math"/>
                      </a:rPr>
                      <m:t>𝑡</m:t>
                    </m:r>
                    <m:r>
                      <a:rPr lang="en-US" altLang="zh-CN" sz="2800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。这就是我们要求的。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27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513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积分</vt:lpstr>
      <vt:lpstr>加速度&amp;受力分析</vt:lpstr>
      <vt:lpstr>速度的变化量</vt:lpstr>
      <vt:lpstr>就这样，我们定义了加速度！</vt:lpstr>
      <vt:lpstr>再来一个例子！</vt:lpstr>
      <vt:lpstr>F=ma！</vt:lpstr>
      <vt:lpstr>一个例子！</vt:lpstr>
      <vt:lpstr>加速度与距离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加速度&amp;受力分析</dc:title>
  <dc:creator>WALKALONE</dc:creator>
  <cp:lastModifiedBy>Ruijie</cp:lastModifiedBy>
  <cp:revision>7</cp:revision>
  <dcterms:created xsi:type="dcterms:W3CDTF">2019-04-26T11:52:17Z</dcterms:created>
  <dcterms:modified xsi:type="dcterms:W3CDTF">2019-04-28T09:10:47Z</dcterms:modified>
</cp:coreProperties>
</file>