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315" r:id="rId3"/>
    <p:sldId id="317" r:id="rId4"/>
    <p:sldId id="319" r:id="rId5"/>
    <p:sldId id="320" r:id="rId6"/>
    <p:sldId id="322" r:id="rId7"/>
    <p:sldId id="324" r:id="rId8"/>
    <p:sldId id="325" r:id="rId9"/>
    <p:sldId id="328" r:id="rId10"/>
    <p:sldId id="330" r:id="rId11"/>
    <p:sldId id="331" r:id="rId12"/>
    <p:sldId id="33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E70B9-B92A-46B0-A06C-649E33EEA6C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7BF17B-CC7D-413E-8AA5-911A49CB8B60}">
      <dgm:prSet/>
      <dgm:spPr/>
      <dgm:t>
        <a:bodyPr/>
        <a:lstStyle/>
        <a:p>
          <a:pPr rtl="0"/>
          <a:r>
            <a:rPr lang="en-US" b="1" i="1" u="sng" dirty="0" smtClean="0"/>
            <a:t>But why do I choose him </a:t>
          </a:r>
          <a:r>
            <a:rPr lang="en-US" altLang="zh-CN" b="1" i="1" u="sng" dirty="0" smtClean="0"/>
            <a:t>to do my speech </a:t>
          </a:r>
          <a:r>
            <a:rPr lang="en-US" b="1" i="1" u="sng" dirty="0" smtClean="0"/>
            <a:t>then?</a:t>
          </a:r>
          <a:endParaRPr lang="zh-CN" dirty="0"/>
        </a:p>
      </dgm:t>
    </dgm:pt>
    <dgm:pt modelId="{780970D2-9CC3-441A-A69C-4A859C567323}" type="parTrans" cxnId="{F8A7D710-577A-42F3-95CF-B73FA55B2338}">
      <dgm:prSet/>
      <dgm:spPr/>
      <dgm:t>
        <a:bodyPr/>
        <a:lstStyle/>
        <a:p>
          <a:endParaRPr lang="zh-CN" altLang="en-US"/>
        </a:p>
      </dgm:t>
    </dgm:pt>
    <dgm:pt modelId="{63384B75-F76E-4662-B2E8-4515C46774A2}" type="sibTrans" cxnId="{F8A7D710-577A-42F3-95CF-B73FA55B2338}">
      <dgm:prSet/>
      <dgm:spPr/>
      <dgm:t>
        <a:bodyPr/>
        <a:lstStyle/>
        <a:p>
          <a:endParaRPr lang="zh-CN" altLang="en-US"/>
        </a:p>
      </dgm:t>
    </dgm:pt>
    <dgm:pt modelId="{831E590A-EC64-46CC-AFE9-F90E1E770EAA}" type="pres">
      <dgm:prSet presAssocID="{1DFE70B9-B92A-46B0-A06C-649E33EEA6C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95409-E78C-4058-90F8-1E6668F1D527}" type="pres">
      <dgm:prSet presAssocID="{EF7BF17B-CC7D-413E-8AA5-911A49CB8B60}" presName="composite" presStyleCnt="0"/>
      <dgm:spPr/>
    </dgm:pt>
    <dgm:pt modelId="{D5A0CB0E-173E-4C32-8616-AB3434CDE884}" type="pres">
      <dgm:prSet presAssocID="{EF7BF17B-CC7D-413E-8AA5-911A49CB8B6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9ABEC5-DE13-4715-916F-A62CDC60DB6C}" type="pres">
      <dgm:prSet presAssocID="{EF7BF17B-CC7D-413E-8AA5-911A49CB8B6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7D710-577A-42F3-95CF-B73FA55B2338}" srcId="{1DFE70B9-B92A-46B0-A06C-649E33EEA6C8}" destId="{EF7BF17B-CC7D-413E-8AA5-911A49CB8B60}" srcOrd="0" destOrd="0" parTransId="{780970D2-9CC3-441A-A69C-4A859C567323}" sibTransId="{63384B75-F76E-4662-B2E8-4515C46774A2}"/>
    <dgm:cxn modelId="{E8DAF70C-31F6-4874-8402-80326C048208}" type="presOf" srcId="{1DFE70B9-B92A-46B0-A06C-649E33EEA6C8}" destId="{831E590A-EC64-46CC-AFE9-F90E1E770EAA}" srcOrd="0" destOrd="0" presId="urn:microsoft.com/office/officeart/2005/8/layout/vList3"/>
    <dgm:cxn modelId="{DE55B9A7-B6D7-4AA5-9F42-637052E16761}" type="presOf" srcId="{EF7BF17B-CC7D-413E-8AA5-911A49CB8B60}" destId="{AB9ABEC5-DE13-4715-916F-A62CDC60DB6C}" srcOrd="0" destOrd="0" presId="urn:microsoft.com/office/officeart/2005/8/layout/vList3"/>
    <dgm:cxn modelId="{4C30CD7E-C228-4AB7-9EE0-6CC5BE0648A1}" type="presParOf" srcId="{831E590A-EC64-46CC-AFE9-F90E1E770EAA}" destId="{0CF95409-E78C-4058-90F8-1E6668F1D527}" srcOrd="0" destOrd="0" presId="urn:microsoft.com/office/officeart/2005/8/layout/vList3"/>
    <dgm:cxn modelId="{EC99D4B1-71D6-4AD7-BA10-E84BE0BACBE8}" type="presParOf" srcId="{0CF95409-E78C-4058-90F8-1E6668F1D527}" destId="{D5A0CB0E-173E-4C32-8616-AB3434CDE884}" srcOrd="0" destOrd="0" presId="urn:microsoft.com/office/officeart/2005/8/layout/vList3"/>
    <dgm:cxn modelId="{2A031CED-6119-4F69-9EBA-FAD66FE8406B}" type="presParOf" srcId="{0CF95409-E78C-4058-90F8-1E6668F1D527}" destId="{AB9ABEC5-DE13-4715-916F-A62CDC60DB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ABEC5-DE13-4715-916F-A62CDC60DB6C}">
      <dsp:nvSpPr>
        <dsp:cNvPr id="0" name=""/>
        <dsp:cNvSpPr/>
      </dsp:nvSpPr>
      <dsp:spPr>
        <a:xfrm rot="10800000">
          <a:off x="2384716" y="1226748"/>
          <a:ext cx="6311785" cy="31796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25" tIns="190500" rIns="3556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i="1" u="sng" kern="1200" dirty="0" smtClean="0"/>
            <a:t>But why do I choose him </a:t>
          </a:r>
          <a:r>
            <a:rPr lang="en-US" altLang="zh-CN" sz="5000" b="1" i="1" u="sng" kern="1200" dirty="0" smtClean="0"/>
            <a:t>to do my speech </a:t>
          </a:r>
          <a:r>
            <a:rPr lang="en-US" sz="5000" b="1" i="1" u="sng" kern="1200" dirty="0" smtClean="0"/>
            <a:t>then?</a:t>
          </a:r>
          <a:endParaRPr lang="zh-CN" sz="5000" kern="1200" dirty="0"/>
        </a:p>
      </dsp:txBody>
      <dsp:txXfrm rot="10800000">
        <a:off x="3179621" y="1226748"/>
        <a:ext cx="5516880" cy="3179621"/>
      </dsp:txXfrm>
    </dsp:sp>
    <dsp:sp modelId="{D5A0CB0E-173E-4C32-8616-AB3434CDE884}">
      <dsp:nvSpPr>
        <dsp:cNvPr id="0" name=""/>
        <dsp:cNvSpPr/>
      </dsp:nvSpPr>
      <dsp:spPr>
        <a:xfrm>
          <a:off x="794905" y="1226748"/>
          <a:ext cx="3179621" cy="31796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109415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1681" y="238849"/>
            <a:ext cx="72635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</a:rPr>
              <a:t>Chen_zhe</a:t>
            </a:r>
            <a:endParaRPr lang="zh-CN" altLang="en-US" sz="115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pic>
        <p:nvPicPr>
          <p:cNvPr id="1026" name="Picture 2" descr="https://cdn.luogu.org/upload/usericon/84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81" y="2938585"/>
            <a:ext cx="1690726" cy="1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e_cle64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835" y="3186867"/>
            <a:ext cx="1273373" cy="1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613" y="2168525"/>
            <a:ext cx="315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 Speech Presented By Robert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s://s1.ax1x.com/2018/07/22/PGNY0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12" y="2168525"/>
            <a:ext cx="2812976" cy="42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not only famous for coding, but also for his ability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for being a well-known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uploader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,up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主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on </a:t>
            </a: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Bilibili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! 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20" y="1936854"/>
            <a:ext cx="8256380" cy="46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history of chen_zhe’s becoming famous is short. He became famous on Luogu first for his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kindness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善良，亲和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After a while, he became famous all over the Oiers.  </a:t>
            </a:r>
          </a:p>
        </p:txBody>
      </p:sp>
      <p:sp>
        <p:nvSpPr>
          <p:cNvPr id="8" name="任意多边形 18"/>
          <p:cNvSpPr/>
          <p:nvPr/>
        </p:nvSpPr>
        <p:spPr>
          <a:xfrm>
            <a:off x="1275347" y="5790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3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That is the end of my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speech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演说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Thanks for listening!</a:t>
            </a:r>
          </a:p>
        </p:txBody>
      </p:sp>
      <p:sp>
        <p:nvSpPr>
          <p:cNvPr id="8" name="任意多边形 18"/>
          <p:cNvSpPr/>
          <p:nvPr/>
        </p:nvSpPr>
        <p:spPr>
          <a:xfrm>
            <a:off x="1275347" y="5790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97" y="355063"/>
            <a:ext cx="909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charset="-122"/>
                <a:cs typeface="Courier New" panose="02070309020205020404" pitchFamily="49" charset="0"/>
                <a:sym typeface="+mn-lt"/>
              </a:rPr>
              <a:t>Who </a:t>
            </a:r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charset="-122"/>
                <a:cs typeface="Courier New" panose="02070309020205020404" pitchFamily="49" charset="0"/>
                <a:sym typeface="+mn-lt"/>
              </a:rPr>
              <a:t>is chen_zhe?</a:t>
            </a:r>
            <a:endParaRPr lang="en-US" altLang="zh-CN" sz="6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仿宋" panose="02010609060101010101" charset="-122"/>
              <a:cs typeface="Courier New" panose="02070309020205020404" pitchFamily="49" charset="0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13" y="1370726"/>
            <a:ext cx="8667263" cy="48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5685316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is a famous programmer (or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Oier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信息学竞赛者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 in China. He lives in Shanghai and studies at a middle school. He is famous for his job at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luogu.org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</a:t>
            </a:r>
            <a:r>
              <a:rPr lang="zh-CN" altLang="en-US" sz="32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He is an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administrator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管理员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of the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website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6" name="Picture 2" descr="https://s1.ax1x.com/2018/07/22/PGNY0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88" y="1234509"/>
            <a:ext cx="2812976" cy="42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419257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Everyone loves him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. He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always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appears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出现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in front of others as a cute and little middle school student who is a little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bit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overweight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[adj.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超重的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5389" r="35024" b="15895"/>
          <a:stretch/>
        </p:blipFill>
        <p:spPr>
          <a:xfrm>
            <a:off x="5706218" y="511204"/>
            <a:ext cx="6116714" cy="58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3"/>
            <a:ext cx="12172025" cy="68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2028469" y="1333579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 is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always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praised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表扬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because of his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power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能力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for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solving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[v-ing.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解决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OI problems. However, some think that he has been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flattered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[adj.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过奖的，被吹捧的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They think he isn’t so powerful as others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described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[v-ed.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描述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in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real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life.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2028469" y="1333579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reason why they say this is he sometimes cannot get good grades in important competitions.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This picture is a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proof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证据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You see,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grades of his in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NOIP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last year 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less than me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!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8229" t="47033" r="18626" b="19336"/>
          <a:stretch/>
        </p:blipFill>
        <p:spPr>
          <a:xfrm>
            <a:off x="2299316" y="4189066"/>
            <a:ext cx="8245305" cy="2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24864850"/>
              </p:ext>
            </p:extLst>
          </p:nvPr>
        </p:nvGraphicFramePr>
        <p:xfrm>
          <a:off x="1114069" y="533220"/>
          <a:ext cx="9491407" cy="563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7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not only famous for coding, but also for his ability for: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97" y="1389007"/>
            <a:ext cx="9077496" cy="51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334</Words>
  <Application>Microsoft Office PowerPoint</Application>
  <PresentationFormat>自定义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Ruijie</cp:lastModifiedBy>
  <cp:revision>59</cp:revision>
  <dcterms:created xsi:type="dcterms:W3CDTF">2018-07-10T18:03:00Z</dcterms:created>
  <dcterms:modified xsi:type="dcterms:W3CDTF">2019-04-28T09:10:50Z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