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加速度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受力分析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Robert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</a:t>
            </a:r>
            <a:r>
              <a:rPr lang="zh-CN" altLang="en-US" dirty="0" smtClean="0"/>
              <a:t>的变化量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e.g. 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一个物体，在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2.2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。</m:t>
                    </m:r>
                  </m:oMath>
                </a14:m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）这个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物体速度变化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是多少？</a:t>
                </a:r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物体平均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每秒速度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变化量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就这样，我们定义了加速度！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加速度（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）：单位时间</a:t>
                </a: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32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的速度变化量。</a:t>
                </a:r>
                <a:endParaRPr lang="en-US" altLang="zh-CN" sz="32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3200" dirty="0" smtClean="0">
                    <a:latin typeface="+mn-ea"/>
                  </a:rPr>
                  <a:t>加速度的单位：速度</a:t>
                </a:r>
                <a:r>
                  <a:rPr lang="zh-CN" altLang="en-US" sz="3200" dirty="0">
                    <a:latin typeface="+mn-ea"/>
                  </a:rPr>
                  <a:t>除以</a:t>
                </a:r>
                <a:r>
                  <a:rPr lang="zh-CN" altLang="en-US" sz="3200" dirty="0" smtClean="0">
                    <a:latin typeface="+mn-ea"/>
                  </a:rPr>
                  <a:t>时间（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3200" dirty="0" smtClean="0">
                    <a:latin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>
                    <a:latin typeface="+mn-ea"/>
                  </a:rPr>
                  <a:t>）</a:t>
                </a:r>
                <a:endParaRPr lang="en-US" altLang="zh-CN" sz="3200" dirty="0" smtClean="0">
                  <a:latin typeface="+mn-ea"/>
                </a:endParaRPr>
              </a:p>
              <a:p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 smtClean="0">
                    <a:latin typeface="+mn-ea"/>
                  </a:rPr>
                  <a:t>于是，上题的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2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3"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再来一个例子！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e.g.2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一个物体，在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时速度为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0.9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zh-CN" alt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。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物体平均每秒速度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变化量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是多少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？</a:t>
                </a:r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）这个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物体若每秒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速度变化量</a:t>
                </a:r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相同，则在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=8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时</m:t>
                    </m:r>
                    <m:r>
                      <a:rPr lang="en-US" altLang="zh-CN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多少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1024128" y="480974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是不是很简单？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155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华文仿宋</vt:lpstr>
      <vt:lpstr>Cambria Math</vt:lpstr>
      <vt:lpstr>Courier New</vt:lpstr>
      <vt:lpstr>Tw Cen MT</vt:lpstr>
      <vt:lpstr>Tw Cen MT Condensed</vt:lpstr>
      <vt:lpstr>Wingdings 3</vt:lpstr>
      <vt:lpstr>积分</vt:lpstr>
      <vt:lpstr>加速度&amp;受力分析</vt:lpstr>
      <vt:lpstr>速度的变化量</vt:lpstr>
      <vt:lpstr>就这样，我们定义了加速度！</vt:lpstr>
      <vt:lpstr>再来一个例子！</vt:lpstr>
      <vt:lpstr>F=ma！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加速度&amp;受力分析</dc:title>
  <dc:creator>WALKALONE</dc:creator>
  <cp:lastModifiedBy>WALKALONE</cp:lastModifiedBy>
  <cp:revision>4</cp:revision>
  <dcterms:created xsi:type="dcterms:W3CDTF">2019-04-26T11:52:17Z</dcterms:created>
  <dcterms:modified xsi:type="dcterms:W3CDTF">2019-04-26T12:29:24Z</dcterms:modified>
</cp:coreProperties>
</file>