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315" r:id="rId4"/>
    <p:sldId id="317" r:id="rId5"/>
    <p:sldId id="31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109415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1681" y="904622"/>
            <a:ext cx="72635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</a:rPr>
              <a:t>Chen_zhe</a:t>
            </a:r>
            <a:endParaRPr lang="zh-CN" altLang="en-US" sz="115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pic>
        <p:nvPicPr>
          <p:cNvPr id="1026" name="Picture 2" descr="https://cdn.luogu.org/upload/usericon/84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81" y="2938585"/>
            <a:ext cx="1690726" cy="1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e_cle64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835" y="3186867"/>
            <a:ext cx="1273373" cy="1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9908" y="2938585"/>
            <a:ext cx="31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By Robert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97" y="355063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5037393" y="1613691"/>
            <a:ext cx="5646238" cy="2895785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7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Who is </a:t>
            </a:r>
            <a:r>
              <a:rPr lang="en-US" altLang="zh-CN" sz="7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</a:t>
            </a:r>
            <a:r>
              <a:rPr lang="en-US" altLang="zh-CN" sz="7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?</a:t>
            </a:r>
            <a:endParaRPr lang="zh-CN" altLang="en-US" sz="7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98" y="355063"/>
            <a:ext cx="211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13" y="1370726"/>
            <a:ext cx="8667263" cy="48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Chen_zhe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is a famous programmer (or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Oier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信息学竞赛者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 in China. He lives in Shanghai and studies at a middle school. He is famous for his job at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luogu.org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[n. ,</a:t>
            </a:r>
            <a:r>
              <a:rPr lang="zh-CN" altLang="en-US" sz="32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信息学</a:t>
            </a:r>
            <a:r>
              <a:rPr lang="zh-CN" altLang="en-US" sz="32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 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is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an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administrator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管理员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of the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website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 [n. 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,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网站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]).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6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1114069" y="533220"/>
            <a:ext cx="9491407" cy="563311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仿宋" panose="02010609060101010101" charset="-122"/>
                <a:cs typeface="Courier New" pitchFamily="49" charset="0"/>
                <a:sym typeface="+mn-lt"/>
              </a:rPr>
              <a:t>He loves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仿宋" panose="02010609060101010101" charset="-122"/>
              <a:cs typeface="Courier New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0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自定义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Ruijie</cp:lastModifiedBy>
  <cp:revision>51</cp:revision>
  <dcterms:created xsi:type="dcterms:W3CDTF">2018-07-10T18:03:00Z</dcterms:created>
  <dcterms:modified xsi:type="dcterms:W3CDTF">2019-04-24T06:44:36Z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