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2" r:id="rId2"/>
    <p:sldId id="326" r:id="rId3"/>
    <p:sldId id="315" r:id="rId4"/>
    <p:sldId id="317" r:id="rId5"/>
    <p:sldId id="319" r:id="rId6"/>
    <p:sldId id="320" r:id="rId7"/>
    <p:sldId id="322" r:id="rId8"/>
    <p:sldId id="324" r:id="rId9"/>
    <p:sldId id="325" r:id="rId10"/>
    <p:sldId id="328" r:id="rId11"/>
    <p:sldId id="330" r:id="rId12"/>
    <p:sldId id="331" r:id="rId13"/>
    <p:sldId id="33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F7F7F"/>
    <a:srgbClr val="E8D7B8"/>
    <a:srgbClr val="D9C8AC"/>
    <a:srgbClr val="FE0000"/>
    <a:srgbClr val="7AD1B7"/>
    <a:srgbClr val="84B49A"/>
    <a:srgbClr val="96B5EE"/>
    <a:srgbClr val="CEDDF7"/>
    <a:srgbClr val="9BD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E70B9-B92A-46B0-A06C-649E33EEA6C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7BF17B-CC7D-413E-8AA5-911A49CB8B60}">
      <dgm:prSet/>
      <dgm:spPr/>
      <dgm:t>
        <a:bodyPr/>
        <a:lstStyle/>
        <a:p>
          <a:pPr rtl="0"/>
          <a:r>
            <a:rPr lang="en-US" b="1" i="1" u="sng" dirty="0" smtClean="0"/>
            <a:t>But why do I choose him </a:t>
          </a:r>
          <a:r>
            <a:rPr lang="en-US" altLang="zh-CN" b="1" i="1" u="sng" dirty="0" smtClean="0"/>
            <a:t>to do my speech </a:t>
          </a:r>
          <a:r>
            <a:rPr lang="en-US" b="1" i="1" u="sng" dirty="0" smtClean="0"/>
            <a:t>then?</a:t>
          </a:r>
          <a:endParaRPr lang="zh-CN" dirty="0"/>
        </a:p>
      </dgm:t>
    </dgm:pt>
    <dgm:pt modelId="{780970D2-9CC3-441A-A69C-4A859C567323}" type="parTrans" cxnId="{F8A7D710-577A-42F3-95CF-B73FA55B2338}">
      <dgm:prSet/>
      <dgm:spPr/>
      <dgm:t>
        <a:bodyPr/>
        <a:lstStyle/>
        <a:p>
          <a:endParaRPr lang="zh-CN" altLang="en-US"/>
        </a:p>
      </dgm:t>
    </dgm:pt>
    <dgm:pt modelId="{63384B75-F76E-4662-B2E8-4515C46774A2}" type="sibTrans" cxnId="{F8A7D710-577A-42F3-95CF-B73FA55B2338}">
      <dgm:prSet/>
      <dgm:spPr/>
      <dgm:t>
        <a:bodyPr/>
        <a:lstStyle/>
        <a:p>
          <a:endParaRPr lang="zh-CN" altLang="en-US"/>
        </a:p>
      </dgm:t>
    </dgm:pt>
    <dgm:pt modelId="{831E590A-EC64-46CC-AFE9-F90E1E770EAA}" type="pres">
      <dgm:prSet presAssocID="{1DFE70B9-B92A-46B0-A06C-649E33EEA6C8}" presName="linearFlow" presStyleCnt="0">
        <dgm:presLayoutVars>
          <dgm:dir/>
          <dgm:resizeHandles val="exact"/>
        </dgm:presLayoutVars>
      </dgm:prSet>
      <dgm:spPr/>
    </dgm:pt>
    <dgm:pt modelId="{0CF95409-E78C-4058-90F8-1E6668F1D527}" type="pres">
      <dgm:prSet presAssocID="{EF7BF17B-CC7D-413E-8AA5-911A49CB8B60}" presName="composite" presStyleCnt="0"/>
      <dgm:spPr/>
    </dgm:pt>
    <dgm:pt modelId="{D5A0CB0E-173E-4C32-8616-AB3434CDE884}" type="pres">
      <dgm:prSet presAssocID="{EF7BF17B-CC7D-413E-8AA5-911A49CB8B6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B9ABEC5-DE13-4715-916F-A62CDC60DB6C}" type="pres">
      <dgm:prSet presAssocID="{EF7BF17B-CC7D-413E-8AA5-911A49CB8B60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A7D710-577A-42F3-95CF-B73FA55B2338}" srcId="{1DFE70B9-B92A-46B0-A06C-649E33EEA6C8}" destId="{EF7BF17B-CC7D-413E-8AA5-911A49CB8B60}" srcOrd="0" destOrd="0" parTransId="{780970D2-9CC3-441A-A69C-4A859C567323}" sibTransId="{63384B75-F76E-4662-B2E8-4515C46774A2}"/>
    <dgm:cxn modelId="{E8DAF70C-31F6-4874-8402-80326C048208}" type="presOf" srcId="{1DFE70B9-B92A-46B0-A06C-649E33EEA6C8}" destId="{831E590A-EC64-46CC-AFE9-F90E1E770EAA}" srcOrd="0" destOrd="0" presId="urn:microsoft.com/office/officeart/2005/8/layout/vList3"/>
    <dgm:cxn modelId="{DE55B9A7-B6D7-4AA5-9F42-637052E16761}" type="presOf" srcId="{EF7BF17B-CC7D-413E-8AA5-911A49CB8B60}" destId="{AB9ABEC5-DE13-4715-916F-A62CDC60DB6C}" srcOrd="0" destOrd="0" presId="urn:microsoft.com/office/officeart/2005/8/layout/vList3"/>
    <dgm:cxn modelId="{4C30CD7E-C228-4AB7-9EE0-6CC5BE0648A1}" type="presParOf" srcId="{831E590A-EC64-46CC-AFE9-F90E1E770EAA}" destId="{0CF95409-E78C-4058-90F8-1E6668F1D527}" srcOrd="0" destOrd="0" presId="urn:microsoft.com/office/officeart/2005/8/layout/vList3"/>
    <dgm:cxn modelId="{EC99D4B1-71D6-4AD7-BA10-E84BE0BACBE8}" type="presParOf" srcId="{0CF95409-E78C-4058-90F8-1E6668F1D527}" destId="{D5A0CB0E-173E-4C32-8616-AB3434CDE884}" srcOrd="0" destOrd="0" presId="urn:microsoft.com/office/officeart/2005/8/layout/vList3"/>
    <dgm:cxn modelId="{2A031CED-6119-4F69-9EBA-FAD66FE8406B}" type="presParOf" srcId="{0CF95409-E78C-4058-90F8-1E6668F1D527}" destId="{AB9ABEC5-DE13-4715-916F-A62CDC60DB6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ABEC5-DE13-4715-916F-A62CDC60DB6C}">
      <dsp:nvSpPr>
        <dsp:cNvPr id="0" name=""/>
        <dsp:cNvSpPr/>
      </dsp:nvSpPr>
      <dsp:spPr>
        <a:xfrm rot="10800000">
          <a:off x="2384716" y="1226748"/>
          <a:ext cx="6311785" cy="31796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125" tIns="190500" rIns="355600" bIns="19050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b="1" i="1" u="sng" kern="1200" dirty="0" smtClean="0"/>
            <a:t>But why do I choose him </a:t>
          </a:r>
          <a:r>
            <a:rPr lang="en-US" altLang="zh-CN" sz="5000" b="1" i="1" u="sng" kern="1200" dirty="0" smtClean="0"/>
            <a:t>to do my speech </a:t>
          </a:r>
          <a:r>
            <a:rPr lang="en-US" sz="5000" b="1" i="1" u="sng" kern="1200" dirty="0" smtClean="0"/>
            <a:t>then?</a:t>
          </a:r>
          <a:endParaRPr lang="zh-CN" sz="5000" kern="1200" dirty="0"/>
        </a:p>
      </dsp:txBody>
      <dsp:txXfrm rot="10800000">
        <a:off x="3179621" y="1226748"/>
        <a:ext cx="5516880" cy="3179621"/>
      </dsp:txXfrm>
    </dsp:sp>
    <dsp:sp modelId="{D5A0CB0E-173E-4C32-8616-AB3434CDE884}">
      <dsp:nvSpPr>
        <dsp:cNvPr id="0" name=""/>
        <dsp:cNvSpPr/>
      </dsp:nvSpPr>
      <dsp:spPr>
        <a:xfrm>
          <a:off x="794905" y="1226748"/>
          <a:ext cx="3179621" cy="31796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8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9510E745-F699-43C2-9540-DC86FA995BB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7746B39F-60C5-4185-B80B-F85AE638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31427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仿宋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109415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41681" y="904622"/>
            <a:ext cx="726352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</a:rPr>
              <a:t>Chen_zhe</a:t>
            </a:r>
            <a:endParaRPr lang="zh-CN" altLang="en-US" sz="115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729480" y="203327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pic>
        <p:nvPicPr>
          <p:cNvPr id="1026" name="Picture 2" descr="https://cdn.luogu.org/upload/usericon/845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81" y="2938585"/>
            <a:ext cx="1690726" cy="152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e_cle64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835" y="3186867"/>
            <a:ext cx="1273373" cy="127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9908" y="2938585"/>
            <a:ext cx="3157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 Speech Presented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Robert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1122947" y="426688"/>
            <a:ext cx="9491407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He is not only famous for coding, but also for his ability for:</a:t>
            </a: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697" y="1389007"/>
            <a:ext cx="9077496" cy="510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1122947" y="426688"/>
            <a:ext cx="9491407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He is not only famous for coding, but also for his ability for:</a:t>
            </a: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697" y="1389007"/>
            <a:ext cx="9077496" cy="510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1122947" y="426688"/>
            <a:ext cx="9491407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The history of chen_zhe’s becoming famous is short. He became famous on Luogu first for his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kindness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[n. 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善良，亲和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]. After a while, he became famous all over the Oiers.  </a:t>
            </a: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</p:txBody>
      </p:sp>
      <p:sp>
        <p:nvSpPr>
          <p:cNvPr id="8" name="任意多边形 18"/>
          <p:cNvSpPr/>
          <p:nvPr/>
        </p:nvSpPr>
        <p:spPr>
          <a:xfrm>
            <a:off x="1275347" y="579088"/>
            <a:ext cx="9491407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63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1122947" y="426688"/>
            <a:ext cx="9491407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That is the end of my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speech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[n. 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演说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].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Thanks for listening!</a:t>
            </a:r>
          </a:p>
        </p:txBody>
      </p:sp>
      <p:sp>
        <p:nvSpPr>
          <p:cNvPr id="8" name="任意多边形 18"/>
          <p:cNvSpPr/>
          <p:nvPr/>
        </p:nvSpPr>
        <p:spPr>
          <a:xfrm>
            <a:off x="1275347" y="579088"/>
            <a:ext cx="9491407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42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1114069" y="533220"/>
            <a:ext cx="9491407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We provide some notes on words so that everyone may get to know what I’m talking about.</a:t>
            </a: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 在整个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ppt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中，为了使你们知道我在讲什么，我</a:t>
            </a: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 增加了一些注释。可能会略微影响阅读体验。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55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797" y="355063"/>
            <a:ext cx="9096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仿宋" panose="02010609060101010101" charset="-122"/>
                <a:cs typeface="Courier New" panose="02070309020205020404" pitchFamily="49" charset="0"/>
                <a:sym typeface="+mn-lt"/>
              </a:rPr>
              <a:t>01 Who is chen_zhe?</a:t>
            </a:r>
            <a:endParaRPr lang="en-US" altLang="zh-CN" sz="60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仿宋" panose="02010609060101010101" charset="-122"/>
              <a:cs typeface="Courier New" panose="02070309020205020404" pitchFamily="49" charset="0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13" y="1370726"/>
            <a:ext cx="8667263" cy="487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60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1114069" y="533220"/>
            <a:ext cx="9491407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Chen_zhe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is a famous programmer (or </a:t>
            </a:r>
            <a:r>
              <a:rPr lang="en-US" altLang="zh-CN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Oier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[n. ,</a:t>
            </a:r>
            <a:r>
              <a:rPr lang="zh-CN" altLang="en-US" sz="32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信息学竞赛者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])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in China. He lives in Shanghai and studies at a middle school. He is famous for his job at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luogu.org 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[n. ,</a:t>
            </a:r>
            <a:r>
              <a:rPr lang="zh-CN" altLang="en-US" sz="32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信息学</a:t>
            </a:r>
            <a:r>
              <a:rPr lang="zh-CN" altLang="en-US" sz="32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网站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].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He is an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administrator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[n.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管理员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of the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website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[n.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网站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]. 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06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1114069" y="533220"/>
            <a:ext cx="9491407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Everyone loves him.</a:t>
            </a: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15389" r="35024" b="15895"/>
          <a:stretch/>
        </p:blipFill>
        <p:spPr>
          <a:xfrm>
            <a:off x="2947387" y="1032366"/>
            <a:ext cx="6116714" cy="583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43"/>
            <a:ext cx="12172025" cy="684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2028469" y="1333579"/>
            <a:ext cx="9491407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Chen_zhe is 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always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praised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[v. 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表扬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because of his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power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[n. 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能力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for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solving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[v-ing. 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解决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OI problems. However, some think that he has been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flattered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[adj. 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过奖的，被吹捧的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].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They think he isn’t so powerful as others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described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[v-ed. 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描述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in 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real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life.</a:t>
            </a: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98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2028469" y="1333579"/>
            <a:ext cx="9491407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The reason why they say this is he sometimes cannot get good grades in important competitions.</a:t>
            </a: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This picture is a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proof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[n. 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证据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].</a:t>
            </a: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You see,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the grades of his in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NOIP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last year is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less than me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!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18229" t="47033" r="18626" b="19336"/>
          <a:stretch/>
        </p:blipFill>
        <p:spPr>
          <a:xfrm>
            <a:off x="2299316" y="4189066"/>
            <a:ext cx="8245305" cy="247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424864850"/>
              </p:ext>
            </p:extLst>
          </p:nvPr>
        </p:nvGraphicFramePr>
        <p:xfrm>
          <a:off x="1114069" y="533220"/>
          <a:ext cx="9491407" cy="5633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576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367</Words>
  <Application>Microsoft Office PowerPoint</Application>
  <PresentationFormat>宽屏</PresentationFormat>
  <Paragraphs>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仿宋</vt:lpstr>
      <vt:lpstr>宋体</vt:lpstr>
      <vt:lpstr>Arial</vt:lpstr>
      <vt:lpstr>Calibri</vt:lpstr>
      <vt:lpstr>Calibri Light</vt:lpstr>
      <vt:lpstr>Courier New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极简点线</dc:title>
  <dc:creator>第一PPT</dc:creator>
  <cp:keywords>www.1ppt.com</cp:keywords>
  <dc:description>www.1ppt.com</dc:description>
  <cp:lastModifiedBy>Windows 用户</cp:lastModifiedBy>
  <cp:revision>56</cp:revision>
  <dcterms:created xsi:type="dcterms:W3CDTF">2018-07-10T18:03:00Z</dcterms:created>
  <dcterms:modified xsi:type="dcterms:W3CDTF">2019-04-25T09:13:22Z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  <property fmtid="{D5CDD505-2E9C-101B-9397-08002B2CF9AE}" pid="3" name="KSORubyTemplateID">
    <vt:lpwstr>2</vt:lpwstr>
  </property>
</Properties>
</file>