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79" r:id="rId3"/>
    <p:sldId id="380" r:id="rId4"/>
    <p:sldId id="382" r:id="rId5"/>
    <p:sldId id="383" r:id="rId6"/>
    <p:sldId id="384" r:id="rId7"/>
    <p:sldId id="385" r:id="rId8"/>
    <p:sldId id="387" r:id="rId9"/>
    <p:sldId id="388" r:id="rId10"/>
    <p:sldId id="389" r:id="rId11"/>
    <p:sldId id="390" r:id="rId12"/>
    <p:sldId id="391" r:id="rId13"/>
    <p:sldId id="392" r:id="rId14"/>
    <p:sldId id="394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5" r:id="rId24"/>
    <p:sldId id="406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31" autoAdjust="0"/>
    <p:restoredTop sz="94632" autoAdjust="0"/>
  </p:normalViewPr>
  <p:slideViewPr>
    <p:cSldViewPr snapToGrid="0">
      <p:cViewPr varScale="1">
        <p:scale>
          <a:sx n="73" d="100"/>
          <a:sy n="73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2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9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244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50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49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58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19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5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84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96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3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57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65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20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99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9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6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0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1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5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50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06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1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数据结构技巧选讲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K-D Tree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P2093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P4475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P4631</a:t>
            </a:r>
          </a:p>
        </p:txBody>
      </p:sp>
    </p:spTree>
    <p:extLst>
      <p:ext uri="{BB962C8B-B14F-4D97-AF65-F5344CB8AC3E}">
        <p14:creationId xmlns:p14="http://schemas.microsoft.com/office/powerpoint/2010/main" val="118367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想象一根线按照某种顺序扫过平面，来理解某些算法。（也即，按某维从小到大</a:t>
            </a:r>
            <a:r>
              <a:rPr lang="en-US" altLang="zh-CN" sz="2000" dirty="0"/>
              <a:t>/</a:t>
            </a:r>
            <a:r>
              <a:rPr lang="zh-CN" altLang="en-US" sz="2000" dirty="0"/>
              <a:t>从大到小考虑）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例如二维偏序问题的数据结构（树状数组</a:t>
            </a:r>
            <a:r>
              <a:rPr lang="en-US" altLang="zh-CN" sz="2000" dirty="0"/>
              <a:t>/</a:t>
            </a:r>
            <a:r>
              <a:rPr lang="zh-CN" altLang="en-US" sz="2000" dirty="0"/>
              <a:t>线段树）做法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转换思维（扫哪一维更好？怎么扫，从大到小还是从小到大？），不要有思维定势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4468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扫描线：例题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P5490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P3527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ARC085D</a:t>
            </a:r>
          </a:p>
        </p:txBody>
      </p:sp>
    </p:spTree>
    <p:extLst>
      <p:ext uri="{BB962C8B-B14F-4D97-AF65-F5344CB8AC3E}">
        <p14:creationId xmlns:p14="http://schemas.microsoft.com/office/powerpoint/2010/main" val="359790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线段树维护复杂信息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接下来，我们关注线段树这一具体的数据结构。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之前已经说过线段树的信息和标记应满足什么条件。看几个例子，设计一下信息：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P2572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P8969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4209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线段树上二分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利用线段树的结构进行二分。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找 </a:t>
            </a:r>
            <a:r>
              <a:rPr lang="en-US" altLang="zh-CN" sz="2000" dirty="0"/>
              <a:t>01 </a:t>
            </a:r>
            <a:r>
              <a:rPr lang="zh-CN" altLang="en-US" sz="2000" dirty="0"/>
              <a:t>序列里，某个位置后的第一个 </a:t>
            </a:r>
            <a:r>
              <a:rPr lang="en-US" altLang="zh-CN" sz="2000" dirty="0"/>
              <a:t>1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找最小的前缀和 </a:t>
            </a:r>
            <a:r>
              <a:rPr lang="en-US" altLang="zh-CN" sz="2000" dirty="0"/>
              <a:t>&gt;=s </a:t>
            </a:r>
            <a:r>
              <a:rPr lang="zh-CN" altLang="en-US" sz="2000" dirty="0"/>
              <a:t>的位置</a:t>
            </a:r>
            <a:endParaRPr lang="en-US" altLang="zh-CN" sz="2000" dirty="0">
              <a:highlight>
                <a:srgbClr val="FFFF00"/>
              </a:highlight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0846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例题：技巧综合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P4137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CF1404C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P8518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CF526F</a:t>
            </a:r>
          </a:p>
        </p:txBody>
      </p:sp>
    </p:spTree>
    <p:extLst>
      <p:ext uri="{BB962C8B-B14F-4D97-AF65-F5344CB8AC3E}">
        <p14:creationId xmlns:p14="http://schemas.microsoft.com/office/powerpoint/2010/main" val="162611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线段树上均摊分析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有时候某些操作进行的有效修改很少，此时可以暴力维护：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P4145</a:t>
            </a:r>
          </a:p>
        </p:txBody>
      </p:sp>
    </p:spTree>
    <p:extLst>
      <p:ext uri="{BB962C8B-B14F-4D97-AF65-F5344CB8AC3E}">
        <p14:creationId xmlns:p14="http://schemas.microsoft.com/office/powerpoint/2010/main" val="379941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线段树支持 </a:t>
            </a:r>
            <a:r>
              <a:rPr lang="en-US" altLang="zh-CN" sz="4400" b="1" dirty="0">
                <a:latin typeface="+mn-ea"/>
                <a:ea typeface="+mn-ea"/>
              </a:rPr>
              <a:t>x = max(x, c)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直接讲做法：最小值分开讨论。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如果只对最小值进行操作，就打标记。否则暴力递归。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Intuition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可以证明：只有这个操作和区间求和，复杂度 </a:t>
            </a:r>
            <a:r>
              <a:rPr lang="en-US" altLang="zh-CN" sz="2000" dirty="0"/>
              <a:t>O(q log n)</a:t>
            </a:r>
            <a:r>
              <a:rPr lang="zh-CN" altLang="en-US" sz="2000" dirty="0"/>
              <a:t>；如果还有区间加，复杂度 </a:t>
            </a:r>
            <a:r>
              <a:rPr lang="en-US" altLang="zh-CN" sz="2000" dirty="0"/>
              <a:t>O(q log^2 n)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注意，本质是</a:t>
            </a:r>
            <a:r>
              <a:rPr lang="zh-CN" altLang="en-US" sz="2000" dirty="0">
                <a:solidFill>
                  <a:srgbClr val="FF0000"/>
                </a:solidFill>
              </a:rPr>
              <a:t>分开维护最小值和其它值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OI Wiki </a:t>
            </a:r>
            <a:r>
              <a:rPr lang="zh-CN" altLang="en-US" sz="2000" dirty="0">
                <a:highlight>
                  <a:srgbClr val="FFFF00"/>
                </a:highlight>
              </a:rPr>
              <a:t>上的论文题</a:t>
            </a:r>
            <a:endParaRPr lang="en-US" altLang="zh-CN" sz="2000" dirty="0">
              <a:highlight>
                <a:srgbClr val="FFFF00"/>
              </a:highlight>
            </a:endParaRP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CF1290E</a:t>
            </a:r>
            <a:endParaRPr lang="zh-CN" altLang="en-US" sz="2000" dirty="0">
              <a:highlight>
                <a:srgbClr val="FFFF00"/>
              </a:highlight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UOJ515</a:t>
            </a:r>
          </a:p>
        </p:txBody>
      </p:sp>
    </p:spTree>
    <p:extLst>
      <p:ext uri="{BB962C8B-B14F-4D97-AF65-F5344CB8AC3E}">
        <p14:creationId xmlns:p14="http://schemas.microsoft.com/office/powerpoint/2010/main" val="2107495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线段树维护历史值：无脑做法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矩阵乘法。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（不妨假设操作就是区间加）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如果是历史最大值，就 </a:t>
            </a:r>
            <a:r>
              <a:rPr lang="en-US" altLang="zh-CN" sz="2000" dirty="0"/>
              <a:t>(max,+) </a:t>
            </a:r>
            <a:r>
              <a:rPr lang="zh-CN" altLang="en-US" sz="2000" dirty="0"/>
              <a:t>矩阵乘法；如果是历史和，就 </a:t>
            </a:r>
            <a:r>
              <a:rPr lang="en-US" altLang="zh-CN" sz="2000" dirty="0"/>
              <a:t>(+,*) </a:t>
            </a:r>
            <a:r>
              <a:rPr lang="zh-CN" altLang="en-US" sz="2000" dirty="0"/>
              <a:t>矩阵乘法。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13765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线段树维护历史值：麻烦做法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维护手动构造的标记。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记录当前结点上的历史最大加法标记 </a:t>
            </a:r>
            <a:r>
              <a:rPr lang="en-US" altLang="zh-CN" sz="2000" dirty="0"/>
              <a:t>/ </a:t>
            </a:r>
            <a:r>
              <a:rPr lang="zh-CN" altLang="en-US" sz="2000" dirty="0"/>
              <a:t>历史和标记（注意，定义域是上次 </a:t>
            </a:r>
            <a:r>
              <a:rPr lang="en-US" altLang="zh-CN" sz="2000" dirty="0"/>
              <a:t>pushdown </a:t>
            </a:r>
            <a:r>
              <a:rPr lang="zh-CN" altLang="en-US" sz="2000" dirty="0"/>
              <a:t>到这次 </a:t>
            </a:r>
            <a:r>
              <a:rPr lang="en-US" altLang="zh-CN" sz="2000" dirty="0"/>
              <a:t>pushdown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特别地：维护历史和，可以利用“时间”可减，减小常数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CF1824D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P8868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P4314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P6242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P5445</a:t>
            </a:r>
          </a:p>
        </p:txBody>
      </p:sp>
    </p:spTree>
    <p:extLst>
      <p:ext uri="{BB962C8B-B14F-4D97-AF65-F5344CB8AC3E}">
        <p14:creationId xmlns:p14="http://schemas.microsoft.com/office/powerpoint/2010/main" val="13130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树状数组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朴素树状数组支持的是 单点修改，前缀询问。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考虑修改操作，和询问操作，需要满足什么条件？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2703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李超线段树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考虑在线段树上维护一次函数。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两种操作：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插入一条线段。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询问某个横坐标上，所有线段的纵坐标最大值。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复杂度 </a:t>
            </a:r>
            <a:r>
              <a:rPr lang="en-US" altLang="zh-CN" sz="2000" dirty="0"/>
              <a:t>O(q_1 log^2 n+q_2 log n)</a:t>
            </a:r>
            <a:r>
              <a:rPr lang="zh-CN" altLang="en-US" sz="2000" dirty="0"/>
              <a:t>，常数很小！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P4097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P4069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P8987</a:t>
            </a:r>
          </a:p>
        </p:txBody>
      </p:sp>
    </p:spTree>
    <p:extLst>
      <p:ext uri="{BB962C8B-B14F-4D97-AF65-F5344CB8AC3E}">
        <p14:creationId xmlns:p14="http://schemas.microsoft.com/office/powerpoint/2010/main" val="3281830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线段树优化建图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最简单的：点向区间连边；区间向点连边；区间向区间连边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隐式建图（线段树维护最短路）：通常时间空间都会更优，可能会用到 </a:t>
            </a:r>
            <a:r>
              <a:rPr lang="en-US" altLang="zh-CN" sz="2000" dirty="0"/>
              <a:t>Dijkstra </a:t>
            </a:r>
            <a:r>
              <a:rPr lang="zh-CN" altLang="en-US" sz="2000" dirty="0"/>
              <a:t>本身的性质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CF786B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P5471</a:t>
            </a:r>
          </a:p>
        </p:txBody>
      </p:sp>
    </p:spTree>
    <p:extLst>
      <p:ext uri="{BB962C8B-B14F-4D97-AF65-F5344CB8AC3E}">
        <p14:creationId xmlns:p14="http://schemas.microsoft.com/office/powerpoint/2010/main" val="12513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对于很多问题，只支持插入，但“可撤销”。此时，可以用线段树分治的技巧。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对时间建线段树，把每个物体的出现时间写在上面；最后在线段树上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</a:t>
            </a:r>
            <a:r>
              <a:rPr lang="zh-CN" altLang="en-US" sz="2000" dirty="0"/>
              <a:t>一次。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注意：常数较大，写之前先想一下有无其他做法。</a:t>
            </a:r>
            <a:endParaRPr lang="en-US" altLang="zh-CN" sz="2000" dirty="0"/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LOJ121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P5787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CF1140F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LOJ534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QOJ5098</a:t>
            </a:r>
          </a:p>
        </p:txBody>
      </p:sp>
    </p:spTree>
    <p:extLst>
      <p:ext uri="{BB962C8B-B14F-4D97-AF65-F5344CB8AC3E}">
        <p14:creationId xmlns:p14="http://schemas.microsoft.com/office/powerpoint/2010/main" val="281378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带 </a:t>
            </a:r>
            <a:r>
              <a:rPr lang="en-US" altLang="zh-CN" sz="4400" b="1" dirty="0">
                <a:latin typeface="+mn-ea"/>
                <a:ea typeface="+mn-ea"/>
              </a:rPr>
              <a:t>log pushup </a:t>
            </a:r>
            <a:r>
              <a:rPr lang="zh-CN" altLang="en-US" sz="4400" b="1" dirty="0">
                <a:latin typeface="+mn-ea"/>
                <a:ea typeface="+mn-ea"/>
              </a:rPr>
              <a:t>的线段树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考虑下面的问题：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单点修改，求前缀最小值个数。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如果要 </a:t>
            </a:r>
            <a:r>
              <a:rPr lang="en-US" altLang="zh-CN" sz="2000" dirty="0"/>
              <a:t>pushup </a:t>
            </a:r>
            <a:r>
              <a:rPr lang="zh-CN" altLang="en-US" sz="2000" dirty="0"/>
              <a:t>前缀最小值个数，左儿子对右儿子有影响。把这个影响写成函数（形式化思考），看看其有何性质。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P4198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QOJ5098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P4425</a:t>
            </a:r>
          </a:p>
        </p:txBody>
      </p:sp>
    </p:spTree>
    <p:extLst>
      <p:ext uri="{BB962C8B-B14F-4D97-AF65-F5344CB8AC3E}">
        <p14:creationId xmlns:p14="http://schemas.microsoft.com/office/powerpoint/2010/main" val="301891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线段树上的其它结构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P3309</a:t>
            </a:r>
            <a:r>
              <a:rPr lang="zh-CN" altLang="en-US" sz="2000" dirty="0"/>
              <a:t>：维护凸包，只需要 </a:t>
            </a:r>
            <a:r>
              <a:rPr lang="en-US" altLang="zh-CN" sz="2000" dirty="0"/>
              <a:t>pushup</a:t>
            </a:r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P6240</a:t>
            </a:r>
            <a:r>
              <a:rPr lang="zh-CN" altLang="en-US" sz="2000" dirty="0"/>
              <a:t>：线段树上预处理“分治”信息，称为“猫树”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4321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普通线段树（区间修改，区间询问），标记和信息需要满足什么性质？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990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偏序问题，</a:t>
            </a:r>
            <a:r>
              <a:rPr lang="en-US" altLang="zh-CN" sz="4400" b="1" dirty="0">
                <a:latin typeface="+mn-ea"/>
                <a:ea typeface="+mn-ea"/>
              </a:rPr>
              <a:t>CDQ </a:t>
            </a:r>
            <a:r>
              <a:rPr lang="zh-CN" altLang="en-US" sz="4400" b="1" dirty="0">
                <a:latin typeface="+mn-ea"/>
                <a:ea typeface="+mn-ea"/>
              </a:rPr>
              <a:t>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考虑下面的问题：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给定平面上 </a:t>
            </a:r>
            <a:r>
              <a:rPr lang="en-US" altLang="zh-CN" sz="2000" dirty="0"/>
              <a:t>n </a:t>
            </a:r>
            <a:r>
              <a:rPr lang="zh-CN" altLang="en-US" sz="2000" dirty="0"/>
              <a:t>个点，对于每个点求出其左下方有几个点。（顺序对计数）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如果要拓展到高维？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有没有一种方法“一维一维”解决？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P3810</a:t>
            </a:r>
          </a:p>
        </p:txBody>
      </p:sp>
    </p:spTree>
    <p:extLst>
      <p:ext uri="{BB962C8B-B14F-4D97-AF65-F5344CB8AC3E}">
        <p14:creationId xmlns:p14="http://schemas.microsoft.com/office/powerpoint/2010/main" val="34454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偏序问题的应用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很多问题可以转化到偏序问题。比如下面的问题，看看分别是几维偏序：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矩形数点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立方体数点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三维空间内平面数点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等腰直角三角形数点（给定三条直线 </a:t>
            </a:r>
            <a:r>
              <a:rPr lang="en-US" altLang="zh-CN" sz="2000" dirty="0"/>
              <a:t>x=</a:t>
            </a:r>
            <a:r>
              <a:rPr lang="en-US" altLang="zh-CN" sz="2000" dirty="0" err="1"/>
              <a:t>A,y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B,x+y</a:t>
            </a:r>
            <a:r>
              <a:rPr lang="en-US" altLang="zh-CN" sz="2000" dirty="0"/>
              <a:t>=C</a:t>
            </a:r>
            <a:r>
              <a:rPr lang="zh-CN" altLang="en-US" sz="2000" dirty="0"/>
              <a:t>，求围成的区域内点数）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动态加点的矩形数点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注意：偏序问题是一类应用范围很广的问题，但是不一定转化到偏序问题就意味着做出来了。如果维数较高，还需要更细致的组合观察。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“怎么转化到偏序问题”也不容易。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4980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偏序问题：讨论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没有可减性：</a:t>
            </a:r>
            <a:endParaRPr lang="en-US" altLang="zh-CN" sz="2000" dirty="0"/>
          </a:p>
          <a:p>
            <a:r>
              <a:rPr lang="zh-CN" altLang="en-US" sz="2000" dirty="0"/>
              <a:t>如果信息没有可减性，</a:t>
            </a:r>
            <a:r>
              <a:rPr lang="en-US" altLang="zh-CN" sz="2000" dirty="0"/>
              <a:t>CDQ </a:t>
            </a:r>
            <a:r>
              <a:rPr lang="zh-CN" altLang="en-US" sz="2000" dirty="0"/>
              <a:t>分治只能解决至多一维不是只有前</a:t>
            </a:r>
            <a:r>
              <a:rPr lang="en-US" altLang="zh-CN" sz="2000" dirty="0"/>
              <a:t>/</a:t>
            </a:r>
            <a:r>
              <a:rPr lang="zh-CN" altLang="en-US" sz="2000" dirty="0"/>
              <a:t>后缀限制的问题。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latin typeface="+mn-ea"/>
              </a:rPr>
              <a:t>强制在线：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换成树套树总是可以的。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6313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速通几道偏序问题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P4169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P3157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P8253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P4113</a:t>
            </a:r>
          </a:p>
        </p:txBody>
      </p:sp>
    </p:spTree>
    <p:extLst>
      <p:ext uri="{BB962C8B-B14F-4D97-AF65-F5344CB8AC3E}">
        <p14:creationId xmlns:p14="http://schemas.microsoft.com/office/powerpoint/2010/main" val="149651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整体二分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以“区间第 </a:t>
            </a:r>
            <a:r>
              <a:rPr lang="en-US" altLang="zh-CN" sz="2000" dirty="0"/>
              <a:t>K </a:t>
            </a:r>
            <a:r>
              <a:rPr lang="zh-CN" altLang="en-US" sz="2000" dirty="0"/>
              <a:t>小”问题为例：每次询问都二分，瓶颈在于“重复扫描”。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能不能二分到一个值时，只扫描与其有关的数，和与其有关的询问？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P1527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P3527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P3332</a:t>
            </a:r>
          </a:p>
        </p:txBody>
      </p:sp>
    </p:spTree>
    <p:extLst>
      <p:ext uri="{BB962C8B-B14F-4D97-AF65-F5344CB8AC3E}">
        <p14:creationId xmlns:p14="http://schemas.microsoft.com/office/powerpoint/2010/main" val="330183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K-D Tree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如果对偏序问题再作泛化：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圆内数点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平面上 </a:t>
            </a:r>
            <a:r>
              <a:rPr lang="en-US" altLang="zh-CN" sz="2000" dirty="0"/>
              <a:t>n </a:t>
            </a:r>
            <a:r>
              <a:rPr lang="zh-CN" altLang="en-US" sz="2000" dirty="0"/>
              <a:t>个点，支持给矩形内的点加一个值，查询矩形内所有点的和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平面上 </a:t>
            </a:r>
            <a:r>
              <a:rPr lang="en-US" altLang="zh-CN" sz="2000" dirty="0"/>
              <a:t>n </a:t>
            </a:r>
            <a:r>
              <a:rPr lang="zh-CN" altLang="en-US" sz="2000" dirty="0"/>
              <a:t>个点，支持给矩形内的点加一个值，查询半平面一侧所有点的和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最近邻问题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（数据随机前提下）</a:t>
            </a:r>
            <a:r>
              <a:rPr lang="en-US" altLang="zh-CN" sz="2000" dirty="0"/>
              <a:t>K-D Tree </a:t>
            </a:r>
            <a:r>
              <a:rPr lang="zh-CN" altLang="en-US" sz="2000" dirty="0"/>
              <a:t>是很好的选择。</a:t>
            </a:r>
            <a:endParaRPr lang="en-US" altLang="zh-CN" sz="2000" dirty="0"/>
          </a:p>
          <a:p>
            <a:r>
              <a:rPr lang="zh-CN" altLang="en-US" sz="2000" dirty="0"/>
              <a:t>注意：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对于大部分应用场景，数据随机前提下 </a:t>
            </a:r>
            <a:r>
              <a:rPr lang="en-US" altLang="zh-CN" sz="2000" dirty="0"/>
              <a:t>K-D Tree </a:t>
            </a:r>
            <a:r>
              <a:rPr lang="zh-CN" altLang="en-US" sz="2000" dirty="0"/>
              <a:t>复杂度才对，但是实践中 </a:t>
            </a:r>
            <a:r>
              <a:rPr lang="en-US" altLang="zh-CN" sz="2000" dirty="0"/>
              <a:t>K-D Tree </a:t>
            </a:r>
            <a:r>
              <a:rPr lang="zh-CN" altLang="en-US" sz="2000" dirty="0"/>
              <a:t>能过很多题（随机旋转？）。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如果只有矩形操作，则 </a:t>
            </a:r>
            <a:r>
              <a:rPr lang="en-US" altLang="zh-CN" sz="2000" dirty="0"/>
              <a:t>K-D Tree </a:t>
            </a:r>
            <a:r>
              <a:rPr lang="zh-CN" altLang="en-US" sz="2000" dirty="0"/>
              <a:t>复杂度是 </a:t>
            </a:r>
            <a:r>
              <a:rPr lang="en-US" altLang="zh-CN" sz="2000" dirty="0"/>
              <a:t>O(n^{1-1/D})</a:t>
            </a:r>
            <a:r>
              <a:rPr lang="zh-CN" altLang="en-US" sz="2000" dirty="0"/>
              <a:t>，</a:t>
            </a:r>
            <a:r>
              <a:rPr lang="en-US" altLang="zh-CN" sz="2000" dirty="0"/>
              <a:t>D </a:t>
            </a:r>
            <a:r>
              <a:rPr lang="zh-CN" altLang="en-US" sz="2000" dirty="0"/>
              <a:t>是维数。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88566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1126</Words>
  <Application>Microsoft Office PowerPoint</Application>
  <PresentationFormat>宽屏</PresentationFormat>
  <Paragraphs>228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数据结构技巧选讲</vt:lpstr>
      <vt:lpstr>树状数组</vt:lpstr>
      <vt:lpstr>线段树</vt:lpstr>
      <vt:lpstr>偏序问题，CDQ 分治</vt:lpstr>
      <vt:lpstr>偏序问题的应用</vt:lpstr>
      <vt:lpstr>偏序问题：讨论</vt:lpstr>
      <vt:lpstr>速通几道偏序问题</vt:lpstr>
      <vt:lpstr>整体二分</vt:lpstr>
      <vt:lpstr>K-D Tree</vt:lpstr>
      <vt:lpstr>K-D Tree</vt:lpstr>
      <vt:lpstr>扫描线</vt:lpstr>
      <vt:lpstr>扫描线：例题</vt:lpstr>
      <vt:lpstr>线段树维护复杂信息</vt:lpstr>
      <vt:lpstr>线段树上二分</vt:lpstr>
      <vt:lpstr>例题：技巧综合</vt:lpstr>
      <vt:lpstr>线段树上均摊分析</vt:lpstr>
      <vt:lpstr>线段树支持 x = max(x, c)</vt:lpstr>
      <vt:lpstr>线段树维护历史值：无脑做法</vt:lpstr>
      <vt:lpstr>线段树维护历史值：麻烦做法</vt:lpstr>
      <vt:lpstr>李超线段树</vt:lpstr>
      <vt:lpstr>线段树优化建图</vt:lpstr>
      <vt:lpstr>线段树分治</vt:lpstr>
      <vt:lpstr>带 log pushup 的线段树</vt:lpstr>
      <vt:lpstr>线段树上的其它结构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罗 思远</cp:lastModifiedBy>
  <cp:revision>1752</cp:revision>
  <dcterms:created xsi:type="dcterms:W3CDTF">2023-05-06T03:04:00Z</dcterms:created>
  <dcterms:modified xsi:type="dcterms:W3CDTF">2023-08-05T09:55:36Z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