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79" r:id="rId3"/>
    <p:sldId id="407" r:id="rId4"/>
    <p:sldId id="380" r:id="rId5"/>
    <p:sldId id="382" r:id="rId6"/>
    <p:sldId id="40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1" autoAdjust="0"/>
    <p:restoredTop sz="94632" autoAdjust="0"/>
  </p:normalViewPr>
  <p:slideViewPr>
    <p:cSldViewPr snapToGrid="0">
      <p:cViewPr varScale="1">
        <p:scale>
          <a:sx n="48" d="100"/>
          <a:sy n="48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几个例子。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2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5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0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考试技巧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大方向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普通模拟赛？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考前模拟赛？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实际考试？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27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时间分配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因人而异，通常情况应该每个题至少给一点时间。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2633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对拍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</a:t>
            </a:r>
            <a:r>
              <a:rPr lang="zh-CN" altLang="en-US" sz="2000" dirty="0">
                <a:solidFill>
                  <a:srgbClr val="FF0000"/>
                </a:solidFill>
              </a:rPr>
              <a:t>足够多样、足够多</a:t>
            </a:r>
            <a:r>
              <a:rPr lang="zh-CN" altLang="en-US" sz="2000" dirty="0"/>
              <a:t>的数据，来找出程序错误（或验证程序正确）。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多样性：是否有可能生成你出错的数据（边界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数量大：是否生成出错数据的概率足够大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注意系统差异以及耗时瓶颈，争取短时间内对拍尽量多次。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990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编译选项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-Wall –</a:t>
            </a:r>
            <a:r>
              <a:rPr lang="en-US" altLang="zh-CN" sz="2000" dirty="0" err="1"/>
              <a:t>Wshadow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Wextra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Wl</a:t>
            </a:r>
            <a:r>
              <a:rPr lang="en-US" altLang="zh-CN" sz="2000" dirty="0"/>
              <a:t>,--stack=100000000 –O2 –std=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14</a:t>
            </a:r>
            <a:endParaRPr lang="en-US" altLang="zh-C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54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C++ </a:t>
            </a:r>
            <a:r>
              <a:rPr lang="zh-CN" altLang="en-US" sz="4400" b="1" dirty="0">
                <a:latin typeface="+mn-ea"/>
                <a:ea typeface="+mn-ea"/>
              </a:rPr>
              <a:t>技巧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善用 </a:t>
            </a:r>
            <a:r>
              <a:rPr lang="en-US" altLang="zh-CN" sz="2000" dirty="0"/>
              <a:t>STL </a:t>
            </a:r>
            <a:r>
              <a:rPr lang="zh-CN" altLang="en-US" sz="2000" dirty="0"/>
              <a:t>容器：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vector, map, set, multiset, </a:t>
            </a:r>
            <a:r>
              <a:rPr lang="en-US" altLang="zh-CN" sz="2000" dirty="0" err="1"/>
              <a:t>unordered_set</a:t>
            </a:r>
            <a:r>
              <a:rPr lang="en-US" altLang="zh-CN" sz="2000" dirty="0"/>
              <a:t>/map, </a:t>
            </a:r>
            <a:r>
              <a:rPr lang="en-US" altLang="zh-CN" sz="2000" dirty="0" err="1"/>
              <a:t>priority_queue</a:t>
            </a:r>
            <a:r>
              <a:rPr lang="en-US" altLang="zh-CN" sz="2000" dirty="0"/>
              <a:t>, string …</a:t>
            </a:r>
          </a:p>
          <a:p>
            <a:endParaRPr lang="en-US" altLang="zh-CN" sz="2000" dirty="0"/>
          </a:p>
          <a:p>
            <a:r>
              <a:rPr lang="zh-CN" altLang="en-US" sz="2000" dirty="0"/>
              <a:t>善用函数：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lower_bound</a:t>
            </a:r>
            <a:r>
              <a:rPr lang="en-US" altLang="zh-CN" sz="2000" dirty="0"/>
              <a:t>, sort, </a:t>
            </a:r>
            <a:r>
              <a:rPr lang="en-US" altLang="zh-CN" sz="2000" dirty="0" err="1"/>
              <a:t>to_string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c_str</a:t>
            </a:r>
            <a:r>
              <a:rPr lang="en-US" altLang="zh-CN" sz="2000" dirty="0"/>
              <a:t>(), …</a:t>
            </a:r>
          </a:p>
          <a:p>
            <a:endParaRPr lang="en-US" altLang="zh-CN" sz="2000" dirty="0"/>
          </a:p>
          <a:p>
            <a:r>
              <a:rPr lang="zh-CN" altLang="en-US" sz="2000" dirty="0"/>
              <a:t>重载：</a:t>
            </a:r>
            <a:r>
              <a:rPr lang="en-US" altLang="zh-CN" sz="2000" dirty="0"/>
              <a:t>operator [], &lt;, &gt;, …</a:t>
            </a:r>
          </a:p>
          <a:p>
            <a:endParaRPr lang="en-US" altLang="zh-CN" sz="2000" dirty="0"/>
          </a:p>
          <a:p>
            <a:r>
              <a:rPr lang="zh-CN" altLang="en-US" sz="2000" dirty="0"/>
              <a:t>指针</a:t>
            </a:r>
            <a:endParaRPr lang="en-US" altLang="zh-CN" sz="2000" dirty="0"/>
          </a:p>
          <a:p>
            <a:r>
              <a:rPr lang="en-US" altLang="zh-CN" sz="2000" dirty="0"/>
              <a:t>auto</a:t>
            </a:r>
            <a:r>
              <a:rPr lang="zh-CN" altLang="en-US" sz="2000" dirty="0"/>
              <a:t>，</a:t>
            </a:r>
            <a:r>
              <a:rPr lang="en-US" altLang="zh-CN" sz="2000" dirty="0"/>
              <a:t>auto [], </a:t>
            </a:r>
            <a:r>
              <a:rPr lang="zh-CN" altLang="en-US" sz="2000" dirty="0"/>
              <a:t>迭代循环和引用（</a:t>
            </a:r>
            <a:r>
              <a:rPr lang="en-US" altLang="zh-CN" sz="2000" dirty="0"/>
              <a:t>: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Lambda</a:t>
            </a:r>
          </a:p>
          <a:p>
            <a:r>
              <a:rPr lang="en-US" altLang="zh-CN" sz="2000" dirty="0" err="1"/>
              <a:t>Cerr</a:t>
            </a:r>
            <a:endParaRPr lang="en-US" altLang="zh-CN" sz="2000" dirty="0"/>
          </a:p>
          <a:p>
            <a:r>
              <a:rPr lang="zh-CN" altLang="en-US" sz="2000" dirty="0"/>
              <a:t>查内存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958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190</Words>
  <Application>Microsoft Office PowerPoint</Application>
  <PresentationFormat>宽屏</PresentationFormat>
  <Paragraphs>42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考试技巧</vt:lpstr>
      <vt:lpstr>大方向</vt:lpstr>
      <vt:lpstr>时间分配</vt:lpstr>
      <vt:lpstr>对拍</vt:lpstr>
      <vt:lpstr>编译选项</vt:lpstr>
      <vt:lpstr>C++ 技巧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1822</cp:revision>
  <dcterms:created xsi:type="dcterms:W3CDTF">2023-05-06T03:04:00Z</dcterms:created>
  <dcterms:modified xsi:type="dcterms:W3CDTF">2023-06-23T16:04:38Z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