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42" r:id="rId3"/>
    <p:sldId id="293" r:id="rId4"/>
    <p:sldId id="343" r:id="rId5"/>
    <p:sldId id="292" r:id="rId6"/>
    <p:sldId id="345" r:id="rId7"/>
    <p:sldId id="344" r:id="rId8"/>
    <p:sldId id="309" r:id="rId9"/>
    <p:sldId id="346" r:id="rId10"/>
    <p:sldId id="347" r:id="rId11"/>
    <p:sldId id="348" r:id="rId12"/>
    <p:sldId id="349" r:id="rId13"/>
    <p:sldId id="350" r:id="rId14"/>
    <p:sldId id="351" r:id="rId15"/>
    <p:sldId id="310" r:id="rId16"/>
    <p:sldId id="352" r:id="rId17"/>
    <p:sldId id="353" r:id="rId18"/>
    <p:sldId id="354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32" autoAdjust="0"/>
  </p:normalViewPr>
  <p:slideViewPr>
    <p:cSldViewPr snapToGrid="0">
      <p:cViewPr varScale="1">
        <p:scale>
          <a:sx n="74" d="100"/>
          <a:sy n="74" d="100"/>
        </p:scale>
        <p:origin x="6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DCA60-EAF9-4C6E-8601-4CA930F7540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F43A-17CD-4CD9-A47C-B05C1920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59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027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77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597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66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475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239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826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6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7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87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627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016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690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454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86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64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树上数据结构：题目选讲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AGC001C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63CFFBC-7F9B-6BDB-7BA1-73FF684644DC}"/>
              </a:ext>
            </a:extLst>
          </p:cNvPr>
          <p:cNvSpPr txBox="1"/>
          <p:nvPr/>
        </p:nvSpPr>
        <p:spPr>
          <a:xfrm>
            <a:off x="1055999" y="1724417"/>
            <a:ext cx="1027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所有直径的中点是固定的，枚举中点落在哪里即可。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2303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P2491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有一棵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个点的带权树。你希望在上面选择一条长度不超过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的路径，使得所有点到这条路径的距离最大值最小。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1323439"/>
              </a:xfrm>
              <a:prstGeom prst="rect">
                <a:avLst/>
              </a:prstGeom>
              <a:blipFill>
                <a:blip r:embed="rId3"/>
                <a:stretch>
                  <a:fillRect l="-593" t="-2765" r="-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46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P2491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63CFFBC-7F9B-6BDB-7BA1-73FF684644DC}"/>
              </a:ext>
            </a:extLst>
          </p:cNvPr>
          <p:cNvSpPr txBox="1"/>
          <p:nvPr/>
        </p:nvSpPr>
        <p:spPr>
          <a:xfrm>
            <a:off x="1055999" y="1724417"/>
            <a:ext cx="10270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最优解一定在直径上。尝试证明这个结论！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知道在直径上后怎么做？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28854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CF1617E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2589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个非负整数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对于两个非负整数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，定义一次操作为：选择非负整数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，满足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，并把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替换为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。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就是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至少用几次操作变成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2589748"/>
              </a:xfrm>
              <a:prstGeom prst="rect">
                <a:avLst/>
              </a:prstGeom>
              <a:blipFill>
                <a:blip r:embed="rId3"/>
                <a:stretch>
                  <a:fillRect l="-593" t="-1412" b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58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CF1617E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63CFFBC-7F9B-6BDB-7BA1-73FF684644DC}"/>
              </a:ext>
            </a:extLst>
          </p:cNvPr>
          <p:cNvSpPr txBox="1"/>
          <p:nvPr/>
        </p:nvSpPr>
        <p:spPr>
          <a:xfrm>
            <a:off x="1055999" y="1724417"/>
            <a:ext cx="1027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“树”可能很隐蔽，但直径的性质仍然存在！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57826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重心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56614"/>
                <a:ext cx="10270969" cy="1425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树上存在至多两个点，满足删除这个点后各个连通块大小都不超过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这个点叫树的重心。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56614"/>
                <a:ext cx="10270969" cy="1425903"/>
              </a:xfrm>
              <a:prstGeom prst="rect">
                <a:avLst/>
              </a:prstGeo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36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AGC018D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给定一棵带权树，构造一个排列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，使得对于所有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的和最大。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1015663"/>
              </a:xfrm>
              <a:prstGeom prst="rect">
                <a:avLst/>
              </a:prstGeom>
              <a:blipFill>
                <a:blip r:embed="rId3"/>
                <a:stretch>
                  <a:fillRect l="-593" t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55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P5666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给定一棵树。求出删去每条边之后，剩下两个连通块的树的重心的编号和之和。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1015663"/>
              </a:xfrm>
              <a:prstGeom prst="rect">
                <a:avLst/>
              </a:prstGeom>
              <a:blipFill>
                <a:blip r:embed="rId3"/>
                <a:stretch>
                  <a:fillRect l="-593" t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464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P5666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63CFFBC-7F9B-6BDB-7BA1-73FF684644DC}"/>
              </a:ext>
            </a:extLst>
          </p:cNvPr>
          <p:cNvSpPr txBox="1"/>
          <p:nvPr/>
        </p:nvSpPr>
        <p:spPr>
          <a:xfrm>
            <a:off x="1055999" y="1724417"/>
            <a:ext cx="1027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树的重心一定是 </a:t>
            </a:r>
            <a:r>
              <a:rPr lang="en-US" altLang="zh-CN" sz="2000" dirty="0" err="1"/>
              <a:t>dfs</a:t>
            </a:r>
            <a:r>
              <a:rPr lang="en-US" altLang="zh-CN" sz="2000" dirty="0"/>
              <a:t> </a:t>
            </a:r>
            <a:r>
              <a:rPr lang="zh-CN" altLang="en-US" sz="2000" dirty="0"/>
              <a:t>序处于最中间的点的祖先！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0144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 err="1">
                <a:latin typeface="+mn-ea"/>
                <a:ea typeface="+mn-ea"/>
              </a:rPr>
              <a:t>dfs</a:t>
            </a:r>
            <a:r>
              <a:rPr lang="en-US" altLang="zh-CN" sz="4400" b="1" dirty="0">
                <a:latin typeface="+mn-ea"/>
                <a:ea typeface="+mn-ea"/>
              </a:rPr>
              <a:t> </a:t>
            </a:r>
            <a:r>
              <a:rPr lang="zh-CN" altLang="en-US" sz="4400" b="1" dirty="0">
                <a:latin typeface="+mn-ea"/>
                <a:ea typeface="+mn-ea"/>
              </a:rPr>
              <a:t>序：例题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给出一棵树</m:t>
                    </m:r>
                  </m:oMath>
                </a14:m>
                <a:r>
                  <a:rPr lang="zh-CN" altLang="en-US" sz="2000" dirty="0"/>
                  <a:t>，我们说一对点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是不好的，当且仅当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问有多少条树上的简单路径不包含任何不好的点对。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提示：转化为矩形面积并问题。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2246769"/>
              </a:xfrm>
              <a:prstGeom prst="rect">
                <a:avLst/>
              </a:prstGeom>
              <a:blipFill>
                <a:blip r:embed="rId3"/>
                <a:stretch>
                  <a:fillRect l="-593" t="-1630" b="-4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20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LCA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3487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树上公共祖先，我们有两个比较好的方法来求：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b="1" dirty="0"/>
                  <a:t>树上倍增：</a:t>
                </a:r>
                <a:endParaRPr lang="en-US" altLang="zh-CN" sz="2000" b="1" dirty="0"/>
              </a:p>
              <a:p>
                <a:r>
                  <a:rPr lang="zh-CN" altLang="en-US" sz="2000" dirty="0"/>
                  <a:t>处理出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的所有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级祖先，以此计算 </a:t>
                </a:r>
                <a:r>
                  <a:rPr lang="en-US" altLang="zh-CN" sz="2000" dirty="0"/>
                  <a:t>LCA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优势在于写起来方便。</a:t>
                </a:r>
                <a:endParaRPr lang="en-US" altLang="zh-CN" sz="2000" dirty="0"/>
              </a:p>
              <a:p>
                <a:endParaRPr lang="en-US" altLang="zh-CN" sz="2000" b="1" dirty="0"/>
              </a:p>
              <a:p>
                <a:r>
                  <a:rPr lang="zh-CN" altLang="en-US" sz="2000" b="1" dirty="0"/>
                  <a:t>欧拉序 </a:t>
                </a:r>
                <a:r>
                  <a:rPr lang="en-US" altLang="zh-CN" sz="2000" b="1" dirty="0"/>
                  <a:t>+ ST </a:t>
                </a:r>
                <a:r>
                  <a:rPr lang="zh-CN" altLang="en-US" sz="2000" b="1" dirty="0"/>
                  <a:t>表：</a:t>
                </a:r>
                <a:endParaRPr lang="en-US" altLang="zh-CN" sz="2000" b="1" dirty="0"/>
              </a:p>
              <a:p>
                <a:r>
                  <a:rPr lang="zh-CN" altLang="en-US" sz="2000" dirty="0"/>
                  <a:t>求出树的</a:t>
                </a:r>
                <a:r>
                  <a:rPr lang="zh-CN" altLang="en-US" sz="2000" u="sng" dirty="0"/>
                  <a:t>欧拉序</a:t>
                </a:r>
                <a:r>
                  <a:rPr lang="zh-CN" altLang="en-US" sz="2000" dirty="0"/>
                  <a:t>，查询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之间深度最小的点。</a:t>
                </a:r>
                <a:endParaRPr lang="en-US" altLang="zh-CN" sz="2000" dirty="0"/>
              </a:p>
              <a:p>
                <a:r>
                  <a:rPr lang="zh-CN" altLang="en-US" sz="2000" dirty="0"/>
                  <a:t>优势在于较快。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两种方法都可以拓展，且方向不一样。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3487878"/>
              </a:xfrm>
              <a:prstGeom prst="rect">
                <a:avLst/>
              </a:prstGeom>
              <a:blipFill>
                <a:blip r:embed="rId3"/>
                <a:stretch>
                  <a:fillRect l="-593" t="-1049" b="-2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50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倍增 </a:t>
            </a:r>
            <a:r>
              <a:rPr lang="en-US" altLang="zh-CN" sz="4400" b="1" dirty="0">
                <a:latin typeface="+mn-ea"/>
                <a:ea typeface="+mn-ea"/>
              </a:rPr>
              <a:t>/ LCA </a:t>
            </a:r>
            <a:r>
              <a:rPr lang="zh-CN" altLang="en-US" sz="4400" b="1" dirty="0">
                <a:latin typeface="+mn-ea"/>
                <a:ea typeface="+mn-ea"/>
              </a:rPr>
              <a:t>的应用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时间内，解决下面的问题：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查询链上最大子段和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查询链的中点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查询区间 </a:t>
                </a:r>
                <a:r>
                  <a:rPr lang="en-US" altLang="zh-CN" sz="2000" dirty="0"/>
                  <a:t>LCA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1631216"/>
              </a:xfrm>
              <a:prstGeom prst="rect">
                <a:avLst/>
              </a:prstGeom>
              <a:blipFill>
                <a:blip r:embed="rId3"/>
                <a:stretch>
                  <a:fillRect l="-593" t="-2247" b="-5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94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链在有根树上可以表示为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𝑙𝑐𝑎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的路径。</a:t>
                </a:r>
                <a:endParaRPr lang="en-US" altLang="zh-CN" sz="2000" dirty="0"/>
              </a:p>
              <a:p>
                <a:r>
                  <a:rPr lang="zh-CN" altLang="en-US" sz="2000" dirty="0"/>
                  <a:t>特别地，若信息可逆，则我们可以根据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𝑙𝑐𝑎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到根的路径信息算出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到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的信息。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单点修改，查询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到根的链的信息可以快速维护。方法是转为子树加单点查询。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到根的链修改，单点查询也可以快速维护。方法是差分后转为前一个。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1631216"/>
              </a:xfrm>
              <a:prstGeom prst="rect">
                <a:avLst/>
              </a:prstGeom>
              <a:blipFill>
                <a:blip r:embed="rId3"/>
                <a:stretch>
                  <a:fillRect l="-593" t="-2247" b="-5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16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P4281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有一棵树，树上每条边有边权。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次询问，每次询问给出三个点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/>
                  <a:t>，问到三个点距离之和最小的点。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1631216"/>
              </a:xfrm>
              <a:prstGeom prst="rect">
                <a:avLst/>
              </a:prstGeom>
              <a:blipFill>
                <a:blip r:embed="rId3"/>
                <a:stretch>
                  <a:fillRect l="-593" t="-2247" b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23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CF1555F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有一个无向带权图，图上的边权要么是 </a:t>
                </a:r>
                <a:r>
                  <a:rPr lang="en-US" altLang="zh-CN" sz="2000" dirty="0"/>
                  <a:t>0 </a:t>
                </a:r>
                <a:r>
                  <a:rPr lang="zh-CN" altLang="en-US" sz="2000" dirty="0"/>
                  <a:t>要么是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如果图上所有简单环的边权异或和都是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，就说图是好图。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初始时，图为空。有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次操作：第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次操作会加入一条新边，你需要判断加入这条边后图是否会变成坏图。如果不会，则把这条边加入，否则不加入。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2554545"/>
              </a:xfrm>
              <a:prstGeom prst="rect">
                <a:avLst/>
              </a:prstGeom>
              <a:blipFill>
                <a:blip r:embed="rId3"/>
                <a:stretch>
                  <a:fillRect l="-593" t="-1432" b="-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45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直径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19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树上距离最远的两个点。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求直径的方法：</a:t>
                </a:r>
                <a:endParaRPr lang="en-US" altLang="zh-C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000" dirty="0"/>
                  <a:t>两次 </a:t>
                </a:r>
                <a:r>
                  <a:rPr lang="en-US" altLang="zh-CN" sz="2000" dirty="0" err="1"/>
                  <a:t>dfs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000" dirty="0"/>
                  <a:t>在每个点统计不同子树的最长链。</a:t>
                </a:r>
                <a:endParaRPr lang="en-US" altLang="zh-C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000" dirty="0"/>
                  <a:t>找到使得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𝑙𝑐𝑎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 最大的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。</a:t>
                </a:r>
                <a:r>
                  <a:rPr lang="en-US" altLang="zh-CN" sz="2000" dirty="0"/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1968552"/>
              </a:xfrm>
              <a:prstGeom prst="rect">
                <a:avLst/>
              </a:prstGeom>
              <a:blipFill>
                <a:blip r:embed="rId3"/>
                <a:stretch>
                  <a:fillRect l="-593" t="-1858" b="-3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56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AGC001C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给定一棵无权树，问至少删除多少个点（剩下的点必须连通）才能使得直径不超过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1631216"/>
              </a:xfrm>
              <a:prstGeom prst="rect">
                <a:avLst/>
              </a:prstGeom>
              <a:blipFill>
                <a:blip r:embed="rId3"/>
                <a:stretch>
                  <a:fillRect l="-593" t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0047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822</Words>
  <Application>Microsoft Office PowerPoint</Application>
  <PresentationFormat>宽屏</PresentationFormat>
  <Paragraphs>109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树上数据结构：题目选讲</vt:lpstr>
      <vt:lpstr>dfs 序：例题</vt:lpstr>
      <vt:lpstr>LCA</vt:lpstr>
      <vt:lpstr>倍增 / LCA 的应用</vt:lpstr>
      <vt:lpstr>链</vt:lpstr>
      <vt:lpstr>例题：P4281</vt:lpstr>
      <vt:lpstr>例题：CF1555F</vt:lpstr>
      <vt:lpstr>直径</vt:lpstr>
      <vt:lpstr>例题：AGC001C</vt:lpstr>
      <vt:lpstr>例题：AGC001C cont.</vt:lpstr>
      <vt:lpstr>例题：P2491</vt:lpstr>
      <vt:lpstr>例题：P2491 cont.</vt:lpstr>
      <vt:lpstr>例题：CF1617E</vt:lpstr>
      <vt:lpstr>例题：CF1617E cont.</vt:lpstr>
      <vt:lpstr>重心</vt:lpstr>
      <vt:lpstr>例题：AGC018D</vt:lpstr>
      <vt:lpstr>例题：P5666</vt:lpstr>
      <vt:lpstr>例题：P5666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罗 思远</cp:lastModifiedBy>
  <cp:revision>68</cp:revision>
  <dcterms:created xsi:type="dcterms:W3CDTF">2023-05-06T03:04:00Z</dcterms:created>
  <dcterms:modified xsi:type="dcterms:W3CDTF">2023-07-21T00:32:52Z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