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6" r:id="rId3"/>
    <p:sldId id="297" r:id="rId4"/>
    <p:sldId id="283" r:id="rId5"/>
    <p:sldId id="295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3" r:id="rId18"/>
    <p:sldId id="311" r:id="rId19"/>
    <p:sldId id="31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32" autoAdjust="0"/>
  </p:normalViewPr>
  <p:slideViewPr>
    <p:cSldViewPr snapToGrid="0">
      <p:cViewPr varScale="1">
        <p:scale>
          <a:sx n="77" d="100"/>
          <a:sy n="77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贪心：题目选讲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一道题：</a:t>
            </a:r>
            <a:r>
              <a:rPr lang="en-US" altLang="zh-CN" sz="4400" b="1" dirty="0">
                <a:latin typeface="+mn-ea"/>
                <a:ea typeface="+mn-ea"/>
              </a:rPr>
              <a:t>P8365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1942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个食物。吃第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个食物，要么可以使你的体重增加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，要么可以使你的体重乘上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初始时你的体重为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，你可以自行选择吃的顺序（每个食物只能吃一次）和每次是乘还是加，求最终你的最大体重。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1942519"/>
              </a:xfrm>
              <a:prstGeom prst="rect">
                <a:avLst/>
              </a:prstGeom>
              <a:blipFill>
                <a:blip r:embed="rId2"/>
                <a:stretch>
                  <a:fillRect l="-605" t="-1887" r="-3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63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一道题：</a:t>
            </a:r>
            <a:r>
              <a:rPr lang="en-US" altLang="zh-CN" sz="4400" b="1" dirty="0">
                <a:latin typeface="+mn-ea"/>
                <a:ea typeface="+mn-ea"/>
              </a:rPr>
              <a:t>QOJ5517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给定一个数组，重排它，最大化相邻两个数之和（数组在环上）。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8082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一道题：</a:t>
            </a:r>
            <a:r>
              <a:rPr lang="en-US" altLang="zh-CN" sz="4400" b="1" dirty="0">
                <a:latin typeface="+mn-ea"/>
                <a:ea typeface="+mn-ea"/>
              </a:rPr>
              <a:t>QOJ5517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给定一个环上的数组，重排它，最大化相邻两个数之和。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1015663"/>
              </a:xfrm>
              <a:prstGeom prst="rect">
                <a:avLst/>
              </a:prstGeom>
              <a:blipFill>
                <a:blip r:embed="rId2"/>
                <a:stretch>
                  <a:fillRect l="-605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44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思考题：</a:t>
            </a:r>
            <a:r>
              <a:rPr lang="en-US" altLang="zh-CN" sz="4400" b="1" dirty="0">
                <a:latin typeface="+mn-ea"/>
                <a:ea typeface="+mn-ea"/>
              </a:rPr>
              <a:t>P6187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给定一个环上的数组和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，重排它，最大化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你需要对于每个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都求出答案。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1631216"/>
              </a:xfrm>
              <a:prstGeom prst="rect">
                <a:avLst/>
              </a:prstGeom>
              <a:blipFill>
                <a:blip r:embed="rId2"/>
                <a:stretch>
                  <a:fillRect l="-605" t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88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思考题：</a:t>
            </a:r>
            <a:r>
              <a:rPr lang="en-US" altLang="zh-CN" sz="4400" b="1" dirty="0">
                <a:latin typeface="+mn-ea"/>
                <a:ea typeface="+mn-ea"/>
              </a:rPr>
              <a:t>P6187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给定一个环上的数组和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，重排它，最大化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你需要对于每个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都求出答案。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1631216"/>
              </a:xfrm>
              <a:prstGeom prst="rect">
                <a:avLst/>
              </a:prstGeom>
              <a:blipFill>
                <a:blip r:embed="rId2"/>
                <a:stretch>
                  <a:fillRect l="-605" t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7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二分图最大匹配：</a:t>
            </a:r>
            <a:r>
              <a:rPr lang="en-US" altLang="zh-CN" sz="4400" b="1" dirty="0">
                <a:latin typeface="+mn-ea"/>
                <a:ea typeface="+mn-ea"/>
              </a:rPr>
              <a:t>ABC091C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2271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平面上有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个点。每个点是黑色或者白色。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黑色点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向所有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的白点连边。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求最大匹配。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2271456"/>
              </a:xfrm>
              <a:prstGeom prst="rect">
                <a:avLst/>
              </a:prstGeom>
              <a:blipFill>
                <a:blip r:embed="rId2"/>
                <a:stretch>
                  <a:fillRect l="-605"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03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CF144E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阶梯状图形，上面有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个点（如下图）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你希望保留其中尽量多的点，使得：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存在一种把每个点都移动到对角线上的方式，</a:t>
                </a:r>
                <a:endParaRPr lang="en-US" altLang="zh-CN" sz="2000" dirty="0"/>
              </a:p>
              <a:p>
                <a:r>
                  <a:rPr lang="zh-CN" altLang="en-US" sz="2000" dirty="0"/>
                  <a:t>并且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任意时刻，只要一个点不在对角线上，就必须移动它。只能向左或向上移动。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任意时刻，同一个格子里不能有两个点。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3477875"/>
              </a:xfrm>
              <a:prstGeom prst="rect">
                <a:avLst/>
              </a:prstGeom>
              <a:blipFill>
                <a:blip r:embed="rId2"/>
                <a:stretch>
                  <a:fillRect l="-605" t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F6164B2-26D0-B7BD-A0E1-89EAB1BD5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550" y="1692220"/>
            <a:ext cx="17811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76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配对 </a:t>
            </a:r>
            <a:r>
              <a:rPr lang="en-US" altLang="zh-CN" sz="4400" b="1" dirty="0">
                <a:latin typeface="+mn-ea"/>
                <a:ea typeface="+mn-ea"/>
              </a:rPr>
              <a:t>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给定一个非负数组，每次选两个不同的位置减一。要求操作后每个数都非负。问至多能进行多少次操作。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52844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积木大赛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有一个非负序列，每次选一个区间减一，问至少几次减到所有位置都恰好是 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3653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积木大赛 </a:t>
            </a:r>
            <a:r>
              <a:rPr lang="en-US" altLang="zh-CN" sz="4400" b="1" dirty="0">
                <a:latin typeface="+mn-ea"/>
                <a:ea typeface="+mn-ea"/>
              </a:rPr>
              <a:t>plus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有一棵树，每个点有非负点权，每次选一条链减一，问至少几次减到所有位置都恰好是 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228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拆贡献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692220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把答案的式子变形，说不定会使得题目的贪心性质凸显。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0538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思考题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个点的树，</a:t>
                </a:r>
                <a:r>
                  <a:rPr lang="en-US" altLang="zh-CN" sz="2000" dirty="0"/>
                  <a:t>A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轮流操作，每次选择一个之前还没涂色过的点，并把它标记成自己的。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设最后，</a:t>
                </a:r>
                <a:r>
                  <a:rPr lang="en-US" altLang="zh-CN" sz="2000" dirty="0"/>
                  <a:t>A </a:t>
                </a:r>
                <a:r>
                  <a:rPr lang="zh-CN" altLang="en-US" sz="2000" dirty="0"/>
                  <a:t>的点构成了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个连通块，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的点构成了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个连通块，则 </a:t>
                </a:r>
                <a:r>
                  <a:rPr lang="en-US" altLang="zh-CN" sz="2000" dirty="0"/>
                  <a:t>A </a:t>
                </a:r>
                <a:r>
                  <a:rPr lang="zh-CN" altLang="en-US" sz="2000" dirty="0"/>
                  <a:t>想最大化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想最小化。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2862322"/>
              </a:xfrm>
              <a:prstGeom prst="rect">
                <a:avLst/>
              </a:prstGeom>
              <a:blipFill>
                <a:blip r:embed="rId2"/>
                <a:stretch>
                  <a:fillRect l="-605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59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中位数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zh-CN" altLang="en-US" sz="2000" dirty="0"/>
                  <a:t>数轴上有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个点，找一个点到他们的距离之和最小。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平面上有两条道路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。你希望在它们之间修一座和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 轴垂直的桥。有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个人，第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个人想从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走到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zh-CN" altLang="en-US" sz="2000" dirty="0"/>
                  <a:t>。问最优修桥方案下，所有人走的距离和最小值。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1015663"/>
              </a:xfrm>
              <a:prstGeom prst="rect">
                <a:avLst/>
              </a:prstGeom>
              <a:blipFill>
                <a:blip r:embed="rId2"/>
                <a:stretch>
                  <a:fillRect l="-423" t="-3614" r="-3083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25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P3644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平面上有两条道路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。你希望在它们之间修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两</a:t>
                </a:r>
                <a:r>
                  <a:rPr lang="zh-CN" altLang="en-US" sz="2000" dirty="0"/>
                  <a:t>座和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 轴垂直的桥。有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个人，第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个人想从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走到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zh-CN" altLang="en-US" sz="2000" dirty="0"/>
                  <a:t>。问最优修桥方案下，所有人走的距离和最小值。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1323439"/>
              </a:xfrm>
              <a:prstGeom prst="rect">
                <a:avLst/>
              </a:prstGeom>
              <a:blipFill>
                <a:blip r:embed="rId2"/>
                <a:stretch>
                  <a:fillRect l="-605" t="-2765" r="-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75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配对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2434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设有两个长度为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请你重新排列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最小化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最大化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最小化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2434513"/>
              </a:xfrm>
              <a:prstGeom prst="rect">
                <a:avLst/>
              </a:prstGeom>
              <a:blipFill>
                <a:blip r:embed="rId2"/>
                <a:stretch>
                  <a:fillRect l="-605" t="-1504" b="-3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15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ARC121D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的数组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你需要把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分为若干个子集，每个子集的大小都是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或者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最小化所有子集和的极差。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2246769"/>
              </a:xfrm>
              <a:prstGeom prst="rect">
                <a:avLst/>
              </a:prstGeom>
              <a:blipFill>
                <a:blip r:embed="rId2"/>
                <a:stretch>
                  <a:fillRect l="-605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95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思考题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你现在要洗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件衣服。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个洗衣机，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个烘干机。第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个洗衣机洗一件衣服需要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时间。第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个烘干机洗一件衣服需要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时间。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问洗完衣服至少要多少时间。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2554545"/>
              </a:xfrm>
              <a:prstGeom prst="rect">
                <a:avLst/>
              </a:prstGeom>
              <a:blipFill>
                <a:blip r:embed="rId2"/>
                <a:stretch>
                  <a:fillRect l="-605" t="-1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99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一道题：</a:t>
            </a:r>
            <a:r>
              <a:rPr lang="en-US" altLang="zh-CN" sz="4400" b="1" dirty="0">
                <a:latin typeface="+mn-ea"/>
                <a:ea typeface="+mn-ea"/>
              </a:rPr>
              <a:t>P3698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56000" y="1692220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给定一棵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个点的树。问从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开始，走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步，能经过至多多少个不同的点。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92220"/>
                <a:ext cx="10080000" cy="1015663"/>
              </a:xfrm>
              <a:prstGeom prst="rect">
                <a:avLst/>
              </a:prstGeom>
              <a:blipFill>
                <a:blip r:embed="rId2"/>
                <a:stretch>
                  <a:fillRect l="-605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123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862</Words>
  <Application>Microsoft Office PowerPoint</Application>
  <PresentationFormat>宽屏</PresentationFormat>
  <Paragraphs>97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贪心：题目选讲</vt:lpstr>
      <vt:lpstr>拆贡献</vt:lpstr>
      <vt:lpstr>思考题</vt:lpstr>
      <vt:lpstr>中位数</vt:lpstr>
      <vt:lpstr>例题：P3644</vt:lpstr>
      <vt:lpstr>配对</vt:lpstr>
      <vt:lpstr>例题：ARC121D</vt:lpstr>
      <vt:lpstr>思考题</vt:lpstr>
      <vt:lpstr>一道题：P3698</vt:lpstr>
      <vt:lpstr>一道题：P8365</vt:lpstr>
      <vt:lpstr>一道题：QOJ5517</vt:lpstr>
      <vt:lpstr>一道题：QOJ5517</vt:lpstr>
      <vt:lpstr>思考题：P6187</vt:lpstr>
      <vt:lpstr>思考题：P6187</vt:lpstr>
      <vt:lpstr>二分图最大匹配：ABC091C</vt:lpstr>
      <vt:lpstr>例题：CF144E</vt:lpstr>
      <vt:lpstr>配对 2</vt:lpstr>
      <vt:lpstr>积木大赛</vt:lpstr>
      <vt:lpstr>积木大赛 plus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罗 思远</cp:lastModifiedBy>
  <cp:revision>138</cp:revision>
  <dcterms:created xsi:type="dcterms:W3CDTF">2023-05-06T03:04:00Z</dcterms:created>
  <dcterms:modified xsi:type="dcterms:W3CDTF">2023-07-21T14:03:11Z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