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60" r:id="rId3"/>
    <p:sldId id="413" r:id="rId4"/>
    <p:sldId id="379" r:id="rId5"/>
    <p:sldId id="378" r:id="rId6"/>
    <p:sldId id="370" r:id="rId7"/>
    <p:sldId id="368" r:id="rId8"/>
    <p:sldId id="369" r:id="rId9"/>
    <p:sldId id="376" r:id="rId10"/>
    <p:sldId id="375" r:id="rId11"/>
    <p:sldId id="380" r:id="rId12"/>
    <p:sldId id="383" r:id="rId13"/>
    <p:sldId id="386" r:id="rId14"/>
    <p:sldId id="387" r:id="rId15"/>
    <p:sldId id="388" r:id="rId16"/>
    <p:sldId id="416" r:id="rId17"/>
    <p:sldId id="420" r:id="rId18"/>
    <p:sldId id="405" r:id="rId19"/>
    <p:sldId id="361" r:id="rId20"/>
    <p:sldId id="363" r:id="rId21"/>
    <p:sldId id="371" r:id="rId22"/>
    <p:sldId id="374" r:id="rId23"/>
    <p:sldId id="377" r:id="rId24"/>
    <p:sldId id="381" r:id="rId25"/>
    <p:sldId id="382" r:id="rId26"/>
    <p:sldId id="385" r:id="rId27"/>
    <p:sldId id="389" r:id="rId28"/>
    <p:sldId id="414" r:id="rId29"/>
    <p:sldId id="415" r:id="rId30"/>
    <p:sldId id="417" r:id="rId31"/>
    <p:sldId id="419" r:id="rId32"/>
    <p:sldId id="421" r:id="rId33"/>
    <p:sldId id="422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4" autoAdjust="0"/>
    <p:restoredTop sz="94632" autoAdjust="0"/>
  </p:normalViewPr>
  <p:slideViewPr>
    <p:cSldViewPr snapToGrid="0">
      <p:cViewPr varScale="1">
        <p:scale>
          <a:sx n="91" d="100"/>
          <a:sy n="91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9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0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46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0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5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87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10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19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4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71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7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9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4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07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27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11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5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62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66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27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7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9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9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0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1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6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2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92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7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杂题选讲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feecie6418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0" dirty="0"/>
                  <a:t>小王唱歌。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首歌，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个听众每个人有一个喜好度顺序。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号开始，每人 </a:t>
                </a:r>
                <a:r>
                  <a:rPr lang="en-US" altLang="zh-CN" sz="2000" dirty="0"/>
                  <a:t>ban </a:t>
                </a:r>
                <a:r>
                  <a:rPr lang="zh-CN" altLang="en-US" sz="2000" dirty="0"/>
                  <a:t>一首歌，最后剩下一首，让小王唱。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每个人都希望最后的歌自己最喜欢，问小王唱哪首。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的每个循环移位都求答案。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24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PR #6 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81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通信题。有一个带权有向图。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合作。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希望回答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次询问希望找到一条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的最短路（只需要给出经过的边的编号）。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都知道询问。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 </a:t>
                </a:r>
                <a:r>
                  <a:rPr lang="zh-CN" altLang="en-US" sz="2000" dirty="0"/>
                  <a:t>知道有向图的每一条边的端点和长度。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知道有向图每一条边的端点，和除了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/>
                  <a:t> 条边外的每一条边的长度。保证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不知道长度的边，起点都相同。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现在 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可以向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发送不超过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/>
                  <a:t> bit </a:t>
                </a:r>
                <a:r>
                  <a:rPr lang="zh-CN" altLang="en-US" sz="2000" dirty="0"/>
                  <a:t>的信息，请让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能正确回答所有询问。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有向图点数不超过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zh-CN" altLang="en-US" sz="2000" dirty="0"/>
                  <a:t>，边数不超过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≤60,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zh-CN" altLang="en-US" sz="2000" dirty="0"/>
                  <a:t>。边权不超过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81402"/>
              </a:xfrm>
              <a:prstGeom prst="rect">
                <a:avLst/>
              </a:prstGeom>
              <a:blipFill>
                <a:blip r:embed="rId3"/>
                <a:stretch>
                  <a:fillRect l="-605" t="-876" b="-2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5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给定平面上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个点和定值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，保证存在一个半径为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的圆包含所有点。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为所有包含所有点的半径为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的圆构成的集合。求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05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CF89E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你在玩下面这个小游戏：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初始时，小人站在最左边的柱子上。你可以做三种操作：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左移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右移，要求移动到的位置必须有冰块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在小人当前位置右侧位置放置一块冰块，使得自己可以移动上去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打碎在小人当前位置前方的冰块，并使得该位置右侧的所有位置的冰块都掉到地上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地上有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团火，第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团火在柱子右侧第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格，血量为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。一团火被冰块砸到一次，血量就会减小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。问至少多少次操作后，火的血量全部小于等于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，并给出方案。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≤1000,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632311"/>
              </a:xfrm>
              <a:prstGeom prst="rect">
                <a:avLst/>
              </a:prstGeom>
              <a:blipFill>
                <a:blip r:embed="rId3"/>
                <a:stretch>
                  <a:fillRect l="-605" t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2CAA49D-22E8-5C2F-DFED-21C565FE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943595"/>
            <a:ext cx="28670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2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有一个城市，共有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条有向边，边权均为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路公交车，第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条公交车从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。公交车的路径不固定，但一定走最短路。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你想从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，且只能搭车。你可以在任意点上下车。问最坏情况至少转几次车，或指出最坏情况无法到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21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CF183E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个人买糖果，第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个人手上有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种糖果，第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种价格为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元，每种糖果只有一袋。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买糖果的过程是：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个人自行选择结束购买过程，或执行第二步（如果要执行第二步，需要保证每个人手上都有足够的钱）。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按照编号从小到大的顺序，每个人依次选择一袋糖果并买下。要求后一个人买的糖果价格必须高于前一个人的（轮间也有类似限制，即上一轮第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个人买的糖果价格必须小于这一轮第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 个人买的糖果价格）。不允许出现买不起的情况。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个人齐心协力，希望买下的糖果价值和最大。如果大家都做最优决策，求出能买到多少价值的糖果。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blipFill>
                <a:blip r:embed="rId3"/>
                <a:stretch>
                  <a:fillRect l="-605" t="-572" r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8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#13 / CC PARTODD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串。你需要把它划分为尽量少的连续段，使得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每段内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的个数都是奇数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每段的长度不超过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，求出最少的段数。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58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有一个指针和一个操作序列（包含 </a:t>
                </a:r>
                <a:r>
                  <a:rPr lang="en-US" altLang="zh-CN" sz="2000" dirty="0"/>
                  <a:t>&lt;&gt;0123456789</a:t>
                </a:r>
                <a:r>
                  <a:rPr lang="zh-CN" altLang="en-US" sz="2000" dirty="0"/>
                  <a:t>），初始时指针指向程序的第一个字符。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程序运行过程如下：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若指针指向 </a:t>
                </a:r>
                <a:r>
                  <a:rPr lang="en-US" altLang="zh-CN" sz="2000" dirty="0"/>
                  <a:t>&lt;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&gt;</a:t>
                </a:r>
                <a:r>
                  <a:rPr lang="zh-CN" altLang="en-US" sz="2000" dirty="0"/>
                  <a:t>，则改变指针方向为该位置的值，并移动指针一步。若移动后仍指向 </a:t>
                </a:r>
                <a:r>
                  <a:rPr lang="en-US" altLang="zh-CN" sz="2000" dirty="0"/>
                  <a:t>&lt;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&gt;</a:t>
                </a:r>
                <a:r>
                  <a:rPr lang="zh-CN" altLang="en-US" sz="2000" dirty="0"/>
                  <a:t>，则删除上一步的位置。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若指针指向数字，则输出这个数字，并将该位置的数字减一。若减到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以下，则删除这个位置。（删除后剩余部分拼接）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次询问：若只保留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的操作序列作为程序，每个字符被输出多少次。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blipFill>
                <a:blip r:embed="rId3"/>
                <a:stretch>
                  <a:fillRect l="-605" t="-966" r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0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Educational </a:t>
            </a:r>
            <a:r>
              <a:rPr lang="zh-CN" altLang="en-US" dirty="0">
                <a:latin typeface="+mn-ea"/>
                <a:ea typeface="+mn-ea"/>
              </a:rPr>
              <a:t>题部分</a:t>
            </a:r>
          </a:p>
        </p:txBody>
      </p:sp>
    </p:spTree>
    <p:extLst>
      <p:ext uri="{BB962C8B-B14F-4D97-AF65-F5344CB8AC3E}">
        <p14:creationId xmlns:p14="http://schemas.microsoft.com/office/powerpoint/2010/main" val="113638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QOJ5022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给定非负整数序列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，支持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 次以下操作：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，同时将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xor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≤250000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0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自我介绍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QQ 30831672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常用 </a:t>
            </a:r>
            <a:r>
              <a:rPr lang="en-US" altLang="zh-CN" sz="2000" dirty="0"/>
              <a:t>id feecle6418 / feecie6418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887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QOJ5174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定义“信息”有以下两种形式：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：表示一条直线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：表示一个点和一个角度。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定义信息相互作用如下：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作用于一类信息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的对称线。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作用于二类信息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变为其关于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的对称点，角度不变。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作用于一类信息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的点旋转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的角度后得到的直线。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作用于二类信息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，就是把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变为其关于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的点旋转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的角度后的点，角度不变。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给定一个信息的序列，支持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次操作：每次操作把一个信息作用到一个区间上，或询问一个点经过一个区间的所有操作作用后（点 就是没有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 的二类信息）得到的点。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324535"/>
              </a:xfrm>
              <a:prstGeom prst="rect">
                <a:avLst/>
              </a:prstGeom>
              <a:blipFill>
                <a:blip r:embed="rId3"/>
                <a:stretch>
                  <a:fillRect l="-605" t="-572" r="-363" b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6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QOJ4356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我们说一个排列是好的，当且仅当任意一个区间都存在一个端点是最值。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问：给定的排列至少要修改多少个位置，才能变成好的。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≤7000</m:t>
                    </m:r>
                  </m:oMath>
                </a14:m>
                <a:r>
                  <a:rPr lang="zh-CN" altLang="en-US" sz="2000" dirty="0"/>
                  <a:t>，排列随机生成。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7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QOJ5035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有一个环，环上每个位置有个权值，权值互不相同。定义环上一段区间的权值为 </a:t>
                </a:r>
                <a:r>
                  <a:rPr lang="en-US" altLang="zh-CN" sz="2000" dirty="0"/>
                  <a:t>max(</a:t>
                </a:r>
                <a:r>
                  <a:rPr lang="zh-CN" altLang="en-US" sz="2000" dirty="0"/>
                  <a:t>前缀最大值个数，后缀最大值个数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。把环分成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段，最大化每一段权值和。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≤600000,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62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QOJ5017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有两棵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个点的树。问两棵树上有多少对链，链上的点编号构成的集合相同。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8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ABC202F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个整点，任意三点不共线。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问有多少个点的子集，其凸包面积为正整数。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68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ABC176F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的序列，你要执行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次操作，你可以在当前序列开头的 </a:t>
                </a:r>
                <a:r>
                  <a:rPr lang="en-US" altLang="zh-CN" sz="2000" dirty="0"/>
                  <a:t>5 </a:t>
                </a:r>
                <a:r>
                  <a:rPr lang="zh-CN" altLang="en-US" sz="2000" dirty="0"/>
                  <a:t>个数中删去 </a:t>
                </a:r>
                <a:r>
                  <a:rPr lang="en-US" altLang="zh-CN" sz="2000" dirty="0"/>
                  <a:t>3 </a:t>
                </a:r>
                <a:r>
                  <a:rPr lang="zh-CN" altLang="en-US" sz="2000" dirty="0"/>
                  <a:t>个（最后一次操作，就是删完）。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如果删去的三个数全相同，你会获得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问最多能获得多少分。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 r="-3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44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CF128E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你希望画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条直线，最大化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条直线把所有圆分成的块数之和。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532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CF150D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的字符串。每次操作中，你可以选择一个回文子串，并删除。设你选择的子串长度为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sz="2000" dirty="0"/>
                  <a:t>，则会得到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分。删完后，剩下的部分会前后拼接起来。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问至多得到多少分。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≤150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40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CF164D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个点，删除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个点，最小化剩余点的直径。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1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#12 / CC CHEFPIC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个整点。你需要在平面上横平竖直地放置一些正方形，使得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每个正方形至少覆盖 </a:t>
                </a:r>
                <a:r>
                  <a:rPr lang="en-US" altLang="zh-CN" sz="2000" dirty="0"/>
                  <a:t>3 </a:t>
                </a:r>
                <a:r>
                  <a:rPr lang="zh-CN" altLang="en-US" sz="2000" dirty="0"/>
                  <a:t>个点。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正方形顶点是整点。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每个点至少被一个正方形覆盖。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求正方形边长的最小值。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≤400000</m:t>
                    </m:r>
                  </m:oMath>
                </a14:m>
                <a:r>
                  <a:rPr lang="zh-CN" altLang="en-US" sz="2000" dirty="0"/>
                  <a:t>，坐标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 b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53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趣题部分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一些令笔者印象深刻的题，不一定难。</a:t>
            </a:r>
          </a:p>
        </p:txBody>
      </p:sp>
    </p:spTree>
    <p:extLst>
      <p:ext uri="{BB962C8B-B14F-4D97-AF65-F5344CB8AC3E}">
        <p14:creationId xmlns:p14="http://schemas.microsoft.com/office/powerpoint/2010/main" val="92870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CF185E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个传送门。定义两点间距离为以下两种走法较小值：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直接走，距离为曼哈顿距离。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先走到一个传送门（距离为曼哈顿距离），传送至任意一个传送门，再走到终点（距离为曼哈顿距离）。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求一个点，使得所有点到其最大距离最小。</a:t>
                </a:r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5849"/>
              </a:xfrm>
              <a:prstGeom prst="rect">
                <a:avLst/>
              </a:prstGeom>
              <a:blipFill>
                <a:blip r:embed="rId3"/>
                <a:stretch>
                  <a:fillRect l="-605" t="-1064"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01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CF223E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给出一个点双连通且边双连通的平面图，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次询问一个环内的点数。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2994" b="-5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9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CF468E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矩阵，其中只有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个位置不是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。求其积和式。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648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CF303E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个随机实数变量，第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均匀随机，对每个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小的概率。</a:t>
                </a:r>
                <a:r>
                  <a:rPr lang="zh-CN" altLang="en-US" sz="2000" dirty="0">
                    <a:highlight>
                      <a:srgbClr val="FFFF00"/>
                    </a:highlight>
                  </a:rPr>
                  <a:t>输出实数。</a:t>
                </a:r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:endParaRPr lang="en-US" altLang="zh-CN" sz="2000" dirty="0">
                  <a:highlight>
                    <a:srgbClr val="FFFF00"/>
                  </a:highlight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≤80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 r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2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QOJ1171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定义对数组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一次操作为：不停删去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最左侧或最右侧的元素，并将其 </a:t>
                </a:r>
                <a:r>
                  <a:rPr lang="en-US" altLang="zh-CN" sz="2000" dirty="0" err="1"/>
                  <a:t>push_back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到一个新数组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里。删完后，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，并将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清空。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问：对于给定数组至少要几次才能排好序。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条边的图，构造一种将点分为两个子集的方式，其中一个子集存在哈密顿路，另一个子集在补图中存在哈密顿路。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3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QOJ6684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给你一棵边上还没填字母的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树，你要在边上填字母。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Trie</a:t>
                </a:r>
                <a:r>
                  <a:rPr lang="zh-CN" altLang="en-US" sz="2000" dirty="0"/>
                  <a:t> 树上有一些关键点，表示有一个字符串的结尾在这里。保证叶子都是关键点。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假设你填完字母后，关键点对应的字符串集合为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请你最小化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从小到大排序之后得到的序列的字典序。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48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在一个环上，定义一次操作为：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询问至少几次操作后，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带修，修改形如：给定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同时加上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355"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QOJ5568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给定一个长度不超过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zh-CN" altLang="en-US" sz="2000" dirty="0"/>
                  <a:t> 的排列。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一次操作为，选一个子序列，将其向右循环移位一次。设子序列长度为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，则代价为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用不超过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的总代价排序。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r="-3144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7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一个有根树，每个点有点权。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轮流选择一个现在没有父亲的点，将其删去，并获得其点权的分数。两人都想最大化自己的分数。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 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分数 </a:t>
                </a:r>
                <a:r>
                  <a:rPr lang="en-US" altLang="zh-CN" sz="2000" dirty="0"/>
                  <a:t>– B </a:t>
                </a:r>
                <a:r>
                  <a:rPr lang="zh-CN" altLang="en-US" sz="2000" dirty="0"/>
                  <a:t>分数 的值。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唯一一个部分分：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962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162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2238</Words>
  <Application>Microsoft Office PowerPoint</Application>
  <PresentationFormat>宽屏</PresentationFormat>
  <Paragraphs>261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Cambria Math</vt:lpstr>
      <vt:lpstr>Office 主题​​</vt:lpstr>
      <vt:lpstr>杂题选讲</vt:lpstr>
      <vt:lpstr>自我介绍</vt:lpstr>
      <vt:lpstr>趣题部分</vt:lpstr>
      <vt:lpstr>QOJ1171</vt:lpstr>
      <vt:lpstr>QOJ4996</vt:lpstr>
      <vt:lpstr>QOJ6684</vt:lpstr>
      <vt:lpstr>QOJ5096</vt:lpstr>
      <vt:lpstr>QOJ5568</vt:lpstr>
      <vt:lpstr>QOJ5092</vt:lpstr>
      <vt:lpstr>QOJ5095</vt:lpstr>
      <vt:lpstr>PR #6 C</vt:lpstr>
      <vt:lpstr>CF154E</vt:lpstr>
      <vt:lpstr>CF89E</vt:lpstr>
      <vt:lpstr>CF238E</vt:lpstr>
      <vt:lpstr>CF183E</vt:lpstr>
      <vt:lpstr>infoj #13 / CC PARTODD</vt:lpstr>
      <vt:lpstr>CF238D</vt:lpstr>
      <vt:lpstr>Educational 题部分</vt:lpstr>
      <vt:lpstr>QOJ5022</vt:lpstr>
      <vt:lpstr>QOJ5174</vt:lpstr>
      <vt:lpstr>QOJ4356</vt:lpstr>
      <vt:lpstr>QOJ5035</vt:lpstr>
      <vt:lpstr>QOJ5017</vt:lpstr>
      <vt:lpstr>ABC202F</vt:lpstr>
      <vt:lpstr>ABC176F</vt:lpstr>
      <vt:lpstr>CF128E</vt:lpstr>
      <vt:lpstr>CF150D</vt:lpstr>
      <vt:lpstr>CF164D</vt:lpstr>
      <vt:lpstr>infoj #12 / CC CHEFPIC</vt:lpstr>
      <vt:lpstr>CF185E</vt:lpstr>
      <vt:lpstr>CF223E</vt:lpstr>
      <vt:lpstr>CF468E</vt:lpstr>
      <vt:lpstr>CF303E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148</cp:revision>
  <dcterms:created xsi:type="dcterms:W3CDTF">2023-05-06T03:04:00Z</dcterms:created>
  <dcterms:modified xsi:type="dcterms:W3CDTF">2023-07-19T12:34:48Z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