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ppt/notesSlides/notesSlide8.xml" ContentType="application/vnd.openxmlformats-officedocument.presentationml.notesSlide+xml"/>
  <Override PartName="/ppt/ink/ink1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0.xml" ContentType="application/inkml+xml"/>
  <Override PartName="/ppt/notesSlides/notesSlide11.xml" ContentType="application/vnd.openxmlformats-officedocument.presentationml.notesSlide+xml"/>
  <Override PartName="/ppt/ink/ink21.xml" ContentType="application/inkml+xml"/>
  <Override PartName="/ppt/notesSlides/notesSlide12.xml" ContentType="application/vnd.openxmlformats-officedocument.presentationml.notesSlide+xml"/>
  <Override PartName="/ppt/ink/ink22.xml" ContentType="application/inkml+xml"/>
  <Override PartName="/ppt/notesSlides/notesSlide13.xml" ContentType="application/vnd.openxmlformats-officedocument.presentationml.notesSlide+xml"/>
  <Override PartName="/ppt/ink/ink2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4.xml" ContentType="application/inkml+xml"/>
  <Override PartName="/ppt/notesSlides/notesSlide19.xml" ContentType="application/vnd.openxmlformats-officedocument.presentationml.notesSlide+xml"/>
  <Override PartName="/ppt/ink/ink25.xml" ContentType="application/inkml+xml"/>
  <Override PartName="/ppt/notesSlides/notesSlide20.xml" ContentType="application/vnd.openxmlformats-officedocument.presentationml.notesSlide+xml"/>
  <Override PartName="/ppt/ink/ink26.xml" ContentType="application/inkml+xml"/>
  <Override PartName="/ppt/notesSlides/notesSlide21.xml" ContentType="application/vnd.openxmlformats-officedocument.presentationml.notesSlide+xml"/>
  <Override PartName="/ppt/ink/ink27.xml" ContentType="application/inkml+xml"/>
  <Override PartName="/ppt/notesSlides/notesSlide22.xml" ContentType="application/vnd.openxmlformats-officedocument.presentationml.notesSlide+xml"/>
  <Override PartName="/ppt/ink/ink2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9.xml" ContentType="application/inkml+xml"/>
  <Override PartName="/ppt/notesSlides/notesSlide26.xml" ContentType="application/vnd.openxmlformats-officedocument.presentationml.notesSlide+xml"/>
  <Override PartName="/ppt/ink/ink30.xml" ContentType="application/inkml+xml"/>
  <Override PartName="/ppt/notesSlides/notesSlide27.xml" ContentType="application/vnd.openxmlformats-officedocument.presentationml.notesSlide+xml"/>
  <Override PartName="/ppt/ink/ink31.xml" ContentType="application/inkml+xml"/>
  <Override PartName="/ppt/notesSlides/notesSlide28.xml" ContentType="application/vnd.openxmlformats-officedocument.presentationml.notesSlide+xml"/>
  <Override PartName="/ppt/ink/ink32.xml" ContentType="application/inkml+xml"/>
  <Override PartName="/ppt/notesSlides/notesSlide29.xml" ContentType="application/vnd.openxmlformats-officedocument.presentationml.notesSlide+xml"/>
  <Override PartName="/ppt/ink/ink33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87" r:id="rId3"/>
    <p:sldId id="276" r:id="rId4"/>
    <p:sldId id="275" r:id="rId5"/>
    <p:sldId id="274" r:id="rId6"/>
    <p:sldId id="277" r:id="rId7"/>
    <p:sldId id="279" r:id="rId8"/>
    <p:sldId id="306" r:id="rId9"/>
    <p:sldId id="307" r:id="rId10"/>
    <p:sldId id="278" r:id="rId11"/>
    <p:sldId id="281" r:id="rId12"/>
    <p:sldId id="282" r:id="rId13"/>
    <p:sldId id="283" r:id="rId14"/>
    <p:sldId id="284" r:id="rId15"/>
    <p:sldId id="285" r:id="rId16"/>
    <p:sldId id="292" r:id="rId17"/>
    <p:sldId id="324" r:id="rId18"/>
    <p:sldId id="286" r:id="rId19"/>
    <p:sldId id="325" r:id="rId20"/>
    <p:sldId id="303" r:id="rId21"/>
    <p:sldId id="304" r:id="rId22"/>
    <p:sldId id="305" r:id="rId23"/>
    <p:sldId id="288" r:id="rId24"/>
    <p:sldId id="289" r:id="rId25"/>
    <p:sldId id="318" r:id="rId26"/>
    <p:sldId id="290" r:id="rId27"/>
    <p:sldId id="291" r:id="rId28"/>
    <p:sldId id="293" r:id="rId29"/>
    <p:sldId id="294" r:id="rId30"/>
    <p:sldId id="295" r:id="rId31"/>
    <p:sldId id="296" r:id="rId32"/>
    <p:sldId id="319" r:id="rId33"/>
    <p:sldId id="297" r:id="rId34"/>
    <p:sldId id="308" r:id="rId35"/>
    <p:sldId id="309" r:id="rId36"/>
    <p:sldId id="311" r:id="rId37"/>
    <p:sldId id="312" r:id="rId38"/>
    <p:sldId id="320" r:id="rId39"/>
    <p:sldId id="313" r:id="rId40"/>
    <p:sldId id="299" r:id="rId41"/>
    <p:sldId id="298" r:id="rId42"/>
    <p:sldId id="314" r:id="rId43"/>
    <p:sldId id="316" r:id="rId44"/>
    <p:sldId id="321" r:id="rId45"/>
    <p:sldId id="315" r:id="rId46"/>
    <p:sldId id="322" r:id="rId47"/>
    <p:sldId id="301" r:id="rId48"/>
    <p:sldId id="323" r:id="rId49"/>
    <p:sldId id="317" r:id="rId50"/>
    <p:sldId id="327" r:id="rId51"/>
    <p:sldId id="328" r:id="rId52"/>
    <p:sldId id="329" r:id="rId53"/>
    <p:sldId id="330" r:id="rId54"/>
    <p:sldId id="331" r:id="rId55"/>
    <p:sldId id="300" r:id="rId56"/>
    <p:sldId id="326" r:id="rId57"/>
    <p:sldId id="302" r:id="rId58"/>
    <p:sldId id="273" r:id="rId59"/>
  </p:sldIdLst>
  <p:sldSz cx="9144000" cy="6858000" type="screen4x3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6" autoAdjust="0"/>
    <p:restoredTop sz="91643" autoAdjust="0"/>
  </p:normalViewPr>
  <p:slideViewPr>
    <p:cSldViewPr snapToGrid="0">
      <p:cViewPr varScale="1">
        <p:scale>
          <a:sx n="101" d="100"/>
          <a:sy n="101" d="100"/>
        </p:scale>
        <p:origin x="1518" y="108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6:34:57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5895 7715 0 0,'0'-4'92'0,"0"1"151"15,0 3 62-15,0-4 46 0,0 4 40 0,0 0 37 0,-7-3 35 0,0 3 44 16,7 0 44-16,-6-4 31 0,0 4 29 0,-1 0 26 0,0-4 24 0,1 4-207 16,6 0-254-16,-13 0-39 0,6 0-8 0,1 4-8 0,-1-4-9 0,-5 4-10 15,5-1-13-15,-6-3-22 0,7 7-23 0,-8-3-7 0,1 0-5 0,0 3-2 0,7 0-3 16,-7 0 3-16,-1 5 0 0,2-1 1 0,-1 0 3 0,0 3 4 0,0 1 5 16,-1 0 3-16,8-1 3 0,-7 5-66 0,0-5-7 0,0 7 0 0,7-1 0 15,-8-2 0-15,2 4 0 0,5 0 0 0,-6 3 0 0,7-3 0 0,-1 5 0 0,0-2 0 16,1 0 0-16,-1 1 0 0,1 3 0 0,6-2 0 0,-6 1 0 0,6 2 0 0,0-1 0 15,0 0 0-15,0 1 0 0,0-1 0 0,6 0 0 0,0-3 0 0,-6 3 0 16,7-4 0-16,-1 1 0 0,8 0 0 0,-8-4 0 0,7-4 0 0,-6 4 0 16,5-4 0-16,2-4 0 0,5 2 0 0,-6-1 0 0,0-5 0 0,7 2 0 15,-7-5 0-15,6 0 0 0,0 0 0 0,1-3 0 0,0 0 0 0,-1-4 0 0,7 0 0 16,-6-4 0-16,6 0 0 0,-7-3 0 0,7 0 0 0,1 0 0 0,-1-5 0 16,0-2 0-16,-1 3 0 0,2-8 0 0,-1 1 0 0,-6 0 0 0,6 0 0 0,0-4 0 15,-1-4 0-15,1 1 0 0,-6 2 0 0,7-2 0 0,-9-5 0 0,9 5 0 16,-7-1 0-16,-2-3 0 0,2 3 0 0,0 0-38 0,-7 1-18 0,7-5 5 15,-8 5 7-15,2 3 4 0,-1-4 8 0,-1 4 9 0,2 0 3 0,-8 0 6 16,8 1 5-16,-8 2 4 0,0-3 4 0,-6 7 3 0,7-3 9 0,-1 0 5 0,-6 3 5 16,0 0 2-16,0 1 4 0,0 3 7 0,0-5 5 0,0 6 2 0,-6-1 4 15,6 0 4-15,-7 0-24 0,1 4-25 0,0-4 0 0,6 4 0 0,-14-1 0 0,14 1 0 16,-12 0 0-16,4 3 0 0,2 0 0 0,-7-3 0 0,7 3 0 0,-8 4 0 16,8-3 0-16,-7 3 0 0,6 0 0 0,-5 0 0 0,-2 3 0 0,8-3 0 15,-7 4 0-15,-1 0 0 0,2-1 0 0,-1 5 0 0,6-1 0 0,-6-3 0 0,1 7 0 16,-2-4 0-16,2 4 0 0,4-4 0 0,-4 4 0 0,-1 0 0 0,6 0 0 0,-6 5 0 15,7-6 0-15,-8 5 0 0,8-5 0 0,-7 5 0 0,7 0 0 0,-1-1 0 16,0 1 0-16,1 3 0 0,0-3 0 0,-1 4 0 0,0-1 0 0,7 0 0 16,-6 4 0-16,0 0 0 0,6 0 0 0,-7 3 0 0,7 2 0 0,-7-2 0 15,7 4 0-15,0 0 0 0,-6 4 0 0,6 1 0 0,0 2 0 0,0-3 0 0,-7 7 0 16,7-3 0-16,0 3 0 0,0 1 0 0,0 0 0 0,0-2 0 16,0 1 0-16,0 1 0 0,0-1 0 0,0 4 0 0,0-7 0 0,0 4 0 0,0-6 0 0,7 6 0 15,-7-8 0-15,0 4 0 0,6-4 0 0,-6-4 0 0,0 0 0 0,7 0 0 16,-7-3 0-16,7-4 0 0,-7 0 0 0,0 0 0 0,6-4 0 0,-6-3 0 15,6-1 0-15,-6 2 0 0,0-7 0 0,0 3 0 0,7-4 0 0,-7-1 0 0,0 0 0 16,0-3 0-16,7 3 0 0,-7-3 0 0,0 0 0 0,0-4 0 0,0 0 0 0,0 0-190 16,0 0-496-16,0 0-177 0,0 0 6 0,0-4 29 0,6 0 40 0,-6 1 45 15,0-5 64-15,0 1 69 0,0 0 66 0,0-4 70 0,0-1 95 0,-6-2 92 16,6 3 88-16,0-4 135 0</inkml:trace>
  <inkml:trace contextRef="#ctx0" brushRef="#br0" timeOffset="1817.1">7510 7748 0 0,'6'-3'161'0,"-6"3"173"0,6 0 80 16,-6 0 55-16,0 0 47 0,8 0 40 0,-8 3 38 0,0-3 31 0,0 0 31 16,0 0 26-16,0 0 25 0,0 4 29 0,0-4 27 0,0 0-275 0,-8 2-329 15,8 3-50-15,-6-1-10 0,6 3 1 0,-6 0-77 0,0 1-23 0,-8 3 0 0,8 3 0 16,-7 1 0-16,-1-1 0 0,8 5 0 0,-6-1 0 0,-8 4 0 0,7 4 0 16,-1-4 0-16,2 3 0 0,-8 1 0 0,7-4 0 0,0 4 0 0,0-1 0 0,-7-3 0 15,8 4 0-15,-2-4 0 0,1-4 0 0,1 0 0 0,4 1 0 0,-4-5 0 16,6 1 0-16,-8-4 0 0,8 0 0 0,-1-4 0 0,7 1 0 0,-6 0 0 15,6-5 0-15,-7 0 0 0,7 1 0 0,0-4 0 0,0 0 0 0,0 0 0 0,0 0 0 16,7 0 0-16,-7-4 0 0,6 4 0 0,-6-3 0 0,7 0 0 0,-1-2 0 16,8 2 0-16,-8-1 0 0,0-3 0 0,8 3 0 0,-8-3 0 0,7 0 0 0,0-1 0 15,-6 1 0-15,5-1 0 0,2 1 0 0,-2 0 0 0,1 0 0 0,-6-1 0 16,6 2 0-16,0-3 0 0,-6 2 0 0,5 3-6 0,-5 1-113 0,0-1 10 16,6 0 12-16,-7 4 10 0,0 0 18 0,2 0 13 0,-8 4 14 0,6 0 13 15,0 3 10-15,-6 0 10 0,0 4 13 0,0 1 12 0,0 2 14 0,0 5 12 0,-6-1 13 16,0 0 15-16,6 4 15 0,-14 0 15 0,8 1 11 0,-1 2 11 0,1 0-115 0,-8-3-7 15,8 4 0-15,0-1 0 0,-8-2 0 0,8-1 0 0,-7 0 0 0,6-4 0 16,1 0 0-16,-1 1 0 0,1-5 0 0,-8 1 0 0,14-3 0 0,-6-2 0 16,0 1 0-16,6-4 0 0,-6 0 0 0,6 1 0 0,0-1 0 0,0-3 0 0,0-1 0 15,0 1 0-15,0 0 0 0,0-1 0 0,0-3 0 0,0 4 0 0,6-4 0 16,-6 0 0-16,6 0 0 0,0 0 0 0,-6-4 0 0,8 4 0 0,4-3 0 16,-5-5 0-16,-1 5 0 0,1-4 0 0,0-1 0 0,5 1 0 0,-5-4-5 0,6 0-339 15,-7 1-50-15,8-2-48 0,-1-3-150 0,-7 4-157 0,8-4 3 0,-8 5 25 16,0-1 45-16,8 0 50 0,-8 0 44 0,0 3 45 0,1 1 64 0,-1 0 67 15,1 7 66-15,0-4 68 0,-7 8 73 0,6-1 112 0</inkml:trace>
  <inkml:trace contextRef="#ctx0" brushRef="#br0" timeOffset="1987.36">7445 8785 0 0,'-6'25'175'15,"-8"1"175"-15,8-1 79 0,-1 2 59 0,1-2 52 0,-8-3 47 0,8 0 47 16,0 0 44-16,-1-4 46 0,0-3 34 0,7-1 31 0,-6 2 24 0,6-6 21 16,-6 1-442-16,6-3-392 0,0-5 0 0,0 5 0 0,0-5 0 0,0 1 0 0,0-4 0 15,6 0 0-15,-6-4 0 0,6 1 0 0,1-2 0 0,0-1 0 0,5-5 0 16,-5 0 0-16,6-4 0 0,0 0 0 0,1-3 0 0,-2-1 0 0,2-2 0 0,5-5 0 15,-6 1-264-15,0-2-182 0,7-2-174 0,-8 0-180 0,8-1 1 0,-7 2 31 16,-1-6 46-16,8 5 50 0,-6 0 54 0,-1-1 53 0,6 5 55 0,-6-1 55 16,0 1 81-16,-6 3 83 0,6 0 83 0,0 0 129 0</inkml:trace>
  <inkml:trace contextRef="#ctx0" brushRef="#br0" timeOffset="2202.06">7836 8136 0 0,'0'-7'176'0,"0"-4"179"0,0 4 85 0,0-1 63 0,0 1 53 0,0 0 43 15,0 3 37-15,0 0 27 0,0 0 26 0,0 1 26 0,0-1 23 0,-7 4 27 0,7 0 25 16,0 4-286-16,0-1-442 0,0 5-62 0,-7-1 0 0,7 4 0 0,-6 0 0 16,6 4 0-16,-6 3 0 0,6 0 0 0,-8 5 0 0,8 2 0 0,-6 1 0 15,6 4 0-15,0-2 0 0,-6 6 0 0,6 2 0 0,0 1 0 0,-7 3 0 0,7 0 0 16,0 1 0-16,0 3 0 0,0-3 0 0,0-2 0 0,0 5 0 0,0-4 0 16,0 1 0-16,0-5 0 0,0 5 0 0,0-9 0 0,0 2 0 0,7-1 0 15,-7-4 0-15,0-7 0 0,0 3 0 0,0-6 0 0,0-4-49 0,6-1-346 0,-6-3-62 16,0-4-163-16,6-3-166 0,-6-4 6 0,0-4 31 0,0-3 54 0,8-4 53 15,-8 0 50-15,6-3 48 0,-6-5 56 0,0-3 56 0,6 1 69 0,-6-9 69 0,0 0 81 16,0 1 121-16</inkml:trace>
  <inkml:trace contextRef="#ctx0" brushRef="#br0" timeOffset="2520.67">7796 8199 0 0,'6'-7'85'0,"-6"-1"147"0,8 4 55 0,-8 0 49 0,0-2 46 0,6 6 46 15,-6-5 43-15,6 2 40 0,-6-1 33 0,7 4 33 0,0-4 30 0,-7 1 26 16,6-1 24-16,0 4-205 0,1-4-250 0,-1 1-36 0,1-1-3 0,0 0-19 15,5 1-20-15,-5-4-25 0,6 3-27 0,-6 0-16 0,6-3-18 0,0 3-9 0,-7-3-12 16,8 3-5-16,-2 1-10 0,1-1 0 0,0-4-1 0,0 5 4 0,-7-1 5 16,8 1 10-16,-1-1 15 0,-6 4 14 0,5-4 16 0,1 4 21 0,-6 0 16 15,0 0 17-15,5 4 17 0,-5 0 13 0,0-1-63 0,-1 4-86 0,0 1 0 16,1-1 0-16,-7 4 0 0,6 4 0 0,1-1 0 0,-7 5 0 0,7 0 0 0,-7-1 0 16,6 3 0-16,-6 5 0 0,0 0 0 0,6 0 0 0,-6 3 0 0,0 0 0 0,0 4 0 15,0-4 0-15,0 4 0 0,0 1 0 0,8 2 0 0,-8-3 0 0,0 0 0 16,0 4 0-16,0-5 0 0,0 1 0 0,0 0 0 0,0-2 0 0,0-3 0 15,0 5 0-15,0-7 0 0,0 3 0 0,0-4 0 0,0-2 0 0,6-2 0 16,-6 2 0-16,0-5 0 0,0 1 0 0,0-5 0 0,0 0 0 0,0-3 0 0,0 1 0 16,0-5 0-16,-6 0 0 0,6 1 0 0,0-5 0 0,0-3 0 0,-8 0 0 0,2-3-54 15,6-1-368-15,-6-3-48 0,-1-4-138 0,0-1-142 0,1-2-20 0,-1-5 0 16,-5 1 59-16,5-7 64 0,-6-1 56 0,0 0 57 0,0-7 69 0,0 4 65 16,0-4 55-16,-6 0 54 0,5 0 68 0,1 0 86 0</inkml:trace>
  <inkml:trace contextRef="#ctx0" brushRef="#br0" timeOffset="2667.45">7861 8426 0 0,'0'-7'124'0,"-6"3"159"0,6 4 65 15,-7-4 47-15,7 4 38 0,0 0 43 0,0 0 40 0,0 0 39 0,0 0 36 16,0 0 29-16,0 4 28 0,7-4 25 0,-7 4 21 0,0-4-243 0,6 0-289 16,-6 3-47-16,7-3-9 0,0 0-3 0,-7 0-4 0,6 0-20 0,0 0-20 15,1 0-26-15,0-3-22 0,-1 3-44 0,1-4-45 0,-1 4-43 0,1-4-48 0,6 0-44 16,-7 1-46-16,0-5-38 0,8 5-34 0,-8-1-116 0,1-3-120 0,-1-1-41 16,1 1-27-16,6 3 25 0,-13-3 33 0,6 0 53 0,0 3 56 0,2-3 56 0,-8 3 55 15,6 1 58-15,-6-2 53 0,0 5 54 0,0 0 67 0</inkml:trace>
  <inkml:trace contextRef="#ctx0" brushRef="#br0" timeOffset="2816.77">7946 8426 0 0,'-6'11'92'0,"-1"3"151"0,1-2 62 0,-1-5 41 0,1 4 30 0,-1-4 34 0,7 4 33 16,-6-4 37-16,6 1 40 0,-7-1 31 0,7 0 27 0,0-3 27 0,0 7 24 15,0-4-204-15,0-3-250 0,0-1-41 0,7 1-11 0,-7-4 0 0,6 4 2 16,1-4-12-16,-7 0-13 0,6 0-20 0,1 0-22 0,-1 0-33 0,1-4-34 16,-1 4-44-16,8-4-43 0,-8 1-34 0,0-1-30 0,7 1-43 0,-6-1-48 0,6 0-48 15,-7-3-45-15,0 3-130 0,2-3-135 0,4 0 1 0,-5-1 19 0,0 1 39 16,-1 0 43-16,0-1 51 0,1 1 52 0,-1 4 43 0,-6-1 42 0,7 0 56 0,-7 4 58 15,0 0 65-15,0 0 111 0</inkml:trace>
  <inkml:trace contextRef="#ctx0" brushRef="#br0" timeOffset="3083.99">7562 9074 0 0,'-13'15'150'0,"6"-1"151"0,-5 1 72 15,4-4 63-15,8 0 56 0,-6-4 52 0,6-3 46 0,0 3 46 0,0-3 43 16,0-4 45-16,6 0 46 0,-6 3 39 0,8-3 40 0,4 0-245 0,-5-3-370 0,6 3-234 15,0-4 0-15,7-3 0 0,-1 3 0 0,1 1 0 0,-1-4 0 0,7-1 0 16,0 4 0-16,0-3 0 0,0 0 0 0,7-1 0 0,-7 1 0 0,6 3 0 0,7-3 0 16,-6-1 0-16,-1 2 0 0,8 2 0 0,-7-3 0 0,-1-1 0 0,7 5 0 15,-7-4 0-15,1 3 0 0,-1-4 0 0,1 4 0 0,-1 0 0 0,1-3 0 16,-7 4 0-16,0-1 0 0,1-3 0 0,-1 3 0 0,-7 4 0 0,7-4 0 0,-12 1 0 16,4 0 0-16,2-2 0 0,-7 5 0 0,1-3 0 0,-8 3 0 0,6-4 0 15,-4 4 0-15,-2-4 0 0,0 4-106 0,1-3-444 0,-1 3-154 0,1 0-63 0,-7-4-45 16,0 4 33-16,0 0 41 0,0 0 54 0,0-3 57 0,0-1 54 0,0-3 56 15,0 2 75-15,-7-1 77 0,7 2 82 0,-6-4 87 0</inkml:trace>
  <inkml:trace contextRef="#ctx0" brushRef="#br0" timeOffset="3468.98">8753 7939 0 0,'8'-12'184'0,"-2"5"177"0,7 0 84 0,-13 0 68 0,6 3 60 0,1 0 54 16,-7 1 54-16,6 3 45 0,-6-3 44 0,0 3 38 0,0 0 39 0,0 3 32 0,0 0-102 15,0 5-777-15,-6-1 0 0,-1 0 0 0,7 4 0 0,-6 0 0 0,-1 4 0 16,1-1 0-16,-8 5 0 0,8-1 0 0,-7 4 0 0,7 0 0 0,-7 3 0 16,0 1 0-16,-1 3 0 0,2-3 0 0,-2 4 0 0,-5 3 0 0,6-4 0 15,0 0 0-15,-7 0 0 0,8 1 0 0,-2-1 0 0,1 0 0 0,-7-3 0 0,8-1 0 16,-1 2 0-16,0-6 0 0,6-2 0 0,-6-1 0 0,0 0 0 0,7-7 0 15,0 0-489-15,-8 0-172 0,8-7-173 0,-1-1 5 0,7-3 33 0,-6 0 48 0,-1-7 50 16,7 0 57-16,0-4 61 0,0 0 57 0,0-7 60 0,0-1 88 0,0 1 91 16,0-4 84-16,0-4 130 0</inkml:trace>
  <inkml:trace contextRef="#ctx0" brushRef="#br0" timeOffset="3633.72">8571 8100 0 0,'20'-11'89'0,"0"-4"162"0,-8 4 82 16,8 0 70-16,-7 4 66 0,7 0 51 0,-8 2 48 0,8-2 43 0,-7 7 41 15,7-4 39-15,-8 4 40 0,8 0 34 0,-7 0 34 0,7 4-209 0,-8-4-258 16,8 4-64-16,-6-1-149 0,5 6-119 0,-6-6 0 0,6 4 0 0,-5-3 0 15,5 3 0-15,-6 0 0 0,6 0 0 0,1-3 0 0,-7 4 0 0,7-5 0 0,-8 5 0 16,8-5 0-16,-6 5 0 0,5-5 0 0,-6 1 0 0,0 0 0 0,7-1-62 16,-8 1-250-16,1-1-56 0,-6-3-51 0,6 4-97 0,1 0-98 0,-8-4-58 0,0 3-47 15,0-3 35-15,1 4 43 0,0-4 44 0,-7 4 44 0,0-4 62 0,0 3 63 16,0 1 64-16,-7 0 63 0,0-1 67 0,1 2 70 0</inkml:trace>
  <inkml:trace contextRef="#ctx0" brushRef="#br0" timeOffset="3800.71">8780 8371 0 0,'-7'11'98'0,"1"-4"158"0,0 4 68 0,6-4 71 16,0 1 69-16,0-1 50 0,0-3 46 0,0 3 39 0,6-3 37 0,-6-4 37 16,6 3 33-16,-6-3 33 0,7 0 31 0,-1 0-221 0,1-3-268 0,-1 3-52 15,1-4-20-15,5 0-43 0,-4 1-143 0,4-1-23 0,2-3 0 0,-8-1 0 0,7 1 0 16,0 0 0-16,0-1 0 0,7-3 0 0,-7 0 0 0,-1 1-99 0,8-1-166 16,-6 0-65-16,-2-4-60 0,8 3-175 0,-7 2-178 0,-1-5-4 0,2 5 23 15,-1-2 34-15,0 1 37 0,0 0 50 0,0 3 49 0,-6 2 60 0,5-2 61 16,-5 4 77-16,0 4 78 0,-7-3 80 0,0 3 129 0</inkml:trace>
  <inkml:trace contextRef="#ctx0" brushRef="#br0" timeOffset="4117.03">8936 8499 0 0,'-13'18'104'0,"0"1"166"15,0 2 84-15,7-2 62 0,-8-1 55 0,8 1 48 0,0-1 43 0,-1 0 37 16,1-3 34-16,-1 3 29 0,0-3 24 0,7-1 22 0,-6 1 18 0,6 1-234 0,0-7-280 16,0 7-73-16,0-6-44 0,0 5-28 0,0-4-27 0,0 0-17 0,6 0-19 15,-6 0-11-15,7-4-8 0,-7 1-3 0,7-1-3 0,-7-4 1 0,6 5 2 16,1-5 4-16,-1-3 5 0,0 4 4 0,-6-4 0 0,7 0 5 0,0-4 2 15,-1 1 3-15,0-1 1 0,1 0-3 0,0-3 1 0,-1 0-1 0,1 0 1 16,5-1-2-16,-5 1-1 0,0 0-3 0,5-4-3 0,-4-1 0 0,4 5-2 0,-5-4-2 16,6 4-2-16,0-3-2 0,-1-2-4 0,2 6-1 0,-1-3 1 0,0-2-1 0,0 8 0 15,0-5 10-15,0 5 10 0,0-5 17 0,0 8 19 0,-7-3 22 16,7 3 21-16,-6 0 22 0,6 3 23 0,-7-3 16 0,2 8-54 0,-2-5-88 0,0 5 0 16,0 3 0-16,-6 1 0 0,7-3 0 0,-7 7 0 0,0-6 0 0,-7 5 0 15,7 3 0-15,-6-3 0 0,0 3 0 0,0 0 0 0,-2 1 0 0,2-1 0 0,0 1 0 16,-8-5 0-16,8 5 0 0,-7-1 0 0,0-4 0 0,6 1 0 0,-5 0 0 15,-2-5 0-15,8 2 0 0,-7-4 0 0,0-1 0 0,0 0 0 0,7-3-140 0,-8-4-614 16,8 0-59-16,-7-4-43 0,6 0 25 0,-6-6 35 0,7-2 48 0,0 1 51 16,-2-7 72-16,2 4 76 0,0-9 76 0,-1 1 81 0,0 0 100 0,1 0 102 15</inkml:trace>
  <inkml:trace contextRef="#ctx0" brushRef="#br0" timeOffset="4333.57">9868 7594 0 0,'0'0'167'0,"-7"0"169"0,7 0 70 16,-7 0 49-16,7 0 39 0,0 0 27 0,-6 3 24 0,0-3 15 0,6 5 12 15,-8-5-7-15,8 4-10 0,-6-4-18 0,0 0-20 0,6 2-338 0,-6-2-391 0,-1 0-164 16,7 0-128-16,0 0-62 0,0 0-48 0,-7 0 17 0,7 5 27 0,-6-5 31 15,6 3 35-15,-7-3 49 0,7 4 50 0,-6 3 52 0,0-3 54 0,-2 3 68 0,2-4 76 16</inkml:trace>
  <inkml:trace contextRef="#ctx0" brushRef="#br0" timeOffset="4484.74">9601 7861 0 0,'-7'15'109'0,"0"-5"154"0,1 2 62 16,6-4 56-16,0-1 53 0,-7 0 52 0,7 0 49 0,0-3 38 0,0 0 38 16,0 0 33-16,7-4 32 0,-7 3 32 0,6-3 32 0,-6 0-226 0,7 0-274 15,0-3-38-15,-1 3-5 0,0-4-20 0,8 4-23 0,-8-4-28 0,7-3-30 16,-6 3-96-16,6 1 0 0,-1-5 0 0,8 1 0 0,-7 0 0 0,0-2 0 15,7-1 0-15,-1-1 0 0,1 4 0 0,-7-4-120 0,7-4-98 0,-2 4-57 0,2-3-59 16,0 3-58-16,-1-4-165 0,1 4-169 0,-7-5-2 0,7 2 22 0,-8 3 40 16,8 1 42-16,-6 2 43 0,-2 1 48 0,-5 0 62 0,6-1 65 0,-7 5 70 15,-6-1 69-15,7 4 78 0,-7 0 127 0</inkml:trace>
  <inkml:trace contextRef="#ctx0" brushRef="#br0" timeOffset="4633.91">9769 7906 0 0,'-12'14'120'16,"-1"1"165"-16,6-4 72 0,-6 3 59 0,7-3 52 0,-1 4 41 0,0-4 37 15,1 0 33-15,0-4 30 0,-1 4 23 0,7-4 21 0,0 2 16 0,0-2 13 16,0 0-281-16,0-4-335 0,0 5-94 0,0-5-62 0,7 4-62 0,-7 1-59 16,6-4-42-16,-6 3-38 0,6-3-100 0,1 3-106 0,0-3-67 0,-1-1-55 0,1 5 14 15,6-5 27-15,-7 1 57 0,1-4 55 0,5 3 55 0,-4-3 51 0,4 0 54 0,-5-3 53 16,6-1 47-16,-6 1 55 0</inkml:trace>
  <inkml:trace contextRef="#ctx0" brushRef="#br0" timeOffset="4953.45">9965 7986 0 0,'7'-4'96'0,"-1"1"165"0,0-1 80 0,-6-3 64 0,8 3 57 0,-8 0 41 15,6 1 36-15,-6-1 31 0,0 0 26 0,0 4 25 0,0 0 24 0,0 4 20 16,0 0 18-16,-6-1-221 0,6 5-270 0,-8-5-66 0,2 5-40 0,0 3-28 0,-1-4-22 16,0 8-11-16,-5-1-7 0,-1 2-4 0,-1 1-3 0,2 1-3 0,-8 1-4 15,7 3-6-15,-7 0-3 0,0 0-6 0,2 0-6 0,-9 0-4 0,7-1-6 16,1 2-3-16,-7 2-5 0,6-3 5 0,-6 1 1 0,7-1 6 0,-1-5 6 16,-6 6 4-16,7-5 8 0,-1 1 8 0,-6-1 9 0,7-4 7 0,6 1 9 0,-7-4 0 15,7 0-1-15,-7 0 0 0,14-4 1 0,-7 1 0 0,0-1 1 0,6-3 3 16,1-1 1-16,6-3 0 0,0 0-3 0,0 0 4 0,0-3-1 0,6-1 5 0,1-3 7 15,0 3 14-15,6-7 17 0,-1 4 15 0,2-4 12 0,-2 0 7 0,8-1-27 16,0-2-83-16,5-1 0 0,-5 1 0 0,7-5 0 0,5 5 0 0,-6-5 0 16,7 5 0-16,-1-4 0 0,1-1 0 0,-1 1 0 0,1-1 0 0,-1 1 0 0,7 0 0 15,-6 0 0-15,6-1 0 0,-6 1 0 0,-1-1 0 0,7 5 0 0,-6-5 0 16,-1 5 0-16,1-1 0 0,-7 4 0 0,6-4 0 0,-5 5 0 0,-1-1-31 0,-7 0-109 16,1-1-9-16,6 5-11 0,-13 0-3 0,6 0-7 0,-6 3-11 0,1-3-12 15,-8 3-30-15,8 4-27 0,-14-4-34 0,6 4-31 0,-6-3-118 0,0 3-124 16,0 0-28-16,0 3-15 0,-6 1 32 0,-2 0 36 0,2-1 37 0,0 5 37 15,-8-5 42-15,8 4 45 0,-7 1 52 0,-7 4 55 0,8-5 61 0,-8 3 75 16</inkml:trace>
  <inkml:trace contextRef="#ctx0" brushRef="#br0" timeOffset="5133.97">9939 8349 0 0,'-6'14'137'16,"-8"-3"159"-16,8 0 63 0,0 0 59 0,-1-3 62 0,7-1 48 0,0 1 46 0,-7-5 43 16,7 4 45-16,0-3 44 0,0 3 47 0,0-3 37 0,0 3 37 0,0-4-249 15,0 6-306-15,7-2-78 0,-7 0-194 0,0 4 0 0,0-4 0 0,7 4 0 16,-7 4 0-16,6-4 0 0,-6 4 0 0,6-1 0 0,-6 4 0 0,7 1 0 0,-7-1 0 15,7 1 0-15,-7-1 0 0,6 0 0 0,-6 0 0 0,7-3 0 0,-7 3 0 16,6 2 0-16,-6-6 0 0,6 0 0 0,-6-3-175 0,7 3-167 0,-7-2-28 16,0-1-33-16,0-4-30 0,7 0-141 0,-7-3-149 0,0-4 14 0,0 0 37 0,0 0 41 15,0 0 43-15,-7-4 53 0,7 1 54 0,0-5 62 0,0 1 63 0,-7-4 55 16,7 0 57-16,-6-4 67 0,6 5 119 0</inkml:trace>
  <inkml:trace contextRef="#ctx0" brushRef="#br0" timeOffset="5367.28">9965 8488 0 0,'7'-7'28'0,"-1"0"125"0,0-4 52 0,-6 2 42 15,8 6 37-15,-2-4 32 0,0 0 31 0,-6-1 28 0,7 1 29 0,-1 0 25 16,1-1 25-16,-1 1 21 0,1 0 21 0,-1 3-141 0,0-3-171 0,2 3-30 0,-2-7-9 16,0 3-9-16,1 2-14 0,0-2-6 0,5 1-2 0,-5-5 5 0,-1 6 6 15,1 2 8-15,0-4 10 0,-1 4 8 0,7-3 5 0,-6 4 9 0,-1 3 11 16,0-4 8-16,1 4 12 0,-1 0 7 0,1 4 10 0,0-1 3 0,-1 1 0 0,0 3-11 16,2 1-154-16,-2 2-51 0,-6 2 0 0,6-1 0 0,0 3 0 0,-6 1 0 15,7 0 0-15,-7-1 0 0,7 5 0 0,-7-1 0 0,6 1 0 0,-6-1 0 0,0 4 0 16,7-4 0-16,-7 4 0 0,0-4 0 0,0 4 0 0,6-4 0 0,-6 1 0 15,0-4 0-15,0 3 0 0,0 0 0 0,0-7 0 0,0 4 0 0,0-1-80 16,0-3-241-16,-6 0-34 0,6-2-30 0,0-3-30 0,-7 2-79 0,7-1-77 16,-6 0-58-16,-1-3-48 0,7-1 26 0,-7 1 38 0,1-4 45 0,0 4 47 0,0-4 64 15,-8 0 68-15,8 0 52 0,-8-4 54 0,8 4 58 0,-7-4 61 0</inkml:trace>
  <inkml:trace contextRef="#ctx0" brushRef="#br0" timeOffset="5516.67">9998 8594 0 0,'6'-4'44'0,"-6"4"139"0,7-3 66 0,-1-1 44 0,1 4 36 0,-1-4 29 0,-6 4 23 16,7-3 19-16,-1 3 17 0,0-4 16 0,-6 4 13 0,8 0 1 0,-2-3-3 16,0-1-195-16,-6 4-228 0,7-4-73 0,0 0-46 0,-1 4-99 0,0-3-99 15,1-1-76-15,-1 1-68 0,1 3 3 0,0-4 15 0,-1 0 16 0,0 1 20 16,1 3 30-16,0-4 32 0,-1 0 44 0,-6 4 43 0,0 0 40 0,0 0 48 0</inkml:trace>
  <inkml:trace contextRef="#ctx0" brushRef="#br0" timeOffset="6050.71">9998 8807 0 0,'0'11'26'0,"0"-4"119"0,-6 0 43 0,6 1 29 0,0-5 20 0,6 1 17 0,-6 0 16 16,0-4 12-16,6 3 11 0,1-3 9 0,-7-3 9 0,6 3 4 0,1-4 4 15,-1 0-154-15,7-3-177 0,-7 0-37 0,2-1-16 0,4 1-4 0,-5 0-2 16,6-5 6-16,-7 5 7 0,1-4 9 0,6 1 5 0,-6-1 8 0,5 0 7 16,-5-4 14-16,0 4 14 0,5 0 22 0,-5 0 22 0,-1 0 40 0,1 3 43 15,-7 1 19-15,7-4 17 0,-1 4 8 0,0 3 6 0,-6 0 3 0,0 1 6 0,0-1 1 0,0 4 5 16,0 0 1-16,0 4 1 0,-6-1 2 0,0 5 7 0,-1-1-21 0,0 0-21 15,1 4-12-15,-1 0-10 0,-5 0-13 0,-2 4-14 0,2 0-15 0,-2 0-16 16,1 3-16-16,1-4-13 0,-2 4-27 0,2-3-25 0,-2 4-30 0,1-1-27 16,-6 0-30-16,6-3-29 0,-1 3-26 0,-5-3-24 0,6-1-27 0,0 1-28 15,0-4-7-15,0 4-11 0,0-4-65 0,6 0-71 0,-5-4-4 0,5 1 3 16,-6-1 1-16,6-4-3 0,7 1 3 0,-6-1 4 0,0-3 20 0,6 0 23 0,0 0 36 16,0 0 38-16,0-3 30 0,6-1 30 0,-6 1 60 0,6-4 55 0,1 3 66 0,0-4 65 15,-1 5 42-15,1 0 48 0,-1-5 39 0,7 4 40 0,0-3 44 0,-7 3 48 16,8 1 35-16,-1-1 35 0,-1 4 32 0,2-4 32 0,-2 4 33 0,2 0 34 15,-1 0-82-15,0 0-107 0,0 0-30 0,-1 0-21 0,2 0-2 0,-1 4 1 16,6 0-20-16,-6-1-23 0,1-3-19 0,5 4-20 0,-6-1-16 0,0 5-20 0,7-5-18 16,-8 2-19-16,8-2-26 0,-7 0-25 0,0 1-18 0,6 0-20 0,-5 0-10 15,-1-1-9-15,6 1-8 0,-6-1-10 0,1-3-8 0,-2 4-11 0,-5-4-3 16,6 0-3-16,0 3 1 0,-7-3-3 0,1 0-2 0,0 0-7 0,-1 0-25 0,0 0-29 16,2-3-15-16,-8 3-15 0,0 0-4 0,6-4-6 0,-6 1-2 0,-6-1-4 15,6 1-5-15,0-1-6 0,-8-4-3 0,2 5-4 0,0-8 9 0,6 3 12 16,-7 1 36-16,-6-4 41 0,6 0 32 0,1-4 28 0,0 5 27 0,-1-1 25 0,0-1 31 15,-5-2 30-15,5 3 32 0,0 0 30 0,1 0 21 0,6 4 22 0,-7-1 12 16,7-3 12-16,-6 8 3 0,6-5 5 0,0 5 0 0,0-5-4 0,0 4-8 16,0 4-9-16,6-3-27 0,-6 3-197 0,0 0 0 0,7-4 0 0,-1 4 0 0,1 0 0 15,0 0 0-15,-7 0 0 0,6 4 0 0,7-4 0 0,-6 0 0 0,-1 0 0 16,0 3 0-16,7-3 0 0,-6 4 0 0,0-4 0 0,5 4-35 0,-4-4-389 16,-2 0-185-16,6 4-188 0,-5-4-5 0,0 0 20 0,6 0 33 0,-7-4 39 15,8 4 52-15,-8-4 58 0,6 0 57 0,2 1 63 0,-8-1 85 0,7 1 87 0,-6-1 91 16,6-3 135-16</inkml:trace>
  <inkml:trace contextRef="#ctx0" brushRef="#br0" timeOffset="6250.31">11118 7960 0 0,'0'8'33'0,"-7"-1"120"0,1 4 39 0,-1-4-18 0,1 1-38 16,6-1-57-16,-7 0-64 0,1 0-10 0,6-3-3 0,0 3-2 0,-6-2 0 15,6-1 0-15,0-1 0 0,0 1-109 0,0-4-108 0,0 0 12 0,0 0 34 16</inkml:trace>
  <inkml:trace contextRef="#ctx0" brushRef="#br0" timeOffset="6483.1">11294 7825 0 0,'0'-4'174'0,"6"1"170"0,1-1 75 0,-7 0 53 0,6 4 47 0,-6 0 43 0,0 0 40 16,7 0 45-16,-7 4 44 0,0-4 42 0,0 7 39 0,0-3 37 0,0 7 33 15,0 0-286-15,0 0-507 0,0 0-49 0,0 3 0 0,-7 1 0 0,7 4 0 16,0-1 0-16,0 4 0 0,-6 0 0 0,-1 3 0 0,7 1 0 0,-6 0 0 16,0 3 0-16,-2 0 0 0,2 0 0 0,0 4 0 0,-7 0 0 0,6 1 0 0,-6-2 0 15,7 1 0-15,-8 4 0 0,2-4 0 0,-8 0 0 0,7 3 0 0,0-2 0 0,-6-1 0 16,5 0 0-16,-5-4 0 0,-1 5 0 0,0-6 0 0,1 1 0 0,0-3 0 15,0 0-215-15,-1 0-238 0,0-4-101 0,1-1-102 0,-1 1-60 0,0-3-52 16,1-5 37-16,-1-3 48 0,0 0 50 0,2-4 51 0,4-3 53 0,-5-4 56 16,-1-4 76-16,8 1 74 0,-8-8 74 0,7 0 75 0</inkml:trace>
  <inkml:trace contextRef="#ctx0" brushRef="#br0" timeOffset="6687.82">10617 8400 0 0,'0'-22'111'0,"6"0"158"0,0 4 67 0,0 0 70 0,-6 2 72 15,14 2 58-15,-8 3 53 0,1 1 55 0,0 2 56 0,6 0 53 0,-7 5 51 16,7 3 41-16,-6 0 38 0,5 0-231 0,2 7-467 0,-1 0-185 0,-1 1 0 0,2 3 0 15,6 0 0-15,-1 3 0 0,-6 4 0 0,6-2 0 0,7 1 0 0,-6 6 0 16,-1-5 0-16,7 8 0 0,1-5 0 0,-1 2 0 0,-6 2 0 0,12-3 0 0,-7 4 0 16,2 0 0-16,5-5 0 0,-6 5 0 0,7-4 0 0,-1 0 0 0,-6 4 0 15,7-8 0-15,0 4 0 0,-1-3 0 0,1 3 0 0,-1-8 0 0,-6 4 0 16,7 1 0-16,-1-5 0 0,1 1 0 0,-7-4 0 0,6 0 0 0,-5 0 0 0,-1 1 0 16,0-6 0-16,0 2 0 0,0-4 0 0,-7 3-164 0,1-4-519 0,-1 1-88 15,1-1-73-15,0 1 23 0,-7 0 37 0,0-4 51 0,-6 4 52 0,5-4 64 0,-12 3 65 16,6-3 65-16,-6 0 69 0,0 0 96 0,0 0 99 0</inkml:trace>
  <inkml:trace contextRef="#ctx0" brushRef="#br0" timeOffset="9500.67">12896 6360 0 0,'0'0'161'0,"0"-4"167"0,0 4 71 16,6 0 59-16,-6 0 54 0,0 0 47 0,7 0 47 0,-7 0 40 0,6 0 42 0,-6 0 41 16,7 4 41-16,0-4 35 0,-1 0 34 0,0 0-272 0,8 0-443 0,-8 0-124 15,7 0 0-15,0 0 0 0,0 0 0 0,0 0 0 0,6 0 0 0,-5 0 0 0,5 0 0 16,1 0 0-16,0 0 0 0,-1-4 0 0,0 4 0 0,8 0 0 0,-8-4 0 16,7 4 0-16,-6-3 0 0,6-1 0 0,0 0 0 0,-1 1 0 0,-5-1 0 0,6 0 0 15,1 1 0-15,-8-1 0 0,7-1 0 0,-6-1 0 0,-1 2 0 0,0 0 0 16,8 0 0-16,-7 1 0 0,-8-1 0 0,8 1 0 0,-7-1 0 0,-1 1 0 0,2-1 0 15,-2 4 0-15,-4-4 0 0,4 4 0 0,-5 0 0 0,-1-4 0 0,1 4 0 16,-7 0-253-16,7 0-120 0,-7 0-68 0,0 0-64 0,0 0-118 0,0 0-116 16,0 0 23-16,-7 0 42 0,0-3 39 0,7 3 37 0,-6-3 41 0,-7 3 42 0,7-4 66 15,-8 4 67-15,2-4 72 0,-2 0 70 0,8 1 87 0,-14-1 125 0</inkml:trace>
  <inkml:trace contextRef="#ctx0" brushRef="#br0" timeOffset="9949.86">13065 6318 0 0,'-13'12'186'0,"7"-1"180"0,-8 0 86 0,8-3 67 0,-7-1 58 0,6 4 53 16,1-8 46-16,0 5 36 0,6-5 34 0,-7 1 25 0,7 0 23 0,-6-1 27 0,6-3 30 16,0 0-761-16,0 0-90 0,0 4 0 0,6-4 0 0,-6 0 0 0,0 4 0 15,7-4 0-15,-1 0 0 0,7 4 0 0,-6-4 0 0,-1 0 0 0,8 3 0 16,-2-3 0-16,1 4 0 0,7-1 0 0,-8 1 0 0,8 0 0 0,0-1 0 0,-1 1 0 16,1 0 0-16,0-1 0 0,-1 4 0 0,1-2 0 0,0-2 0 0,-1 5 0 15,0-5 0-15,0 5 0 0,1-5 0 0,0 1 0 0,-1-1 0 0,1 5 0 0,-7-5 0 16,6 1 0-16,-6 0 0 0,1-1 0 0,-2 1 0 0,-5 0 0 0,6 3 0 15,-7-3 0-15,1-1 0 0,0 1 0 0,-7 3 0 0,6 1 0 0,-12-1 0 16,6 0 0-16,0 4 0 0,-7 0 0 0,-6 5 0 0,7-2 0 0,-8 0 0 0,2 5 0 16,-2-1 0-16,1 4 0 0,-6 0 0 0,0 3 0 0,-1 1 0 0,0-1 0 15,1 1 0-15,-7 4 0 0,6-1 0 0,-5-3 0 0,5 3 0 0,-6-3 0 0,6 0 0 16,-6 2 0-16,6-5 0 0,1 2 0 0,-8-3 0 0,8 0 0 0,6 0 0 16,-6-4 0-16,-1 1 0 0,7-4 0 0,0-4 0 0,0 3 0 0,0-3 0 15,6 0 0-15,-5-4 0 0,5 1 0 0,7-5 0 0,-7 1 0 0,7 0 0 0,0-1 0 16,0 1 0-16,0-4 0 0,7 4 0 0,0-4 0 0,-1 0 0 0,0-4 0 0,8 4 0 15,-8-4 0-15,13 4 0 0,-5-3 0 0,6-1 0 0,-8 0 0 0,14 1 0 16,-7-1 0-16,1-3 0 0,6-1 0 0,1 1 0 0,-1 0 0 0,-1 0 0 16,9-1 0-16,-9 1 0 0,7-3 0 0,-5 1 0 0,5-2 0 0,-6 4 0 15,7-4 0-15,-1 4 0 0,-6-4 0 0,7 3 0 0,-1 1 0 0,-5 0 0 0,-1 3 0 16,6-3 0-16,-5 0 0 0,-1 3 0 0,-7 0 0 0,7 1 0 0,-6-1 0 0,-1 0 0 16,1 1 0-16,0 3 0 0,-2-4 0 0,-4 4 0 0,-1-4 0 0,0 4 0 15,-6-3 0-15,5 3 0 0,-6 0 0 0,2 0 0 0,-2-4 0 0,0 4-753 16,1-5-119-16,-7 5 8 0,0 0 30 0,0 0 34 0,0-2 44 0,0-2 47 15,-7 0 69-15,1 0 72 0,0 4 72 0,-2-4 77 0,-4 4 111 0,6 0 136 0</inkml:trace>
  <inkml:trace contextRef="#ctx0" brushRef="#br0" timeOffset="10483.04">12915 7521 0 0,'-6'-7'169'0,"6"2"173"0,0-1 81 0,0 2 61 0,-7 0 55 16,7 0 55-16,0 1 54 0,0-1 49 0,0 4 44 0,0-3 41 16,0 3 38-16,0 0 36 0,0 0 37 0,0 0-690 0,0 0-203 0,0 3 0 0,0-3 0 15,0 7 0-15,0-3 0 0,0 4 0 0,0-2 0 0,0 6 0 0,0-1 0 16,0 3 0-16,0 1 0 0,0 0 0 0,0 3 0 0,-6 1 0 0,6-1 0 0,0 0 0 16,0 4 0-16,0 0 0 0,0 0 0 0,0-1 0 0,-6-3 0 0,6 5 0 15,0-1 0-15,0-3 0 0,0 2 0 0,0-2 0 0,0-5 0 0,0 6 0 0,0-6 0 16,0 0 0-16,-8-3 0 0,8 0-54 0,0-4-382 0,0 4-20 0,0-3-18 15,0-5-75-15,0 1-78 0,8 0-49 0,-8-1-41 0,0-3 42 0,0-3 54 0,6 3 54 16,0-8 55-16,-6 5 69 0,7-5 71 0,-1 1 57 0,1-4 53 0,0 0 47 16,-1 0 53-16</inkml:trace>
  <inkml:trace contextRef="#ctx0" brushRef="#br0" timeOffset="10749.98">13163 7635 0 0,'13'-11'85'0,"-7"0"158"0,8 0 78 0,-1-1 75 0,-7 1 72 15,0 4 58-15,1 0 52 0,0-1 47 0,-7 2 42 0,6 1 32 0,-6 2 30 0,6-1 27 16,-6 0 30-16,0 4-216 0,0-3-262 0,-6 3-68 0,6 0-46 0,-6 3-194 15,6-3 0-15,-7 4 0 0,0 0 0 0,1-1 0 0,0 2 0 0,-1 1 0 0,-6-2 0 16,6 4 0-16,1-1 0 0,-7 0 0 0,6 4 0 0,-6-3 0 0,7 3 0 16,-7-4 0-16,6 4 0 0,-5-1 0 0,4 2 0 0,2-5 0 0,-7 4 0 15,7-4 0-15,-1 4 0 0,1-3 0 0,-1-1 0 0,1 4 0 0,0-7 0 0,6 3 0 16,-8-4 0-16,8 4 0 0,0-3 0 0,0 4 0 0,0-4 0 0,0-2 0 0,0 3 0 16,0-1 0-16,0-1 0 0,0 1 0 0,8 0 0 0,-2-1 0 0,-6-3 0 15,6 4 0-15,1 0 0 0,-1-1 0 0,1 1 0 0,-1 0 0 0,1-1 0 16,5 1 0-16,-4-4 0 0,4 4 0 0,-5-1 0 0,6 1 0 0,-7-4 0 15,7 4 0-15,-6-4 0 0,6 3 0 0,0-3 0 0,-6 4 0 0,6-4 0 0,-1 0 0 16,-5 0 0-16,0 0 0 0,5 3 0 0,-4-3-295 0,-2 0-162 0,0 0-98 16,1 0-99-16,-1 4-59 0,1 0-51 0,-1-1 42 0,-6 1 52 0,7 0 51 0,-7 0 47 15,0-1 55-15,0 1 54 0,-7-1 72 0,7 1 72 0,-6 3 72 0,-1-3 73 16</inkml:trace>
  <inkml:trace contextRef="#ctx0" brushRef="#br0" timeOffset="10917.09">13111 7913 0 0,'-6'4'189'0,"6"-1"179"0,-8 1 82 0,8-4 75 0,0 7 68 15,-6-3 58-15,6-4 50 0,0 4 45 0,0-1 38 0,0 1 36 0,0-4 32 16,0 0 34-16,0 3-260 0,0-3-626 0,6 0 0 0,-6 4 0 0,0-4 0 16,0 0 0-16,8 0 0 0,-8 0 0 0,6 0 0 0,0 0 0 0,1 0 0 0,-1 0 0 15,1 0 0-15,6 0 0 0,-7 0 0 0,8-4 0 0,-8 4 0 0,7 0 0 0,0-3 0 16,0 3 0-16,0-4-277 0,-6 1-390 0,5-1-184 0,2 0 1 0,-1 0 32 16,0 1 47-16,0-1 50 0,7-3 62 0,-14 3 66 0,7 1 60 0,0-5 59 15,0 5 86-15,-7 0 87 0,8-3 89 0,-8 0 136 0</inkml:trace>
  <inkml:trace contextRef="#ctx0" brushRef="#br0" timeOffset="11149.56">13430 7569 0 0,'0'-8'146'0,"6"4"167"16,-6 1 75-16,7 0 63 0,-7-2 57 0,0 2 46 0,7 3 41 0,-7-4 36 0,6 4 36 16,-6-4 34-16,6 4 35 0,-6 0 32 0,7 0 29 0,-7 0-262 0,7 0-321 15,-7 0-52-15,6 0-137 0,0 0-25 0,-6 4 0 0,7-4 0 0,0 0 0 16,-1 4 0-16,1-4 0 0,5 3 0 0,-4 2 0 0,-2-2 0 0,0 0 0 15,0 1 0-15,1 4 0 0,-7-5 0 0,7 4 0 0,-1 4 0 0,1-4 0 0,-7 4 0 16,0-3 0-16,6 7 0 0,-6-5 0 0,0 5 0 0,0-4 0 0,-6 4 0 16,6 4 0-16,0-5 0 0,-7 0 0 0,1 2 0 0,-1-2 0 0,0 1 0 0,1-1 0 15,0-3 0-15,0 0 0 0,-8 0-228 0,8 0-221 0,-1-4-110 0,1 1-113 16,-8-1-54-16,8-3-39 0,0-1 37 0,-1 1 45 0,0-4 53 0,1 0 48 16,6 0 52-16,-6-4 53 0,6 1 78 0,-7-1 81 0,7 1 76 0,0-5 79 15</inkml:trace>
  <inkml:trace contextRef="#ctx0" brushRef="#br0" timeOffset="11368.29">13626 7514 0 0,'0'-8'172'0,"6"-3"180"0,-6 4 91 0,6 0 72 0,-6 0 62 0,0-1 54 15,0 4 50-15,0 0 39 0,0 2 32 0,0-3 33 0,-6 1 32 0,6 4 24 0,0 0 28 16,-6 0-833-16,6 4-36 0,0 1 0 0,-8-3 0 0,8 2 0 0,0 0 0 16,-6 4 0-16,0 2 0 0,6-3 0 0,0 5 0 0,-6-1 0 0,6 3 0 15,0 1 0-15,-8-1 0 0,8 5 0 0,0-5 0 0,0 4 0 0,0 1 0 16,0-1 0-16,0 1 0 0,0-5 0 0,8 5 0 0,-8-5 0 0,6 1 0 0,-6-1 0 15,6-2 0-15,0 2 0 0,-6-3 0 0,8-3 0 0,-2 3 0 0,0-4 0 0,1-3 0 16,-1-1 0-16,1 1-145 0,0 0-263 0,-1-4-47 0,0 0-149 0,1 0-154 16,0 0-2-16,-1-4 18 0,0 0 46 0,1 1 47 0,6-5 51 0,-6 5 49 15,-1-5 65-15,0 1 65 0,2 3 71 0,-2-3 72 0,0 0 72 0,7-2 108 0</inkml:trace>
  <inkml:trace contextRef="#ctx0" brushRef="#br0" timeOffset="11517.72">13951 7697 0 0,'6'0'216'15,"-6"4"194"-15,7-1 106 0,-7 1 74 0,0-1 65 0,0 1 49 0,-7 0 44 16,7 3 36-16,-6-4 35 0,0 4 29 0,-1 2 27 0,0-2 20 0,1 4-764 16,-7-4-131-16,7 4 0 0,-2-4 0 0,2 4 0 0,0-3 0 0,0 3 0 0,-1-4 0 15,0 0 0-15,1 0-280 0,-1 1-407 0,7-1-82 0,-6 0-71 0,6 1 22 16,0-5 33-16,-6 1 55 0,6-4 56 0,0 0 66 0,0 0 69 0,0 0 69 16,0-7 73-16,0 3 91 0,-8 0 93 0</inkml:trace>
  <inkml:trace contextRef="#ctx0" brushRef="#br0" timeOffset="11916.12">13971 7440 0 0,'0'-4'187'0,"6"1"180"0,-6-1 84 0,6 4 64 0,-6 0 51 16,0 0 41-16,0 0 35 0,0 4 30 0,0-1 21 0,0 1 23 0,0 0 18 16,0 3 10-16,0 0 4 0,0 1-318 0,0 0-375 0,0 2-80 0,0-3-36 15,0 1-37-15,0 2-41 0,0-2-28 0,7 3-27 0,-7-4-10 0,0 1-10 0,7 0-4 16,-7-5-1-16,6 4 3 0,-6-3 7 0,7-4 4 0,-7 4 2 0,6-4 7 15,-6 0 7-15,6 0 23 0,1-4 28 0,-7 0 24 0,7-3 22 0,-7-1 13 0,6 1 10 16,0-4 19-16,-6 4 15 0,8-5 6 0,-2 2 7 0,-6-5 17 0,6 5 18 16,1-6 17-16,-7 5 13 0,6-3 11 0,1 3 10 0,-7 0 10 0,6 0 9 15,1 0 13-15,-7 0 16 0,6 0 19 0,-6 3 21 0,6 1 20 0,-6 0 23 16,8 3 8-16,-8 1 6 0,0-1-1 0,0 0-1 0,6 4 1 0,-6 4 1 0,0-4 0 16,0 4 1-16,6 3-2 0,-6-3-4 0,0 6-20 0,0-2-42 0,0 3-142 15,7 0 0-15,-7 4 0 0,0-1 0 0,0 1 0 0,6 3 0 0,-6 1 0 0,0-1 0 16,0 3 0-16,7 2 0 0,-7-1 0 0,0 0 0 0,7 4 0 0,-7-1 0 15,0 1 0-15,0-1 0 0,6 1 0 0,-6-4 0 0,0 4 0 0,0-1 0 16,0 1 0-16,0-4 0 0,0 4 0 0,0-5 0 0,0 2 0 0,0-1 0 0,-6-4 0 16,6 0 0-16,0 0 0 0,-7-3 0 0,7 0 0 0,-7-1 0 0,7-3 0 15,-6 1 0-15,6-5 0 0,-7 0 0 0,1 0 0 0,0-3 0 0,6-4 0 0,-8 0 0 16,2-4 0-16,0 1-233 0,-1-1-437 0,1-3-187 0,-1-5 7 0,-6 1 33 16,7-3 44-16,0-1 52 0,-2-3 58 0,2 0 64 0,0 0 59 0,6-1 61 15,-7-3 86-15,0 0 87 0,1 4 92 0,6-4 138 0</inkml:trace>
  <inkml:trace contextRef="#ctx0" brushRef="#br0" timeOffset="12216.7">14511 7400 0 0,'0'4'126'16,"0"-1"169"-16,0-3 79 0,0 4 59 0,-7-1 48 0,1 1 35 0,0 0 29 15,-1-1 22-15,0 1 23 0,1 0 17 0,-7-1 15 0,6 1 6 0,1 0 2 16,-7-1-268-16,7 6-313 0,-8-7-70 0,8 6-32 0,-8-4-19 0,8 3-17 0,0 0-2 15,-1 0-4-15,-6 1 3 0,7-1 2 0,-1 4 18 0,1-4 20 0,6 4 41 16,-6-3 42-16,-2 3 35 0,8-4 33 0,-6 1 19 0,6 2 14 0,0-3 19 16,-6 1 16-16,6 4 15 0,0-5 13 0,6 0 15 0,-6-3 17 0,0 3-3 0,0 0-6 15,6-4-134-15,-6 1-84 0,8 4 0 0,-2-5 0 0,-6 1 0 0,6 0 0 16,1-1 0-16,-1 1 0 0,1-4 0 0,-1 4 0 0,1-1 0 0,-1 1 0 16,0-4 0-16,8 4 0 0,-8-4 0 0,1 3 0 0,0-3 0 0,-1 4 0 15,7-4 0-15,-7 4 0 0,1-4 0 0,0 4 0 0,-1-4 0 0,7 0 0 0,-6 3 0 16,-1-3 0-16,0 0-207 0,1 0-376 0,-7 0-126 0,7 0-120 0,-1 0 13 0,-6 0 29 15,7 0 50-15,-7 0 53 0,0 0 64 0,0 0 63 0,0 0 63 0,0 0 66 16,0 0 90-16,0 0 92 0,-7 0 103 0,1 0 130 0</inkml:trace>
  <inkml:trace contextRef="#ctx0" brushRef="#br0" timeOffset="12366.86">14336 7843 0 0,'0'8'219'0,"0"-1"178"0,0-4 77 15,0 5 64-15,0-5 54 0,0 5 45 0,0-5 43 0,0 0 40 0,0 3 39 16,0-3 34-16,0-3 33 0,0 3 24 0,6-3-144 0,-6 4-706 0,0-4 0 0,0 4 0 15,6-4 0-15,1 0 0 0,-7 0 0 0,6 0 0 0,1 0 0 0,-1 0 0 16,1-4-356-16,-1 0-261 0,0 1-193 0,8-6-5 0,-8 6 24 0,8-4 32 0,-2 0 37 16,-5-4 54-16,6 4 57 0,0-5 59 0,-7-2 65 0,8 3 86 0,-8-4 89 15,7 4 97-15,-6-3 140 0</inkml:trace>
  <inkml:trace contextRef="#ctx0" brushRef="#br0" timeOffset="12750.25">14654 7499 0 0,'0'-4'207'0,"0"4"179"0,0 0 81 0,0 0 66 0,0 0 54 16,0 0 50-16,0 0 47 0,0 0 39 0,0 4 35 0,0 0 34 0,0-1 29 16,-6 0 27-16,6 5-100 0,0-1-748 0,0 1 0 0,0-1 0 0,0 5 0 15,0-2 0-15,0 1 0 0,0 0 0 0,0 3 0 0,0 2 0 0,0 2 0 16,0-4 0-16,0 1 0 0,0 3 0 0,0 1 0 0,0-1 0 0,0-4 0 16,0 2 0-16,0 2 0 0,0-4 0 0,0-3 0 0,0 4 0 0,-6-4 0 0,6 0 0 15,0-4 0-15,0 0 0 0,0 1 0 0,0-4 0 0,0-4-27 0,0 0-23 16,0 0 6-16,0 0-4 0,0-4-2 0,0-4 3 0,0 5-1 0,0-8 9 0,0 4 10 15,0-4 11-15,0 3 10 0,0-3 6 0,0-3 2 0,6 3 3 0,-6-4 5 16,0 0 4-16,6 1 3 0,1-1 6 0,-7 4 6 0,6-4 5 0,1 1 5 16,-7-1 6-16,7 1 1 0,-1-1 6 0,0 3 6 0,1-2 1 0,0 3-52 15,-1 0-5-15,-6 0 0 0,6 4 0 0,1-4 0 0,-1 3 0 0,1 1 0 0,0 3 0 16,-1 1 0-16,-6-1 0 0,6 1 0 0,2 3 0 0,-2 0 0 0,-6 0 0 0,6 3 0 16,-6 4 0-16,6 1 0 0,1-1 0 0,-7 0 0 0,7 4 0 0,-7 4 0 15,6-1 0-15,1 2 0 0,-7-2 0 0,6 5 0 0,0-1 0 0,-6 0 0 16,8 4 0-16,-2-4 0 0,0 0 0 0,-6 5 0 0,6-5 0 0,2 0 0 0,-2-3 0 15,0 0 0-15,-6-1 0 0,7 1 0 0,-1-4 0 0,1-4 0 0,0-3 0 16,5-1-262-16,-12-3-441 0,14 0-152 0,-8-7 8 0,0 3 28 0,1-3 44 0,-1-4 46 16,1 0 59-16,0-3 63 0,-1-1 63 0,0 0 66 0,1-3 94 0,-7 2 95 15,7-2 104-15,-1-3 141 0</inkml:trace>
  <inkml:trace contextRef="#ctx0" brushRef="#br0" timeOffset="14501.28">15312 6327 0 0,'0'-4'119'0,"0"4"155"15,0 0 64-15,0 0 66 0,7 0 67 0,-7 4 50 0,0-4 47 0,6 3 42 16,-6-3 38-16,7 4 38 0,-1-4 38 0,-6 4 34 0,6-4 35 0,8 3-235 16,-8-3-284-16,1 4-38 0,6-4-27 0,-7 0-209 0,1 4 0 0,5-4 0 0,-4 0 0 15,4 0 0-15,-5 0 0 0,6 0 0 0,0-4 0 0,0 4 0 0,0-4 0 16,-7 1 0-16,8 3 0 0,-2-4 0 0,2 0 0 0,-1-3 0 0,-7 2 0 15,8 3 0-15,-2-2 0 0,-6 0 0 0,1 0 0 0,6-3 0 0,-6 3 0 0,-1 1-112 0,0-1-175 16,-6 4-36-16,8-3-39 0,-8-1-31 0,0 4-26 0,6-4-126 0,-6 4-127 16,0 0 1-16,0 0 20 0,-6 0 37 0,6 0 39 0,-8 0 52 0,2 4 53 15,0-4 55-15,-1 4 57 0,7-4 57 0,-13 3 57 0,6 1 64 0,1-4 104 16</inkml:trace>
  <inkml:trace contextRef="#ctx0" brushRef="#br0" timeOffset="14800.28">15377 6304 0 0,'0'4'101'0,"-6"4"161"0,-1-6 72 0,1 3 68 0,6 2 64 15,-6-3 55-15,6 3 52 0,-8-3 48 0,8 3 48 0,0 1 45 0,-6-1 41 16,6-3 37-16,0 3 36 0,0 0-221 0,0 0-272 0,0 1-124 0,0 3-211 0,0 0 0 16,0 0 0-16,0 0 0 0,0 4 0 0,0-1 0 0,0 4 0 0,0-3 0 15,0 3 0-15,6 4 0 0,-6 0 0 0,0 0 0 0,0 4 0 0,-6-1 0 0,6 5 0 16,0-1 0-16,0 0 0 0,-6 1 0 0,6 2 0 0,-7 2 0 0,7-1 0 16,-6-1 0-16,-1 1 0 0,7 4 0 0,-6-4 0 0,-1 0 0 0,1 0 0 15,-1 0 0-15,7-4 0 0,-7 1 0 0,1-1 0 0,0-3 0 0,6-1 0 0,-7 1 0 16,7-4 0-16,-7-4 0 0,7 0 0 0,-6 1 0 0,6-4 0 0,0-1 0 0,0-3 0 15,0 0 0-15,0-3 0 0,0 3 0 0,6-4 0 0,-6-4 0 0,0 1 0 16,7 3 0-16,0-3 0 0,-7 0 0 0,6-4 0 0,0 3 0 0,1 1 0 16,0-4 0-16,-1 4 0 0,-6-4 0 0,13 0 0 0,-6 0 0 0,-1 0 0 15,1 0 0-15,-1 0 0 0,0 0 0 0,8-4 0 0,-8 4 0 0,7-4 0 0,-6 1 0 16,-1 3 0-16,1-4 0 0,5 0-215 0,-4-3-480 0,4 3-168 0,-5-3 4 16,6 4 33-16,-7-5 40 0,7 5 48 0,-6-5 62 0,6 1 67 0,-7 0 67 0,8-5 70 15,-8 5 94-15,7 0 94 0,-6-4 92 0,-1 1 136 0</inkml:trace>
  <inkml:trace contextRef="#ctx0" brushRef="#br0" timeOffset="15283.36">15833 6817 0 0,'6'-3'190'0,"-6"-1"179"15,0-3 611-15,0-1-401 0,0 4 51 0,0-2 43 0,0 2 36 16,0-4 32-16,0 1 26 0,0 0 25 0,0 0 23 0,-6-1 20 0,6 2-724 0,-6-3-111 15,6 2 0-15,-7 0 0 0,7-1 0 0,-6 1 0 0,6 3 0 0,-7-3 0 16,7 3 0-16,-7 1 0 0,7-1 0 0,-6 1 0 0,0-1 0 0,6 4 0 16,-6-4 0-16,-2 8 0 0,2-4 0 0,0 4-72 0,6-1 2 0,-7 4 8 15,0 1 10-15,1 3 11 0,-1 0 10 0,1 3 10 0,-7 1 8 0,6 0 8 16,1 3 3-16,0 0 0 0,6 1 2 0,-7 3-1 0,0 0 0 0,1-4-2 0,6 4-3 16,-7 0-3-16,7-4-5 0,0 1-7 0,-6-1-2 0,6-4-3 0,0 1-2 0,6-1 3 15,-6-2-1-15,0-6 2 0,7 3 3 0,-7-2 3 0,6-3 2 0,1-1 3 16,0 1 2-16,-1-8 3 0,0 4 4 0,1-3 7 0,0-1 4 0,5-3 3 15,-5-2 4-15,-1 3 7 0,1-6 3 0,0 2 4 0,5-1 6 0,-4-3 4 16,-2 2 7-16,0-2 6 0,7 3 7 0,-6-4 7 0,-1 4 0 0,1 0 5 16,-1-3 2-16,0 3-8 0,-6 3-64 0,8-3 0 0,-2 4 0 0,0 0 0 0,-6-1 0 15,6 4 0-15,-6 1 0 0,8 0 0 0,-8-2 0 0,6 5 0 0,-6 0 0 16,6 5 0-16,-6-2 0 0,7 0 0 0,-7 1 0 0,6 4 0 0,-6-1 0 0,7 3 0 16,-7 1 0-16,0 0 0 0,7 5 0 0,-7-2 0 0,6 4 0 0,-6 1 0 15,0-1 0-15,6 4 0 0,-6-1 0 0,0 6 0 0,0-2 0 0,0 1 0 0,6-1 0 16,-6 1 0-16,-6 4 0 0,6-5 0 0,0 4 0 0,0-3 0 0,0 3 0 15,-6-3 0-15,6 0 0 0,-6-5 0 0,6 5 0 0,-7-4 0 0,7 0 0 16,-7 0 0-16,7-3 0 0,-6-5 0 0,-1 5 0 0,7-8 0 0,-6 3 0 0,0-3 0 16,6 1 0-16,-8-6 0 0,2 2 0 0,0-4 0 0,6-1 0 0,-6 1 0 15,-2-4 0-15,2 0 0 0,0-4 0 0,-1 1 0 0,1-1-380 0,-1-4-495 16,0-3-3-16,-5 0 26 0,6 0 38 0,-2-7 40 0,2 3 53 0,0-2 59 0,-1-6 73 16,7 1 74-16,-7 0 82 0,1-3 85 0,6-1 100 0,0 0 146 0</inkml:trace>
  <inkml:trace contextRef="#ctx0" brushRef="#br0" timeOffset="15616.3">16309 6799 0 0,'-14'-8'179'0,"8"2"179"0,0 2 84 16,-1-4 66-16,-6 5 58 0,7-1 52 0,-1 1 48 0,-6-1 39 0,6 4 39 15,-5-3 34-15,4 6 36 0,2-3 31 0,-6 4 29 0,5 3-780 0,0-4-94 16,1 9 0-16,-7-6 0 0,7 6 0 0,-2-1 0 0,2 0 0 0,0 3 0 16,0 1 0-16,-1 3 0 0,0-4 0 0,7 6 0 0,-6-3 0 0,6 2 0 15,0-1 0-15,-7 1 0 0,7-1 0 0,7 0 0 0,-7-3 0 0,0 0 0 0,6 3 0 16,-6-3 0-16,7-4 0 0,0 3 0 0,-1-3 0 0,0-4 0 0,0 5 0 0,2-5 0 15,-2 0 0-15,0-3 0 0,7-1 0 0,-6 1 0 0,0 0 0 0,5-4 0 16,-6-4-310-16,8 4-125 0,-8-4-100 0,8 1-98 0,-8-5-69 0,7 5-57 16,0-4 33-16,0-1 45 0,0-3 49 0,0 0 52 0,0 0 54 0,0 0 57 0,0 0 74 15,1-3 73-15,-2 3 73 0,1-4 74 0</inkml:trace>
  <inkml:trace contextRef="#ctx0" brushRef="#br0" timeOffset="16001.45">16608 6821 0 0,'0'-4'175'16,"0"-3"173"-16,0 3 81 0,-6 1 67 0,6-1 60 0,-7 0 59 0,7 0 52 0,-6 1 47 15,0 0 42-15,-2-1 35 0,2 4 33 0,0-4 28 0,-1 4 27 0,0 0-790 16,-6 0-89-16,7 4 0 0,0-4 0 0,-1 4 0 0,0-1 0 0,1 4 0 0,0 1 0 16,-1-1 0-16,0 0 0 0,1 4 0 0,-1 4 0 0,1-4 0 0,0 7 0 15,-1-4 0-15,7 2 0 0,-7 2 0 0,7 0 0 0,0 1 0 0,0 3 0 0,-6-4 0 16,6 0 0-16,6 1 0 0,-6-1 0 0,0-3 0 0,0-1 0 16,7 1 0-16,-7-1 0 0,7-3 0 0,-1-3 0 0,-6 3 0 0,6-8 0 0,1 1 0 15,-1 0 0-15,1-4 0 0,0-4 0 0,-1-3-6 0,0 0-8 0,1-5-4 0,6 1-2 16,-7-3-2-16,1-4-1 0,-1-1-5 0,1-4-1 0,6 2-5 0,-7-5-1 15,2-3 0-15,-2 4 2 0,0-4-1 0,1-5 2 0,-1 1 5 0,1 0 5 16,-1 0 9-16,1-2 10 0,-7 1 8 0,6 1 10 0,0 0 15 0,-6 1 15 16,8-2 18-16,-8 5 21 0,0-1 19 0,0 1-20 0,6 4-83 0,-6-1 0 15,0 4 0-15,0 3 0 0,0 1 0 0,0 0 0 0,0 7 0 0,-6 0 0 0,6 0 0 16,0 6 0-16,0-1 0 0,0 2 0 0,0 4 0 0,0 4 0 0,-8 0 0 0,8 3 0 16,0 4 0-16,-6 0 0 0,6 0 0 0,0 7 0 0,-6 0 0 0,6 1 0 15,0 6 0-15,0-2 0 0,0 6 0 0,0 0 0 0,0 4 0 0,0 0 0 16,0 0 0-16,0 4 0 0,0-1 0 0,0 4 0 0,0-3 0 0,0 3 0 15,6-3 0-15,-6-1 0 0,6 1 0 0,-6 0 0 0,8-4 0 0,-8-1 0 0,6 2 0 16,0-8 0-16,-6 3 0 0,7-7 0 0,-7 3-229 0,7-5-437 0,-1-3-97 0,0-2-80 16,1-1 23-16,-7-3 36 0,6 0 55 0,1-7 57 0,-7 0 61 0,7-4 63 15,-7 0 71-15,6-4 72 0,0-3 88 0,-6-1 91 0</inkml:trace>
  <inkml:trace contextRef="#ctx0" brushRef="#br0" timeOffset="16383">17260 6396 0 0,'0'-7'145'15,"0"-1"175"-15,0 5 84 0,0-1 67 0,0 1 58 0,-7 3 56 0,7 0 55 0,-7 0 47 16,1 3 44-16,0 1 40 0,6 3 40 0,-14 0 34 0,8 4 34 0,0 1-506 16,-1-2-373-16,0 5 0 0,-6-1 0 0,7 9 0 0,-8-5 0 0,8 4 0 0,-6 0 0 15,5 4 0-15,0-1 0 0,-6 5 0 0,7-1 0 0,-1 4 0 0,0 0 0 16,-5 0 0-16,12 4 0 0,-6-5 0 0,-2 5 0 0,8-5 0 0,-6 5 0 15,6-3 0-15,0 2 0 0,0-3 0 0,0-3 0 0,6-1 0 0,-6 0 0 0,8-3 0 16,-8-4 0-16,6 0 0 0,0-4 0 0,-6 0 0 0,6-3 0 0,1-4-173 0,0 0-280 16,-1-4-101-16,1-3-104 0,-1 0-64 0,1-4-48 0,0 0 36 0,-1-4 50 15,0 0 49-15,0-7 54 0,8 4 49 0,-8-8 55 0,1 1 76 0,-1-1 76 16,1-3 71-16,0-1 76 0</inkml:trace>
  <inkml:trace contextRef="#ctx0" brushRef="#br0" timeOffset="16600.09">17299 6770 0 0,'0'-11'151'0,"6"4"157"0,-6 3 60 0,6-4 53 0,-6 6 48 15,7-3 44-15,-7 1 40 0,0 4 36 0,7 0 32 0,-7 0 33 0,0 0 30 16,0 0 29-16,6 0 32 0,-6 0-263 0,7 0-316 0,-7 0-31 0,6 4 11 16,-6-4-9-16,7 0-12 0,-1 5-7 0,-6-5-25 0,7 2-93 0,-1-2 0 15,0 4 0-15,2 0 0 0,-2 0 0 0,0 0 0 0,1-1 0 0,-1 4 0 0,1-3 0 16,-1 3 0-16,1-3 0 0,-1 3 0 0,-6 0 0 0,6 4 0 0,2-3 0 16,-2-1 0-16,-6 5 0 0,0-2 0 0,6 1 0 0,-6 3 0 0,0-3 0 0,-6 5 0 15,6-2 0-15,0 0 0 0,-6 1 0 0,-2 0 0 0,8 0 0 0,-6 0 0 16,0-1 0-16,-1-3 0 0,-6 3 0 0,7-2 0 0,-1-1 0 0,1-4-305 15,0 4-123-15,-8-7-36 0,8 3-132 0,-1-7-131 0,-6 4-11 0,13-8 9 0,-13 0 45 16,13 1 52-16,-6-5 48 0,-1-3 48 0,7-1 71 0,-7 2 71 0,7-5 66 16,0 1 63-16,0 0 65 0,0-5 84 0</inkml:trace>
  <inkml:trace contextRef="#ctx0" brushRef="#br0" timeOffset="16800.13">17455 6649 0 0,'6'-11'108'0,"1"0"170"0,0 4 88 0,-1 3 69 15,0-3 61-15,1 4 55 0,-7 3 54 0,6-4 50 0,-6 8 47 0,0-4 44 16,0 6 43-16,0-2 41 0,0 7 34 0,0-4-225 0,0 4-512 0,0 0-127 0,-6 4 0 15,6-1 0-15,-7 1 0 0,7 3 0 0,-6 2 0 0,6-2 0 0,-6-1 0 16,6 5 0-16,0 0 0 0,-7 0 0 0,7 0 0 0,0 1 0 0,0-1 0 16,0-1 0-16,0-2 0 0,0 3 0 0,0-4 0 0,7 0 0 0,-7 0 0 0,6-4 0 15,-6 2 0-15,6-1 0 0,1-4 0 0,-1 0 0 0,-6-4 0 0,7 0 0 16,0 0 0-16,-1-3-314 0,7-4-126 0,-6 4-56 0,-1-4-57 0,1-4-99 0,5 0-95 16,-5 1 23-16,0-4 43 0,5-1 46 0,-4 1 50 0,4-4 50 0,1 0 52 15,-6 0 74-15,6-5 74 0,-1 6 67 0,2-5 67 0,-1 1 79 0,0 0 111 16</inkml:trace>
  <inkml:trace contextRef="#ctx0" brushRef="#br0" timeOffset="16916.84">17839 6836 0 0,'7'0'175'0,"-7"0"173"0,0 3 78 0,0 5 57 0,0-4 48 16,0 3 39-16,0 3 36 0,-7 1 27 0,0-4 26 0,7 9 20 0,-6-5 16 15,0 3 4-15,0 5-1 0,-2-5-354 0,2 5-415 0,0-5-123 0,-8 1-81 16,8-1-126-16,-1 0-128 0,1 2-83 0,6-1-69 0,-6-4 11 0,-1 0 24 0,0 0 28 16,7-4 36-16,-6 0 43 0,6-3 49 0,0-1 77 0,0-3 78 0,0 0 79 15,0 0 77-15</inkml:trace>
  <inkml:trace contextRef="#ctx0" brushRef="#br0" timeOffset="17299.82">17956 6586 0 0,'0'-3'157'0,"6"3"172"0,-6 0 83 0,0 0 60 0,0 3 52 16,0 1 44-16,0 3 41 0,0-2 32 0,0 5 27 0,0-2 24 0,-6 3 22 0,6-1 19 15,0 5 17-15,0 0-285 0,0-1-345 0,0 5-75 0,0-5-40 0,0 6-41 16,0-6-45-16,0 4-42 0,0-3-44 0,0 3-25 0,0-4-21 0,0 2-17 0,0-6-12 15,6 5-11-15,-6-5-7 0,8 1-6 0,-8-4-4 0,6 2 3 0,-6-6 5 16,6 1 22-16,-6-4 21 0,7 0 29 0,-1-4 29 0,-6 1 21 0,7-2 19 16,0-1 17-16,-1-6 18 0,0 5 17 0,-6-4 17 0,8 0 26 0,-2-4 27 15,0 4 27-15,0-3 27 0,1 2 20 0,0-2 20 0,-7 0 17 0,6 3 18 16,1-3 15-16,-1 2 17 0,0-3 17 0,2 4 19 0,-8 4 20 0,6-4 19 0,0 4 3 16,-6-4 2-16,6 7-6 0,-6-3-7 0,7 3-8 0,-7 0-6 0,7 0-6 15,-7 1-9-15,0 3-7 0,0 0-9 0,0 0-13 0,6 3-14 0,-6 1-19 0,0 0-22 16,0 3-7-16,7 1-47 0,-7-1-62 0,0 0 0 0,0 4 0 0,0 0 0 15,6 0 0-15,-6 4 0 0,0-1 0 0,0 2 0 0,0 1 0 0,0 1 0 16,0 1 0-16,0-1 0 0,0 5 0 0,0-2 0 0,0-3 0 0,0 8 0 0,0-4 0 16,0 0 0-16,0 4 0 0,0-1 0 0,0-2 0 0,-6-1 0 0,6 3 0 15,0-3 0-15,-7 0 0 0,7 0 0 0,0-4 0 0,-6 1 0 0,6-1 0 0,-7-3 0 16,7-1 0-16,0-3 0 0,-7 0 0 0,7 0 0 0,-6-3 0 0,6-1 0 16,-6-3 0-16,6-1-226 0,-6-3-335 0,6-3-135 0,-8 3-65 0,8-8-50 15,-6 5 33-15,0-8 45 0,6 0 57 0,-7 0 58 0,1-4 56 0,-1-3 57 16,0-4 81-16,1 3 81 0,6-6 77 0,-6-1 83 0</inkml:trace>
  <inkml:trace contextRef="#ctx0" brushRef="#br0" timeOffset="17566.37">18132 6425 0 0,'7'-7'187'0,"-1"0"178"15,1-1 84-15,0 1 66 0,-1 3 54 0,-6-3 47 0,6 3 44 0,0 1 40 0,2-1 38 16,-2 4 37-16,0-3 34 0,1 3 27 0,6 0 27 0,-6 3-754 0,-1 1-109 15,0-1 0-15,0 1 0 0,8 3 0 0,-8 1 0 0,8-1 0 0,-8 4 0 16,1 0 0-16,5 0 0 0,-5 3 0 0,6 5 0 0,-7-1 0 0,1 1 0 16,0-1 0-16,-1 8 0 0,1-5 0 0,-1 6 0 0,0 2 0 0,-6-4 0 0,0 4 0 15,0 4 0-15,0-3 0 0,0 7 0 0,0-5 0 0,-6 2 0 0,6-1 0 16,-6-1 0-16,-1 5 0 0,1-4 0 0,-1-1 0 0,0 2 0 0,1-5 0 0,0 0 0 16,-1 1 0-16,0-5 0 0,1-2 0 0,-7-2-289 0,7 1-370 0,-1-7-181 15,7 0 2-15,-7-4 31 0,1 0 41 0,0-4 47 0,-2 0 53 0,2-7 58 16,6 4 63-16,-6-8 63 0,6 0 91 0,-6 1 89 0,-1-4 94 0,7-1 137 0</inkml:trace>
  <inkml:trace contextRef="#ctx0" brushRef="#br0" timeOffset="17883.02">18680 6788 0 0,'6'0'188'0,"-6"-3"178"0,0-1 81 0,6-4 63 0,-6 5 50 0,0-1 50 15,7 1 44-15,-7-1 43 0,0 1 40 0,7 3 38 0,-7-4 35 0,0 4 30 16,0 4 30-16,0-4-743 0,0 3-127 0,0 1 0 0,0 3 0 0,0 0 0 0,0 1 0 15,0 2 0-15,0-2 0 0,0 3 0 0,0 0 0 0,0 0 0 0,0 4 0 16,-7-5 0-16,7 5 0 0,0-5 0 0,0 2 0 0,0 3 0 0,0-5 0 16,-7 2 0-16,7-1-111 0,0 0-271 0,0-4-61 0,-6 0-100 0,6 1-104 0,0-1-53 15,0-4-37-15,-6 1 36 0,6 0 48 0,0-4 44 0,0 0 47 0,-8 0 57 16,8-8 59-16,0 5 64 0,-6-4 67 0,6-4 73 0,-6 0 76 0</inkml:trace>
  <inkml:trace contextRef="#ctx0" brushRef="#br0" timeOffset="18016.18">18672 6645 0 0,'8'-22'206'15,"-2"5"181"-15,0 1 87 0,-6 1 59 0,7 1 47 0,-7 3 37 0,7 4 33 0,-7-1 29 16,6 1 26-16,-6 0 24 0,0 3 21 0,6 4 4 0,-6 0-3 0,0 0-375 16,7 0-378-16,-7 0-149 0,0 0-86 0,6 4-78 0,-6-1-71 0,7-3-171 0,0 4-173 15,-7 0-4-15,6-4 20 0,0 3 28 0,1 1 29 0,0 0 44 0,5-1 52 16,-12-3 57-16,13 4 61 0,-6 0 81 0,0-1 82 0,-1 1 84 0,0-4 133 16</inkml:trace>
  <inkml:trace contextRef="#ctx0" brushRef="#br0" timeOffset="18316.32">19063 6572 0 0,'0'0'178'0,"-6"0"170"0,6 0 72 0,-6 0 60 16,0 0 53-16,6 3 45 0,-8-3 42 0,2 0 33 0,0 4 28 15,-8 0 29-15,8-1 27 0,-1 1 26 0,-5 0 26 0,4 4-295 0,-4-4-355 0,6 2-71 16,-1 2-68-16,0-1 0 0,-6 0 0 0,13 0 0 0,-6 1 0 0,-1-1 0 0,7 4 0 16,-7-3 0-16,7-1 0 0,0 0 0 0,0 4 0 0,0-4-14 0,0 1-33 15,0-1 3-15,0 0 4 0,7-3 4 0,0 3 1 0,-7-3 5 0,6 4 5 16,1-4 4-16,-1-1 4 0,1 1 6 0,0-1 4 0,-1-3 2 0,0 4 1 15,0-4 2-15,2 3-1 0,4-3 0 0,-5 4 3 0,-1-4 2 0,1 0-2 16,0 0-2-16,5 0 0 0,-4 4-3 0,-2-4 0 0,0 0-2 0,0 0 1 0,8 0 1 16,-8 0-1-16,1 0 6 0,-1 4 3 0,0-4 10 0,2 0 5 0,-8 0 8 15,6 3 6-15,-6-3 4 0,6 3 4 0,-6 1 4 0,0 0 4 0,0 0 1 0,0-1 2 16,0 1-31-16,0 3-20 0,-6-3 0 0,6 3 0 0,-6 1 0 0,-2-1 0 16,2 1 0-16,0 2 0 0,-7-3-77 0,6 4-125 0,-6-4-73 0,7 5-74 15,-8-4-184-15,2 2-192 0,5-3-12 0,-6 1 15 0,6-1 24 0,-5-3 32 0,4 3 42 16,2-3 49-16,0-4 49 0,0 0 54 0,-1 0 80 0,7-4 84 0,-7 1 87 15,7-1 132-15</inkml:trace>
  <inkml:trace contextRef="#ctx0" brushRef="#br0" timeOffset="18749.82">19787 6579 0 0,'6'-4'182'16,"-6"4"169"-16,0 0 70 0,0 0 55 0,0 0 49 0,0 0 46 0,0 4 41 15,0 0 38-15,0 3 30 0,0 0 29 0,0 2 25 0,0-3 26 0,0 5 25 0,0 0-300 16,0 4-355-16,0 0-48 0,0-1-44 0,0 4-38 0,0 1 0 0,0 4 0 0,0-2 0 16,0 5 0-16,6-1 0 0,-6 4 0 0,0 0 0 0,0 1 0 0,0-1 0 15,0 1 0-15,0 2 0 0,0-3 0 0,0 5 0 0,0-5 0 0,0-3 0 16,-6 3-10-16,6-3 1 0,0-4 5 0,0 0 5 0,0-4-3 0,0 0-6 15,0-3-17-15,0-4-17 0,-6 0-45 0,6-4-45 0,0 0-31 0,0-3-30 0,0 0-18 16,0-4-17-16,-7 0-36 0,7-8-40 0,0 5-28 0,0-4-29 0,-7-4-74 0,7 0-76 16,0-4-58-16,-6 0-49 0,6-3 47 0,0 0 56 0,0 0 46 0,0-8 45 15,0 0 35-15,0 1 37 0,0-5 49 0,0 1 50 0,0-1 48 0,0 2 53 16</inkml:trace>
  <inkml:trace contextRef="#ctx0" brushRef="#br0" timeOffset="18933.28">19773 6890 0 0,'0'-29'58'0,"7"4"139"0,-7-5 62 16,0 9 47-16,7-5 47 0,-7 5 48 0,6 1 52 0,-6 2 45 0,6 0 46 0,-6 3 37 15,7 4 33-15,-7 0 28 0,6 0 29 0,1 4-176 0,0 0-216 0,-7-1-40 16,6 5-13-16,0-4-21 0,-6 2-20 0,8 2-29 0,-2 3-32 0,0-4-24 15,0 4-25-15,1-4-12 0,0 4-9 0,-1 0-5 0,1 0-5 0,-1 0-1 16,0 0 3-16,2 0 4 0,-2 0 3 0,0 4 8 0,0-4 6 0,1 4-67 0,0-4 0 16,-1 3 0-16,1 2 0 0,-7 2 0 0,6-4 0 0,-6 5 0 0,0-1 0 15,7 0 0-15,-7 4 0 0,0-3 0 0,-7 3 0 0,7 3 0 0,-6-3 0 0,6 4 0 16,-7-1 0-16,1-3 0 0,-1 4 0 0,-6 0 0 0,7-1 0 16,0 1 0-16,-8-4 0 0,8 4-251 0,-1-4-149 0,-6-3-111 0,6 2-115 0,1-2-72 15,0-1-58-15,0 0 30 0,6-4 42 0,-8 1 47 0,8-4 47 0,-6-4 47 0,6 1 50 16,0-1 74-16,0 1 76 0,0-4 79 0,0 3 79 0</inkml:trace>
  <inkml:trace contextRef="#ctx0" brushRef="#br0" timeOffset="19200.29">20067 6554 0 0,'6'-4'187'0,"0"0"171"0,1 1 71 0,-7 3 61 0,0 0 54 16,7 0 48-16,-7 0 45 0,0 3 38 0,0-3 36 0,0 8 33 0,0-5 32 15,0 5 31-15,0-1 33 0,0 0-439 0,0 4-401 0,0 1 0 0,-7-2 0 0,7 5 0 0,0-1 0 16,0 1 0-16,0 0 0 0,-7 3 0 0,7-3 0 0,0 3 0 15,0-2 0-15,-6 2 0 0,6-4 0 0,0 1 0 0,0-1 0 0,0 1 0 0,0-4 0 16,0 0 0-16,0 0 0 0,0-4 0 0,0 0 0 0,0-3 0 0,0-1 0 0,0 1 0 16,0-4 0-16,0-4 0 0,0 1 0 0,6-1 0 0,-6-3 0 0,0 0 0 15,7-1 0-15,-7-3 0 0,0 0 0 0,7 0 0 0,-7 0 0 0,6 1 0 16,-6-5 0-16,7 1 0 0,-1 2 0 0,0-3 0 0,-6 4 0 0,8-3 0 0,-2 3 0 16,0 0 0-16,0 4 0 0,1-4 0 0,0 3 0 0,-1 1 0 0,1 3 0 15,-1-3 0-15,0 3 0 0,2 1 0 0,-2-1 0 0,0 0-246 0,0 4-91 16,2 0-132-16,-2 0-127 0,7 0-81 0,-7 4-68 0,1-4 17 0,0 4 29 0,-1-1 40 15,0 1 42-15,0-1 50 0,2-3 55 0,-2 4 72 0,0 0 80 0,1 0 80 16,0-1 85-16</inkml:trace>
  <inkml:trace contextRef="#ctx0" brushRef="#br0" timeOffset="19450.5">20457 6645 0 0,'0'-4'178'0,"-6"1"173"0,6-1 76 0,-7 1 61 0,7-1 52 16,0 4 47-16,-6-4 42 0,6 1 41 0,0 3 39 0,0 0 37 0,0 0 36 15,-6 0 31-15,6 0 31 0,0 3-417 0,0 1-427 0,-8 0 0 0,8 3 0 16,0 0 0-16,0 1 0 0,0-1 0 0,0 4 0 0,-6 0 0 0,6 0 0 0,0 0 0 16,0 0 0-16,0 3 0 0,-6-3 0 0,6 1 0 0,0-1-141 0,0-1-211 15,0 2-54-15,0-6-113 0,-7 2-115 0,7-1-60 0,0-3-46 0,0 3 36 0,0-7 46 16,0 0 47-16,0 0 42 0,0 0 56 0,-7-7 56 0,7 3 67 0,0-3 67 15,0-1 72-15,-6-2 75 0</inkml:trace>
  <inkml:trace contextRef="#ctx0" brushRef="#br0" timeOffset="19567.96">20424 6440 0 0,'0'-11'174'0,"0"4"170"0,8 0 71 16,-8-1 53-16,0 4 40 0,0 1 32 0,6-1 25 0,-6 0 18 0,0 4 15 16,0 0 4-16,0 0-1 0,0 0-19 0,0 0-29 0,0 4-351 0,0 0-404 15,0-4-165-15,0 3-127 0,6-3-78 0,-6 4-66 0,7 0 14 0,-1-4 24 16,-6 4 32-16,7-1 33 0,0-3 42 0,-1 4 46 0,0-1 59 0,-6 1 61 0,6-4 74 15,2 4 78-15</inkml:trace>
  <inkml:trace contextRef="#ctx0" brushRef="#br0" timeOffset="20016.18">20647 6517 0 0,'0'0'183'0,"0"4"174"0,0-1 77 16,-8 5 63-16,8-5 55 0,-6 1 48 0,6 3 47 0,0 1 38 0,-6-1 38 15,-1 0 33-15,7 0 33 0,-7 1 31 0,1 3 28 0,6-3-548 0,-6 2-300 16,-1 5 0-16,7-4 0 0,-6 4 0 0,6-1 0 0,-7 1 0 0,7-1 0 15,-7 1 0-15,7 3 0 0,0-3 0 0,-6 0 0 0,6-1 0 0,0 1 0 0,0 0 0 16,-6-1 0-16,6-3 0 0,0 0 0 0,0 1 0 0,0-5 0 0,0 0 0 0,0 0 0 16,0-3 0-16,0-1 0 0,0-3 0 0,0 0-28 0,0 0-53 0,0-3 1 15,6-1 1-15,-6 0 1 0,0-3-4 0,0 0 1 0,6 0 0 0,-6-4-1 16,0 0 5-16,7 0 4 0,-7 0 4 0,7-4 4 0,-1 4 5 0,1-3 2 16,-7 3 14-16,6-3 11 0,0 2 17 0,1 1 14 0,0-4 15 0,-1 8 12 0,0-4 14 15,2 4 14-15,-2-4 13 0,-6 7 13 0,6-3 16 0,1 3 17 0,-1 0 11 16,1 0 14-16,-7 4 2 0,6 0 2 0,-6 0 1 0,7 4-137 0,-7 0-5 15,0 0 0-15,6 3 0 0,-6-3 0 0,0 7 0 0,0-4 0 0,0 0 0 0,0 4 0 16,0 0 0-16,0 0 0 0,-6 0 0 0,6 0 0 0,0 1 0 0,0-2 0 16,0 1 0-16,-7 0 0 0,7-4 0 0,0 4 0 0,0-3 0 0,0-1 0 15,0-3 0-15,0-1 0 0,0 2 0 0,0-5 0 0,0 0 0 0,0 0-5 0,0-5-97 16,7 2 10-16,-7-1 14 0,6-3 19 0,-6-1 15 0,6 1 20 0,-6-4 6 16,8 4 6-16,-2-4 5 0,-6 0-1 0,6 0 4 0,1 1 0 0,-1-2 7 0,1 1 5 15,-1 0 7-15,7 0 8 0,-13 0 3 0,14 4 5 0,-8-4 2 0,0 3 2 16,1 1 0-16,0 3 4 0,-1-3 1 0,0 3 0 0,1-3-1 0,-1 7 1 15,1-4-4-15,0 4-22 0,-1 0-14 0,0 0 0 0,2 0 0 0,-8 4 0 16,6 0 0-16,0 3 0 0,-6-4-49 0,6 5-49 0,-6-1-55 0,7 1-59 16,-7-1-48-16,0 4-49 0,7 0-37 0,-7-4-37 0,0 4-111 0,0 0-114 0,0 0-37 15,6 0-19-15,-6 1 29 0,0-5 36 0,0 3 47 0,0-2 52 0,7-1 68 16,-7 0 66-16,0-3 61 0,6 0 56 0,-6-1 55 0,0-3 65 0</inkml:trace>
  <inkml:trace contextRef="#ctx0" brushRef="#br0" timeOffset="20332.87">20998 6711 0 0,'0'0'167'0,"6"0"164"0,1 0 62 0,-7 0 54 0,7 4 46 16,-7-4 44-16,0 3 38 0,6-3 35 0,-6 4 31 0,0-4 29 0,6 0 29 16,-6 4 26-16,0-4 26 0,7 0-279 0,-7 0-338 0,6 0-38 0,-6 0 1 15,0 0-10-15,7 0-18 0,0-4-19 0,-7 4-22 0,6-4-16 0,0 1-16 16,-6-1-21-16,7-3-16 0,0-1-25 0,-1 1-22 0,0 0-33 0,1 0-30 0,0-4-19 16,-1 0-17-16,1-1-5 0,-1 2-1 0,0-1 2 0,-6 0 3 0,8-4 10 0,-2 4 11 15,0-4 12-15,-6 4 15 0,0 0 23 0,0-3 23 0,6 3 38 0,-6 3 40 16,-6-3 29-16,6 4 29 0,0 0 28 0,-6 0 28 0,0-1 26 0,-2 5 24 15,2-1 13-15,0 4 10 0,-1 0 12 0,1 4 14 0,-1-1 9 0,-6 5 10 16,7-1 1-16,-1 0-1 0,0 0 2 0,-5 4-1 0,5 4-67 0,0-4-150 16,1 4 0-16,-1-1 0 0,1 1 0 0,6 4 0 0,-6-5 0 0,6 4 0 15,-7-3 0-15,7 0 0 0,0 3 0 0,0-4 0 0,0 5 0 0,0-5 0 0,7 1 0 0,-7 0 0 16,6-1 0-16,-6 1 0 0,6 0 0 0,1-4 0 0,-7 0 0 0,6 0 0 16,1 0 0-16,0-4 0 0,-1 0 0 0,0-3 0 0,8-1 0 0,-8 1 0 15,0-4 0-15,8 0 0 0,-8-4-277 0,7 1-205 0,1-1-166 0,-8-3-172 16,6 0 15-16,-5-4 40 0,6 0 50 0,0 0 53 0,1-4 51 0,-2 1 51 0,2-1 61 15,-2 1 61-15,1-4 77 0,1 2 81 0,-2-2 81 0,-6-1 130 0</inkml:trace>
  <inkml:trace contextRef="#ctx0" brushRef="#br0" timeOffset="20765.97">21375 6041 0 0,'0'0'207'0,"0"4"146"0,0-4 76 0,0 3 55 0,0 4 45 15,7-3 38-15,-7 0 33 0,0 3 33 0,7-4 29 0,-7 1 34 0,0 4 29 16,6-5 7-16,-6 1 5 0,7 0-277 0,-1-1-326 0,0-3-55 0,2 0-18 16,-2 0-9-16,0 0-12 0,0 0-29 0,2 0-11 0,4-3 0 0,-5-1 0 15,6 4 0-15,-6-4 0 0,5 1 0 0,-6 3 0 0,8-4 0 0,-8 0 0 16,7 4 0-16,-6-4 0 0,0 4 0 0,-1 0 0 0,0 0 0 0,1 4 0 0,0 0 0 15,-1 0 0-15,0-1 0 0,-6 5 0 0,7-1 0 0,-7 0 0 0,0 4 0 16,0-3 0-16,7 6 0 0,-7-3 0 0,0 3 0 0,0 2 0 0,-7-2 0 0,7 5 0 16,0-1 0-16,0 0 0 0,-7 4 0 0,7-4 0 0,0 7 0 0,-6-2 0 15,6-1 0-15,0 4 0 0,-6 0 0 0,6-1 0 0,-7 1 0 0,7 3 0 0,0-3 0 16,0 3 0-16,-7 0 0 0,7 1 0 0,0-1 0 0,-6 0 0 0,6 4 0 16,0-4 0-16,0 1 0 0,-6-1 0 0,6 0 0 0,0 1 0 0,0-1 0 15,0 1 0-15,0-5 0 0,-7 4 0 0,7-3 0 0,0-1 0 0,0 0 0 0,0-2 0 16,0 3 0-16,0-4 0 0,-7-4 0 0,7 4 0 0,0-4 0 0,0 1 0 15,-6-1 0-15,6-3 0 0,0 3 0 0,-7-3 0 0,7-4 0 0,0 3 0 0,-6-3 0 16,0 0 0-16,6 0 0 0,-8 1 0 0,2-5 0 0,0 0 0 0,0 0 0 16,-1 1 0-16,0-1 0 0,1-4 0 0,-7 1 0 0,7 0 0 0,-8 0 0 15,2-4 0-15,-2 0-103 0,1 0-780 0,-7 0-4 0,8 0 26 0,-8-4 35 0,1 0 38 16,-1 4 48-16,0-4 52 0,1 1 67 0,-1-1 72 0,-6 1 78 0,6-1 82 16,-5 0 118-16,5 1 157 0</inkml:trace>
  <inkml:trace contextRef="#ctx0" brushRef="#br0" timeOffset="21632.87">11978 8990 0 0,'0'0'176'0,"0"3"174"0,6-3 82 15,-6 4 66-15,6 0 59 0,-6-4 53 0,7 4 49 0,-7-1 44 0,7-3 41 16,-7 4 39-16,6-1 36 0,-6-3 32 0,6 0 30 0,2 4-753 0,-2-4-128 16,0 3 0-16,1-3 0 0,6 0 0 0,-7 0 0 0,7 0 0 0,1 0 0 15,-2 0 0-15,1 0 0 0,0-3 0 0,0 3 0 0,7-4 0 0,-7 4 0 16,6-3 0-16,-6-1 0 0,7 4 0 0,0-3 0 0,-7-1 0 0,6 0 0 0,-6 4 0 15,1-4 0-15,5 1 0 0,-6 0 0 0,0 3 0 0,0-5 0 0,-6 2 0 16,5 3 0-16,-5-4 0 0,6 4 0 0,-7-4 0 0,-6 4 0 0,7 0 0 0,-1-3-181 16,1 3-198-16,-7 0-58 0,0 0-135 0,0 0-135 0,0 0-18 0,0 0 3 15,0 0 40-15,0 0 47 0,0 0 43 0,-7-4 43 0,7 4 46 0,-6 4 49 0,-1-4 73 16,1 0 76-16,0 3 77 0,-8-3 91 0</inkml:trace>
  <inkml:trace contextRef="#ctx0" brushRef="#br0" timeOffset="21867.09">12024 9287 0 0,'-14'14'206'0,"8"-2"183"0,-1 3 92 16,0-9 69-16,1 5 58 0,6 0 54 0,-6-3 50 0,6-1 47 0,-7-3 47 15,7 3 34-15,0-3 36 0,0-1 27 0,0 1-504 0,7-1-399 0,-7-3 0 0,6 4 0 16,0-4 0-16,1 4 0 0,0-4 0 0,5 0 0 0,-4 0 0 0,4 0 0 0,1 3 0 16,0-3 0-16,0 0 0 0,7 0 0 0,-1 0 0 0,-6 0 0 0,7-3 0 15,-1 3 0-15,1 0 0 0,-1 0 0 0,1-4 0 0,0 4 0 0,-1-4 0 16,1 4 0-16,0-3 0 0,-1 3 0 0,0-4 0 0,1 1 0 0,-7 3 0 0,0-4 0 15,6 4 0-15,-6-4 0 0,1 4 0 0,-8 0 0 0,7-3 0 0,-6 3 0 16,-1 0 0-16,0-4-10 0,1 4-705 0,0 0-79 0,-1 0-64 0,-6 0 23 0,0 4 34 16,0-4 49-16,0 0 49 0,0 0 70 0,0 0 71 0,0 0 67 0,0 0 73 15,0 0 101-15,0 0 103 0</inkml:trace>
  <inkml:trace contextRef="#ctx0" brushRef="#br0" timeOffset="22548.87">13163 8598 0 0,'-7'0'175'16,"-6"3"174"-16,7-3 77 0,-1 3 59 0,1-3 48 0,-1 6 47 0,7-6 43 15,-6 0 44-15,0 0 41 0,6 0 40 0,0 0 41 0,-8 0 37 0,8 0 34 16,0-6-438-16,8 3-422 0,-8 3 0 0,6-3 0 0,-6-1 0 0,6 0 0 0,7 1 0 16,-6 3 0-16,-1-4 0 0,7-3 0 0,1 3 0 0,5 4 0 0,-6-3 0 0,6-1 0 15,-5 0 0-15,12 0 0 0,-7 1 0 0,1 3 0 0,6-4 0 0,-7 4 0 16,7-3 0-16,0 3 0 0,0 0 0 0,1 0 0 0,-8-4 0 0,7 4 0 15,0 0 0-15,-6 0 0 0,6 0 0 0,-7-4 0 0,1 4 0 0,0 0 0 0,-1-3 0 16,1 3 0-16,-1-4 0 0,-6 4 0 0,0-4 0 0,0 4 0 0,0-3 0 16,1 3 0-16,-8 0 0 0,6-4 0 0,-5 4 0 0,-7-4 0 0,7 4 0 15,-1-3 0-15,1 3 0 0,-7 0 0 0,0 0 0 0,0 0 0 0,0 0 0 0,0-4 0 16,-7 4 0-16,7-4-269 0,-6 4-169 0,-1-3-47 0,0 3-153 0,1 0-157 16,0-4 21-16,-8 4 44 0,8 0 56 0,-7 0 56 0,0 0 48 0,0 0 46 0,0 0 68 15,0 4 70-15,-7-4 64 0,1 0 63 0,5 3 73 0,-4-3 119 0</inkml:trace>
  <inkml:trace contextRef="#ctx0" brushRef="#br0" timeOffset="22999.28">13326 8503 0 0,'-14'3'124'0,"-5"-3"172"0,13 4 83 0,-7 0 64 0,0-4 56 16,7 7 47-16,-8-3 45 0,8 3 40 0,-1-3 39 0,0 3 40 0,1 0 38 0,0 0 34 15,6 1 36-15,-7-1-241 0,7 0-293 0,0 1-191 0,0 3-93 0,0-5 0 0,0 3 0 16,7-2 0-16,-7 0 0 0,6 1 0 0,0-1 0 0,1 0 0 0,0 4 0 16,-1-4 0-16,8 1 0 0,-2-1 0 0,-5 0 0 0,6 1 0 0,0-5 0 15,7 5 0-15,-8-1 0 0,8-3 0 0,-7 3 0 0,7-3 0 0,-1-1 0 16,0 6 0-16,1-6 0 0,-1 0 0 0,1 0 0 0,0 2 0 0,-1-5 0 0,1 4 0 15,-8-1 0-15,15 1 0 0,-15-1 0 0,8 1 0 0,0-1 0 0,-7 1 0 0,0 0 0 16,6 3 0-16,-5-4 0 0,-8 1 0 0,7 4 0 0,0-5 0 0,-6 5 0 16,-1-1 0-16,0 0 0 0,2 1 0 0,-8 3 0 0,0-4 0 0,6 4 0 15,-12 0 0-15,6 1 0 0,0 2 0 0,-8-3 0 0,-4 3 0 0,5 5 0 16,1-5 0-16,-8 4 0 0,2 1 0 0,-2-1 0 0,2 1 0 0,-8 3 0 0,1 0 0 16,-1-1 0-16,0 1 0 0,1 0 0 0,-1 3 0 0,-6-2 0 0,7 3 0 0,-7-4 0 15,6 3 0-15,-6-3 0 0,7 4 0 0,-7-4 0 0,6 0 0 0,0 0 0 16,1 0 0-16,-1-4 0 0,1 4 0 0,6-6 0 0,0 2 0 0,-1-4 0 15,2 0 0-15,5 1 0 0,-6-4 0 0,7-4 0 0,-1 4 0 0,7-3 0 16,-6-1 0-16,6 0 0 0,0 1 0 0,0-5 0 0,6 1 0 0,-6-1 0 0,7 1 0 16,-1 0 0-16,0-4 0 0,8 0 0 0,-8 3 0 0,8-3 0 0,-2 0 0 15,8 0 0-15,-1-3 0 0,-5 3 0 0,11-4 0 0,-5 0 0 0,0 1 0 0,6-1 0 16,-1 1 0-16,1-1 0 0,0-3 0 0,1 3 0 0,5-3 0 0,-6-1 0 16,1 5 0-16,5-5 0 0,-6 5 0 0,0-5 0 0,7 5 0 0,-8-5 0 15,1 4 0-15,-6-3 0 0,7 4 0 0,-9-1 0 0,9 0 0 0,-7 4 0 0,-8-3 0 16,8-1 0-16,-7 4 0 0,0-3 0 0,0 3 0 0,0 0 0 0,-6-4 0 15,-1 4 0-15,0 0 0 0,1 0 0 0,0 0 0 0,-7 0 0 0,0 0 0 0,0 0 0 16,0 0 0-16,0 0-136 0,0 0-539 0,-7 0-179 0,7-3 0 0,-7 3 30 16,1 0 39-16,0 0 42 0,-1 0 57 0,0 3 57 0,1-3 72 0,0 4 72 15,-8-4 95-15,8 3 95 0,-7 4 88 0,-1-3 136 0</inkml:trace>
  <inkml:trace contextRef="#ctx0" brushRef="#br0" timeOffset="23299.59">13541 9910 0 0,'0'7'154'0,"-6"-3"165"0,6-4 65 0,0 3 62 16,0-3 55-16,0 0 44 0,0 0 37 0,0 0 35 0,0 0 33 0,0 0 30 0,0 0 30 16,0 0 22-16,0 0 23 0,0 0-275 0,6-3-329 0,-6 3-44 0,6 0-6 15,-6-4-19-15,6 0-27 0,1 4-7 0,0-3-7 0,-1 3-5 0,1-4-21 16,-7 0-15-16,6 4 0 0,0-3 0 0,2 3 0 0,-2 0 0 0,0 0 0 16,0 0 0-16,-6 3 0 0,8 1 0 0,-2 0 0 0,0-1 0 0,-6 5 0 0,7 2 0 15,-7-2 0-15,6 6 0 0,-6-3 0 0,0 4 0 0,0 3 0 0,0 0 0 0,7 1 0 16,-7 3 0-16,0 0 0 0,-7 0 0 0,7 3 0 0,0 1 0 0,0 1 0 15,0 1 0-15,-6-3 0 0,6 5 0 0,0-4 0 0,0 3 0 0,0-3 0 16,-7 3 0-16,7-3 0 0,0 0 0 0,0-1 0 0,0-3 0 0,0 0 0 16,-6-1 0-16,6-2 0 0,0-1 0 0,0 1 0 0,0-5 0 0,0-3 0 0,0 3 0 15,0-2 0-15,0-4 0 0,0-1 0 0,0 0 0 0,0-3 0 0,0 0 0 0,0-1 0 16,0-3 0-16,0 0 0 0,0 0 0 0,0 0 0 0,0 0-171 0,0-3-240 16,-6-5-31-16,6 5-31 0,0-5-120 0,-8 1-124 0,8 0-3 0,0-5 17 15,-6 1 47-15,6 0 49 0,-6-3 59 0,6-1 58 0,0 0 64 0,-6 1 63 16,6-4 55-16,0 3 52 0,-8-3 61 0,8-1 83 0</inkml:trace>
  <inkml:trace contextRef="#ctx0" brushRef="#br0" timeOffset="23549.58">13618 10071 0 0,'8'-19'93'0,"-8"1"154"0,6 3 69 15,0-3 65-15,1 3 63 0,-7 1 49 0,6 3 47 0,-6 0 35 0,7 0 32 0,0 0 28 16,-7 4 30-16,6-1 25 0,-6 5 23 0,6-5-213 0,-6 5-265 0,7-2-49 16,0 5-22-16,-1-4-37 0,0 1-41 0,1 3-23 0,0 0-19 0,-1 0-11 15,1-3-7-15,5 3-8 0,-4 0-5 0,-2 3-7 0,6-3-4 0,-5 0-5 0,6 0-5 16,-6 0 0-16,5 3 1 0,-4-3 4 0,-2 0 3 0,0 4 14 0,0-4 19 15,2 0 18-15,-2 5 20 0,0-5 16 0,1 3-25 0,-7 1-62 0,0 0 0 0,6-1 0 16,-6 1 0-16,0 0 0 0,0 3 0 0,-6 0 0 0,6 0 0 0,-7 4 0 16,1-3 0-16,0 3 0 0,-2 0 0 0,2 0 0 0,0 0 0 0,0 3 0 0,-8-2 0 15,8-3 0-15,-7 3 0 0,6-1 0 0,0 0 0 0,-5 0 0 0,6-3 0 16,-8 3 0-16,8-4 0 0,-1-3 0 0,1-1 0 0,-8 1 0 0,8-4-282 16,6 0-402-16,-6-4-170 0,-1 1 4 0,7-5 29 0,-7 1 43 0,7 0 47 15,0-4 62-15,-6 0 64 0,6 0 66 0,0-3 69 0,0-1 95 0,0-1 95 0,6 2 88 16,-6-4 131-16</inkml:trace>
  <inkml:trace contextRef="#ctx0" brushRef="#br0" timeOffset="27099.56">14237 9756 0 0,'0'-4'147'0,"0"4"160"0,0 0 64 16,0 0 61-16,0-4 56 0,0 4 44 0,0 0 40 0,-6 0 31 0,6 0 28 0,-6 0 22 15,6 0 21-15,-7 0 18 0,1 0 17 0,-1 0-267 0,0 4-323 0,1-4-43 16,0 4-3-16,-1-4-25 0,0 4-26 0,-5-1-14 0,5 4-14 0,0-3-2 0,-6 3-4 16,7 1 3-16,-8-2 1 0,8 2 2 0,-7 0 4 0,7-1-2 0,-7 4 1 15,6-4 4-15,-5 0 1 0,4 1 2 0,-4 3 1 0,5-4 5 0,0 0 5 16,-5 1 3-16,5-2 6 0,1-2 1 0,-8 4-2 0,8-4 2 0,0 0 1 15,-1-1 0-15,0 1-1 0,1 0-4 0,0-1-3 0,6-3-8 0,-7 4-6 0,0-4-4 16,7 3-5-16,-6-3 1 0,6 4 1 0,0-4 1 0,0 4 2 0,0-1 0 16,0 1 1-16,0 0 3 0,0 3 4 0,0 0 8 0,0 1 9 0,6 3 12 15,-6 0 11-15,0 0 6 0,7 3 7 0,-7 1 0 0,7 0 0 0,-7 3-55 0,0 0-6 16,6 4 0-16,-6 0 0 0,0-4 0 0,6 4 0 0,-6 1 0 0,0-2 0 16,7 5 0-16,-7-4 0 0,0 0 0 0,7 0 0 0,-7 1 0 0,0-2 0 15,0-3 0-15,0 4 0 0,0-3 0 0,0-1 0 0,6-4-29 0,-6 4-149 16,0-2-37-16,0-5-37 0,0 3-50 0,0-6-47 0,0 3-35 0,0-4-32 0,0 0-114 15,-6-3-121-15,6-1-3 0,0-3 17 0,0 0 35 0,0 0 38 0,0 0 54 0,0 0 56 16,0-7 57-16,0 4 55 0,0-5 62 0,0-3 60 0,-7 4 58 0,7-4 99 16</inkml:trace>
  <inkml:trace contextRef="#ctx0" brushRef="#br0" timeOffset="27266.3">13957 10210 0 0,'0'-7'107'16,"7"-4"131"-16,-7 3 61 0,7 2 61 0,-7-3 60 0,0 2 54 0,6 3 49 15,-6 1 34-15,6-1 29 0,1 0 29 0,-7 1 28 0,7 3 27 0,-7-4 26 16,6 4-200-16,1 0-239 0,-1 0-44 0,0 0-15 0,1 0-38 0,0-4-38 15,-1 4-28-15,8-3-29 0,-8-1-13 0,7 4-11 0,0-4-10 0,-7-3-7 16,7 4-14-16,1-1-18 0,-2-3-17 0,1-1-20 0,1 5-42 0,-2-8-47 0,2 3-39 16,-2 1-42-16,2 0-53 0,-1-4-54 0,-7 2-98 0,7 3-101 0,0-2-80 15,0 1-69-15,-6 0 16 0,6 0 32 0,-7-1 38 0,1 5 41 0,-1-5 59 0,1 5 61 16,-1-1 56-16,-6 4 59 0,6-4 66 0,-6 4 69 0</inkml:trace>
  <inkml:trace contextRef="#ctx0" brushRef="#br0" timeOffset="27649.12">14160 9873 0 0,'-7'0'127'0,"7"-4"165"0,-7 4 71 0,1 0 63 0,6 4 58 0,-7-4 47 0,1 3 45 16,6 5 42-16,-6-5 38 0,6 4 37 0,-8 1 36 0,8 3 28 0,-6 0 26 15,6 0-250-15,0 0-305 0,-6 4-55 0,6-1-21 0,0 5-82 0,-7-5-70 0,7 4 0 16,0 2 0-16,0-3 0 0,0 2 0 0,0-1 0 0,0 0 0 0,0 0 0 0,0 1 0 16,0-1-32-16,0 1-99 0,0-1-42 0,0-3-46 0,0-1-27 0,0 1-27 15,0-1-30-15,7-3-27 0,-7 0-3 0,0 0-1 0,0-4 12 0,0 1 9 16,0 0-11-16,0-4-13 0,0-2-31 0,6 3-30 0,-6-5 31 0,0 0 38 15,0-5 31-15,0 5 31 0,0-2 33 0,0-2 35 0,0-4 44 0,6 4 47 16,-6-3 41-16,0 0 39 0,0-4 36 0,0 3 32 0,8 1 48 0,-8 0 55 16,0-4 25-16,6 3 22 0,-6 1 16 0,6-1 14 0,-6 2 15 0,7-2 17 0,-7 1-24 0,6 3-26 15,1-3-36-15,-7 4-38 0,7-1-11 0,-1-4-8 0,0 5-1 0,1 0 0 16,0-6-8-16,-7 6-8 0,6-1-10 0,7 0-8 0,-6-3-10 0,-1 3-9 16,1-3-1-16,-1 3-1 0,0-3 1 0,1 3 4 0,0-3 5 0,-1 4 9 15,7-5 13-15,-6 5 12 0,-1-5 24 0,1 5 23 0,-1-1 15 0,-6 0 15 16,7 1 11-16,-1 3 9 0,1-4 8 0,-1 4 8 0,-6 0 5 0,6 4 7 0,2-4-4 15,-8 7-4-15,0-3-11 0,6-1-11 0,-6 5-76 0,0-1-116 0,0 4 0 16,0 0 0-16,0-4 0 0,0 8 0 0,0-4 0 0,0 1 0 0,0 2 0 0,-6 0 0 16,6-3 0-16,0 3 0 0,-8-2 0 0,2 2-22 0,6-3-209 0,-6 4-39 15,6-8-41-15,-7 4-37 0,1 0-25 0,-1-4-20 0,7 2-76 0,-6-2-74 16,-1 0-54-16,1-3-40 0,6-1 19 0,-7-3 33 0,0 4 54 0,7-4 58 0,-6-4 54 16,0 4 53-16,6-3 54 0,-7-5 52 0,0 5 47 0,7-4 53 0</inkml:trace>
  <inkml:trace contextRef="#ctx0" brushRef="#br0" timeOffset="27801.43">14218 10250 0 0,'0'-7'69'0,"0"-1"144"0,0 1 60 0,0 4 50 0,0-1 45 15,0 0 50-15,0 4 48 0,0 0 47 0,0 0 49 0,0 0 36 0,0 0 35 16,0 0 30-16,0 8 29 0,0-5-187 0,0 4-227 0,-6 1-38 0,6-1-13 16,0 0-19-16,0 1-23 0,0 3-29 0,-7-4-32 0,7 4-32 0,0 0-29 0,-7 0-25 15,7 3-25-15,0-2-25 0,-6 2-23 0,0-3-41 0,6 4-47 0,-7 0-42 16,7-1-40-16,-7-2-44 0,1-2-41 0,6 5-35 0,-6-5-36 0,-1 2-115 0,7-1-120 16,-7-4-29-16,1 1-10 0,6-1 30 0,-7-3 36 0,1-1 54 0,6 0 56 15,-6-3 53-15,6 0 54 0,0 0 55 0,-8-3 56 0,8 0 56 0,0-1 68 16</inkml:trace>
  <inkml:trace contextRef="#ctx0" brushRef="#br0" timeOffset="27966.21">14166 10386 0 0,'6'-8'85'0,"8"5"154"0,-8-5 72 0,7 4 72 0,0 1 74 16,-6-1 58-16,5 1 50 0,2 3 47 0,-8 0 48 0,7 0 44 0,0 0 43 15,0 0 39-15,-6 3 37 0,6 1-203 0,-7-1-251 0,8 5-54 0,-2-1-315 16,1 1 0-16,-6-1 0 0,6 0 0 0,-1 1 0 0,2-1 0 0,-8 1 0 16,8-2 0-16,-2 2 0 0,-5-1 0 0,6-3 0 0,0 3 0 0,-7 0 0 0,8 1 0 0,-8-4 0 15,7 0 0-15,-6-1 0 0,6 1 0 0,-7-1 0 0,0-3 0 0,2 4-326 16,-2-4-296-16,-6 0-176 0,6 4-15 0,0-4 8 0,-6-4 42 0,7 4 42 15,0 0 61-15,-7-4 59 0,0 4 58 0,0 0 58 0,0-3 85 0,0-1 84 16,0 1 88-16,0-5 118 0</inkml:trace>
  <inkml:trace contextRef="#ctx0" brushRef="#br0" timeOffset="29449.12">15358 8404 0 0,'0'-4'99'0,"-6"4"147"0,6 0 54 0,-8 0 40 0,8 0 34 0,0 0 49 15,-6 0 49-15,6 0 46 0,0 0 45 0,0 0 36 0,0 0 33 0,0 4 27 16,6-1 26-16,-6 1-214 0,8 0-262 0,-2-4-30 0,7 4 2 0,0-4-2 0,0 3-2 15,-1-3-25-15,2 0-29 0,6 4-25 0,5-4-22 0,-5 0-12 0,6 0-7 16,0 0-7-16,1 0-2 0,-2-4-8 0,1 4-5 0,7-3-3 0,-1 3 1 16,-6-4-5-16,7 4-2 0,-1-4-6 0,1 0-17 0,-1 1-3 0,-6 3 0 15,7-4 0-15,-7 0 0 0,0 4 0 0,7-3 0 0,-13 3 0 0,6-4-10 0,-1 4-8 16,-5-4-7-16,0 4 1 0,-7 0-4 0,7-3 2 0,-8 3 2 0,-6 0-10 16,8 0-6-16,-8 0-36 0,1 0-40 0,-1 0-45 0,-6 0-51 0,0 0-39 0,0 0-43 15,0 0-25-15,0 0-23 0,0-4-101 0,-6 4-109 0,-1 0-55 0,1 0-44 16,0 0 24-16,-8-4 31 0,8 4 58 0,-7-3 55 0,0 3 63 0,6-4 61 15,-13 0 56-15,8 0 55 0,-2 1 49 0,2 0 57 0</inkml:trace>
  <inkml:trace contextRef="#ctx0" brushRef="#br0" timeOffset="29932.02">15514 8378 0 0,'-20'7'163'0,"1"1"172"0,6 3 80 16,0-4 57-16,0 4 48 0,0-4 39 0,7-3 39 0,-8 3 30 0,8-3 28 15,-1 3 35-15,1-4 34 0,6 1 38 0,-7 1 37 0,7-5-275 0,0 3-333 0,0 1-58 0,0 0-119 16,0-4-15-16,7 3 0 0,-1 4 0 0,1-3 0 0,-1 0 0 15,0 3 0-15,8 0 0 0,-1 1 0 0,0-1 0 0,0 0 0 0,0 4 0 0,0-3 0 16,7 2 0-16,-8 2 0 0,8-5 0 0,-1 4 0 0,-5 0 0 0,5 1 0 16,1-2 0-16,0-3 0 0,-8 4 0 0,14-4 0 0,-13 5 0 0,7-5 0 15,0 4 0-15,-1-4 0 0,-6 0 0 0,6 1 0 0,1-1-31 0,-7-3-82 0,7 3 1 16,-8 0-1-16,2 1 9 0,-2-5 6 0,2 6 13 0,-1-6 8 0,0 3 11 0,-6 3 7 16,-1-2 7-16,0-4 8 0,0 8 7 0,-6-4 8 0,0 4 10 0,0 0 11 15,0 4 6-15,0-4 9 0,-6 7 4 0,-6-3 2 0,5 4 4 0,-6 3 3 16,0-1 4-16,-1 1 5 0,-4 4 6 0,-2 0 3 0,0 3 6 0,1 0 1 15,-7 0 4-15,6 4 2 0,-6 0 2 0,0 1 2 0,0-2-2 0,-6 5-2 16,5-4 3-16,1 1 0 0,0 2 6 0,0-7 6 0,-7 4 9 0,14-4 8 0,-7 4-21 16,0-4-62-16,0-3 0 0,6 0 0 0,1-1 0 0,-1-2 0 0,1-5 0 0,6 0 0 15,0 0 0-15,-1-3 0 0,8-1 0 0,-7-3 0 0,6-3 0 0,1 3 0 16,6-4 0-16,0-4 0 0,0 1 0 0,0 0 0 0,6 0 0 0,-6-4 0 16,14 0 0-16,-8 0 0 0,7 0 0 0,0-4 0 0,0 4 0 0,7-4 0 15,-8 0 0-15,15 1 0 0,-8-4 0 0,8 3 0 0,-1 0 0 0,-1-3 0 0,1 0 0 16,7-1 0-16,-1 1 0 0,1 0 0 0,-1 0 0 0,2-1 0 0,5 0 0 0,-1-2 0 15,-5 2 0-15,6-2 0 0,1 3 0 0,-2-4 0 0,-5 4 0 0,6-2 0 16,0-2 0-16,-6 4 0 0,-1 0 0 0,7 0 0 0,-6-1 0 0,-1 1 0 16,-5 0 0-16,-1-1 0 0,6 5 0 0,-13-5 0 0,7 5 0 0,-6-1 0 15,0 0 0-15,-1 0 0 0,1 1 0 0,-7-1 0 0,0 1 0 0,0 3 0 0,-7-4 0 16,0 0 0-16,2 4 0 0,-2-3 0 0,0 3-18 0,-6-4-500 0,7 4-156 0,-7 0-153 16,0 0 9-16,0-3 35 0,-7-1 41 0,7 1 46 0,-6 3 54 0,6-4 57 15,-6 4 56-15,-2 0 60 0,-4 0 93 0,5-5 93 0,1 10 99 0,-7-5 137 16</inkml:trace>
  <inkml:trace contextRef="#ctx0" brushRef="#br0" timeOffset="30299.8">15540 10074 0 0,'0'-3'168'0,"0"-5"171"0,-6 1 74 0,6 3 62 0,0 1 52 0,0 0 55 0,0-3 52 16,0 6 50-16,0 0 52 0,0 0 40 0,0 0 41 0,0 0 32 0,0 9 32 15,0-2-571-15,0 0-310 0,0 1 0 0,0 3 0 0,6 0 0 0,-6 0 0 0,0 3 0 16,0 1 0-16,0-1 0 0,0 5 0 0,0-4 0 0,0 7 0 0,7-4 0 0,-7 4 0 16,0 0 0-16,0 0 0 0,0-1 0 0,0-1 0 0,0 1 0 0,0 1 0 15,0-4 0-15,0 4 0 0,0-4 0 0,0 1 0 0,0-5 0 0,0 2 0 16,0-2 0-16,0-3 0 0,0-1-169 0,0-2-305 0,0 3-100 0,0-7-99 16,0 3-62-16,0-3-52 0,6-1 39 0,-6-3 53 0,0-3 58 0,6-1 59 0,-6 0 63 15,8-3 64-15,-8-4 71 0,6 0 71 0,0 0 69 0,0 0 70 0</inkml:trace>
  <inkml:trace contextRef="#ctx0" brushRef="#br0" timeOffset="30565.79">15839 10031 0 0,'8'-12'160'15,"-2"1"173"-15,0 4 81 0,-6 0 59 0,0 3 51 0,0 0 44 0,0 4 36 0,0-3 34 0,0 3 30 16,-6 0 25-16,0 3 21 0,6 1 23 0,-8 3 20 0,2 1-280 0,-7-1-338 16,7 0-63-16,-1 5-20 0,0-6-17 0,-5 6-16 0,6-5-9 0,-8 4-7 15,8 0-7-15,-1 0-3 0,-6 0 0 0,6 4 1 0,-5-5 4 0,-2 1 4 16,8 4 9-16,0-4 12 0,-8 5 6 0,8-6-31 0,-1 1-2 0,1 0 0 0,0 0 0 15,-1-4 0-15,0 4 0 0,7-4 0 0,-6 4 0 0,6-3 0 0,-6-1 0 16,6 0 0-16,0-3 0 0,0 3 0 0,0-3 0 0,6 3 0 0,-6-3 0 0,6 3 0 16,1-3 0-16,0 4 0 0,-1-4 0 0,0 3 0 0,1-4 0 0,-1 1 0 15,8 3 0-15,-8-3 0 0,7-1 0 0,-6 1 0 0,5-1 0 0,1 1 0 16,-6 0 0-16,6 0 0 0,1-4 0 0,-2 3 0 0,-6-3 0 0,8 4 0 0,-1-4 0 16,-7 0 0-16,8 0 0 0,-8 0 0 0,0 0 0 0,0 0-231 0,8 0-164 0,-8 0-48 15,-6 0-69-15,7 0-69 0,-1 0-79 0,-6 0-71 0,0 0 31 0,0 0 49 16,0 0 45-16,0 0 45 0,0 0 64 0,0 0 66 0,0 4 63 0,-6-4 61 15,6 3 63-15,-7-3 65 0</inkml:trace>
  <inkml:trace contextRef="#ctx0" brushRef="#br0" timeOffset="30716.28">15742 10404 0 0,'-7'4'183'0,"1"-4"168"0,0 3 73 15,-1 1 59-15,7 4 49 0,-7-5 54 0,7 0 51 0,-6 1 43 0,6 3 41 16,0-3 35-16,0 0 35 0,0-1 30 0,6 1 31 0,-6-1-478 0,7 1-374 16,0 0 0-16,-7 0 0 0,6-4 0 0,-6 4 0 0,6 0 0 0,-6-4 0 15,7 0 0-15,-1 3 0 0,1-3 0 0,0 0 0 0,5 0 0 0,-4 0 0 0,-2 0-219 16,6-3-211-16,-5-1-172 0,0 4-178 0,6-4-10 0,-1-4 15 0,-4 4 43 15,4-3 46-15,-6 4 56 0,8-5 56 0,-1 1 54 0,-7 0 55 0,8 0 82 0,-8-1 84 16,6 1 85-16,-4 0 122 0</inkml:trace>
  <inkml:trace contextRef="#ctx0" brushRef="#br0" timeOffset="30932.57">15938 10118 0 0,'-8'-11'185'0,"8"4"162"0,0 0 62 15,-6 3 51-15,6-3 47 0,0 3 45 0,0 0 47 0,0 4 37 0,0-3 36 16,0-1 36-16,0 4 30 0,6 0 32 0,-6-4 30 0,0 4-296 0,8 0-356 0,-2 0-33 15,0 0-74-15,-6 0-41 0,7 0 0 0,-1 4 0 0,1-4 0 0,6 0 0 16,-7 0 0-16,1 4 0 0,0-4 0 0,-1 3 0 0,0 1 0 0,1-4 0 0,6 7 0 16,-6-3 0-16,-7 0 0 0,6 3 0 0,0 0 0 0,1 1 0 0,-7-1 0 15,0 4 0-15,0 0 0 0,7 0 0 0,-14 0 0 0,7 4 0 0,0-4 0 16,0 3 0-16,-7 1 0 0,1-1 0 0,0 1 0 0,6 3 0 0,-7-3 0 16,-6 0 0-16,6-1 0 0,1-2 0 0,0 2-255 0,-1-3-126 0,0 0-47 0,-5-4-83 15,5 1-80-15,7-1-69 0,-7 0-61 0,1-3 32 0,-1 0 45 0,7-4 41 16,-6 0 45-16,6-4 57 0,-6 0 60 0,6 1 61 0,0-5 62 0,0-3 68 0,0 4 68 15</inkml:trace>
  <inkml:trace contextRef="#ctx0" brushRef="#br0" timeOffset="31132.84">16048 10060 0 0,'6'-11'148'0,"1"-1"172"0,0 6 77 0,-7-6 64 0,6 5 56 16,-6 3 50-16,6 1 48 0,-6-1 41 0,0 4 44 0,0 0 40 0,0 0 41 16,0 0 35-16,7 4 35 0,-7 3-262 0,0-4-556 0,0 5-33 0,0 0 0 15,0 1 0-15,0 3 0 0,0-1 0 0,0 4 0 0,0 0 0 0,0-1 0 0,0 1 0 16,0-1 0-16,7 5 0 0,-7-5 0 0,0 5 0 0,6-1 0 0,1-3 0 15,-7 3 0-15,6-3 0 0,1 3 0 0,-7-3 0 0,7-4 0 0,-1 3 0 0,0-2 0 16,0-1 0-16,2-4 0 0,-2 4 0 0,0-8 0 0,1 4 0 0,-1-3-230 16,1-4-402-16,0 4-178 0,-1-4-14 0,0-4 16 0,0 4 39 0,2-7 48 15,-2 3 57-15,7-6 57 0,-6 2 57 0,-1-2 59 0,1-2 81 0,-1-3 86 0,0 4 89 16,1-3 119-16</inkml:trace>
  <inkml:trace contextRef="#ctx0" brushRef="#br0" timeOffset="31466.31">16510 9913 0 0,'-6'-3'228'0,"6"3"174"0,-6 0 73 0,6 0 70 0,-7 0 69 0,0 0 52 0,1 0 47 16,-1 3 33-16,1 1 26 0,0-4 27 0,-1 4 21 0,0-1 24 0,-5 1-277 15,4 3-567-15,2-3 0 0,0 3 0 0,-7 0 0 0,6 1 0 0,1-1 0 16,-1 0 0-16,1 1 0 0,0 3 0 0,-2-4 0 0,2 4 0 0,0 0 0 0,-1 0 0 16,7 1 0-16,-6-2 0 0,-1 1 0 0,7 0 0 0,-6 0 0 0,6 0 0 15,0 0 0-15,-7 0 0 0,7 0 0 0,0-4 0 0,0 4 0 0,0-4 0 0,0 1 0 16,0 4 0-16,0-9 0 0,7 4 0 0,-7-3 0 0,0 3 0 0,0-3 0 15,0-1 0-15,6 1 0 0,-6-1 0 0,7-3 0 0,-7 4 0 0,6 0 0 16,-6-4 0-16,0 0 0 0,7 4 0 0,-7-4 0 0,6 0 0 0,-6 0 0 16,0 0 0-16,6 0 0 0,-6 3 0 0,0-3 0 0,8 0 0 0,-8 0 0 0,0 0 0 15,0 0 0-15,0 0 0 0,0 0 0 0,0 0 0 0,0 0 0 0,0 0 0 0,0 0 0 16,0 0 0-16,0 0 0 0,0 0 0 0,0 0 0 0,0 0 0 0,0 0 0 16,0 0 0-16,0 0 0 0,0 0 0 0,0 0 0 0,0 0 0 0,0 0 0 15,0 0 0-15,0 0 0 0,0 0 0 0,0 0 0 0,0 0 0 0,0 0 0 0,0 0 0 16,0 0 0-16,0 0 0 0,0 0-405 0,0 0-249 0,0 0-176 0,0 0 3 15,-8 0 30-15,8 0 46 0,0 0 51 0,0 3 56 0,0-3 58 0,-6 0 55 0,6 0 59 16,0 0 84-16,0 4 86 0,0-4 86 0,0 0 128 0</inkml:trace>
  <inkml:trace contextRef="#ctx0" brushRef="#br0" timeOffset="31749.19">16289 10455 0 0,'0'-4'177'0,"0"1"171"16,0 3 72-16,0 0 58 0,0 0 52 0,0-4 39 0,0 4 32 0,-6 4 29 15,6-4 20-15,-7 0 19 0,7 0 12 0,0 3 8 0,-7 1 5 0,7-1-349 0,0 5-406 16,-6-4-112-16,6 0-65 0,-6 0-103 0,6-1-100 0,0 1-121 0,0-4-114 16,0 3 4-16,0-3 23 0,0 4 34 0,0-4 30 0,0 0 42 0,0 0 41 15,0 0 72-15,0 0 70 0,0 0 74 0,6-4 71 0,-6 1 91 0,6-1 116 16</inkml:trace>
  <inkml:trace contextRef="#ctx0" brushRef="#br0" timeOffset="32165.42">16425 10001 0 0,'0'-7'193'0,"0"-4"176"0,0 3 79 0,0 1 65 0,-6 3 58 0,6-3 48 0,0 3 49 16,0 1 38-16,-6 3 38 0,6-4 37 0,0 4 35 0,0 0 27 0,0 4 28 15,-7-1-822-15,7 1-49 0,0 3 0 0,0 1 0 0,0-1 0 0,0 4 0 16,0 0 0-16,0 0 0 0,0 3 0 0,0 0 0 0,7 2 0 0,-7 2 0 16,0-3 0-16,0 3 0 0,6 0 0 0,-6 1 0 0,0-5 0 0,0 6 0 0,6-6 0 15,-6 0 0-15,0-3 0 0,8 0 0 0,-8 0 0 0,0-4 0 0,0 1 0 0,6-1 0 16,-6-3 0-16,6-1 0 0,-6-3 0 0,0 4-33 0,7-8-40 0,-7 4 1 15,7-3-3-15,-7-5-3 0,6 1-3 0,-6 0-1 0,6-5 0 0,-6 6 1 16,7-9-2-16,-1 4-4 0,1-4 4 0,-7 0 4 0,7 1 10 0,-1-5 11 16,0 1 21-16,1 4 20 0,-7-5 25 0,7 1 21 0,-1 3 18 0,-6-3 18 0,6 3 19 15,1 1 17-15,-7-1 23 0,6 4 19 0,-6 0 10 0,7 0 12 0,-7 4 1 16,0-1-81-16,7 1-85 0,-7 3 0 0,0 1 0 0,0-1 0 0,0 4 0 0,0 0 0 16,0 4 0-16,0-1 0 0,0 5 0 0,6-1 0 0,-6 0 0 0,0 1 0 15,0 3 0-15,0 3 0 0,0 1 0 0,6-1 0 0,-6 2 0 0,0 2 0 16,0 0 0-16,8 4 0 0,-8 0 0 0,0 0 0 0,6 0 0 0,-6 4 0 0,6-1 0 15,-6-3 0-15,0 7 0 0,7-3 0 0,-7-1 0 0,0 2 0 0,6-2 0 16,-6 4 0-16,0-3 0 0,0-4 0 0,0 3 0 0,0 1 0 0,0-4 0 16,0 0 0-16,0-4 0 0,-6 1 0 0,6-1 0 0,0-3 0 0,-7 0 0 0,7-1 0 15,-6-3 0-15,6-3 0 0,-6 2 0 0,6-6 0 0,-8 3 0 0,2-3 0 16,6-4 0-16,-6 0 0 0,-1-4 0 0,0 1 0 0,1-1-418 0,-1-3-343 0,1-4-50 16,0 0-31-16,-1-4 31 0,0 0 42 0,-5 1 57 0,12-4 60 0,-7-1 64 15,-6-3 66-15,13 0 75 0,-7 0 77 0,1 0 92 0,6 0 97 0</inkml:trace>
  <inkml:trace contextRef="#ctx0" brushRef="#br0" timeOffset="32482.63">16823 9928 0 0,'7'-7'226'16,"-1"3"191"-16,-6 0 98 0,7 1 67 0,-7 3 54 0,0-4 43 0,0 4 34 15,0 0 31-15,0 0 28 0,0 0 23 0,0 4 25 0,-7-4 8 0,1 3-364 16,6 1-464-16,-7 0 0 0,0-1 0 0,1 4 0 0,6-3 0 0,-6 3 0 15,0 1 0-15,-2-1 0 0,2 0 0 0,0 1 0 0,-1 3 0 0,0-4-72 0,1 4-6 16,-1 0 21-16,1 0 22 0,0 0 25 0,-1 1 19 0,0-2 19 0,7 1 18 16,-6 0 17-16,0 0 8 0,-1 0-36 0,7 0-35 0,-7 0 0 0,7-4 0 0,-6 4 0 15,6-4 0-15,0 1 0 0,0-1 0 0,0 0 0 0,0-3 0 0,6 4 0 16,-6-5 0-16,7 5 0 0,-7-4 0 0,7-1 0 0,-1 1 0 0,0-1 0 16,1-3 0-16,0 4 0 0,-1-4 0 0,7 3 0 0,-7-3 0 0,1 0 0 0,6 4 0 15,-7-4 0-15,8 0 0 0,-8 0 0 0,7 0 0 0,-6 0 0 0,6 0 0 16,-7 0 0-16,0 0 0 0,8 0 0 0,-8 0 0 0,0 0 0 0,2 0 0 0,-2 0-317 15,-6 0-96-15,6 0-43 0,1 0-162 0,-7 0-168 0,0 0 14 0,0 0 42 16,0 0 49-16,0 0 49 0,0 0 50 0,0 0 49 0,0 0 71 0,-7 4 74 16,7 0 68-16,-6-1 68 0,0 0 67 0,6 1 121 0</inkml:trace>
  <inkml:trace contextRef="#ctx0" brushRef="#br0" timeOffset="32616.21">16758 10312 0 0,'0'4'206'0,"-7"4"171"0,7-4 69 0,-6 3 58 0,6-4 51 15,0 1 50-15,0 0 51 0,0-1 42 0,0 1 43 0,0-1 36 0,0 1 36 16,6-4 29-16,-6 0 26 0,7 3-765 0,-1 1-103 0,-6-4 0 0,7 4 0 15,0-4 0-15,-1 0 0 0,0 4 0 0,2-4 0 0,-2 0 0 0,6 0 0 0,-5 0 0 16,0-4-364-16,6 4-250 0,-7-4-196 0,0 0-4 0,8 1 25 0,-8-4 34 0,8 0 36 16,-8-1 54-16,7 0 55 0,-7-3 60 0,8 0 63 0,-8 1 86 0,0-5 89 15,8 4 93-15,-8-4 137 0</inkml:trace>
  <inkml:trace contextRef="#ctx0" brushRef="#br0" timeOffset="32965.94">17064 9906 0 0,'0'-4'198'15,"0"4"173"-15,-6 0 75 0,6 4 65 0,0-4 62 0,-7 7 56 0,7 1 52 0,-6-1 45 16,6 0 42-16,0 4 36 0,-7 0 31 0,7 4 28 0,0-4-77 0,0 3-786 16,0 4 0-16,0-2 0 0,0 2 0 0,0 0 0 0,0 0 0 0,0 1 0 0,0-1 0 15,0 0 0-15,0 0 0 0,0 2 0 0,0-6 0 0,-7 0 0 0,7 1 0 16,0-1 0-16,0-3 0 0,0 0 0 0,0 0 0 0,0-3 0 0,0-1-38 16,0-3-82-16,0-1 12 0,0-3 10 0,0 0 10 0,0-3 12 0,0-1 12 15,0 0 2-15,0-3 5 0,0 0 2 0,0-1 6 0,7-3 2 0,-7 0 4 0,0 1 4 16,0-2 1-16,7-2 1 0,-7-1 3 0,6 0 0 0,1 1 0 0,-1-5 5 0,-6 5 5 15,6-4 11-15,2 3 10 0,-2 0 11 0,0-3 12 0,7 2 7 0,-6 2 12 16,-1 0 12-16,1-1 13 0,6 4 17 0,-6-3 20 0,-1 3 28 0,0 3 28 16,0-3 16-16,2 4 18 0,-2 3-42 0,0 1-149 0,1-1 0 0,-1 4 0 15,1 4 0-15,0-1 0 0,-1 5 0 0,0-1 0 0,-6 0 0 0,6 4 0 16,2 4 0-16,-8 0 0 0,6-1 0 0,0 4 0 0,-6 2 0 0,7-3 0 0,0 5 0 16,-7 0 0-16,6 0 0 0,1-4 0 0,-7 4 0 0,6 1 0 0,0-5 0 0,1 0 0 15,-7 0 0-15,7-3 0 0,-1 0 0 0,0-4 0 0,1 0 0 0,0-4-226 16,-1-4-449-16,1-3-183 0,-1 0 9 0,1-3 31 0,-1-4 46 0,1-1 49 15,-1 1 59-15,0-8 62 0,8 1 59 0,-8-1 60 0,1-3 90 0,-1 0 89 0,7-4 94 16,-6-4 139-16</inkml:trace>
  <inkml:trace contextRef="#ctx0" brushRef="#br0" timeOffset="33466.94">17950 8499 0 0,'0'4'176'0,"-6"-4"173"0,6 3 83 0,-7 1 69 0,7-4 68 0,0 4 55 16,0-4 54-16,0 3 45 0,0 1 43 0,7-4 38 0,-7 4 38 0,6-1 30 15,0-3-17-15,-6 4-855 0,6-4 0 0,8 4 0 0,-8-4 0 0,1 0 0 16,6 3 0-16,0-3 0 0,-7 0 0 0,8 4 0 0,-2-4 0 0,2 0 0 0,5 0 0 16,-5 0 0-16,-2 0 0 0,1-4 0 0,0 4 0 0,7-3 0 0,-7 3 0 15,-1-4 0-15,2 0 0 0,-1 1 0 0,0-1 0 0,0-3 0 0,-1 3 0 16,-4-3-385-16,4 3-87 0,-5-3-158 0,0 3-160 0,-1 0 0 0,1 1 27 0,-7-1 51 15,6 1 55-15,-6 3 51 0,0 0 54 0,0 0 65 0,-6 0 68 0,6 0 70 0,0 0 70 16,-7 0 74-16,1 0 110 0</inkml:trace>
  <inkml:trace contextRef="#ctx0" brushRef="#br0" timeOffset="33781.98">17995 8517 0 0,'-6'8'138'0,"6"-1"173"0,-7 0 85 15,1 1 65-15,6-1 58 0,-6 0 53 0,6 1 54 0,-8 2 44 0,8-2 44 16,0 3 35-16,0-5 34 0,0 6 31 0,0-4 26 0,0 6-258 0,0-3-566 15,0 4-16-15,0-4 0 0,8 3 0 0,-8 1 0 0,0 0 0 0,6 3 0 16,-6 1 0-16,0-1 0 0,0 0 0 0,0 4 0 0,0 4 0 0,0-5 0 0,0 6 0 16,0-2 0-16,-6 4 0 0,6 0 0 0,-8 1 0 0,2-1 0 0,6 4 0 0,-6 0 0 15,0 0 0-15,-1 0 0 0,0 0 0 0,-6 0 0 0,7 0 0 0,-1 0 0 16,0-5 0-16,1 6 0 0,0-4 0 0,0-5 0 0,-2 4 0 0,2-6 0 16,0-1 0-16,6-1 0 0,-7-2 0 0,1-5 0 0,6 1 0 0,0 0 0 15,-7-8 0-15,7 4 0 0,0-4 0 0,0 0 0 0,7-2 0 0,-7-1 0 0,6-2 0 16,-6 3 0-16,7-2 0 0,-1 1 0 0,0-4 0 0,8 4 0 0,-8-4 0 0,0 3 0 15,8-3 0-15,-1 4 0 0,0-4 0 0,0 0 0 0,-1 3 0 0,2-3 0 16,-1 0 0-16,0 4 0 0,0-4 0 0,1 0 0 0,-2 0 0 0,1 0 0 16,-6 3 0-16,6-3 0 0,-1 0 0 0,-4 0 0 0,4 0 0 0,-6 0 0 0,8 4 0 15,-8-4 0-15,1 0 0 0,-1-4 0 0,1 4 0 0,0 0 0 0,-7-3-83 16,6-1-805-16,0 4-6 0,0-3 28 0,-6-4 33 0,8 3 36 0,-2-3 49 0,0-4 52 16,1 3 71-16,-1 0 74 0,1-2 81 0,0-1 85 0,-1-4 126 0,0 4 163 15</inkml:trace>
  <inkml:trace contextRef="#ctx0" brushRef="#br0" timeOffset="34350.14">18718 8913 37 0,'0'-3'235'0,"0"-1"109"0,0 0 74 0,-6-4 61 15,6 6 54-15,0-7 40 0,-6 2 40 0,6 0 17 0,-7-1 11 0,7 1 27 16,-7-4 29-16,1 4 25 0,0 0 24 0,-2 3-235 0,2-3-286 0,0-1-106 16,-1 1-119-16,1-1 0 0,-7 5 0 0,6-4 0 0,1 3 0 0,-8 0 0 0,8 4 0 15,-7 0 0-15,6 0 0 0,-5 4 0 0,-1 0 0 0,6 3 0 0,-6 0 0 16,7 4 0-16,-8 0 0 0,1 4 0 0,7 0 0 0,-7-1 0 0,6 4 0 15,1 1 0-15,-8-1 0 0,14 1 0 0,-12 3 0 0,5-4 0 0,7 4 0 0,-6-4 0 16,-1 1 0-16,7 3 0 0,0-8 0 0,-6 4 0 0,6-3 0 0,0 0 0 16,0-4 0-16,6 0 0 0,-6-4 0 0,0 4 0 0,7-8 0 0,-1 1 0 0,1-1 0 15,-7-3 0-15,12 0 0 0,-4-3 0 0,-2-1 0 0,0-3 0 0,8 0 0 16,-8-4-12-16,7 0-48 0,-7-4 3 0,8 4 5 0,-8-3 7 0,7-1 7 16,0-3 18-16,-6 0 17 0,5 2 16 0,-5-1 19 0,6 2 11 0,-7-4 11 15,2 5 11-15,-2-1 12 0,0 0-74 0,1 5-3 0,-1-1 0 0,1-1 0 0,-1 6 0 0,-6-2 0 16,7 0 0-16,-1 1 0 0,-6 7 0 0,0-4 0 0,0 4 0 0,6 4 0 15,-6-4 0-15,0 7 0 0,0 1 0 0,8 0 0 0,-8 2 0 0,0 2 0 16,0-2 0-16,0 5 0 0,6 3 0 0,-6 0 0 0,0 1 0 0,0 3 0 16,0 0 0-16,6 4 0 0,-6-1 0 0,0 1 0 0,0 3 0 0,7-4 0 15,-7 5 0-15,0-1 0 0,0 4 0 0,0-3 0 0,7 2 0 0,-7-2 0 16,0-1 0-16,0 4 0 0,0-4 0 0,0 0 0 0,-7 1 0 0,7-4 0 0,0-1 0 0,-7 1 0 16,7-4 0-16,0 0 0 0,-6-4 0 0,6 1 0 0,-6-1 0 0,6-3 0 15,-8-5 0-15,2 1 0 0,6-3 0 0,-6-1 0 0,-1 0 0 0,1-7 0 16,-1 4 0-16,1-4 0 0,-1-4 0 0,1-3 0 0,0 3 0 0,-2-7 0 0,-4 0 0 15,5-3 0-15,0-1 0 0,-5-3 0 0,5 0-408 0,1-5-261 0,-1 1-89 16,0 1-79-16,1-5 23 0,0 0 42 0,-1 1 56 0,7-1 58 0,-7 0 64 0,7 1 63 16,0-4 78-16,0 7 78 0,0-4 80 0,0 4 80 0</inkml:trace>
  <inkml:trace contextRef="#ctx0" brushRef="#br0" timeOffset="34648.8">19083 8957 0 0,'0'0'201'0,"0"0"176"0,0 0 81 0,0-4 71 16,0 4 67-16,0-3 58 0,0-2 47 0,-6 2 40 0,-1 3 35 0,7-3 30 0,-7-1 33 15,7 0 28-15,-6 0-221 0,0 1-646 0,0-1 0 0,6 4 0 0,-8-3 0 16,2-1 0-16,0 4 0 0,-1-3 0 0,0 3 0 0,1 0 0 0,-1 0 0 16,1 0 0-16,0 3 0 0,-2 1 0 0,2-1 0 0,0 4 0 0,0 1 0 15,-1 2 0-15,0 2 0 0,1-1 0 0,-1 8 0 0,1-5 0 0,-1 4 0 0,0 1 0 0,7-1 0 16,-6 0 0-16,6 4 0 0,-6 0 0 0,6 0 0 0,0 0 0 0,0 0 0 15,0-4 0-15,0 4 0 0,0-3 0 0,6-5 0 0,-6 5 0 0,6-5 0 16,-6-3 0-16,7 4 0 0,0-3 0 0,-1-6 0 0,7 5 0 0,-6-7 0 16,0 3 0-16,5-7 0 0,-6 4 0 0,8-4 0 0,-8-4 0 0,7 1-114 0,1-1-474 15,-8-3-121-15,8-1-63 0,4-4-47 0,-4 3 32 0,-1-3 44 0,-1 1 54 0,2-3 58 16,-2-1 59-16,2 0 60 0,5 1 84 0,-5-1 81 0,-2 0 87 0,2 1 85 16</inkml:trace>
  <inkml:trace contextRef="#ctx0" brushRef="#br0" timeOffset="35048.91">19473 8931 0 0,'0'-4'219'0,"-6"-3"190"0,6 4 97 0,-6-4 74 0,-1 3 63 16,1 0 50-16,-1 0 42 0,1 0 35 0,-1 2 28 0,1 2 33 0,0 0 29 15,-8 0 27-15,8 2-627 0,-1 2-260 0,-6 0 0 0,7 4 0 0,-1-1 0 16,1 0 0-16,-1 4 0 0,-6-1 0 0,7 6 0 0,-1-2 0 0,0 1 0 0,7 0 0 16,-6 2 0-16,0 3 0 0,-1-2 0 0,7-1 0 0,-6 2 0 0,6 3 0 0,-7-3 0 15,7-1 0-15,0-4 0 0,0 5 0 0,0-5 0 0,0 1 0 0,7 0 0 16,-7-4 0-16,0 0 0 0,6 0 0 0,1-4 0 0,-7 0 0 0,6-3 0 15,0 0 0-15,1-1 0 0,-7-3 0 0,7-3 0 0,-1 3 0 0,7-8 0 16,-6 1 0-16,-1 0 0 0,1-4 0 0,5 0 0 0,-5-4 0 0,0 0 0 0,5 1 0 0,-4-4-10 16,-2-5-130-16,7 2 6 0,-7-2 8 0,1-2 9 0,-1 3 15 0,7-7 14 15,-7 3 14-15,2-4 16 0,-2 1 18 0,0-4 17 0,1 1 16 0,-7-2 11 16,7 5 16-16,-1-8 15 0,-6 5 20 0,7-2 20 0,-7 1 24 0,0 1 27 16,0-1 20-16,6 3 24 0,-6 1 13 0,0 3-177 0,0 1-6 0,6 3 0 15,-6 0 0-15,0 3 0 0,0 5 0 0,0-1 0 0,0 4 0 0,0 0 0 0,0 4 0 16,0 3 0-16,0 0 0 0,0 4 0 0,-6 4 0 0,6 0 0 0,0-1 0 15,0 8 0-15,-6 1 0 0,6-2 0 0,0 8 0 0,0 1 0 0,-7 3 0 0,7 0 0 16,0 4 0-16,-6 3 0 0,6 4 0 0,0 0 0 0,0 3 0 0,-7 5 0 16,7-1 0-16,0 0 0 0,0 4 0 0,0-4 0 0,7 5 0 0,-7-5 0 15,0 4 0-15,6-3 0 0,-6-6 0 0,7 2 0 0,-7 0 0 0,6-4 0 16,0-4 0-16,1-3 0 0,0 0 0 0,-1-4 0 0,0-4 0 0,1-4-70 0,0-2-618 16,-1-5-178-16,1-3 1 0,-1-4 28 0,7 0 43 0,-6-4 43 0,-1-3 62 0,0-2 66 15,2 0 69-15,4-3 71 0,-5-2 90 0,-1-1 91 0,1 0 95 0,-1-3 138 16</inkml:trace>
  <inkml:trace contextRef="#ctx0" brushRef="#br0" timeOffset="35449.28">20236 8543 0 0,'0'-7'173'0,"0"3"172"0,0 0 77 0,6 1 65 0,-6-1 56 16,-6 4 54-16,6-4 54 0,0 4 43 0,0 0 40 0,-7 0 39 0,1 4 37 15,6-4 35-15,-6 4 37 0,-2-1-647 0,2 5-235 0,0-1 0 0,6 0 0 0,-14 4 0 16,8 0 0-16,0 4 0 0,-1-1 0 0,1 5 0 0,-8-1 0 0,8 4 0 16,0 0 0-16,0 0 0 0,-2 4 0 0,-4 0 0 0,5 3 0 0,1 0 0 0,-1 0 0 15,7 0 0-15,-7 5 0 0,1-5 0 0,6 4 0 0,-6 0 0 0,6-4 0 16,0 4 0-16,0-4 0 0,0 4 0 0,0-3 0 0,0-4 0 0,6 3 0 16,-6-4 0-16,6 1 0 0,1-4 0 0,-7 0 0 0,7-5 0 0,-1 3 0 0,1-6 0 15,-1-3-413-15,0 0-265 0,2-3-173 0,-2-5 5 0,0-3 32 0,7 0 50 0,-6 0 52 16,-1-7 63-16,1 0 67 0,5-1 63 0,-4-3 65 0,-2-3 86 0,0 3 89 15,0-7 83-15,2 2 130 0</inkml:trace>
  <inkml:trace contextRef="#ctx0" brushRef="#br0" timeOffset="35682.25">20288 8935 0 0,'0'-15'192'0,"6"5"173"0,-6-2 75 0,0 2 62 0,7 2 55 16,-7 0 50-16,0 1 46 0,7 3 40 0,-7-3 33 0,0 4 34 0,0-1 35 16,0 0 30-16,6 1 31 0,-6 3-636 0,0-4-220 0,7 4 0 0,-7-4 0 15,6 4 0-15,0-3 0 0,1 3 0 0,0 0 0 0,-1-4 0 0,0 4 0 16,1 0 0-16,6 0 0 0,-6 0 0 0,5 4 0 0,-5-4 0 0,6 0 0 15,1 3 0-15,-8 1 0 0,7 0 0 0,-7 3 0 0,8-3 0 0,-8 3 0 0,0 0 0 0,8 0 0 16,-8 4 0-16,-6 0 0 0,6 1 0 0,1 2 0 0,-7-3 0 0,0 3 0 16,0 2 0-16,0-2 0 0,0 1 0 0,-7 3 0 0,1-4 0 0,6 6 0 15,-6-6 0-15,-8 4 0 0,8-3 0 0,0-1 0 0,-8 1 0 0,8 0 0 16,-7-1 0-16,7-3 0 0,-8 0 0 0,1-4 0 0,6 1-33 0,-5 0-337 0,5-5-37 16,-6 1-35-16,6-4-10 0,1 0-5 0,0 0-52 0,-1-7-52 0,0-1-45 15,1 0-34-15,6 1 32 0,0-4 44 0,0 0 64 0,0-3 63 0,0-1 52 0,6-3 50 16,-6 0 53-16,7-1 52 0,0 1 42 0,-1-1 47 0</inkml:trace>
  <inkml:trace contextRef="#ctx0" brushRef="#br0" timeOffset="35865.83">20464 8781 7 0,'13'-18'123'0,"-1"0"75"0,-4 3 60 0,4 0 56 16,-5 0 55-16,0 4 64 0,6 0 67 0,-7 4 32 0,0 3 25 0,1-3 39 0,0 7 42 15,-1 0 45-15,-6 4 48 0,6-1-112 0,-6 5-143 0,0-1-45 0,7 4-31 16,-7 0-74-16,0 4-326 0,-7-1 0 0,7 1 0 0,0 4 0 0,0-1 0 16,-6 4 0-16,6-4 0 0,-6 4 0 0,6-4 0 0,-7 5 0 0,7-1 0 15,0-1 0-15,-7 1 0 0,7 0 0 0,0-4 0 0,-6 4 0 0,6-3 0 16,0-4 0-16,0 3 0 0,0-3 0 0,0-1 0 0,6 1 0 0,-6-4 0 0,0 0 0 15,7-4 0-15,0 4 0 0,-7-7 0 0,6 3 0 0,0-4 0 0,1 1 0 0,0-4 0 16,-1 0-16-16,7-4-484 0,-7 1-166 0,8-1-172 0,-8-3 11 0,8 0 37 16,-2 0 49-16,-5-5 51 0,6 1 57 0,0 4 57 0,-7-4 55 0,8 0 58 15,-2 0 87-15,-5 0 88 0,6 0 89 0,-7 1 132 0</inkml:trace>
  <inkml:trace contextRef="#ctx0" brushRef="#br0" timeOffset="36015.66">20972 8957 0 0,'6'7'234'0,"-6"-3"192"0,0 7 100 0,0-3 68 0,-6 2 53 16,-1 1 35-16,7 3 29 0,-6-2 7 0,-1 3-4 0,1-1-3 0,-1 0-9 16,-5 1-61-16,4 0-70 0,2 0-456 0,-7 0-510 0,7-1-231 0,-1-3-177 0,0-1-6 15,7 2 20-15,-6-4 37 0,6-1 40 0,0-4 60 0,0 1 60 0,0-4 62 0,0 0 62 16,0 0 94-16,0 0 96 0,0 0 103 0,0 0 138 0</inkml:trace>
  <inkml:trace contextRef="#ctx0" brushRef="#br0" timeOffset="36418.37">21076 8594 0 0,'0'-4'216'0,"7"4"173"0,-7-3 73 16,6 6 65-16,-6-3 58 0,0 4 57 0,0 0 53 0,0 2 40 0,0 3 34 0,0-2 27 0,0 0 27 16,-6 4 22-16,6 0-138 0,0 0-707 0,0 7 0 0,-7-3 0 0,7 0 0 15,0 3 0-15,0-2 0 0,0-2 0 0,0 0 0 0,7 4 0 0,-7-3 0 16,0-4 0-16,6 4 0 0,-6-1 0 0,0-3 0 0,6 0-81 0,1 0-81 0,-7-4 2 15,7 2 3-15,-1-7 3 0,-6 2 5 0,7 0 1 0,-1-4-1 0,0 4 4 16,2-8 4-16,-2 4 1 0,0-4-1 0,-6 0 8 0,6-2 3 0,1-2 8 0,0 0 9 16,-1 1 6-16,1-4 8 0,5 0 19 0,-12-3 21 0,14 3 31 0,-8-4 30 15,0 0 35-15,2 1 38 0,-2 3 26 0,0-4 24 0,1 4 15 0,-1-4 15 16,1 4 11-16,-7 0 12 0,7 4 14 0,-1-4 16 0,0 4 12 0,-6 3 9 16,6-3 2-16,-6 3 0 0,8 4-13 0,-8-3-128 0,6 3-90 0,-6 0 0 15,6 3 0-15,-6 1 0 0,7-1 0 0,-7 5 0 0,0-1 0 0,7 0 0 0,-7 1 0 16,0 3 0-16,6 3 0 0,-6-3 0 0,0 4 0 0,7 4 0 0,-7-5 0 0,0 8 0 15,6-4 0-15,-6 4 0 0,0 0 0 0,6 1 0 0,-6 2 0 0,0-3 0 16,0 4 0-16,0 0 0 0,0-1 0 0,7 1 0 0,-7-1 0 0,0 1 0 16,0-1 0-16,0 1 0 0,0-4 0 0,0 4 0 0,0-4 0 0,7-4 0 15,-7 0 0-15,0-3 0 0,0 3 0 0,0-7 0 0,0 0 0 0,0 1 0 0,0-6 0 16,0 3 0-16,0-3 0 0,0-2 0 0,-7-4 0 0,7 0 0 0,0 0-369 0,-7 0-493 16,1-4-10-16,0 1 19 0,6-6 34 0,-7 3 36 0,1-5 53 0,-1 0 58 15,7 0 79-15,-7-7 78 0,1 3 86 0,0-3 88 0,-2-4 97 0,2 0 135 16</inkml:trace>
  <inkml:trace contextRef="#ctx0" brushRef="#br0" timeOffset="36649.22">21487 8492 0 0,'6'-8'204'16,"6"1"191"-16,2 0 100 0,-8 0 72 0,7 2 62 0,-6 1 52 0,6 1 47 15,-7-1 42-15,8 4 40 0,-2 0 35 0,-5 4 35 0,6-4 27 0,-6 3-627 0,5 6-280 16,2-2 0-16,-8 0 0 0,8 4 0 0,-8 4 0 0,0-1 0 0,7 5 0 15,-6-1 0-15,-1 4 0 0,1 0 0 0,-1 4 0 0,-6-1 0 0,6 4 0 0,-6 1 0 16,0 4 0-16,0-6 0 0,0 9 0 0,-6-4 0 0,0 3 0 0,6-2 0 16,-7 1 0-16,1 2 0 0,-7-4 0 0,6 4 0 0,1-4 0 0,-8 0 0 15,8-4 0-15,-7 0 0 0,6 1 0 0,-5-8 0 0,5 0-645 0,-6 0-223 0,6-7 3 16,1-1 27-16,0 1 40 0,-1-9 43 0,0 6 56 0,1-8 57 0,6-4 71 16,0 0 70-16,-6-4 93 0,6 1 94 0,0-6 99 0,0 0 143 0</inkml:trace>
  <inkml:trace contextRef="#ctx0" brushRef="#br0" timeOffset="36932.22">22059 8865 0 0,'-6'0'184'0,"-1"0"182"0,1 0 91 0,0 4 70 0,-1-4 65 16,0-4 53-16,7 4 48 0,0 0 47 0,-6 0 42 0,6 0 40 0,6-4 36 16,-6 1 29-16,0 3-249 0,7-4-638 0,0 1 0 0,-1 3 0 0,0-4 0 0,1 4 0 15,-1-4 0-15,8 4 0 0,-8 0 0 0,7-3 0 0,0 3 0 0,-7 0 0 16,8-4 0-16,-1 4 0 0,-1 0 0 0,2-4 0 0,-2 4 0 0,2 0 0 16,-1-3 0-16,-1 3 0 0,-4 0 0 0,4-4 0 0,-6 4-84 0,8-4-560 0,-1 4-185 15,-7-3-14-15,1 3 16 0,0-4 40 0,-1 4 47 0,0-4 59 0,0 1 63 0,-6 3 60 16,0 0 63-16,0 0 82 0,0 0 86 0,0 0 92 0,0 0 125 0</inkml:trace>
  <inkml:trace contextRef="#ctx0" brushRef="#br0" timeOffset="37100.31">22046 9022 0 0,'-6'16'218'0,"0"-5"196"0,-1 0 109 0,7 0 78 0,-7 0 67 16,7-4 50-16,0 0 41 0,7 0 40 0,-7-3 33 0,0 0 32 0,7 3 28 15,-1-7 11-15,0 4-903 0,1-1 0 0,-1-3 0 0,1 0 0 0,6 0 0 0,-7-3 0 16,8 3 0-16,-2-4 0 0,-5 4 0 0,6-4 0 0,0 1 0 0,1 3 0 0,4-4 0 15,-4 0 0-15,-1 1 0 0,-1-1-36 0,2-3-843 0,-2 3-8 0,8 1 24 16,-7-5 31-16,1 5 34 0,-2-5 42 0,2 1 47 0,-2 0 72 0,2-4 77 16,-1 3 84-16,-1-3 87 0,2 0 124 0,-2 0 161 0</inkml:trace>
  <inkml:trace contextRef="#ctx0" brushRef="#br0" timeOffset="37431.93">22574 8678 0 0,'0'-3'88'0,"0"-1"142"0,0 4 50 16,0-4 50-16,0 1 52 0,0-1 46 0,0 1 49 0,0-1 28 0,6 0 26 15,-6 0 27-15,0 1 32 0,0-1 32 0,7 1 33 0,-7 3-202 0,7-4-240 0,-7 4-26 16,6-4 13-16,0 4-20 0,1-3-25 0,-7 3-18 0,7 0-17 0,-1-4 7 16,1 4 11-16,-1 4 4 0,0-4 6 0,1 0-2 0,0 3-1 0,-7 1-121 15,6 0-24-15,0-1 0 0,2 4 0 0,-8 1 0 0,6 3 0 0,-6-4 0 0,6 4 0 16,-6 4 0-16,0-1 0 0,0 1 0 0,0 4 0 0,0-1 0 0,0 0 0 15,0 8 0-15,-6-4 0 0,6 0 0 0,-6 7 0 0,6-3 0 0,-8 3 0 0,2 0 0 16,0 0 0-16,-1 0 0 0,0 5 0 0,1-1 0 0,0-4 0 0,-7 4 0 16,6 0 0-16,0-4 0 0,1 1 0 0,0 3 0 0,-1-8 0 0,0 5 0 15,1-5 0-15,0-3 0 0,-1 0 0 0,0 0 0 0,7-7 0 0,-6 3 0 0,6-7 0 16,-7 1 0-16,7-5 0 0,-6 0-132 0,6-4-289 0,0 1-40 0,0-4-40 16,0 0-136-16,-6-7-138 0,6 0 22 0,0 0 44 0,0-5 51 0,0 1 53 0,0 0 57 15,0-4 55-15,0 1 71 0,0-5 71 0,6 1 60 0,-6-4 63 0,6 0 66 16,-6 1 118-16</inkml:trace>
  <inkml:trace contextRef="#ctx0" brushRef="#br0" timeOffset="37650.15">22639 8774 0 0,'6'-26'178'16,"8"0"171"-16,-8 8 75 0,0-4 62 0,2 7 59 0,-2 1 52 0,0-1 52 0,1 4 41 15,-7 0 38-15,6 5 35 0,1-3 30 0,-7 2 27 0,6 0 29 0,1 3-529 16,-7 0-320-16,6 1 0 0,0-1 0 0,2 4 0 0,-2-3 0 0,0-1 0 0,1 0 0 16,-1 4 0-16,1-4 0 0,-1 1 0 0,7 3 0 0,-6-4 0 0,0 4 0 15,5 0 0-15,-5 0 0 0,0 0 0 0,-1 0 0 0,7 0 0 0,-7 0 0 16,1 4 0-16,0-4 0 0,-1 3 0 0,-6 1 0 0,6 0 0 0,1 3 0 0,-7 0 0 15,0 1 0-15,0-1 0 0,0 3 0 0,0-1 0 0,-7 2 0 0,7 3 0 0,-6 1 0 16,0-1 0-16,-1 1 0 0,0 0 0 0,1-1 0 0,-1 1 0 0,-5 4 0 16,5-4 0-16,0-1 0 0,-5 0 0 0,5-3 0 0,-6 0 0 0,6 0 0 15,1 0 0-15,-1-3-194 0,-6-5-486 0,7 1-177 0,6 0 4 0,-6-4 32 16,-2-4 40-16,8 4 48 0,-6-4 60 0,6-3 64 0,0 0 61 0,0-1 67 0,0 1 91 16,0-4 91-16,0 0 95 0,0-4 136 0</inkml:trace>
  <inkml:trace contextRef="#ctx0" brushRef="#br0" timeOffset="38315.3">23101 8195 0 0,'0'-3'191'15,"0"-1"177"-15,0-4 81 0,0 4 71 0,0 2 70 0,0-2 60 0,0-1 61 16,0 5 48-16,0-3 43 0,0 3 33 0,0-4 34 0,0 4 28 0,7 0-347 0,-7 0-550 16,7 0 0-16,-7 0 0 0,0 0 0 0,0 0 0 0,0 0 0 0,0 0 0 15,0 0 0-15,0 0 0 0,6 4 0 0,-6-4 0 0,0 0 0 0,6 3 0 0,-6-3 0 16,7 5 0-16,-7-1 0 0,7-2 0 0,-1 6 0 0,1-4 0 0,-1 3 0 15,0 0 0-15,2 4 0 0,-2 0 0 0,0 0 0 0,7 4 0 0,-6-1 0 16,6 1 0-16,-7 7 0 0,8-3 0 0,-8 3 0 0,6-1 0 0,-4 5 0 0,-2 4 0 16,7-2 0-16,-7 2 0 0,1 3 0 0,-7 0 0 0,7 3 0 0,-1 5 0 15,-6-4 0-15,0 3 0 0,0 5 0 0,0-6 0 0,0 9 0 0,-6-5 0 0,6 2 0 16,-7 2 0-16,0-3 0 0,1 4 0 0,-1-4 0 0,-5 3 0 0,4-2 0 16,-4-2 0-16,6 1 0 0,-8-1 0 0,1-1 0 0,0-2 0 0,0 0 0 15,-7-3-189-15,8-5-693 0,-8 2-3 0,1-1 27 0,5-3 31 0,-5-2 38 16,-1-3 45-16,1-2 48 0,0-4 74 0,-1-2 76 0,0 1 89 0,1-2 93 0,-7-5 119 15,6 0 158-15</inkml:trace>
  <inkml:trace contextRef="#ctx0" brushRef="#br0" timeOffset="39348.97">23147 8114 0 0,'0'-3'116'0,"0"3"153"0,0-4 57 0,7 0 61 15,-7 1 63-15,0-1 51 0,0 4 50 0,6-4 37 0,-6 4 33 0,6 0 30 16,-6-3 28-16,8 3 27 0,-8 0 27 0,6 0-236 0,0 0-287 0,0 3-37 0,1-3 2 15,0 4-36-15,-7-4-39 0,6 4-27 0,7-1-22 0,-7 1-11 0,2 0-12 16,-2-1-3-16,0 1-8 0,8 0-7 0,-8-4-10 0,7 3-2 0,-7 1-6 16,8-1 0-16,-2-3 0 0,-6 4 0 0,8-4-2 0,-1 4 0 0,-7-4 1 15,8 0 1-15,-2 0 3 0,2 0 6 0,-8 0 7 0,7-4 10 0,-6 4 10 0,-1 0 9 16,1 0 10-16,-1 0-35 0,0-4-12 0,2 4 0 0,-2 0 0 0,0 0 0 16,-6 0 0-16,0 0 0 0,6 4 0 0,-6-4 0 0,0 4 0 0,0-4 0 15,0 3 0-15,0 1 0 0,0 0 0 0,0-1 0 0,0 5 0 0,0-5 0 0,0 6 0 16,0-3 0-16,0 2 0 0,-6-1 0 0,6 4 0 0,0 0 0 0,0-1 0 15,-6 2 0-15,6 2 0 0,0 2 0 0,0-2 0 0,-6 0 0 0,6 5 0 0,0-4 0 16,0 3 0-16,0 0 0 0,0 4 0 0,-8-4 0 0,8 1 0 0,0 2 0 0,0 2 0 16,0-1 0-16,0 0 0 0,0 0 0 0,-6 3 0 0,6-3 0 15,0 5 0-15,0-2 0 0,-6-3 0 0,6 3 0 0,0 1 0 0,-7-1 0 0,7 2 0 16,-6-2 0-16,6 4 0 0,-7-3 0 0,0-1 0 0,7 2 0 0,-6 1 0 16,0-3 0-16,6 1 0 0,-6 0 0 0,-2-1 0 0,2 5 0 0,6-8 0 15,-6 4 0-15,-1-1 0 0,7 1 0 0,-7-5 0 0,7 2 0 0,-6 3 0 0,-1-8 0 16,7 4 0-16,0 0 0 0,-6-4 0 0,6 0 0 0,-6-3 0 0,6 4 0 0,0-5 0 15,0 1 0-15,-8-1 0 0,8 1 0 0,0-4 0 0,0 0 0 0,-6 0 0 16,6 0 0-16,0 0 0 0,0-3 0 0,0-1 0 0,-6 4 0 0,6-4 0 16,0-3 0-16,0 3 0 0,-6 0 0 0,6 1 0 0,0-5 0 0,-7 5 0 0,7-1 0 15,-7-3 0-15,7 3 0 0,-6-3 0 0,6 3 0 0,-7 0 0 0,1-3 0 0,0 3 0 16,6 0 0-16,-8-3 0 0,2 3 0 0,0 2 0 0,0-7 0 0,-2 6 0 16,2 0 0-16,-7-1 0 0,7-4 0 0,-1 4 0 0,-6 1 0 0,7-1 0 15,-8-4 0-15,8 5 0 0,-7 0 0 0,0-5 0 0,6 1 0 0,-5 3 0 16,-2-3 0-16,2 4 0 0,-2-5 0 0,1-3 0 0,1 3 0 0,-8-3 0 0,6 4 0 15,-5-4-612-15,0 0-293 0,6-4 24 0,-7 4 33 0,1-3 33 0,-1 0 45 16,7-5 45-16,-6 4 62 0,-1-3 68 0,1 3 84 0,-1-3 88 0,0 0 123 0,1-1 157 16</inkml:trace>
  <inkml:trace contextRef="#ctx0" brushRef="#br0" timeOffset="40382.53">12576 11448 0 0,'0'-4'154'16,"0"4"149"-16,0-3 40 0,8 3 41 0,-8 0 37 0,0 0 53 0,0-4 59 16,6 4 41-16,-6 0 36 0,6 4 30 0,-6-4 31 0,6 0 25 0,2 0 27 0,-8 3-265 15,6-3-318-15,0 4-11 0,1 0 33 0,-1-1-1 0,1-3-8 0,6 4-35 16,-7-1-40-16,8-3-20 0,-8 5-13 0,7-5-11 0,0 3-11 0,-6 0-13 0,5-3-13 15,2 0-19-15,-2 5-20 0,2-5-29 0,-1-5-31 0,-1 5-42 0,2 0-44 16,-2-3-33-16,2 3-31 0,-1-3-44 0,0-2-45 0,-6 2-104 0,5-1-111 16,-6 1-57-16,8-1-43 0,-8 0 23 0,7 1 38 0,-6 3 43 0,-7-4 50 15,7 4 58-15,-1-4 58 0,-6 4 52 0,0 0 50 0,0 0 62 0,-6 4 66 0</inkml:trace>
  <inkml:trace contextRef="#ctx0" brushRef="#br0" timeOffset="40549.22">12629 11693 0 0,'-7'11'190'0,"1"-3"170"0,6 3 73 0,-6-4 54 16,6 4 47-16,-8-4 51 0,8 1 50 0,0 0 51 0,-6-1 50 0,6-4 42 0,0 5 41 16,6-5 33-16,-6 1 35 0,0 0-678 0,8-1-209 0,-2 0 0 0,0 1 0 15,1 0 0-15,-1 0 0 0,8-4 0 0,-8 3 0 0,6-3 0 0,8 0 0 16,-6 0 0-16,5-3 0 0,1 3 0 0,-1-4 0 0,1 0 0 0,0 0 0 0,6-2 0 16,-7 2-149-16,7-3-491 0,-6-1-187 0,5 1-9 0,1 0 17 0,0-1 36 15,1 0 43-15,-1 1 60 0,0 0 62 0,0 0 63 0,-7-1 64 0,7 2 84 0,0-6 88 16,1 5 90-16,-8-1 131 0</inkml:trace>
  <inkml:trace contextRef="#ctx0" brushRef="#br0" timeOffset="40915.43">13553 11129 0 0,'-6'0'180'0,"0"4"171"0,0-4 72 0,-2 0 55 0,2 0 45 15,0 0 42-15,-1 0 36 0,7 0 37 0,-6 0 37 0,6 0 40 0,-7 0 42 16,7-4 44-16,0 4 40 0,0 0-284 0,0 0-471 0,0 0-86 0,0 0 0 16,7 0 0-16,-7 0 0 0,6 0 0 0,1 0 0 0,5 0 0 0,-4 4 0 0,4-4 0 15,1 4 0-15,0-4 0 0,0 4 0 0,7-4 0 0,-8 3 0 0,8-3 0 16,0 3 0-16,-1-3 0 0,7 4 0 0,-6-4 0 0,-1 0 0 0,7 0 0 0,-6 0 0 15,7 0 0-15,-1-4 0 0,-7 1 0 0,7 3 0 0,0-3 0 0,-7-1 0 16,7 0 0-16,0 0 0 0,-6-3 0 0,-1 3 0 0,7 1 0 0,-6-5 0 16,0 5 0-16,-1-5 0 0,-5 5 0 0,5-1 0 0,-6 0 0 0,0-3 0 15,0 3 0-15,-6 1 0 0,-1-1-99 0,7 4-241 0,-6-3-41 0,-7-1-41 0,6 4-92 16,-6 0-89-16,0 0-56 0,0 0-43 0,0 0 29 0,0 0 43 0,0 4 42 16,0-1 45-16,-6-3 62 0,-1 4 63 0,0-4 55 0,1 3 56 0,0-3 65 15,-1 4 72-15</inkml:trace>
  <inkml:trace contextRef="#ctx0" brushRef="#br0" timeOffset="41332.17">13717 11093 0 0,'-14'7'195'0,"2"-3"176"0,-2 3 82 0,2-3 64 0,5-1 57 15,-6 1 49-15,6 0 44 0,1-1 33 0,0 1 31 0,-2 0 38 0,8-4 35 16,-6 4 37-16,6-1 38 0,-6-3-812 0,6 3-67 0,0 1 0 0,0 0 0 16,6-1 0-16,0-3 0 0,-6 8 0 0,8-5 0 0,-2 1 0 0,7 3 0 0,-7 1 0 15,8-4 0-15,-2 3 0 0,-5 0 0 0,12 4 0 0,-5-3 0 0,-1-2 0 0,7 6 0 16,-2-5 0-16,-4 4 0 0,5-4 0 0,1 1 0 0,0 3 0 0,-1-4 0 15,1 4 0-15,-2-4 0 0,2 1 0 0,0-2 0 0,-1 6 0 0,1-4 0 16,0-1 0-16,-1 0 0 0,1 1 0 0,0-1 0 0,-8-4 0 0,1 5 0 16,7-1 0-16,-8-3-12 0,-4 3-78 0,4-3 21 0,-5-1 20 0,-1 5 22 0,1-5 14 15,0 1 14-15,-1 3 14 0,-6-3 10 0,0 3 16 0,-6 1 9 0,6-1 8 16,-7 1 9-16,0 3-64 0,-6 0-3 0,7-1 0 0,-8 1 0 0,2 4 0 0,-1 3 0 16,-7-3 0-16,8 3 0 0,-8 0 0 0,0 2 0 0,-6 1 0 0,7 1 0 15,-1 0 0-15,-6 0 0 0,7 0 0 0,-1 3 0 0,-6-2 0 0,7 2 0 16,-1-3 0-16,-6 0 0 0,6 0 0 0,7-4 0 0,-7 0 0 0,8 1 0 0,-1-4 0 15,-1-1 0-15,8-3 0 0,0 0 0 0,-1 0 0 0,0-3 0 0,1-1 0 0,6-4 0 16,0 1 0-16,0 0 0 0,0-4 0 0,6 0 0 0,1 0 0 0,0 0 0 16,-1 0 0-16,0-4 0 0,8 4 0 0,-1-4 0 0,-1 4 0 0,2-3 0 15,-2-1 0-15,8 4 0 0,-1-3 0 0,1-1 0 0,0 0 0 0,-1 1 0 16,1-1 0-16,6 0 0 0,-7 1 0 0,7-1 0 0,-6 0 0 0,6 1 0 0,-7-2 0 16,7 2 0-16,-6 0 0 0,6-5 0 0,-7 5 0 0,8-5 0 0,-7 1 0 15,-1 0 0-15,0-5 0 0,1 5 0 0,-1-4 0 0,1 0 0 0,-7 1-16 0,7-2-450 16,-7-2-102-16,6 3-105 0,-5 0-65 0,-2-1-56 0,1 2 40 0,-6-1 48 15,6 4 57-15,-7-4 57 0,0 3 57 0,-6 4 55 0,8 0 79 0,-8 1 75 16,0 3 74-16,0 0 74 0</inkml:trace>
  <inkml:trace contextRef="#ctx0" brushRef="#br0" timeOffset="43634.01">13821 12276 0 0,'0'-4'135'0,"0"4"147"0,0-3 45 0,0-1 41 15,0 0 35-15,0 4 51 0,0-3 56 0,0-1 40 0,0 0 35 0,6-3 32 0,-6 3 27 16,0 1 22-16,0-5 23 0,0 5-252 0,0-1-302 0,0-3-16 0,0 3 20 15,6-3-3-15,-6 3-4 0,8-4-32 0,-8 5-37 0,6 0-12 0,0-5-12 16,1 4-7-16,-7 1-3 0,6-5-1 0,1 5 4 0,6-1 7 0,-7 4 6 16,0-4 10-16,2 1 13 0,4 3 14 0,-5 0 15 0,-1 0 6 0,8 3-103 0,-8-3 0 15,0 4 0-15,8 3 0 0,-8 1 0 0,0-1 0 0,1 1 0 0,0 3 0 16,-1 3 0-16,1 1 0 0,-1-1 0 0,-6 5 0 0,0-1 0 0,6 4 0 0,-6 0 0 16,0 4 0-16,0-5 0 0,0 5 0 0,0 3 0 0,0-3 0 0,0 4 0 15,0-1 0-15,-6 0 0 0,6-3 0 0,0 3 0 0,-6-4 0 0,6 5 0 16,-7-4 0-16,7-4 0 0,-6-1 0 0,6 1 0 0,-7 0 0 0,7-3 0 0,-7-1 0 15,7-3 0-15,0-4 0 0,0 3 0 0,-6-6 0 0,6 3 0 0,0-8 0 16,0 5 0-16,0-5 0 0,-6-3 0 0,6 0-377 0,0 0-93 0,0-3-86 16,0-1-86-16,0-3-64 0,0-1-57 0,0-3 42 0,0 1 56 0,0-5 49 0,0 0 51 15,0-3 63-15,0-1 64 0,0-3 66 0,0 0 64 0,0-3 65 0,0-1 68 16</inkml:trace>
  <inkml:trace contextRef="#ctx0" brushRef="#br0" timeOffset="43848.51">13971 12360 0 0,'0'-18'85'0,"6"8"141"0,0-6 49 0,-6 5 44 0,7 4 38 0,-7-4 51 0,7 4 51 16,-7-1 53-16,6 5 54 0,1-5 30 0,-7 5 23 0,6-1 28 0,-6 0 23 15,6 1-201-15,1-1-245 0,-7 0-26 0,7 4 8 0,-1-3-7 0,0 3-11 16,2-4-31-16,-8 0-35 0,6 4-31 0,0-3-32 0,1 3 0 0,6-4 4 16,-7 4 3-16,1-4 6 0,-1 4 8 0,0 0 10 0,2 0 12 0,-2 0-95 15,7 0-7-15,-7 4 0 0,1-4 0 0,0 4 0 0,-1-1 0 0,-6 1 0 0,6 0 0 16,1 3 0-16,-7 0 0 0,7 1 0 0,-7-1 0 0,0 0 0 0,0 4 0 0,0 0 0 16,0 0 0-16,-7 0 0 0,0 1 0 0,7 2 0 0,-6-3 0 0,0 3 0 15,-1-2 0-15,0-1 0 0,1 0 0 0,-1-1 0 0,1 1 0 0,0-3 0 16,-2 3 0-16,-4-8 0 0,5 5 0 0,1-5 0 0,-1 1-431 0,-6-1-438 0,7-3-3 15,0-3 24-15,-2 3 36 0,2-4 39 0,0 1 49 0,6-5 55 0,-7 1 73 16,7-3 77-16,-7 2 89 0,7-3 91 0,0-4 109 0,-6 4 151 0</inkml:trace>
  <inkml:trace contextRef="#ctx0" brushRef="#br0" timeOffset="44399.18">15123 10949 0 0,'-6'-6'186'0,"6"2"171"0,0-4 75 0,0 5 58 0,-7-1 51 15,7 4 46-15,0-3 48 0,0-1 44 0,0 4 43 0,0 0 42 0,0 0 45 16,0 0 37-16,0 0 36 0,7 0-621 0,-7 0-261 0,6 0 0 0,-6 0 0 0,6 0 0 16,8 0 0-16,-8 0 0 0,7 0 0 0,1 0 0 0,-2-3 0 0,2 3 0 0,5 0 0 15,1 0 0-15,-1-4 0 0,0 4 0 0,1-4 0 0,6 4 0 0,1-4 0 16,-2 1 0-16,1 0 0 0,0-2 0 0,0 1 0 0,1 1 0 0,5-1 0 15,-6 0 0-15,1-3 0 0,-2 3 0 0,7 1 0 0,-5-5 0 0,-1 5 0 16,0-1 0-16,0 0 0 0,-7 1 0 0,7-1 0 0,-6 1 0 0,0-1 0 0,-1 4 0 16,-5-4 0-16,4 4 0 0,-4-3 0 0,-1 3 0 0,0 0 0 0,-6-4 0 0,-1 4-59 15,0 0-249-15,0 0-44 0,-6 0-106 0,0 0-112 0,0 0-83 0,0 0-74 16,0 0 24-16,0 0 36 0,0 0 40 0,-6-4 38 0,0 4 42 0,-7 0 43 16,6 0 66-16,-6 0 68 0,7 0 74 0,-8 0 76 0</inkml:trace>
  <inkml:trace contextRef="#ctx0" brushRef="#br0" timeOffset="44848.85">15293 10884 0 0,'-14'7'186'16,"2"-2"170"-16,-2-2 74 0,2 4 58 0,-1-3 52 0,-1 0 48 0,8-1 46 0,0 1 45 15,-2-1 43-15,2 1 44 0,0-1 40 0,6 1 35 0,-6 0 37 0,6 0-601 16,0-1-277-16,0 0 0 0,0 2 0 0,6 2 0 0,0-4 0 0,0 5 0 0,2-5 0 16,-2 5 0-16,7 0 0 0,0-2 0 0,0 2 0 0,7 3 0 0,-8-4 0 15,8 0 0-15,0 5 0 0,-1-6 0 0,1 2 0 0,6 3 0 0,-7-4 0 16,7 0 0-16,-6 1 0 0,6-1 0 0,0-3 0 0,0 3 0 0,-6 1 0 0,6-5 0 15,0 1 0-15,-7 3 0 0,7-3 0 0,-6 4 0 0,6-5 0 0,-7 4 0 16,1-3 0-16,-7 3 0 0,7-3 0 0,-8 3 0 0,2 0 0 0,-2 5 0 0,2-5 0 16,-8 0 0-16,1 4 0 0,-7 3 0 0,6-2 0 0,-6 3 0 0,-6-1 0 15,6 1 0-15,-7 3 0 0,1-3 0 0,-8 7 0 0,2-4 0 0,-2 0 0 0,2 4 0 16,-8 0 0-16,1 0 0 0,-1 1 0 0,0-1 0 0,-5-1 0 0,5 5 0 16,-6-4 0-16,-1 0 0 0,1 3 0 0,1-2 0 0,-1-2 0 0,0 2 0 15,-1-2 0-15,1 1 0 0,6 0 0 0,-5-3 0 0,5 3 0 0,0-4 0 0,1-3 0 16,0 3 0-16,-1-3 0 0,7-4 0 0,0 0 0 0,6-1 0 0,-5 1 0 15,5-4 0-15,7 2 0 0,-6-6 0 0,6 5 0 0,0-5 0 0,0 1 0 0,6-1 0 16,-6 1 0-16,13-4 0 0,-7 4 0 0,8-4 0 0,-2 3 0 0,2-3 0 16,-1 0 0-16,6 0 0 0,0 0 0 0,8-3 0 0,-1 3 0 0,0-4 0 0,0 0 0 15,0 1 0-15,7-4 0 0,-1 3 0 0,1-3 0 0,-1-2 0 0,7 2 0 16,-6 0 0-16,6 0 0 0,-7-4 0 0,8 4 0 0,-8-1 0 0,7 1 0 16,-6 0 0-16,5-1 0 0,-5 1 0 0,0 3 0 0,0-3 0 0,-8 3 0 0,8 0 0 15,-7 1 0-15,0 3 0 0,0-3 0 0,-6 3 0 0,5-4 0 0,-5 4 0 16,-6 0 0-16,5 0 0 0,-6 0 0 0,0 0 0 0,0-4 0 0,-6 4 0 0,-1 0 0 15,1 0 0-15,-1 0-146 0,1-3-527 0,-7 3-180 0,0 0 3 0,0 0 31 16,0 0 41-16,0 0 43 0,0 0 58 0,-7-4 60 0,1 4 63 0,6 0 66 16,-13 4 87-16,6-4 88 0,0 3 99 0,-5 1 141 0</inkml:trace>
  <inkml:trace contextRef="#ctx0" brushRef="#br0" timeOffset="45282.05">15208 12444 0 0,'0'-3'168'0,"0"-1"166"0,0 0 70 16,0 1 53-16,0 0 44 0,0-2 48 0,0 5 48 0,0-3 48 0,0 3 47 15,0 0 43-15,0 0 44 0,0 0 36 0,0 0 36 0,0 0-277 0,0 3-484 0,0 2-90 16,0-2 0-16,0 4 0 0,0 0 0 0,6 4 0 0,-6-4 0 0,0 9 0 15,0-5 0-15,7 3 0 0,-7 0 0 0,0 5 0 0,0-1 0 0,7 5 0 0,-7-2 0 16,0 2 0-16,0-2 0 0,6 1 0 0,-6 0 0 0,0 0 0 0,0 0 0 16,0 0 0-16,0 0 0 0,0 0 0 0,7-3 0 0,-7-1 0 0,0 0 0 15,0-3 0-15,0-1 0 0,0-3 0 0,0 4 0 0,0-7-233 0,0-1-250 0,0 0-166 16,-7-3-170-16,7-1 8 0,0-3 36 0,0 0 50 0,0 0 56 0,0-3 53 16,0-1 56-16,0-3 61 0,0 0 62 0,0-4 78 0,0-1 79 0,7 1 80 0,-7 0 124 15</inkml:trace>
  <inkml:trace contextRef="#ctx0" brushRef="#br0" timeOffset="45565.17">15488 12459 0 0,'13'-7'136'0,"-6"-4"177"15,-1 7 92-15,0-3 66 0,1 4 56 0,-7 3 44 0,0-5 36 0,0 5 31 0,7 5 26 16,-14-5 25-16,7 3 23 0,0 0 22 0,-7 5 20 0,1-5-261 16,0 5-316-16,-1-5-76 0,0 4-42 0,1 1-22 0,0 0-19 0,-1-4-5 0,0 3-2 15,1 0 4-15,-1 0 6 0,-5 1 4 0,5-2-25 0,0 2 0 0,1-1 0 16,-8 4 0-16,8-3 0 0,0 0 0 0,-1-2 0 0,1 6 0 0,-1-5 0 0,1 0 0 15,6 4 0-15,-7-4 0 0,1 0 0 0,6 5 0 0,-6-5 0 0,6 0 0 16,0 1 0-16,0-1 0 0,0 0 0 0,0 1 0 0,0-1 0 0,0-3 0 0,6 3 0 16,-6 0 0-16,6-3 0 0,-6 0 0 0,7 3 0 0,-1-4 0 0,1 1 0 15,-7 4 0-15,6-8 0 0,7 3 0 0,-7 1 0 0,2-1 0 0,-2 1 0 16,0-4 0-16,8 3 0 0,-8-3 0 0,0 0 0 0,7 4 0 0,-6-4 0 0,0-4 0 16,-1 4 0-16,0 0-46 0,8 0-436 0,-8-3-150 0,0 3-150 0,1 0-18 15,0-4 6-15,-1 4 47 0,-6 0 52 0,7 0 59 0,-1 0 60 0,-6 0 56 16,0 0 56-16,0 0 83 0,6 0 83 0,-6 0 79 0,0 7 100 0</inkml:trace>
  <inkml:trace contextRef="#ctx0" brushRef="#br0" timeOffset="45716.33">15423 12869 0 0,'-6'4'192'15,"6"0"175"-15,-8 3 79 0,8-3 67 0,0-1 57 0,-6 1 55 0,6 1 51 16,0-2 45-16,0-3 44 0,0 3 40 0,0-3 36 0,0 0 33 0,0 0-78 16,0 3-796-16,0-3 0 0,6 0 0 0,-6 0 0 0,8 5 0 0,-2-5 0 15,0 0 0-15,1 0 0 0,0 3 0 0,-1-3 0 0,7 0 0 0,-7 4 0 0,8-4 0 16,-2 0 0-16,-5 0 0 0,6 0 0 0,0 0-207 0,0 0-354 0,0-4-138 15,1 4-133-15,-2-3 13 0,-6-2 35 0,8 2 49 0,-1 0 57 0,-1 0 59 0,-4-2 64 16,4-2 62-16,-5 3 63 0,0 0 88 0,5-3 86 0,-5 3 100 0,-1-3 131 16</inkml:trace>
  <inkml:trace contextRef="#ctx0" brushRef="#br0" timeOffset="45965.44">15683 12536 0 0,'0'-7'101'0,"7"3"152"0,-7 1 61 0,7-2 65 0,-1 2 68 15,-6 0 49-15,6-1 45 0,1 4 38 0,0-4 33 0,-7 4 33 0,6 0 30 0,0 0 27 0,1 0 28 16,-1 4-218-16,1-4-268 0,0 4-33 0,-1-1 0 0,0 0-28 0,2 2-36 16,-2-2-10-16,0 1-65 0,0-1-72 0,1 5 0 0,0-5 0 0,-1 5 0 15,1-5 0-15,-7 5 0 0,6-1 0 0,0 1 0 0,-6-1 0 0,0 3 0 16,0-2 0-16,0 2 0 0,0-1 0 0,0 2 0 0,-6-1 0 0,6 1 0 16,-6 0 0-16,-1 0 0 0,1 4 0 0,-1-4 0 0,0 0 0 0,1 0 0 0,-6 0 0 15,4-1 0-15,2 2 0 0,-7-1 0 0,6-4 0 0,-6 1-308 0,7-1-73 0,0 0-45 16,-1 1-46-16,0-5-47 0,1 1-90 0,0 0-87 0,-1-1 18 0,7-3 35 15,0 0 38-15,-7-3 40 0,1 3 56 0,6-4 56 0,0-3 62 0,0 3 62 16,0-3 66-16,0-1 64 0,0 1 72 0,0 0 109 0</inkml:trace>
  <inkml:trace contextRef="#ctx0" brushRef="#br0" timeOffset="46166.87">15839 12462 0 0,'0'-7'148'0,"8"0"166"0,-2 3 71 15,-6 1 61-15,0-1 52 0,6 0 51 0,-6 4 48 0,0 0 46 0,0 0 42 0,0 0 39 16,0 4 38-16,0 0 38 0,-6-1 36 0,6 5-260 0,0-5-348 0,-6 4-228 15,6 1 0-15,0 4 0 0,-8-5 0 0,8 4 0 0,0 0 0 0,0 3 0 0,0-3 0 16,-6 4 0-16,6-4 0 0,0 4 0 0,0-1 0 0,0 0 0 0,0 2 0 16,0-2 0-16,6-3 0 0,-6 4 0 0,0-4 0 0,0 0 0 0,8 0 0 15,-8 0 0-15,6-4 0 0,-6 0 0 0,6 1 0 0,-6-5 0 0,6 4 0 16,-6-7 0-16,8 4 0 0,-2-1 0 0,-6-3-444 0,6 0-210 0,-6-3-182 0,7-1 8 16,-1 4 33-16,1-3 47 0,-7-1 48 0,7 1 57 0,-1-1 59 0,0-4 57 0,0 5 57 15,2-1 87-15,-2 1 86 0,0 3 89 0,7-4 134 0</inkml:trace>
  <inkml:trace contextRef="#ctx0" brushRef="#br0" timeOffset="46298.68">16185 12705 0 0,'-7'3'183'0,"7"1"161"0,-6-1 61 0,6 5 51 0,-7-4 42 16,1 3 34-16,0 0 30 0,-2 0-10 0,2 1-21 0,0-2-35 0,-7 3-39 0,6-2-78 16,1 0-88-16,-1 4-425 0,1-3-461 0,-1 3-34 0,0-4 26 0,1 0 18 15,0 0 18-15,-1-3 26 0,7 3 31 0,-7-3 64 0,7-4 67 0,0 0 73 0,0 0 72 16,-6 0 93-16,0-4 125 0</inkml:trace>
  <inkml:trace contextRef="#ctx0" brushRef="#br0" timeOffset="46715.77">16192 12294 0 0,'0'0'175'0,"6"0"172"0,-6 0 76 0,6 0 61 0,-6 4 55 0,0-1 50 0,0 5 42 16,6-5 33-16,-6 5 28 0,0 0 26 0,0-1 18 0,0 0 20 0,0 1 15 15,0 2-307-15,0 1-365 0,0 0-66 0,0 0-21 0,8 0-31 0,-8 0-33 16,0 1-40-16,0-6-41 0,6 5-30 0,-6 0-30 0,0-4-10 0,6 5-4 16,-6-4 3-16,0-5 2 0,7 4 9 0,-7-3 10 0,0 0 4 0,7-4 2 0,-7 3 9 15,0-6 6-15,6 3 22 0,-6-4 22 0,7-3 21 0,-7 3 19 0,0-3 8 16,6-1 6-16,-6-3 0 0,6 4 2 0,-6-4 2 0,7-3 5 0,-7 2 5 0,7 1 10 16,-1 0 11-16,-6-3 14 0,6 2 16 0,1 2 15 0,0-1 20 0,-7 0 22 15,6-1 20-15,1 5 24 0,-1-4 30 0,-6 4 33 0,7 0 20 0,-1-1 19 16,-6 5 11-16,7-1 13 0,-1 0 3 0,-6 1 5 0,6 3-1 0,-6 0-2 15,8 3-6-15,-8-3-8 0,0 8-12 0,6-5-12 0,-6 5-24 0,6-1-29 16,-6 0-128-16,0 4-14 0,7 1 0 0,-7-2 0 0,0 5 0 0,0-1 0 0,6 5 0 0,-6-4 0 16,0 3 0-16,7 4 0 0,-7-4 0 0,0 5 0 0,0-2 0 0,0 5 0 15,6-4 0-15,-6 4 0 0,0-1 0 0,0 1 0 0,0-1 0 0,0 1 0 16,0 0 0-16,0-1 0 0,-6 1 0 0,6 0 0 0,0-4 0 0,-7 0 0 16,7-1 0-16,-6 1 0 0,6-3 0 0,-7-1 0 0,1-3 0 0,6-1 0 15,-6 1 0-15,-2-4 0 0,2-4 0 0,0 1 0 0,-1-1 0 0,1-3 0 0,-1-1 0 0,1-3-372 16,-7-3-305-16,6-1-176 0,0-3 2 0,-5-4 34 0,5 3 42 0,0-6 51 15,1 3 69-15,0-4 71 0,-7-2 66 0,6-3 66 0,7 2 85 0,-7 0 86 16,1 0 83-16,6-4 131 0</inkml:trace>
  <inkml:trace contextRef="#ctx0" brushRef="#br0" timeOffset="47049.67">16686 12287 0 0,'0'0'236'0,"0"-4"171"0,0 4 64 16,0 0 64-16,0 0 60 0,0 0 57 0,-6 0 56 0,6 0 35 0,0 0 31 16,-6 4 26-16,6 0 21 0,-7-1 18 0,7 1-229 0,-7-1-610 0,7 5 0 15,-6-5 0-15,0 5 0 0,-2 0 0 0,8-4 0 0,-6 2 0 0,0 6 0 0,-1-5 0 16,1 3 0-16,-1 2 0 0,1-5 0 0,-1 4 0 0,1 0 0 0,0 0 0 16,-2 0 0-16,-4 0 0 0,5 0 0 0,0-1 0 0,1 2 0 0,-7-1 0 0,7-4 0 15,-1 4 0-15,0 0 0 0,1-3 0 0,0-1 0 0,-1 0 0 0,0 0 0 16,1 1 0-16,6-5 0 0,-7 5 0 0,7-5 0 0,0 1 0 0,-6 0 0 15,6 0 0-15,6-1 0 0,-6 1 0 0,0-1 0 0,0 1 0 0,7-4 0 0,-1 3 0 16,1 1 0-16,-7 0 0 0,7-4 0 0,5 3 0 0,-5 1 0 0,0-1 0 16,-1-3 0-16,7 4 0 0,-7 1 0 0,8-5 0 0,-8 3 0 0,8 1 0 0,-8-4 0 15,7 0 0-15,-7 4 0 0,7-4 0 0,-6 3 0 0,-1-3 0 0,8 4 0 16,-8-4 0-16,0 3 0 0,1-3 0 0,0 0 0 0,-1 0 0 0,0 0-282 16,-6 4-374-16,0-4-176 0,0 0-4 0,0 0 20 0,0 0 44 0,0 0 47 15,7-4 58-15,-7 4 61 0,0 0 63 0,0 0 65 0,0 0 90 0,-7 0 92 0,7 0 86 0,-6-3 126 16</inkml:trace>
  <inkml:trace contextRef="#ctx0" brushRef="#br0" timeOffset="47215.01">16563 12697 0 0,'-7'8'238'0,"0"-1"193"0,7 0 98 0,-6 1 73 0,6-1 62 16,0 0 51-16,-7 0 45 0,7-3 38 0,0 3 36 0,0-4 30 0,0 6 29 0,0-6-30 16,0 5-863-16,0-5 0 0,7 1 0 0,-7 0 0 0,6-1 0 0,1 1 0 15,0 0 0-15,-1-1 0 0,0 1 0 0,2-4 0 0,4 4 0 0,-5-4 0 0,6 3 0 16,-7-3 0-16,7 0 0 0,1 4 0 0,-8-4-691 0,7-4-135 0,0 4-35 15,-7 0 22-15,7-3 33 0,1 3 45 0,-8-4 49 0,7 0 66 0,-6 1 72 0,-1 3 74 16,0-4 76-16,1 0 110 0,-1 4 112 0</inkml:trace>
  <inkml:trace contextRef="#ctx0" brushRef="#br0" timeOffset="47800.32">16928 12118 0 0,'0'-3'161'0,"0"-1"166"0,0 0 64 16,0 4 56-16,0 0 49 0,0 0 45 0,0 0 44 0,0 0 34 0,0 0 33 0,0 0 26 16,-7 4 27-16,7 0 21 0,0 3 22 0,0 0-276 0,7 1-337 0,-7 3-40 15,0-4-2-15,0 4-11 0,0-4-13 0,0 5-14 0,0 2-11 0,0-3-2 16,0 0-14-16,0 4-28 0,0-1 0 0,0 1 0 0,0 0 0 0,0-4 0 0,0 3 0 15,0 1 0-15,0-3 0 0,0 2 0 0,0-3 0 0,0-1 0 0,0-2 0 16,0-1 0-16,-7 4 0 0,7-7 0 0,0 3 0 0,0-3 0 0,0-1 0 16,0-3 0-16,0 0 0 0,0 0 0 0,0 0 0 0,0-3 0 0,0-1 0 0,0 1 0 15,0-5 0-15,7-3 0 0,-7 4 0 0,0-4 0 0,6 0 0 0,-6 0 0 16,0-3 0-16,6-2 0 0,0 2 0 0,-6-1 0 0,8 1 0 0,-2-5 0 0,0 5 0 16,1-1 0-16,-7 1 0 0,6-2 0 0,1 2 0 0,0 3 0 0,-1 0 0 15,0 0 0-15,0 0 0 0,2 4 0 0,-2-1 0 0,0 1 0 0,-6 3 0 0,7 1 0 16,0 3 0-16,-1 0 0 0,1 0 0 0,-7 3 0 0,6 1 0 0,-6 0 0 15,6 3 0-15,2-3 0 0,-8 7 0 0,6-4 0 0,-6 4 0 0,6-4 0 0,0 4 0 16,-6 1 0-16,7 2 0 0,-7-3 0 0,7 4 0 0,-1-4 0 0,-6 0 0 16,7 0 0-16,-7 0 0 0,6 0 0 0,-6 0 0 0,7-1 0 0,0-2 0 15,-7-1 0-15,6 0 0 0,0 2 0 0,-6-3 0 0,6-2 0 0,2 0 0 16,-2 0 0-16,0-1 0 0,-6-3 0 0,7 0 0 0,-1 0-24 0,1-3-474 0,0-1-167 16,-1-4-170-16,0 5 10 0,0-4 36 0,2-5 49 0,4 5 50 0,-5-4 56 0,0 0 54 15,-1 0 57-15,7 0 58 0,-7 0 89 0,1 0 89 0,0 0 90 0,-1 0 134 16</inkml:trace>
  <inkml:trace contextRef="#ctx0" brushRef="#br0" timeOffset="48149.58">16771 12701 0 0,'-7'0'193'0,"7"4"172"0,0-1 70 0,0-3 66 0,7 4 62 0,-7-4 58 16,0 0 54-16,7-4 45 0,-7 4 41 0,6 0 38 0,-6-3 37 0,6 3 31 0,2 0-12 15,4 0-855-15,-6-4 0 0,1 4 0 0,6-4 0 0,0 4 0 0,1-3 0 16,4-1 0-16,-4 0 0 0,5 1 0 0,1-1 0 0,0 0 0 0,-1-3 0 16,1 3 0-16,6 1 0 0,-7-5 0 0,7 5 0 0,0-1 0 0,-6-3 0 0,6 3 0 15,-1-3 0-15,-5 3 0 0,7 1 0 0,-9-2 0 0,2 1 0 0,0-3 0 16,-1 4 0-16,1 3 0 0,0-4 0 0,-7 0 0 0,6 1 0 0,-6 3 0 0,1-4 0 15,-2 4 0-15,-5-3 0 0,6 3 0 0,-7-4 0 0,1 4 0 0,5-3 0 16,-4 3 0-16,-8 0 0 0,6 0 0 0,0-4 0 0,1 4 0 0,-7 0 0 16,7 0 0-16,-7 0 0 0,6-4 0 0,-6 4 0 0,0 0 0 0,6 0 0 0,-6 0-269 15,0 0-252-15,0 0-152 0,0 0-150 0,0-4 14 0,0 4 35 0,0 0 51 16,0 0 53-16,0 0 56 0,0 0 56 0,0 4 63 0,-6-4 65 0,6 4 83 0,0 0 82 16,-6-1 89-16,6 1 132 0</inkml:trace>
  <inkml:trace contextRef="#ctx0" brushRef="#br0" timeOffset="48498.42">17064 12906 0 0,'0'-3'169'15,"-6"3"163"-15,6 0 65 0,0 0 52 0,-7 0 46 0,7 0 39 0,0 0 33 16,-6 0 27-16,6 0 25 0,0 0 24 0,0 0 22 0,0 0 22 0,0 0 21 0,0-3-286 15,6 3-344-15,-6 0-38 0,7-5 0 0,-1 5-9 0,0 0-12 0,2-4-6 16,-2 4-7-16,0-3-2 0,0-1-3 0,1 0-5 0,6 1-3 0,-6 3-2 0,6-4 0 16,-6 0 5-16,5 4 7 0,-6-3 8 0,2 3 7 0,4 0 10 0,-5 3 5 15,-1-3 12-15,1 4 6 0,0 3 14 0,-1-3 11 0,0 7 16 0,0 0 13 16,-6 0 12-16,0 4-50 0,8-1-67 0,-8 5 0 0,0-1 0 0,0 0 0 16,0 4 0-16,0 5 0 0,-8-6 0 0,8 5 0 0,0 3 0 0,-6-4 0 0,6 1 0 15,0 0 0-15,-6 3 0 0,6-3 0 0,-6-1 0 0,6-3 0 0,0 3 0 0,-7-2 0 16,7-5 0-16,0 1 0 0,-7-1 0 0,7-3 0 0,0-1 0 15,0-3 0-15,-6 0 0 0,6 1 0 0,0-9 0 0,0 3 0 0,0-1 0 0,-7-1 0 16,7-4-129-16,0 0-315 0,0-4-105 0,0 4-105 0,0-5-71 0,0-1-56 16,-6-2 34-16,6 1 46 0,0 0 57 0,0-8 55 0,-6 5 55 0,6-5 58 0,0 0 78 15,0-3 75-15,-8 0 71 0,8-4 72 0</inkml:trace>
  <inkml:trace contextRef="#ctx0" brushRef="#br0" timeOffset="48715.25">17194 12914 0 0,'0'-8'161'0,"7"2"152"0,0 1 44 0,-7-2 44 0,6 3 41 0,-6-3 46 15,6 3 49-15,-6 0 37 0,6 1 32 0,-6-1 28 0,8 0 26 0,-8 4 20 16,6-3 24-16,0 3-277 0,1-4-330 0,-7 0-18 0,7 1 25 0,-1 3-4 0,1-4-8 16,-1 0-23-16,0 4-29 0,1-3-9 0,0 3-8 0,-1-4-5 0,0 4 1 15,1-3 5-15,0 3 7 0,-1-4 14 0,1 4 16 0,-1 0 16 0,1 0 18 16,-1 4 13-16,-6-4-14 0,7 3-94 0,-7 1 0 0,6-1 0 0,-6 1 0 0,0 3 0 16,0 1 0-16,0-1 0 0,0 4 0 0,-6-4 0 0,6 4 0 0,-7 4 0 15,7-4 0-15,-6 4 0 0,-1-4 0 0,1 0 0 0,-1 3 0 0,1-3 0 0,-8 0 0 16,8 0-443-16,-7-3-210 0,6 2-88 0,1-2-70 0,0-5 15 0,-1 1 32 15,1 0 48-15,-1-8 53 0,0 4 61 0,1-7 64 0,0 3 72 0,-2-7 73 16,8 4 87-16,-6-4 88 0</inkml:trace>
  <inkml:trace contextRef="#ctx0" brushRef="#br0" timeOffset="50165.18">18191 10991 0 0,'-6'0'214'0,"-2"-5"177"0,2 5 76 16,6-3 64-16,-6 3 56 0,0 0 58 0,6 0 54 0,-7 0 47 0,0 0 43 15,7 0 39-15,-6 0 35 0,6 0 29 0,0 0-353 0,6 0-539 0,-6 3 0 0,0-3 0 16,0 0 0-16,0 0 0 0,0 0 0 0,7 0 0 0,-7 5 0 0,0-5 0 0,7 0 0 15,-7 0 0-15,6 0 0 0,-6 3 0 0,6-3 0 0,0 0 0 0,2 0 0 16,-2 0 0-16,0 3 0 0,1-3 0 0,-1 0 0 0,1 0 0 0,6 0 0 16,-7 0 0-16,0 0 0 0,8 0 0 0,-8 0 0 0,1 0 0 0,6 0 0 0,-6 0 0 15,-1 0 0-15,7 0 0 0,-6 0 0 0,5 0 0 0,-5-3 0 0,0 3 0 16,-1 0 0-16,1-3 0 0,-1 3-42 0,0-5-522 0,8 5-114 0,-8 0-80 0,0 0-68 16,2 0 27-16,-2 5 43 0,-6-5 57 0,6 0 63 0,-6 3 58 0,0-3 63 15,7 0 81-15,-7 0 82 0,0 0 76 0,0 3 78 0</inkml:trace>
  <inkml:trace contextRef="#ctx0" brushRef="#br0" timeOffset="50465.95">18210 11042 0 0,'-6'4'187'0,"-7"-4"169"0,7 2 80 0,-2-2 64 0,2 0 56 0,0 5 48 0,0-5 46 16,-1 3 36-16,0-3 37 0,1 0 36 0,-1 4 35 0,7-4 30 0,-6 0 28 16,6 4-588-16,-7-1-264 0,7 1 0 0,0-1 0 0,0 4 0 0,0 5 0 15,0-1 0-15,0 0 0 0,0 3 0 0,7 1 0 0,-7 3 0 0,0 5 0 16,0-2 0-16,0 4 0 0,0 5 0 0,0 0 0 0,0-1 0 0,0 4 0 0,0 3 0 15,0-3 0-15,0 4 0 0,0 0 0 0,-7-1 0 0,7 1 0 0,-7-1 0 16,7 5 0-16,-6-8 0 0,6 3 0 0,-6 1 0 0,0-4 0 0,6 0 0 0,-8-4 0 16,8 0 0-16,-6 1 0 0,6-8 0 0,0 4 0 0,-6-4 0 0,6-4 0 15,0 4 0-15,0-8 0 0,0 0 0 0,0 2 0 0,0-5 0 0,0 0 0 0,0-4 0 16,6 1 0-16,-6-1 0 0,6 0 0 0,-6-3 0 0,8-1 0 16,-2 1 0-16,-6 0 0 0,6-1 0 0,0 1 0 0,1-4 0 0,0 4 0 0,-1-4 0 15,1 3 0-15,-1-3 0 0,8 0 0 0,-8 0 0 0,0 0 0 0,8 0 0 0,-8-3 0 16,0 3 0-16,7 0 0 0,-6-4 0 0,6 0 0 0,-7 1-413 0,8 3-459 15,-8-4-2-15,7 0 23 0,-6 1 36 0,6-1 42 0,-7 4 51 0,7-4 56 0,0 1 76 16,-7-1 77-16,8 1 85 0,-8-1 87 0,1 0 103 0,5 1 143 0</inkml:trace>
  <inkml:trace contextRef="#ctx0" brushRef="#br0" timeOffset="50981.97">18712 11672 0 0,'6'-11'169'0,"-6"-1"174"0,0 5 84 16,0-3 68-16,0-2 64 0,0-3 51 0,0 4 46 0,-6 0 39 0,6-3 32 15,0 3 34-15,-6 0 32 0,6 0 28 0,-7 0 30 0,0 0-567 0,7 0-284 16,-6 4 0-16,0 0 0 0,6-1 0 0,-8 5 0 0,8-2 0 0,-6-1 0 0,6 6 0 16,-6-5 0-16,-1 5 0 0,7-3 0 0,0 3 0 0,-6 3 0 0,-1-3 0 0,7 5 0 15,-6-2 0-15,6 5 0 0,-7-5 0 0,7 5 0 0,-6 2 0 0,0 1 0 16,-2 0 0-16,8 0 0 0,-6 4 0 0,6 0 0 0,-6-1 0 0,6 4 0 15,-7-3 0-15,7 4 0 0,0-1 0 0,-7-3 0 0,7 3 0 0,0 0 0 0,0-3 0 16,7-1 0-16,-7 1 0 0,0-4 0 0,7 4 0 0,-7-4 0 0,6-4 0 16,0 1 0-16,2-2 0 0,-2-2 0 0,0 0 0 0,1-4 0 0,6 0 0 0,-7-4 0 15,7 0 0-15,-7 1 0 0,8-4 0 0,-8 0 0 0,8-4 0 0,-8 0 0 16,7-1 0-16,-7 1 0 0,1 0 0 0,6-3 0 0,-7 3 0 0,1-4 0 16,0 4 0-16,-1-3 0 0,0 2 0 0,1 2 0 0,-1 3 0 0,-6-5 0 15,7 6 0-15,-7-3 0 0,7 2 0 0,-7 3 0 0,0 1 0 0,6-1 0 0,-6 4 0 16,0-4 0-16,0 4 0 0,0 0 0 0,0 0 0 0,0 0 0 0,0 4 0 0,0-4 0 15,0 4 0-15,0 3 0 0,0-3 0 0,0 3 0 0,0 4 0 0,0-3 0 16,0 3 0-16,6-1 0 0,-6 5 0 0,0 0 0 0,0-1 0 0,0 5 0 16,0-1 0-16,0 4 0 0,0 0 0 0,0 0 0 0,8 0 0 0,-8 4 0 0,0-4 0 15,-8 3 0-15,8 1 0 0,0 0 0 0,0-1 0 0,0 1 0 0,-6-1 0 16,6 0 0-16,0 2 0 0,-6-5 0 0,6 0 0 0,-7 3 0 0,7-3 0 16,-7-4 0-16,7 1 0 0,-6-1 0 0,-1-3 0 0,7 0 0 0,-6-4 0 0,0 0 0 15,6 0 0-15,-7-4 0 0,0 4 0 0,7-8 0 0,-6 5 0 0,0-8 0 16,6 3 0-16,-7 1 0 0,0-4 0 0,1-4 0 0,-1 4 0 0,1-3 0 0,0-1 0 15,-1-3 0-15,0 0 0 0,1-1 0 0,0-3 0 0,-2 0-300 0,2 0-327 16,0-3-147-16,-1-1-26 0,1 1-7 0,-1-5 41 0,1 4 47 0,-1-3 57 0,7-4 59 16,-6 4 57-16,6 0 60 0,-6-4 84 0,6 3 84 0,0 1 83 0,0-1 93 15</inkml:trace>
  <inkml:trace contextRef="#ctx0" brushRef="#br0" timeOffset="51265.39">19102 11576 0 0,'0'0'178'0,"8"-4"177"0,-8 1 82 0,0-1 65 16,0 4 54-16,0-3 41 0,0-1 36 0,-8 4 32 0,8-4 33 15,-6 1 30-15,6 3 28 0,-6-4 23 0,6 0 17 0,-7 4-307 0,1-3-467 0,6 3-22 16,-7 0 0-16,7 0 0 0,-7 0 0 0,7 3 0 0,-6 1 0 0,6 0 0 0,-6-1 0 16,0 5 0-16,6 2 0 0,-8-2 0 0,2 3 0 0,0 3 0 0,-1 1 0 15,0 0 0-15,7 3 0 0,-6 1 0 0,-1-1 0 0,1 1 0 0,0 2 0 16,-2-3 0-16,8 5 0 0,-6-5 0 0,6 0 0 0,-6 0 0 0,6 1 0 0,0-4 0 15,0-1 0-15,0-3 0 0,6 3 0 0,-6-2 0 0,6-5 0 0,-6 4 0 16,8-4 0-16,-2-3 0 0,0 0 0 0,7-1 0 0,-6-3 0 0,0 0 0 0,5-3 0 16,2-1-369-16,-2-3-378 0,2-1-54 0,-1 1-32 0,-1-4 26 0,2-4 41 15,-2 4 47-15,8-3 54 0,-7-1 62 0,1-3 68 0,-2 3 73 0,2-4 78 16,-2 5 97-16,1 0 102 0</inkml:trace>
  <inkml:trace contextRef="#ctx0" brushRef="#br0" timeOffset="51732.46">19539 11540 0 0,'-7'3'213'15,"1"1"169"-15,0 0 65 0,-1-4 59 0,1 0 49 0,-1 3 51 0,-6-3 46 16,7 0 35-16,-2 0 30 0,2-3 27 0,0 3 27 0,-1-4 28 0,7 4 24 16,-6-4-534-16,-1 1-289 0,7-1 0 0,-6 4 0 0,6-4 0 0,-7 1 0 0,7 3 0 15,0-4 0-15,-6 4 0 0,6 0 0 0,0 4 0 0,-6-1 0 0,6 1 0 16,0 3-58-16,0 1-4 0,-8 3 6 0,8-1 23 0,0 5 23 0,-6-4 20 0,6 8 17 15,-6-4 9-15,6-1 9 0,-7 4 3 0,7 0 4 0,0 4-51 0,-7-7-1 16,7 7 0-16,-6-7 0 0,6 3 0 0,0 1 0 0,0-5 0 0,0-3 0 16,0 4 0-16,0-4 0 0,0 0 0 0,6-4 0 0,-6 0 0 0,7 0 0 0,-7-3 0 15,7 0 0-15,-1-4-9 0,0 0-59 0,2 0-6 0,-2-4-6 0,0 0-2 16,1-3-3-16,6 0-3 0,-7-4-4 0,1-4-10 0,5 4-12 0,-4-3-2 0,4-4-8 16,-5-1 3-16,6 1 0 0,-6-4 2 0,5-3 4 0,-5-2 3 0,6 2 6 15,-7 0 7-15,1-5 7 0,0 0 9 0,-1-2 10 0,1 2 22 0,-1-2 23 16,0-5 34-16,-6 0 32 0,7 4 22 0,0-3 22 0,-7-1 16 0,0 0 16 15,6 1 20-15,-6 3 19 0,0-1 21 0,6 2 23 0,-6 2 16 0,0 1 18 0,0 4 1 16,0 2-4-16,8 5-34 0,-8 0-194 0,0 3 0 0,0 1 0 0,0 3 0 0,0 3 0 16,0 4 0-16,0 1 0 0,0 3 0 0,0 0 0 0,-8 3 0 15,8 1 0-15,0 4 0 0,0 3 0 0,0 3 0 0,0 1 0 0,-6 3 0 0,6 0 0 16,0 5 0-16,0 2 0 0,0 4 0 0,0 1 0 0,0 2 0 0,-6 2 0 16,6 2 0-16,0 4 0 0,0-3 0 0,0 4 0 0,0-1 0 0,0 0 0 0,6 1 0 15,-6-1 0-15,0 0 0 0,0 0 0 0,6-3 0 0,-6-4 0 0,8 0 0 16,-8 0 0-16,6-4 0 0,0-3 0 0,-6-5 0 0,7 2 0 0,-1-1 0 0,-6-7-416 15,7-1-230-15,-1-3-166 0,1-4-5 0,-7 0 13 0,6-2 47 0,0-2 51 16,2-6 58-16,-2 3 62 0,0-9 59 0,-6 6 60 0,7-4 82 0,-1-4 86 16,1 0 82-16,-1 0 113 0</inkml:trace>
  <inkml:trace contextRef="#ctx0" brushRef="#br0" timeOffset="52165.86">20659 11053 0 0,'0'-5'157'0,"-6"-1"173"16,6 6 80-16,0-5 65 0,-6 5 58 0,6 0 53 0,-8 0 50 0,2 0 42 0,0 0 38 16,-1 5 35-16,0-5 35 0,7 4 33 0,-12 3 33 0,5 0-390 0,1 0-462 15,-1 0 0-15,-6 4 0 0,7 0 0 0,-8 0 0 0,8 0 0 0,0 4 0 0,-7-1 0 16,6 5 0-16,-6 0 0 0,7-1 0 0,-8 7 0 0,8-3 0 0,0 4 0 15,-8-1 0-15,8 5 0 0,-1-1 0 0,1 4 0 0,-8-4 0 0,8 4 0 16,0 4 0-16,-1-4 0 0,7 0 0 0,-7 0 0 0,1 0 0 0,6-4 0 0,0 0 0 16,-6 1 0-16,6-5 0 0,0 2 0 0,0-2 0 0,6-7 0 0,-6 4 0 15,0-7 0-15,6 0 0 0,1-1 0 0,0-7 0 0,-7 0 0 0,6 0 0 16,0-3-289-16,2 1-179 0,4-5-94 0,-5-5-94 0,-1 5-57 0,8-4-41 0,-8-3 36 16,6 0 47-16,-4-4 49 0,4 1 47 0,-5-5 54 0,6 0 53 0,-6 0 76 15,5 0 76-15,-5-2 73 0,0 2 74 0</inkml:trace>
  <inkml:trace contextRef="#ctx0" brushRef="#br0" timeOffset="52385.01">20627 11430 0 0,'6'-8'179'0,"-6"1"167"16,0 3 68-16,0-3 48 0,6 3 42 0,-6 1 40 0,0-1 39 0,0 0 38 0,0 4 36 15,8 0 42-15,-8 0 40 0,0-3 34 0,0 3 35 0,0 3-291 0,6-3-350 16,-6 0-43-16,6 4-70 0,-6-4-54 0,7 4 0 0,-1 3 0 0,1-3 0 16,-7-1 0-16,6 5 0 0,1-5 0 0,-1 5 0 0,0 3 0 0,8-4 0 15,-8 0 0-15,1 5 0 0,-1-1 0 0,1-4 0 0,-1 4 0 0,1 0 0 0,-1 0 0 16,-6 0 0-16,7 0 0 0,-7 3 0 0,7-3 0 0,-7 0 0 0,0 4 0 15,0-1 0-15,0-2 0 0,0 3 0 0,-7-1 0 0,7-3 0 0,-7 4 0 0,1-5 0 16,-1 5 0-16,1-3 0 0,-1-2 0 0,1 1 0 0,-1 0 0 0,1 0 0 16,-8-3 0-16,8-1 0 0,0 0-394 0,-1 1-87 0,1-5-137 0,-7 1-139 15,6 0-11-15,1-4 8 0,0 0 48 0,-2 0 53 0,8-4 50 0,-6-3 52 0,6-1 64 16,-6 1 64-16,6 0 74 0,0-5 75 0,0 1 73 0,0-3 95 0</inkml:trace>
  <inkml:trace contextRef="#ctx0" brushRef="#br0" timeOffset="52599.66">20796 11382 0 0,'13'-11'155'0,"-13"0"172"0,13 4 79 0,-13 0 64 16,6-1 54-16,1 5 54 0,0-6 52 0,-7 9 48 0,6-3 47 0,-6 3 41 0,0 0 42 16,0 3 39-16,0 2 32 0,0-1-481 0,0 3-398 0,0 0 0 0,0 4 0 15,0 0 0-15,-6 4 0 0,6-4 0 0,0 7 0 0,-7-3 0 0,7 3 0 16,-7 1 0-16,7-1 0 0,0 4 0 0,-6-4 0 0,6 4 0 0,0-4 0 16,0 4 0-16,0-4 0 0,0 1 0 0,0 3 0 0,0-7 0 0,0 3 0 0,6-4 0 15,-6 2 0-15,7-2 0 0,0 0 0 0,-7-3 0 0,6 1 0 0,0-5 0 16,2 0 0-16,-2 1 0 0,0-1 0 0,7-3 0 0,-6-4 0 0,-1 3 0 0,7-3-63 15,-7 0-492-15,8-3-121 0,-8 3-76 0,7-4-66 0,-6 0 30 0,6 1 39 16,0-5 53-16,0 1 56 0,0-4 60 0,-6 3 58 0,5-3 83 0,1 0 78 0,-6 0 81 16,6 0 82-16</inkml:trace>
  <inkml:trace contextRef="#ctx0" brushRef="#br0" timeOffset="52748.75">21233 11543 0 0,'6'0'207'0,"-6"4"181"0,0 3 82 15,0-3 72-15,0 3 68 0,0 0 59 0,0 1 57 0,-6-1 43 0,-2 4 40 16,8-4 32-16,-6 5 29 0,0-1 25 0,0 0-500 0,-2-1-395 0,2 2 0 0,0-1 0 15,-1 3 0-15,1-3 0 0,-1 1 0 0,0-2 0 0,1 1 0 0,6 0 0 0,-6 0 0 16,0 1-618-16,-2-5-233 0,2 4-5 0,6-4 23 0,-6 0 33 0,6-4 34 16,-7 5 57-16,7-4 59 0,0-4 74 0,0 0 75 0,0 0 91 0,0 0 91 15,0 0 99-15,0 0 138 0</inkml:trace>
  <inkml:trace contextRef="#ctx0" brushRef="#br0" timeOffset="53164.95">21304 11301 0 0,'0'-7'193'0,"0"4"171"0,6-1 68 0,-6 0 51 0,0 0 44 0,0 4 46 0,0 0 45 16,0 0 36-16,7 0 34 0,-7 4 28 0,0 0 21 0,0 3 22 0,0 0 19 15,0 1-311-15,0 3-370 0,0 0-56 0,0 0-8 0,0 4-16 0,0-1-15 16,0 4-34-16,0-3-33 0,0 0-38 0,0 3-36 0,0 0-28 0,7-3-23 16,-7 4-11-16,0-9-7 0,6 5 3 0,-6 0 1 0,7-4 8 0,-7 0 11 0,6 0 7 15,-6-8 7-15,6 4 11 0,-6-7 16 0,7 4 19 0,-7-8 24 0,7 4 18 16,-1-7 17-16,0 0 6 0,-6 0 4 0,7-4-2 0,0 0-3 0,-1 0 1 0,1-4-1 15,-1 1 4-15,0-5 4 0,2 4 10 0,-2-3 7 0,0 0 14 0,8 3 17 16,-8-3 17-16,0 0 18 0,1 3 20 0,6-3 23 0,-6 3 31 0,-1 0 35 16,6 1 24-16,-4 2 23 0,-2 1 17 0,0-3 17 0,1 7 14 0,-1-4 17 15,1 3 10-15,0 5 11 0,-1-5 7 0,-6 5 3 0,6-1-4 0,1 4-7 16,-7 0-72-16,7 0-199 0,-7 0 0 0,6 4 0 0,-6 3 0 0,6-3 0 0,-6 2 0 0,0 2 0 16,7 0 0-16,-7-1 0 0,0 4 0 0,7 0 0 0,-7 0 0 0,6 3 0 15,-6 1 0-15,0 0 0 0,7 0 0 0,-7 3 0 0,0-4 0 0,6 5 0 16,-6 3 0-16,0-4 0 0,0 4 0 0,6 0 0 0,-6 0 0 0,0 0 0 15,0 4 0-15,7-5 0 0,-7 5 0 0,0 0 0 0,0-4 0 0,0 4 0 0,0-5 0 16,0 5 0-16,0-8 0 0,0 5 0 0,0-1 0 0,0-5 0 0,0 2 0 16,0-4 0-16,0 3 0 0,0-3 0 0,-7-5 0 0,7 1 0 0,0 0 0 0,0-3 0 15,-6 0 0-15,6-1 0 0,-6-4 0 0,6 1 0 0,-7 0 0 0,1-4 0 16,-1 0 0-16,0 0 0 0,7-4-331 0,-6 4-375 0,0-7-77 0,-1 3-60 16,-6-7 29-16,7-1 43 0,-1 2 52 0,0-5 57 0,1 1 63 0,-1-5 63 15,-5-3 73-15,4 1 76 0,2-1 88 0,0-5 91 0</inkml:trace>
  <inkml:trace contextRef="#ctx0" brushRef="#br0" timeOffset="53398.23">21636 11071 0 0,'7'-7'206'0,"5"-1"190"0,2 0 103 0,-1 6 75 0,-7-7 69 0,7 6 52 16,0-1 47-16,-7 4 41 0,8-4 38 0,-8 4 32 0,7 4 32 0,0-4 25 0,-6 4-726 15,6 4-184-15,-6-4 0 0,5 3 0 0,-5 0 0 0,6 4 0 0,-7-1 0 16,7 2 0-16,-6 2 0 0,6 1 0 0,-7 0 0 0,8 3 0 0,-8 0 0 15,1 5 0-15,-1-2 0 0,7 5 0 0,-6-1 0 0,-1 1 0 0,0 3 0 16,-6 1 0-16,8-1 0 0,-8 4 0 0,0 0 0 0,0 4 0 0,0-4 0 0,0 0 0 16,0 3 0-16,0 1 0 0,-8-4 0 0,2 3 0 0,0-3 0 0,-1 1 0 0,1-1 0 15,-1-4 0-15,1-4 0 0,-1 1-551 0,-5-1-320 0,4-2 1 0,2-5 29 16,0-3 35-16,-1-1 39 0,0 1 54 0,1-8 59 0,-1 0 72 16,7-3 77-16,-6-4 91 0,0 0 93 0,6-7 101 0,0 0 144 0</inkml:trace>
  <inkml:trace contextRef="#ctx0" brushRef="#br0" timeOffset="53734.53">22306 11364 0 0,'0'-7'216'16,"0"-1"180"-16,-6 1 79 0,6 3 65 0,0 1 56 0,0-1 53 0,0-1 48 0,0 2 44 15,0 0 42-15,6 3 41 0,-6-4 39 0,0 4 31 0,0 0-377 0,0 0-517 16,8 0 0-16,-8 0 0 0,6 4 0 0,-6-4 0 0,6 3 0 0,1-3 0 0,0 3 0 16,-1-3 0-16,1 5 0 0,5-5 0 0,-5 4 0 0,6-4 0 0,0 3 0 15,0-3 0-15,0 4 0 0,7-4 0 0,-8 0 0 0,2 0 0 0,5 0 0 0,-5 0 0 16,4 0 0-16,2 0 0 0,-7 0 0 0,7-4 0 0,0 4 0 0,-8 0 0 15,8-3 0-15,-7 3 0 0,0-4 0 0,0 4 0 0,1-5-326 0,-2 5-348 0,-5-3-179 16,-1 3 5-16,1 0 34 0,-1 0 45 0,1 0 49 0,-7 0 63 0,0 0 64 16,6 3 62-16,-6-3 63 0,-6 5 90 0,6 2 91 0,-7-3 85 0,1 3 131 15</inkml:trace>
  <inkml:trace contextRef="#ctx0" brushRef="#br0" timeOffset="53916.7">22456 11547 0 0,'-12'11'243'0,"6"0"191"0,-8 0 94 0,8 0 76 0,-1 0 66 0,1-4 51 0,6 4 46 15,-7-3 38-15,7-1 33 0,0 0 32 0,0-3 30 0,7 3-89 0,-7-3-811 16,6 0 0-16,1-1 0 0,-1 1 0 0,8 0 0 0,-8-4 0 0,6 0 0 16,2 3 0-16,-1-3 0 0,7-3 0 0,-8 3 0 0,8 0 0 0,-1-4 0 15,1 0 0-15,0 1 0 0,-1 3 0 0,1-8 0 0,-1 4 0 0,0 1 0 0,1-4 0 16,0 3-804-16,-7-3-57 0,7-1-6 0,-1 5 30 0,0-5 36 0,-6 1 45 16,1 3 51-16,5-3 69 0,-6 3 72 0,0-3 77 0,-7 3 80 0,8 0 113 0,-8 1 125 15</inkml:trace>
  <inkml:trace contextRef="#ctx0" brushRef="#br0" timeOffset="54183.01">23121 11173 0 0,'0'-7'263'0,"0"-1"183"0,0 1 80 0,0 0 65 0,-6 0 52 15,6-1 50-15,0 5 42 0,0-5 38 0,0 5 33 0,0-1 35 0,-7 0 33 16,7 4 32-16,0 0-812 0,0 0-94 0,0 0 0 0,-7 4 0 0,7 0 0 15,0 3 0-15,0 0 0 0,0 5 0 0,0-2 0 0,7 1 0 0,-7 7 0 0,0-2 0 16,0 2 0-16,0 4 0 0,0 0 0 0,0-1 0 0,0 5 0 0,0-5 0 16,0 10 0-16,0-6 0 0,0 4 0 0,0-3 0 0,-7 4 0 0,7-5 0 0,0 4 0 15,0-3 0-15,-6-1 0 0,6 1 0 0,0 0 0 0,-6-4 0 0,6 4 0 16,0-5 0-16,-7 1 0 0,7-3 0 0,0-1 0 0,-7 1 0 0,7-5 0 0,0-3 0 16,-6 0 0-16,6 0 0 0,0-4 0 0,0 1-365 0,0-5-330 0,0 1-82 15,0-4-65-15,0 0 24 0,0 0 36 0,0-4 55 0,0 1 57 0,6-5 68 16,1-3 71-16,-7 0 81 0,7 1 84 0,-1-5 79 0,-6-3 83 0</inkml:trace>
  <inkml:trace contextRef="#ctx0" brushRef="#br0" timeOffset="54714.97">23330 10690 0 0,'0'-4'199'0,"-8"0"173"15,8 1 72-15,0 3 56 0,0-4 48 0,0 4 45 0,0 0 42 0,0 0 37 16,0 0 30-16,0 0 31 0,0 4 26 0,0-4 24 0,0 0 22 0,8 3-359 0,-8-3-446 16,6 4 0-16,0 0 0 0,-6-4 0 0,13 3 0 0,-6-3 0 0,0 0 0 15,5 4 0-15,-4-4 0 0,4 0 0 0,1 0-7 0,0-4-71 0,0 4-3 16,1 0 3-16,4-3-1 0,-4 3 6 0,-1-4 5 0,0 0 9 0,0 1 10 16,-1 3 9-16,2-4 14 0,-1 0 9 0,-7 4 12 0,8-3 11 0,-8 3 12 0,0 0 6 15,8 0 8-15,-8 0 4 0,-6 0 3 0,6 3 5 0,1-3 3 0,-7 4-1 0,7 0-1 16,-7-1-4-16,6 1-1 0,-6 0-5 0,0-1-6 0,7 5-4 0,-7-5-4 15,0 1 0-15,6 3 2 0,-6-3 7 0,0 0 6 0,6 3-14 0,-6-4-22 16,0 5 0-16,0 0 0 0,7-5 0 0,-7 5 0 0,0-1 0 0,7 4 0 16,-7-4 0-16,0 0 0 0,0 4 0 0,6 0 0 0,-6 0 0 0,0 4 0 15,0-1 0-15,0 1 0 0,0 3 0 0,0-3 0 0,0 4 0 0,-6 3 0 0,6-4 0 16,0 4 0-16,0 0 0 0,-7 3 0 0,7-2 0 0,0 2 0 0,0-3 0 16,-7 4 0-16,7-1 0 0,0 0 0 0,0 2 0 0,0 1 0 0,0-1 0 0,-6-2 0 15,6 1 0-15,0 0 0 0,0-4 0 0,0 3 0 0,0 1 0 0,0-4 0 16,0 3 0-16,0 1 0 0,0-4 0 0,0 0 0 0,0 4 0 0,0-5 0 15,0 1 0-15,0 1 0 0,0-1 0 0,0 0 0 0,0-4 0 0,0 4 0 0,-6-4 0 16,6 4 0-16,0-3 0 0,0 3 0 0,0-8 0 0,0 4 0 0,-7 1 0 16,7-5 0-16,0 1 0 0,0-4 0 0,0 3 0 0,-6-3 0 0,6-3 0 0,0 3 0 15,0-4 0-15,0 1 0 0,0-1 0 0,0-3 0 0,0-1 0 0,-7 0 0 16,7 2 0-16,0-2 0 0,0-3 0 0,-7 4 0 0,7 0 0 0,-6-1 0 16,0 5 0-16,6-5 0 0,-7 5 0 0,0-1 0 0,-5 0 0 0,5 1 0 15,-6 2 0-15,6-3 0 0,-5 5 0 0,-2 3 0 0,2-4 0 0,-2 0 0 0,-5 3 0 16,5-3 0-16,2 4 0 0,-8-4-234 0,7 0-590 0,-7 0-59 0,8 0 19 0,-8 0 32 15,7-4 38-15,-7 1 43 0,8-2 56 0,-8-1 61 0,0-2 84 0,7 1 86 16,-7-4 111-16,8 0 112 0</inkml:trace>
  <inkml:trace contextRef="#ctx0" brushRef="#br0" timeOffset="86852.15">14798 13551 0 0,'6'0'158'0,"-6"0"154"15,0 0 53-15,0 0 38 0,0 0 28 0,0 3 36 0,0-3 34 0,0 0 40 16,0 4 40-16,0 0 33 0,0-1 32 0,0-3 25 0,0 4 28 0,0 0-268 0,0-1-322 16,0 1-27-16,0 0 19 0,0 3 8 0,0-3 8 0,7 3-7 0,-7-3-10 15,0 3-16-15,0-2-18 0,6 1-9 0,-6 2-7 0,0-1-5 0,6 0 0 16,2 0 1-16,-2 5 5 0,0-5 4 0,0 0 6 0,2 0 7 0,-2 1-53 15,7-1-15-15,0 0 0 0,0 1 0 0,-1-5 0 0,2 5 0 0,-1-5 0 0,7 1 0 16,-8 0 0-16,8-1 0 0,0 1 0 0,5-4 0 0,-5 0 0 0,0 3 0 16,6-3 0-16,-7 0 0 0,7 0 0 0,1-3 0 0,-9 3 0 0,9 0 0 0,-1 0 0 15,0 0 0-15,0 0 0 0,0 0 0 0,-7 0 0 0,8 0 0 0,-1 0 0 16,0 3 0-16,0-3 0 0,0 0 0 0,-7 4 0 0,7-4 0 0,1 4 0 16,-1-4 0-16,-7 3 0 0,7 2 0 0,0-5 0 0,0 4 0 0,1-4 0 0,-1 3 0 15,6 1 0-15,-5-4 0 0,-2 3 0 0,7 1 0 0,-6-4 0 0,7 3 0 16,-7 1 0-16,7-4 0 0,-1 4 0 0,1-4 0 0,-1 3 0 0,1-3 0 0,0 0 0 15,0 0 0-15,-1 0 0 0,1 0 0 0,-1 0 0 0,1 0 0 0,6-3 0 16,-7-1 0-16,7 4 0 0,-7-4 0 0,8 1 0 0,-1-4 0 0,0 3 0 16,1 1 0-16,-2-6 0 0,1 2 0 0,0 3 0 0,1-3 0 0,-1 0 0 0,6 0 0 15,1-1 0-15,-7 5 0 0,7-5 0 0,-1 1 0 0,-6 0 0 0,7-1 0 16,-1 1 0-16,1 0 0 0,-1 3 0 0,1-3 0 0,-1-1 0 0,1 1 0 0,0 0 0 16,0 0 0-16,-1 3 0 0,1-3 0 0,-1-1 0 0,1 1 0 0,-1-1 0 15,1 1 0-15,-1 0 0 0,2-1 0 0,-9 1 0 0,7 3 0 0,2-3 0 16,-2 0 0-16,1 0 0 0,-7-1 0 0,6 5 0 0,-5-5 0 0,5 1 0 0,-7 0 0 15,9 3 0-15,-9-3 0 0,1 3 0 0,7-3 0 0,-7 3 0 0,7-4 0 16,-7 5 0-16,0-5 0 0,1 4 0 0,-2 1 0 0,1-1 0 0,0 1 0 0,1-1 0 16,-1 1 0-16,-1-1 0 0,-5 0 0 0,6 1 0 0,1-1 0 0,-2 4 0 15,-5-3 0-15,6-1 0 0,1 4 0 0,-8-4 0 0,7 0 0 0,-7 4 0 16,7-3 0-16,-6 3 0 0,6-4 0 0,-6 4 0 0,-1-4 0 0,7 4 0 16,-6 0 0-16,-1-3 0 0,7 3 0 0,-6 0 0 0,-1-4 0 0,8 4 0 0,-8 0 0 15,1 0 0-15,6 0 0 0,-7 0 0 0,7 0 0 0,1-4 0 0,-8 4 0 16,7 0 0-16,-6 0 0 0,6 0 0 0,0-3 0 0,0 3 0 0,0 0 0 0,0-4 0 15,7 4 0-15,-7 0 0 0,-1-4 0 0,2 4 0 0,5-3 0 0,-6-1 0 16,7 4 0-16,-1-4 0 0,2 1 0 0,-2-1 0 0,1 1 0 0,-1 3 0 16,1-4 0-16,-1 0 0 0,1 1 0 0,7 3 0 0,-8-4 0 0,7 0 0 0,0 1 0 15,-6 3 0-15,6-5 0 0,-1 1 0 0,2 4 0 0,-1-2 0 0,0 2 0 16,0-5 0-16,1 5 0 0,5 0 0 0,-6 0 0 0,0 0 0 0,0 0 0 0,7 0 0 16,-7 0 0-16,6 0 0 0,-5 0 0 0,-1 0 0 0,6 0 0 0,-6 0 0 15,1 5 0-15,5-5 0 0,-6 0 0 0,6 2 0 0,-5-2 0 0,-1 4 0 16,0 1 0-16,0-5 0 0,7 3 0 0,-7 1 0 0,0 0 0 0,0-1 0 0,0 1 0 15,0 0 0-15,0-1 0 0,-6 4 0 0,6-3 0 0,0 3 0 0,-7-3 0 16,8 3 0-16,-7 1 0 0,5-1 0 0,-5 0 0 0,-1 1 0 0,2-1 0 0,-2 0 0 16,1 4 0-16,-1-4 0 0,1 0 0 0,-1 5 0 0,-6-6 0 0,7 3 0 15,-7-2 0-15,7 4 0 0,-7-4 0 0,0 1 0 0,-1-1 0 0,2 0 0 0,-1 1 0 16,0-1 0-16,1 0 0 0,-2-3 0 0,-5 3 0 0,6 0 0 0,-7-3 0 16,1 3 0-16,-1-3 0 0,1 3 0 0,-1-3 0 0,-6 0 0 0,7 3 0 0,-7-2 0 15,0-2 0-15,1 4 0 0,-1-3 0 0,-7-1 0 0,7 1 0 0,-6 0 0 16,0-1 0-16,-8 1 0 0,8-1 0 0,-7 1 0 0,7-4 0 0,-14 4 0 15,7-4 0-15,0 0-745 0,-6 4-96 0,-1-4-20 0,0-4 26 0,-6 4 34 16,0 0 48-16,0-4 48 0,0 0 68 0,-6 1 68 0,-7-4 75 0,6 3 75 0,-6 0 108 16,-7-3 115-16</inkml:trace>
  <inkml:trace contextRef="#ctx0" brushRef="#br0" timeOffset="89618.54">2775 11954 0 0,'6'0'171'0,"1"3"172"0,0-3 74 0,-1 0 56 0,0 0 49 15,2 0 52-15,-2 4 48 0,0-4 52 0,0 0 54 0,-6 0 47 0,7 0 48 16,-7 0 39-16,0 0 35 0,0 0-587 0,7-4-310 0,-7 4 0 0,0 0 0 0,0 0 0 0,0 0 0 15,0 0 0-15,0 0 0 0,0 0 0 0,0 0 0 0,0-3 0 16,0-2 0-16,0 5 0 0,0-3 0 0,-7 0 0 0,7-5 0 0,0 5 0 0,0-5 0 16,-7 1 0-16,7 0 0 0,-6 0 0 0,6-5 0 0,-6 5 0 0,6-4 0 15,-6 4 0-15,-2-4 0 0,8-4 0 0,-6 4 0 0,0 0 0 0,-1 0 0 16,0 0 0-16,7 4 0 0,-6-4 0 0,-1 4 0 0,1-4 0 0,0 3 0 16,-1 0 0-16,0 1 0 0,1 0 0 0,0 3 0 0,-8 1 0 0,8-1 0 0,-1 0 0 0,1 1 0 15,-1 3 0-15,-6 0 0 0,7 0 0 0,0 3 0 0,-8-3 0 0,8 4 0 16,-1 0 0-16,-6 3 0 0,7-3 0 0,-7 6 0 0,7-2 0 0,-8 4 0 15,8-2 0-15,-8 1 0 0,8 3 0 0,-7 1 0 0,7 4 0 0,-1-1 0 0,-6 0 0 16,7 0 0-16,-1 9 0 0,-6-6 0 0,6 5 0 0,1 3 0 0,0 0 0 16,-1 1 0-16,0 3 0 0,1 3 0 0,0 5 0 0,-2-1 0 0,8 0 0 0,-6 4 0 15,0 5 0-15,6 1 0 0,-7 1 0 0,7 1 0 0,-6 3 0 0,6 3 0 16,0 1 0-16,-7-1 0 0,7 5 0 0,0-1 0 0,7-2 0 0,-7 1 0 16,0-3 0-16,0 1 0 0,6 0 0 0,-6-4 0 0,0 0 0 0,7 0 0 0,-7-7 0 15,0-1 0-15,6-3 0 0,-6 0 0 0,6-7 0 0,-6-1 0 0,0-3 0 16,8-3 0-16,-8-1 0 0,0-7 0 0,0 0 0 0,6 0 0 0,-6-8 0 0,0 1 0 15,0-1 0-15,6-2 0 0,-6-5 0 0,0 0 0 0,0 1 0 0,0-5 0 16,0 1 0-16,-6-4 0 0,6 0 0 0,-6-4-346 0,6 1-339 0,-8-8-173 16,2 0 9-16,0-1 27 0,-1-6 46 0,-6 0 48 0,7-4 63 0,-7 0 65 15,7-4 73-15,-8-3 72 0,1-4 95 0,0 0 92 0,-6 0 79 0,5-3 126 0</inkml:trace>
  <inkml:trace contextRef="#ctx0" brushRef="#br0" timeOffset="89852">1947 12737 0 0,'-6'-10'214'16,"0"6"181"-16,6-4 81 0,0 1 61 0,-6 4 51 0,6-1 50 0,0 0 47 16,0 1 49-16,-7-1 51 0,7 4 43 0,7-4 41 0,-7 4 32 0,0 0-360 15,0 4-541-15,6-4 0 0,0 4 0 0,0-4 0 0,2 3 0 0,-2-3 0 16,7 4 0-16,0-4 0 0,0 0 0 0,-1 4 0 0,8-4 0 0,0 0 0 0,-1 3 0 16,1-3 0-16,6-3 0 0,1 3 0 0,-1 0 0 0,-1-4 0 0,1 0 0 15,7 1 0-15,-7-1 0 0,6 0 0 0,-5-3 0 0,5 0 0 0,1-1 0 0,-7 1 0 16,6 0 0-16,1-4 0 0,-1 4 0 0,-5-4 0 0,5-1 0 0,-6 5 0 15,7-4-77-15,-7 0-813 0,0 4-5 0,7-4 27 0,-7 3 32 0,-7-3 39 16,7 4 44-16,-6-4 50 0,-1 3 74 0,1 2 78 0,0-2 83 0,-8-3 89 0,1 4 125 16,7 0 163-16</inkml:trace>
  <inkml:trace contextRef="#ctx0" brushRef="#br0" timeOffset="90269.09">3296 11994 0 0,'0'-4'232'0,"-6"1"164"0,6 3 88 0,-7-4 75 0,7 4 68 0,-6 0 54 0,6 0 49 16,-7 0 43-16,0 4 37 0,1-1 36 0,-8 1 31 0,8-1 15 0,-6 5-608 16,5 3-284-16,-6-1 0 0,0 5 0 0,7 0 0 0,-8 4 0 0,2 3 0 15,4-1 0-15,-4 5 0 0,-1 3 0 0,-1 5 0 0,8 2 0 0,-6 4 0 16,-2 0 0-16,8 8 0 0,-7 0 0 0,6-1 0 0,-6 4 0 0,7 1 0 0,-1 3 0 15,0-4 0-15,1 4 0 0,6 0 0 0,-6-4 0 0,6 4 0 0,0-7 0 16,0 0 0-16,0-1 0 0,0-3 0 0,6-3 0 0,-6-5 0 0,6-3 0 0,1 0 0 16,0-7 0-16,-1-1 0 0,0 1 0 0,8-8 0 0,-8-4 0 0,7 2 0 15,-7-5 0-15,8-4 0 0,-2 0-338 0,2-3-378 0,-1 0-72 0,-1-4-56 16,2-4 26-16,-2 4 40 0,2-7 54 0,5 0 55 0,-5-4 67 0,-2 0 69 16,-6 0 76-16,8-5 78 0,-8 2 91 0,8-4 93 0</inkml:trace>
  <inkml:trace contextRef="#ctx0" brushRef="#br0" timeOffset="90785.01">3335 12712 0 0,'0'-7'279'0,"7"3"171"0,-7-3 92 0,0 3 68 0,6 0 61 0,-6 1 49 16,0 3 45-16,0 0 38 0,0 0 33 0,0 3 30 0,0 1 27 0,0 0-137 0,0 3-756 16,0 4 0-16,0 0 0 0,0 0 0 0,0 3 0 0,0 5 0 0,7-4 0 15,-7 7 0-15,0-4 0 0,6 4 0 0,-6 0 0 0,6 3 0 0,-6-2 0 16,7 2 0-16,-7-3 0 0,7 4 0 0,-1-4 0 0,-6-1 0 0,6-1 0 15,-6-2 0-15,8-1 0 0,-2-2 0 0,-6 0 0 0,0 0 0 0,6-5 0 0,-6-2 0 16,0-1 0-16,0-3 0 0,7 3 0 0,-7-7 0 0,0 0 0 0,0 0 0 0,0 0 0 16,0-7 0-16,0 3 0 0,0-6 0 0,0-2 0 0,6 1 0 0,-6-3 0 15,0-1 0-15,0-3 0 0,0-1 0 0,7-3 0 0,-7 0 0 0,0 0 0 16,6 0 0-16,1-3 0 0,-7-1 0 0,6 0 0 0,0 4 0 0,2-3 0 0,-2 3 0 16,0 0 0-16,1 4 0 0,6-2 0 0,-7 2 0 0,1 4 0 0,6-1 0 15,-6 5 0-15,-1 2 0 0,7 1 0 0,-6 0 0 0,-1 3 0 0,7 4 0 0,-7 0 0 16,1 4 0-16,6-1 0 0,-7 5 0 0,2 3 0 0,-2-1 0 0,0 5 0 15,1-1 0-15,-1 4 0 0,1 2 0 0,-1 2 0 0,1 3 0 0,-1-3 0 16,0 4 0-16,-6 0 0 0,8-1 0 0,-8 1 0 0,6-4 0 0,-6 3 0 0,6-3 0 16,-6-4 0-16,0 1 0 0,0-1 0 0,0-3 0 0,0 0 0 0,7-4 0 15,-7-4 0-15,0 0 0 0,0-3 0 0,0-1 0 0,0-3 0 0,0-3 0 0,0-4 0 16,0-1 0-16,0-3-160 0,0 0-132 0,0-4-9 0,6-2 7 0,-6-1 11 16,0-2 20-16,7-1 23 0,-7-5 26 0,6 4 24 0,-6-4 19 0,7 0 16 15,-1 1 29-15,1 3 30 0,0-4 48 0,-1 5 48 0,0 2 54 0,1 1 55 16,0 2 29-16,-1 2 25 0,0 3 17 0,1 1 15 0,-1 2 20 0,1 4 15 0,0 1 20 15,-1 3 20-15,0 0 11 0,2 3 10 0,-2 5-5 0,0-1-115 0,0 0-171 16,1 4 0-16,0 0 0 0,-1 4 0 0,1 0 0 0,-1 3 0 0,0-3 0 16,2 3 0-16,-2 0 0 0,0 1 0 0,0 4 0 0,1-6 0 0,-7 1 0 0,7 4 0 15,-1-7 0-15,1 3 0 0,-1 1 0 0,-6-5 0 0,6 1 0 0,2-3 0 16,-8-2 0-16,6 1-437 0,-6-4-223 0,0 0-180 0,6-3 5 0,-6-4 29 16,0 0 44-16,0 0 48 0,0 0 62 0,6-7 63 0,-6 3 64 0,0-3 67 0,0-4 88 15,0 1 90-15,0-6 84 0,0 1 129 0</inkml:trace>
  <inkml:trace contextRef="#ctx0" brushRef="#br0" timeOffset="91018.19">3947 12207 0 0,'14'-4'186'0,"-8"0"180"0,0 1 84 16,0 3 74-16,2 0 66 0,-2 0 61 0,0 0 59 0,7 3 46 0,-6 1 44 0,0 0 36 16,-1 3 34-16,7 0 28 0,-6 0-344 0,-1 1-554 0,7 3 0 0,0 0 0 15,0 3 0-15,1 1 0 0,-2-1 0 0,1 5 0 0,0 3 0 0,6 0 0 16,-5 4 0-16,6-1 0 0,-8 1 0 0,8 3 0 0,-7 4 0 0,-1 0 0 0,8 0 0 15,-6 3 0-15,-1 1 0 0,-7 0 0 0,7 3 0 0,-6 0 0 0,-1 1 0 16,0-1 0-16,1 0 0 0,-7 1 0 0,7-1 0 0,-7 4 0 0,0-8 0 16,-7 5 0-16,7-1 0 0,-7-3 0 0,1-4 0 0,6 4 0 0,-6-8 0 0,-1 0 0 15,0-4 0-15,1-3 0 0,0 1-362 0,-7-5-508 0,6-7-10 0,0 0 26 16,1-7 30-16,0-1 37 0,-2-3 43 0,2-3 52 0,0-5 58 0,0-3 89 0,-1-3 95 16,0-4 117-16,7-2 128 0</inkml:trace>
  <inkml:trace contextRef="#ctx0" brushRef="#br0" timeOffset="91301.74">4632 12547 0 0,'0'4'278'0,"6"-1"183"0,-6 2 82 0,6-2 60 0,-6 4 49 16,7-3 53-16,-7 0 51 0,6 3 41 0,-6-4 36 0,7 1 34 0,-7 3 29 0,6-3-96 15,1-1-800-15,-7 1 0 0,6 3 0 0,0-2 0 0,2-2 0 0,-2 1 0 16,0 0 0-16,7-1 0 0,-6 1 0 0,6-1 0 0,-7 1 0 0,8 0 0 0,-2-4 0 16,-5 3 0-16,6-3 0 0,0 4 0 0,0-4 0 0,0 0 0 0,0 0 0 15,0 0 0-15,-7-4 0 0,8 4 0 0,-1-3 0 0,-1 3 0 0,2-4 0 16,-8 0 0-16,7 1 0 0,-6 3 0 0,-1-4 0 0,1 1 0 0,-1-1-67 16,0 0-588-16,2 1-194 0,-8 3-3 0,6-5 27 0,-6 5 42 0,6-4 47 0,-6 4 58 15,0 0 61-15,0 0 60 0,0 0 61 0,-6-3 84 0,6 3 83 0,-6 0 94 0,-2 0 135 16</inkml:trace>
  <inkml:trace contextRef="#ctx0" brushRef="#br0" timeOffset="91502.15">4670 12873 0 0,'0'15'265'0,"-6"0"190"0,6-1 90 16,0-3 71-16,0 0 60 0,0-4 52 0,0 4 48 0,6-3 37 0,-6-5 37 16,7 1 31-16,-7 0 31 0,6-1-238 0,8-3-674 0,-8 4 0 0,7-4 0 0,-7-4 0 15,7 4 0-15,0 0 0 0,1-3 0 0,-2-1 0 0,2 0 0 0,-2 4 0 16,8-3 0-16,-7-1 0 0,7 0 0 0,-8-3 0 0,8 3 0 0,-1 1 0 0,1-1 0 15,0-3 0-15,-1 3 0 0,1 1 0 0,0-1 0 0,-8 0 0 0,8-4 0 16,-1 5 0-16,-5 0 0 0,5 0 0 0,-6-2-687 0,6-2-229 0,-5 3 26 16,-2 0 35-16,2 1 37 0,-1-1 45 0,-1-3 47 0,-4 3 62 0,4 0 71 15,-6 4 91-15,2-3 97 0,-2-1 139 0,0 0 170 0</inkml:trace>
  <inkml:trace contextRef="#ctx0" brushRef="#br0" timeOffset="92151.5">5465 11785 0 0,'-13'0'193'0,"6"4"174"0,1-4 74 0,0 4 51 0,-2-4 40 0,8 3 45 15,-6-3 42-15,6 0 54 0,-6 3 54 0,6-3 45 0,0 0 49 0,0 0 39 0,6 0 37 16,0 0-677-16,2-3-220 0,-2 3 0 0,0 0 0 0,7 0 0 0,1 0 0 16,-2 0 0-16,8-3 0 0,-1 3 0 0,1 0 0 0,0-4 0 0,6 4 0 15,6 0 0-15,-5 0 0 0,-2-4 0 0,7 4 0 0,1-3 0 0,-1 3 0 0,2-4 0 16,5 4 0-16,-7-4 0 0,7 1 0 0,-6-1 0 0,5 1 0 0,-4-1 0 15,5 0 0-15,-7-4 0 0,1 4 0 0,-1-3 0 0,1 4 0 0,-1-1 0 0,1-3 0 16,-7 3 0-16,0-3 0 0,0 4 0 0,0-5 0 0,-7 4 0 0,1 0 0 16,-1 1 0-16,-5-1 0 0,-2 0 0 0,2 1 0 0,-1-1-363 0,-7 1-123 15,1 3-160-15,-7-4-163 0,0 4 19 0,0 0 40 0,0 0 52 0,-7-4 51 16,1 4 48-16,-7 4 46 0,7-4 55 0,-14 0 58 0,6 4 75 0,-5-1 79 0,-1-3 88 0,1 4 135 16</inkml:trace>
  <inkml:trace contextRef="#ctx0" brushRef="#br0" timeOffset="92568.65">5556 11859 0 0,'-19'3'223'0,"5"4"176"0,1 0 77 0,1-3 52 0,4 0 40 0,-4-1 39 16,6 1 36-16,-1-1 56 0,7 1 58 0,-7-4 48 0,7 5 44 0,0-5 35 0,0 3-131 15,0 1-753-15,7 0 0 0,0-1 0 0,-1 4 0 0,0-3 0 0,8 3 0 16,-2 1 0-16,1-2 0 0,7 2 0 0,0 0 0 0,-1 3 0 0,1 3 0 16,6-3 0-16,0 0 0 0,0 3 0 0,-1-2 0 0,8 3 0 0,-7-4 0 0,7 0 0 15,-1 3 0-15,1-3 0 0,0 0 0 0,-8 4 0 0,8-8 0 0,-1 4 0 0,2 0 0 16,-9-4 0-16,8 1 0 0,-7-1 0 0,6 1 0 0,-6-2 0 0,1-1 0 15,-7 2 0-15,6 0 0 0,-7-3 0 0,1 3 0 0,-8-3 0 0,2 3 0 16,-2 4 0-16,1-4 0 0,-6 4 0 0,0 0 0 0,-7 4 0 0,0-1 0 0,0 5 0 16,-7 3 0-16,0 0 0 0,-6 4 0 0,1-1 0 0,-2 8 0 15,-5-3 0-15,-1 6 0 0,-6 1 0 0,0 3 0 0,0 1 0 0,1 2 0 0,-8 1 0 0,0 4 0 16,0-4 0-16,1 0 0 0,-1 4 0 0,1-5 0 0,-1 1 0 0,0 0 0 16,1-3 0-16,-1-1 0 0,1-4 0 0,6-3 0 0,0-3 0 0,-1-1 0 15,8-3 0-15,0-4 0 0,0-1 0 0,5-5 0 0,1-2 0 0,0-3 0 16,7 0 0-16,-1-4 0 0,1 1 0 0,6-5 0 0,0-3 0 0,6 4 0 0,1-4 0 15,-1-4 0-15,7 4 0 0,0-3 0 0,7-5 0 0,-7 5 0 0,13-4 0 0,0 3 0 16,-7-3 0-16,13-4 0 0,2 2 0 0,-2-1 0 0,1 2 0 0,6-2 0 16,0-1 0-16,-1 0 0 0,8 0 0 0,-7 0 0 0,7 0 0 0,-7-1 0 15,6 2 0-15,-5-1 0 0,5 4 0 0,-6-4 0 0,1 3 0 0,-1-3 0 16,-1 4 0-16,2-4 0 0,-7 7 0 0,6-3 0 0,-7-1 0 0,-6 1 0 0,7 4 0 16,-7-5 0-16,0 5 0 0,-7-1 0 0,1 0 0 0,-1 1 0 0,1 3 0 0,-8-4 0 15,2 4 0-15,-1-4 0 0,-6 4-389 0,-1 0-404 0,0-3-36 0,1 3-8 16,-7 0 32-16,0 0 40 0,0 0 57 0,0 0 56 0,-7 3 65 0,1 1 63 15,0-4 72-15,-8 4 76 0,2 3 92 0,-2-3 104 0</inkml:trace>
  <inkml:trace contextRef="#ctx0" brushRef="#br0" timeOffset="92885.33">5582 13793 0 0,'0'-11'219'0,"-7"4"190"0,1-4 94 16,6 3 75-16,-6 0 65 0,6 1 51 0,-7 0 52 0,0 0 36 0,7 3 35 16,-6-3 32-16,6 3 29 0,0 4 29 0,-6-4-741 0,6 4-166 0,-7 4 0 15,7 0 0-15,0 3 0 0,-7 0 0 0,7 4 0 0,0 0 0 0,0 1 0 16,-6 6 0-16,6-4 0 0,0 5 0 0,0 3 0 0,0-1 0 0,-7 1 0 0,7 4 0 15,0 0 0-15,0 0 0 0,0-1 0 0,0 1 0 0,-6-1 0 0,6 1 0 16,0 0 0-16,0-4 0 0,0 0 0 0,0 0 0 0,0-4 0 0,0 1 0 0,0-5-292 16,0 1-303-16,0-1-101 0,6-3-68 0,-6 0-52 0,0-3 32 0,0-1 44 15,7-3 63-15,-7-4 64 0,0-4 61 0,6 0 63 0,-6 1 89 0,7-5 85 16,-7-3 75-16,7 0 74 0</inkml:trace>
  <inkml:trace contextRef="#ctx0" brushRef="#br0" timeOffset="93151.39">5810 13756 0 0,'6'-11'190'0,"7"-4"178"0,-6 4 84 0,0 4 67 0,-1 0 56 0,0-1 49 16,-6 1 41-16,7 3 38 0,-7 1 35 0,0 3 30 0,0 0 33 0,0 0 25 16,-7 0 25-16,1 3-740 0,6-3-111 0,-6 8 0 0,-1-5 0 0,0 5 0 0,1-1 0 15,-7 0 0-15,7 4 0 0,-1 0 0 0,-6 0 0 0,7 1 0 0,-8-1 0 16,1 3 0-16,7 0 0 0,-7-2 0 0,0 2 0 0,7-3 0 0,-8 4 0 16,1-1 0-16,7-3 0 0,-7 5 0 0,6-6 0 0,1 2 0 0,-8-2 0 15,8 1 0-15,0 0 0 0,6-3 0 0,-7 3 0 0,0-4 0 0,7 0 0 0,0 0 0 16,0 1 0-16,0-1 0 0,0 1 0 0,7-5 0 0,0 4 0 0,-1-3 0 0,0 3 0 15,2-3 0-15,-2 4 0 0,7-6 0 0,-7 2 0 0,7 1 0 0,0-2 0 16,1 1 0-16,-8 0 0 0,7-1 0 0,0-3 0 0,0 4 0 0,-1-4 0 16,2 4 0-16,-1-4 0 0,0 0 0 0,0 0 0 0,0 0 0 0,-6-4 0 15,5 4 0-15,-5-4 0 0,0 4-323 0,5 0-163 0,-5-3-168 0,0-1-171 0,-7 4 11 16,6-4 38-16,-6 4 56 0,0 0 56 0,0 0 57 0,0 0 58 0,0 0 65 0,0 0 66 16,-6 4 76-16,-1-4 73 0,0 4 77 0,1-1 124 0</inkml:trace>
  <inkml:trace contextRef="#ctx0" brushRef="#br0" timeOffset="93301.52">5732 14130 0 0,'0'3'186'0,"-7"5"176"0,1-4 78 0,6-1 68 0,0 1 59 0,-6 3 61 16,6-3 60-16,0-1 48 0,0 1 43 0,6 3 38 0,-6-4 33 0,0 1 30 0,6 4-130 16,1-5-750-16,-1 2 0 0,1 2 0 0,-1-4 0 0,1 1 0 0,5 0 0 15,2-1 0-15,-8 1 0 0,8 0 0 0,5-1 0 0,-6-3 0 0,0 4 0 16,0-4 0-16,6-4 0 0,-5 4 0 0,-1-3-121 0,-1-1-493 0,8-3-182 16,-7 3-23-16,0-3 1 0,0 0 39 0,7-1 46 0,-14-4 55 0,8 5 60 0,-2-3 58 15,-5 2 59-15,-1-2 78 0,1 2 82 0,0-3 90 0,-1 4 112 0</inkml:trace>
  <inkml:trace contextRef="#ctx0" brushRef="#br0" timeOffset="93520.96">6031 13880 34 0,'0'-7'217'0,"0"3"105"0,0 1 78 0,7 0 56 0,-7-2 53 0,0 2 43 0,6 3 41 16,-6-4 16-16,7 4 8 0,-7-3 27 0,7 3 29 0,-1 0 28 0,-6 0 28 16,6 3-214-16,1-3-262 0,0 4-64 0,-1-4-40 0,7 3-120 0,-6-3-29 15,6 5 0-15,-7-2 0 0,8 4 0 0,-8-3 0 0,0 3 0 0,7 0 0 0,-6 0 0 16,-1 5 0-16,1-1 0 0,-1 0 0 0,0 0 0 0,2 4 0 0,-8-4 0 15,6 3 0-15,-6 1 0 0,0 0 0 0,0 2 0 0,0-1 0 0,-6-2 0 0,6 1 0 16,-8-1 0-16,2 1 0 0,0 0 0 0,-1-4 0 0,1 0 0 0,-1 0 0 16,0-4 0-16,-5 0-436 0,6-3-58 0,-2 3-50 0,2-4-124 0,-7-3-119 0,7 0 19 15,-1-3 44-15,0-1 54 0,7-3 59 0,-6 4 53 0,0-5 55 0,6-2 78 16,-7 2 78-16,7-3 69 0,0 0 69 0,0 0 68 0,0 0 113 0</inkml:trace>
  <inkml:trace contextRef="#ctx0" brushRef="#br0" timeOffset="93718.23">6208 13793 0 0,'0'-4'177'0,"6"0"176"16,-6 4 81-16,0 0 63 0,0 4 61 0,0 0 56 0,0 3 58 0,0 0 48 16,0 1 45-16,0 3 41 0,0 3 38 0,0-3 33 0,0 4-3 0,0-1-874 0,0 4 0 15,0-2 0-15,-6 2 0 0,6 0 0 0,0 4 0 0,0-4 0 0,0 1 0 16,6-1 0-16,-6 1 0 0,0-1 0 0,6 0 0 0,-6-3 0 0,0 3 0 16,6-3 0-16,2-4 0 0,-2 3 0 0,-6-3 0 0,6 0 0 0,1-4 0 0,-1 4 0 15,8-3 0-15,-8-4 0 0,0-1 0 0,0 1 0 0,2-4 0 0,-2 0 0 0,7 0-289 16,-7-4-373-16,1-3-177 0,0 4 0 0,-1-5 28 0,0 0 43 0,1-3 49 15,0 1 58-15,5-1 60 0,-5 0 60 0,0 0 63 0,-1 0 88 0,1 0 90 16,-1 0 87-16,0 0 133 0</inkml:trace>
  <inkml:trace contextRef="#ctx0" brushRef="#br0" timeOffset="93835.91">6533 14013 0 0,'0'3'207'16,"6"1"179"-16,-6-1 84 0,-6 1 59 0,6 3 48 0,0-3 40 0,-7 4 36 15,7-2 23-15,-6 2 19 0,6 3 4 0,-6-3 0 0,6 2-41 0,-8 1-53 0,2 0-406 16,6 4-461-16,-6-4-240 0,0 0-200 0,6 0-26 0,-7 0 3 0,7-1 20 15,0 2 27-15,0-4 34 0,-7 2 41 0,7-6 52 0,0 3 56 0,0-3 83 0,0-4 86 16,0 0 94-16,0 0 127 0</inkml:trace>
  <inkml:trace contextRef="#ctx0" brushRef="#br0" timeOffset="94251.1">6546 13705 0 0,'0'-8'190'0,"0"5"172"0,7 3 78 0,-7-4 57 0,0 4 50 0,0 4 45 15,0-4 43-15,6 3 34 0,-6 5 29 0,0-5 24 0,0 5 21 0,0 3 14 0,0-4 14 16,6 0-323-16,-6 4-387 0,0 1-73 0,0-1-29 0,7 3-38 0,-7-3-38 16,7 0-37-16,-7 0-38 0,6 4-14 0,-6-4-13 0,6-1-6 0,-6 1-1 15,7-3-1-15,0 3 1 0,-7-3 19 0,6-2 16 0,-6 2 22 0,7-4 21 16,-1 3 25-16,-6-3 24 0,6-4 22 0,-6 0 22 0,0 0 7 0,7 0 6 16,-7-4 5-16,0 1 2 0,0-1 4 0,7-4 4 0,-7 0 1 0,0 1-3 0,6 0-1 15,-6 0 1-15,0-4 3 0,0 3 0 0,6-2 8 0,-6-1 5 0,0 3 12 0,7-3 10 16,-7 0 13-16,0 4 9 0,7-4 11 0,-7 4 8 0,6-4 8 0,-6 4 9 15,0-1 24-15,7 0 24 0,-7 1 30 0,0 4 30 0,6-1 9 0,-6 0 9 16,7 4-1-16,-7-3 1 0,6 3-1 0,-6 3 2 0,7 1 2 0,-1 0 2 16,-6 3 0-16,6 0 1 0,-6 5-19 0,8-1-21 0,-2-1-28 0,-6 5-26 15,6 3-5-15,1-3-49 0,-7 3-51 0,6 0 0 0,1 4 0 0,-1 1 0 0,-6-1 0 16,7 3 0-16,-1-3 0 0,-6 4 0 0,6-1 0 0,2 1 0 0,-8 3 0 0,6-3 0 16,-6 0 0-16,6 3 0 0,-6-4 0 0,7 1 0 0,-7 0 0 0,7 0 0 15,-7-5 0-15,0 1 0 0,6 1 0 0,-6-1 0 0,0-4 0 0,0 0 0 16,0-3 0-16,0-1 0 0,0-3 0 0,0 0 0 0,-6 0 0 0,6-2 0 15,0-3 0-15,-7 2 0 0,7-4 0 0,-7-1 0 0,1-3 0 0,0 0 0 0,-2 0 0 16,2-3 0-16,0-1-178 0,-7-4-318 0,6 2-167 0,-6-6-172 0,7 1 12 16,-8-3 39-16,2-2 56 0,-1-2 57 0,6 4 56 0,-6-5 56 0,0-3 63 0,6 4 62 15,-5-1 76-15,5-3 76 0,0 4 82 0,1 0 131 0</inkml:trace>
  <inkml:trace contextRef="#ctx0" brushRef="#br0" timeOffset="94518.53">6956 13800 0 0,'7'-7'212'16,"-7"-1"175"-16,6 1 73 0,-6 4 53 0,0 3 44 0,0-4 36 0,-6 4 34 0,6-3 26 16,0 3 23-16,-7 3 21 0,7-3 16 0,-6 4 18 0,0-4 18 0,-2 3-332 15,2 4-392-15,0-3-57 0,6 0-11 0,-7 3-6 0,1-4-10 0,-1 1-2 0,1 4-3 16,-1-1 4-16,7 0 1 0,-6 1 13 0,-1-1 11 0,0 4 10 0,7-3 10 16,-6 2 16-16,6-3 17 0,-6 4 17 0,6 0 20 0,0-3 16 0,0 3 20 15,-7-4 11-15,7 4 11 0,0 0 10 0,7-3-3 0,-7 3-120 0,0-4 0 16,0 0 0-16,6 0 0 0,-6 1 0 0,6-1 0 0,1 1 0 0,-7-1 0 0,7 0 0 15,-1 0 0-15,1 1 0 0,-1-4 0 0,1 2 0 0,-1-1 0 0,1 2 0 0,5-3 0 16,-4-1 0-16,-2 1 0 0,0 0 0 0,7-1 0 0,-6 1 0 0,-1-4 0 16,1 3 0-16,5-3 0 0,-4 0 0 0,-2 0 0 0,0 0-68 0,1 0-389 15,-7 0-173-15,7-3-178 0,-1 3-3 0,-6 0 22 0,6-4 42 0,-6 4 52 16,0 0 53-16,0 0 61 0,0 0 55 0,0 0 58 0,0 0 85 0,0 0 88 0,0 0 86 16,-6 0 127-16</inkml:trace>
  <inkml:trace contextRef="#ctx0" brushRef="#br0" timeOffset="94668.31">6944 14137 0 0,'-8'8'229'0,"2"-1"185"0,6 4 92 16,-6-4 65-16,6 0 56 0,-7 5 50 0,7-6 42 0,0 2 38 0,0 3 36 16,0-4 29-16,-6 1 27 0,6-1 24 0,6-3-519 0,-6 3-354 0,0 0 0 15,0-3 0-15,7 0 0 0,-1-1 0 0,-6-3 0 0,6 4 0 0,2-4 0 16,-2 0 0-16,0-4-168 0,1 4-366 0,6-3-130 0,-7-1-78 0,1 0-63 0,5 1 25 16,-4-5 38-16,-2 5 53 0,0-5 55 0,8 1 57 0,-8 0 56 0,0-4 81 15,1 4 79-15,-1-1 84 0,1 0 84 0</inkml:trace>
  <inkml:trace contextRef="#ctx0" brushRef="#br0" timeOffset="95135.55">7139 13950 0 0,'0'-7'221'0,"0"3"180"0,0-3 80 15,0 3 55-15,0 1 42 0,-7-1 40 0,7 1 36 0,0-1 43 0,0 4 43 16,0 0 39-16,0 0 35 0,0 0 31 0,0 0-18 0,0 4-827 0,0 3 0 16,0-4 0-16,0 5 0 0,7-1 0 0,-7 0 0 0,0 4 0 0,6-3 0 0,-6 2 0 15,6 6 0-15,-6-6 0 0,0 5 0 0,8-1 0 0,-8 0 0 0,6-2 0 16,-6 3 0-16,6-1 0 0,-6 1 0 0,6-4 0 0,-6 0 0 0,0 0 0 0,0 0 0 15,7-4 0-15,-7 1 0 0,0-1 0 0,0-4 0 0,0 1-129 0,0-1-33 16,0-3-10-16,0 0-14 0,0 0-4 0,7-3-8 0,-7-4 3 0,0 3-3 16,0-3 7-16,0 0 9 0,0 0 10 0,0-5 10 0,6 1 10 0,-6 0 12 0,0 0 9 15,0 0 8-15,7-3 23 0,-7 3 19 0,6-1 30 0,-6-2 27 0,6 3 27 16,2-3 25-16,-8 2 23 0,6 6 25 0,-6-6 28 0,6 5 25 0,-6 0 18 0,6-1 17 16,-6 5 11-16,8-5 13 0,-8 5 6 0,6 3 7 0,-6-4-6 0,0 4-3 15,6 4-10-15,-6-4-10 0,0 3-16 0,7 0-18 0,-7 5-26 0,0-4-26 16,0 3-25-16,6-3-23 0,-6 3-25 0,0 0-23 0,0 1-24 0,7-1-26 15,-7 1-38-15,0-1-36 0,0 0-24 0,0-4-22 0,0 5-8 0,0-4-8 0,7 0-2 16,-7-4 0-16,0 2-1 0,0-2 0 0,0-2 7 0,0 2 5 0,0-4 14 16,0 0 15-16,6-4 30 0,-6 5 34 0,0-4 22 0,6 0 21 0,-6-1 11 0,0-2 12 15,6 2 8-15,-6-3 9 0,0 4 14 0,8-4 8 0,-8 0 15 0,6 0 10 16,0 3 10-16,-6-2 7 0,7-2 19 0,-1 4 16 0,-6-2 21 0,7 2 23 16,0-3 13-16,-7 5 14 0,6-2 5 0,0 4 8 0,1-3 11 0,-7 3 9 15,7 1 11-15,-1-1 8 0,0 4 9 0,1-4 8 0,-7 8-5 0,7-4-5 16,-1 4-13-16,1 3-164 0,-7 0-41 0,6 0 0 0,0 1 0 0,2 3 0 0,-2 3 0 15,0 1 0-15,0 0 0 0,-6 0 0 0,8 2 0 0,-2-1 0 0,0 2 0 0,1 0 0 16,-7 0 0-16,6 1 0 0,1-4 0 0,0-1 0 0,-7 1 0 0,6-1 0 16,-6-3 0-16,6 0-315 0,-6-3-336 0,0-1-186 0,0-3 1 0,0-4 25 15,0 0 44-15,6-4 46 0,-6 0 61 0,8-7 64 0,-8 0 60 0,6 0 63 0,-6-3 83 16,6-4 84-16,-6-2 92 0,0 2 136 0</inkml:trace>
  <inkml:trace contextRef="#ctx0" brushRef="#br0" timeOffset="95584.72">7522 12078 0 0,'0'0'177'0,"-6"0"172"0,6 0 75 0,-6 0 63 0,6 4 52 0,0-4 55 0,6 0 53 15,-6 4 49-15,0-1 46 0,6-3 39 0,-6 0 37 0,8 4 31 0,-2-4 31 16,0 4-672-16,7-4-208 0,-6 0 0 0,0-4 0 0,5 4 0 0,2 0 0 16,-2-4 0-16,2 1 0 0,-1-1 0 0,-1 0 0 0,2 1 0 0,5 3 0 0,-6-8 0 15,7 5 0-15,-7-1 0 0,7 0 0 0,-8 1 0 0,1-6 0 0,7 6 0 16,-8 0 0-16,2-1-344 0,-1 0-141 0,0 0-167 0,-7 1-162 0,7-1 8 0,1 4 34 15,-8-3 53-15,0 3 57 0,1 0 54 0,-7 0 56 0,0 0 62 0,0 0 64 16,0 0 79-16,0 3 77 0,0 1 84 0,-7-4 128 0</inkml:trace>
  <inkml:trace contextRef="#ctx0" brushRef="#br0" timeOffset="95868.35">7581 12082 0 0,'-12'4'126'0,"5"-1"159"0,0 1 64 0,1 3 54 0,6-3 53 15,-7-1 48-15,1 1 47 0,6 3 42 0,-6-3 41 0,6 0 32 0,0 3 33 16,-8 0 31-16,16 1 29 0,-8-1-240 0,0 0-291 0,0 4-35 0,6 1 2 0,-6-1-13 15,0 3-63-15,0 1-119 0,0 3 0 0,6 0 0 0,-6 4 0 0,0 0 0 16,0 5 0-16,0-2 0 0,0 4 0 0,0 0 0 0,-6 0 0 0,6 5 0 0,0-1 0 16,-6 3 0-16,6-3 0 0,-8 3 0 0,8 1 0 0,-6 0 0 0,0 0 0 15,0-2 0-15,6-1 0 0,-7 3 0 0,0-8 0 0,7 4 0 0,-6-3 0 16,-1-1 0-16,7-4 0 0,-6 1 0 0,6-8 0 0,0 0 0 0,0 1 0 0,-6-4 0 16,6-1 0-16,6-3 0 0,-6-3 0 0,0-1 0 0,0 0 0 0,6 1 0 15,1-5 0-15,-7 1 0 0,6-4 0 0,1 3 0 0,0-3 0 0,5 0 0 0,-6 0 0 16,2 0 0-16,4 0 0 0,1-3 0 0,1-1 0 0,-8 4 0 0,6-3 0 15,2-1 0-15,6 0 0 0,-7 1 0 0,-1-1 0 0,2-3 0 0,5 3 0 16,-6-3 0-16,7 3-659 0,-1-4-144 0,-5 1-60 0,5 0 22 0,0-4 33 0,0 4 47 16,-5-5 49-16,6 1 68 0,-8 0 72 0,8-3 73 0,-7 3 75 0,0-4 102 15,0 1 105-15</inkml:trace>
  <inkml:trace contextRef="#ctx0" brushRef="#br0" timeOffset="96321.77">8200 12543 0 0,'7'0'199'16,"-7"0"187"-16,0 0 91 0,0 0 66 0,0 0 56 0,0 0 45 0,0 0 43 16,-7-3 38-16,7-1 31 0,-7 0 32 0,1 1 29 0,0-4 28 0,0 2-120 15,-2-1-725-15,2-2 0 0,0 1 0 0,-8 0 0 0,8 0 0 0,-1-1 0 16,1 4 0-16,0-4 0 0,-8 1 0 0,8 4 0 0,0-1 0 0,-1 0 0 0,-6 1 0 16,6 3 0-16,1 0 0 0,0 0 0 0,-8 3 0 0,8 1 0 0,0 3 0 15,-8 0 0-15,8 1 0 0,-1 4 0 0,-6-2 0 0,7 5 0 0,-1 0 0 0,1-1 0 16,0 4 0-16,-8-3 0 0,8 3 0 0,6 0 0 0,-7 1 0 0,1-1 0 15,6 1 0-15,-7-5 0 0,7 5 0 0,0-8 0 0,0 3 0 0,0-3 0 16,7 0 0-16,-7 0 0 0,6-4 0 0,-6 1-12 0,7-4-82 0,-1-1-2 0,0-3 2 16,2 0 0-16,-2-3-1 0,0-1 3 0,7-1-9 0,-6-1-11 0,-1-6 1 15,7 5-1-15,-7-7 4 0,8 3 4 0,-8-4 7 0,8 1 6 0,-2-1 9 16,-5 0 8-16,6-3 19 0,-6 4 18 0,5-2 24 0,-5 2 27 0,0 0 28 0,5-1 30 16,-5 4 20-16,-1 0 16 0,1 3 22 0,0 1 23 0,-7-1 20 0,6 5 16 15,0 0 13-15,2 3 10 0,-8 0 0 0,6 3-137 0,-6 0-75 0,6 5 0 16,-6-1 0-16,6 4 0 0,-6 0 0 0,7 4 0 0,-7 0 0 0,7 3 0 15,-7 1 0-15,6 2 0 0,1 1 0 0,-7 0 0 0,6 4 0 0,-6-1 0 0,6 5 0 16,2-4 0-16,-8 3 0 0,6 0 0 0,-6 4 0 0,6-3 0 0,-6-1 0 0,0 0 0 16,6 4 0-16,-6-4 0 0,0 1 0 0,0-1 0 0,0 0 0 0,0-3 0 15,0-1 0-15,0 2 0 0,0-2 0 0,0-7 0 0,-6 4 0 0,6-4 0 16,-6-3 0-16,6-1 0 0,-6-3 0 0,-2 0 0 0,8-3 0 0,-6 0 0 16,0-5 0-16,-1-3 0 0,1-3 0 0,-1-1 0 0,0-3 0 0,-5-2 0 0,6-5-10 15,-2 0-722-15,2-1-74 0,0-3-52 0,-8-4 23 0,8 0 38 0,-1-3 45 0,1-2 48 16,0 2 70-16,-1-4 71 0,0 3 70 0,1 1 74 0,6-2 102 0,-6 2 107 15</inkml:trace>
  <inkml:trace contextRef="#ctx0" brushRef="#br0" timeOffset="96570.37">8493 12565 0 0,'7'-3'239'0,"-1"-5"195"0,1 5 100 15,0-1 68-15,-1-3 59 0,-6 7 46 0,0-4 43 0,0 0 37 0,-6 1 35 16,6 3 31-16,-7-4 30 0,0 1 24 0,7 3-895 0,-6-5-12 0,-7 5 0 15,6 0 0-15,0-3 0 0,1 3 0 0,0 0 0 0,0 3 0 0,-2-3 0 0,2 5 0 16,-7 2 0-16,7-4 0 0,-1 5 0 0,0 3 0 0,1 0 0 0,0 0 0 16,0 3 0-16,-2 1 0 0,2-1 0 0,0 2 0 0,-1 2 0 0,7 0 0 0,-7 0 0 15,1-3 0-15,6 3 0 0,0 0 0 0,0 1 0 0,0-4 0 0,0-1 0 16,0 1 0-16,6 0 0 0,-6-1 0 0,7-3 0 0,0 0 0 0,-1 0 0 0,0-4 0 16,2 1 0-16,-2-1 0 0,6 0 0 0,-5-3 0 0,6 1 0 15,0-5 0-15,1 0-279 0,-8 0-186 0,13-5-66 0,-6 1-135 0,0-3-131 0,1 0 20 0,4-1 44 16,-4-3 55-16,-1 0 54 0,0-3 52 0,6 3 51 0,-5-7 74 0,-2 3 73 15,2 0 69-15,-1 0 70 0,-1-3 80 0,2 4 123 0</inkml:trace>
  <inkml:trace contextRef="#ctx0" brushRef="#br0" timeOffset="96951.8">8826 12529 0 0,'6'-12'160'0,"-6"6"175"0,6-2 79 0,-6-3 67 0,-6 4 59 16,6 0 56-16,0-1 51 0,-6 0 48 0,-2 1 43 0,2 4 38 0,0-5 35 16,-1 1 29-16,-6 3 23 0,7-2-568 0,-7 1-295 0,7 2 0 0,-8-1 0 15,8 4 0-15,-7 0 0 0,6 0 0 0,1 0 0 0,-7 4 0 0,6 4 0 0,-6-2 0 16,7 2 0-16,-1 3 0 0,0 3 0 0,1 2 0 0,0-2 0 0,-1 4 0 15,1 0 0-15,6 4 0 0,-7 1 0 0,7-2 0 0,0 2 0 0,-7 2 0 0,7-3 0 16,7 0 0-16,-7 0 0 0,0 0 0 0,7 0 0 0,-7-4 0 0,6-3 0 16,1 3 0-16,-1-3 0 0,-6-4 0 0,6 0 0 0,8-4 0 0,-8 0 0 15,0-3 0-15,1 0 0 0,0-4 0 0,6-4 0 0,-7 0 0 0,1-3 0 16,6 0-35-16,-7-4-63 0,0-4-7 0,8 1-6 0,-8-5-11 0,1 1-10 0,-1-5-5 16,1-2-5-16,6 3 9 0,-7-7 11 0,0 0 13 0,2-1 14 0,-2 1 20 15,-6-4 22-15,6 0 20 0,1 1 26 0,-7-2 23 0,7-3 25 0,-7 8 31 16,0-3 36-16,6-2 38 0,-6 5 43 0,0 0 24 0,0-1 21 0,7 5 8 0,-7-1 6 15,0 4-248-15,0 4 0 0,-7-1 0 0,7 5 0 0,0-1 0 0,0 4 0 16,0 4 0-16,0 0 0 0,0 3 0 0,0 0 0 0,0 4 0 0,0 4 0 16,0 3 0-16,0 1 0 0,0 3 0 0,-6 3 0 0,6 4 0 0,0 1 0 0,0 3 0 15,0 4 0-15,0 3 0 0,0 4 0 0,0 3 0 0,0 1 0 0,0 7 0 16,0-4 0-16,0 8 0 0,6-4 0 0,-6 3 0 0,0-3 0 0,7 4 0 0,-1-4 0 16,-6-4 0-16,6 3 0 0,-6-5 0 0,7-2 0 0,0-3 0 0,-1-2 0 15,-6-3 0-15,6-6 0 0,1-4 0 0,0 1-199 0,-7-8-503 0,6 0-162 0,1-8 7 16,-7 1 30-16,6-4 41 0,0-4 43 0,-6 1 64 0,0-1 67 0,7-7 69 15,-7 0 71-15,0 0 93 0,7-4 92 0,-7 1 97 0,0-4 139 0</inkml:trace>
  <inkml:trace contextRef="#ctx0" brushRef="#br0" timeOffset="97351.67">9366 12126 0 0,'6'-8'178'0,"-6"8"174"15,0-3 76-15,0 3 66 0,0 0 58 0,0 0 59 0,-6 3 56 0,6 5 51 16,-7-5 47-16,1 5 36 0,0 3 38 0,-1-4 32 0,0 8 30 0,-5 0-887 0,5-1-14 16,0 4 0-16,-6 4 0 0,7 0 0 0,-8 4 0 0,8-1 0 0,-6 5 0 15,4-1 0-15,2 1 0 0,0 2 0 0,-1 5 0 0,1-4 0 0,-1 4 0 0,7 0 0 16,-7-2 0-16,7 3 0 0,0 2 0 0,0-7 0 0,7 3 0 0,-7-2 0 0,7-1 0 16,-7-4 0-16,6 0 0 0,1-4 0 0,-1 1 0 0,0-4 0 0,2 0 0 15,-2-3 0-15,0-5 0 0,8 1 0 0,-8-1 0 0,0-5-231 0,1-3-253 16,-1-2-156-16,1 0-161 0,0-4 2 0,-1-4 24 0,0 0 52 0,8 1 55 15,-8-4 54-15,0-5 54 0,-6 1 58 0,7 0 59 0,-1-3 77 0,1-1 80 16,-7-3 78-16,7 3 117 0</inkml:trace>
  <inkml:trace contextRef="#ctx0" brushRef="#br0" timeOffset="97535.12">9386 12584 0 0,'6'-7'115'0,"0"-1"148"0,-6 4 54 16,8-2 66-16,-8 1 71 0,6 2 53 0,-6-1 50 0,6 4 39 0,0-4 34 15,-6 4 35-15,7 0 35 0,0-3 28 0,-1 3 31 0,1 0-231 0,-1 3-283 0,0-3-26 16,2 0 10-16,-2 4-36 0,0-4-90 0,0 4-103 0,8-1 0 0,-8-3 0 0,7 5 0 15,-6 1 0-15,0-2 0 0,5 4 0 0,-6-1 0 0,2 0 0 0,4 0 0 16,-12 4 0-16,7 1 0 0,-1-1 0 0,1-1 0 0,-7 5 0 0,0 0 0 16,7-1 0-16,-14 1 0 0,7 3 0 0,0-3 0 0,-7 3 0 0,1 1 0 15,-1-1 0-15,7 0 0 0,-12-3 0 0,4 3 0 0,-4-3 0 0,6-1 0 0,-8 1-175 16,8-4-283-16,-7-3-166 0,-1-2-170 0,2 2-2 0,6-4 23 0,-8-4 46 16,8 0 49-16,-1-4 50 0,1 1 55 0,-8-5 51 0,14-3 57 0,-6 0 84 0,0-4 86 15,6 1 84-15,-6-1 120 0</inkml:trace>
  <inkml:trace contextRef="#ctx0" brushRef="#br0" timeOffset="97736.02">9587 12470 0 0,'7'-8'199'0,"0"5"185"0,-1-1 96 0,0 1 78 0,-6 3 69 0,0 3 58 0,0 1 54 15,6-1 42-15,-6 5 42 0,-6 0 33 0,6 3 28 0,0 0 30 0,0 3-653 16,0 1-261-16,-6 3 0 0,6-3 0 0,0 3 0 0,-6 0 0 0,6 5 0 0,0-5 0 16,-7 4 0-16,7-4 0 0,0 4 0 0,0-4 0 0,0 0 0 0,7 4 0 15,-7-3 0-15,6-1 0 0,-6-3 0 0,6 3 0 0,0-3 0 0,2-1 0 0,-8 1 0 16,6-4 0-16,0 0 0 0,8 0 0 0,-8-3 0 0,1-1 0 0,-1-3 0 15,0 3 0-15,1-4 0 0,0-3-269 0,-1 4-271 0,0-4-143 0,8-4-141 16,-8 4 14-16,1-3 38 0,-1-1 55 0,1 1 53 0,-1-5 56 0,1 5 54 0,5-5 59 16,-4 2 64-16,-2-3 82 0,0 2 85 0,1 0 92 0,-1-1 133 0</inkml:trace>
  <inkml:trace contextRef="#ctx0" brushRef="#br0" timeOffset="97869.16">9984 12796 0 0,'8'4'257'0,"-8"0"193"0,0-1 97 0,0 1 73 0,0 3 59 0,0 1 50 16,0-1 42-16,-8 0 35 0,8 4 31 0,-6-4 30 0,0 4 26 0,-1 0-158 0,0 0-735 15,1 1 0-15,0-1 0 0,-1 0 0 0,1-1 0 0,6 1 0 0,-7 0 0 16,0-3 0-16,7-1-271 0,-6 4-464 0,6-4-128 0,-6-3 9 0,6 3 27 16,0-3 38-16,0-4 40 0,0 0 67 0,0 0 65 0,0 0 77 0,-7-7 75 15,7-1 103-15,0 1 101 0,0-4 106 0,0 0 134 0</inkml:trace>
  <inkml:trace contextRef="#ctx0" brushRef="#br0" timeOffset="98251.4">10004 12496 0 0,'7'-14'196'0,"-1"2"180"0,1 4 85 0,-1-2 68 0,-6 6 59 16,7-3 51-16,-1 3 48 0,0 4 36 0,-6 0 32 0,8 4 24 0,-8 3 26 16,0 0 14-16,6 0 10 0,-6 5-824 0,0-1-5 0,0 4 0 0,6-1 0 0,-6 1 0 15,0-1 0-15,0 2 0 0,7 2-273 0,-7-1-39 0,0-2-26 0,7 4-13 0,-7-8-12 16,6 3-2-16,-6 1-2 0,6-4 21 0,-6 0 24 0,7-4 18 0,-1 1 20 16,-6-5 36-16,7-3 36 0,0 0 38 0,-7 0 38 0,6-3 28 0,0-1 26 15,1-3 19-15,-7-4 21 0,7 3 27 0,-1-3 31 0,0-3 29 0,-6 3 29 16,7-4 20-16,-1 0 21 0,1 0 20 0,-7 1 19 0,7 3 29 0,-1-4 29 15,-6 1 23-15,6 3 23 0,2-1 11 0,-8 2 10 0,6-1-9 0,0 0-12 0,-6 4-19 16,6-5-18-16,1 8-10 0,-7-3-14 0,7 0-9 0,-7 3-8 0,6 1-22 16,-6 3-22-16,7-4-19 0,-1 4-16 0,-6 0-10 0,6 4-6 0,-6-1 1 0,8 1 2 15,-8 3-78-15,6 0-10 0,-6 1 0 0,6 4 0 0,-6 2 0 0,7-3 0 16,-7 7 0-16,6-3 0 0,-6 4 0 0,0-1 0 0,7 3 0 0,-7 2 0 16,6 2 0-16,-6-3 0 0,0 4 0 0,0-1 0 0,7 4 0 0,-7-3 0 0,0 0 0 15,6 0 0-15,-6 3 0 0,0-4 0 0,0 1 0 0,0-4 0 0,7 0 0 16,-7 0 0-16,0 0 0 0,0-4 0 0,0 0 0 0,0-2 0 0,0-2 0 0,-7 1 0 15,7-8 0-15,0 4 0 0,-6-4 0 0,6-3 0 0,-7 3 0 0,1-7 0 16,-1 0-38-16,1 0-442 0,-1-3-171 0,1-1-175 0,-8 0 7 0,8-3 33 16,-7-1 44-16,7 1 46 0,-8-3 57 0,2-2 58 0,-2-3 58 0,2 1 61 15,-2-1 85-15,1-3 87 0,1 0 85 0,-2-4 129 0</inkml:trace>
  <inkml:trace contextRef="#ctx0" brushRef="#br0" timeOffset="98468.31">10199 12180 0 0,'8'-7'190'0,"-2"4"175"0,0-1 76 16,0 4 64-16,1-4 56 0,0 4 49 0,-1 0 47 0,1 0 40 0,-1 0 42 16,0 0 36-16,8 0 34 0,-8 4 29 0,7 0 29 0,0-1-730 0,-6-3-137 15,6 7 0-15,0 1 0 0,0 0 0 0,0-1 0 0,0 4 0 0,0 3 0 16,0 1 0-16,1 0 0 0,-2 3 0 0,1 4 0 0,0 0 0 0,-6 4 0 0,5-1 0 0,2 5 0 16,-8-1 0-16,0 3 0 0,8 2 0 0,-8-1 0 0,1 3 0 0,-7 1 0 15,6 0 0-15,-6-1 0 0,0 1 0 0,0 3 0 0,0-3 0 0,0 0 0 16,0-1 0-16,-6-3 0 0,6 0 0 0,-7-4-504 0,7 4-191 0,-6-7-139 15,6-1 6-15,-7-2 24 0,0-5 44 0,7-3 44 0,-6-1 62 0,6-3 62 16,-6-3 67-16,6-5 68 0,0-3 95 0,-6-3 96 0,6-1 101 0,0-3 136 0</inkml:trace>
  <inkml:trace contextRef="#ctx0" brushRef="#br0" timeOffset="98768.73">10793 12452 0 0,'0'-4'181'0,"6"0"170"0,-6 4 70 0,0-3 63 0,0 3 59 0,6 0 53 0,-6 0 49 16,7 0 46-16,-7 3 41 0,6-3 40 0,-6 0 37 0,7 0 35 0,0 4 30 15,-7-4-626-15,6 0-248 0,0 4 0 0,0-4 0 0,2 0 0 0,4 3 0 16,-5-3 0-16,6 0 0 0,-6 0 0 0,5 0 0 0,2 0 0 0,-2 0 0 0,2 0 0 16,-1-3 0-16,-1 3 0 0,2-4 0 0,-2 4 0 0,2-4 0 0,-1 1 0 15,0-1-27-15,0 0-486 0,-7-2-136 0,8 1-90 0,-2 2-76 0,-5-1 27 0,6 0 38 16,-7 1 53-16,1-1 53 0,-1 1 57 0,-6-1 58 0,7 0 70 0,-7 4 74 16,0 0 82-16,0 0 86 0</inkml:trace>
  <inkml:trace contextRef="#ctx0" brushRef="#br0" timeOffset="98954.62">10890 12708 0 0,'-6'11'207'16,"6"-3"176"-16,0-1 81 0,0 0 74 0,6 0 72 0,-6-3 59 0,0 3 55 15,7-4 43-15,-7 2 40 0,6-1 34 0,0-1 33 0,1-3 26 0,0 4-493 16,5-4-407-16,-5 0 0 0,0 0 0 0,6 0 0 0,-7 0 0 0,7 0 0 0,0-4 0 16,1 4 0-16,-2-3 0 0,1-1 0 0,0-1 0 0,6 2 0 0,-5-4 0 0,-1 3 0 15,0-3-243-15,0 0-629 0,7 0-2 0,-8-1 22 0,2-3 32 0,-2 4 34 16,8-4 51-16,-7 0 51 0,1 0 73 0,-2 0 74 0,1 0 79 0,0 0 84 15,-6 0 121-15,5-1 161 0</inkml:trace>
  <inkml:trace contextRef="#ctx0" brushRef="#br0" timeOffset="99186.02">11600 12217 0 0,'0'-7'249'0,"0"0"190"0,0 0 93 0,-6-1 66 16,6 5 52-16,-8-5 44 0,8 4 38 0,-6 1 40 0,6-1 36 0,-6 0 35 15,6 1 35-15,-6 3 25 0,6-4-810 0,-7 8-93 0,7-4 0 0,-7 7 0 0,7 0 0 16,0 0 0-16,0 4 0 0,0 5 0 0,0-2 0 0,0 4 0 0,0 4 0 16,0 0 0-16,0 0 0 0,0 8 0 0,0-5 0 0,0 5 0 0,0 2 0 15,0-2 0-15,0 3 0 0,0-4 0 0,0 4 0 0,0-3 0 0,0-2 0 16,0 2 0-16,0-4 0 0,0 3 0 0,0-7 0 0,0 0 0 0,0 0 0 0,0-4 0 16,0-3 0-16,0 0-115 0,0-1-562 0,0-3-92 0,0-4-80 0,0 4 23 0,0-7 35 15,0-4 50-15,0 0 52 0,0 0 64 0,0-4 69 0,0-3 65 0,0-4 67 16,0 0 100-16,0-3 101 0</inkml:trace>
  <inkml:trace contextRef="#ctx0" brushRef="#br0" timeOffset="99569.5">11594 11822 0 0,'0'0'218'0,"0"0"171"0,0 0 70 0,0 0 53 0,0 0 43 0,0 0 46 0,0 0 41 15,0 3 43-15,0-3 38 0,0 0 38 0,0 4 36 0,6-4 28 0,-6 0 27 16,6 4-680-16,1-4-172 0,-1 0 0 0,1 0 0 0,0 0 0 0,-1 0 0 15,0 0 0-15,8 0 0 0,-8 0 0 0,7 0 0 0,-6 0 0 0,6 0 0 16,-1 0 0-16,2 0 0 0,-2 0 0 0,2-4 0 0,-1 4 0 0,-1-4 0 16,2 4 0-16,-2-3 0 0,2 3 0 0,-8-4 0 0,7 4 0 0,1 0 0 0,-8 0 0 15,0 0 0-15,8 0 0 0,-8 4 0 0,0-4 0 0,1 3 0 0,0 1 0 0,-7 3 0 16,6-3 0-16,1 3 0 0,-1 1 0 0,-6 3 0 0,6-1 0 0,-6 1 0 16,7 0 0-16,-7 5 0 0,7-2 0 0,-7 1 0 0,0-1 0 0,6 5 0 15,-6-1 0-15,0 4 0 0,6-4 0 0,-6 4 0 0,7 0 0 0,-7 0 0 0,7 0 0 16,-7 4 0-16,6-1 0 0,-6 1 0 0,7 0 0 0,-7-1 0 0,6 5 0 15,0-1 0-15,-6-3 0 0,7 6 0 0,0-2 0 0,-7 0 0 0,6-2 0 16,-6 6 0-16,6-6 0 0,-6 6 0 0,8-1 0 0,-8-5 0 0,0 6 0 0,6-5 0 16,-6 1 0-16,0 2 0 0,0-2 0 0,0-1 0 0,0 1 0 0,0-1 0 15,0-4 0-15,0 1 0 0,0 0 0 0,0-1 0 0,-6 1 0 0,6-4 0 16,0 0 0-16,-8-3 0 0,2 3 0 0,6-5 0 0,-6 2 0 0,-1-1 0 0,0-3 0 0,1-1 0 16,0 1 0-16,-1-1 0 0,1-2 0 0,-8-1 0 0,8 0 0 0,-7 0 0 15,0-4 0-15,0 1 0 0,0-1 0 0,0 0-841 0,-7 0-52 0,8-3 21 16,-8 3 36-16,1-2 34 0,5-5 44 0,-6 3 45 0,1 0 70 0,-7-3 70 15,6 0 86-15,1 0 88 0,-7 0 130 0,0 0 164 0</inkml:trace>
  <inkml:trace contextRef="#ctx0" brushRef="#br0" timeOffset="103848.11">12596 14671 0 0,'-12'5'184'16,"4"2"167"-16,2-3 66 0,0-1 54 0,-1 1 48 0,1 0 51 0,6-1 49 0,-7 1 45 16,7-1 40-16,0 2 40 0,0-2 35 0,7-3 36 0,-1 3 34 15,1-3-344-15,-1 4-505 0,8-4 0 0,-2 4 0 0,2-4 0 0,5 0 0 0,1 4 0 0,-2-4 0 16,2 0 0-16,0 0 0 0,7 0 0 0,-9 0 0 0,9 0 0 0,-1 0 0 16,0-4 0-16,0 4 0 0,-1-4 0 0,2 4 0 0,-7-4 0 0,6-2 0 15,0 1 0-15,-7 2 0 0,1-1 0 0,0-3 0 0,-1 3 0 0,0-3 0 16,-6 3 0-16,1 1 0 0,-2-2-147 0,1 2-172 0,-6 0-54 0,-1-1-57 0,1 4-136 15,-1-4-138-15,-6 4-7 0,0 0 15 0,0 0 40 0,0 0 40 0,-6 4 46 16,-1 0 45-16,1-1 58 0,-7 0 58 0,6 5 55 0,-5-4 56 0,-2 3 76 0,-5 1 94 16</inkml:trace>
  <inkml:trace contextRef="#ctx0" brushRef="#br0" timeOffset="104014.67">12661 14918 0 0,'-6'14'194'0,"0"1"171"0,6-4 71 0,-7 0 58 0,7 0 49 15,0-4 62-15,0 4 65 0,0-4 52 0,0 0 46 0,0 1 39 0,7-5 39 16,-1 1 30-16,0 0-11 0,0-1-865 0,8 1 0 0,-8 0 0 0,8-4 0 15,-1 3 0-15,-1-3 0 0,8 0 0 0,-7 3 0 0,7-3 0 0,0-3 0 16,6 3 0-16,-7-3 0 0,7-1 0 0,-6 4 0 0,12-7 0 0,-6 3 0 0,0-3 0 16,0 3 0-16,0-3-613 0,0 0-246 0,0-1-2 0,7 1 25 0,-7-4 36 0,0 4 40 15,7-4 60-15,-8 3 59 0,1-3 70 0,1 0 71 0,-1-4 85 0,0 4 86 16,0-3 103-16,-7-1 146 0</inkml:trace>
  <inkml:trace contextRef="#ctx0" brushRef="#br0" timeOffset="104263.8">13788 13925 0 0,'-6'0'203'16,"-1"3"171"-16,7 1 70 0,-7 0 64 0,7-1 59 0,-6 5 58 0,6-5 59 0,-6 0 44 16,6 5 37-16,0-4 38 0,6 0 34 0,-6-1 30 0,6 4-81 0,1-3-786 0,0 0 0 15,6-4 0-15,-1 3 0 0,2-3 0 0,-2 5 0 0,8-5 0 0,0 0 0 16,-1 0 0-16,7 0 0 0,-6 0 0 0,6-5 0 0,0 5 0 0,0-3 0 15,0-1 0-15,7-3 0 0,-7 3 0 0,6-3 0 0,-5 0 0 0,-1-1 0 0,0-3 0 16,-1 4 0-16,1 0 0 0,1-4 0 0,-1 3-68 0,-6 0-277 0,-1 1-38 16,0 0-35-16,-6 0-30 0,1 3-29 0,-2-3-111 0,2 4-112 0,-8-2 21 15,-6 2 39-15,6 3 40 0,-6 0 41 0,0 0 59 0,-6 3 61 0,6-3 57 0,-6 5 57 16,-8-2 59-16,8-3 61 0,-8 3 64 0,2 1 113 0</inkml:trace>
  <inkml:trace contextRef="#ctx0" brushRef="#br0" timeOffset="104664.65">13925 13863 0 0,'-19'3'178'0,"-1"8"170"0,0 0 74 0,7-1 51 0,-7 2 45 0,8 3 43 0,-2-1 41 16,2 0 47-16,5 2 43 0,-6-2 40 0,6 1 42 0,1 0 35 0,6-1 34 16,0-3-288-16,0 3-520 0,0-2-35 0,6-1 0 0,-6 3 0 0,7-3 0 15,6-3 0-15,-6 3 0 0,5 0 0 0,2-4 0 0,-2 1 0 0,2-1 0 0,5 0 0 16,1-3 0-16,0 3 0 0,-1-4 0 0,7 1 0 0,-6-1 0 0,6-3 0 16,-7 0 0-16,7 4 0 0,0-8 0 0,-6 4 0 0,5 0 0 0,2-3 0 0,-7 3 0 15,-1-4 0-15,0 4 0 0,1-3 0 0,-1 3 0 0,-5-4 0 0,5 4 0 16,-12 0 0-16,6 4 0 0,0-4 0 0,-7 3 0 0,1 4 0 0,-7 2 0 15,0 2 0-15,0-1 0 0,0 5 0 0,-7 0 0 0,1 3 0 0,-7 0 0 0,0 4 0 16,6 0 0-16,-12 4 0 0,5-1 0 0,-5 5 0 0,-1-5 0 0,1 5 0 0,0 0 0 16,-8-2 0-16,7 5 0 0,-5-3 0 0,-1-1 0 0,0 1 0 0,6-1 0 15,-6 0 0-15,0 0 0 0,7-4 0 0,-8 5 0 0,7 0 0 0,2-5 0 16,-2-3 0-16,1 4 0 0,5-5 0 0,2-2 0 0,-2-1 0 0,1 1 0 16,7-5 0-16,-1 1 0 0,7-4 0 0,0 0 0 0,0 0 0 0,0-4 0 0,7 0 0 15,-1-3 0-15,7 0 0 0,1-1 0 0,-2-3 0 0,2 0 0 0,5 0 0 16,1-3 0-16,-2 3 0 0,9-4 0 0,-1 0 0 0,0-3 0 0,0 3 0 0,0-3 0 15,1 0 0-15,5-4 0 0,1 4 0 0,-8-4 0 0,8 0 0 0,0 3 0 16,-8-3 0-16,8 0 0 0,-7 0 0 0,6 1 0 0,1-1 0 0,-7-1 0 16,0 1 0-16,0 0 0 0,1 1 0 0,-8 2 0 0,7-3 0 0,-6 4 0 0,-8 3 0 15,8-3 0-15,-7-1 0 0,0 5-389 0,0 3-78 0,-7-4-72 0,2 4-120 16,-2 0-121-16,0 0 28 0,-6 4 48 0,0-1 47 0,0 5 51 0,0-5 45 0,-6 5 47 16,0 3 67-16,-2-4 68 0,2 4 68 0,-7 0 69 0,7 0 86 0,-8-1 128 15</inkml:trace>
  <inkml:trace contextRef="#ctx0" brushRef="#br0" timeOffset="104914.47">14166 15372 0 0,'0'11'123'0,"0"0"148"0,-6-4 49 15,6 0 42-15,0-3 39 0,0 0 55 0,0-1 59 0,0-3 38 0,0 0 37 0,6 0 27 16,-6 0 26-16,0-3 23 0,6-1 24 0,-6 0-239 0,7 1-288 0,-7-1-15 0,7 4 20 16,-7-4 4-16,6 1-2 0,0 3-24 0,1-5-28 0,0 5-3 0,-1 5-3 15,1-5 8-15,-1 3-19 0,0 5-101 0,1-1 0 0,0 0 0 0,-1 5 0 16,0-2 0-16,1 5 0 0,-7-1 0 0,7 5 0 0,-1-1 0 0,1 1 0 15,-1 2 0-15,-6 1 0 0,7 4 0 0,-7-5 0 0,6 10 0 0,-6-6 0 0,7 1 0 16,-7 3 0-16,0-4 0 0,0 5 0 0,0-5 0 0,6 5 0 0,-6-5 0 16,0 5 0-16,0-4 0 0,0-1 0 0,0 1 0 0,0-1 0 0,0-2 0 0,0-2 0 15,0-3 0-15,0 1 0 0,0-1 0 0,-6-3 0 0,6 0 0 0,0-4 0 16,0-4-85-16,-7 4-454 0,7-8-151 0,0 1-148 0,0-4 14 0,-6-4 35 16,6 1 51-16,-7 0 50 0,1-5 58 0,-1-3 59 0,7-4 60 0,-6 1 60 0,-1-1 94 15,0-3 93-15,1-5 90 0,0 2 132 0</inkml:trace>
  <inkml:trace contextRef="#ctx0" brushRef="#br0" timeOffset="105120.01">14257 15478 0 0,'6'-15'90'0,"1"8"147"0,0-4 59 0,-7 3 57 0,6 2 54 0,1 1 53 15,-1-2 52-15,1 4 35 0,-1-1 35 0,1 0 25 0,-1 1 21 0,0 3 25 0,2 0 24 16,-2 0-212-16,0 0-260 0,1 0-35 0,-1-4-10 0,7 4-27 0,-6-4-28 16,-1 4-25-16,0-3-26 0,8 3 6 0,-8-5 4 0,1 5 23 0,0-3 20 15,-1 3 14-15,0 0 12 0,1 3 6 0,-1-3-80 0,-6 5-59 0,7-2 0 16,-7 5 0-16,0-1 0 0,0 0 0 0,0 0 0 0,0 4 0 0,-7 4 0 0,7-4 0 15,-6 4 0-15,-1 0 0 0,1-1 0 0,0 5 0 0,-1-5 0 0,0 4 0 16,-5-3 0-16,4 0 0 0,-4-1 0 0,5-3 0 0,-6 1-209 0,7-5-444 0,-1 0-184 16,1-3-4-16,0-4 26 0,-2 4 40 0,2-8 42 0,0 0 56 0,6-3 59 15,-7 0 63-15,7-5 66 0,0 1 91 0,0 0 92 0,0-3 95 0,0-5 137 16</inkml:trace>
  <inkml:trace contextRef="#ctx0" brushRef="#br0" timeOffset="105630.35">15592 14210 0 0,'0'-3'164'0,"7"-4"164"0,-7 2 62 0,0-1 55 0,0 1 48 0,0-2 45 0,0 3 43 15,-7-3 42-15,7 0 37 0,-7 0 33 0,7 0 33 0,-6-1 34 0,6-3 29 16,-6 4-274-16,0-4-334 0,6 3-34 0,-8 1 6 0,2 0-148 0,-7-4-5 15,7 4 0-15,-1-1 0 0,-6 0 0 0,7 2 0 0,-8-2 0 0,8 4 0 0,-7 0 0 16,6 1 0-16,-6-1 0 0,1 1 0 0,5 3 0 0,-6 0 0 0,-1 0 0 16,8 0 0-16,-7 3 0 0,7 1 0 0,-7-1 0 0,0 1 0 0,7 0 0 0,-2 4 0 15,-4-2 0-15,5 6 0 0,1-5 0 0,-1 8 0 0,1-4 0 0,-1 3 0 16,1 5 0-16,-1-4 0 0,7 6 0 0,-7 2 0 0,1-2 0 0,6 5 0 16,0 0 0-16,0 3 0 0,0 4 0 0,0 0 0 0,0 3 0 0,0 2 0 15,0 1 0-15,0 2 0 0,0 3 0 0,6-1 0 0,-6 2 0 0,7 2 0 0,-7-3 0 0,7 4 0 16,-7-1 0-16,6 1 0 0,-6-4 0 0,7 0 0 0,-7 0 0 0,6-5 0 15,-6 2 0-15,7-4 0 0,-7-4 0 0,0 0 0 0,0-4 0 0,0-3 0 16,6-4 0-16,-6-4 0 0,0 1 0 0,0-5 0 0,0-2 0 0,0-1 0 16,0-4 0-16,0-3-528 0,-6-1-201 0,6-3-122 0,0 0 13 0,0-3 34 0,-7-5 44 15,1 0 53-15,6-3 60 0,-7 0 65 0,1-3 63 0,-8-4 65 0,8 3 99 16,0-7 100-16,-8 0 107 0,2 1 134 0</inkml:trace>
  <inkml:trace contextRef="#ctx0" brushRef="#br0" timeOffset="105814.63">15013 14694 0 0,'-7'-15'225'0,"7"7"180"0,-7-2 81 16,7 3 71-16,0-1 63 0,0 1 59 0,0 0 56 0,0 3 45 0,0 0 39 0,7 0 36 16,-7 0 29-16,7 4 28 0,-7-2-678 0,6 2-234 0,1 0 0 0,-1-5 0 15,0 5 0-15,8 0 0 0,-2-3 0 0,2 3 0 0,-1-4 0 0,0 4 0 0,6-4 0 16,1 4 0-16,-1-3 0 0,7-1 0 0,-6 0 0 0,6 1 0 0,-7 0 0 16,7-1 0-16,1-4-40 0,-1 1-644 0,6 3-180 0,-6-3-1 0,1 0 30 15,-1-1 39-15,6 5 43 0,-6-5 60 0,0 4 62 0,0-3 70 0,-6 4 72 16,6-1 92-16,-1 0 93 0,-5 1 95 0,0-1 139 0</inkml:trace>
  <inkml:trace contextRef="#ctx0" brushRef="#br0" timeOffset="106180.72">16276 14052 0 0,'7'-6'181'0,"-7"-2"174"0,0 0 78 0,0 1 66 0,6 0 59 0,-6 4 59 0,-6-5 61 16,6 1 49-16,0 4 47 0,0-2 35 0,-7 2 34 0,7 3 32 0,-7 0-33 15,1 0-842-15,0 0 0 0,-1 3 0 0,1 5 0 0,-1-5 0 0,0 9 0 0,-5-5 0 16,4 3 0-16,2 6 0 0,-6-2 0 0,-2 5 0 0,8 2 0 0,-7 1 0 15,-1 4 0-15,8 3 0 0,-6 1 0 0,-2 3 0 0,8 3 0 0,-7 1 0 0,6 3 0 16,0 0 0-16,1 1 0 0,0 2 0 0,-1 5 0 0,0-4 0 0,7 1 0 16,0 2 0-16,-6 0 0 0,6-3 0 0,0 1 0 0,6-2 0 0,-6 1 0 15,0-3 0-15,7-1 0 0,-7-3 0 0,7-5 0 0,-1 2 0 0,0-5 0 16,-6 0 0-16,7-6 0 0,6-2 0 0,-6 1 0 0,-1-7 0 0,1-1-88 0,0-3-592 16,5-4-184-16,-6 1 3 0,8-4 29 0,-8-4 42 0,7-4 46 0,1 0 59 15,-8-3 65-15,6-4 65 0,2-3 68 0,-1-5 92 0,0 1 90 0,-6-4 94 0,5-4 137 16</inkml:trace>
  <inkml:trace contextRef="#ctx0" brushRef="#br0" timeOffset="106580.41">16621 14060 0 0,'-6'-14'199'0,"6"2"177"0,0 1 78 15,-7 1 66-15,7 2 60 0,-6 1 47 0,6-1 45 0,-7 1 38 0,1 3 35 16,6 1 29-16,-6-1 25 0,6 4 23 0,-8 4 23 0,8-1-777 0,0 5-68 0,-6 0 0 15,6 2 0-15,0 5 0 0,0-1 0 0,0 0 0 0,0 9 0 0,0-5 0 0,0 8 0 16,0-4 0-16,0 4 0 0,0 0 0 0,0 3 0 0,0-7 0 0,0 3 0 16,-6 1 0-16,6-4 0 0,0-4 0 0,0 4 0 0,0-7 0 0,0 3 0 15,0-7 0-15,0 0 0 0,0 0 0 0,0-4 0 0,0-2 0 0,0-2 0 16,0-3 0-16,0-3 0 0,6-2-42 0,-6-2-40 0,0 0-10 0,6-4-6 0,-6 0-1 16,8-4-1-16,-8 1-5 0,6-5-10 0,0 1-1 0,1-1-6 0,-1-3-5 15,7 1-6-15,-6-1 0 0,-1 0 3 0,8-4 6 0,-8 4 9 0,7 0 10 0,-6 0 10 16,5 0 11-16,1 0 12 0,-6 4 24 0,6 0 24 0,-7-1 31 0,8 5 33 15,-8-1 27-15,0 4 30 0,1 3 26 0,-1-2 25 0,1 2 19 0,0 5 18 16,-1-2 9-16,0 2 11 0,-6 3 8 0,8 0 7 0,-8 3-4 0,6 5-7 16,-6 0-139-16,6-1-70 0,-6 4 0 0,0 0 0 0,6 4 0 0,-6-1 0 0,7 1 0 15,-7 3 0-15,0 1 0 0,7 2 0 0,-1 1 0 0,-6-3 0 0,7 3 0 16,-1-1 0-16,-6-2 0 0,6 3 0 0,2-4 0 0,-2 1 0 0,0-5 0 0,0 1 0 16,2-1 0-16,-2-3 0 0,0-3 0 0,1-1 0 0,-1 1 0 0,8-5 0 15,-8-3 0-15,0 0 0 0,0 0-295 0,8-3-160 0,-8 0-170 0,1-6-175 16,-1 2 6-16,1 0 29 0,0-4 46 0,-1 3 48 0,0-3 51 0,0 1 54 15,2-1 58-15,-2 0 63 0,0 0 79 0,-6 3 82 0,7-3 82 0,-7 4 126 0</inkml:trace>
  <inkml:trace contextRef="#ctx0" brushRef="#br0" timeOffset="106847.91">16524 14493 0 0,'-26'18'201'0,"6"0"174"0,7 4 71 0,0-7 73 0,-6 3 67 15,11-4 57-15,-4 2 58 0,5-2 43 0,7-3 46 0,0 0 34 0,0-4 36 16,0 1 29-16,7-2-276 0,5-1-613 0,2-2 0 0,-1-3 0 0,6 0 0 16,1-3 0-16,-1 3 0 0,7-5 0 0,1-1 0 0,-1 2 0 0,6-7 0 15,1 4 0-15,-1 0 0 0,1-5 0 0,6 2 0 0,-7-2 0 0,8 1 0 0,-7 1 0 16,5-2 0-16,-5-2 0 0,6 3 0 0,-7 0 0 0,1-1 0 0,-1 2 0 0,-6-1 0 16,7 4 0-16,-7-4 0 0,0 3 0 0,1 2 0 0,-1-3 0 0,-7 2 0 15,1 3 0-15,-1 1 0 0,-6-1 0 0,0 0 0 0,0 1 0 0,0 0 0 16,0-2 0-16,-6 5 0 0,-1-3-77 0,0 3-374 0,-6-4-181 0,0 4-180 15,0 0 8-15,0 0 30 0,0 0 42 0,0 0 43 0,0 0 52 0,-6 4 53 0,0-4 53 16,-1 0 58-16,1 0 81 0,-1 3 84 0,-6-3 92 0,7 5 137 0</inkml:trace>
  <inkml:trace contextRef="#ctx0" brushRef="#br0" timeOffset="107131.11">16790 14782 0 0,'-6'11'172'0,"0"-7"167"0,-8 3 69 0,8-3 56 0,6-1 50 0,-7 1 42 15,1-4 39-15,6 3 33 0,0-3 26 0,0 0 25 0,0 0 23 0,0 0 19 0,0 0 20 16,0-3-290-16,6 3-347 0,1 0-46 0,-1 0-4 0,1 0-11 0,0 0-6 16,-1 0-8-16,0 0-4 0,2 0 3 0,-2 3 6 0,0 1 1 0,7 0 2 15,-6 3 8-15,-1 0-7 0,1 1-38 0,-7 3 0 0,6 0 0 0,0 3 0 16,-6 4 0-16,0-2 0 0,0 5 0 0,8 1 0 0,-8 0 0 0,0 4 0 0,-8 3 0 16,8-3 0-16,0 3 0 0,0 4 0 0,-6-4 0 0,6 4 0 0,0 0 0 0,0 4 0 15,-6-4 0-15,6 0 0 0,0-3 0 0,0 2 0 0,0 1 0 0,-7-3 0 16,7-5 0-16,0 5 0 0,0-8 0 0,0 3 0 0,0-7 0 0,0 1 0 15,0-1 0-15,0-4 0 0,0-2 0 0,0-1 0 0,0-4 0 0,0-3-184 0,0-1-204 16,0-3-42-16,0 0-30 0,0-3-24 0,0-1-106 0,-6-3-109 0,6-4 9 16,0-5 30-16,0 2 43 0,-7-4 44 0,7 0 60 0,0-4 61 0,0 0 60 0,-7-4 56 15,7-4 60-15,0 5 57 0,-6-4 58 0,6-4 94 0</inkml:trace>
  <inkml:trace contextRef="#ctx0" brushRef="#br0" timeOffset="107330.94">16810 15177 0 0,'6'-25'90'16,"-6"3"157"-16,0 0 74 0,7 0 66 0,-7 0 65 0,7 6 49 0,-1-1 48 15,-6 2 39-15,7 1 34 0,-1 3 33 0,0 0 31 0,2 0 31 0,-2 0 26 0,0 3-211 16,0 1-259-16,2 0-57 0,-2-1-27 0,0 5-36 0,1-1-38 0,-1 1-23 15,8-2-29-15,-8 2-63 0,0 0 0 0,8-2 0 0,-8 5 0 0,7-4 0 0,-7 4 0 16,8 0 0-16,-8 0 0 0,6 0 0 0,-4 0 0 0,4 0 0 0,-5 0 0 16,0 4 0-16,6 1 0 0,-7-5 0 0,0 3 0 0,2 0 0 0,-2 2 0 15,-6 2 0-15,6 0 0 0,-6 0 0 0,0 1 0 0,0-1 0 0,0 4 0 16,-6 0 0-16,6 4 0 0,-6-4 0 0,6 3 0 0,-14 1 0 0,8-1 0 0,-1 1 0 0,1 0 0 16,-8-1 0-16,8 1 0 0,-8 0 0 0,8-4 0 0,-6 0 0 0,-2 0 0 15,8-4 0-15,-7 0-115 0,7-3-439 0,-2 0-122 0,2-4-75 0,0 0-66 16,0 0 27-16,-1-4 42 0,0-3 53 0,7-1 57 0,-6-3 61 0,6 0 61 15,0-3 83-15,0-1 84 0,0 0 77 0,0-3 81 0</inkml:trace>
  <inkml:trace contextRef="#ctx0" brushRef="#br0" timeOffset="107647.22">17468 13778 0 0,'0'-7'245'0,"0"4"171"0,0-1 59 0,0-1 45 16,0 2 34-16,0-1 44 0,0 0 46 0,0 4 43 0,0 0 45 0,0 0 40 0,7-3 40 15,-7 3 29-15,0 0 31 0,0 3-849 0,6-3-23 0,0 4 0 0,1 0 0 16,-1-1 0-16,1 2 0 0,0 2 0 0,5 0 0 0,-5 4 0 0,6-4 0 16,0 8 0-16,0-4 0 0,0 4 0 0,1 3 0 0,-2 0 0 0,8 0 0 0,-7 5 0 15,-1 2 0-15,2 1 0 0,6-1 0 0,-8 1 0 0,1 6 0 0,-6-1 0 16,6 1 0-16,-7 2 0 0,8-2 0 0,-8 5 0 0,0 0 0 0,1 3 0 0,-1 0 0 15,-6 0 0-15,7 1 0 0,-7 3 0 0,0 0 0 0,0-4 0 0,0 7 0 16,0-2 0-16,-7-1 0 0,1 3 0 0,-1 1 0 0,1-4 0 0,0 4 0 0,-1-4 0 16,-6 3 0-16,7-3 0 0,-8-4 0 0,1 4 0 0,1-4-89 0,-2-3-602 15,2-1-172-15,-8-2 2 0,7-1 26 0,-7-4 37 0,8 0 43 0,-8 1 61 16,6-8 65-16,-5 0 73 0,-1 0 73 0,8-7 96 0,-8-1 94 0,1-3 95 0,5-1 139 16</inkml:trace>
  <inkml:trace contextRef="#ctx0" brushRef="#br0" timeOffset="109680.42">2000 13969 0 0,'0'-4'164'0,"-6"0"162"0,6 4 58 0,0-3 36 0,0-2 25 0,0 2 24 16,0 3 24-16,0-3 38 0,0-1 39 0,0 4 36 0,0-4 35 0,0 4 31 15,0-3 33-15,6 3-265 0,-6 0-320 0,6 0-23 0,-6 0 22 0,6-4 27 0,2 4 28 16,-2 0 14-16,0 0 14 0,1-4-9 0,0 4-107 0,6-3-86 16,-1 3 0-16,2-4 0 0,5 4 0 0,-6-3 0 0,6-1 0 0,1 0 0 0,6-4 0 15,-6 4 0-15,5-3 0 0,2 4 0 0,-1-5 0 0,6 5 0 0,-5-5 0 16,5 5 0-16,-6 0 0 0,7-5 0 0,-1 4 0 0,-6 1 0 0,7-1 0 0,0 4 0 15,-1-4 0-15,1 4 0 0,-7 0 0 0,6 0 0 0,1 0 0 0,-1 0 0 0,1 0 0 16,-1 4 0-16,1-4 0 0,-7 4 0 0,6-4 0 0,1 3 0 0,-1-3 0 16,1 4 0-16,0-4 0 0,-7 3 0 0,6-3 0 0,1 0 0 0,-1 5 0 15,-6-5 0-15,7 0 0 0,-7 0 0 0,7 0 0 0,-1 0 0 0,-6 0 0 16,1 0 0-16,-1 0 0 0,0 0 0 0,0 0 0 0,-1 3 0 0,2-3 0 0,-1 0 0 16,0 0 0-16,-6 0 0 0,5 3 0 0,-5-3 0 0,6 0 0 0,-6 4 0 0,5-4 0 15,-5 4 0-15,0-4 0 0,-1 3 0 0,1-3 0 0,0 4 0 0,5-4 0 16,-5 4 0-16,0-4 0 0,-1 0 0 0,1 3 0 0,0-3 0 0,-2 0 0 15,2 5 0-15,-7-5 0 0,7 0 0 0,0 2 0 0,-1-2 0 0,-6 0 0 0,6 0 0 16,-5 0 0-16,5 0 0 0,-6 0 0 0,6 0 0 0,-5 0 0 0,-2 0 0 16,8 0 0-16,-7 0 0 0,1 0 0 0,-2 0 0 0,2 0 0 0,-8 0 0 0,7 0 0 15,0 0 0-15,-6 0 0 0,5 0 0 0,-6 0 0 0,2 4 0 0,-2-4 0 16,0 0 0-16,1 0 0 0,0 0 0 0,-1 0 0 0,-6 0 0 0,0 0 0 16,7 0 0-16,-7 0 0 0,0 0 0 0,0 0-872 0,0 0-22 0,0 0 24 15,-7 0 34-15,1 0 35 0,-1 4 43 0,0-4 45 0,-5 0 62 0,4 4 67 0,-4 0 92 16,-1-4 97-16,0 4 145 0,0-1 175 0</inkml:trace>
  <inkml:trace contextRef="#ctx0" brushRef="#br0" timeOffset="118756.48">3251 15170 0 0,'6'-15'157'0,"0"4"166"0,1-3 72 0,-7 6 56 15,7-2 47-15,-7-1 40 0,0 3 38 0,6 4 34 0,-6-3 32 0,0 4 31 16,0-1 30-16,0 0 30 0,0 1 29 0,-6-1-268 0,6 4-322 0,0 0-44 15,0-4-4-15,0 4 0 0,0 0-36 0,0 0-88 0,0 0 0 0,0 0 0 0,0 4 0 16,0 0 0-16,0-1 0 0,0 1 0 0,6 3 0 0,-6 0 0 0,0 5 0 16,0-1 0-16,7 3 0 0,-7 1 0 0,6 3 0 0,-6 4 0 0,6 4 0 15,-6-1 0-15,0 5 0 0,7 3 0 0,-7 4 0 0,7-1 0 0,-7 4 0 0,0 1 0 16,0 6 0-16,6-3 0 0,-6 7 0 0,0 1 0 0,0-1 0 0,6 4 0 16,-6 0 0-16,0 3 0 0,0 2 0 0,7 1 0 0,-7 1 0 0,0 1 0 0,7 3 0 15,-7 0 0-15,0 0 0 0,6 0 0 0,-6 3 0 0,7 1 0 0,-7-1 0 16,6-2 0-16,-6 3 0 0,0-1 0 0,6 0 0 0,-6-4 0 0,7 6 0 0,-7-4 0 15,0-2 0-15,7 0 0 0,-7-2 0 0,0-1 0 0,0-3 0 0,6-1 0 0,-6 2 0 16,0-6 0-16,0 1 0 0,0-4 0 0,0 1 0 0,0-5 0 0,0 1 0 0,0-4 0 16,0 0 0-16,0-3 0 0,0-6 0 0,0 2 0 0,0-4 0 0,0 0 0 0,0 0 0 15,0-3 0-15,0-4 0 0,0-5 0 0,0 5 0 0,0-4 0 0,0-4 0 16,0-3 0-16,0 3 0 0,0-3 0 0,0-4 0 0,0 3 0 16,0-6 0-16,0 2 0 0,0 1 0 0,-6-3 0 0,6 0 0 15,0-5 0-15,0 4 0 0,0-3 0 0,-7 0 0 0,7 3 0 0,0-7 0 16,0 4 0-16,-7-1 0 0,7 1 0 0,0 0 0 0,0-4 0 0,-6 3 0 15,6-3 0-15,0 4 0 0,0-4 0 0,0 0 0 0,0 0 0 16,0 0 0-16,0 0 0 0,0 0 0 0,0 0 0 0,0 0 0 0,0 0 0 16,0 0 0-16,0 0 0 0,0 0 0 0,0 0 0 0,0 0 0 0,0 0 0 15,0 0 0-15,0 0 0 0,0 0 0 0,0 0 0 0,0 0 0 16,0 0 0-16,0 0 0 0,6 0 0 0,-6-4 0 0,7 4 0 0,0 0 0 16,-1-3 0-16,0 3 0 0,8-4 0 0,-8 4 0 0,7-4 0 0,0 1 0 15,0-1 0-15,1 4 0 0,5-4 0 0,-6 1 0 0,6-1 0 16,1-3 0-16,0 3 0 0,5 1 0 0,-5-5 0 0,0 5 0 0,6-6 0 0,-1 6 0 15,-5-4 0-15,6 3 0 0,1-3 0 0,-1 3 0 0,-1 1 0 0,1-4 0 0,7 3 0 16,-7-4 0-16,0 5 0 0,7-1 0 0,-7-3 0 0,6 3 0 0,-5 0 0 0,5 1 0 16,1-1 0-16,-7 0 0 0,6-3 0 0,-5 4 0 0,5-2 0 0,1 2 0 15,-7 0 0-15,6-1 0 0,-6 0 0 0,7 1 0 0,-8-1 0 0,9-3 0 0,-9 2 0 0,7 3 0 16,-5-2 0-16,-1 0 0 0,6 0 0 0,-5 0 0 0,5 0 0 0,-6 1 0 16,0-1 0-16,7 1 0 0,-7-1 0 0,7 4 0 0,-1-3 0 0,-6 3 0 0,7 0 0 15,-1-4 0-15,-5 4 0 0,5 0 0 0,1 4 0 0,-1-4 0 0,1 0 0 0,-1 0 0 16,7 3 0-16,-7-3 0 0,1 4 0 0,7-4 0 0,-8 3 0 0,7-3 0 15,-6 4 0-15,5-4 0 0,1 3 0 0,-5-3 0 0,5 0 0 0,-1 0 0 0,1 0 0 16,1 0 0-16,5 0 0 0,-6 0 0 0,1-3 0 0,-2 3 0 0,8-4 0 0,-7 4 0 16,0-3 0-16,6-1 0 0,-5 1 0 0,5 3 0 0,1-4 0 0,-7 0 0 0,6 0 0 15,1 4 0-15,-7-3 0 0,7 0 0 0,-1 3 0 0,1-5 0 0,0 5 0 0,0-3 0 16,-1 3 0-16,0 0 0 0,1-4 0 0,-7 4 0 0,7 0 0 0,-1 0 0 16,1 0 0-16,-1 0 0 0,1 0 0 0,-7 0 0 0,6 0 0 0,1 0 0 0,-7 0 0 15,0 0 0-15,1 0 0 0,-1-4 0 0,-1 4 0 0,1 0 0 0,1 0 0 0,-7 0 0 16,5 0 0-16,-5 0 0 0,-1 0 0 0,1-3 0 0,-1 3 0 0,-5 0 0 0,-1 0 0 15,0-4 0-15,0 4 0 0,-1 0 0 0,-5 0 0 0,0 0 0 0,-1 0 0 0,-5 0 0 16,-2 0 0-16,2 0 0 0,-1 0 0 0,-7 0-468 0,1 0-269 0,-1 4-120 16,-6-4 13-16,0 0 35 0,0 0 48 0,-6-4 49 0,-1 4 65 0,-6-3 70 0,0-1 58 15,0 0 64-15,0-4 93 0,-6 2 95 0,-8-6 110 0,7 2 138 0</inkml:trace>
  <inkml:trace contextRef="#ctx0" brushRef="#br0" timeOffset="120855.6">3178 15093 0 0,'0'-4'152'0,"0"4"169"0,0 0 74 0,0 0 53 0,0 0 46 0,0 0 40 0,0 0 36 16,0 0 34-16,0 0 32 0,0 0 33 0,0 0 34 0,0 4 34 0,8 0 34 15,-8 0-257-15,0-4-315 0,0 3-39 0,0-3-3 0,0 0-30 0,0 0-127 16,6 0 0-16,-6 0 0 0,0 0 0 0,6 0 0 0,-6 0 0 0,7 0 0 16,-7 0 0-16,6 0 0 0,1-3 0 0,0 3 0 0,-1 0 0 0,0 0 0 0,8 0 0 15,-8 0 0-15,7-4 0 0,0 4 0 0,0 0 0 0,0-4 0 0,0 4 0 0,7-4 0 16,-7 4 0-16,6-3 0 0,-6 3 0 0,7-4 0 0,-1 1 0 0,1 3 0 16,-8-4 0-16,8 0 0 0,0 4 0 0,6-3 0 0,-7-1 0 0,1 4 0 15,-1-4 0-15,7 4 0 0,-6-3 0 0,0 0 0 0,5 3 0 0,2-6 0 16,-8 6 0-16,8-3 0 0,-1 3 0 0,-7-3 0 0,7 3 0 0,0-4 0 0,0 0 0 15,-7 4 0-15,7-3 0 0,1-1 0 0,-1 4 0 0,0-4 0 0,-7 1 0 16,7 3 0-16,0-4 0 0,-6 0 0 0,7 1 0 0,-2 3 0 0,1-4 0 0,-6 1 0 16,6-1 0-16,0 4 0 0,-1-4 0 0,-5 1 0 0,7 3 0 0,-1-4 0 15,-7 4 0-15,7-4 0 0,0 4 0 0,0-3 0 0,-6 3 0 0,5-4 0 0,2 4 0 16,-1 0 0-16,0 0 0 0,-6 0 0 0,5 0 0 0,1 0 0 0,1 0 0 16,-8 0 0-16,8 0 0 0,-2 0 0 0,1 0 0 0,-6 0 0 0,6 0 0 0,0 4 0 15,-7-4 0-15,7 0 0 0,-6 0 0 0,7 0 0 0,-9 0 0 0,9 0 0 16,-7 0 0-16,6 0 0 0,-7-4 0 0,1 4 0 0,6 0 0 0,-7-4 0 15,1 4 0-15,6 0 0 0,-7-3 0 0,1 3 0 0,6-4 0 0,-6 4 0 0,-1-4 0 16,7 4 0-16,-6-3 0 0,-1-1 0 0,7 4 0 0,-6-4 0 0,6 4 0 16,-7-3 0-16,7-1 0 0,-6 4 0 0,6-4 0 0,-7 4 0 0,7-3 0 0,-6 3 0 15,6-4 0-15,-7 0 0 0,8 4 0 0,-8-3 0 0,8 3 0 0,-8-4 0 16,7 4 0-16,-6-3 0 0,-1 3 0 0,7-5 0 0,-6 2 0 0,-1 3 0 16,0-3 0-16,1 3 0 0,-1-5 0 0,1 1 0 0,0 4 0 0,-1-3 0 0,1-1 0 15,-7 4 0-15,6-3 0 0,0 3 0 0,-5-4 0 0,6 1 0 0,-8-1 0 16,8 0 0-16,-7 4 0 0,0-3 0 0,6-1 0 0,-5 1 0 0,-1-1 0 0,7 0 0 15,-8 4 0-15,8-4 0 0,-7 1 0 0,-1-1 0 0,8 0 0 0,-6 1 0 16,5 3 0-16,-6-4 0 0,6 0 0 0,-5 4 0 0,-2-3 0 0,8 3 0 16,-7-4 0-16,7 4 0 0,-8 0 0 0,2-4 0 0,5 4 0 0,-5 0 0 15,-2 0 0-15,8 0 0 0,-7 0 0 0,0 0 0 0,0 0 0 0,-1 0 0 0,8 0 0 16,-7 0 0-16,1 0 0 0,-2 0 0 0,2 0 0 0,5 0 0 0,-6 0 0 0,0 0 0 16,0 0 0-16,0 0 0 0,0-3 0 0,0 3 0 0,7 0 0 0,-7-4 0 15,-1 4 0-15,2 0 0 0,-1-3 0 0,0 3 0 0,0-4 0 0,-1 4 0 16,2-4 0-16,-1 4 0 0,0-3 0 0,6 3 0 0,-5-4 0 0,-2 0 0 15,2 4 0-15,-1-3 0 0,0-1 0 0,6 4 0 0,-5-4 0 0,-2 1 0 0,1 3 0 16,7-4 0-16,-8-1 0 0,8 5 0 0,-6-2 0 0,5-2 0 0,-6 4 0 0,0-4 0 16,7 0 0-16,-8 0 0 0,8 4 0 0,-1-3 0 0,-5-1 0 0,5 1 0 15,-6 3 0-15,6-4 0 0,-5 1 0 0,6-1 0 0,-8 0 0 0,8 0 0 16,-7 1 0-16,7 0 0 0,-8-2 0 0,8 2 0 0,-1-1 0 0,-5 1 0 16,-2-1 0-16,8 0 0 0,-7 1 0 0,7-1 0 0,-8 0 0 0,2 1 0 0,5-2 0 15,-5 5 0-15,-2-3 0 0,2 0 0 0,-2 3 0 0,1-4 0 0,-6 4 0 0,6 0 0 16,-1 0 0-16,-4-4 0 0,-2 4 0 0,7 0 0 0,-6 0 0 0,-1 0 0 15,1 0 0-15,-1 0 0 0,-6 0 0 0,6 4 0 0,1-4 0 0,-7 0 0 16,7 0 0-16,-7 0 0 0,0 0 0 0,6 0 0 0,-6 0 0 0,0 0 0 16,0 0 0-16,0 0 0 0,0 0 0 0,0 0 0 0,0 0 0 0,0 0 0 0,0 0 0 15,0 0 0-15,0 0 0 0,0 4 0 0,0-4 0 0,0 0 0 0,0 3 0 0,6-3 0 16,-6 3 0-16,0 2 0 0,0-2 0 0,0 5 0 0,0-1 0 0,0 0 0 16,0 0 0-16,0 4 0 0,0 4 0 0,0-4 0 0,0 4 0 0,0 0 0 15,0 3 0-15,0 0 0 0,0 0 0 0,0 4 0 0,0 0 0 0,0 0 0 0,0 1 0 16,0 2 0-16,0-3 0 0,0 4 0 0,0-1 0 0,0 1 0 0,0 0 0 15,0-1 0-15,0 4 0 0,0-2 0 0,7-2 0 0,-7 5 0 0,0-5 0 16,0 4 0-16,7-3 0 0,-7-1 0 0,6 4 0 0,-6-3 0 0,0-1 0 0,7 5 0 16,-7-4 0-16,6 3 0 0,-6-3 0 0,7 3 0 0,-7-3 0 0,6 3 0 15,-6-3 0-15,7 3 0 0,-1 0 0 0,-6 1 0 0,6-5 0 0,-6 4 0 16,8 1 0-16,-8-5 0 0,6 5 0 0,0 0 0 0,1-5 0 0,-7 5 0 0,6-5 0 16,1 4 0-16,-1-3 0 0,-6-1 0 0,7 0 0 0,-1 2 0 0,0-2 0 0,2-3 0 15,-8 1 0-15,6 2 0 0,0-3 0 0,1 0 0 0,-7 0 0 0,7-4 0 16,-1 4 0-16,-6 0 0 0,6-4 0 0,-6 5 0 0,7-5 0 0,-1 4 0 0,-6-4 0 15,7 4 0-15,-7-4 0 0,7 4 0 0,-7 1 0 0,0-5 0 0,6 3 0 16,-6 2 0-16,6-2 0 0,-6-2 0 0,0 3 0 0,7 0 0 0,-7-4 0 0,0 1 0 16,0 2 0-16,7-2 0 0,-7-1 0 0,0 0 0 0,0-3 0 0,6 4 0 15,-6-5 0-15,0 0 0 0,0-2 0 0,0 2 0 0,0-3 0 0,0 4 0 0,7-7 0 16,-7 2 0-16,0 1 0 0,0 0 0 0,0 1 0 0,0-5 0 0,0 4 0 0,0 0 0 16,0 0 0-16,0-4 0 0,0 4 0 0,0 0 0 0,0 0 0 0,-7 3 0 15,7-2 0-15,0-2 0 0,0 5 0 0,0 1 0 0,0-6 0 0,-6 5 0 0,6-1 0 16,0 1 0-16,0-1 0 0,-7 1 0 0,7 0 0 0,0-1 0 0,0-3 0 0,0 4 0 15,0 0 0-15,-7-4 0 0,7 3 0 0,0-3 0 0,0 0 0 0,0 0 0 16,0 0 0-16,0-3 0 0,0-1 0 0,-6 4 0 0,6-4 0 0,0-3 0 0,0 3 0 16,0 0 0-16,0-3 0 0,0 3 0 0,0-3 0 0,0 4 0 0,0-4 0 0,0 3 0 15,0-4 0-15,0 1 0 0,6 3 0 0,-6 1 0 0,0-5 0 0,0 5 0 16,0-1 0-16,0 0 0 0,0 0 0 0,0 1 0 0,0 0 0 0,0-2 0 0,0 6 0 16,0-5 0-16,0 3 0 0,0-2 0 0,0 4 0 0,0-5 0 0,0 4 0 0,0-4 0 15,0 3 0-15,0-2 0 0,0-1 0 0,0 1 0 0,0-1 0 0,0 0 0 16,0 1 0-16,0-1 0 0,0 1 0 0,0-5 0 0,0 4 0 0,0-3 0 0,-6 3 0 15,6-3 0-15,0-1 0 0,0 1 0 0,0-1 0 0,0 1 0 0,0 4 0 0,0-4 0 16,0-2 0-16,0 3 0 0,0-1 0 0,0 3 0 0,0-3 0 0,0-1 0 0,0 5 0 16,0-5 0-16,0 5 0 0,0-5 0 0,0 5 0 0,0-5 0 0,0 5 0 0,0-1 0 15,0-3 0-15,0 3 0 0,0-4 0 0,0 5 0 0,0-1 0 0,0-3 0 16,0 3 0-16,0-3 0 0,0 3 0 0,0-3 0 0,0-1 0 0,0 0 0 0,0 6 0 16,0-6 0-16,0 1 0 0,0 0 0 0,0-1 0 0,0 1 0 0,0-4 0 0,-6 4 0 15,6-1 0-15,0 1 0 0,0-4 0 0,0 3 0 0,0 1 0 0,0 0 0 16,0-4 0-16,0 4 0 0,0-1 0 0,0 1 0 0,0-1 0 0,0 1 0 0,0 0 0 0,0-1 0 15,0 5 0-15,0-5 0 0,0 1 0 0,6 3 0 0,-6-3 0 0,0 3 0 16,0-3 0-16,0 3 0 0,0 1 0 0,0-5 0 0,0 4 0 0,0-3 0 0,0 3 0 16,0-2 0-16,0 2 0 0,0-3 0 0,0-1 0 0,0 1 0 0,0-1 0 0,0 1 0 15,0 0 0-15,0-1 0 0,0-3 0 0,0 4 0 0,0-1 0 0,0 1 0 16,0-4 0-16,0 4 0 0,-6 0 0 0,6-1 0 0,0 1 0 0,0 0 0 0,0-1 0 16,0 1 0-16,0 0 0 0,0 3 0 0,0-3 0 0,0 3 0 0,0-3 0 0,0 3 0 15,0 0 0-15,0 0 0 0,0 1 0 0,0 0 0 0,0 2 0 0,0-2 0 0,0-1 0 16,0-3 0-16,0 3 0 0,0 0 0 0,0-3 0 0,0 3 0 0,0-4 0 0,0 2 0 15,0-2 0-15,0-3 0 0,-7 4 0 0,7-4 0 0,-7-4 0 0,1 1 0 16,-1-2-180-16,1 2-699 0,-7-4-4 0,6-1 25 0,-5-2 34 0,-2 3 38 0,1-5 49 0,0-3 52 16,0 4 73-16,1-3 73 0,-2-1 83 0,-5 1 85 0,6-5 106 0,-7 4 149 15</inkml:trace>
  <inkml:trace contextRef="#ctx0" brushRef="#br0" timeOffset="122190.21">4462 15170 0 0,'0'-4'52'0,"0"-3"138"0,0 3 57 0,0 1 44 0,0-5 38 15,0 5 37-15,-7-1 36 0,7 0 38 0,0 1 35 0,0-1 45 0,0 0 43 16,-6 1 38-16,6-4 35 0,0 7-163 0,0-4-200 0,0 0-35 0,0 1-12 15,0-1-10-15,0 0-9 0,0 4-11 0,-7-4-15 0,7 1-16 0,0 3-17 0,0-4-20 16,0 4-22-16,0 0-5 0,0 0-6 0,0 0 2 0,0 0 1 0,0 4 5 16,7-4-75-16,-7 3-28 0,0 1 0 0,0 0 0 0,6 0 0 0,-6 3 0 15,0 0 0-15,7 4 0 0,-7 0 0 0,6 1 0 0,-6 2 0 0,6 0 0 0,2 4 0 16,-8 1 0-16,6 3 0 0,-6 0 0 0,6 0 0 0,1 4 0 0,-7 0 0 16,6-1 0-16,-6 4 0 0,7 1 0 0,-7-1 0 0,0 0 0 0,7 4 0 15,-7 0 0-15,6 0 0 0,-6 0 0 0,0 0 0 0,6 4 0 0,-6-1 0 16,0-3 0-16,7 8 0 0,-7-5 0 0,0 4 0 0,7-3 0 0,-7 3 0 0,6 1 0 0,-6-1 0 15,0 1 0-15,6-1 0 0,-6 0 0 0,7 0 0 0,-7-3 0 0,7 3 0 16,-7 1 0-16,6 0 0 0,1-6 0 0,-7 2 0 0,0 0 0 0,6 0 0 16,0-1 0-16,-6 1 0 0,7-5 0 0,-7 1 0 0,7 0 0 0,-1 0 0 0,-6-3 0 15,6 2 0-15,-6-2 0 0,8-5 0 0,-8 5 0 0,6-4 0 0,0-1 0 0,-6 5 0 16,7-8 0-16,-7 3 0 0,6 1 0 0,-6-4 0 0,7 0 0 0,-7 4 0 16,6-4 0-16,-6-1 0 0,0 1 0 0,7 0 0 0,-7 0 0 0,6 0 0 0,-6 1 0 15,6-2 0-15,2 1 0 0,-8 0 0 0,0-4 0 0,6 4 0 0,-6-2 0 0,6 1 0 16,-6-3 0-16,7 1 0 0,-7-1 0 0,0 1 0 0,0-1 0 0,6-4 0 15,-6 1 0-15,0 0 0 0,7-1 0 0,-7 0 0 0,0 1 0 0,0-4 0 0,6 0 0 16,-6 4 0-16,0-4 0 0,0-4 0 0,0 4 0 0,0-4 0 0,0 0 0 0,0 2 0 16,0-2 0-16,0 0 0 0,0-3 0 0,0 3 0 0,0-3 0 0,0-1 0 0,0 1 0 15,0 0 0-15,0-1 0 0,0 1 0 0,0 0 0 0,0-1 0 0,0 1 0 0,0 0 0 16,0-1 0-16,0 5 0 0,0-5 0 0,0 5 0 0,0-5 0 0,7 4 0 16,-7 1 0-16,0 3 0 0,0-4 0 0,0 0 0 0,0 4 0 0,0-2 0 0,6 1 0 15,-6 1 0-15,0 0 0 0,0-4 0 0,0 4 0 0,7 0 0 0,-7-4 0 0,0 4 0 16,0-3 0-16,0-1 0 0,0 0 0 0,0 1 0 0,0-1 0 0,7-3 0 0,-7-1 0 15,0 4 0-15,0-7 0 0,0 4 0 0,0 0 0 0,0-4 0 0,0 0 0 0,0 0 0 16,-7 3 0-16,7-3 0 0,0 0 0 0,0 5 0 0,0-5 0 0,0 4 0 16,0-4 0-16,0 3 0 0,0 1 0 0,0-1 0 0,0 1 0 0,0 3 0 0,0 0 0 15,0 0 0-15,0 1 0 0,0 3 0 0,0 0 0 0,0 0 0 0,0 0 0 0,7 0 0 16,-7 3 0-16,0-3 0 0,0 0 0 0,6 5 0 0,-6-6 0 0,0 1 0 0,0 0 0 16,0-3 0-16,6 3 0 0,-6-4 0 0,0-4 0 0,0 5 0 0,0-5 0 0,0 2-15 15,-6-5-465-15,6 3-87 0,0-3-128 0,0 0-124 0,0 0 19 0,0-3 41 16,-6 3 57-16,-1-5 58 0,7 5 55 0,-7-3 55 0,1-5 71 0,-1 5 74 0,-6-1 72 15,7-3 75-15,-1 3 90 0,-5-4 128 0</inkml:trace>
  <inkml:trace contextRef="#ctx0" brushRef="#br0" timeOffset="122973.68">5478 15133 16 0,'0'-3'190'0,"0"-1"92"0,6 4 58 0,-6-4 57 0,0 1 52 16,0 3 45-16,0-4 46 0,0 4 19 0,6-3 13 0,-6 3 23 0,0 0 23 15,0 0 24-15,0 0 18 0,0 0-203 0,0 0-244 0,0 0-48 0,0 0-21 16,0 0-24-16,0 0-27 0,0 0-19 0,0 0-17 0,0 0-5 0,0 0-2 15,0 0 6-15,0 0 5 0,0 0 10 0,0 0 9 0,0 0 7 0,0 3-30 16,0 1-57-16,8 3 0 0,-8-3 0 0,0 3 0 0,0 5 0 0,6-2 0 0,-6 1 0 0,6 5 0 16,-6-2 0-16,7 4 0 0,-7 3 0 0,6 2 0 0,1 2 0 0,-7 4 0 15,7 1 0-15,-1-1 0 0,0 8 0 0,1-4 0 0,0 4 0 0,-1 3 0 16,0-4 0-16,1 8 0 0,0-3 0 0,6 3 0 0,-7-4 0 0,7 8 0 16,-6-4 0-16,5-1 0 0,-4 5 0 0,4-4 0 0,-5 4 0 0,6-5 0 0,-7 5 0 15,7-4 0-15,-7 3 0 0,8-2 0 0,-8-1 0 0,1 3 0 0,-1-2 0 16,7-2 0-16,-6 1 0 0,-1 0 0 0,0 0 0 0,2 0 0 0,-2 0 0 0,0-3 0 15,1 2 0-15,0 1 0 0,-7-3 0 0,6 3 0 0,0-4 0 0,-6-1 0 0,7 6 0 16,-1-5 0-16,-6 1 0 0,0-1 0 0,7 0 0 0,-7 1 0 0,0 0 0 0,7-6 0 16,-7 6 0-16,0-5 0 0,6 2 0 0,-6-3 0 0,0-1 0 0,0 2 0 15,6-2 0-15,-6-2 0 0,0 1 0 0,7 0 0 0,-7-4 0 0,7 5 0 0,-7-5 0 16,0 0 0-16,6 0 0 0,-6-4 0 0,6 6 0 0,-6-6 0 0,7 4 0 0,-7-3 0 16,7-1 0-16,-7 2 0 0,6-2 0 0,-6 1 0 0,7-4 0 0,-7 3 0 0,6-2 0 15,-6-1 0-15,6-5 0 0,-6 6 0 0,8-9 0 0,-8 4 0 0,0-7 0 0,0 4 0 16,6-4 0-16,-6 0 0 0,0-3 0 0,0-2 0 0,0-1 0 0,0-2 0 15,0 1 0-15,-6-8-539 0,6 4-167 0,-8-8-147 0,8 2 10 0,-6-2 32 0,0-3 51 16,6-3 55-16,-7-1 70 0,1-4 68 0,-8-2 63 0,8-2 65 0,0 2 86 0,-8-5 85 16,8 0 97-16,-7-3 134 0</inkml:trace>
  <inkml:trace contextRef="#ctx0" brushRef="#br0" timeOffset="123756.53">6344 15115 0 0,'0'-7'20'15,"0"-4"118"-15,0 3 45 0,0-2 35 0,0-1 31 0,0 0 37 0,0-1 40 0,0 1 33 16,0 0 31-16,0-3 28 0,0 3 27 0,0 0 28 0,0 0 33 0,0-4-117 16,0 4-148-16,0 4-9 0,0-4 12 0,0 0 2 0,0 3 3 0,0 2-15 0,0-3-16 15,0 2-14-15,0 4-8 0,0-1-5 0,0 1-7 0,0-1-7 0,0 0-11 16,6 1-6-16,-6 3-8 0,0-4-9 0,0 4-5 0,0 0-4 0,0 0-7 16,0 4-4-16,7-4-91 0,-7 3-32 0,7-3 0 0,-7 8 0 0,6-5 0 15,-6 4 0-15,6 0 0 0,1 2 0 0,0 2 0 0,-1 3 0 0,1 1 0 0,-1 3 0 16,0 0 0-16,2 4 0 0,4 4 0 0,-6 3 0 0,8 0 0 0,-8 4 0 15,7 0 0-15,-6 4 0 0,6 3 0 0,-1 1 0 0,-4 2 0 0,4 2 0 0,1 2 0 16,-6 1 0-16,6 0 0 0,-7 3 0 0,8-4 0 0,-2 5 0 0,-5-1 0 16,6 0 0-16,-6 0 0 0,-1 1 0 0,7-1 0 0,-6 0 0 0,-1 1 0 15,0-1 0-15,1-3 0 0,6 3 0 0,-6-3 0 0,-1 3 0 0,1-4 0 0,-1 1 0 16,7 3 0-16,-7-3 0 0,2 0 0 0,-2-1 0 0,0 1 0 0,1-4 0 0,-1 3 0 16,7 1 0-16,-6-4 0 0,-1 4 0 0,0-4 0 0,2 0 0 0,-2-4 0 15,0 4 0-15,1-4 0 0,0 1 0 0,-1-5 0 0,0 4 0 0,1-3 0 0,-1 0 0 16,1-4 0-16,0-1 0 0,-7 1 0 0,6 4 0 0,0-7 0 0,-6-1 0 0,7 4 0 15,0-3 0-15,-7-1 0 0,6-4 0 0,-6 4 0 0,0-3 0 0,7-1 0 16,-7 1 0-16,0-4 0 0,6 0 0 0,-6 0 0 0,0 0 0 0,0 0 0 0,7-3 0 16,-7-1 0-16,0-4 0 0,0 5 0 0,0-5 0 0,6 1 0 0,-6-4 0 0,0 4 0 15,0-4 0-15,0-1 0 0,7 1 0 0,-7-2 0 0,0 1 0 0,0-3 0 0,0 1 0 16,0-1 0-16,0 0 0 0,0 1 0 0,6-1 0 0,-6-3 0 0,0 3 0 0,0-3 0 16,0 3 0-16,0 0 0 0,0-3 0 0,0 3 0 0,0 0 0 0,0 1 0 15,0 3 0-15,0-3 0 0,0 2 0 0,0 2 0 0,6-2 0 0,-6 1 0 0,0 3 0 0,0-2 0 16,8 2 0-16,-8 2 0 0,0-2 0 0,6 4 0 0,-6-3 0 15,0 3 0-15,0-3 0 0,6 0 0 0,-6 3 0 0,0-4 0 0,0 1 0 16,0-4 0-16,0 4 0 0,0-5 0 0,-6 1 0 0,6 1 0 0,-6-1 0 16,6-4 0-16,-8-3-147 0,2 3-441 0,0-7-122 0,-1 4-111 15,1-8 8-15,-1 4 27 0,-6-4 39 0,7 1 42 0,-8-5 63 0,2 1 69 0,5 0 68 16,-13 0 71-16,8-5 94 0,-2 1 98 0,-6 0 110 0,8-3 126 0</inkml:trace>
  <inkml:trace contextRef="#ctx0" brushRef="#br0" timeOffset="124706.39">3504 16397 0 0,'-6'-3'87'0,"6"-1"150"16,0 0 60-16,0 1 44 0,-7-1 38 0,7-3 40 0,0 3 39 0,0 1 44 0,0-5 45 16,0 5 37-16,0-5 34 0,0 5 30 0,-6-6 28 0,6 3-201 0,-7 2-247 15,7-7-33-15,0 4-5 0,0 0-1 0,0-1 2 0,0 1-8 0,0-1-8 16,7-3-15-16,-7 4-12 0,0 0-3 0,6 0-26 0,1-1-119 0,-1 1 0 0,7 0 0 0,1-1 0 16,-2 5 0-16,2-6 0 0,-1 7 0 0,6-2 0 0,0 0 0 0,8 4 0 15,-8-4 0-15,8 4 0 0,-2-4 0 0,8 4 0 0,-7 0 0 0,6 0 0 16,8 0 0-16,-8 0 0 0,7 0 0 0,0-3 0 0,1 3 0 0,-1 0 0 15,-1-4 0-15,9 4 0 0,-9-3 0 0,7-4 0 0,2 3 0 0,-9 0 0 0,8-3 0 16,0 0 0-16,0 3 0 0,-1-7 0 0,7 4 0 0,-7-1 0 0,1 1 0 16,0 0 0-16,6-5 0 0,-7 5 0 0,1 0 0 0,6 0 0 0,-6-5 0 0,-1 6 0 15,1 1 0-15,6-2 0 0,-7 0 0 0,2 0 0 0,-2 3 0 0,1-3 0 16,-1 3 0-16,0-3 0 0,1-1 0 0,-7 5 0 0,7-5 0 0,-7 5 0 0,6-5 0 16,-5 5 0-16,-1-5 0 0,-1 1 0 0,2 4 0 0,-1-5 0 0,0 1 0 15,-7 0 0-15,7 0 0 0,-6-1 0 0,0 0 0 0,0 1 0 0,-1 0 0 0,1 3 0 16,-1-3 0-16,1-1 0 0,-7 5 0 0,6-5 0 0,-5 5 0 0,5-1 0 15,-7-3 0-15,1 7 0 0,7-4 0 0,-7 1 0 0,0-1 0 0,1 0 0 16,-1 4 0-16,0-3 0 0,-1 3 0 0,1-4 0 0,1 4 0 0,-7-4 0 16,6 4 0-16,-1-3 0 0,1-1 0 0,-6 4 0 0,6-4 0 0,-7 0 0 0,7 1 0 0,-6-1 0 15,0-3 0-15,5 3 0 0,-5 1 0 0,0-5 0 0,5 2 0 0,-5 0 0 16,0 0 0-16,-1-2 0 0,7 1 0 0,-6 3 0 0,0-3 0 0,-1 4 0 16,1-5 0-16,-1 5 0 0,1-5 0 0,-8 5 0 0,8-5 0 0,0 5 0 15,-1-1 0-15,1 0 0 0,0 4 0 0,-1-3 0 0,1-1 0 0,0 0 0 0,-2 4 0 16,2-3 0-16,-7-1 0 0,7 0 0 0,0 4 0 0,-1-3 0 0,1-1 0 0,-2-3 0 15,-4 3 0-15,5 1 0 0,1-5 0 0,-7 5 0 0,6-5 0 0,1 0 0 16,-1 1 0-16,-5 0 0 0,6 0 0 0,-1-1 0 0,-6 1 0 0,6 0 0 16,-5-1 0-16,5 1 0 0,1 3 0 0,-8-3 0 0,2 0 0 0,-2 3 0 15,2 1 0-15,-1-1 0 0,-1 0 0 0,2 1 0 0,-2-1 0 0,2 0 0 0,-8 4 0 16,7 0 0-16,-6-3 0 0,-1 3 0 0,1 0 0 0,-1-4 0 0,0 4 0 0,2 0 0 16,-2 0 0-16,-6 0 0 0,6 0 0 0,-6 0 0 0,7-4 0 0,-7 4 0 15,0 0 0-15,6 0 0 0,-6 0 0 0,0 0 0 0,0 0 0 0,-6-3-10 16,6 3-618-16,0 0-208 0,-7 0-1 0,7 0 27 0,-6 0 35 0,0 0 41 15,-2 0 47-15,2 3 49 0,-7 1 60 0,7 0 61 0,-7-1 79 0,0 1 82 0,6 0 107 16,-12 3 151-16</inkml:trace>
  <inkml:trace contextRef="#ctx0" brushRef="#br0" timeOffset="125739.47">3172 16940 0 0,'0'0'54'0,"0"0"137"0,0 0 55 0,0 0 33 0,0 0 27 0,0 0 31 16,0 3 32-16,6-3 32 0,-6 0 33 0,0 4 35 0,0-4 34 0,0 0 43 0,8 4 46 16,-8-4-156-16,6 0-193 0,-6 3-23 0,6-3 1 0,1 4 8 0,-1-4 8 15,1 4 0-15,0-4-6 0,5 3-6 0,-6-3-8 0,8 4-7 0,-1-4-6 0,0 0-17 16,6 0-18-16,-5 0-9 0,5 4-122 0,1-4-38 0,-1-4 0 0,0 4 0 0,8 0 0 16,-1-4 0-16,0 4 0 0,0-3 0 0,0 3 0 0,7-4 0 0,-1 0 0 15,1 1 0-15,6 3 0 0,-7-4 0 0,7 0 0 0,1 1 0 0,-1-1 0 0,6 0 0 16,-5 1 0-16,5-1 0 0,1-3 0 0,-1 3 0 0,1-4 0 0,5 1 0 15,-4 0 0-15,-2 0 0 0,1-1 0 0,5 1 0 0,-5-4 0 0,7 4 0 0,-8-4 0 16,7 0 0-16,-7-4 0 0,1 4 0 0,6-3 0 0,-6 3 0 0,-1-5 0 16,1 2 0-16,-1 3 0 0,1-4 0 0,-1 1 0 0,2 3 0 0,-9-4 0 0,8 4 0 15,-7 0 0-15,0 0 0 0,6 4 0 0,-5-4 0 0,-1 3 0 0,0 6 0 16,-7-7 0-16,8 2 0 0,-1 3 0 0,0 1 0 0,-7-1 0 0,7 0 0 0,-6 1 0 16,0 3 0-16,-1-4 0 0,7 0 0 0,-6 1 0 0,-7-1 0 0,6 0 0 15,1 4 0-15,-1-7 0 0,-5 4 0 0,-1-1 0 0,6-3 0 0,-5 3 0 16,-2-3 0-16,1-1 0 0,0 1 0 0,0 3 0 0,1-3 0 0,-8 0 0 0,7-1 0 15,0 2 0-15,-6 2 0 0,6-4 0 0,-7 0 0 0,1 5 0 0,6-5 0 0,-7 5 0 16,1-1 0-16,6 1 0 0,-7 3 0 0,1-4 0 0,0 0 0 0,-1 4 0 0,1-3 0 16,0 3 0-16,-8 0 0 0,8 0 0 0,-1 0 0 0,1-4 0 15,-8 4 0-15,8 0 0 0,-7-4 0 0,7 4 0 0,-7-3 0 0,6 3 0 0,-5-4 0 16,-1 4 0-16,-1-4 0 0,2-3 0 0,-2 3 0 0,8 1 0 0,-13-1 0 0,6 0 0 16,0-3 0-16,-1 3 0 0,2 1 0 0,-1-5 0 0,0 5 0 0,-7-1 0 15,7-3 0-15,-7 3 0 0,8 1 0 0,-1-1 0 0,-6 0 0 0,5 4 0 0,-5-3 0 16,6 0 0-16,-6 3 0 0,5-6 0 0,-5 6 0 0,6 0 0 0,-6-3 0 0,6 3 0 15,-7 0 0-15,7 0 0 0,-7 0 0 0,8-3 0 0,-8 3 0 0,7 0 0 16,-6 0 0-16,6-4 0 0,-7 4 0 0,8 0 0 0,-8-4 0 0,7 4 0 16,-6 0 0-16,5-3 0 0,1 3 0 0,-6-4 0 0,6 4 0 0,-7 0 0 0,8-4 0 15,-2 4 0-15,1 0 0 0,-6 0 0 0,6 0 0 0,1 0 0 0,-2 0 0 0,1 0 0 16,0 4 0-16,0-4 0 0,1 0 0 0,-2 4 0 0,2-4 0 0,-2 3 0 16,1-3 0-16,1 4 0 0,-2-4 0 0,2 4 0 0,-2-4 0 0,8 3 0 0,-7-3 0 15,0 3 0-15,6-3 0 0,-5 0 0 0,5 0 0 0,-5 6 0 0,4-6 0 16,2 0 0-16,-7-6 0 0,7 6 0 0,0 0 0 0,-1-3 0 0,-6 3 0 0,6-3 0 15,1-1 0-15,0 0 0 0,-7 1 0 0,6-1-235 0,-6 0-392 0,0 1-190 16,7-1-6-16,-7-3 21 0,0 3 40 0,-7 0 44 0,8 1 53 0,-8-5 55 0,0 5 57 16,1-1 58-16,-1 0 81 0,-6 1 83 0,0 3 94 0,0 0 135 0</inkml:trace>
  <inkml:trace contextRef="#ctx0" brushRef="#br0" timeOffset="127125.55">3413 17544 0 0,'0'-4'87'16,"0"4"150"-16,-6-3 61 0,6 3 44 0,0 0 37 0,0 0 29 0,-6 0 23 16,6-4 27-16,0 4 24 0,-8 0 38 0,8 0 40 0,0 4 41 0,0-4 40 0,-6 0-193 15,6 0-240-15,6 3-36 0,-6-3-8 0,8 4-1 0,-8-4-2 0,6 4 4 16,0-4 2-16,1 3 3 0,6-3 2 0,-7 0-16 0,7 4-19 0,1 0-20 0,-2-4-21 15,1 3-4-15,7 1-8 0,-7-4-9 0,6 4-75 0,1-4 0 0,-1 3 0 16,1-3 0-16,0 0 0 0,6 0 0 0,-1 0 0 0,-5 0 0 0,6 0 0 0,7 0 0 16,-7 0 0-16,7 0 0 0,-1 0 0 0,-6-3 0 0,13 3 0 0,-6 0 0 0,-1 0 0 15,7 0 0-15,1 0 0 0,-1 0 0 0,-1 0 0 0,-5 0 0 0,7 3 0 16,-1-3 0-16,-1 0 0 0,1 4 0 0,-6-4 0 0,6 0 0 0,0 0 0 0,0 0 0 16,-6 4 0-16,6-4 0 0,-6 0 0 0,6-4 0 0,-7 4 0 0,7 0 0 0,-6-4 0 15,-1 1 0-15,8-1 0 0,-8 0 0 0,1-3 0 0,6 3 0 0,-7-3 0 16,1 0 0-16,-1-1 0 0,1 1 0 0,-1 0 0 0,1 0 0 0,-1-4 0 0,1 4 0 15,-1-5 0-15,-6 1 0 0,7 4 0 0,-7 0 0 0,7-5 0 0,-7 6 0 0,0-6 0 16,7 5 0-16,-7-1 0 0,0 1 0 0,0-1 0 0,-1 2 0 0,-5-2 0 0,7 1 0 16,-1 3 0-16,0-3 0 0,-7 0 0 0,7 3 0 0,-6 0 0 0,6-2 0 15,-7 1 0-15,7 1 0 0,-6 1 0 0,5-1 0 0,-5 0 0 0,0 1 0 0,-1-1 0 16,7 4 0-16,-6-4 0 0,0 1 0 0,-1-1 0 0,7 4 0 0,-6-4 0 16,-1 4 0-16,1-3 0 0,0 3 0 0,-1-4 0 0,1 4 0 0,-8 0 0 0,8 0 0 15,0 0 0-15,-1 0 0 0,1 0 0 0,-8 0 0 0,8 0 0 0,-1 4 0 0,-5-4 0 16,6 3 0-16,-8-3 0 0,8 4 0 0,-7-4 0 0,7 4 0 0,-8-4 0 0,1 3 0 15,1-3 0-15,-2 4 0 0,8 0 0 0,-7-4 0 0,-6 0 0 0,6 3 0 16,-1-3 0-16,2 0 0 0,-2 4 0 0,-4-4 0 0,4 0 0 0,-5 0 0 0,6 0 0 16,-6 4 0-16,5-4 0 0,-6 0 0 0,8 0 0 0,-8 0 0 0,1 0 0 0,6 0 0 15,-6 3 0-15,-1-3 0 0,0 0 0 0,8 0 0 0,-8 0 0 0,0 0 0 16,8 4 0-16,-8-4 0 0,1 0 0 0,-1 5 0 0,7-5 0 0,-6 0 0 0,-1 2 0 16,0-2 0-16,8 0 0 0,-8 4 0 0,1-4 0 0,6 4 0 0,-7-4 0 15,1 4 0-15,-1-4 0 0,8 0 0 0,-8 4 0 0,0-4 0 0,1 3 0 0,6-3 0 16,-7 0 0-16,1 4 0 0,-1-4 0 0,0 0 0 0,2 3 0 0,4-3 0 0,-5 0 0 15,0 0 0-15,-1 0 0 0,0 0 0 0,1 4 0 0,-1-4 0 0,1 0 0 16,0 0 0-16,-1 0 0 0,0 0 0 0,8-4 0 0,-8 4 0 0,1 0 0 0,-1 0 0 16,1 0 0-16,-1-3 0 0,1 3 0 0,-1 0 0 0,0-4 0 0,8 4 0 0,-8 0 0 15,1-3 0-15,-1 3 0 0,7-4 0 0,-6 4 0 0,-1 0 0 0,8-4 0 16,-8 4 0-16,0-4 0 0,8 4 0 0,-8-4 0 0,7 4 0 0,-7 0 0 0,8-2 0 16,-8 2 0-16,0-5 0 0,8 5 0 0,-8 0 0 0,7-4 0 0,-7 4 0 0,8-3 0 15,-8 3 0-15,0 0 0 0,8-4 0 0,-8 4 0 0,0-4 0 0,8 4 0 16,-8-3 0-16,1 3 0 0,-1 0 0 0,0-4 0 0,2 4 0 0,-2 0 0 0,0-4 0 15,0 4 0-15,2-3 0 0,-2 3 0 0,0 0 0 0,1-4 0 0,-1 4 0 0,1 0 0 16,0-4 0-16,-1 4 0 0,-6 0 0 0,6-3 0 0,0 3 0 0,2 0 0 16,-2-4 0-16,-6 4 0 0,6 0 0 0,1-3 0 0,-1 3 0 0,-6 0 0 0,7-4 0 15,0 4 0-15,-1 0 0 0,-6 0 0 0,6-4 0 0,1 4 0 0,0 0 0 0,-7 0 0 16,6 0 0-16,0-3 0 0,-6 3 0 0,7 0 0 0,0 0 0 0,-7 0 0 16,6-4 0-16,1 4 0 0,-7 0 0 0,6 0 0 0,-6-4 0 0,6 4 0 0,2 0 0 15,-8 0 0-15,6 0 0 0,-6-3 0 0,6 3 0 0,-6 0 0 0,6 0 0 0,-6-4 0 16,8 4 0-16,-2 0 0 0,-6 0 0 0,6-4 0 0,-6 4 0 0,7 0 0 15,-7 0 0-15,6 0 0 0,1 0 0 0,-7-3 0 0,7 3 0 0,-7 0 0 0,6 0 0 16,-6 0 0-16,6-4 0 0,0 4 0 0,-6 0 0 0,8 0 0 0,-8 0 0 16,6 0 0-16,0-4 0 0,-6 4 0 0,7 0 0 0,-7 0 0 0,6 0 0 0,1 0 0 15,-7 0 0-15,7 0 0 0,-7 0 0 0,6-4 0 0,0 4 0 0,-6 0 0 16,6 0 0-16,-6 0 0 0,8 0 0 0,-8 0 0 0,6 0 0 0,-6 0 0 0,6 0 0 0,-6 0 0 16,7 0 0-16,-7 0 0 0,0 0 0 0,7 0 0 0,-7 0 0 0,6 0 0 15,-6 0 0-15,7 0 0 0,-7 0 0 0,6 0 0 0,-6 0 0 0,0 0 0 0,6 0 0 16,-6 0 0-16,7 0 0 0,-7 0 0 0,0 0 0 0,7 0 0 0,-7 0 0 15,6 0 0-15,-6 0 0 0,6 0 0 0,-6 0 0 0,0 0 0 0,7 0 0 0,-7 0 0 16,0 0 0-16,7 0 0 0,-7 0 0 0,6 0 0 0,-6 0 0 0,0 0 0 0,0 0 0 16,0 0 0-16,0-3-224 0,7 3-439 0,-7 0-90 0,0 0-75 0,0 0 20 15,0 0 36-15,0 0 47 0,0 0 49 0,0 0 60 0,-7-4 61 0,7 1 64 0,0 3 66 16,-6-4 95-16,6 0 98 0</inkml:trace>
  <inkml:trace contextRef="#ctx0" brushRef="#br0" timeOffset="128422.96">3882 14687 0 0,'0'-8'140'0,"0"0"174"0,0 2 85 0,0-2 60 0,0 5 53 16,0-5 45-16,0 5 43 0,0-1 43 0,0 1 41 0,0-1 38 0,0 0 41 15,0 4 39-15,0 0 38 0,0 0-251 0,0 0-422 0,0 0-167 0,0 0 0 0,0 4 0 16,0 0 0-16,0-1 0 0,0 4 0 0,6 4 0 0,-6-3 0 0,0 3 0 16,0 3 0-16,0 1 0 0,0 3 0 0,0-3 0 0,0 7 0 0,0-4 0 0,0 1 0 15,0 2 0-15,0 1 0 0,0-3 0 0,0 3 0 0,-6-5 0 0,6 3 0 16,0-6 0-16,0 4 0 0,0-7-305 0,6 0-280 0,-6 0-126 0,0-7-120 16,8 0 12-16,-8-1 34 0,6-3 55 0,0-3 57 0,-6-5 66 0,6-3 67 0,1 0 69 15,0-3 71-15,6-1 75 0,-7 1 79 0,0-6 99 0,8 3 131 0</inkml:trace>
  <inkml:trace contextRef="#ctx0" brushRef="#br0" timeOffset="128840.34">5074 14514 0 0,'6'-3'181'15,"-6"3"166"-15,7-4 65 0,-7 4 39 0,7 0 29 0,-7 0 32 0,0 0 29 16,6 0 28-16,-6 0 26 0,7 0 26 0,-7 0 22 0,0 0 23 0,6 0 20 16,0 0-291-16,-6 0-348 0,8 0-41 0,-2 0 2 0,-6-4 12 0,6 4 13 15,0-3-6-15,1-1 0 0,-7 4-8 0,13-3-7 0,-6-1-9 0,-7 1-11 0,6-1-16 16,0-1-16-16,2 2-16 0,-2-1-15 0,0 4-12 0,0-2-14 0,2 2-13 15,-2 0-14-15,0 0-8 0,-6 0-9 0,7 2-1 0,-7 5 1 0,6-2 7 0,-6 2 6 16,0 4 18-16,0 0 18 0,0-1 36 0,0 2 35 0,-6 2 46 0,6 1 43 16,-7 4 34-16,1-5 33 0,0 5 25 0,-2-1 22 0,2-4 22 0,0 5 17 15,0-1 18-15,-2-3 17 0,2 3 10 0,0-3 8 0,-7-1-14 0,6 1-52 16,0 0-208-16,1-4 0 0,0 0 0 0,6 0 0 0,-6-1 0 0,6-2 0 16,-8-1 0-16,8-3 0 0,0 3 0 0,0-3 0 0,0-1 0 0,8 1 0 0,-2 0 0 15,-6-4 0-15,6 0 0 0,0 0 0 0,1 0 0 0,0 0 0 0,6-4 0 16,-7 4 0-16,8-4 0 0,-8 1 0 0,6-5 0 0,2 1 0 0,-1 3-499 0,0-3-353 15,0-4-4-15,7 4 24 0,-8-4 30 0,8 0 34 0,-7 0 54 0,7 0 52 16,-8-1 73-16,8 2 74 0,-7-5 83 0,7 5 87 0,0 2 108 0,-8-3 149 0</inkml:trace>
  <inkml:trace contextRef="#ctx0" brushRef="#br0" timeOffset="129290">6025 14386 0 0,'0'-3'107'0,"6"3"150"0,-6 0 59 0,0 0 38 0,7 0 33 0,-7 0 32 15,6 3 33-15,-6 1 26 0,7-4 22 0,-7 3 16 0,7 1 17 0,-7 0 16 0,6 3 14 16,0-3-225-16,1-1-273 0,0 5-38 0,-1-5-6 0,-6 2-1 0,6 1-3 15,1-2-5-15,0 0-6 0,-7-1-5 0,6 1-1 0,1 0 1 0,-7 3 1 16,0-2-2-16,6-3-3 0,-6 5 3 0,0-2 6 0,0 2 16 0,0 0 16 16,0 0 24-16,-6 1 21 0,6-1 8 0,-7 0 9 0,1 4 7 0,6-3 5 15,-7 3 7-15,0 0 8 0,1-4 4 0,0 4 4 0,6 0-4 0,-7-4-4 0,0 0-15 16,1 4-21-16,0-7-26 0,6 4-30 0,-7-1-13 0,0-3-13 0,7-1-8 16,0 1-6-16,0 0-7 0,0-1-6 0,0-3 0 0,0 0-2 0,0 0 0 0,7 0-2 15,-7 0-1-15,7 0-1 0,-1-3 3 0,-6 3 3 0,6-4 1 0,8 0-4 16,-8 4 1-16,0-3 0 0,1-1-3 0,6 1-1 0,-6-5-4 0,5 4-1 15,-4 0 1-15,4 0 0 0,-6 2 12 0,8-3 12 0,-8 2 12 0,1 3 16 16,-1-4 15-16,8 4 11 0,-8-4 11 0,0 4 9 0,0 0 8 0,-6 4 7 0,8-4 5 16,-2 4 4-16,-6 4 1 0,0-6 0 0,6 6-4 0,-6 0-9 0,-6 3-58 15,6-4-24-15,0 4 0 0,-6-1-3 0,6 6-126 0,-8-5-80 0,2 4-81 16,0-1-75-16,6-3-182 0,-6 3-181 0,-2-2-8 0,2-1 21 0,0 0 25 0,-1-4 28 16,1 0 43-16,-1 1 45 0,7-5 54 0,-7-3 58 0,1 0 86 0,6 0 85 15,-6-3 86-15,6-1 135 0</inkml:trace>
  <inkml:trace contextRef="#ctx0" brushRef="#br0" timeOffset="129689.49">7112 14269 0 0,'-6'-4'107'0,"6"-3"144"16,-6 3 46-16,-1 4 34 0,7-3 29 0,-7-1 27 0,1 4 24 0,6 0 22 0,-6 0 21 16,-1 0 18-16,0 4 16 0,1-1 21 0,-1 5 19 0,7-1-213 0,-6 0-257 15,0 0-11-15,-1 4 24 0,0 0 17 0,1 4 15 0,6 1 9 0,-6-2 10 16,6 0 7-16,-8 1 5 0,8 3 8 0,0 0 8 0,0-2 1 0,0 1 1 15,0-2 0-15,0 4-2 0,8-5-6 0,-8 1-6 0,6-1-10 0,0 1-9 0,1 0-9 16,0-4-8-16,-1 0-8 0,0-1-5 0,7 1-7 0,-6-3-8 0,0 2-67 16,5-2-7-16,-5-4 0 0,6 4 0 0,0-5 0 0,0 4 0 0,-6-7 0 0,5 4 0 15,2 0 0-15,-2-4 0 0,2 3 0 0,-1-3 0 0,-1 0 0 0,2-3 0 16,-2 3 0-16,-4 0-102 0,4-4-92 0,1 0-44 0,1 1-39 0,-8-1-38 16,6 1-35-16,-4-1-33 0,-2-4-130 0,0 4-133 0,1-2-15 0,-1 1 4 15,1-2 35-15,-7 0 38 0,7-1 53 0,-7 5 52 0,6-4 60 0,-6-1 59 0,0 1 55 16,-6 3 54-16,6-3 58 0,-7 0 82 0</inkml:trace>
  <inkml:trace contextRef="#ctx0" brushRef="#br0" timeOffset="129856.64">7210 14331 0 0,'0'-4'223'0,"0"4"186"0,0 0 90 0,-6 4 71 0,6 1 62 0,0-2 52 16,-7 0 48-16,7 8 42 0,0-3 35 0,-6 2 33 0,6 2 29 0,-7-2 25 15,7 5-646-15,-7 3-250 0,7-3 0 0,0 3 0 0,-6 0 0 0,6 1 0 0,0 3 0 16,0-4 0-16,0 4 0 0,0 1 0 0,0-6 0 0,0 5-23 0,0 1-523 15,0-1-150-15,0-4-145 0,0 0 8 0,0 0 29 0,0 1 49 0,0-5 51 16,0 0 64-16,-6-2 64 0,6 3 66 0,0-8 66 0,-6 4 91 0,-2-4 91 0,8-3 94 16,-6 0 132-16</inkml:trace>
  <inkml:trace contextRef="#ctx0" brushRef="#br0" timeOffset="130506.39">2710 15683 0 0,'0'-7'180'0,"6"3"173"0,1 0 75 0,0 1 57 0,-7-1 43 0,6 0 41 0,-6 4 36 15,6-3 31-15,-6 3 27 0,0 0 29 0,0 0 26 0,0 0 26 0,0 0 24 16,7 3-297-16,-7-3-358 0,0 4-56 0,0 0-12 0,0-1-7 0,0 5-10 15,0-1-15-15,0 0-17 0,0 1-14 0,0 3-17 0,0 0-24 0,0 0-27 16,0-1-45-16,0 5-51 0,0 1-32 0,0-2-30 0,0 0-45 0,0 1-45 0,0 3-50 16,0-3-52-16,0-1-112 0,0-3-111 0,0 4 13 0,0 1 34 0,0-6 40 0,0 5 42 15,0-5 59-15,0 2 58 0,0 2 52 0,0-3 48 0,0 0 58 0,-7 0 60 16,7 0 68-16,0 0 111 0</inkml:trace>
  <inkml:trace contextRef="#ctx0" brushRef="#br0" timeOffset="130889.73">2645 16419 0 0,'0'4'105'0,"0"3"147"0,6-3 52 0,-6-4 46 0,0 4 41 0,0-1 46 16,6-3 47-16,-6 4 38 0,8-4 40 0,-8 0 29 0,6 4 27 0,-6-4 23 16,6 3 21-16,1-3-227 0,-1 4-269 0,-6-4-33 0,7 0 5 0,6 0-13 0,-7 0-16 15,1 0-25-15,0-4-25 0,5 4-20 0,-5 0-16 0,0-3-10 0,5 3-11 16,-5 0 1-16,6 0-6 0,-6 0-3 0,5 0-5 0,-4 0-10 0,4 0-6 15,-6 3-16-15,1-3-16 0,0 4-18 0,6-1-17 0,-7 1-11 0,0 3-10 0,2 1-8 16,-8 0-6-16,6-1-1 0,0 0-1 0,-6 4 6 0,0 0 7 0,0 0 7 16,0 0 8-16,0 4 17 0,0-5 17 0,0 5 20 0,-6-4 22 0,6 4 28 0,-6-1 27 15,-2-2 38-15,2 2 36 0,0-3 18 0,-1 0 16 0,1 4 9 0,-1-8 9 16,0 4 9-16,-5 1 9 0,6-6 8 0,-2 6 6 0,2-5 4 0,0 0 5 0,-1-4-15 16,0 5-16-16,7 0-28 0,-6-6-31 0,-1 2-12 0,7 1-11 0,0-2-6 15,-6 1-45-15,6 0-31 0,0-1 0 0,0 1 0 0,0-4 0 0,6 3 0 0,-6 1 0 16,7-4 0-16,-7 0 0 0,6 3 0 0,1-3 0 0,0 0 0 0,-1 0 0 15,0 0 0-15,2-3 0 0,4 3 0 0,-6-4 0 0,8 4 0 0,-8-3 0 16,7-4 0-16,1 3 0 0,-8-3 0 0,6 2 0 0,2-1 0 0,-1-2 0 0,0-3-248 16,-6 4-113-16,5-4-99 0,2 3-99 0,-2 2-104 0,1-6-95 0,1 5 24 15,-2-1 39-15,2 5 47 0,-8-4 47 0,7 2 47 0,-6 5 48 0,6-3 75 0,-7 6 74 16,0-3 71-16,2 5 74 0,-2 2 96 0,0 0 114 0</inkml:trace>
  <inkml:trace contextRef="#ctx0" brushRef="#br0" timeOffset="131339.64">2833 17035 0 0,'0'7'83'0,"0"-3"140"0,0-1 47 0,0 0 35 0,0 3 26 15,7-3 24-15,-7 4 23 0,0-3 22 0,0-1 19 0,7 5 18 0,-7-5 17 16,0 1 17-16,6-1 17 0,1 1-200 0,-7 3-238 0,6-3-25 0,-6 0 5 15,6-1 0-15,2 1 1 0,-2 0-3 0,0-1-3 0,0 1-4 0,1 0-2 0,0-1 0 16,-1-3 0-16,1 4-1 0,-1 0-3 0,1-1 1 0,0 1 0 0,-1 0 0 0,-6-1 1 16,6 5-1-16,-6-5 3 0,6 5 0 0,-6-1 2 0,0 0 3 0,8 0 2 15,-8 5 7-15,0-1 8 0,0 0 7 0,-8-1 8 0,8 2 9 0,0-1 14 0,-6 0 12 16,0 0 14-16,6-1 9 0,-6 5 5 0,-1-8 4 0,7 4 1 0,-7 0 2 0,1 1 0 16,-1-5-7-16,7 0-8 0,-6 0-9 0,-1 1-11 0,0-1-15 0,7-4-17 15,-6 2-17-15,6-2-17 0,-6 1-7 0,6-1-9 0,0 1-10 0,0 0-12 16,0-4 3-16,0 3 5 0,0-3-2 0,0 0 0 0,0 0-1 0,6 4 1 0,-6-4 2 15,6 0 2-15,1 0 6 0,0-4-1 0,-7 4 2 0,6 0 0 0,1 0 8 0,-1-3 6 16,8 3-5-16,-8 0-11 0,0-4 1 0,0 4-2 0,8-4 0 0,-8 1 1 16,1 3-1-16,-1-4 0 0,8 4 4 0,-8-3 3 0,-6-2 6 0,13 5 5 15,-13-3 10-15,7 3 9 0,-1 0 7 0,0 0 7 0,-6 0 4 0,7 0 4 0,-7 3 3 16,7-3 1-16,-7 5 5 0,0 2 2 0,0-4-2 0,0 5-3 0,0-1-5 0,0 0-4 16,0 1-37-16,-7 3-20 0,7-4 0 0,0 4 0 0,-7 0 0 0,1-3 0 15,6 3 0-15,-6 0-7 0,-1 0-67 0,0-5-29 0,1 6-51 0,0-5-58 0,-1 0-46 16,0 4-44-16,1-7-54 0,-1 3-53 0,1 1-141 0,6-4-146 0,-6-1 9 0,-2 1 31 15,2-1 34-15,0 1 39 0,6-4 45 0,-6 4 50 0,6-4 68 0,0 3 67 16,0-3 61-16,-7 0 60 0,7 0 73 0,0 0 119 0</inkml:trace>
  <inkml:trace contextRef="#ctx0" brushRef="#br0" timeOffset="131739.29">3075 17770 0 0,'0'0'129'16,"0"-3"158"-16,0 3 58 0,0 0 56 0,0 0 50 0,0 0 42 0,0 0 42 0,0 0 34 15,0 3 30-15,-7-3 29 0,7 6 24 0,0-3 26 0,-6 0 24 0,6 1-245 0,-7 3-296 16,7 1-37-16,0-1 4 0,-7 0-14 0,7 4-17 0,-6 0-11 0,6 0-12 16,0 0-3-16,-6 0-2 0,6 4 3 0,-7-1 6 0,0 1-1 0,7 0 1 0,-6-1-42 15,6 4-36-15,-6-3 0 0,-1 4 0 0,7-1 0 0,-7 0 0 0,1 0 0 0,6-3 0 16,-7 4 0-16,1-1 0 0,6 0 0 0,-6-3 0 0,-2-1 0 0,8 5 0 0,-6-5 0 15,6-3 0-15,0 5 0 0,-6-6 0 0,6 1 0 0,0 0 0 0,0-3 0 16,-6-1 0-16,6 0 0 0,0 0 0 0,6 1 0 0,-6-5 0 0,0 1 0 0,0 0 0 16,6-1 0-16,-6 1 0 0,6-4 0 0,2 0 0 0,-2 4 0 0,0-4 0 15,1 0 0-15,-1-4 0 0,1 4 0 0,6 0 0 0,-7-4 0 0,8 1 0 0,-8 3 0 16,7-4 0-16,0 0 0 0,0 1 0 0,-7-1 0 0,8 0 0 0,-2 1 0 0,2-5 0 16,-1 5 0-16,-1-4 0 0,2 2 0 0,-2-1 0 0,2 2 0 0,-1-3 0 15,0 3 0-15,0-3 0 0,-7 2 0 0,8-1 0 0,-2-2 0 0,2 4 0 0,-8-3 0 0,7 3 0 16,-7-3 0-16,8 4 0 0,-8-1 0 0,0 0 0 0,1-3 0 0,0 7 0 15,-1-3 0-15,1-2 0 0,-1 5 0 0,-6-3 0 0,6 3 0 0,-6-4-37 0,0 4-209 16,7-4-30-16,-7 4-42 0,0 0-47 0,0 0-73 0,0 0-71 0,0 0-88 16,0 0-78-16,0 0 14 0,0 0 31 0,0 0 34 0,-7 0 36 0,7 0 48 0,-6 0 51 15,0 0 59-15,6 0 62 0,-7 0 71 0,1 0 71 0</inkml:trace>
  <inkml:trace contextRef="#ctx0" brushRef="#br0" timeOffset="132435.29">3172 17998 0 0,'6'-3'92'15,"-6"3"148"-15,0-4 54 0,0 4 41 0,0 0 32 0,8 0 30 0,-8 0 29 0,0 0 28 16,0 0 29-16,0 0 33 0,0 0 35 0,0 0 38 0,0 0 42 0,0 0-199 16,0 0-244-16,0 0-29 0,0 0 2 0,0 0 1 0,0 0-2 0,0 0-3 0,0 0-4 15,0 4-5-15,0-1-6 0,0 1-13 0,0 0-15 0,0-1-17 0,6 5-17 16,-6-1-3-16,0 0-3 0,0 4 1 0,0 1 7 0,6-2 2 0,-6 5 4 0,0-1-34 0,7 1-54 15,-7 0 0-15,0 3 0 0,6 0 0 0,-6 1 0 0,0-1 0 0,0 4 0 16,7-3 0-16,-7-1 0 0,0 0 0 0,7 4 0 0,-7-7 0 0,0 3 0 16,0 1 0-16,0-1 0 0,0-4 0 0,0 1 0 0,6 0 0 15,-6-1 0-15,0-3 0 0,0 4 0 0,0-4 0 0,0 0 0 16,0-4 0-16,0 0 0 0,-6 2 0 0,6-3 0 0,0 2 0 0,0-5 0 16,0 5 0-16,0-5-333 0,-7 1-201 0,7-4-117 0,0 0-77 0,0 0-67 15,0 0 31-15,0 0 45 0,0-7 54 0,-7 3 55 0,7 0 51 0,0-3 50 16,-6 0 78-16,6-5 75 0,-7 5 83 0,7-4 81 0</inkml:trace>
  <inkml:trace contextRef="#ctx0" brushRef="#br0" timeOffset="135068.74">3681 15287 0 0,'0'-11'112'0,"0"4"153"0,6 0 63 16,-6-4 45-16,0 3 40 0,0 4 55 0,0 1 55 0,0-1 41 0,0 1 40 15,0 3 35-15,0 3 35 0,-6 1 32 0,6-1 32 0,-8 5-224 0,8 3-275 0,-6 0-35 16,0 0 3-16,6 4 0 0,-7 3-1 0,1 1-27 0,-1 3-151 0,1-1-28 16,-1 5 0-16,1-1 0 0,0 5 0 0,-2-2 0 0,2 3 0 0,0-2 0 0,-8 4 0 15,8-4 0-15,0 4 0 0,-1-4 0 0,-6 4 0 0,6-3 0 0,1-1 0 16,-7-3 0-16,6 3 0 0,1-3 0 0,-1 0 0 0,1-5 0 0,-1 1 0 16,1-3 0-16,-1-1 0 0,1-4-119 0,0 1-273 0,-2 0-30 0,2-4-24 15,6 0-79-15,-6-4-85 0,6 4-55 0,0-8-47 0,0 5 36 0,0-5 47 0,6-3 43 16,-6 0 47-16,0 0 71 0,6-3 73 0,2-1 71 0,-2 0 64 0,0-3 50 15,1 0 51-15</inkml:trace>
  <inkml:trace contextRef="#ctx0" brushRef="#br0" timeOffset="135301.99">3987 15423 7 0,'6'-4'196'0,"0"4"124"0,7-3 91 15,-13 3 63-15,7 0 58 0,-7 0 54 0,7 3 50 0,-7 1 34 0,0-1 29 16,-7 2 33-16,7-2 34 0,-7 4 31 0,7 1 31 0,-6 2-291 0,-1 1-537 0,1 1 0 15,-8 2 0-15,8 1 0 0,0 3 0 0,-8 0 0 0,8 4 0 0,-7 0 0 0,7 3 0 16,-8 2 0-16,2 2 0 0,-2 0 0 0,2 1 0 0,-1 2 0 0,-1 5 0 16,2-4 0-16,-2 1 0 0,-5-2 0 0,6 1 0 0,0 0 0 0,0-4 0 15,6 1 0-15,-5-2 0 0,-2-1 0 0,8-5 0 0,-7-4 0 0,6 0-132 0,1-3-241 16,-1 0-42-16,1-5-10 0,6-6-3 0,-6 3-67 0,6-7-66 0,0 0-61 16,0 0-50-16,0-4 27 0,6-3 37 0,0 0 49 0,-6-4 48 0,7 1 74 0,6-2 74 15,-7-2 63-15,7-5 58 0,1 4 43 0,-2-2 47 0</inkml:trace>
  <inkml:trace contextRef="#ctx0" brushRef="#br0" timeOffset="135468.96">4143 15606 0 0,'13'-11'122'0,"-7"-3"172"0,8 6 89 0,-8 1 63 0,6 3 57 15,-12 0 45-15,8 1 45 0,-2 6 40 0,-6-3 40 0,6 8 36 0,-6-5 36 16,-6 9 34-16,6 2 33 0,0 1-241 0,-6 3-294 0,-2 1-174 0,8-1-103 0,-6 4 0 16,0 0 0-16,-8 0 0 0,8 3 0 0,0-3 0 0,-1 4 0 0,-6 0 0 15,6 3 0-15,-5-4 0 0,6 1 0 0,-2-4 0 0,-4 3 0 0,5-2-42 0,1-5-265 16,-1 1-58-16,0-2-56 0,1-1-163 0,0-5-167 0,-1 0 7 0,7-1 29 15,-7-6 42-15,7 3 41 0,0-7 43 0,0 0 44 0,0 0 59 0,0 0 63 16,0 0 71-16,0-7 74 0,7 3 76 0,-7 1 120 0</inkml:trace>
  <inkml:trace contextRef="#ctx0" brushRef="#br0" timeOffset="135784.65">3993 16251 0 0,'-6'-11'173'0,"6"4"170"0,0 3 78 0,0-3 56 0,0 3 53 15,-8 0 46-15,8 1 44 0,0 3 38 0,-6 0 39 0,6 0 32 0,-6 3 31 16,0 1 32-16,6 3 28 0,-8 1-287 0,2 3-471 0,0 0-62 0,-1 3 0 0,7 1 0 15,-6 0 0-15,-8 3 0 0,8 5 0 0,0-2 0 0,0 1 0 0,-2 3 0 0,2 1 0 16,-7-1 0-16,7 6 0 0,-1-6 0 0,-6 4 0 0,7-4 0 0,0 5 0 16,-2-5 0-16,2 1 0 0,-7-1 0 0,6-2 0 0,1-1 0 0,-1-4 0 15,1 0 0-15,6 0 0 0,-6-2-160 0,-1-6-174 0,0 1-42 0,7 0-36 0,-6-3-36 16,6-1-34-16,-6-3-105 0,6-4-107 0,0 0 15 0,0 0 33 0,0 0 43 16,6-4 44-16,0 0 65 0,-6-3 66 0,7 0 62 0,0-5 59 0,-1 5 56 0,0-7 55 15,7 2 60-15,-6-2 103 0</inkml:trace>
  <inkml:trace contextRef="#ctx0" brushRef="#br0" timeOffset="135984.07">4103 16317 0 0,'14'-15'102'16,"-2"4"164"-16,-5 0 80 0,0 4 67 0,-1-1 60 0,1 5 50 0,-1-1 45 0,-6 4 40 15,6 4 38-15,-6-1 34 0,0 1 34 0,0 3 34 0,0 4 31 0,-6 1-212 0,6 2-268 16,-6 1-55-16,-1 3-29 0,1 4-215 0,-1 0 0 0,0 4 0 0,1 3 0 16,-6 0 0-16,4 1 0 0,-4-1 0 0,5 4 0 0,-6 3 0 0,6-2 0 15,-5 2 0-15,-2-3 0 0,2 4 0 0,5-5 0 0,-6 1 0 0,6 1 0 0,-5-5 0 16,-2 0 0-16,8-3 0 0,0 0 0 0,-8-1 0 0,8-3 0 0,-1-3-256 0,1-5-88 15,6 1-29-15,-7 0-31 0,0-4-2 0,7-4 1 0,0 0-68 0,0 0-73 16,0-3-50-16,7-4-44 0,0 4 30 0,-7-8 38 0,6 4 72 0,7-7 72 0,-7 0 47 16,2-1 45-16,4-3 50 0,2-1 47 0,-2-2 40 0,1 0 47 0</inkml:trace>
  <inkml:trace contextRef="#ctx0" brushRef="#br0" timeOffset="136368.62">4253 16617 0 0,'6'-18'93'0,"8"7"153"0,-8-4 65 15,-6 8 60-15,7 0 61 0,0-1 50 0,-7 8 48 0,6-3 40 0,-6 6 35 16,0 1 33-16,-6 3 32 0,6 4 32 0,-7 4 31 0,7-1-209 0,-7 6-256 15,1 1-44-15,0 1-9 0,-8 3-24 0,8 5-29 0,0 2-15 0,-8 2-70 0,8 2-77 16,-7 1 0-16,-1 3 0 0,2 4 0 0,-2 0 0 0,8 0 0 0,-7 4 0 0,0-4 0 16,0 3 0-16,1 1 0 0,-2 0 0 0,1-1 0 0,7-2 0 0,-8 2 0 15,2-7 0-15,5 1 0 0,-6-2 0 0,7-5 0 0,-1-1 0 0,0-5 0 0,1 2 0 16,-1-8 0-16,1 0 0 0,0-7 0 0,6-1 0 0,0-2-158 0,-8-2-39 0,8-6-28 16,8 0-15-16,-8-1-16 0,6-6-2 0,-6-1-1 0,6-3 5 0,1 0 8 15,6-8-6-15,-6 4-6 0,5-4 0 0,-5-7 0 0,6 4 12 0,0-4 10 0,0-4 27 16,6 1 23-16,-5-5 22 0,5-2 19 0,-6 3 14 0,6-5 16 0,-5-3 20 0,6 5 20 15,-1-5 22-15,-6 4 20 0,6-4 20 0,-5 0 20 0,-2 5 21 0,8-1 20 16,-7 0 18-16,0 3 18 0,0 1 24 0,0 4 29 0,-6-1 42 0,6 8 45 0,-7-1 27 16,0 1 25-16,1 3 10 0,-7 8 12 0,7 0-2 0,-7 3-1 0,0 4-14 15,0 0-15-15,0 7-8 0,0 1-7 0,0 6-12 0,-7 1-11 0,7 7-30 0,-7-4-32 16,1 9-18-16,0 1-16 0,-1-2-62 0,1 7-70 0,-8 0 0 0,8 0 0 16,0 3 0-16,-8 1 0 0,2-1 0 0,5 5 0 0,-6-4 0 0,0 0 0 0,-1-2 0 15,8 3 0-15,-6-2 0 0,-2-3 0 0,1 0 0 0,7-5 0 0,-8 3 0 0,2-6 0 16,6 1 0-16,-2-1 0 0,-4-6 0 0,5-1 0 0,1 1 0 0,-1-5 0 0,0-3 0 15,7 0 0-15,-6 0 0 0,6-4 0 0,-6-3 0 0,6 0-136 0,0-1-102 0,0-3-34 16,0 0-23-16,0 0-19 0,0-3-26 0,0-1-23 0,6-3-127 0,-6-1-129 16,0-3-16-16,6 1 5 0,-6-2 31 0,7-2 32 0,0-4 45 0,-7-1 42 0,6-3 55 15,-6-3 51-15,7-1 53 0,-7 0 55 0,6-6 65 0,-6 2 97 0</inkml:trace>
  <inkml:trace contextRef="#ctx0" brushRef="#br0" timeOffset="137485.22">5009 14866 0 0,'0'0'103'0,"0"4"151"0,0-4 59 0,0 0 48 0,0 3 42 16,-6 1 46-16,6 0 48 0,0-1 38 0,-7 4 37 0,0-3 30 0,7 3 30 0,-6 1 26 0,0 3 24 16,-2 0-222-16,2 0-269 0,0 4-37 0,-1-1-3 0,1 1-8 0,-1 7-11 15,0 0-23-15,7 1-26 0,-12 2-18 0,6 4-17 0,-2 4-11 0,2 0-11 16,0 0-4-16,-1 7-4 0,-6-3-4 0,6 3-4 0,1 4-2 0,0 0-6 16,-8 0 0-16,8-4-6 0,0 4-7 0,-1-3-4 0,0-2-3 0,1-2-2 15,-1 0-2-15,1-4-2 0,6-8-5 0,-6 5-5 0,6-8-8 0,0-4-6 0,0 1-16 16,0-9-17-16,0-2-18 0,6 0-21 0,0-8-15 0,1 0-16 0,-1-8-13 15,1 0-14-15,6 1-21 0,0-7-27 0,0-1-18 0,0 0-21 0,7-3-5 0,0-4 0 16,-2 0-40-16,2-4-42 0,-1 1-10 0,8-5-7 0,-8 1-16 0,8-4-15 16,-1 4-2-16,-7-4 6 0,7 0 29 0,0-1 35 0,0 2 37 0,1 3 34 15,-1-4 27-15,-7 4 28 0,7-5 53 0,-6 9 50 0,5-5 36 0,-5 5 58 16,0 3 9-16,-1 1 47 0,1-2 92 0,-1 4 61 0,0 5 54 0,-5-1 53 0,-1 4 44 16,0 4 41-16,0-1 43 0,-7 1 44 0,0 4 42 0,2 3 43 0,-2 0 35 15,-6 3 32-15,0 4-133 0,0 1-170 0,0 3-30 0,0 0-12 0,-6 3-27 0,-2 5-33 16,2 3-23-16,0-1-20 0,0 2-28 0,-1 2-27 0,-6 5-28 0,0-1-24 15,7 3-17-15,-8 2-14 0,1-1-12 0,0 3-7 0,7-3-6 0,-7 4-6 16,6-4-10-16,-6 4-11 0,7-8-8 0,-8 1-8 0,8-1 3 0,0-4 0 16,-1-3 1-16,7-3-1 0,-7-1-2 0,7-4 1 0,0-2-2 0,0-5 0 15,0-3-4-15,7-4-5 0,0 0-1 0,-1-8-1 0,0 2-17 0,1-3-18 16,6-5-31-16,-7-1-34 0,8 1-21 0,-1-5-18 0,-1 1-18 0,8-4-17 0,-6 0-19 0,5-4-20 16,1 1-12-16,-2-5-11 0,2 5 3 0,0-4 3 0,-1-1 20 0,1 1 21 15,6 0 28-15,-7-1 30 0,1 1 19 0,6-1 16 0,-6 2 17 0,-1 2 16 16,1 0 22-16,6 0 21 0,-7 5 18 0,1-5 16 0,0 7 14 0,-1-3 12 15,-6 8 29-15,6-1 29 0,-5 0 25 0,-2 5 27 0,2 2 16 0,-1 5 20 16,-1-1 17-16,-4 0 15 0,-2 8 16 0,0 0 15 0,1-1 12 0,-1 8 17 0,-6 0 2 16,0 0 4-16,0 7-18 0,0-3-22 0,0 7-24 0,0-4-23 0,-6 9-15 15,-1-6-16-15,7 5-15 0,-6-1-17 0,0 5-17 0,6-4-19 0,-8-1-19 0,2 4-18 16,6-3-20-16,-6-1-14 0,6-3-15 0,0 1-14 0,-7-1-17 0,7-4-18 16,7 0-19-16,-7-3-20 0,0-1-14 0,6-6-14 0,0 3-11 0,2-8-13 15,-2 1-14-15,0-4-12 0,1-4-7 0,6 1-8 0,0-4-5 0,-7-1-6 16,14-3 5-16,-7-4 8 0,0 1 12 0,0-1 16 0,7-3 10 0,-1-4 9 0,-6 0 2 15,7 0 1-15,-1 0-10 0,1-4-13 0,6 1-20 0,-7-2-18 0,1 2 6 16,6 0 7-16,-7-1 9 0,7 0 9 0,-6 1 1 0,-1 4-2 0,7-6-16 0,-6 5-15 16,0 4-2-16,5 0 2 0,-5-1 28 0,0 5 30 0,-1 0 31 0,1 2 28 15,-8 4 89-15,8 1 99 0,-7 3 28 0,1 1 20 0,-2 3 29 0,2 3 31 16,-2 1 46-16,-5 3 52 0,0 4 45 0,-1 1 44 0,1 2 32 0,-7 1 27 16,6 3 40-16,-6 0 41 0,0 4-101 0,0 0-128 0,-6 0-23 0,6 1-5 0,0 2-21 15,-7-3-25-15,7 4-22 0,-6-4-22 0,-1-1-26 0,7 2-25 0,-7-1-36 16,7-5-37-16,-6 2-42 0,6-1-44 0,0-7-44 0,0 4-45 0,0-8-27 15,0 4-27-15,6-3-24 0,-6-4-26 0,7-4-22 0,0 2-20 0,-1-4-13 0,1 2-10 16,5-4-37-16,-5-4-39 0,6 1 3 0,0-4 6 0,0 4 19 0,0-4 19 16,0-4-13-16,0 4-15 0,1-3 7 0,-2-1 12 0,1 0 31 0,7 1 31 15,-8-2 33-15,8 2 35 0,-6-4 49 0,-2 3 46 0,8 1 19 0,-7-1 17 16,0 0 19-16,0 1 43 0,0 3 3 0,0-3 11 0,6 2 85 0,-11 6 68 0,4-6 41 16,1 4 33-16,0 1 43 0,0 3 42 0,-7 1 38 0,8 0 37 0,-8 3 38 0,8 0 38 15,-8 3 49-15,0 0 51 0,1 1-85 0,-1 3-113 0,1 1-40 0,0 4-33 16,-1-3-10-16,0 3-8 0,1-1-31 0,0 3-35 0,-1 1-28 0,0-4-25 15,1 4-40-15,-7-1-43 0,6-2-81 0,1 2-86 0,0-3-63 0,-1-1-59 16,0-1-58-16,2-2-57 0,-2 0-160 0,0 0-166 0,0-3-3 0,1 0 22 0,0-4 24 16,-1 0 29-16,-6 0 40 0,7 0 43 0,-1-4 63 0,0 0 64 0,2 1 60 0,-8-1 60 15,6 1 71-15,-6-1 119 0</inkml:trace>
  <inkml:trace contextRef="#ctx0" brushRef="#br0" timeOffset="138634.6">3849 17896 0 0,'0'-8'52'0,"0"1"139"15,0 0 59-15,0 3 45 0,0-3 39 0,-6-1 38 0,6 5 34 0,0-5 36 0,0 5 33 16,0-1 37-16,-6 0 38 0,6 1 27 0,-6 3 25 0,6 0-164 0,-8 0-204 0,8 0-37 15,-6 0-13-15,6 0-12 0,-6 3-9 0,-1-3-15 0,0 4-13 0,7 0-13 0,-6-1-12 16,-1 1-22-16,1 3-19 0,0 1-10 0,-1-1-8 0,0 0-6 0,1 4-8 16,0 0-5-16,-1 0-7 0,-6 5-5 0,6-2-3 0,1 0-5 0,-1 1-3 0,1 3-1 15,-1 1-6-15,-5-1 0 0,4 4-1 0,2-4-2 0,0 4-2 0,-1 0 1 0,1 0-3 16,-1-4-4-16,7 5-5 0,-6-6-8 0,-1 5-8 0,7-6-1 0,0 1 3 16,-6-2-1-16,6-4 0 0,0 4-1 0,0-8-7 0,6 1-11 0,-6-4-11 15,7-1-15-15,-1 1-12 0,1-4-13 0,-1-4-11 0,1-3-4 0,5 3-4 16,-4-7-9-16,4 0-9 0,1-4-12 0,0 0-13 0,0-2-10 0,1 1-14 0,5-6-3 15,-6 1 0-15,6-1 2 0,-5-4 6 0,6 0 10 0,-8 5 10 0,8-9 11 0,-1 5 8 16,1-1 11-16,-1-4 9 0,-6 5 11 0,6-1 11 0,1 1 17 0,0-1 18 16,-1 4 16-16,-5 0 17 0,5 0 19 0,0 5 17 0,-5-3 22 0,-1 2 22 0,-1 3 22 15,2 1 21-15,-2 3 20 0,2 4 17 0,-8-1 19 0,7 1 17 0,-7 3 17 0,2 1 20 16,-2 3 13-16,0 0 11 0,0 3 5 0,-6 1 6 0,8 0-6 0,-8 3-11 16,0 4-13-16,0 0-15 0,0 0-13 0,0 4-18 0,-8-1-11 0,8 4-11 0,-6-3-19 15,6 4-16-15,-6-1-14 0,0 4-10 0,-2 0-12 0,8 0-10 0,-6-1-6 0,0 6-4 16,-1-6-4-16,1 1-3 0,6 0-1 0,-7 4-5 0,0-4-4 0,1-4-5 15,6 4-7-15,-6-3-5 0,6-1-6 0,-6 0-8 0,6-3-7 0,-8 0-3 0,8-1-8 16,0-3-6-16,0-3-6 0,0-2-3 0,0 2-3 0,8 0-6 0,-8-8-2 0,6 3-4 16,-6-3-2-16,6-3-4 0,0 3-5 0,-6-8-5 0,7 0-13 0,6 2-14 15,-6-6-20-15,-1 1-21 0,0-3-13 0,8 0-12 0,-8-5-12 0,8 1-12 0,-8-5-9 16,7 6-12-16,0-5-3 0,-6-1-4 0,5-2 6 0,2 3 6 0,-2-1 16 0,2 2 16 16,-1-2 20-16,-1 2 22 0,2 2 19 0,-2 1 19 0,-5 0 30 0,6 3 31 15,-6 4 30-15,5 0 35 0,2 0 26 0,-8 4 27 0,0 0 29 0,8-2 32 0,-8 9 27 0,1-3 27 16,-1 3 19-16,1 3 15 0,-1-3 4 0,1 9 7 0,-1-2-12 0,0 0-11 15,-6 4-15-15,8 0-15 0,-2 0-11 0,-6 4-12 0,0-4-23 0,6 7-27 0,-6-3-27 16,0 3-29-16,0 1-19 0,0 2-18 0,0-3-25 0,0 1-20 0,0 3-50 0,0-7-50 16,0 3-71-16,-6 1-72 0,6-5-76 0,0-3-74 0,0 3-148 0,0-6-142 15,0 2-1-15,0-5 22 0,0-2 29 0,0-3 30 0,0 0 42 0,0-3 43 0,0-5 66 16,0 1 68-16,0-4 77 0,0-3 79 0,0-2 81 0,0-2 124 0</inkml:trace>
  <inkml:trace contextRef="#ctx0" brushRef="#br0" timeOffset="140859.42">5107 17075 0 0,'0'-7'80'0,"6"0"93"0,-6-2 38 0,0 3 37 0,0-2 34 0,0 1 33 16,0 0 32-16,0 3 20 0,0-3 15 0,0-1 22 0,0 5 22 0,0-5 20 0,0 1 23 16,0 4-131-16,0-5-160 0,0 1-18 0,-6 3 3 0,6-3-3 0,0 0-3 15,0 3 0-15,0 0 0 0,0 1-10 0,0-1-10 0,0 0-11 0,-7 1-11 0,7 3-5 16,0-4-4-16,0 8 1 0,-6-4 2 0,6 3-2 0,-7 5-3 0,7-5-11 15,-7 5-8-15,7 3-13 0,-6 0-13 0,0 3-4 0,6 1 0 0,-7 0 6 0,0 3 4 16,1-1-3-16,-7 3-4 0,6 1-7 0,1 1-7 0,-1 0-6 0,1 4-4 16,-7-4-2-16,6 4-4 0,1-4 1 0,0 3-6 0,-2-3 1 0,-4 0 1 0,5 0-5 15,1-4-2-15,-1 5-2 0,0-5-2 0,1 0-1 0,0 0-4 0,0-2-3 16,-2-2-5-16,8 0-3 0,-6-3-9 0,0 1-7 0,6-1-7 0,-7-4-10 0,7 0-13 16,0 1-9-16,-6-2-14 0,6-2-8 0,0 0-7 0,0-4-8 0,0 4-9 0,0-4-3 15,0 0-3-15,0 0-8 0,0 0-5 0,0-4-3 0,0 4-5 0,6-4-2 16,-6 4 1-16,0-4 4 0,7 1 7 0,-7 0-1 0,6-1 1 0,-6-3-5 0,0 3-3 15,6 0-12-15,-6-4-14 0,8 6-11 0,-8-6-7 0,0 4-3 0,6 0 4 16,-6 0-52-16,6 1-56 0,-6-1-59 0,0 1-57 0,0 3-17 0,6 0-8 0,-6 0 21 16,0 0 25-16,0-4 31 0,0 4 33 0,0 0 33 0,0 0 32 0,0 0 30 0,0 0 34 15,0 0 63-15,0 0 88 0</inkml:trace>
  <inkml:trace contextRef="#ctx0" brushRef="#br0" timeOffset="141177.37">5289 16848 0 0,'6'-4'85'0,"1"-3"145"0,-7 3 54 0,6 1 38 16,1 3 31-16,-7-4 38 0,7 0 37 0,-7 4 46 0,6-3 50 0,-6 3 40 15,0 0 42-15,0 3 31 0,0-3 30 0,0 4-200 0,0 0-243 0,0 3-30 0,-6 0 1 16,6 1 0-16,0-1-2 0,-7 4-19 0,7 0-18 0,-7 3-33 0,7 2-31 15,-6 2-25-15,6 0-24 0,-7 4-10 0,1 0-12 0,6 4-6 0,-6-5-2 0,-2 9-4 16,8-5-2-16,-6 5 0 0,0-1 1 0,6 0 1 0,-6 1 0 0,-1-1-4 0,0 0-5 16,7-3-9-16,-6-1-9 0,6 1-16 0,-7 0-15 0,7-8-49 0,-6 0-44 15,6 1-36-15,0-5-29 0,-6 1-31 0,6-4-28 0,0-4-25 0,0 1-20 16,0 0-5-16,0-8-2 0,0 2-38 0,0-2-39 0,0-2-21 0,6-2-18 0,-6 0-2 16,6-4-2-16,1 1 13 0,-7-4 18 0,6 0 37 0,8 1 37 0,-8-6 36 0,0 2 34 15,0-1 26-15,8-3 27 0,-8 0 51 0,7-1 49 0,1-3 48 0,-8 4 61 16</inkml:trace>
  <inkml:trace contextRef="#ctx0" brushRef="#br0" timeOffset="141476.79">5439 17104 0 0,'19'-18'3'0,"-5"-4"71"0,-2 7 59 0,2-3 42 0,-8 4 37 16,7-1 30-16,0 0 27 0,0 4 37 0,-7 0 42 0,8 4 35 0,-8 0 37 16,0-1 45-16,1 5 48 0,0-5-30 0,-1 5-45 0,1 3-43 0,-7 0-44 0,6 3-23 15,-6-3-19-15,0 8-7 0,0-5-9 0,0 5-26 0,0 3-30 0,0 0-15 0,-6 0-15 16,6-1-28-16,-7 9-29 0,1-5-22 0,6 5-21 0,-7-1-14 0,0 4-14 16,1-4-9-16,0 4-60 0,-1 4-10 0,0-4 0 0,1 0 0 0,0 4 0 0,-1-5 0 15,0 2 0-15,1-1 0 0,-1-1 0 0,1-2-62 0,6-1-62 0,-6-3-36 0,-2-1-34 16,8-2-22-16,-6-1-19 0,6-4-19 0,0-4-21 0,0 1-21 0,0-4-21 15,0 0-6-15,0-4-4 0,6-3-32 0,2-1-35 0,-8 2-17 0,6-6-13 16,0 2-12-16,1-5-13 0,-1-4 14 0,8 5 15 0,-8-8 34 0,7 4 36 0,-6-4 41 16,5 0 41-16,2 4 35 0,-8-5 36 0,7-2 47 0,0 3 45 0,0 3 39 0,1-3 50 15,-2 4 16-15,1 0 87 0,0 2 79 0,0 2 65 0,1 3 52 0,-8 1 51 16,7 2 45-16,-7 4 42 0,7 1 43 0,-6-1 41 0,-1 8 36 0,8-1 35 16,-8 5 30-16,-6-1 33 0,6 4-132 0,1 4-164 0,-7 0-44 0,0-1-25 0,0 4-33 0,7 1-33 15,-14 3-26-15,7 0-26 0,0 0-45 0,0-1-49 0,-7 2-50 0,7-2-53 16,0 2-69-16,-6-1-70 0,6-1-63 0,0-2-64 0,0-5-100 0,-6 2-101 0,6-2-86 15,0-3-75-15,0-1 12 0,0-5 23 0,0-5 35 0,0 0 39 0,6-8 54 16,-6 1 57-16,0-8 70 0,6 1 69 0,-6-5 69 0,0-3 71 0</inkml:trace>
  <inkml:trace contextRef="#ctx0" brushRef="#br0" timeOffset="141843.71">6226 15947 0 0,'0'-4'165'0,"0"-3"166"0,-6 3 68 16,6 1 55-16,-6 3 45 0,0-4 43 0,6 4 41 0,-8 0 37 0,2 4 33 0,6-1 36 16,-6 1 32-16,-1-1 31 0,1 5 29 0,-1-1-277 0,0 4-329 0,1 0-46 15,0 4-5-15,0-1-54 0,-2 1-70 0,2 3 0 0,0 5 0 0,6-5 0 0,-7 4 0 16,1 3 0-16,-1-2 0 0,0 2 0 0,1 3 0 0,0-1 0 0,-1-1 0 16,0 3 0-16,1-4 0 0,0 6 0 0,-1-6 0 0,0 0 0 0,1-3 0 0,6 4-106 15,-7-5-49-15,1-2-45 0,6-1-46 0,-6 1-56 0,-1-5-54 16,7-3-61-16,-7 0-57 0,7 0-99 0,0-4-100 0,0-3 10 0,0-4 28 0,0 0 35 0,0 0 39 15,0 0 53-15,0-4 57 0,0-3 63 0,7 0 64 0,0-4 68 0,-7 0 69 16,6 0 76-16,0-4 106 0</inkml:trace>
  <inkml:trace contextRef="#ctx0" brushRef="#br0" timeOffset="142031.01">6305 16031 0 0,'6'-4'149'0,"-6"4"172"0,7 0 77 15,-7 0 62-15,6 4 54 0,-6-1 46 0,0 5 47 0,0 0 40 0,0 3 42 16,-6-4 35-16,6 7 32 0,-7-3 30 0,7 0 27 0,-6 4-271 0,6 0-328 0,-6 0-203 15,-2 3-11-15,2-1 0 0,0 1 0 0,-7 5 0 0,6-1 0 0,1 0 0 0,-1 0 0 16,1 0 0-16,0 5 0 0,-2-6 0 0,2 4-105 0,0-3-136 0,0 0-31 16,-2 0-35-16,2 0-37 0,0-3-17 0,6-1-15 0,-7 0 11 0,7-3 14 15,0-4-18-15,0 0-22 0,0-4-25 0,0-3-24 0,0-1 0 0,0-3 5 0,0 0 6 16,7-7 9-16,-1 0 42 0,-6-4 46 0,6-4 33 0,2 0 32 0,-2-3 23 0,0-3 26 16,8-2 45-16,-8 1 45 0,0-3 50 0,1-5 66 0</inkml:trace>
  <inkml:trace contextRef="#ctx0" brushRef="#br0" timeOffset="142178.57">6461 15994 0 0,'7'4'56'0,"-7"3"140"0,0 1 56 0,0-1 41 0,0 4 35 16,0 3 30-16,0-3 27 0,0 8 25 0,-7-5 21 0,7 5 21 0,-6-1 16 15,0 1 16-15,6-1 12 0,-8 0-175 0,2 1-216 0,0-1-50 0,0 0-26 0,-2-3-43 16,8 3-44-16,-6-3-32 0,0 0-31 0,-1-1-44 0,7-3-44 0,-6-1-54 16,6-1-54-16,0-2-39 0,-7-3-38 0,7-4-21 0,0 0-14 0,0 0 22 0,0 0 26 15,7-4 44-15,-7 0 45 0,6-2 36 0,1-6 35 0,-1 4 46 0,0-3 45 16,-6 1 51-16,8-5 69 0</inkml:trace>
  <inkml:trace contextRef="#ctx0" brushRef="#br0" timeOffset="142293.59">6488 16177 0 0,'6'-10'58'0,"0"2"144"0,0 4 68 16,2 1 48-16,-2 0 42 0,-6-1 39 0,6 4 36 0,-6 0 35 0,7 0 35 16,-7 4 39-16,0 2 39 0,0 2 29 0,0-1 28 0,0 4-178 0,-7 0-218 15,7 4-52-15,0 0-31 0,-6-1-44 0,6 1-44 0,-6-1-58 0,-2 5-62 0,8-1-72 0,-6 0-73 16,0-4-138-16,6 6-144 0,-6-2-77 0,-1 0-65 0,7-3 8 0,-7-1 21 16,7 1 24-16,-6 0 28 0,-1-5 51 0,7 1 51 0,-6 0 61 0,0-2 64 15,6-3 69-15,-8 2 75 0</inkml:trace>
  <inkml:trace contextRef="#ctx0" brushRef="#br0" timeOffset="143943.24">6214 17405 0 0,'0'-12'113'16,"6"9"157"-16,-6-8 65 0,0 7 59 0,0-3 55 0,0 4 50 0,0-4 46 16,0 3 42-16,0 0 38 0,0 0 35 0,0 4 32 0,0 0 31 0,0 0 31 0,0 0-228 15,-6 0-279-15,6 0-37 0,-6 4-1 0,6 0-19 0,-8-4-27 0,2 7-163 0,6-3 0 16,-6 3 0-16,-1 0 0 0,1 1 0 0,6 3 0 0,-7-1 0 0,0 1 0 15,1 5 0-15,0-2 0 0,0 4 0 0,-8 1 0 0,8-1 0 0,-1 3 0 0,1 2 0 16,-1-1 0-16,0 0 0 0,1 3 0 0,-7 1 0 0,6 0 0 0,1-1 0 0,0 1 0 16,-1-1 0-16,0-3 0 0,1 4 0 0,-7 0 0 0,7-4 0 0,-1 0 0 0,0 0 0 15,1-4 0-15,6 1 0 0,-6-1 0 0,-2 0 0 0,2-3 0 0,6-4 0 16,-6 0-46-16,6-4-213 0,-7 4-18 0,7-4-16 0,0-3-13 0,0-1-22 0,0 1-25 16,0-4 9-16,0 0 9 0,7 0-24 0,-1-4-28 0,-6 1-39 0,6-1-36 0,8-3-29 15,-8 0-23-15,8-1 31 0,-8 1 38 0,7-4 40 0,0 0 38 0,0-4 49 0,0 4 48 16,0-3 31-16,7-1 33 0,-7 0 52 0,-1-3 54 0</inkml:trace>
  <inkml:trace contextRef="#ctx0" brushRef="#br0" timeOffset="144126.78">6403 17540 0 0,'12'-11'93'0,"2"-3"154"0,-8 3 68 0,0 4 64 15,2-4 62-15,-2 7 51 0,0-4 49 0,1 4 37 0,-1 1 36 0,-6 3 31 0,0 0 32 16,7 3 33-16,-7 5 32 0,0-4-207 0,0 4-256 0,0 2-42 0,-7-2-12 16,7 3-31-16,-6-1-32 0,6 1-77 0,-7 4-85 0,7 0 0 0,-6 0 0 0,0 3 0 15,6-1 0-15,-8 1 0 0,2 2 0 0,0 2 0 0,0-4 0 0,-2 4 0 0,8 0 0 16,-6 0 0-16,0 0 0 0,-1 3 0 0,1-3 0 0,-1 0 0 0,0 0 0 15,7 0 0-15,-6-4 0 0,0 1-144 0,6-1-81 0,-7-3-33 0,0 0-25 0,7-4-19 16,0 0-15-16,-6 0-11 0,6-8-14 0,0 4 7 0,0-3 9 0,0-4-53 0,0 0-59 16,0-4-16-16,6 1-7 0,-6-4-9 0,7-1-7 0,0 1 36 0,-1-4 41 15,-6 0 41-15,13-4 38 0,-6 1 38 0,-1-4 37 0,1 2 28 0,5-2 30 0,-4 0 61 0,4-4 60 16</inkml:trace>
  <inkml:trace contextRef="#ctx0" brushRef="#br0" timeOffset="144276.03">6644 17562 0 0,'6'-3'141'0,"0"-5"117"0,1 5 62 0,0 3 54 0,-1 0 51 0,-6 0 48 0,7 0 48 15,-7 3 28-15,0 5 24 0,0-1 28 0,0 0 28 0,0 5 24 0,-7 2 24 0,7-3-204 16,-6 3-245-16,6 0-52 0,-7 6-24 0,0-2-26 0,7 0-26 0,-6 1-26 0,0 3-26 16,-1-1-24-16,0 2-20 0,1-1-34 0,6 0-35 0,-6-1-48 0,-1-2-53 15,1 3-38-15,6-4-37 0,-7 1-34 0,0-5-33 0,7 1-93 0,0-1-95 0,0-3-76 16,0-3-63-16,0-1 16 0,0-7 33 0,0 0 45 0,0-7 45 0,7-1 61 0,-7-3 57 16,7-3 53-16,-7-1 51 0,6-7 52 0,-6 0 59 0</inkml:trace>
  <inkml:trace contextRef="#ctx0" brushRef="#br0" timeOffset="144626.14">7242 16559 0 0,'0'0'176'0,"-6"3"171"0,0 1 75 16,0-1 53-16,6 1 44 0,-8 3 42 0,2 1 39 0,0-1 35 0,-1 4 36 0,-6 0 27 16,6 0 27-16,-5 1 29 0,6 2 24 0,-2 1-294 0,2-1-353 0,-7 1-53 15,6 4-12-15,-6-1-9 0,1-1-43 0,-2 1-14 0,8 5 0 0,-7-1 0 0,0 0 0 16,6 0 0-16,-5-4 0 0,-2 7-15 0,8-2-46 0,-8-5-10 0,8 4-12 15,-7 0-28-15,7-4-26 0,-1 1-39 0,1-5-38 0,-1 0-35 0,1 2-34 0,0-5-26 16,-2 0-27-16,8-4-79 0,-6 0-85 0,6-3-55 0,0 0-48 0,0-4 7 16,0 0 17-16,0-8 44 0,0 1 49 0,6 0 57 0,-6-4 53 0,8 0 52 0,-2-5 51 15,0 2 50-15,1-4 53 0</inkml:trace>
  <inkml:trace contextRef="#ctx0" brushRef="#br0" timeOffset="144825.87">7327 16518 0 0,'7'-3'159'0,"-1"3"170"15,1 0 73-15,0 0 58 0,-7 0 51 0,0 3 44 0,6 1 42 0,-12 3 41 0,6-3 38 16,0 3 39-16,-7 4 38 0,7-3 34 0,-7 2 35 0,1-2-273 0,-1 3-331 16,1 3-198-16,-8 1-20 0,8 0 0 0,-6 3 0 0,5 1 0 0,-6 2 0 15,6-2 0-15,-5 3 0 0,-2-1 0 0,8 1 0 0,-8 1 0 0,2 2 0 0,-1-3 0 16,6 4 0-16,-6-4 0 0,1 0 0 0,4 0 0 0,-4 0-1 0,5-4-223 0,0 0-36 16,1 1-30-16,-1-5-27 0,1 1-17 0,0-5-15 0,6 2 6 0,-7-1 6 15,7-3-4-15,0-5-10 0,0 1-47 0,0-4-50 0,0 0-24 0,0 0-18 0,0-7 17 16,7 3 20-16,-1-7 42 0,0 1 44 0,1-6 40 0,-1 1 42 0,1 1 29 15,0-5 28-15,5 1 38 0,2-4 40 0,-8 0 62 0,7 1 80 0</inkml:trace>
  <inkml:trace contextRef="#ctx0" brushRef="#br0" timeOffset="145009.85">7530 16559 0 0,'6'3'146'0,"0"1"171"0,-6 3 82 16,7 4 62-16,-7 0 54 0,0 0 53 0,-7 5 50 0,1 2 45 0,6-1 43 0,-6 1 41 15,-8 5 38-15,8-1 30 0,-7 3 31 0,0-2-272 0,6 2-543 0,-5 1-31 16,-2-1 0-16,2 1 0 0,-2 3 0 0,1-3 0 0,0 0 0 0,0-4 0 0,0 3 0 15,6-6 0-15,-5 2 0 0,5-1 0 0,0-6 0 0,-6 0-220 0,13-3-91 0,-6 0-20 16,0 0-22-16,6-7-14 0,-8 3-15 0,8-3 8 0,8-4 14 0,-8-4-9 0,6 4-11 16,0-7-29-16,1-1-34 0,-1 1-21 0,1-4-15 0,6 0 31 0,0-3 33 15,-6 0 38-15,5-2 36 0,8-2 36 0,-7-1 37 0,1 1 27 0,-2-4 27 0,8 4 43 16,-7-4 46-16</inkml:trace>
  <inkml:trace contextRef="#ctx0" brushRef="#br0" timeOffset="145144.48">7672 16661 0 0,'7'-11'79'0,"0"4"148"0,-1 0 62 16,1-1 47-16,-7 4 41 0,6 4 44 0,-6 0 42 0,7 0 44 0,-7 4 47 0,0 0 35 15,0 4 35-15,0-1 32 0,-7 3 32 0,7 2-193 0,-6 2-237 0,6 1-35 0,-7 4-8 16,1-5-11-16,-1 7-13 0,0-3-24 0,1 5-25 0,0-1-38 0,-1 4-37 16,-6-4-34-16,7 3-31 0,-1-2-55 0,1 2-57 0,-1 1-50 0,0-1-48 15,-5-3-68-15,12 0-64 0,-8-1-97 0,2 2-95 0,6-5-80 0,-6 1-71 0,6-1 20 16,0-3 33-16,6-1 40 0,-6-6 43 0,0-1 60 0,6 0 61 0,-6-7 58 0,8 0 58 16,-8 0 68-16,6-7 71 0</inkml:trace>
  <inkml:trace contextRef="#ctx0" brushRef="#br0" timeOffset="145276.68">7842 16815 0 0,'13'-8'173'0,"-7"5"168"0,1 3 66 0,-7-4 48 0,7 8 37 0,-7-4 35 16,0 7 33-16,0 1 26 0,0-1 23 0,0 4 8 0,-7 0 1 0,0 0-31 15,1 4-43-15,6-1-351 0,-7 0-403 0,-5 4-219 0,5 2-184 0,0-6-17 0,1 8 9 16,0-4 14-16,-2 1 19 0,-4-5 25 0,5 5 28 0,1-4 44 0,-1-1 49 16,1 1 71-16,-1-4 73 0,-5-4 82 0,4 4 121 0</inkml:trace>
  <inkml:trace contextRef="#ctx0" brushRef="#br0" timeOffset="148510.78">6259 15068 0 0,'0'-4'83'0,"0"4"147"0,0 0 57 0,0 0 47 0,0 0 40 16,0 0 46-16,0 4 46 0,0 3 44 0,-6-3 47 0,6 3 37 0,0 0 36 16,0 1 32-16,-7 3 30 0,7-1-199 0,0 1-241 0,0 5-31 0,-6-2 0 0,6 0-7 15,0 4-11-15,-6 1-23 0,6 3-22 0,0-4-25 0,0 4-24 0,-8-3-17 0,8 6-16 16,-6-2-76-16,6 2 0 0,0 1 0 0,-6-1 0 0,6-3 0 0,-6 3 0 15,6 2 0-15,-8-2 0 0,8-3 0 0,-6 4 0 0,6-8 0 0,-6 4 0 16,6 0-48-16,-7-3-93 0,7-5-50 0,-6 1-55 0,6-1-48 0,0-3-51 16,0 0-31-16,0 0-30 0,0-3-141 0,0-1-144 0,0-4 10 0,0-3 32 15,0 0 37-15,6 0 38 0,-6-3 54 0,7-4 58 0,-1-1 64 0,0 1 65 0,2-8 61 16,-2 4 63-16,0-7 56 0,8 0 110 0</inkml:trace>
  <inkml:trace contextRef="#ctx0" brushRef="#br0" timeOffset="148711.18">6839 14939 0 0,'20'-11'168'16,"-8"8"169"-16,2-1 75 0,-1 1 57 0,0 3 50 0,-7 0 49 0,1 0 45 16,-7 3 45-16,6 1 44 0,-6 3 41 0,0 0 40 0,0-3 35 0,0 7 35 15,-6-4-305-15,-1 4-548 0,7-3 0 0,-6 6 0 0,-1-3 0 0,1 4 0 16,-1-1 0-16,7 0 0 0,-13 6 0 0,6-2 0 0,1 0 0 0,0 4 0 0,-1-4 0 16,0 4 0-16,-6 4 0 0,7-4 0 0,0 3 0 0,-1 1 0 0,-6 0 0 0,7-1 0 15,-2 5 0-15,2-4 0 0,-7-1 0 0,7 4 0 0,-1-3-287 0,1 0-113 16,-1 0-34-16,1-4-28 0,0-1-75 0,-2-2-72 0,8-1-42 0,-6 0-32 15,6-4 33-15,-6-2 44 0,6-4 44 0,0-5 48 0,0-3 67 0,0 0 65 0,6-7 63 16,-6 0 61-16,6-8 53 0,2 0 59 0</inkml:trace>
  <inkml:trace contextRef="#ctx0" brushRef="#br0" timeOffset="148895.76">7106 15027 0 0,'19'-11'145'0,"-5"7"170"15,-2 1 82-15,2-1 62 0,-8 1 52 0,7 3 50 0,-6 3 47 0,-1 1 45 0,-6-1 45 16,7 5 41-16,-7-1 41 0,0 4 33 0,0-4 31 0,0 5-264 0,-7 2-492 15,7 1-88-15,-6 0 0 0,-1-1 0 0,0 4 0 0,1 4 0 0,-6-3 0 16,4 7 0-16,2-5 0 0,-7 1 0 0,0 4 0 0,6-4 0 0,-5 3 0 16,5 2 0-16,-6-2 0 0,0-4-38 0,6 6-304 0,1-6-46 0,-7 1-46 15,7-3-83-15,-1-1-82 0,7 1-66 0,-7-5-54 0,7-3 35 0,0 0 46 0,0-4 44 16,0-3 44-16,0-4 66 0,0 0 66 0,7-4 63 0,0-3 60 0,-1 0 62 16,0-8 64-16</inkml:trace>
  <inkml:trace contextRef="#ctx0" brushRef="#br0" timeOffset="149063.14">7477 14925 0 0,'7'0'160'0,"6"0"170"0,-6 3 78 0,-1 1 56 0,0 3 48 0,0 1 44 0,-6 3 41 15,0 3 38-15,8-3 35 0,-16 8 37 0,8-1 33 0,0 0 28 0,-6 4 24 16,0 0-282-16,6 0-341 0,-6 4-68 0,-8 3-31 0,8-2-68 0,-1 1-2 0,-5 1 0 16,-2 1-86-16,8 3-89 0,-8-5-80 0,2 2-154 0,5 0-158 0,-6-5-95 15,0 5-79-15,7-5 13 0,-8-3 28 0,8 0 35 0,-7-3 42 0,6-1 45 0,-6-4 50 16,7-2 65-16,-8-5 69 0,8 0 83 0,-6 0 90 0</inkml:trace>
  <inkml:trace contextRef="#ctx0" brushRef="#br0" timeOffset="166710.98">3726 17269 0 0,'0'-11'127'16,"0"4"163"-16,-7-1 69 0,7-2 58 0,0 2 54 0,0 1 44 0,-6 0 44 16,6 4 36-16,0-6 35 0,0 6 28 0,0-1 30 0,-7 0 33 0,7 1 33 0,0-1-231 15,-6 1-282-15,6 3-37 0,0-4 4 0,-7 4-12 0,7 0-161 0,0 0-35 0,0 0 0 16,0 0 0-16,0 0 0 0,0 0 0 0,0 0 0 0,0 0 0 0,0 0 0 16,0 0 0-16,0 0 0 0,0 0 0 0,0 0 0 0,0 0 0 0,0 0 0 0,0 0 0 15,0 0 0-15,0 0 0 0,0 0 0 0,0 0 0 0,7 0 0 0,-7 4 0 0,0-4 0 16,6 0 0-16,1 0 0 0,-7 0 0 0,6 0 0 0,1 0 0 0,-1 0 0 15,1 0 0-15,0 0 0 0,5 3 0 0,-5-3 0 0,6 0 0 0,-7 0 0 0,7 4 0 16,1-4 0-16,-2 3 0 0,2 1 0 0,-2-4 0 0,8 4 0 0,-7-1 0 0,1 2 0 16,4-5 0-16,-4 4 0 0,5-1 0 0,-5-3 0 0,-2 4 0 0,8-1 0 15,-7-3 0-15,7 4 0 0,-8-4 0 0,8 3 0 0,-7-3 0 0,0 0 0 0,6 0 0 16,-5 0 0-16,5 0 0 0,-6-3 0 0,6 3 0 0,-5 0 0 0,6-4 0 0,-8 4 0 16,1-3 0-16,7 3 0 0,-8-4 0 0,2 4 0 0,6-3 0 0,-7 3 0 15,-1-4 0-15,2 4 0 0,5-5 0 0,-6 5 0 0,0 0 0 0,0 0 0 16,0-3 0-16,1 3 0 0,-2 0 0 0,1 0 0 0,0 3 0 0,0-3 0 0,1 0 0 0,-2 0 0 15,1 0 0-15,-6 5 0 0,6-5 0 0,0 0 0 0,0 4 0 0,0-4 0 16,0 0 0-16,-6 0 0 0,5 0 0 0,2 0 0 0,-2 3 0 0,-4-3 0 16,4 0 0-16,1-3 0 0,0 3 0 0,-6 0 0 0,5 0 0 0,2 0 0 0,-8-4 0 15,7 4 0-15,0 0 0 0,-6-5 0 0,6 5 0 0,0-3 0 0,-7 3 0 0,8-4 0 16,-2 4 0-16,-5-4 0 0,6 1 0 0,0 3 0 0,0-4 0 0,-6 4 0 16,5-3 0-16,2-1 0 0,-1 4 0 0,-1-4 0 0,-4 1 0 0,4 3 0 0,1-4 0 15,0 4 0-15,0-4 0 0,1 1 0 0,-2 3 0 0,2-4 0 0,-2 0 0 0,1 4 0 16,1-3 0-16,-2-1 0 0,2 0 0 0,5 1 0 0,-6-1 0 0,0 0 0 15,1 1 0-15,-2 3 0 0,1-8 0 0,7 5 0 0,-8-1 0 0,2 0 0 0,-2 1 0 16,2-1 0-16,-1-3 0 0,0 3 0 0,0 1 0 0,-1-1 0 0,2-3 0 0,-1 3 0 16,0 0 0-16,0 1 0 0,0-6 0 0,0 6 0 0,0 0 0 0,0-5 0 15,0 5 0-15,0-1 0 0,-6-3 0 0,5 3 0 0,2 1 0 0,-8-1 0 0,7 0 0 0,1 0 0 16,-8-3 0-16,6 3 0 0,2 1 0 0,-8-1 0 0,7 4 0 0,-6-3 0 16,6-1 0-16,-7 0 0 0,8 4 0 0,-8-3 0 0,7-1 0 0,-6 4 0 0,6-4 0 15,-7 4 0-15,0-3 0 0,8 3 0 0,-8-4 0 0,8 4 0 0,-8 0 0 0,0-4 0 16,7 4 0-16,-6 0 0 0,-1 0 0 0,7-3 0 0,-7 3 0 0,8 0 0 15,-8 0 0-15,1-4 0 0,6 4 0 0,-7 0 0 0,1-4 0 0,5 4 0 16,-4 0 0-16,-2-3 0 0,7 3 0 0,-6 0 0 0,5-4 0 0,-5 4 0 0,-1-4 0 16,1 4 0-16,6-3 0 0,-7-1 0 0,1 4 0 0,0-5 0 0,-1 5 0 0,0-2 0 15,1-2 0-15,0 4 0 0,6-3 0 0,-7-2 0 0,-6 5 0 0,6-4 0 16,2 4 0-16,-2-3 0 0,0 3 0 0,1-4 0 0,-1 4 0 0,1-3 0 0,-1 3 0 0,1-4 0 16,-1 4 0-16,0 0 0 0,2-3 0 0,-2 3 0 0,0 0 0 0,1-4 0 15,0 4 0-15,-1 0 0 0,0-4 0 0,1 4 0 0,-1 0 0 0,1 0 0 16,0-3 0-16,-1 3 0 0,7 0 0 0,-6-4 0 0,-1 4 0 0,0 0 0 0,1-3 0 15,0 3 0-15,-7 0 0 0,6 0 0 0,1-4 0 0,-1 4 0 0,0 0 0 0,2 0 0 16,-2 0 0-16,0-4 0 0,0 4 0 0,1 0 0 0,0 0 0 0,-1-4 0 16,1 4 0-16,-7 0 0 0,6 0 0 0,0 0 0 0,2 0 0 0,-2-3 0 15,0 3 0-15,0 0 0 0,2 0 0 0,-2 0 0 0,-6 0 0 0,6-4 0 0,1 4 0 16,-1 0 0-16,1 0 0 0,0 0 0 0,-1 0 0 0,0 0 0 0,0 0 0 0,2 0 0 16,-8-4 0-16,6 4 0 0,0 0 0 0,1 0 0 0,-1 0 0 0,1 0 0 15,0 0 0-15,-1 0 0 0,-6 0 0 0,6 0 0 0,1 0 0 0,0 0 0 0,-1 0 0 16,-6 0 0-16,6-3 0 0,1 3 0 0,0 0 0 0,-1 0 0 0,-6 0 0 15,7 0 0-15,-1 0 0 0,0 0 0 0,-6 0 0 0,8 0 0 0,-8 0 0 0,6 0 0 16,0 0 0-16,-6 0 0 0,6 0 0 0,-6 0 0 0,8 0 0 0,-2 0 0 16,-6 0 0-16,6 0 0 0,-6 0 0 0,7 0 0 0,-7 0 0 0,6 0 0 15,-6 0 0-15,7 0 0 0,-7 0 0 0,0 0 0 0,7 0 0 0,-7 0 0 0,0 0 0 16,6 0 0-16,-6 0 0 0,6 0 0 0,-6 0 0 0,0 0 0 0,0 0 0 0,6 0 0 16,-6 0 0-16,0 0 0 0,8 0 0 0,-8 0 0 0,0 0 0 0,0 0 0 15,0 0 0-15,0 0 0 0,0 0 0 0,0 0 0 0,0 0 0 0,0 0 0 16,0 0 0-16,0 0 0 0,0 0 0 0,0 0 0 0,0 0 0 0,0 0-226 0,0 0-654 15,0 0-9-15,-8 0 25 0,8 3 34 0,-6-3 37 0,0 4 42 0,0 0 49 0,-1-4 57 16,-6 3 84-16,6 5 89 0,-5-4 124 0,-2-1 134 0</inkml:trace>
  <inkml:trace contextRef="#ctx0" brushRef="#br0" timeOffset="167961.22">3823 16661 0 0,'0'-4'99'0,"0"1"160"0,0 3 74 0,0-4 62 0,0 4 58 0,-6-3 47 0,6 3 40 16,0-4 41-16,0 4 38 0,0 0 38 0,0-3 40 0,0 3 42 0,0 0 44 16,0 0-210-16,0 0-256 0,0 0-45 0,0 0-17 0,0 0-136 0,0 0-119 15,0 0 0-15,0 0 0 0,0 0 0 0,0 0 0 0,0 0 0 0,0 0 0 0,0 0 0 16,0 0 0-16,0 0 0 0,0 0 0 0,0 0 0 0,0 0 0 0,0 0 0 16,0 0 0-16,0 0 0 0,0 0 0 0,0 0 0 0,0 0 0 0,0 0 0 0,6 0 0 15,-6 0 0-15,0-4 0 0,0 4 0 0,0 0 0 0,0 0 0 0,8 0 0 16,-8 0 0-16,0 0 0 0,6 0 0 0,0 0 0 0,-6 0 0 0,6 0 0 0,1 0 0 15,0-4 0-15,-7 4 0 0,6 0 0 0,1 0 0 0,-1 0 0 0,8 0 0 0,-8 0 0 16,0 0 0-16,7 0 0 0,-6 0 0 0,-1 0 0 0,7-4 0 0,1 4 0 16,-8 0 0-16,6 0 0 0,2-4 0 0,-8 4 0 0,7 0 0 0,1-2 0 0,-2 2 0 15,2-5 0-15,-2 5 0 0,2-4 0 0,-1 4 0 0,7-3 0 0,-8-1 0 16,1 4 0-16,0-4 0 0,0 4 0 0,1-3 0 0,4-1 0 0,-4 4 0 0,-1-4 0 16,0 1 0-16,0 3 0 0,-1-4 0 0,2 0 0 0,-1 4 0 0,0-3 0 15,0 3 0-15,0-4 0 0,0 4 0 0,0-4 0 0,0 4 0 0,-6-3 0 0,5 3 0 16,2-4 0-16,-8 4 0 0,8-3 0 0,-8 3 0 0,7 0 0 0,-7 0 0 15,7-4 0-15,-6 4 0 0,5 0 0 0,-4-4 0 0,-2 4 0 0,7 0 0 0,-7-3 0 16,1 3 0-16,0 0 0 0,-1 0 0 0,7 0 0 0,-6-4 0 0,-1 4 0 16,0 0 0-16,1 0 0 0,6 0 0 0,-6 0 0 0,-1-4 0 0,0 4 0 15,1 0 0-15,0 0 0 0,5 0 0 0,-4 0 0 0,-2 0 0 0,7 0 0 0,-7 0 0 0,1 0 0 16,-1-3 0-16,7 3 0 0,-7 0 0 0,2 0 0 0,-2 0 0 0,7 0 0 16,-7-4 0-16,1 4 0 0,-1 0 0 0,7 0 0 0,-6-4 0 0,0 4 0 15,-1 0 0-15,7-4 0 0,-6 4 0 0,-1 0 0 0,0-3 0 0,1 3 0 0,-1 0 0 16,1 0 0-16,0-4 0 0,-1 4 0 0,0 0 0 0,1 0 0 0,0 0 0 15,-1 0 0-15,0-3 0 0,-6 3 0 0,7 0 0 0,0 0 0 0,-1 0 0 0,1 0 0 16,-1 0 0-16,0 0 0 0,-6 0 0 0,8 0 0 0,-2-4 0 0,0 4 0 0,-6 0 0 16,6 0 0-16,1 0 0 0,0 0 0 0,-7 0 0 0,6-4 0 0,1 4 0 15,-1 0 0-15,-6 0 0 0,6 0 0 0,2-3 0 0,-8 3 0 0,6 0 0 0,0 0 0 16,1-4 0-16,-7 4 0 0,7 0 0 0,-1-4 0 0,-6 4 0 0,6 0 0 16,1 0 0-16,-7-3 0 0,6 3 0 0,-6 0 0 0,7 0 0 0,0-3 0 15,-7 3 0-15,6 0 0 0,0-4 0 0,-6 4 0 0,7 0 0 0,0 0 0 0,-7-5 0 16,6 5 0-16,0 0 0 0,1-3 0 0,-7 3 0 0,7-4 0 0,-1 4 0 0,-6 0 0 15,7-4 0-15,-1 4 0 0,0-3 0 0,-6 3 0 0,8-4 0 0,-2 0 0 16,0 4 0-16,0-3 0 0,1 3 0 0,-7-4 0 0,7 1 0 0,-1 3 0 16,1-4 0-16,-1 4 0 0,0-4 0 0,2 4 0 0,-2-3 0 0,-6 3 0 0,6 0 0 15,0-4 0-15,2 4 0 0,-2-4 0 0,-6 4 0 0,6 0 0 0,1-3 0 0,-7 3 0 16,6 0 0-16,1 0 0 0,-7 0 0 0,7 0 0 0,-7-4 0 0,6 4 0 16,-6 0 0-16,0 0 0 0,0 0 0 0,0 0 0 0,0 0 0 0,0 0 0 0,0 0 0 15,0 0 0-15,0 0 0 0,0 0 0 0,0 0 0 0,0 0 0 0,0 0 0 0,0-4-728 16,-6 1-179-16,-1 3 25 0,0 0 33 0,1-4 37 0,-1 4 41 0,1 0 47 15,-8 0 59-15,2 0 69 0,-2 0 94 0,2 0 101 0,-8 0 138 0,1 4 172 16</inkml:trace>
  <inkml:trace contextRef="#ctx0" brushRef="#br0" timeOffset="169127.02">3732 15855 0 0,'0'-4'155'0,"-6"1"176"0,-1-1 86 0,1 1 70 15,-1 3 64-15,1-4 59 0,6 0 56 0,-7 4 51 0,1-3 47 0,0 3 39 16,6-4 38-16,-8 4 31 0,8 0 30 0,-6 0-827 0,0 0-75 0,6 0 0 0,0 0 0 15,0 0 0-15,0 0 0 0,0 0 0 0,0 0 0 0,0-4 0 0,0 4 0 16,6 0 0-16,-6 0 0 0,6-3 0 0,2 3 0 0,-2 0 0 0,0-4 0 16,7 4 0-16,-6-4 0 0,6 4 0 0,0-4 0 0,0 1 0 0,7 3 0 15,-8-4 0-15,8 4 0 0,-1-3 0 0,1 3 0 0,-7-4 0 0,7 4 0 0,6-4 0 16,-7 4 0-16,1-3 0 0,0 3 0 0,-2 0 0 0,2-4 0 0,0 4 0 0,-1 0 0 16,1 0 0-16,0 0 0 0,-1 0 0 0,1 0 0 0,-8 0 0 0,8 0 0 15,-7 4 0-15,1-4 0 0,4 0 0 0,-10 0 0 0,4 0 0 0,1 0 0 16,-6 0 0-16,0 0 0 0,5 3 0 0,-6-3 0 0,-6 0 0 0,8 0 0 15,-2 0 0-15,-6 0 0 0,6 0 0 0,-6 0 0 0,0 0 0 0,0 0 0 0,0 0 0 16,0 0 0-16,-6 4 0 0,0-4 0 0,6 0 0 0,-8 0 0 0,2 0 0 16,0 0 0-16,-7 0 0 0,6 0 0 0,-6 0 0 0,1 0 0 0,-2 0 0 0,-6 0 0 15,8 0 0-15,-8 4 0 0,1-4 0 0,5 0 0 0,-5 3 0 0,-7-3 0 16,6 0 0-16,1 4 0 0,-1-4 0 0,-6 3 0 0,6-3 0 0,1 0 0 16,-1 4 0-16,-6-4 0 0,7 0 0 0,-1 0 0 0,2 4 0 0,4-4 0 0,-6-4 0 15,1 4 0-15,6 0 0 0,0 0 0 0,0-4 0 0,0 4 0 0,0-3 0 16,6 3 0-16,-6-4 0 0,7 4 0 0,0 0 0 0,-2-3 0 0,8 3 0 0,-6-4 0 15,6 4 0-15,-6-4 0 0,6 4 0 0,6 0 0 0,-6 0 0 0,6 0 0 16,-6-3 0-16,8 3 0 0,4 0 0 0,-5 0 0 0,6 0 0 0,0 0 0 0,0 0 0 16,0 0 0-16,7 0 0 0,-8-4 0 0,8 4 0 0,-1 0 0 0,1 0 0 0,6-4 0 15,-7 4 0-15,7-3 0 0,-6 3 0 0,-1 0 0 0,7-3 0 0,-6-3 0 16,0 6 0-16,-1-3 0 0,1 0 0 0,0 3 0 0,-1-4 0 0,-5 0 0 16,4 1 0-16,-4-1 0 0,-8 4 0 0,7-4 0 0,1 1 0 0,-8 3 0 15,6-4 0-15,-4 1 0 0,-2 3 0 0,0 0 0 0,-6-4 0 0,7 4 0 0,-7 0 0 16,0 0 0-16,6-4 0 0,-6 4 0 0,0 0 0 0,0 0 0 0,0 0 0 15,0 0 0-15,0 0 0 0,-6 0 0 0,6 0 0 0,-7 4 0 0,7-4 0 0,-6 0 0 16,0 0 0-16,-2 0 0 0,8 0-67 0,-6-4-843 0,0 4 1 0,-8 0 31 16,14-3 37-16,-12 3 38 0,5-4 47 0,1 4 48 0,-8-4 76 0,8 4 80 15,-6-3 94-15,4-1 98 0,-4-3 122 0,5 3 159 0</inkml:trace>
  <inkml:trace contextRef="#ctx0" brushRef="#br1" timeOffset="180021.36">3746 15815 0 0,'0'-4'93'0,"0"4"158"0,0-4 73 0,-7 1 61 0,7 3 57 15,0-4 48-15,-7 1 46 0,7-1 37 0,-6 4 38 0,6-4 24 0,-7 1 25 0,7-1 24 16,-6 4 20-16,6-4-216 0,-7 1-262 0,1 3-62 0,6 0-31 0,-7-3-30 0,7 3-33 15,0 0-20-15,-6-6-25 0,6 6-2 0,0 0-2 0,0 0 9 0,0 0 13 16,0 0 7-16,0 0 5 0,6 6 8 0,-6-6 9 0,7 0 9 0,-7 0 10 16,6 3-76-16,1-3-15 0,6 0 0 0,-7 3 0 0,1-3 0 0,6 0 0 15,0 0 0-15,0 0 0 0,0 0 0 0,7 0 0 0,-8 0 0 0,8-3 0 0,0 3 0 16,-1-3 0-16,1-6 0 0,-1 6 0 0,1-1 0 0,0-3 0 0,-2 3 0 16,9-3 0-16,-7 0 0 0,-1 3 0 0,0-3 0 0,8-1 0 0,-7 1 0 0,-2 3 0 15,2-3 0-15,-1 0 0 0,1 3 0 0,-6-3 0 0,5 3 0 0,1 0 0 16,-8 1 0-16,2-1 0 0,-2 0 0 0,8 4 0 0,-7-3 0 0,-7 3 0 15,8-4 0-15,-8 4 0 0,7 0 0 0,-6-3 0 0,-1 3 0 0,1 0 0 16,-1 0 0-16,0 0 0 0,-6-4 0 0,7 4 0 0,-7 0 0 0,7 0 0 0,-7 0 0 16,0 0 0-16,0 0 0 0,0-4 0 0,0 4 0 0,0 0 0 0,0 0 0 0,0-3 0 15,0 3-190-15,-7-4-212 0,7 4-118 0,0 0-119 0,0 0-70 0,-7 0-60 16,1 0 33-16,6 0 43 0,-6 0 56 0,-1 0 58 0,1 0 44 0,-1 0 47 16,0 0 71-16,1 4 72 0,0-1 74 0,-1-3 78 0</inkml:trace>
  <inkml:trace contextRef="#ctx0" brushRef="#br1" timeOffset="180820.71">3837 16628 0 0,'0'0'91'0,"-6"4"153"0,6-4 69 0,-8 0 59 0,8 4 54 15,-6-4 53-15,6 4 49 0,-6-4 41 0,6 3 33 0,-7-3 31 0,7 0 30 16,-7 4 24-16,1-4 24 0,6 3-217 0,-7 1-261 0,7-4-53 0,0 3-23 16,-6-3-34-16,6 0-32 0,0 0-26 0,0 0-26 0,0 0-9 0,0 0-3 0,0 0-1 15,0 0-3-15,0 0 4 0,6 0 4 0,-6 4 8 0,7-4 6 0,-7 0 9 0,6 0 14 16,1 0 7-16,-7 0-29 0,13 4-46 0,-7-4 0 0,2 0 0 0,4 0 0 15,-6 4 0-15,8-4 0 0,-1 0 0 0,-1 0 0 0,2 3 0 0,-2-3 0 0,8 0 0 16,-7 0 0-16,7 0 0 0,0 0 0 0,-8 0 0 0,8 0 0 0,-1-3 0 16,1 3 0-16,0 0 0 0,-1-4 0 0,7 0 0 0,-6 4 0 0,-1-4 0 0,7 1 0 15,-6-1 0-15,6 1 0 0,-7-1 0 0,7 1 0 0,-6-1 0 0,-1 0 0 16,7 0 0-16,-6 0 0 0,-1 2 0 0,1-3 0 0,0 1 0 0,-1 1 0 16,1-1 0-16,0 0 0 0,-1 4 0 0,-6-3 0 0,6-1 0 0,1 0 0 0,-7 4 0 15,7-3 0-15,-8-1 0 0,8 4 0 0,-6-4 0 0,5 1 0 0,-6 3 0 0,0-4 0 16,7 0 0-16,-8 1 0 0,1 3 0 0,0-4 0 0,7 1 0 0,-7 3 0 15,0-4 0-15,0 0 0 0,0 4 0 0,7-3 0 0,-14-1 0 0,7 0 0 0,6 4 0 16,-12-3 0-16,6-1 0 0,0 0 0 0,1 0 0 0,-2 4 0 0,1-3 0 16,-6-1 0-16,6 1 0 0,-1-1 0 0,-4 4 0 0,4-4 0 0,2 1 0 0,-8-1 0 15,7 0 0-15,-7 4 0 0,8-3 0 0,-8 0 0 0,7-1 0 0,-6 4 0 16,5-5 0-16,-5 2 0 0,0-1 0 0,6 4 0 0,-7-4 0 0,0 1 0 16,8-1 0-16,-8 0 0 0,0 4 0 0,1-3 0 0,0-1 0 0,6 1 0 0,-7-1 0 15,0 4 0-15,2-4 0 0,-2 1 0 0,0 3 0 0,0-4 0 0,2 4 0 0,4-4 0 16,-5 1 0-16,-1 3 0 0,1-4 0 0,0 4 0 0,-1 0 0 0,-6-4 0 15,6 4 0-15,0-3 0 0,2 3 0 0,-2 0 0 0,0-4 0 0,1 4 0 0,-7 0 0 16,6 0 0-16,1 0 0 0,0 0 0 0,-7 0 0 0,6 0 0 0,0-4 0 0,-6 4 0 16,7 0 0-16,0 0 0 0,-7 0 0 0,6 0 0 0,0 0 0 0,1 0 0 15,-7 0 0-15,7 0 0 0,-1 0 0 0,-6 0 0 0,7 0 0 0,-1 0 0 16,-6 0 0-16,6 0 0 0,-6 0 0 0,7 0 0 0,-7 0 0 0,7 0 0 0,-7 0 0 16,0 0 0-16,0 0 0 0,0 0 0 0,0 0 0 0,0 0 0 0,0 0 0 0,0 0 0 15,0 0-340-15,0 0-340 0,0 0-76 0,0 0-55 0,0 0 24 0,-7 4 35 16,0-4 46-16,1 4 48 0,0-1 51 0,-7 1 54 0,6 0 60 0,-6-1 67 15,0 1 98-15,0 0 103 0</inkml:trace>
  <inkml:trace contextRef="#ctx0" brushRef="#br1" timeOffset="181871.31">4071 17277 0 0,'0'-4'73'16,"-7"0"148"-16,7 4 63 0,-6-3 48 0,0 3 42 0,6-4 40 0,-7 0 40 0,0 4 45 15,7-3 45-15,-6-1 33 0,6 4 32 0,-6-4 29 0,-1 4 26 0,7-4-190 16,-7 4-235-16,7 0-47 0,-6-3-19 0,6 3-15 0,0 0-16 0,-7-4-16 0,7 4-16 16,0 0-24-16,0 0-22 0,0 0-17 0,0 0-13 0,7 0-7 0,-7-3-6 15,0 3-4-15,6 0-1 0,-6 0 0 0,7-4 2 0,-7 4 5 0,7-4 7 16,-1 4-1-16,0-3 3 0,8 3-1 0,-8-4 0 0,7 4 5 0,-6-3 9 0,6-1 2 0,-1 4 0 15,2-3 0-15,-2 3 0 0,2-4 1 0,5-1 2 0,-5 5-45 0,4-3-5 16,-4-1 0-16,5 0 0 0,-5 4 0 0,4-3 0 0,2-1 0 0,0 1 0 0,-1-1 0 16,1 0 0-16,0 1 0 0,-1-1 0 0,7-3 0 0,-6 3 0 0,-1 0 0 0,1-3 0 15,6 3 0-15,-7-3 0 0,1 3 0 0,6 1 0 0,-6-5 0 0,5 5 0 16,-5-5 0-16,6 5 0 0,-6-5 0 0,-1 5 0 0,7-4 0 0,-6 3 0 16,-1-3 0-16,1 3 0 0,6-3 0 0,-7 4 0 0,1-6 0 0,-7 2 0 0,6 3 0 0,1-3 0 15,-1 3 0-15,1-3 0 0,-7 4 0 0,7-1 0 0,0-4 0 0,-8 5 0 16,2-5 0-16,5 5 0 0,-6-4 0 0,6 3 0 0,-5 0 0 0,-2 1 0 15,2-5 0-15,-1 5 0 0,7-1 0 0,-8 0 0 0,1 1 0 0,0-1 0 0,0 0 0 0,1 1 0 16,-2-1 0-16,2 0 0 0,-8 1 0 0,7-1 0 0,0-1 0 0,0-1 0 16,-1 3 0-16,-4-2 0 0,4-2 0 0,1 3 0 0,1-3 0 0,-8 4 0 15,7-5 0-15,0 5 0 0,-7-4 0 0,8 3 0 0,-1-4 0 0,-7 1 0 0,7 3 0 16,-6-3 0-16,5 0 0 0,2 3 0 0,-8-3 0 0,7 3 0 0,-6 0 0 0,6-3 0 16,-1 3 0-16,-4 1 0 0,4-1 0 0,-5 1 0 0,6 3 0 0,-6-4 0 15,5 0 0-15,2 4 0 0,-8-3 0 0,7 3 0 0,-6 0 0 0,6-5 0 0,-7 5 0 16,7 0 0-16,-6 0 0 0,-1-4 0 0,8 4 0 0,-8 0 0 0,0 0 0 15,1-2 0-15,-1 2 0 0,7 0 0 0,-6-5 0 0,-1 5 0 0,0-3 0 0,2 3 0 16,-2-4 0-16,0 4 0 0,1-4 0 0,-1 1 0 0,1 3 0 0,-1-4 0 16,1 1 0-16,-1 3 0 0,8-4 0 0,-8 4 0 0,0-3 0 0,1-1 0 0,0 4 0 15,-1-4 0-15,0 0 0 0,1 4 0 0,-1-3 0 0,8 3 0 0,-8-3 0 0,0 3 0 16,8 0 0-16,-8-5 0 0,0 5 0 0,1-3 0 0,6 3 0 0,-6 0 0 16,-1-4 0-16,8 4 0 0,-8 0 0 0,0 0 0 0,7 0 0 0,-6-4 0 15,-1 4 0-15,7 0 0 0,-7 0 0 0,8 0 0 0,-8 0 0 0,8 0 0 0,-8 0 0 16,7 0 0-16,-7 0 0 0,8 0 0 0,-8 4 0 0,7-4 0 0,-6 0 0 15,5 4 0-15,-5-4 0 0,6 3 0 0,-6-3 0 0,5 5 0 0,2-2 0 0,-8-3 0 16,7 3 0-16,-6 1 0 0,-1 0 0 0,7 0 0 0,-7-4 0 0,8 3 0 16,-8 1 0-16,0-4 0 0,8 3 0 0,-8-3 0 0,1 4 0 0,-1-4 0 0,1 3 0 15,0-3 0-15,-1 0 0 0,0 0 0 0,0 0 0 0,2 0 0 0,-8 0 0 0,6 0 0 16,-6 0 0-16,6 0 0 0,1 0 0 0,-7 0 0 0,6-3 0 0,-6 3 0 16,7 0 0-16,-7 0 0 0,7 0 0 0,-7 0 0 0,0-4 0 0,6 4 0 15,-6 0 0-15,6 0 0 0,-6 0 0 0,0 0 0 0,7-3 0 0,-7 3 0 0,0 0 0 16,7 0 0-16,-7 0 0 0,0 0 0 0,0 0 0 0,6 0 0 0,-6 0 0 0,0-4 0 15,0 4 0-15,0 0 0 0,0 0 0 0,0 0 0 0,0 0 0 0,0 0 0 16,0 0 0-16,0 0 0 0,0 0 0 0,0 0-147 0,0 0-505 0,-6 0-187 0,-1-3 2 16,0 3 29-16,1 0 37 0,0 0 40 0,-1-4 53 0,0 4 53 0,1 0 61 15,-7 0 61-15,-1 4 89 0,8-4 94 0,-6 0 98 0,-2 3 142 0</inkml:trace>
  <inkml:trace contextRef="#ctx0" brushRef="#br1" timeOffset="183287.07">4084 17958 0 0,'0'3'60'0,"0"-3"139"0,0 0 59 0,0 0 42 0,-6 0 34 0,6 0 33 16,0 0 32-16,0 4 31 0,0-4 31 0,0 0 26 0,-7 0 25 0,7 0 22 0,0 0 23 15,0 0-176-15,0 0-215 0,0 0-33 0,0 0-6 0,0 0 5 0,0 0 6 16,0 0 0-16,0 0-1 0,0 0-9 0,0 0-5 0,7-4-7 0,-7 4-4 0,0-3-6 15,6 3-7-15,-6-4-8 0,7 4-7 0,-1-3-8 0,-6 3-8 0,6-4-17 0,2 4-20 16,4-4-9-16,-6 1-8 0,8 3-5 0,-8-4-4 0,7 1-3 0,1 3 1 16,-2-4 3-16,2 4 3 0,-2-3 7 0,8 3 9 0,-7-4 8 0,7 4 5 0,-8-5 9 15,8 5 7-15,-1 0 2 0,1 0 4 0,0-3 2 0,-7 3 4 0,6 0 2 0,0-4 3 16,1 4 3-16,0-4 1 0,-1 4-34 0,1-3-41 0,-1-1 0 0,1 4 0 16,0-3 0-16,-1-1 0 0,1 0 0 0,-1 1 0 0,0-1 0 0,1 0 0 0,0 1 0 15,-1-1 0-15,1-3 0 0,-1 3 0 0,1 0 0 0,0 1 0 0,-1-1 0 0,0 0 0 16,1 1 0-16,-1-1 0 0,1 0 0 0,0 4 0 0,-1-3 0 0,1 3 0 15,-8-4 0-15,8 4 0 0,-1 0 0 0,1-3 0 0,-6 3 0 0,5 0 0 0,1 0 0 0,-8 0 0 16,2 0 0-16,5 0 0 0,-6 0 0 0,0 0 0 0,1 3 0 0,-2-3 0 16,1 0 0-16,-6 0 0 0,6 0 0 0,-1 0 0 0,-4 0 0 0,4 0 0 0,-6 0 0 15,8 0 0-15,-8 0 0 0,7 0 0 0,-6 0 0 0,6 0 0 0,-7 4 0 0,0-4 0 16,2 0 0-16,4 3 0 0,-5-3 0 0,-1 0 0 0,8 4 0 0,-8-4 0 0,0 4 0 16,8-1 0-16,-8-3 0 0,0 4 0 0,8-4 0 0,-8 4 0 0,7-4 0 0,-7 3 0 15,8-3 0-15,-8 4 0 0,8-4 0 0,-8 4 0 0,7-4 0 0,-7 0 0 16,8 0 0-16,-8 0 0 0,6 0 0 0,-4 0 0 0,4 0 0 0,-5 0 0 0,6-4 0 15,-6 4 0-15,5-4 0 0,-5 1 0 0,6 3 0 0,-7-4 0 0,8 0 0 0,-8 4 0 16,7-3 0-16,0-1 0 0,-6 0 0 0,5 1 0 0,2-1 0 0,-8 4 0 16,7-3 0-16,0-1 0 0,0 4 0 0,1-4 0 0,-2 4 0 0,1-4 0 0,0 4 0 0,0 0 0 15,1-3 0-15,-2 3 0 0,2 0 0 0,5 0 0 0,-6 0 0 0,0 0 0 0,0 0 0 16,0 0 0-16,0-4 0 0,0 4 0 0,6 0 0 0,-5 0 0 0,-1 0 0 16,0 0 0-16,0-3 0 0,-1 3 0 0,2 0 0 0,-1-4 0 0,0 4 0 0,0 0 0 15,-7-4 0-15,8 4 0 0,-2-3 0 0,2 3 0 0,-2 0 0 0,2-4 0 0,-1 4 0 16,-1-4 0-16,2 4 0 0,-2 0 0 0,2-3 0 0,-1 3 0 0,-1 0 0 15,8-3 0-15,-6 3 0 0,-2 0 0 0,1 0 0 0,1 0 0 0,-2-6 0 0,8 6 0 16,-7 0 0-16,0 0 0 0,0 0 0 0,0 0 0 0,0 0 0 0,7 0 0 0,-7 0 0 16,-1 0 0-16,2 0 0 0,-2 0 0 0,2 0 0 0,-1 0 0 0,0 0 0 0,0 0 0 15,-1 0 0-15,2 0 0 0,-8-3 0 0,7 3 0 0,1 0 0 0,-2-3 0 0,2 3 0 16,-8 0 0-16,7-4 0 0,0 4 0 0,0 0 0 0,-7 0 0 0,8-4 0 16,-2 4 0-16,2 0 0 0,-8-3 0 0,7 3 0 0,0 0 0 0,-6-4 0 0,5 4 0 15,2 0 0-15,-8 0 0 0,7-4 0 0,0 4 0 0,-6 0 0 0,5 0 0 0,2 0 0 16,-8 0 0-16,8 0 0 0,-8-3 0 0,7 3 0 0,0 0 0 0,-6 0 0 0,5 0 0 15,-5-4 0-15,6 4 0 0,-6 0 0 0,-1 0 0 0,7-3 0 0,-6 3 0 0,-1 0 0 16,8 0 0-16,-8-4 0 0,0 4 0 0,1 0 0 0,-1-4 0 0,7 4 0 16,-6 0 0-16,-1-4 0 0,0 4 0 0,2 0 0 0,4-3 0 0,-5 3 0 0,0 0 0 15,-1-4 0-15,7 4 0 0,-7 0 0 0,1-3 0 0,0 3 0 0,5 0 0 0,-5-4 0 16,0 4 0-16,5 0 0 0,-5 0 0 0,6-4 0 0,-6 4 0 0,-1 0 0 0,0-3 0 16,8 3 0-16,-8 0 0 0,7-4 0 0,-6 4 0 0,-1 0 0 0,1 0 0 0,5-4 0 15,-4 4 0-15,-2 0 0 0,0 0 0 0,0 0 0 0,8-3 0 0,-8 3 0 0,1 0 0 16,-1-4 0-16,1 4 0 0,0 0 0 0,-7 0 0 0,6 0 0 0,0 0 0 15,0-4 0-15,2 4 0 0,-2 0 0 0,-6 0 0 0,6-3 0 0,1 3 0 0,-7 0 0 16,6 0 0-16,1-4 0 0,0 4 0 0,-7 0 0 0,6 0 0 0,0-4 0 0,1 4 0 16,-7 0 0-16,7 0 0 0,-1 0 0 0,0-3 0 0,1 3 0 0,-7 0 0 15,7 0 0-15,-1 0 0 0,1-4 0 0,-1 4 0 0,0 0 0 0,-6 0 0 0,8 0 0 0,-2 0 0 16,0-4 0-16,0 4 0 0,-6 0 0 0,8 0 0 0,-2 0 0 0,-6 0 0 16,6 0 0-16,1-3 0 0,-7 3 0 0,6 0 0 0,-6 0 0 0,7 0 0 0,0 0 0 15,-7 0 0-15,6 0 0 0,-6 0 0 0,6 0 0 0,-6 0 0 0,0 0 0 0,6 0 0 16,-6-4 0-16,8 4 0 0,-8 0 0 0,0 0 0 0,6 0 0 0,-6 0 0 0,0 0 0 15,6 0 0-15,-6 0 0 0,0 0 0 0,0 0 0 0,7 0 0 0,-7 0 0 0,0 0 0 16,0 0 0-16,0 0 0 0,0 0 0 0,0-4 0 0,0 4 0 0,0 0 0 16,6 0 0-16,-6 0 0 0,0 0 0 0,0 0 0 0,0 0 0 0,0 0 0 0,0 0 0 15,0 0 0-15,0 0 0 0,0 0 0 0,0 0 0 0,0 0 0 0,0 0-300 0,0 0-396 16,0 0-70-16,0-3-50 0,-6 3 23 0,6-4 36 0,-7-1 44 0,-5 5 46 16,4-2 58-16,-4-2 56 0,-1 1 61 0,0-2 63 0,-6 1 104 0,5-3 106 0</inkml:trace>
  <inkml:trace contextRef="#ctx0" brushRef="#br1" timeOffset="190765.05">4012 15452 0 0,'0'-7'43'0,"0"-1"135"0,0 2 60 0,0 1 43 0,0-2 38 0,0 0 28 0,-6 3 26 16,6-3 25-16,0 3 22 0,0-4 20 0,-7 5 19 0,7 0 21 16,0-1 18-16,0 0-157 0,0 1-195 0,0-1-39 0,0 4-19 0,0-4-14 0,0 4-12 15,0 0-5-15,0 0-8 0,0 0-4 0,0 0-6 0,0 0 3 0,0 0 3 16,0 0 1-16,0 0 1 0,0 4 1 0,0 0 1 0,0-1 5 0,0 1 6 16,0 3 8-16,0 1 9 0,0-1 5 0,0 4 8 0,0-4 5 0,7 8 6 15,-7-4-2-15,0 3-1 0,6 5-7 0,-6-4-1 0,0 3-5 0,7 0 0 0,-7 0-10 16,0 1-9-16,7-1-7 0,-7 4-4 0,6-3-6 0,-6-1-6 0,0 4-4 0,6-4-6 15,-6 0-4-15,0 1-1 0,7-1-5 0,-7-4-3 0,0 0-2 0,7 6-1 16,-7-9-3-16,0 3 0 0,0-3-3 0,0 0-3 0,0 0-8 0,0 0-8 16,0-4-44-16,0 1-51 0,0-5-59 0,0 5-57 0,0-5-53 0,0 1-51 15,0-4-154-15,0 4-162 0,0-4-11 0,0 0 9 0,0 0 22 0,0 0 26 16,0 0 31-16,0 0 36 0,0-4 65 0,0-3 67 0,0 3 69 0,-7-3 71 0,7-1 69 16,0-3 115-16</inkml:trace>
  <inkml:trace contextRef="#ctx0" brushRef="#br1" timeOffset="191362.59">5042 15273 0 0,'0'-4'19'0,"0"-3"116"0,0 3 47 0,0 0 30 0,6-3 24 15,-6 7 25-15,0-4 25 0,0 0 32 0,0 1 35 0,0 3 29 0,0-4 28 16,0 4 24-16,0 0 24 0,0 0-128 0,0 0-156 0,0 0-21 0,0 0-7 0,0 0-1 16,0 0 3-16,0 0-9 0,0 0-9 0,0 0-18 0,0 0-23 0,0-3-11 15,0 3-13-15,0 0-9 0,0-4-6 0,0 4-6 0,0 0-4 0,-6-4-4 0,6 4-7 16,0 0-5-16,0-3-3 0,0 3-4 0,0 0 0 0,0 0 7 0,0 0 8 15,0 0 5-15,0 0 4 0,0 0 7 0,0 0 8 0,6 3 3 0,-6 1 3 16,0 3 4-16,6 0 1 0,-6 1 3 0,7 3 6 0,0 4 4 0,-7-1 3 16,6 5-5-16,0-1-8 0,1 4-5 0,0 4-4 0,-1 3-9 0,1 1-9 0,-1-2-3 15,0 6-2-15,2 2 4 0,-2 1 3 0,-6-4-2 0,6 7-1 0,0-3-2 16,1-1-3-16,-7 1-2 0,7 0-3 0,-1-4-1 0,-6-1-2 0,7 1-4 16,-7 1-3-16,0-5-4 0,6-4-3 0,-6 1-2 0,0-4-6 0,6 0-2 0,-6-3-3 15,0-1-4-15,0-4 0 0,8 1-3 0,-8 0-2 0,0-4 0 0,6 0-3 16,-6-1 1-16,0-2 4 0,0-1-4 0,6 4-4 0,-6-4-28 0,0-3-30 15,6 4-42-15,-6-1-43 0,0 0-40 0,8-3-44 0,-8 3-27 0,0 1-24 0,6-5-80 16,-6 1-83-16,0 3-85 0,6-3-78 0,-6 0 11 0,7-4 26 0,-7 0 47 0,0 0 48 16,0 0 59-16,6-4 56 0,-6-3 55 0,0 3 51 0,0-7 47 0,0 0 50 15</inkml:trace>
  <inkml:trace contextRef="#ctx0" brushRef="#br1" timeOffset="191962.13">5960 15200 0 0,'6'0'73'16,"-6"0"142"-16,0-5 53 0,7 5 38 0,-7 0 32 0,0 0 29 0,0 0 27 0,6 0 25 15,-6 5 23-15,0-5 19 0,0 0 21 0,0 4 16 0,0-4 16 0,0 3-191 16,0 1-228-16,0-4-35 0,0 7-6 0,0-4-3 0,0 1 3 0,0 3-8 0,0-3-7 16,0 3-5-16,6 1-3 0,-6 3 0 0,0-4 0 0,8 0 0 0,-8 4 5 15,6 1 4-15,-6 2 4 0,6 0 4 0,-6 2 3 0,7-2 4 0,0 4 3 16,-1 1 2-16,-6 3 3 0,6 3 3 0,1 0 2 0,-1 2 3 0,1 2 1 16,0 0 1-16,-1 4 0 0,0-1-3 0,1 2 1 0,0 3-3 0,-1-1 0 15,-6 1-4-15,6 3-4 0,1-3-2 0,0 3-4 0,-1-3-3 0,1 3-3 0,-1-3-5 16,0 3-4-16,2-3-5 0,-2-1-4 0,-6 1-4 0,6-1-3 0,0-2-4 0,1-1-2 15,0-1-3-15,-1 1-2 0,1 1-1 0,-1-5-1 0,0 4 2 0,2-4-1 16,-2 0-1-16,0-2-1 0,0 1 1 0,2-2 2 0,-8-1-2 0,6 1 0 16,0 1 3-16,1-6 1 0,-1 1 4 0,-6 0 1 0,7-4 4 0,0 0 1 15,-7 1 3-15,6-1 4 0,-6-4 0 0,6-2-1 0,-6-1 1 0,0-1-1 0,0 2-1 16,6-1 0-16,-6-4-4 0,0-3-1 0,0 3-4 0,0-3-3 0,0 3-4 0,0-3-4 16,0 0-6-16,0-4-6 0,0 3-5 0,0 1-5 0,0-1-10 0,0 1-12 15,0 0-41-15,0-1-42 0,0 1-47 0,0-1-44 0,-6 1-59 0,6-1-55 0,0 1-62 16,0 1-58-16,0-2-112 0,0-3-111 0,0 0 6 0,0 0 25 0,0 0 34 15,0 0 37-15,0 0 60 0,0 0 62 0,0-8 61 0,0 1 60 0,-6 0 66 0,6-4 65 16,0-3 73-16,0-1 108 0</inkml:trace>
  <inkml:trace contextRef="#ctx0" brushRef="#br1" timeOffset="193061.43">7054 15174 0 0,'0'-4'32'15,"0"-3"123"-15,-7 7 45 0,7-4 32 0,0 0 27 0,-6 1 27 0,6 0 29 16,0-2 23-16,-6 2 24 0,6-1 22 0,-7 4 25 0,7-4 22 0,0 1 22 16,-7-1-141-16,7 4-173 0,0-4-25 0,-6 1-3 0,6 3-5 0,-6-4-4 0,6 4-11 15,0-3-13-15,0 3-10 0,0 0-8 0,-8-4-8 0,8 4-13 0,0 0-7 0,0 0-10 16,0 0-3-16,0 0-1 0,0 0 5 0,0 0 1 0,0 0 6 0,0 0 1 15,0 4 7-15,8-4 2 0,-8 3 8 0,0 1 5 0,0-1 7 0,6 1 9 16,-6 3 7-16,0 1 9 0,6 3-1 0,-6-4 3 0,0 4-1 0,0 5 1 16,7-2-3-16,0-3-4 0,-7 7-3 0,6 0-1 0,-6 0-7 0,6 1-5 0,-6 3-4 15,7-1-7-15,-1 2-7 0,-6 2-7 0,7 1-8 0,0-1-4 0,-1 5-3 16,0-2-7-16,-6 3 0 0,7-2-2 0,0 4-3 0,-1-4 1 0,0 4-2 0,1 0-2 16,6 0-2-16,-6 0-4 0,-1 1-1 0,0-2 1 0,2 5-1 0,-2-5 1 15,0 1-3-15,0 0 1 0,1-3 0 0,0 3 3 0,-1-4-2 0,1 4 1 16,-1-4 1-16,0-3 3 0,2 4 1 0,-8-2-1 0,6-3 3 0,0 2 4 15,-6-1 1-15,6-5 1 0,-6 5 0 0,0-4-1 0,8 0 1 0,-8 0 2 0,0 0-2 16,6 0 0-16,-6 0-2 0,0-4-1 0,6 4 0 0,-6 0-3 0,0-3-2 16,0-1-1-16,7 4-2 0,-7-4 0 0,0 4 0 0,6-4-3 0,-6 1 1 0,0-1-3 15,7 1 0-15,-7-1 0 0,0 0-3 0,7 0 1 0,-7 1-3 0,0-5 0 16,0 4-1-16,6-2-1 0,-6 1 1 0,6-2-2 0,-6 0 2 0,0 0 1 0,6 0 0 16,-6-5 1-16,8 5 0 0,-8-5 2 0,6 6 2 0,-6-5 2 0,6 0 6 15,-6 0 2-15,0-4 0 0,7 4 3 0,-7 0-1 0,6-4 2 0,-6 4 1 0,0 0 2 16,7-3-1-16,-7-1 1 0,0 4 1 0,7-4-1 0,-7 0-1 0,0 5 0 15,0-5-2-15,6 0-1 0,-6 4-1 0,0-4 0 0,6 1-3 0,-6-1 0 0,0 4-2 16,0-4-2-16,0 1 0 0,7-1-1 0,-7 0 0 0,0 4-3 0,0-3 1 0,0-1-2 16,7 0-2-16,-7 0 1 0,0 1 0 0,0 0 0 0,6-1-1 0,-6 0 1 15,0 0 1-15,0 1 0 0,6-1 0 0,-6 0 0 0,0 1 1 0,7-1-1 16,-7 0 3-16,0 1-1 0,0-1 1 0,7 0 2 0,-7 0-2 0,0 1 0 0,0-1 0 16,6-3 1-16,-6 3 0 0,0 0-1 0,0 2 4 0,7-7-1 0,-7 6 2 0,0 0-1 15,0-5 1-15,0 4-2 0,0 0 1 0,0-3-2 0,6 4 3 0,-6-5-1 16,0 0 3-16,0 5 1 0,0-4-1 0,0 3-2 0,0 0-1 0,6-3 0 15,-6 3-2-15,0-2-1 0,0 1 1 0,0 2-3 0,8-4 3 0,-8 3-1 0,0-4 0 16,0 4 0-16,0 1-1 0,0-4-2 0,6 4 0 0,-6-6 0 0,0 6 1 0,0-4-2 16,0 3 1-16,6-3 4 0,-6 0 0 0,0 2 0 0,0-2 0 0,0 0 3 15,0 0 0-15,0-1-1 0,0 1 2 0,0 0 2 0,6-1 0 0,-6 1 2 0,0-4 0 16,0 4-1-16,0-1-1 0,0 1 1 0,0 0-1 0,0-4 2 0,0 3-4 16,0 1-1-16,0-4-3 0,0 4-1 0,0 0-4 0,0-1-4 0,0 1-2 0,0-1-2 15,0 1-4-15,0 0-2 0,0-1-4 0,0 1 0 0,0 3-5 0,0-4-3 0,0 6-1 16,0-2 0-16,0 0-1 0,0 0-2 0,0 1-1 0,0-1 3 0,0 4 0 0,0-4 0 15,0 4 5-15,0-3 1 0,0 3 3 0,0-1 0 0,0 2 3 0,0-5 3 16,0 4 1-16,0-4 4 0,0 3 1 0,0-1 5 0,0-2-1 0,0 0 3 0,0 1 1 16,0-1 2-16,0-4-1 0,0 1 1 0,0 0-3 0,-6 3-1 0,6-3-1 0,0-4 0 15,0 3-1-15,0-3 1 0,0 4-5 0,0-4 1 0,0 0-1 0,0 0-2 16,0 4 0-16,0-4-1 0,0 0 2 0,0 3 4 0,0-3-24 0,0 0-26 0,0 4-34 16,0-4-35-16,0 4-46 0,0-4-46 0,0 3-35 0,0-3-31 0,0 0-84 0,0 4-87 15,0-4-85-15,0 0-76 0,0 0 7 0,0 0 18 0,0-7 47 0,0 3 46 16,0-3 52-16,-6-4 53 0,0 0 58 0,6 0 58 0,-8-7 52 0,-4 4 55 0</inkml:trace>
  <inkml:trace contextRef="#ctx0" brushRef="#br1" timeOffset="198112.76">3941 15291 0 0,'6'0'48'0,"-6"-4"135"0,0 1 56 0,0 3 41 0,0-4 36 15,0 0 29-15,0 4 27 0,0-3 25 0,0 3 19 0,-6-4 22 0,6 4 20 16,-7-4 21-16,7 1 23 0,-6 3-162 0,6-4-197 0,-7 4-31 0,0-4-10 0,1 1-8 16,6 3-9-16,-6-4-3 0,0 4-1 0,-2-4 1 0,2 0 2 0,6 4 3 15,-6-3 1-15,-1 3-1 0,1-4-2 0,-1 4 2 0,0-3 2 0,1 3 1 16,0-4 0-16,0 4 1 0,-2 0 1 0,-4-4-1 0,5 4-3 0,-6 4-4 0,6-4-4 16,-5 0-6-16,5 4-10 0,-6-1-5 0,0 1-6 0,6-1-8 0,-6 5-7 15,0-1-4-15,0 4-7 0,-7 0-7 0,8 0-2 0,-1 1-5 0,0 2-3 16,0 5-3-16,-7-1 1 0,7 0 0 0,0 0 1 0,-6 4 1 0,5 1 1 15,-5 2-2-15,6-3 0 0,-7 4 0 0,7-1-2 0,1 1 2 0,-2-4-1 16,-5 3 1-16,6 1-1 0,0 0-2 0,7-4 0 0,-8 0-2 0,1 0 0 0,6-1-2 16,1 1-2-16,-7-3-1 0,7-1 0 0,6-3 0 0,-7 3 1 0,7-3 0 15,-7-1 0-15,7 1 0 0,0 0 0 0,7-3-2 0,-7 2 2 0,7 0 2 0,-7-3-1 16,6 3 0-16,1-2-1 0,5 2 3 0,-5-3-1 0,0 4-2 0,5-4-2 16,2 3-1-16,-1 2 1 0,0-5-3 0,0 3 2 0,-1 0-2 0,2-2-1 15,-1 2 0-15,6-3 0 0,-6 4 1 0,7-4 2 0,0 0 0 0,-7 3-2 0,6-3 2 16,0 1 3-16,1-1 1 0,0-4 2 0,-1 4-1 0,1 0 1 0,-1-4-1 0,7 1 2 15,-6-1 0-15,0-4-1 0,5 5-1 0,-5-5 1 0,6 5-1 0,-6-5 2 16,5-3 0-16,-5 4-2 0,6-4 1 0,-7 4 0 0,7-4 2 0,-6 0 0 16,7 0-1163-16,-1 0 1158 0,-7 0 653 0,1-4-653 15,6 4 65-15,-7-4-65 0,7 4 83 0,-6 0-83 0,0-3 89 0,5-1-89 16,-5 0 67-16,0 1-67 0,-1-1 44 0,1-3-44 0,-1 0 21 16,0-1-21-16,1 1-12 0,-7-4 12 0,7-4-24 0,0 1 24 15,-8-2 0-15,8 2 0 0,-7-4 5 0,-1-4-5 0,2 0-8 0,-1 0 8 16,0 0 5-16,0 0-5 0,0-3-46 0,-6 2 46 0,5-2-45 15,-5 3 45-15,6 0-81 0,-6 1 81 0,-1-2-148 0,0 4 148 16,1-2-89-16,0 2 89 0,-7 1-114 0,6 3 114 0,0-2-112 16,-6 1 112-16,0 16 0 0,0 0 0 0</inkml:trace>
  <inkml:trace contextRef="#ctx0" brushRef="#br1" timeOffset="198396.82">4624 15705 0 0,'0'-18'5552'0,"0"-4"-4534"0,-6 4-947 0,6-4-119 0,-6-1-8 16,-1 2 3-16,7 2 4 0,-7-6 11 0,1 3 10 0,0 0 4 0,-1-5 5 16,1 6 5-16,-1-1 7 0,0-4 1 0,1 8-32 0,0-4 5 0,-1 8 12 15,0-5 11-15,1 4 8 0,0-3 13 0,-8 3 12 0,8 1 0 0,-1 3 1 16,1-1 6-16,0-2 7 0,-8 7-4 0,8-4-6 0,-1 4 5 0,-6-5 4 15,7 5-1-15,-1 0-3 0,-5-1 2 0,4 5-1 0,-4-5-7 0,5 5-7 0,-6-5-1 16,7 5 1-16,-7-1-7 0,-1 0-6 0,8 1 3 0,-7-1 5 0,0 4-7 0,0-4-4 16,0 4 1-16,6-3 3 0,-5 3 0 0,-2-4 1 0,2 4-1 0,-2 0 3 15,1-3 3-15,-7 3-1 0,8 0 3 0,-2 0 3 0,2 0-1 0,-1 0-2 16,-1 0 3-16,-4 0 4 0,4 0-2 0,1 3-5 0,0-3-1 0,0 4-3 16,-7-4-2-16,8 3-3 0,-2-3-1 0,1 4-2 0,1-4-1 0,-2 4-3 0,2-1-2 15,-2 1 0-15,1 0-2 0,7-1-3 0,-8 2 3 0,2-2 0 0,6 0 0 16,-8 1 3-16,8 0-2 0,-7 3 1 0,6-3-2 0,0-1-2 0,1 1-3 0,0 1-3 15,0-3-4-15,-2 2-4 0,8-1-9 0,-6 2-10 0,0-5-13 0,-1 4-15 16,7-1-10-16,-7-3-11 0,7 4-12 0,-6-1-10 0,6-3-9 0,0 4-9 16,-7-4-16-16,7 0-19 0,0 3-22 0,-6-3-23 0,6 0-6 0,0 4 0 15,-6-4-11-15,6 0-13 0,0 0-49 0,0 0-52 0,0 4-46 0,0-4-42 16,0 0 2-16,0 0 10 0,0 3 30 0,0 1 34 0,0-1 38 0,0 5 39 0,0-8 27 16,0 4 29-16,0-4 39 0,0 3 43 0</inkml:trace>
  <inkml:trace contextRef="#ctx0" brushRef="#br1" timeOffset="201914.27">8506 14569 0 0,'-6'0'117'15,"-1"0"171"-15,1 0 88 0,-1 0 64 0,0 0 54 0,1 0 48 0,0 0 42 0,0 0 42 16,-2 4 42-16,2-4 34 0,6 0 35 0,-6 4 28 0,-1-4 23 0,1 4-243 16,6-4-297-16,-7 3-80 0,7 0-65 0,-7-3-103 0,7 0 0 0,0 4 0 0,0-4 0 15</inkml:trace>
  <inkml:trace contextRef="#ctx0" brushRef="#br1" timeOffset="203414.29">8305 14797 0 0,'0'-4'88'16,"0"4"149"-16,0-4 62 0,0 4 42 0,0-3 33 0,6 3 34 0,-6 0 35 15,0-4 36-15,0 4 36 0,0 0 24 0,0 0 26 0,0 0 18 0,0-4 15 16,0 4-211-16,0 0-259 0,0 0-37 0,0-3-5 0,0 3 8 0,0 0 7 16,6 0-1-16,-6 0-3 0,0 0-11 0,6 0-13 0,-6 0-1 0,8 0 0 0,-8-4 2 15,6 4 5-15,0 0 9 0,1 0 7 0,-1 0-2 0,1-5-9 0,6 5-7 16,-7-2-11-16,8 2-10 0,-8-4-9 0,7 0-3 0,0 0-5 0,0 0-3 0,1 1 0 16,-2-1-5-16,1-3-4 0,7 4-2 0,-7-1-2 0,0 0-3 0,7 0 2 15,-8 1-4-15,1-5-3 0,7 5 0 0,-8-1-1 0,8 1-2 0,-6 3-4 16,5-4-2-16,-6 0-2 0,0 1 0 0,7-1-2 0,-7 4 0 0,0-4-2 15,0 1-2-15,-7 3 0 0,8-5 1 0,-2 5-1 0,1 0 2 0,-6 0 3 16,-1-3 3-16,1 3 5 0,-1 0 2 0,0 0 5 0,2 0 4 0,-2 0 4 0,-6 0 4 16,0 0 1-16,6 0-11 0,-6 0-20 0,0 0 0 0,0 0 0 0,0 0 0 0,0 0 0 15,0 0 0-15,0 0 0 0,0 0 0 0,0 0-144 0,0 0-74 0,0-3-51 16,-6 3-52-16,6 0-51 0,0-4-114 0,-6 4-115 0,6 0-61 0,0 0-50 16,-8 0 24-16,2 0 37 0,6 0 50 0,-6 0 51 0,-1-4 71 0,1 4 71 15,-1 0 65-15,1 0 59 0,-1 4 64 0,1-4 68 0</inkml:trace>
  <inkml:trace contextRef="#ctx0" brushRef="#br1" timeOffset="203731.06">8323 15232 0 0,'0'4'127'0,"-6"3"157"15,6-3 62-15,0-4 42 0,-6 4 33 0,6-1 34 0,0-3 32 0,0 4 24 0,0-4 26 16,0 0 33-16,0 0 36 0,0 0 29 0,0 0 31 0,6 0-237 0,0-4-288 16,2 4-37-16,-8 0 0 0,6-3 5 0,0 3 6 0,1 0-1 0,-1-4-4 15,8 4 2-15,-8 0 1 0,8 0-11 0,-8-4-13 0,6 4-10 0,8-4-9 16,-7 4-5-16,1-3-2 0,4 3-2 0,2 0-2 0,-7-4-2 0,7 4-1 0,0-3-50 16,-1-1-6-16,1 4 0 0,-2-4 0 0,2 1 0 0,-6-1 0 0,5 1 0 15,1-1 0-15,-1 1 0 0,-6-1 0 0,7-1 0 0,-7 2 0 0,-1-3 0 0,2 1 0 16,5 1 0-16,-12-3 0 0,6 3 0 0,-1 1 0 0,-4-1 0 0,-2 0 0 15,0 1 0-15,1-5-186 0,0 5-98 0,-1-1-75 0,-6 4-139 0,7-4-142 16,-7 4-51-16,0-3-36 0,0 3 21 0,0 0 28 0,0 0 40 0,0 0 46 0,0 3 49 16,-7 1 54-16,1 3 78 0,-1 1 82 0,0-5 83 0,1 5 90 0</inkml:trace>
  <inkml:trace contextRef="#ctx0" brushRef="#br1" timeOffset="205232.02">9138 14676 0 0,'-6'0'124'0,"-1"0"174"0,7 0 88 0,-7 0 65 0,1 0 55 0,0 0 45 15,-1-5 40-15,0 5 37 0,1 0 30 0,-1-3 29 0,1 3 28 0,0-3 22 0,-1-1 20 16,0 0-255-16,1 1-307 0,0 3-85 0,-2-4-48 0,8 0-24 0,-6 4-23 16,6-3-12-16,0 3-12 0,0-4-9 0,0 4-7 0,0-3-5 0,6 3-3 15,2 0 1-15,-2-4 0 0,0 4 7 0,8-4 7 0,-2 4 9 0,1-4 12 16,1 4 4-16,-2 0 6 0,8-4 4 0,-7 4 5 0,7 0 1 0,0 0 4 0,-2 0 0 15,2 4 2-15,-1-4-2 0,1 4-1 0,0 0-2 0,-1 0 2 0,-5-1-4 16,5 4-4-16,0-3-1 0,-6 3-3 0,1 1-1 0,6-2-2 0,-8 2-2 0,-6 0 1 16,8 3-2-16,-8-1-4 0,1 1-3 0,-1 1-2 0,0 2-4 0,-6 1-6 15,0 3-2-15,0 1-1 0,0-1-3 0,-6 4 0 0,6 4 2 0,-13-1 2 16,7 0 2-16,-8 5 6 0,2-1 9 0,-2 1 10 0,2-1 10 0,-8 4 9 16,1 0 6-16,5-4-21 0,-5 4-18 0,-1-4 0 0,0 4 0 0,2-7 0 15,-2 3 0-15,0-3 0 0,1-4 0 0,-1 0 0 0,0 0 0 0,7-4 0 0,-6-3 0 16,6 3 0-16,0-6 0 0,0 2 0 0,0-3 0 0,0-4 0 0,6 0 0 15,1 1 0-15,-8-2 0 0,8-1 0 0,6-1 0 0,-6-1 0 0,-1 1 0 0,7 0 0 16,0-4 0-16,0 0 0 0,0 0 0 0,0 0 0 0,0 0 0 0,7 0 0 16,-1 0 0-16,-6-4 0 0,14 4 0 0,-8-4 0 0,0 4 0 0,8-3 0 15,-2 3 0-15,1-4 0 0,1 4 0 0,-2-5 0 0,2 3 0 0,5 2 0 0,-6-4 0 16,6 4 0-16,1-4 0 0,0 0 0 0,-1 4 0 0,1-4 0 0,0 1 0 0,-8-1 0 16,8 4 0-16,-1-3 0 0,1-1 0 0,-1 1 0 0,1 3 0 0,0-4 0 15,-8 0 0-15,8 0 0 0,-7 1 0 0,1 3 0 0,-2-3 0 0,8-2 0 16,-14 5 0-16,7-3 0 0,-6 3 0 0,6-4 0 0,-7 4 0 0,0-3 0 15,2 3 0-15,-8 0 0 0,6-4 0 0,-6 4 0 0,6 0 0 0,-6 0-199 16,0 0-436-16,0 0-184 0,0 0-9 0,0 0 19 0,0 0 34 0,0 0 39 0,0 4 54 16,0-4 56-16,-6 0 63 0,6 0 67 0,-6 0 92 0,-2-4 93 0,8 0 91 15,-6 1 132-15</inkml:trace>
  <inkml:trace contextRef="#ctx0" brushRef="#br1" timeOffset="206116.43">10272 13950 0 0,'0'-7'66'0,"6"0"147"0,0-1 65 0,-6 5 46 15,7-4 39-15,-7-1 44 0,0 4 42 0,0-4 50 0,0 6 48 0,0-6 38 0,0 4 36 16,0 0 23-16,-7 1 24 0,7-1-189 0,-6 0-233 0,0 4-48 0,6-3-27 16,-8 3-10-16,2 0-10 0,6 0-20 0,-6 0-25 0,-1 3-33 0,1 5-40 15,-1-1-28-15,-6 0-28 0,7 4-8 0,-8 5-5 0,8 2 0 0,-7 4 2 16,-7 3 19-16,8 1 25 0,-2 7 24 0,-5 4 26 0,-1 3-1 0,8 4-5 16,-8 7 9-16,0 0 14 0,1 4 25 0,-1 4 28 0,-6 7 18 0,6 0 19 0,1 4-123 0,6-1-44 15,-6 4 0-15,-1 4 0 0,7 0 0 0,0-4 0 0,0 4 0 0,-1 0 0 16,8 0 0-16,-6-4 0 0,5 0 0 0,7 1 0 0,-7-5 0 0,7-2 0 15,0-5 0-15,0-4 0 0,7 1 0 0,-7-9 0 0,7 3 0 0,-1-10 0 16,6 1 0-16,-4-3 0 0,4-8 0 0,2 0-382 0,-8-4-227 0,13-3-194 0,-5-1-7 16,-2-6 21-16,8-1 28 0,-1-3 34 0,-5-5 59 0,6-2 66 0,-1-1 59 15,-6-7 61-15,6 0 83 0,-5-3 86 0,-2-5 93 0,2-2 137 0</inkml:trace>
  <inkml:trace contextRef="#ctx0" brushRef="#br1" timeOffset="206679.94">10428 14320 0 0,'-6'-4'139'0,"-2"1"175"0,2 3 91 0,0-4 61 0,-8 0 52 16,8 1 39-16,-1 3 35 0,1-4 27 0,0 0 22 0,-1 4 21 0,7-3 16 0,-7 3 16 0,1-4 12 15,0 4-260-15,6-4-311 0,-7 4-69 0,7 0-34 0,0 0-14 0,7-3-13 16,-7 3-3-16,6 0-6 0,0 0 1 0,1 0 4 0,6 0 3 0,0 0 7 15,0 0-1-15,0 0 3 0,7-4-3 0,-1 4-5 0,1 0-5 0,6 0-5 16,0 0 1-16,0-3 1 0,-1 3 2 0,8-4 4 0,-7 4 4 0,7-4 6 16,-1 4 3-16,-6-3 4 0,7-1 9 0,-1 4 7 0,-5-4 2 0,5 4 1 0,-6-3 1 15,7-1-3-15,-7 4-11 0,-6-4-13 0,5 4-18 0,-5 0-16 0,6-3-27 16,-13 3-25-16,7 0-52 0,0 0-53 0,-8 0-30 0,1 0-26 0,-6 0-36 0,-1 3-39 16,1-3-42-16,-1 4-41 0,1-4-134 0,-7 4-132 0,0-4 10 0,0 3 31 15,0 1 40-15,-7 3 46 0,1-3 58 0,-1 0 60 0,1 3 45 0,-1-4 41 16,-6 5 53-16,1-5 53 0,-2 1 65 0,1 0 113 0</inkml:trace>
  <inkml:trace contextRef="#ctx0" brushRef="#br1" timeOffset="207151.3">10499 14302 0 0,'-20'3'116'16,"8"8"168"-16,-8-3 83 0,7-1 65 0,1 1 56 0,-2-1 48 0,1 0 43 0,0 1 34 16,0-1 29-16,0-4 25 0,6 5 17 0,1-4 18 0,0-1 17 0,-1 1-247 15,0-4-294-15,1 3-67 0,6-3-36 0,0 4-22 0,0-4-24 0,0 4-16 0,0-1-14 16,6 1-3-16,1 0-4 0,0-1 0 0,-1 1 3 0,7 3 3 0,-6 1-1 15,5-1 6-15,8-3-1 0,-7 7 0 0,7-4-5 0,-1 4 2 0,1-3-1 16,0 3 1-16,-2-1-1 0,9-2 2 0,-1 2 1 0,-6 2 3 0,5-5 5 16,1 4 2-16,0-4 3 0,1 1 3 0,-8-1 0 0,7 1 0 0,-6-2-3 15,0 2 1-15,6-1-1 0,-7-3 2 0,1 4-2 0,-8-2 0 0,8 2 0 0,-7 0-3 16,0-1-5-16,-6 0-6 0,5 4-8 0,-5-4-3 0,0 4-5 16,-7 4-3-16,0-4-2 0,0 7-2 0,0-3-4 0,-7 3 1 0,0 4 2 0,1 0 1 0,0 0 2 15,-7 4 9-15,-1 3 8 0,2-4 11 0,-8 5 13 0,0 3 12 0,1-4 10 16,-1 0 8-16,0 5 7 0,1-2 4 0,-7-2 5 0,6 3 5 0,1-4 8 15,-7 1-73-15,6-5-6 0,-6 4 0 0,7-3 0 0,-1-4 0 0,1-1 0 16,-1 2 0-16,0-5 0 0,2 1 0 0,4-5 0 0,1 1 0 0,0-4 0 16,6 0 0-16,-5 0 0 0,6-4 0 0,-2-4 0 0,2 5 0 0,0-4 0 0,6 0 0 15,0-4 0-15,0 2 0 0,6-2 0 0,-6-2 0 0,6 2 0 0,2 0 0 0,4-4 0 16,-6 0 0-16,14 0 0 0,-7 0 0 0,1 1 0 0,4-1 0 0,2 1 0 16,7-4 0-16,-9 3 0 0,9-4 0 0,-1 2 0 0,0-2 0 0,7 1 0 15,-7-1 0-15,6 1 0 0,1 0 0 0,-1-1 0 0,-5 1 0 0,5-4 0 0,7 4 0 16,-7 0 0-16,1-1 0 0,-7 0 0 0,7 2 0 0,-1-6 0 0,-6 8 0 15,7-3 0-15,-7 0 0 0,0 0 0 0,0 3 0 0,1-3 0 0,-9 3 0 0,2 0 0 16,-1 1 0-16,-5-1 0 0,5 4 0 0,-6-4 0 0,-6 4 0 0,6-3 0 16,-6 3-181-16,-1 0-125 0,0-4-82 0,-6 4-84 0,0 0-142 0,0 0-139 15,0 0 10-15,0 0 31 0,0 0 44 0,0 4 48 0,-6 3 46 0,6-3 48 0,-6-1 65 16,-8 1 67-16,8 0 68 0,-7-1 71 0,0 5 90 0,0-4 132 0</inkml:trace>
  <inkml:trace contextRef="#ctx0" brushRef="#br1" timeOffset="207651.57">10440 15756 0 0,'0'-4'124'0,"0"1"155"0,0 3 58 15,0-4 44-15,0 4 37 0,-6 0 45 0,6 0 46 0,0 0 38 0,0 0 33 0,-6 4 30 16,6-1 29-16,0 1 21 0,0 6 23 0,0-1-243 0,0 2-294 0,0 0-33 15,0-1-1-15,0 2-1 0,0 2-2 0,0-3-23 0,0 7-22 0,0-3-14 16,6 3-9-16,-6 1-11 0,0-1-7 0,6 1-4 0,-6 2-2 0,0-2-4 0,0-1-4 16,0 4-8-16,0-8-11 0,7 9-34 0,-7-9-40 0,0 5-40 0,0-5-42 15,0 1-45-15,0 0-45 0,7-1-31 0,-7-3-28 0,0 0-88 0,0 0-92 16,6-1-74-16,-6 2-63 0,7-4 17 0,-7-5 29 0,0 5 52 0,6-5 53 0,-6-3 55 16,0 0 55-16,6 0 54 0,2-3 55 0,-8-1 48 0,6 0 56 0</inkml:trace>
  <inkml:trace contextRef="#ctx0" brushRef="#br1" timeOffset="207947.88">10753 15819 0 0,'6'-8'151'15,"-6"1"141"-15,8 3 65 0,-8 1 58 0,0-5 53 0,0 5 42 0,0 3 35 0,0-4 20 16,0 0 18-16,-8 4 18 0,8 0 15 0,-6 0 16 0,0 4 15 16,6 0-248-16,-7-1-296 0,1 1-63 0,-1 3-29 0,0-3-32 0,1-1-33 0,0 5-16 0,-1-1-13 15,0 4 0-15,1 0 0 0,0-4 4 0,-1 4 3 0,1 0 2 16,-1 0 6-16,0 0 12 0,-5 4 17 0,4-3 28 0,2 2 30 0,0 4 24 0,0-7 20 15,-8 4 16-15,8-1 14 0,-1 1 5 0,1 0 6 0,0-5 1 0,-2 1-3 16,8 0-2-16,-6 5-6 0,0-6-10 0,6-3-6 0,-6 5-16 0,6-5-14 0,0-3-14 16,0 3-11-16,0-3-9 0,0-1-5 0,0 1-4 0,6 0-4 0,-6-4 3 15,6 3 4-15,0-3 2 0,2 4 5 0,-2-4 0 0,0 0 0 0,1 0-1 0,-1 0 0 16,1 0-1-16,6 0-3 0,-7-4-3 0,8 4-6 0,-8-3-10 0,7 3-13 16,0-4-56-16,-6 4-66 0,5-4-54 0,-5 1-52 0,6-1-42 0,0 4-44 15,-6-4-138-15,6 1-142 0,-7 3-19 0,0-4 0 0,2 4 25 0,4 0 26 16,-6 0 36-16,-6 4 40 0,8-4 72 0,-2 3 73 0,-6 1 65 0,0 0 62 0,6-1 62 15,-12 1 98-15</inkml:trace>
  <inkml:trace contextRef="#ctx0" brushRef="#br1" timeOffset="208117.86">10603 16262 0 0,'0'3'170'16,"0"-3"168"-16,0 4 71 0,0 0 43 0,0-4 32 0,0 3 25 0,0-3 21 15,0 0 22-15,7 4 22 0,-7-4 25 0,0 0 27 0,0 0 23 0,0 4 22 0,0-4-283 16,7 3-335-16,-7-3-48 0,6 4-7 0,0-4 7 0,0 4 9 0,2-4 6 15,-2 0 8-15,7 0-12 0,-6 0-14 0,6 0-60 0,-1 0-61 0,2 0-68 0,-2 0-67 16,2 0-93-16,-1-4-94 0,-1 4-95 0,2 0-84 0,-2-4 4 0,2 4 20 16,-1-3 26-16,0 3 26 0,0-4 39 0,-1 4 42 0,-4-4 69 0,4 4 68 0,-5 0 73 15,0 0 72-15</inkml:trace>
  <inkml:trace contextRef="#ctx0" brushRef="#br1" timeOffset="208330.51">10988 15862 0 0,'6'-11'128'0,"-6"4"169"16,0 0 79-16,0 3 57 0,-6-3 49 0,6 3 44 0,0 1 39 0,0-1 31 15,0 4 23-15,-7 0 24 0,7 0 22 0,-7 0 18 0,7 4 21 0,-6-1-251 16,6 1-302-16,-6 0-59 0,6 3-29 0,0 4-16 0,-7-4-14 0,7 5-20 0,0-2-20 16,0 1-33-16,0 5-35 0,0-2-33 0,0 0-36 0,0 1-25 0,0 3-25 15,0 0-30-15,0 1-33 0,0-1-23 0,7 0-25 0,-7 5-79 0,0-2-83 16,0-2-74-16,6 3-62 0,-6 0 32 0,0-4 44 0,0 0 50 0,0 3 47 0,0-1 41 15,0-6 39-15,0 1 45 0,0-1 44 0,-6-3 44 0,6-3 49 0</inkml:trace>
  <inkml:trace contextRef="#ctx0" brushRef="#br1" timeOffset="208480.32">10923 15723 0 0,'0'-11'170'15,"0"0"170"-15,6 4 74 0,-6 0 52 0,0-1 40 0,0 1 30 0,0 0 28 16,0 3 20-16,0 0 18 0,0 1 4 0,-6-1 2 0,6 1 2 0,0-1 0 15,6 0-325-15,-6 1-380 0,0 3-113 0,0-4-73 0,0 4-127 0,0 0-131 0,0 0-51 16,0 0-33-16,6 0 18 0,1 4 27 0,0-4 39 0,-7 0 38 0,6 3 40 0,1-3 41 16,-1 4 58-16,-6 0 62 0,6-4 72 0,1 3 81 0</inkml:trace>
  <inkml:trace contextRef="#ctx0" brushRef="#br1" timeOffset="208780.26">11333 15668 0 0,'0'0'106'0,"6"0"150"0,-6 0 56 0,7 4 47 16,-7-4 41-16,0 0 50 0,0 4 52 0,0-4 34 0,-7 0 29 0,7 3 22 16,0-3 18-16,-6 4 7 0,6-4 4 0,-7 0-237 0,7 4-284 0,-6-1-55 0,-1 1-20 15,7 0-23-15,-6 3-22 0,-1-3-40 0,1 3-43 0,0 0-15 0,-2 1-10 16,2 2 1-16,0 1 2 0,-1 0 15 0,1 4 14 0,-1-4 19 0,0 4 21 16,1 3 30-16,0-3 34 0,-8 3 26 0,8-3 26 0,0 3 25 0,-1-2 26 15,0 2 14-15,1-4 12 0,-1 1-1 0,1-5-1 0,6 1-4 0,-6 0-5 16,6 0-7-16,-7 0-4 0,7-3-11 0,0-1-13 0,0 0-15 0,0-3-15 0,0-1-15 15,7 1-16-15,-7 0-5 0,6-1-6 0,0 2 3 0,1-3 6 0,-7-2 3 16,13 4 5-16,-6-4-2 0,-1 0-6 0,0 5 0 0,8-5-5 0,-8 0-1 16,7 0 1-16,-6 0-3 0,6 0 0 0,-7 0-2 0,8-5-5 0,-8 5-11 0,7 0-13 15,-7-4-59-15,7 4-66 0,-6-2-49 0,-1 2-51 0,8 0-30 0,-8 0-25 16,0-5-106-16,1 5-111 0,0 5-58 0,-7-5-45 0,6 2 14 0,-6-2 24 16,6 4 34-16,-6 1 39 0,0 2 70 0,0-3 71 0,0 3 61 0,-6-4 57 0,0 4 47 15,6 1 57-15</inkml:trace>
  <inkml:trace contextRef="#ctx0" brushRef="#br1" timeOffset="208947.14">11170 16207 0 0,'0'0'119'0,"0"4"154"0,0-4 58 0,0 3 33 0,0-3 21 15,0 0 24-15,0 0 22 0,0 0 28 0,0 4 27 0,0-4 25 0,6 0 25 0,-6 0 25 16,7 0 24-16,-7 0-231 0,6 0-278 0,1-4-34 0,0 4 0 0,-1 0 10 16,0 0 15-16,2 0-35 0,4 0-40 0,-6 0-70 0,8-3-75 0,-1 3-114 0,-1-4-118 15,2 4-90-15,-1-5-77 0,0 5 1 0,0-2 14 0,0 2 19 0,0-4 22 16,0 0 25-16,0 0 30 0,0 0 59 0,0 1 59 0,-6-1 75 0,5 1 75 0</inkml:trace>
  <inkml:trace contextRef="#ctx0" brushRef="#br1" timeOffset="209413.15">11541 15892 0 0,'0'-8'147'0,"0"5"165"0,0-5 72 15,7 5 50-15,-7 0 41 0,0 3 40 0,0 0 37 0,0 0 27 0,0 0 30 16,0 0 21-16,0 0 20 0,0 3 21 0,-7 0 18 0,7 1-268 0,0 3-319 15,-6 1-52-15,6-1-11 0,0 4-7 0,0 1-7 0,6-2-7 0,-6 1-10 16,0 3-10-16,0 1-5 0,7-4-3 0,-7 8-2 0,0-4 1 0,6-1-2 0,-6 0 0 16,0 2 1-16,0-2 3 0,7-3 3 0,-7 4-3 0,0-4-1 0,7 0-14 15,-7 0-15-15,0-4-34 0,0 1-35 0,0-2-26 0,0 2-23 0,0-4-7 0,-7-1-6 16,7-3-3-16,0 0-1 0,0 0-4 0,-7-3-1 0,7-1-5 0,0-4-3 16,0 2 13-16,-6-2 12 0,6-3 36 0,0 0 36 0,0-4 26 0,0 4 23 15,0-3 12-15,0-1 11 0,0-4 12 0,6 5 13 0,-6 0 10 0,0-5 10 0,7 4 11 16,-7-3 9-16,7 4 3 0,-1 2 4 0,0-2 3 0,-6-1 0 0,6 4 6 0,2 4 4 15,-8-4 9-15,6 3 11 0,0 5 8 0,-6-5 10 0,7 5 5 0,-7 3 4 16,6-4 6-16,-6 4 2 0,7 4 3 0,-7-4-2 0,0 8 2 0,7-5-2 16,-7 4-5-16,0-3-4 0,0 7-15 0,6-4-18 0,-6 4-26 0,0-3-26 15,6 3-33-15,-6-1-32 0,0-2-27 0,0 2-29 0,6 2-17 0,-6-1-15 16,0-4-17-16,0 0-17 0,8 1-8 0,-8-1-10 0,0 1-12 0,0-5-10 0,0 1-5 16,0-4-6-16,0 0 8 0,0 0 11 0,0 0 15 0,0-4 18 0,6-3 11 15,-6-1 11-15,0 1 12 0,0-4 11 0,0 0 12 0,0 0 7 0,0-3 14 16,6-1 10-16,-6 1 12 0,0-2 12 0,0-2 8 0,7 3 11 0,-7 1 10 0,7-4 10 15,-7 3 13-15,0 4 11 0,6-4 30 0,-6 4 31 0,7 4 20 0,-7-3 17 16,6 4 11-16,-6 0 7 0,6 6 8 0,-6-4 9 0,7 4 4 0,-7 4 6 16,7-1 3-16,-7 0-3 0,6 6-5 0,-6-2-7 0,0 0-30 0,6 4-30 0,-6-4-19 15,7 5-17-15,-7-1-9 0,7 3-7 0,-7-3-18 0,6 1-17 0,-6 2-45 16,7-3-49-16,-7 1-51 0,6-2-49 0,-6 1-146 0,0 0-148 0,6 0-14 16,2-4 5-16,-8 0 17 0,6 4 19 0,-6-3 21 0,6-1 23 0,-6 0 34 0,6-3 35 15,-6 0 57-15,0-1 59 0,0-3 64 0,0 0 112 0</inkml:trace>
  <inkml:trace contextRef="#ctx0" brushRef="#br1" timeOffset="210030.24">11594 14294 0 0,'0'0'105'0,"-8"0"152"0,8 0 59 0,-6 4 44 0,6 0 41 16,-6-1 40-16,0 1 43 0,-1 3 40 0,0 4 40 0,1 1 32 0,-1-1 32 0,1 3 23 15,-1 1 28-15,-6-1-230 0,7 5-273 0,0 3-38 0,6 0-6 0,-8-1-9 16,2 5-10-16,6 4-20 0,0-1-22 0,-6 0-20 0,12 0-20 0,-6 1-13 16,0 3-9-16,6-3-6 0,2 2-7 0,-2-2 0 0,0-1-1 0,0 0 0 0,1-3 0 15,6-1-3-15,-6-2 2 0,6-2-1 0,-6-2 0 0,5-1 2 0,2-3 1 16,-2-1 1-16,-5-3 1 0,6-4-1 0,0 1 1 0,-1-1-2 0,2-7-1 16,-1 0-4-16,-6 0-6 0,6-4-9 0,-1-3-9 0,2-4-15 0,-2 0-13 15,2 0-14-15,-1-3-12 0,-7-5-9 0,8-3-7 0,-2 4-9 0,2-8-6 0,-8 5-1 16,7-5-4-16,0 0 6 0,-6-3 5 0,5 3 11 0,-6-3 12 0,2 0 16 15,-2 2 15-15,0-1 18 0,1 1 19 0,0 2 19 0,-1 0 18 0,-6 3 20 16,7-1 23-16,-7 2 20 0,0 3 22 0,0-1 9 0,0 1 7 0,0 4 1 0,0 2 4 16,-7-3 0-16,7 4-1 0,-6 4-3 0,-1 0-4 0,7-1-10 0,-7 1-11 15,1 4-16-15,0-1-15 0,-2 0-19 0,2 4-19 0,0 0-9 0,-7 0-3 16,6 0-5-16,1 4-3 0,-1 0 1 0,1 3 0 0,-8-4-1 0,8 5-3 16,0 3 2-16,0-4 3 0,-2 4 6 0,2 4 3 0,0-1 5 0,-1 1 3 0,1 1-1 15,-1 2-1-15,0-1 4 0,7 1 3 0,-6 5-2 0,6-1-3 0,0-1 2 16,-6 6-4-16,6-2-1 0,0 1-2 0,0-1-2 0,0 4 1 0,0 0 1 0,0 5 4 15,0-5 3-15,6 4 6 0,-6 4 4 0,0-5 4 0,0 5 1 0,0 0 1 16,0-4 4-16,6 4 1 0,-6-1-4 0,0-3-3 0,0 4-4 0,0-5-30 16,0 2-5-16,0-1 0 0,0-4 0 0,0-4 0 0,0 2 0 0,-6-2 0 0,6-4-98 15,0-2-60-15,0-1-56 0,0-3-50 0,0 0-49 0,0-5-42 0,0-2-150 16,0 0-152-16,0-1-25 0,0-3-8 0,0-4 27 0,0-4 30 0,6-1 40 16,1-1 43-16,-7-6 72 0,7-2 71 0,-1-1 68 0,1 1 66 0,-7-4 68 0,6-4 91 15</inkml:trace>
  <inkml:trace contextRef="#ctx0" brushRef="#br1" timeOffset="210346.69">12355 14280 0 0,'7'-4'115'0,"-7"-3"152"15,0 3 56-15,0-3 50 0,-7 3 46 0,7 1 49 0,0 3 51 0,-6-4 39 16,6 4 36-16,-7 0 25 0,1 4 28 0,6-1 22 0,-7 1 22 0,1 3-234 0,-1 1-281 16,-5 2-32-16,4 1 2 0,2 4-8 0,0 3-14 0,-7 1-26 0,6 3-27 15,1 0-12-15,-1 3-10 0,-5 1-3 0,4 3-1 0,2 1-2 0,0 3-5 16,-8 3 0-16,8-3-3 0,-1 4-4 0,1 0-3 0,6 3-2 0,-6-4-4 16,-1 1-3-16,7 3-2 0,-7-3-2 0,7-1 0 0,0 1-2 0,0-4-5 0,0 0-4 15,7 0-8-15,-7-3-12 0,7 3-11 0,-7-8-35 0,6 1-39 16,0-4-69-16,1-1-72 0,-1-2-58 0,-6-1-54 0,14-3-168 0,-8 0-178 0,0-4-8 0,2-4 14 15,-2-3 31-15,0-1 30 0,7 1 38 0,-6-8 42 0,-1 1 58 0,1-5 62 16,5 1 81-16,-4-4 81 0,-2 0 75 0,0-4 120 0</inkml:trace>
  <inkml:trace contextRef="#ctx0" brushRef="#br1" timeOffset="210547.17">12492 14687 0 0,'0'-8'147'0,"0"5"167"0,0-2 75 16,0 5 58-16,0 0 50 0,0 0 43 0,-6 0 37 0,6 5 34 0,0-2 30 15,-7 1 25-15,7 3 27 0,-7 1 21 0,7 2 24 0,0 1-271 0,-6 1-322 0,6-2-56 16,0 1-18-16,-6 3-16 0,6-2-19 0,0 3-10 0,0 0-9 0,-7-1-6 0,7 1-6 16,0-1-1-16,7 5-2 0,-7-5-6 0,0 4-5 0,0-2-2 0,0 2-2 15,6 0-16-15,-6-3-19 0,0-1-54 0,0 1-57 0,6-1-52 0,-6-3-45 16,0 0-33-16,7 0-27 0,-7-2-57 0,0 1-54 0,0-6-88 0,7-1-84 16,-7-3-19-16,0 0-6 0,0-3 36 0,0-1 42 0,0-6 68 0,0-2 70 15,0 1 60-15,0-8 55 0,0 1 46 0,0 0 46 0,0-8 62 0,0 1 88 0</inkml:trace>
  <inkml:trace contextRef="#ctx0" brushRef="#br1" timeOffset="210664.85">12486 14500 0 0,'6'-26'173'16,"-6"0"172"-16,0 9 78 0,7-2 56 0,-7 4 47 0,6 1 41 0,-6 6 39 16,0-3 32-16,0 4 30 0,0 3 24 0,0 1 19 0,6-1 19 0,-6 4 14 15,0-4-298-15,0 4-354 0,0 0-67 0,0 0-22 0,0 0-58 0,0 0-62 16,0 0-85-16,0 4-86 0,0-4-132 0,0 4-132 0,0-1-78 0,8 1-62 0,-8 0 15 0,0-1 24 16,6 1 33-16,-6-1 32 0,6 1 39 0,-6-4 40 0,6 4 74 0,-6-4 73 15,7 4 87-15,0-4 89 0</inkml:trace>
  <inkml:trace contextRef="#ctx0" brushRef="#br1" timeOffset="210896.51">12746 14100 0 0,'6'-3'190'0,"-6"3"172"0,0-4 75 16,7 4 49-16,-7 0 36 0,0 0 32 0,0 0 24 0,0 0 32 0,7 0 25 0,-7 0 31 16,0 0 29-16,0 4 25 0,0-4 20 0,6 3-303 0,-6 1-362 0,0 3-48 15,7-3-5-15,-1 7 4 0,-6-4 6 0,6 5 4 0,2-2 5 0,-2 5-2 0,6-1 0 16,-4 5-8-16,-2-1-8 0,7 4 0 0,-7 0-2 0,1 4 4 0,0-1 0 15,-1 1 0-15,0 3-4 0,0 4 1 0,2 0-16 0,-2 0-6 0,-6 0 0 16,0 0 0-16,0 8 0 0,0-4 0 0,0-1 0 0,-6 4 0 0,6 1 0 0,-8-1 0 16,2-3 0-16,-6 3 0 0,5 0 0 0,0-3 0 0,1-1 0 0,-7-3 0 15,7 0-141-15,-8-3-119 0,8-5-93 0,-8 1-189 0,8-4-192 0,0-3-8 0,-1-5 19 16,1-7 24-16,-1 0 26 0,0-3 34 0,1-8 36 0,6 1 53 0,-6-8 55 16,0-3 85-16,6-5 85 0,0 1 101 0,-8-8 146 0</inkml:trace>
  <inkml:trace contextRef="#ctx0" brushRef="#br1" timeOffset="211280.09">13111 13434 0 0,'0'-4'164'16,"6"-3"155"-16,1 3 49 0,-7 0 33 0,6 1 24 0,-6 3 32 0,0-4 29 16,0 4 42-16,7-4 45 0,-7 4 33 0,0 4 30 0,0-4 27 0,6 4 21 15,-6-1-275-15,0 1-329 0,7 4-23 0,-1-1 22 0,1 4 20 0,0-1 16 16,-1 6 7-16,0-2-1 0,8 8-19 0,-1 0-23 0,-1 3-15 0,2 5-14 0,-2-1-8 16,2 4-6-16,-1 7 0 0,0 1 0 0,0 3 3 0,-7 3-2 0,8 1-2 15,-2 7-7-15,1 0-10 0,-6 3-12 0,6 5-6 0,-7-1-3 0,1 0 2 0,0 0 5 16,-1 5 6-16,0-5 5 0,-6 3 5 0,0 2 5 0,0-2 4 0,0-3 4 15,0 5-2-15,-6-1-3 0,0 0-28 0,-1-4 0 0,-6 0 0 0,6 4 0 16,-6 0 0-16,-6 0 0 0,5 4 0 0,-5 0 0 0,0-1 0 0,-8 0 0 0,8 5 0 16,-7-5 0-16,0 5 0 0,0-5 0 0,0 1 0 0,-1-1-90 0,2 1-146 15,-1-4-56-15,-7 0-51 0,7-8-53 0,6 1-164 0,-6-8-169 0,0-3-3 0,1-7 25 16,5-5 31-16,0-7 36 0,-5-3 48 0,5-12 50 0,0-3 79 0,1-11 78 16,-1-3 70-16,0-8 67 0,-5-7 68 0,5-4 115 0</inkml:trace>
  <inkml:trace contextRef="#ctx0" brushRef="#br1" timeOffset="211916.2">9802 17826 0 0,'-6'7'160'0,"-1"1"170"0,1-1 79 0,0-3 49 0,-2 3 35 0,2 0 37 16,0-3 31-16,-7 3 36 0,6-3 33 0,1 0 27 0,-1-1 20 0,1 1 17 16,-1 0 11-16,0-1-292 0,1 1-345 0,0-1-63 0,-1-3-23 0,7 0 1 0,0 4 3 15,0-4-1-15,0 0-2 0,0 0 4 0,0 0 8 0,7 0 13 0,-1 0 12 0,0 0 21 16,8 4 20-16,-1-4 25 0,0 3 29 0,0-3 13 0,7 5 11 0,-1-5 13 0,7 4 1 15,0-1-153-15,0 1 0 0,7-1 0 0,-7-3 0 0,6 4 0 0,7-1 0 0,-6 1 0 16,6-4 0-16,-7 0 0 0,8 4 0 0,-1-4 0 0,-7-4 0 0,7 4 0 16,-6-4 0-16,6 1 0 0,-6-1 0 0,-1-3 0 0,1 4 0 0,-1-1 0 0,-5-4 0 15,5 0 0-15,-6 1 0 0,-1 4 0 0,-5-5 0 0,7 1 0 16,-9 3 0-16,-4 1 0 0,6-5 0 0,-7 5 0 0,-1 3 0 16,-5-4 0-16,6 0 0 0,-13 4 0 0,0 0 0 15</inkml:trace>
  <inkml:trace contextRef="#ctx0" brushRef="#br1" timeOffset="211943.75">10734 17852 0 0,'0'-4'2829'0,"6"4"-2853"0,-6 0-551 16,0 0 38-16,0 0 66 0,0 0 160 0,0 0 103 0,7-4 63 0,-7 1 38 0,0-1 26 0,0-3 18 15,0 3 13-15,-7-3 10 0,7 3 6 0,0-3-104 0</inkml:trace>
  <inkml:trace contextRef="#ctx0" brushRef="#br1" timeOffset="212329.78">11085 17130 0 0,'7'-7'142'16,"-1"3"158"-16,1 0 63 0,-7 1 31 0,6-1 18 0,1 0 16 0,-7 1 13 15,6 3 18-15,-6-4 20 0,7 4 28 0,-7-4 36 0,0 4 38 0,7 0 40 0,-1 0-242 16,0 4-294-16,1 0-35 0,-7 3 2 0,7 4 19 0,-7 0 23 0,6 4 16 15,0-1 14-15,1 8 5 0,-1 1 3 0,1 6-19 0,0 4-25 0,-1-1-24 0,8 10-23 16,-8 1-9-16,6 4-8 0,-5 1-1 0,6 7-3 0,-6 0 4 0,5 4 3 0,-4 3-8 16,4-1-8-16,-5 2-13 0,-1 0-11 0,1 2 0 0,6 1 3 15,-13 0 5-15,6 0 5 0,1-3 8 0,0-1 7 0,-7 4 8 0,0-7 11 16,6 3 5-16,-6-7 5 0,0 3 8 0,-6-7 8 0,6 1 5 0,0-4 10 16,-7-5 0-16,7-2 1 0,-7-4-12 0,7-4-18 0,-6-4-64 0,6-3-74 15,-7-1-95-15,7-7-102 0,-6 1-125 0,6-8-125 0,0 0-93 0,-7-4-77 16,7 0 9-16,0-7 24 0,0 0 29 0,0-3 29 0,-6-1 40 0,-1-3 44 15,1 0 78-15,0-5 81 0,-2-2 91 0,2 3 92 0</inkml:trace>
  <inkml:trace contextRef="#ctx0" brushRef="#br1" timeOffset="-203737.15">11176 14027 0 0,'0'11'126'0,"7"-3"165"0,-1-2 77 0,1 2 56 0,-7 0 50 0,0-5 38 0,7 5 33 15,-7-5 25-15,0 1 21 0,0-1 22 0,0-3 20 0,-7 0 21 0,7 4 17 16,0-8-248-16,-7 4-297 0,1-3-54 0,6-4-23 0,0-1-16 0,-7-3-17 16,7-1-3-16,-6-2-4 0,6-4 3 0,-6 0 3 0,6-4 3 0,-7-4 0 15,0 1-1-15,7-2 2 0,-6-5 0 0,6-1-1 0,-6 0 0 0,6-3 0 0,-7-5 1 16,0 1 0-16,7 0-1 0,-6-1-6 0,-1-3-2 0,1 0-2 0,-1-4 0 16,7 5-1-16,-6-5-4 0,-1-4-3 0,1 6 0 0,-8-6 1 0,8 0-2 0,0 1 0 15,-1 0-2-15,1-1 2 0,-1 1-2 0,-6 0 1 0,7 0-1 0,0 0 2 16,-2-2-2-16,2 6-3 0,0 0-2 0,-1 0-2 0,0 3-5 0,1-1-4 15,6 5-3-15,-6 0-1 0,-1 3-1 0,7 4-2 0,-6 4-2 0,6-1 4 16,-7 5-1-16,7-1 1 0,-7 4 0 0,7 4 3 0,-6 0 4 0,6 3 3 16,0 1 4-16,-6-1 1 0,6 4 3 0,0 0 4 0,-7 0 4 0,7 0 3 0,0 3 1 15,-7-3 3-15,7 4-12 0,0-4-14 0,0 4-19 0,0-4-16 0,-6 0-15 0,6 4-11 16,0-8-11-16,0 3-9 0,0 2-9 0,0-1-6 0,0 0-9 16,0 0-8-16,0 0-6 0,0 0-8 0,6-1 7 0,-6 2 7 0,0 3 10 0,0-4 10 15,0 4 6-15,0-1 4 0,0 0 1 0,0 4-1 0,0 1-4 0,0-1-7 16,0 1-3-16,0-1-7 0,0 0 2 0,0 4 0 0,0-3 6 0,0 3 5 15,7-4 6-15,-7 1 7 0,0-1 7 0,0 1 5 0,7-1 9 0,-7 0 14 16,0-3 10-16,6-1 12 0,-6 1 13 0,0 0 13 0,0-4 17 0,6-1 16 0,-6 6 21 16,0-5 19-16,7 0 19 0,-7-4 20 0,0 3 16 0,0 2 16 0,0-1 18 15,0 0 17-15,0 0 24 0,0 0 29 0,0 3 18 0,0-2 19 0,0 2 0 0,0 1 0 16,0 3-16-16,0-3-17 0,0 3-20 0,0 1-19 0,0 3-13 0,-7 0-12 16,7 0-18-16,0 0-16 0,0 0-24 0,-6 3-24 0,6 1-24 0,-6-1-20 15,6 1-17-15,-7 4-14 0,0 3-6 0,7-4-7 0,-6 4-3 0,0 0 1 16,-1 3-6-16,1-3-5 0,-1 4-4 0,-6 4-4 0,7-1-5 0,-8-3-2 0,8 3 0 15,0 4 1-15,-8-4 6 0,8 0 7 0,-1 0 0 0,-5 5 1 0,4-5 7 0,2 0 9 16,-6-3-19-16,4 3-23 0,2-3-29 0,0 0-27 0,-1-5-64 0,1 1-71 16,-1 0-27-16,0-3-22 0,7-1-78 0,-6 1-83 0,6-5-73 0,0-3-67 15,0 0 3-15,0 0 14 0,0 0 40 0,0-3 49 0,0-5 47 0,6-4 50 16,-6 6 71-16,7-6 70 0,-7 2 44 0,7-5 47 0</inkml:trace>
  <inkml:trace contextRef="#ctx0" brushRef="#br1" timeOffset="-203585.68">10812 11796 0 0,'6'-3'27'16,"8"-5"127"-16,-8 5 60 0,0-1 49 0,0 0 44 0,2 4 39 0,-2-3 37 15,0 3 36-15,1 3 32 0,0-3 33 0,-1 4 31 0,1-4 36 0,-1 4 36 16,0-1-132-16,1 1-167 0,0 0-38 0,-1 2-19 0,0-2-24 0,1 4-24 16,0-1-19-16,-1-3-16 0,7 3-17 0,-7 0-17 0,1 1-15 0,6-1-14 0,1 1-32 15,-8 2-35-15,7-3-64 0,0 1-65 0,0 2-50 0,-1 2-48 0,2-4-47 16,5 2-45-16,-6-2-157 0,0 3-157 0,1-5-10 0,-2 2 12 0,8 0 22 16,-7-1 23-16,0 0 39 0,0 1 39 0,1-5 66 0,-8 4 66 0,6-7 60 0,-5 4 58 15,0-4 66-15,-1 0 114 0</inkml:trace>
  <inkml:trace contextRef="#ctx0" brushRef="#br1" timeOffset="-203086.86">9438 10356 0 0,'0'-3'118'0,"0"3"158"15,6-4 69-15,-6 4 51 0,0-3 49 0,0 3 36 0,0 0 29 0,0-4 28 0,7 4 22 16,-7 0 25-16,0 0 25 0,0 0 20 0,6 0 19 0,0 4-241 0,-6-4-289 16,8 3-86-16,-8-3-55 0,6 4-48 0,0 3-47 0,-6-7-45 0,6 7-48 15,1-3-42-15,0 3-40 0,-1-3-138 0,1 3-146 0,-1-3-14 0,1 0 9 0,0 3 19 16,5-3 28-16,-6-1 55 0,2 1 54 0,4-4 50 0,-5 4 48 0,-1-8 55 16,1 4 55-16,6-4 60 0,-7 1 104 0</inkml:trace>
  <inkml:trace contextRef="#ctx0" brushRef="#br1" timeOffset="-202737.65">9809 10199 0 0,'0'4'80'0,"0"-1"147"0,7 1 61 0,-7-1 45 0,0 1 37 0,0 4 35 0,-7-2 34 15,7-2 32-15,-7 4 29 0,7-1 21 0,-6 0 15 0,-1 1 20 0,1 3 14 0,-8-4-204 16,8 4-244-16,-7-4-44 0,7 4-17 0,-7 5-18 0,0-6-25 0,-1 5-18 16,2-5-22-16,-8 9-17 0,7-4-18 0,-7-1-6 0,0 4-4 0,2 1-6 15,-2-1-5-15,1 1 0 0,-1 3-1 0,-6-4 2 0,6 0 3 0,-5 4 11 16,5-4 13-16,-7 1 19 0,9 3 15 0,-9-4 21 0,7-3 22 0,1 3 27 0,-7-3 27 15,6-1 27-15,0 1 30 0,2-1 15 0,-2-3 15 0,7-3 7 0,-7 3 3 16,8-4-6-16,-2 1-7 0,1-5-17 0,6 5-18 0,-6-8-20 0,7 3-19 16,0 1-19-16,6-4-23 0,-7 0-17 0,7-4-18 0,0 4-9 0,0-3-7 15,7-1-5-15,-1 0 1 0,0 1 7 0,1-1 8 0,6 0 10 0,-6 1 13 0,5-4 3 16,8 2 7-16,-7-1-2 0,7 1 0 0,0-2-3 0,-2 3-4 0,9-3-5 16,-7 0-4-16,6 3-6 0,-1-3-5 0,1 3-6 0,0-3-4 0,7 3-8 15,-7-3-4-15,0 3-4 0,7-3-4 0,-1 3-2 0,-5-3-5 0,5 3-1 0,-6-3-3 16,7 0-2-16,-7 0 6 0,0-1 2 0,7 1 4 0,-8 0 8 0,1-5 7 15,0 5-10-15,-6 0-11 0,6-1-32 0,-7-2-34 0,1 2-24 0,-1-3-24 16,-5 4-25-16,6-1-24 0,-8 1-27 0,1 0-27 0,-6 3-29 0,6 1-29 16,-7-2-130-16,0 2-138 0,-6 0-16 0,0 3 3 0,0 0 46 0,0 0 49 0,0 0 42 15,0 3 41-15,0 5 40 0,-6-5 42 0,0 5 42 0,-1-1 46 0,-6 0 49 0,0-3 79 16</inkml:trace>
  <inkml:trace contextRef="#ctx0" brushRef="#br1" timeOffset="-202520.96">9353 10935 0 0,'-6'0'145'16,"-1"0"162"-16,0 0 65 0,1 4 52 0,0-4 44 0,6 0 40 0,-7 0 37 0,0 4 34 15,7-4 29-15,-6 3 27 0,-1 5 24 0,7-5 22 0,-6 4 19 0,0 4-268 16,6 0-323-16,-8 0-46 0,8 4-8 0,-6 3-11 0,6 0-14 0,-6 1-9 0,6 3-12 16,0 4-6-16,-6 0-5 0,6-1-1 0,0 5 1 0,0-1-1 0,0 0 2 15,0 0 5-15,0 0 3 0,0 1-4 0,0-4-6 0,0 3-28 0,0-4-29 16,0-3-37-16,0 1-41 0,6-1-41 0,-6-4-39 0,0-4-31 0,0 1-32 15,6 0-10-15,-6-8-6 0,0 4-69 0,0-8-73 0,6 1-81 0,-6-4-75 0,0 0 30 16,0 0 45-16,0-4 52 0,8-3 52 0,-8 0 48 0,0-4 49 16,0 0 40-16,0-4 41 0,0 1 31 0,0-1 36 0</inkml:trace>
  <inkml:trace contextRef="#ctx0" brushRef="#br1" timeOffset="-202135.76">9327 11053 0 0,'6'-11'25'0,"1"-1"121"0,0 5 46 0,-1 0 42 0,0-1 38 0,1 5 33 16,-1-5 32-16,-6 5 24 0,7 0 23 0,0-2 21 0,-1 5 22 0,0-3 17 0,-6-1 17 15,8 4-139-15,-2-4-173 0,0 4-26 0,0-3-7 0,1 3-21 0,0-4-23 16,-1 4-14-16,1-4-11 0,-1 4-8 0,0-3-6 0,2 3-1 0,4 0 2 16,-6 0 2-16,1 0 5 0,6 0 14 0,-6 0 16 0,6 0 12 0,-6 3 16 0,5 1 7 15,-6 0 11-15,2 3 6 0,4 0 7 0,-5 1 7 0,-1-1 9 0,1 4 1 16,0 3 0-16,-1 2-4 0,0-2-3 0,0 1-13 0,2 3-14 0,-8 0-15 0,6 1-12 16,-6 2-5-16,6 1-5 0,-6 1-5 0,0 2-7 0,0-3-8 0,0 4-6 15,-6 0-6-15,6-5-6 0,0 5-3 0,-6-4-2 0,-2 4-2 0,8-4-3 16,-6 0 1-16,0 0-2 0,0-1-5 0,-1-2-7 0,7 3-11 0,-13-7-13 15,6 3-14-15,1-3-17 0,0-5-36 0,-2 1-37 0,2 0-44 0,0-3-43 0,-7-1-35 16,6-2-33-16,1-5-30 0,-1 3-28 0,-6-6-5 0,6-2 0 16,1-2-1-16,0-1 0 0,-8-3-11 0,8 0-17 0,0-3 29 0,-1-4 30 0,1-1 46 15,-1-3 48-15,0 4 57 0,1-4 57 0,6 0 38 0,-6-4 37 0,0 4 12 0,6 1 10 16,0-1 18-16,-8 2 23 0,8-1 41 0,0 7 43 0,0-5 26 0,0 8 24 16,0-3 18-16,0 6 15 0,0-3-11 0,0 4-13 0,0 3-1 0,0 1 0 15,0 3 7-15,0 0 2 0,0 0 3 0,8 3 1 0,-8-3-10 0,0 8-12 16,0-2-14-16,6-1-18 0,-6 2-26 0,0 4-30 0,6-4-38 0,-6 0-43 15,0 4-35-15,6 1-37 0,-6-5-35 0,0 4-37 0,7-4-40 0,-7 3-41 0,7-1-23 16,-7-2-19-16,6-3-118 0,-6-1-125 0,0 1-28 0,7-4-11 0,-1 0 36 0,0-4 42 16,-6-3 40-16,8 3 39 0,-2-3 41 0,0-4 43 0,-6 0 43 0,6 0 45 15,1-4 43-15,0 0 69 0</inkml:trace>
  <inkml:trace contextRef="#ctx0" brushRef="#br1" timeOffset="-202004.19">9731 10994 0 0,'6'3'47'0,"1"1"135"0,-1 0 57 0,-6 3 37 0,7 0 30 15,-7 0 26-15,0 1 20 0,0 4 18 0,0-5 14 0,0 4 8 0,-7-4 7 16,7 3-16-16,0 2-20 0,0-1-240 0,-6 0-278 0,6-4-131 0,0 4-105 0,-7 0-9 16,7-4 4-16,0 4 11 0,-6-4 13 0,6 0 19 0,0-3 19 0,0 1 28 15,0-5 31-15,0 0 45 0,0 0 54 0</inkml:trace>
  <inkml:trace contextRef="#ctx0" brushRef="#br1" timeOffset="-201771.23">9874 10840 0 0,'7'-11'46'0,"-1"0"143"0,0 4 69 0,1-1 52 0,0 1 46 15,-1 3 41-15,-6 4 36 0,6-3 40 0,1 3 41 0,-7 3 41 0,7-3 38 16,-7 4 34-16,6 3 30 0,-6 1-165 0,0-1-202 0,7 0-49 0,-7 4-31 16,0 4-22-16,0-4-23 0,6 3-22 0,-6 6-22 0,0-6-22 0,6 4-28 0,-6 3-23 15,0 2-22-15,7-1-14 0,-7 3-10 0,0 2-4 0,7-2 0 0,-7 4 2 16,0 0 4-16,0 0 6 0,6 5 9 0,-6-5 13 0,0 4 14 0,0-4 13 16,0 4 11-16,0-3 13 0,0-1 12 0,0-4 11 0,0 1 7 0,0 0-71 15,0-5-42-15,-6-2 0 0,6-1 0 0,0-3 0 0,-7 0 0 0,7-4 0 0,-7-4 0 16,1 0 0-16,6-3 0 0,-6-4 0 0,-1 0-132 0,1-4-199 0,-8-3-92 15,8 0-174-15,0-8-176 0,-1 0 2 0,0 1 28 0,-5-4 42 0,5-4 47 16,1-4 49-16,-8 4 51 0,8-8 46 0,-8 5 48 0,8-4 80 0,0-1 86 0,0-3 92 16,-1 4 139-16</inkml:trace>
  <inkml:trace contextRef="#ctx0" brushRef="#br1" timeOffset="-201355.16">10440 10386 0 0,'0'-4'85'0,"7"0"148"0,-7 4 62 0,0 0 45 0,0 0 37 16,-7 0 31-16,1 0 27 0,0 0 20 0,0 0 17 0,-2 4 17 0,-4-4 13 0,5 4 12 16,-6 3 9-16,0 0-209 0,7 4-249 0,-8-3-47 0,2-1-17 0,-2 4-12 15,1 0-11-15,7-1-4 0,-7 2-6 0,0 3 1 0,7-4 4 0,-8 3 3 16,8 5 5-16,-7-5 5 0,6 4 7 0,0 1 5 0,1-5 5 0,0 4 6 0,0-2 2 16,-2-2 2-16,8 4 4 0,-6-7-2 0,6 4-1 0,-6-4 4 0,6 0 3 15,0 0-2-15,0-4-2 0,0 0 7 0,0 1 8 0,6-5 2 0,-6 5 3 0,6-8 3 16,-6 3 7-16,8-3 1 0,-2 5 1 0,0-5-1 0,0-5 3 15,1 5-8-15,0-3-6 0,6 0-9 0,-7-2-10 0,8-2-19 0,-8 3-21 0,7-3-21 16,0 0-23-16,-7 0-20 0,7-1-23 0,-6 1-11 0,6 0-10 0,-7-1-5 16,1 1-2-16,6 3 8 0,-7-3 8 0,1 7 11 0,-1-4 5 0,-6 1 4 0,7 3-1 15,-7 3 4-15,0 1 4 0,7 0 10 0,-7 7 11 0,0-4 12 0,0 8 9 16,-7-4 14-16,7 7 14 0,-7-4 17 0,1 9 20 0,-1-1 21 0,1 0 21 16,0 0 26-16,-1 3 30 0,0 1 29 0,-5-4 32 0,5 3 22 0,-6-2 20 15,6-2 17-15,-6 1 11 0,7 0 1 0,-1-4-1 0,1 1-24 0,0-4-27 0,-2-1-29 16,2-3-32-16,0 0-27 0,-1-3-26 0,7-1-20 0,0-3-21 0,-6-1-11 15,6 1-10-15,0 0-6 0,6-4-5 0,-6 0-3 0,0 0-2 0,7 0 0 0,-7-4 1 16,6 4-3-16,0-4-4 0,2-3-31 0,-2 3-36 0,7-3-36 0,-7 3-39 16,1-7-47-16,6 4-48 0,-7-1-39 0,8 1-36 0,-2 0-91 0,-5-4-92 15,6 3-51-15,-7 2-38 0,7-2 23 0,-6 0 33 0,0 1 57 0,-1 4 58 16,0-1 49-16,2 4 52 0,-2 0 50 0,0 0 52 0,-6 4 46 0,6 3 56 0</inkml:trace>
  <inkml:trace contextRef="#ctx0" brushRef="#br1" timeOffset="-201237.6">10428 11141 0 0,'-6'17'76'0,"6"5"148"0,-8-3 68 0,2 3 48 0,6-4 45 16,-6 4 47-16,-1-4 48 0,7 1 38 0,-7-5 39 0,7 5 27 0,-6-8 24 15,6 4 14-15,-7-4 9 0,7-1-202 0,-6-2-242 0,6-5-48 0,0 5-16 16,0-5-21-16,0-3-22 0,0 0-80 0,0 0-90 0,0-3-83 0,6-5-82 0,-6 1-178 16,7 0-183-16,-1-4-4 0,1-4 22 0,0 1 21 0,-1-5 22 0,0 1 19 15,2-1 24-15,4-2 33 0,-6-6 40 0,1 2 75 0,0-1 78 0,6 1 83 0,-13-4 130 16</inkml:trace>
  <inkml:trace contextRef="#ctx0" brushRef="#br1" timeOffset="-201001.54">10635 10397 0 0,'0'0'142'0,"0"3"158"0,8-3 62 16,-8 4 37-16,0-4 26 0,0 4 23 0,0-4 21 0,0 3 28 0,0-3 25 0,0 0 28 15,0 0 28-15,6 0 21 0,-6 0 22 0,6 0-254 0,1 0-304 0,0 0-39 16,-7 0 3-16,6 0 11 0,1 0 15 0,-1 0 13 0,0 0 13 0,1 0 4 0,-7 4 0 16,7-4-4-16,-1 4-9 0,0-4-8 0,1 4-7 0,0 2-1 15,-1-2-2-15,-6 3-4 0,7 1-2 0,-7 2-1 0,0 2-1 0,0 3-4 0,0 3-7 16,0 0-8-16,0 0-4 0,-7 4-9 0,1 0-5 0,-1 0-10 0,0 4-6 15,1 3-19-15,-7-3-18 0,6 3-31 0,-5-3-33 0,5 0-34 0,-6-1-33 16,0 1-57-16,-1-4-57 0,8 0-85 0,-6-4-81 0,-2 1-89 0,8-4-79 0,-7-5 8 16,-1-3 23-16,8-3 39 0,0 0 40 0,0-4 51 0,-1-4 51 0,0-3 49 0,1-4 53 15,-1 0 63-15,1-4 65 0,6 0 83 0,-7-3 99 0</inkml:trace>
  <inkml:trace contextRef="#ctx0" brushRef="#br1" timeOffset="-200867.92">10532 10693 0 0,'6'-14'42'0,"-6"-1"138"0,7 4 68 0,0 4 50 0,-1-4 43 0,0 4 36 15,0 3 32-15,2-3 42 0,-2 2 42 0,0 1 43 0,1 4 42 0,-7-3 31 16,6 3 31-16,1 3-156 0,0-3-195 0,-7 4-51 0,6 1-32 0,0-2-22 0,0 1-19 15,8 3-11-15,-8-3-10 0,1 3-23 0,0 1-26 0,6-1-35 0,-7 4-40 16,7-4-68-16,-6 4-74 0,5-4-60 0,2 4-57 0,-8 0-40 0,7-3-41 16,1-1-126-16,-2 4-128 0,2-3-37 0,-2-5-16 0,1 5 15 0,-6-1 23 15,6-7 37-15,-1 3 40 0,2-3 71 0,-8-3 73 0,8 3 64 0,-8-7 61 0,1 2 57 16,5-1 79-16</inkml:trace>
  <inkml:trace contextRef="#ctx0" brushRef="#br1" timeOffset="-200653.21">10974 10485 0 0,'7'-15'30'16,"-7"0"122"-16,7 0 48 0,-7 4 42 0,0 1 40 0,6-1 35 0,-6 3 38 15,6 1 32-15,2 0 32 0,-8 3 28 0,6 0 27 0,-6 1 35 0,6-1 33 0,1 0-133 16,-1 4-162-16,-6 0-22 0,7 0 2 0,-1 0-10 0,1 0-16 0,-1 0-13 16,0 4-15-16,2-4-13 0,-2 4-12 0,0-1-10 0,1 1-5 0,6 0-15 0,-7-1-17 15,1 5-11-15,-1-5-15 0,1 1-5 0,0 3-4 0,-1-3-2 0,0 4-1 16,1-5-2-16,0 0-1 0,-1 5 0 0,-6-5-1 0,6 1-5 0,-6 3-6 16,7 0-1-16,-7 1-6 0,0 0-2 0,0-1-5 0,0 4-14 0,-7 0-15 15,7-1-20-15,-6 2-23 0,0 2-38 0,-1 1-42 0,0 0-36 0,-5 3-34 16,5 0-28-16,-6 1-22 0,0-1-43 0,0-3-39 0,0 3-71 0,-1 0-72 0,2-3-94 15,-1 0-91-15,0-5 18 0,0 1 35 0,-1 0 52 0,2-3 51 0,-8-1 50 16,7-3 50-16,0-4 43 0,0 0 46 0,0-4 55 0,0 1 60 0,7-4 79 0,-7-1 106 16</inkml:trace>
  <inkml:trace contextRef="#ctx0" brushRef="#br1" timeOffset="-200487.22">10929 10576 0 0,'6'0'102'0,"8"0"168"0,-8 0 87 0,7 0 63 0,-7 4 55 0,1-4 43 15,0 3 41-15,-1 1 35 0,0 0 30 0,2-1 29 0,-8 1 23 0,6 0 21 0,0 2 21 16,-6 3-227-16,7-6-277 0,-7 5-73 0,6-5-44 0,-6 5-26 0,0-1-24 15,7 0-11-15,-1-3-10 0,1 3-15 0,-7 0-13 0,6-3-46 0,0 3-47 16,2 1-49-16,-8-5-50 0,6 5-55 0,0-5-52 0,1 5-85 0,-1-1-81 0,1-3-102 16,-7 3-95-16,6 0 4 0,1-3 23 0,-7 4 31 0,0-2 35 0,0 2 60 15,0-1 65-15,0 1 63 0,0 3 64 0,-7-4 64 0,1 4 66 0,-1-4 89 0,1 1 99 16</inkml:trace>
  <inkml:trace contextRef="#ctx0" brushRef="#br1" timeOffset="-200254.87">10785 10946 0 0,'-6'3'96'0,"0"2"148"0,0-2 56 0,-2 1 41 15,8-1 33-15,-6 1 26 0,6-4 24 0,0 4 22 0,-6-1 23 0,6-3 32 0,0 4 32 16,0-4 26-16,0 0 23 0,0 0-211 0,0 0-249 0,6 4-32 0,-6-4 1 16,6 0 1-16,-6 0-1 0,8 0 5 0,-2 0 2 0,0 0-3 0,0 0-4 15,2 0-14-15,-2 0-18 0,7-4-9 0,-7 4-9 0,8-4-9 0,-8 4-8 16,6-3-11-16,-4 3-6 0,4-4-4 0,-5 0 0 0,6 4 8 0,-6-3 12 0,-1 3 9 16,0-4 11-16,1 4 2 0,0-3 1 0,-1 3 2 0,0 3 1 0,-6-3 0 15,7 4 5-15,-7 3 3 0,0-3 6 0,0 7-2 0,-7-3-1 0,7 2-17 0,-6 5-19 16,0-5-11-16,-1 6-14 0,0 2-4 0,1-4-3 0,0 5-9 0,-7-1-7 15,6 0-23-15,-6 0-28 0,-1 4-31 0,2-3-30 0,-1-4-36 0,0 3-31 16,0-3-47-16,-1 3-48 0,2-7-111 0,-2 3-114 0,2-2-60 0,-8-5-43 16,7 0 18-16,0 0 31 0,6-3 43 0,-5 0 48 0,-1-1 47 0,-1-6 51 0,2 3 50 15,-2-4 53-15,8 0 64 0,-7-3 71 0</inkml:trace>
  <inkml:trace contextRef="#ctx0" brushRef="#br1" timeOffset="-200104.82">10610 11176 0 0,'13'-3'74'0,"-7"-1"152"0,8 4 70 0,-2-3 58 0,-5-1 54 0,0 4 51 16,6 0 52-16,-7 0 40 0,7 0 35 0,-6 0 28 0,-1 4 25 0,7-4 18 15,-6 3 17-15,6 1-198 0,-7-1-245 0,0 6-56 0,2-6-28 0,4 5-29 16,-6-1-28-16,8 0-26 0,-8 4-27 0,7-1-14 0,-6-2-13 0,6 3-44 0,-1 0-51 16,2 0-41-16,-1 0-39 0,0 0-38 0,0 0-36 0,0-4-29 0,0 4-25 15,0-3-96-15,7-1-103 0,-8-3-72 0,2 3-60 0,-2-7 12 0,2 4 24 16,5-8 58-16,-6 1 63 0,-6-1 54 0,5-3 56 0,2-5 50 0,-8 1 51 16,1 0 47-16,-1-3 53 0</inkml:trace>
  <inkml:trace contextRef="#ctx0" brushRef="#br1" timeOffset="-199887.76">11131 11001 0 0,'0'-10'72'0,"0"-6"147"0,0 9 61 15,7 0 44-15,-7 0 36 0,0 2 29 0,6 2 26 0,-6 3 24 0,6 0 26 0,1 0 23 16,-7 0 21-16,7 3 22 0,-1 2 20 0,0 2-188 0,-6-4-230 0,7 5-43 16,-1-1-16-16,8-3-5 0,-8 4-6 0,0-5-3 0,2 4-4 0,4 0 1 15,-6-3 1-15,1 3 6 0,0-3 7 0,6 3 9 0,-7-3 7 0,0-1 8 16,2 2 6-16,-2-1 4 0,0-2 6 0,1 6-3 0,-7-4 1 0,6 3 2 0,-6 0 0 16,7 0-5-16,-7 1-5 0,0 3-13 0,0-4-13 0,-7 4-13 0,7 0-14 15,-6 4-12-15,-1-4-9 0,1 3-10 0,0 2-12 0,-8-2-15 0,8 4-20 16,-7-4-40-16,-1 5-45 0,2-4-38 0,-2-1-34 0,2 5-41 0,-8-5-39 0,7 0-38 15,0-2-32-15,-6-1-122 0,-1 0-123 0,7-3-38 0,-7-1-19 0,8-4 30 16,-8 1 38-16,0 0 57 0,7-8 57 0,1 4 51 0,-2-4 53 0,1-3 51 0,0 0 55 16,0 0 53-16,0-4 70 0</inkml:trace>
  <inkml:trace contextRef="#ctx0" brushRef="#br1" timeOffset="-199754.4">10955 11169 0 0,'7'-7'70'0,"5"0"157"16,-5 3 79-16,6-3 72 0,1 4 69 0,-8 3 54 0,7-4 48 0,0 4 38 15,-7 0 37-15,7 4 32 0,-7-1 29 0,8 0 29 0,-8 5 26 0,7-5-193 0,-6 8-239 16,6-4-69-16,-7 5-44 0,1-1-48 0,6 4-49 0,-7-4-27 0,8 3-24 15,-2 1-17-15,-5-1-17 0,6 1-29 0,0 3-31 0,1-3-75 0,-2 0-77 16,1 0-71-16,0-4-68 0,0 3-109 0,7-3-110 0,-7 4-79 0,0-4-66 16,6-4 13-16,1 0 26 0,-7 1 32 0,0-8 36 0,6 3 49 0,-5-6 53 0,-2-1 82 15,8 0 83-15,-7-3 75 0,0 0 76 0</inkml:trace>
  <inkml:trace contextRef="#ctx0" brushRef="#br1" timeOffset="-199420.97">11874 10254 0 0,'0'-4'192'0,"-8"4"173"0,2 0 74 15,0 0 60-15,-7 4 49 0,6-4 38 0,-6 3 31 0,1 1 28 0,-2 0 23 0,2 3 21 16,-2-3 17-16,1 3 13 0,0-3 13 0,-6 3-322 0,5 4-378 0,-5-4-83 16,6 5-40-16,0-1-55 0,-1 0-54 0,2-1-55 0,-8 1-53 0,7 4-48 0,1 0-47 15,-2-1-127-15,2 1-128 0,-2-1-1 0,1 4 25 0,0 2 32 0,6-2 37 16,-5-1 50-16,-2 6 55 0,2-5 60 0,-1 4 59 0,-1-4 64 0,2 5 65 15,-2-5 64-15,8 4 112 0,-7-4 36 0,0 0 37 0,6 1 122 0,1-5 56 16,0 4 41-16,-1-2 33 0,0-6 36 0,1 5 33 0,6-4 32 0,-6-4 31 0,6 4 25 16,0-3 25-16,0-5 21 0,6 5 24 0,0-5-146 0,1 1-180 0,0-1-26 15,-1-3-8-15,7 4-5 0,-7-4-5 0,8 0-11 0,6-4-13 0,-8 4-10 0,1-3-11 16,7-1-1-16,0 1-4 0,-8-5-4 0,8 1-10 0,-1 3-5 0,1-7-3 16,0 4-6-16,-1-4-8 0,7 4-7 0,-6-4-8 0,-1-4-14 0,1 4-16 15,-1 0-51-15,0-4-56 0,1 1-57 0,-1-1-55 0,1 4-37 0,0-4-36 16,-1 1-91-16,1-1-96 0,-8 4-66 0,2-1-57 0,6 2 9 0,-7-1 21 0,-1 0 30 15,2 4 37-15,-8-1 62 0,0 1 62 0,1 3 61 0,0-3 57 0,-1 7 52 16,-6-4 56-16</inkml:trace>
  <inkml:trace contextRef="#ctx0" brushRef="#br1" timeOffset="-199037.9">11828 10440 0 0,'-7'-7'110'0,"1"-3"160"0,0 2 75 0,-2 4 56 16,2-3 49-16,0 0 34 0,6 3 27 0,-6 4 35 0,-2-4 36 0,8 4 31 0,-6 0 32 15,6 4 28-15,-6 0 24 0,6-1-230 0,-7 5-277 0,7-1-57 0,0 4-24 16,-6 0-12-16,6 3-15 0,0 1 4 0,0 4 8 0,0 3-9 0,0 0-5 15,0 7-11-15,0-4-10 0,0 4-8 0,0 5-11 0,6-1-5 0,-6 3-6 0,0 1-3 16,7 0-6-16,-7-1-6 0,6 4-5 0,-6 1-10 0,0-1-10 0,6 0-15 16,2 0-15-16,-8-2-19 0,6-2-14 0,0 1-22 0,-6-5-19 0,6 2-23 15,2-1-20-15,-8-8-10 0,6 5-6 0,-6-9-10 0,6 2-11 0,-6-5-19 16,0 0-21-16,7-3-15 0,-7-4-17 0,0 0 3 0,0-8 3 0,0 1 19 0,-7 0 24 16,7-8 20-16,-6 0 22 0,6-3 8 0,-6-4 7 0,-2-4 7 0,2 1 7 15,0-4 24-15,0-5 25 0,-2 1 26 0,2-3 29 0,-7-1 19 0,7-3 15 16,-8 0 21-16,8-1 22 0,0 1 22 0,-8 3 24 0,8-3 18 0,0 4 17 0,-7 2 16 15,6 1 15-15,0 5-3 0,1-2-5 0,0 8 2 0,-2-4 5 0,2 8-1 16,0-1 3-16,0 5-15 0,6 3-17 0,-7 3-17 0,7 1-17 0,-7 0-10 16,7 3-10-16,0 4-9 0,-6-4-7 0,6 8 5 0,0-3 6 0,0 2 0 0,0 0-4 15,0 1-10-15,0-1-11 0,0 5-8 0,6-5-8 0,-6 1-15 0,0 4-12 16,0-5-13-16,7 1-10 0,-7-1-10 0,7-3-12 0,-7 0-3 0,6 1-6 16,0-1-4-16,-6-4-4 0,6 0-12 0,2 1-13 0,-8-2-18 0,6-6-19 15,0 5-6-15,-6-5-4 0,7-5-1 0,0 2 0 0,-1 0-37 0,1-5-39 0,-1-3-34 16,0 4-33-16,1-4-23 0,6-4-24 0,-7 0-18 0,8 1-13 0,-8-1 24 0,7-3 31 15,-7 0 26-15,8-1 26 0,-2 1 22 0,2-4 26 0,-1 4 45 0,0-1 48 16,0 1 39-16,-1 0 52 0</inkml:trace>
  <inkml:trace contextRef="#ctx0" brushRef="#br1" timeOffset="-198768.67">11984 10840 0 0,'13'-11'30'15,"-6"7"128"-15,5-3 58 0,-4 3 40 0,-2 1 34 0,0-1 25 0,1 0 19 0,-1 4 18 16,1-3 16-16,-1 3 18 0,-6 0 18 0,7 0 15 0,-7 0 17 0,6 0-147 16,-6 3-174-16,6-3-39 0,-6 0-21 0,8 0-10 0,-8 0-11 0,6 0-3 0,-6 0 2 15,6 0 1-15,-6 0-2 0,7-3-2 0,-1 3-3 0,1-4-6 0,-1 0-1 16,-6 1-5-16,7-5-3 0,-1 5-7 0,1-1-6 0,0-3-9 0,-1 0-9 15,0-1-10-15,8 0-10 0,-8 1-15 0,0 0-13 0,1 0-11 0,-1-1-10 16,8 1-7-16,-8 0-2 0,0 3 0 0,8-3-1 0,-8-1 6 0,1 5 2 0,-1-1 8 16,7-3 7-16,-6 7 17 0,-1-4 21 0,0 0 29 0,2 4 33 0,4-3 30 0,-5 3 29 15,-1 0 21-15,1 3 23 0,-7-3 19 0,6 4 23 0,1 0 26 0,-1-4 28 16,-6 7 18-16,7-3 20 0,-7 3 3 0,0 0 3 0,0 1-9 0,0-1-8 16,0 4-13-16,0 0-8 0,0 0-14 0,-7 3-10 0,1 1-18 0,-1 0-18 15,1 3-35-15,-1 1-32 0,1-1-36 0,-1 0-36 0,-5 0-60 0,-2-3-61 16,8 4-79-16,-7-1-80 0,0-3-152 0,0-1-152 0,7-3-84 0,-8 0-69 0,1 1 9 15,0-9 23-15,0 0 31 0,7-3 35 0,-8-3 47 0,2-5 47 0,-2-3 73 0,8 0 71 16,-7-4 84-16,0-6 86 0</inkml:trace>
  <inkml:trace contextRef="#ctx0" brushRef="#br1" timeOffset="-190896.96">12525 10521 0 0,'6'-8'97'0,"7"5"151"0,-6-4 61 0,-1 3 53 0,1 1 50 0,-1-5 54 16,0 5 49-16,2-4 45 0,-8 3 39 0,6 0 35 0,-6 0 31 0,6 0 32 16,-6 0 27-16,-6-3-213 0,6 4-266 0,0-1-36 0,0 0-9 0,-6 1-24 15,6 3-26-15,0 0-30 0,-8-4-32 0,2 4-18 0,6 0-16 0,-6 4-11 0,-1-4-8 16,1 3-33-16,-1 1-2 0,-6 3 0 0,7 0 0 0,0 1 0 0,-8 4 0 16,8-5 0-16,-7 7 0 0,6-3 0 0,-6 0 0 0,7 4 0 0,-8-1 0 15,8 1 0-15,0-4 0 0,-1 4 0 0,0-4 0 0,1-1 0 0,6 2 0 0,-7-1 0 16,7-4 0-16,-6 1 0 0,6-1 0 0,0-4 0 0,0 5 0 0,6-5 0 0,-6 1 0 15,0-4 0-15,7 4 0 0,-1-1 0 0,1-3 0 0,-7 4 0 0,7-4 0 16,5 4 0-16,-5-4 0 0,0 3 0 0,5-3 0 0,-5 0 0 0,6 0 0 16,0 4 0-16,1-4 0 0,-8 0 0 0,6 4-20 0,2-4 0 0,-1 0 2 0,-1 3 0 15,2-3 0-15,-2 0 5 0,2 4 5 0,-8 0 4 0,7-4 3 0,1 3 11 16,-8 1 12-16,6 0 13 0,-4-1 11 0,-2 4-39 0,0-3-7 0,-6 3 0 0,7 1 0 16,0 0 0-16,-7-1 0 0,0 4 0 0,0 0 0 0,0 0 0 0,-7 0 0 15,0 0 0-15,7 0 0 0,-6 3 0 0,0-3 0 0,-8 4 0 0,8-1 0 16,0-2 0-16,-8-1 0 0,1 0-25 0,7-1-310 0,-8 2-138 0,8-1-141 15,-6-4-87-15,4 0-71 0,-4 0 24 0,5-3 39 0,1 0 43 0,-1-8 47 16,7 0 47-16,-7 1 51 0,7-5 67 0,0-2 70 0,0-1 82 0,0-4 87 0</inkml:trace>
  <inkml:trace contextRef="#ctx0" brushRef="#br1" timeOffset="-190492.58">12987 10346 0 0,'7'0'174'0,"-7"3"173"0,6 1 78 0,-6 3 57 0,0 0 43 0,0 1 43 0,-6 3 34 16,-1 0 33-16,7 0 27 0,-6 4 28 0,-8-1 25 0,8 0 22 0,0 5 22 16,-1-4-292-16,-6 7-352 0,7-4-58 0,-1 0-17 0,0 0-9 0,1 4-5 15,6-7-8-15,-7 7-7 0,7-3-4 0,0-1-5 0,7-4 0 0,-7 5-6 16,6-5-3-16,1 1-2 0,-7-4-1 0,13 3 0 0,-7-6-3 0,1 3-3 0,6-4-3 16,0 1-5-16,-6-5 0 0,6 1-1 0,-1 0-3 0,2-4-2 0,-2-4 1 0,2 4-3 15,-1-4 1-15,0-3-1 0,0 0 1 0,-1 0 1 0,2-1 6 0,-1-3 6 16,0-4 4-16,-7 4 1 0,7-3 5 0,1-1 2 0,-2 0 2 0,-5-3 3 15,0 4 2-15,6-5 4 0,-7 1 3 0,0-1 1 0,1 1 1 0,0-4 0 16,-1 4 2-16,-6 0 1 0,6-1 5 0,-6 1 9 0,8-1 10 0,-8 1 13 16,0 4 5-16,0-1 6 0,0 0 0 0,-8 1-1 0,8-1-1 0,0 8-1 0,-6-4-26 15,6 4-32-15,-6 0 0 0,6-2 0 0,-7 6 0 0,0-1 0 0,1 4 0 16,6 0 0-16,-6 4 0 0,-1-1 0 0,1 6 0 0,-1-2 0 0,0 4 0 16,1-1 0-16,0 5 0 0,-1 0 0 0,0 3 0 0,1 4 0 0,6 0 0 0,-7 4 0 15,1-1 0-15,-1 5 0 0,1-1 0 0,6 0 0 0,-7 4 0 0,7 4 0 16,-6-4 0-16,6 3 0 0,0-2 0 0,0 2 0 0,0-3 0 0,0 3 0 15,0-2 0-15,0-2 0 0,6 1 0 0,-6-3 0 0,0-1 0 0,7 1 0 0,-7-5 0 16,6 1 0-16,-6-4 0 0,7-1 0 0,-7-2 0 0,6 0 0 0,-6-5 0 0,0 1 0 16,7-4 0-16,-7 0-347 0,0-4-229 0,0 4-128 0,0-4-55 0,0 0-40 15,0 1 36-15,0-5 46 0,0 5 60 0,-7-4 59 0,7 3 50 0,-6-4 53 16,6 1 77-16,-7 0 80 0,1-1 80 0,-1-3 84 0</inkml:trace>
  <inkml:trace contextRef="#ctx0" brushRef="#br1" timeOffset="-189595.08">13651 16723 0 0,'-6'0'168'16,"6"0"157"-16,0 0 57 0,0 0 42 0,6 0 35 0,-6-3 42 0,0 3 46 0,7 0 37 15,0 0 35-15,-1 0 28 0,0 0 27 0,1 0 22 0,6 0 22 0,-7 0-281 16,8 0-332-16,-1-3-30 0,-1 3 15 0,8 0 0 0,-7-5 1 0,7 5-17 0,0-3-23 15,-2-1-12-15,9 0-16 0,-7 1-5 0,-2-5-5 0,9 1-4 0,-1-1-1 16,-6 2-10-16,-1-2-5 0,7-3-15 0,-6 4-13 0,6-4-15 0,-7 3-19 16,1-3-40-16,0 4-43 0,-8 0-29 0,8-4-28 0,-7 7-46 0,0-3-44 15,0-1-22-15,0 5-18 0,-6-1-142 0,-1 1-153 0,1-1-1 0,-1 4 21 0,-6 0 37 16,0 0 41-16,0 0 55 0,0 4 57 0,-6-1 48 0,6 1 45 0,-7-1 57 16,-6 1 57-16,0 3 49 0,7-3 99 0</inkml:trace>
  <inkml:trace contextRef="#ctx0" brushRef="#br1" timeOffset="-189426.61">13638 16855 0 0,'-6'15'204'0,"0"3"175"0,-2-4 73 16,2 2 54-16,0-5 42 0,6 0 55 0,-6 0 55 0,6 0 48 0,0-4 50 0,6 0 39 15,-6 1 40-15,6-1 32 0,0-4 15 0,2 1-882 0,4 0 0 0,-5-4 0 0,6 3 0 16,6 1 0-16,-5-4 0 0,5 0 0 0,-6 4 0 0,6-4 0 0,7 0 0 0,-6 0 0 16,7 0 0-16,-9-4 0 0,9 4 0 0,-1-4 0 0,0 4 0 0,0-3 0 15,0-1 0-15,0 0 0 0,0 1 0 0,0-1 0 0,0 1 0 0,0-1-606 0,1 0-255 16,-2-3-4-16,-5 3 26 0,6 1 34 0,0-5 39 0,0 1 59 0,-7 0 62 15,8 3 72-15,-8-7 74 0,8 4 91 0,-8-5 92 0,0 5 96 0,0-4 139 0</inkml:trace>
  <inkml:trace contextRef="#ctx0" brushRef="#br1" timeOffset="-189080.16">14876 16101 0 0,'-13'-4'121'0,"13"0"162"0,-6 0 71 16,-2 1 64-16,8 3 60 0,0-4 54 0,0 4 51 0,0-3 50 0,8 3 49 0,-2-4 44 15,-6 4 40-15,6-3 38 0,7 3 34 0,-6-4-239 0,6 4-292 0,-1-4-240 16,2 4-67-16,5-3 0 0,1-2 0 0,0 5 0 0,-1-4 0 0,1 4 0 0,6-2 0 15,-6-3 0-15,5 2 0 0,1 3 0 0,0-4 0 0,1 0 0 0,-1 4 0 16,0-3 0-16,-1 3 0 0,1 0 0 0,1-4 0 0,-1 4 0 0,0-3 0 16,-7-1 0-16,7 4 0 0,-6-3 0 0,6-1 0 0,-7 0 0 0,1 4 0 15,0-4 0-15,-1 1 0 0,-6-1 0 0,6 0 0 0,-5 4 0 0,-8-3 0 0,7-1-18 16,-6 0-333-16,-1 1-56 0,1-1-48 0,-7 4-135 0,0-4-137 0,0 1 0 0,-7 3 19 16,7 0 39-16,-6-4 44 0,-8 4 38 0,8 0 45 0,-6 0 58 0,-2 4 64 15,1-4 77-15,-7 0 76 0,1 3 77 0,0-3 109 0</inkml:trace>
  <inkml:trace contextRef="#ctx0" brushRef="#br1" timeOffset="-188713.69">15032 16031 0 0,'-19'11'179'0,"-1"-3"166"0,0 3 66 0,1-4 56 0,6 4 52 0,0-1 53 0,-1-2 50 15,8 3 45-15,0-4 41 0,6 1 39 0,0-1 37 0,0 0 34 0,0 1 31 16,6-1-346-16,0-4-503 0,8 1 0 0,-1 4 0 0,0-5 0 0,0 1 0 16,7-1 0-16,-1-3 0 0,1 4 0 0,6-1 0 0,0 1 0 0,-7 0 0 15,7-4 0-15,0 4 0 0,7-4 0 0,-7 4 0 0,0-4 0 0,0 2 0 0,7-2 0 16,-7 0 0-16,-1 0 0 0,2 0 0 0,-1 0 0 0,-6 0 0 0,6 5 0 0,-7-5 0 15,1 0 0-15,-1 0 0 0,-6 4 0 0,0-1 0 0,0-3 0 0,-6 8 0 16,-1-5 0-16,0 5 0 0,-6-1 0 0,0 4 0 0,0 0 0 0,0 0 0 0,-6 3 0 16,-7 5 0-16,0-1 0 0,0 1 0 0,0 3 0 0,-6-1 0 0,-1 5 0 15,1 0 0-15,-7 3 0 0,6 0 0 0,-6 4 0 0,-1 0 0 0,-5 0 0 0,6 0 0 16,-7 0 0-16,8 0 0 0,-1 0 0 0,0 0 0 0,-1 0 0 0,1-4 0 0,0 1 0 16,7-1 0-16,-1-4 0 0,0 1 0 0,8-4 0 0,-1-3 0 0,-1-1 0 15,2-4 0-15,5 1 0 0,0-4 0 0,7 0 0 0,0-1 0 0,0-1 0 0,0-6 0 16,7 5 0-16,0-8 0 0,5 3 0 0,-5 1 0 0,6-4 0 0,6 0 0 0,-5 0 0 15,6 0 0-15,-1-4 0 0,7 4 0 0,-6-3 0 0,5-1 0 0,1 0 0 16,0 1 0-16,1-6 0 0,-1 6 0 0,6-4 0 0,-6 3 0 0,7-3 0 0,-7 0 0 16,-1 0 0-16,9-1 0 0,-9 1 0 0,8-1 0 0,-7-2 0 0,0 2 0 15,0 1 0-15,0-4 0 0,1 0 0 0,-1 4 0 0,-7-4 0 0,1 0-140 0,-1 4-300 16,0-5-44-16,1 1-159 0,-7 0-161 0,1 1 18 0,-2-2 45 0,1 5 51 0,-6-4 54 16,-1 4 50-16,1 3 50 0,-1-3 70 0,-6 3 70 0,0 4 67 0,0 0 67 15,-6 0 74-15,6 4 124 0</inkml:trace>
  <inkml:trace contextRef="#ctx0" brushRef="#br1" timeOffset="-188413.53">15390 17372 0 0,'0'3'168'16,"0"1"149"-16,0 0 43 0,0-4 25 0,0 4 20 0,0-4 23 0,0 3 23 0,0-3 37 16,7 0 41-16,-7 0 22 0,0-3 20 0,6 3 16 0,0 0 17 0,-6-4-271 0,8 0-320 15,-2 4-15-15,0-4 30 0,1 1 14 0,0-1 11 0,-1 1-5 0,0-1-8 16,7-3-20-16,-6 3-23 0,0 0 10 0,-1 0 10 0,7 2 20 0,-6-3 18 0,-1 1 6 15,0 4 2-15,1 0 9 0,0 0 7 0,-1 4 15 0,1 1 14 0,-1-3 17 16,0 6 19-16,2 0 11 0,-8 2 12 0,6 1-1 0,-6 0-1 0,0 4-14 0,6-1-42 16,-6 5-109-16,0-1 0 0,0 4 0 0,0-3 0 0,0 6 0 0,-6-3 0 0,6 4 0 15,0-1 0-15,0 0 0 0,-6 5 0 0,6 0 0 0,-8-1 0 0,8 0 0 0,0 0 0 16,-6 1 0-16,6-1 0 0,-6 0 0 0,6-3 0 0,0 3 0 0,-7-3 0 16,7-1 0-16,0 1 0 0,0-4 0 0,-6-4 0 0,6 4 0 0,0-7 0 0,0 4 0 0,0-9 0 15,0 5 0-15,0-7 0 0,0 3 0 0,0-8 0 0,0 1-292 0,-7-1-164 16,7-3-133-16,0 0-137 0,-7-3-24 0,7-1-7 0,-6-3 44 0,6 0 50 0,-6-4 47 15,6-4 46-15,-7 1 48 0,0-2 53 0,1-2 79 0,0-4 81 0,-1 0 82 0,0-3 89 16</inkml:trace>
  <inkml:trace contextRef="#ctx0" brushRef="#br1" timeOffset="-188210.27">15455 17537 0 0,'13'-12'110'0,"-6"-2"149"0,0 0 55 0,-1 3 40 0,0-1 31 0,1 1 42 0,0 1 41 16,-1-2 36-16,0 1 34 0,1 0 24 0,6 0 17 0,-6 1 21 0,-1-1 18 0,0-1-218 15,2 2-262-15,4-1-30 0,-6-1 5 0,8 1-2 0,-8 0 2 0,7 0-15 0,1 4-16 16,-8-4-8-16,7 0-8 0,0 4 10 0,0 0 7 0,0-1 14 0,0 5 13 15,-7-1 8-15,8 0 8 0,-2 4 13 0,1 0 18 0,-6 0 9 0,6 4-68 16,-7 0-98-16,2 3 0 0,-2 0 0 0,0 1 0 0,0 3 0 0,-6-1 0 0,7 5 0 16,-7-4 0-16,0 5 0 0,0 2 0 0,0-4 0 0,-7 4 0 0,7 0 0 0,-6 1 0 15,6 3 0-15,-6-4 0 0,-8 1 0 0,8-1 0 0,0 0 0 0,-8-3 0 16,8 3 0-16,-7-3 0 0,0 0 0 0,6-5 0 0,-5 1-583 0,-2 0-242 0,1-4-13 0,1 1 19 16,-2-4 33-16,2-2 40 0,-2-2 51 0,1-2 56 0,0-5 62 0,-6-2 62 15,5 2 82-15,2-7 83 0,-1 0 94 0,-1-5 127 0</inkml:trace>
  <inkml:trace contextRef="#ctx0" brushRef="#br1" timeOffset="-187447.23">16354 16188 0 0,'0'-4'124'0,"6"1"157"0,2 3 64 0,-2-4 62 0,-6 1 62 16,6 3 50-16,1-4 48 0,-1 1 39 0,7-1 35 0,-6 0 31 0,-1 0 28 15,8 1 27-15,-8 0 24 0,0 3-241 0,8-4-292 0,-2 0-39 0,-5 0-4 16,6 4-31-16,6-3-37 0,-5 3-58 0,-2-4-49 0,8 4 0 0,-1-4 0 15,-5 4 0-15,5-3 0 0,1 3 0 0,0 0 0 0,-8 0 0 0,8-4 0 0,-1 4 0 16,-5 0 0-16,5 4 0 0,-6-4 0 0,0 0 0 0,0 3 0 0,-6 1 0 0,5 0 0 16,-4-1-2-16,-2 5-37 0,-6 2 4 0,6 2 2 0,-6 2 6 0,-6 1 7 15,0 0 5-15,-2 7 8 0,2 0 8 0,-7-1 8 0,0 5 12 0,0 3 12 16,-7-3 15-16,8 3 18 0,-8 4-66 0,1-3 0 0,-7 2 0 0,6-2 0 16,0 3 0-16,-5-8 0 0,5 5 0 0,0-1 0 0,1-3 0 0,-1 0 0 0,7-5 0 0,-7 1 0 15,1-3 0-15,6-1 0 0,-1-4 0 0,8 2 0 0,-7-6 0 0,7 1 0 16,-1 0 0-16,7-3 0 0,-6-1 0 0,6 0 0 0,0 1 0 0,6-5 0 0,1 1 0 15,-1 0 0-15,1 0 0 0,-1-4 0 0,8 3 0 0,-2-3 0 0,2 0 0 16,5 0 0-16,-6 0 0 0,6 0 0 0,1-3 0 0,-1 3 0 0,7-4 0 16,-6-4 0-16,6 5 0 0,1-5 0 0,-8 1 0 0,7 0 0 0,0-4 0 0,0 3 0 15,0-3 0-15,-7 4 0 0,7-4 0 0,-6 3 0 0,7-3 0 0,-9 4 0 16,2 0 0-16,-7 0 0 0,7 0 0 0,-8 3-221 0,-4-4-424 0,4 5-182 0,1 3-9 16,-6 0 17-16,0 0 44 0,-1 0 50 0,0 0 63 0,0 3 67 0,2-3 57 0,-8 4 57 15,6-4 81-15,0 0 81 0,-6 0 86 0,0 0 118 0</inkml:trace>
  <inkml:trace contextRef="#ctx0" brushRef="#br1" timeOffset="-186746.5">17533 16042 0 0,'7'-4'78'0,"-7"0"149"0,0 1 61 15,6-4 53-15,-6 0 48 0,0-1 53 0,0-3 56 0,7 4 44 0,-7-4 44 0,0 0 34 16,0-1 33-16,-7 6 30 0,7-6 26 0,-6 2-195 0,6-1-238 0,0 3-51 0,-7-3-20 16,0 4-25-16,1 3-25 0,6-3-32 0,-6 3-31 0,-8 4-24 0,8-4-22 15,-1 8-7-15,1 0-11 0,-7-1-3 0,0 1-3 0,7 3-4 0,-8 4-5 16,1 1 8-16,0 2 7 0,0-3 5 0,1 3-9 0,-2 5-24 0,8-4 0 16,-7 3 0-16,0 0 0 0,0 0 0 0,6 1 0 0,0-1 0 0,1 1 0 15,0-1 0-15,-1-3 0 0,0 3 0 0,7 0 0 0,0-4 0 0,0 4 0 0,0-2 0 16,0-1 0-16,7 3 0 0,-7-7 0 0,7 3 0 0,-1 1 0 0,0 0 0 0,8-4 0 15,-8 0 0-15,7 1 0 0,0-2 0 0,0 1 0 0,1 0 0 0,-2-4 0 16,1 0 0-16,0 1 0 0,6-1 0 0,-5-3 0 0,6-1 0 0,-1 1 0 16,-6 0 0-16,6-1 0 0,-5 1 0 0,-1 0 0 0,6-4 0 0,-6 3 0 0,1-3 0 15,-2 4 0-15,1-4 0 0,-6 4 0 0,6-4 0 0,-7 3 0 0,0 1 0 0,2 0 0 16,-2 3 0-16,-6-4 0 0,6 5 0 0,-6-1 0 0,0 5 0 0,-6-5 0 16,6 7 0-16,-6-3 0 0,-2 4 0 0,2 0 0 0,-7-1 0 0,7 4 0 0,-7-3 0 15,0 3 0-15,-1 1 0 0,2-1 0 0,-2 1 0 0,-5-5 0 0,6 4 0 0,0-2 0 16,-7-2 0-16,7-3 0 0,-6-1 0 0,6 1 0 0,-1-4 0 0,2 2 0 15,-1-2 0-15,0-3 0 0,0-1 0 0,7-3 0 0,-8 4 0 0,8-4 0 0,-1-4 0 16,-6 4 0-16,13-3 0 0,-6-1-326 0,6-3-242 0,-7 2-113 0,14 1-72 16,-7-3-62-16,6 4 33 0,1-5 49 0,-1 1 66 0,1 0 68 0,5-4 58 0,2 4 60 15,-1-4 76-15,0 0 76 0,6 0 70 0,1-1 73 0</inkml:trace>
  <inkml:trace contextRef="#ctx0" brushRef="#br1" timeOffset="-186146.18">18009 16152 0 0,'6'-7'101'0,"-6"3"157"0,6-3 70 16,-6-1 70-16,0 5 67 0,0-5 53 0,0 5 48 0,8-1 44 0,-8 0 42 16,-8 1 34-16,8-1 32 0,0 0 29 0,0 0 25 0,0 4-222 0,-6 0-269 15,6-3-54-15,-6 3-19 0,6 0-102 0,-7 0-106 0,0 0 0 0,7 3 0 0,-6-3 0 16,-1 4 0-16,1 0 0 0,6 3 0 0,-6-3 0 0,-8 3 0 0,8 4 0 16,0-3 0-16,-1 7 0 0,0-5 0 0,1 5 0 0,-1 3 0 0,1-3 0 0,-1 3 0 15,0 4 0-15,1-4 0 0,6 4 0 0,-6 0 0 0,6-3 0 0,0 3 0 0,0 0 0 16,0 0 0-16,0-4 0 0,6 0 0 0,0 1 0 0,-6-1 0 0,14-4 0 0,-8 1 0 15,1 0 0-15,6-4 0 0,-6 0 0 0,5-4 0 0,2 1 0 0,-2-5 0 16,1 1 0-16,7-4 0 0,-6-4 0 0,-2 1 0 0,8-5 0 0,-1 1 0 16,-5-4 0-16,4-4 0 0,2 1 0 0,-7-1 0 0,7-7 0 0,-8 4 0 15,8-4 0-15,0 0 0 0,-7-4 0 0,-1 1 0 0,2 2 0 0,-1-2 0 0,0 3 0 16,0-4 0-16,-7 4 0 0,8-1 0 0,-8 2 0 0,0-1 0 0,1 4 0 16,0 0 0-16,-7-1 0 0,6 4 0 0,-6-2 0 0,0 1 0 0,0 5 0 0,0-3 0 15,0 3 0-15,-6 0 0 0,-1 0 0 0,7 4 0 0,-7-1 0 0,1 1 0 16,0 0 0-16,-1-1 0 0,0 4 0 0,-5 1 0 0,5 0 0 0,1-1 0 15,-1 4 0-15,-6 0 0 0,7 0 0 0,-2 0 0 0,2 0 0 0,-6 4 0 0,5-1 0 0,0 0 0 16,1 5 0-16,-1-1 0 0,1 4 0 0,0 0 0 0,-2 0 0 0,2 4 0 16,6-1 0-16,-6 4 0 0,0 2 0 0,6-3 0 0,-7 6 0 0,7 2 0 15,0 1 0-15,-7 3 0 0,7 1 0 0,0-1 0 0,0 4 0 0,-6 0 0 16,6 4 0-16,0-1 0 0,0 4 0 0,-7 0 0 0,7 1 0 0,0-1 0 0,0 0 0 16,0 5 0-16,0-6 0 0,-6 3 0 0,6-3 0 0,0 2 0 0,0-1 0 0,0-3 0 15,0-5 0-15,0 2 0 0,0-1 0 0,0-8 0 0,0 1 0 0,0-1 0 0,0-2 0 16,0-5 0-16,0-4 0 0,0 1 0 0,0-4 0 0,0 0 0 0,6-7 0 0,-6 3 0 15,0-3 0-15,0-4-320 0,0 0-240 0,7-4-124 0,-7 0-65 0,6-3-50 16,-6 0 38-16,7-4 47 0,0-4 57 0,-1 0 59 0,-6 1 47 0,6-4 50 16,0-5 75-16,8 2 76 0,-8-2 79 0,7-2 80 0</inkml:trace>
  <inkml:trace contextRef="#ctx0" brushRef="#br1" timeOffset="-185830.29">18595 16478 0 0,'0'-4'179'0,"0"4"165"16,0-4 65-16,6 4 48 0,-6-3 39 0,0 3 36 0,0-4 33 0,0 4 27 0,0-4 23 16,0 4 23-16,0 0 18 0,0 0 22 0,6 0 20 0,-6 0-291 0,0-3-348 15,0 3-41-15,8 0 2 0,-8 0-1 0,6-4-2 0,0 4-7 0,-6 0-8 16,7-3-3-16,-1 3-1 0,1-4 2 0,-1 4 0 0,1-4 2 0,-1 4 8 0,0 0 8 16,2 0 6-16,-2 0 13 0,0 0 12 0,-6 0 11 0,7 4 12 0,0 0 13 15,-7-1 12-15,6 4 11 0,-6 1 11 0,6 3-17 0,-6-3-102 0,0 2 0 0,0 5 0 16,0-1 0-16,0 1 0 0,0 4 0 0,0-1 0 0,0 0 0 0,0 4 0 15,0 1 0-15,0-2 0 0,0 1 0 0,-6 0 0 0,6 0 0 0,0 3 0 16,0-3 0-16,0 1 0 0,0 2 0 0,0-3 0 0,0-3 0 0,-6 3 0 0,6-5 0 0,0 6 0 16,0-8 0-16,0-1 0 0,0 1 0 0,0 0 0 0,0-5 0 0,0 1 0 15,0-3 0-15,6-1 0 0,-6-3 0 0,0-1 0 0,0 1 0 0,0-4 0 16,0 0-269-16,-6-4-70 0,6 1-34 0,0-1-32 0,0-3-84 0,0-1-88 0,-7 1-65 16,7-4-57-16,0 0 28 0,0 0 42 0,-7-7 49 0,7 3 51 0,0-3 66 0,-6-4 66 15,6 4 49-15,0-4 50 0,0 0 59 0,0-4 63 0</inkml:trace>
  <inkml:trace contextRef="#ctx0" brushRef="#br1" timeOffset="-185596.78">18706 16595 0 0,'6'-11'71'0,"-6"0"147"0,6 4 61 0,1 0 52 0,-7-1 47 16,6 1 54-16,1 3 55 0,-7-3 41 0,7-1 41 0,-1 5 28 0,0-1 29 16,-6-3 26-16,7 3 26 0,-7 1-191 0,7-1-233 0,-1 0-41 0,-6-2-13 15,6 2-22-15,1-1-21 0,-1 2-34 0,1-1-32 0,-7 0-21 0,7 1-14 0,-1-1-4 16,0 0-1-16,2 1-2 0,-2 3 0 0,0-4 0 0,0 4 1 0,-6-3 3 16,7 3 4-16,0 0 7 0,-1 0-22 0,-6 0-42 0,7 0 0 0,-1 3 0 0,-6-3 0 15,6 4 0-15,-6-1 0 0,8 1 0 0,-8 0 0 0,6-1 0 0,-6 1 0 16,0 0 0-16,6 4 0 0,-6-4 0 0,0 2 0 0,0-2 0 0,0 3 0 0,0 1 0 15,0-1 0-15,0 0 0 0,-6 1 0 0,6-1 0 0,0 4 0 16,-6-4 0-16,6 0 0 0,-8 4 0 0,8 0 0 0,-6-3 0 0,0 3 0 0,-1 1 0 0,1-6 0 16,6 2 0-16,-7 3 0 0,0-4 0 0,1 0 0 0,-6 1 0 0,4-5-44 15,2 0-619-15,0-3-190 0,-8 5-1 0,8-5 25 0,-1-5 40 0,1 2 40 16,-7 0 56-16,6-1 57 0,1-4 70 0,0 1 71 0,-1-3 88 0,0-2 91 0,1 1 97 16,-1 0 141-16</inkml:trace>
  <inkml:trace contextRef="#ctx0" brushRef="#br1" timeOffset="-184913.74">16634 15602 0 0,'0'-7'85'0,"6"-4"151"0,-6 4 65 0,0-1 52 0,-6 1 43 0,6 0 49 0,-6 3 50 15,-1 0 39-15,1 1 36 0,-1 3 35 0,1 0 30 0,-7 3 29 0,-1 1 30 16,2 0-202-16,-8 7-247 0,1 0-35 0,5 0-8 0,-5 3-2 0,-1 4-4 0,-6 1-12 15,6 3-13-15,1 4-7 0,-7 3-50 0,6 0-114 0,1 4 0 0,-7 4 0 0,6 3 0 16,1 0 0-16,-7 1 0 0,13 3 0 0,-6 3 0 0,-1 1 0 0,7 3 0 16,0 0 0-16,6 1 0 0,1-1 0 0,0 3 0 0,-2 2 0 0,8-1 0 15,0 0 0-15,0 0 0 0,0 0 0 0,8-4 0 0,-2 5 0 0,0-5 0 0,7-4 0 16,-6 1 0-16,6 0 0 0,-1-5 0 0,2 1 0 0,-1-4 0 0,0-3 0 0,0 0 0 16,0-4 0-16,0-4 0 0,0 1 0 0,0-5 0 0,0 1 0 0,0-4 0 15,0-1 0-15,1-2 0 0,-8-1 0 0,7 1 0 0,-7-5 0 0,1 1 0 0,-1-5 0 16,1 2 0-16,-1-1-396 0,0 0-312 0,2 0-73 0,-2 0-54 0,0-4 27 0,1 0 35 15,0-3 57-15,-7 3 59 0,6-3 60 0,0-4 62 0,-6 0 76 0,7 0 76 16,-1-4 92-16,1 0 95 0</inkml:trace>
  <inkml:trace contextRef="#ctx0" brushRef="#br1" timeOffset="-184263.37">19520 16155 0 0,'-7'0'170'16,"-6"0"170"-16,13 0 70 0,-7 0 59 0,1 0 50 0,0 0 48 0,-2 4 46 15,2-4 39-15,6 0 34 0,-6 4 23 0,-1-4 18 0,7 4 31 0,-6-1 35 0,6 1-274 16,0-1-326-16,0-3-127 0,0 4-66 0,0-4 0 0,6 0 0 0,1 3 0 0,-1-3 0 16,8 0 0-16,-8 0 0 0,7 0 0 0,0 0 0 0,6 0 0 0,1 0 0 15,0 0 0-15,-1 0 0 0,7 0 0 0,0-3 0 0,0 3 0 0,1 0 0 16,-2 0 0-16,8-4 0 0,-7 4 0 0,6-3 0 0,2-1 0 0,-9 1 0 0,1 3 0 16,6-4 0-16,-5 0 0 0,-1 0 0 0,0 1 0 0,0 0 0 0,0 3 0 15,0-4 0-15,-6 0 0 0,0 0 0 0,-2 1 0 0,-4-1 0 0,5 0 0 0,-5 1 0 16,-8-1 0-16,6 4 0 0,-4-4 0 0,4 1 0 0,-5 3 0 0,-1-4 0 15,-6 0 0-15,0 4-253 0,7-3-417 0,-7-1-178 0,0 4 7 0,0-4 34 16,-7 0 43-16,7 1 47 0,0-1 55 0,-6 4 58 0,6-3 54 0,-7-1 61 0,7 1 91 16,-6-1 92-16,6-3 95 0,-6 2 140 0</inkml:trace>
  <inkml:trace contextRef="#ctx0" brushRef="#br1" timeOffset="-183996.86">20627 15628 0 0,'0'0'181'0,"0"0"171"0,0 0 71 16,0 0 58-16,0 0 50 0,0 0 47 0,0 4 47 0,0-4 45 0,0 4 44 15,-7-1 40-15,7 1 37 0,0 0 35 0,0 3 30 0,0-4-447 0,0 8-409 0,0-3 0 16,0 6 0-16,0-3 0 0,0 4 0 0,0 3 0 0,0 0 0 0,0 5 0 16,0-1 0-16,0 3 0 0,0 8 0 0,0-4 0 0,0 5 0 0,0 2 0 0,-7 1 0 15,7-1 0-15,0 5 0 0,-6-1 0 0,6 1 0 0,-6-2 0 0,6 2 0 16,-7 3 0-16,1-4 0 0,6 1 0 0,-7-1 0 0,0 0 0 0,1-4 0 15,6 1 0-15,-6 0 0 0,-1-8 0 0,7 4 0 0,-7-3 0 0,7-5 0 0,0-3 0 0,-6 0 0 16,6-7 0-16,0 0 0 0,-6-1 0 0,12-3-440 0,-6-3-218 0,0-6-181 16,0-2 4-16,0 0 35 0,6-2 46 0,-6-6 50 0,7 0 61 0,-7-6 62 15,7-4 60-15,-1-1 62 0,-6-7 81 0,6 1 83 0,1-3 87 0,-7-3 132 16</inkml:trace>
  <inkml:trace contextRef="#ctx0" brushRef="#br1" timeOffset="-183713.83">20698 15269 0 0,'0'-11'192'16,"6"0"177"-16,2 0 81 0,-2 0 72 0,0 7 68 0,1-3 49 0,6 4 43 0,-7-1 36 15,7 4 31-15,-6 0 30 0,6 0 30 0,0 4 26 0,0 3 20 0,0-4-853 0,0 8-2 16,0-4 0-16,7 8 0 0,-1-4 0 0,1 4 0 0,0 4 0 0,-1-2 0 16,0 1 0-16,1 5 0 0,6 3 0 0,-7-1 0 0,8 1 0 0,-8 3 0 15,7 1 0-15,0-1 0 0,-6 4 0 0,6 3 0 0,-7-2 0 0,7 2 0 16,-6 4 0-16,-1-3 0 0,7 3 0 0,-12 4 0 0,5-4 0 0,-6 4 0 0,6 4 0 15,-12-4 0-15,6 3 0 0,-7 1 0 0,-6 4 0 0,0-1 0 0,0 0 0 0,0 1 0 16,-6 3 0-16,-7-1 0 0,0 1 0 0,0 4 0 0,-7-4 0 0,0 0 0 16,2 3 0-16,-2-3 0 0,-7 4 0 0,1-4 0 0,-6-3 0 0,7 2 0 0,-8-2 0 15,0-5 0-15,7-3 0 0,-6 0 0 0,6-4 0 0,-7 1 0 0,7-12 0 0,-7 4 0 16,7-11-446-16,6 1-430 0,-6-9 0 0,7-3 26 0,-1-4 36 0,8-4 41 16,-2-6 48-16,1-4 53 0,0-4 75 0,7-3 78 0,-1-6 95 0,1-2 95 0,6-3 109 15,0-5 150-15</inkml:trace>
  <inkml:trace contextRef="#ctx0" brushRef="#br1" timeOffset="-179640.19">18621 15906 0 0,'0'-11'101'0,"0"4"151"0,0 0 59 0,0-1 48 0,0 2 39 0,0-2 43 0,0 4 41 16,0-3 38-16,0 7 38 0,0-4 27 0,0 1 23 0,0 3 27 0,6 3 24 15,-6-3-215-15,0 4-261 0,0-4-36 0,0 0-4 0,0 3-8 0,0-3-9 16,0 4-18-16,7-4-18 0,-7 4-14 0,0-1-14 0,0 5-1 0,0-5 0 16,0 5-1-16,6-1-2 0,-6 0-6 0,0 4-4 0,0 1-2 0,0-1-1 0,0-1 0 15,0 2-1-15,0 2 0 0,0-3-2 0,0 4-1 0,0-1-1 0,0-2-5 16,-6 2-4-16,6-3-16 0,0-1-15 0,0 2 0 0,0-1 0 0,-7 0 0 0,7-4 0 16,0 1 0-16,0-5 0 0,0 1 0 0,0 0-9 0,0-1-36 0,0 1-7 15,0-4-8-15,0 0-4 0,0 0-7 0,0-4-1 0,0 1-4 0,0-5-1 16,0 5 0-16,0-5 1 0,7-3-1 0,-7 4 1 0,0-4 3 0,6-1 3 15,1-2 6-15,-7 3 6 0,6-3 4 0,-6 3 3 0,7-4-2 0,-1 0-2 0,0 0 0 16,2 1-2-16,-2 0 3 0,0 3 4 0,1-3 1 0,0 2 6 0,-1 1 1 16,0 0-2-16,1 3 7 0,-1 1 3 0,1 0 23 0,-7 0 21 0,7 3 20 15,-1-3 18-15,0 3 12 0,1 4 14 0,0-4 11 0,-1 4 12 0,0 0 8 0,1 4 10 16,-1 0 8-16,-6-1 8 0,7 5-1 0,0-1-1 0,-1 0-14 0,0 5-15 16,-6-2-10-16,8 5-8 0,-2-1-6 0,0 2 0 0,-6 1-7 0,6 1-28 15,-6 1-41-15,7-1 0 0,-7 1 0 0,7-1 0 0,-7-4 0 0,6 5 0 0,-6-4 0 16,7-1 0-16,-1 1 0 0,-6-4 0 0,6 0-24 0,-6 0-101 0,8-3-41 0,-8-2-47 15,6-2-32-15,0 4-29 0,-6-8-45 0,6 3-46 0,1-3-119 0,0-3-121 16,-1 3-33-16,-6-4-18 0,7 0 28 0,-1 0 35 0,1-2 45 0,0-2 45 16,-1-3 57-16,0 4 60 0,0-1 53 0,2-3 54 0,-2 4 64 0,0-4 77 15</inkml:trace>
  <inkml:trace contextRef="#ctx0" brushRef="#br1" timeOffset="-179304.02">18516 16350 0 0,'-13'11'225'0,"-6"0"184"0,6 0 87 0,-1-4 63 0,2 4 52 0,-1-4 43 16,0-3 32-16,6 0 30 0,-5 3 22 0,4-7 38 0,2 4 40 0,0-1 38 0,6-3-203 16,-7 0-651-16,7 0 0 0,0 0 0 0,7 0 0 0,-1-3 0 0,0 3 0 15,8-4 0-15,-8 4 0 0,14-4 0 0,-7 1 0 0,7 3 0 0,-1-4 0 16,0 0 0-16,8 1 0 0,-1 3 0 0,-1-4 0 0,1 4 0 0,1-4 0 15,5 4 0-15,-6-3 0 0,0 3 0 0,7 0 0 0,-7-4 0 0,0 4 0 0,7 0 0 16,-7 0 0-16,-1 0 0 0,1 0 0 0,1 0 0 0,-1 0 0 0,-6 0 0 0,5-4 0 16,-5 4 0-16,0 0 0 0,-1-3 0 0,1-1 0 0,-8 0 0 0,8 1 0 15,-7-1 0-15,0 1 0 0,0-1 0 0,1 0 0 0,-8-3 0 0,6 7 0 0,-4-4 0 16,-2 1 0-16,0 0 0 0,1 3 0 0,-7-6 0 0,6 6 0 0,-6-3 0 0,0 3 0 16,0 0-110-16,0 0-334 0,0 0-178 0,0 0-182 0,0 0 1 0,0 3 25 15,-6-3 38-15,6 6 44 0,0-6 53 0,-7 3 57 0,7 0 55 0,-6-3 58 16,0 4 88-16,6-4 88 0,-8 4 90 0,8-1 135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11:41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13391 10565 0 0,'-6'0'106'0,"6"0"158"0,-7 4 71 15,7-4 60-15,0 0 58 0,-7 0 47 0,7 4 46 0,-6-4 39 0,6 0 36 16,-7 0 33-16,7 0 32 0,0 0 25 0,0 0 27 0,-6 0-225 0,6 0-275 16,0 0-44-16,0 0-17 0,0 0-24 0,0 0-25 0,0 0-18 0,0 0-26 15,0 0-84-15,0 0 0 0,0 0 0 0,0 0 0 0,0 0 0 0,0 0 0 0,0 0 0 16,0 0 0-16,0 0 0 0,0 0 0 0,0 0 0 0,0 0 0 0,0 0 0 0,0 0 0 16,0-4 0-16,0 4 0 0,0 0 0 0,0 0 0 0,0-4 0 0,6 4 0 15,-6 0 0-15,0-4 0 0,0 4 0 0,0-3 0 0,7 3 0 0,-7 0 0 16,6-4 0-16,-6 4 0 0,0-4 0 0,7 4 0 0,-7-3 0 0,7 3 0 15,-7-4 0-15,0 0 0 0,6 4 0 0,-6-3 0 0,0 3 0 0,6-4 0 0,-6 4 0 16,0 0 0-16,7-3 0 0,-7 3 0 0,0 0 0 0,0 0 0 0,0 0 0 0,0 0 0 16,0-4 0-16,0 4 0 0,0 0 0 0,0 0 0 0,0 0 0 0,0 0 0 15,0 0 0-15,0 0 0 0,0 0 0 0,0 0 0 0,0 0 0 0,0 0 0 16,0 0 0-16,0 0 0 0,0 0 0 0,0 0 0 0,0 0 0 0,0 0 0 16,0 0 0-16,0 0 0 0,0 0 0 0,7 0 0 0,-7 0 0 0,0 0 0 0,6-4 0 15,-6 4 0-15,0 0 0 0,6-3 0 0,-6 3 0 0,7 0 0 0,-7-5 0 16,6 5 0-16,-6-3 0 0,7 3 0 0,0-3 0 0,-7 3 0 0,6 0 0 0,0-4 0 15,1 4 0-15,-7-4 0 0,7 4 0 0,-1-3 0 0,0 3 0 0,-6 0 0 16,7-4 0-16,-7 4 0 0,7 0 0 0,-1-4 0 0,-6 4 0 0,7 0 0 16,-7 0 0-16,6-3 0 0,-6 3 0 0,0 0 0 0,6 0 0 0,-6 0 0 15,0 0 0-15,0 0 0 0,8 0 0 0,-8 0 0 0,0 0 0 0,0 0 0 0,6 3 0 16,-6-3 0-16,0 4 0 0,0-4 0 0,0 4 0 0,0-1 0 0,0 5 0 0,6-5 0 16,-6 8 0-16,-6-3 0 0,6 6 0 0,0-3 0 0,0 8 0 0,0-5 0 15,-6 7 0-15,6 2 0 0,0 3 0 0,-8-1 0 0,8 5 0 0,-6 2 0 16,0 2 0-16,6-1 0 0,-7 3 0 0,1 1 0 0,6 3 0 0,-7-3 0 0,0 3 0 15,1 1 0-15,0-2 0 0,6 2 0 0,-7-5 0 0,0 5 0 0,1-4 0 16,6-1 0-16,-6-3 0 0,-1 0 0 0,7 0 0 0,-7-4 0 0,1 1 0 0,6-5 0 16,-7 1 0-16,7-4 0 0,-6 0 0 0,6-4 0 0,0 1 0 0,-6-5 0 15,6 4 0-15,0-7 0 0,0 4 0 0,-7-3 0 0,7-2 0 0,0-3 0 16,0 1 0-16,0-1 0 0,0 1 0 0,0-5 0 0,0 1 0 0,0-1 0 16,0-3 0-16,0 0 0 0,0 0-399 0,0-3-55 0,0-1-18 0,0-3-13 0,0 0-128 15,0-5-134-15,7 2 26 0,-7-5 47 0,0-4 45 0,0-3 49 0,6 1 60 0,-6-1 61 16,0-4 63-16,6-3 62 0,-6-1 59 0,0-3 59 0,0 0 55 0,7 1 105 15</inkml:trace>
  <inkml:trace contextRef="#ctx0" brushRef="#br0" timeOffset="282.81">13502 10800 0 0,'0'-19'84'0,"6"5"149"0,1-1 67 0,-1 0 60 0,-6 1 56 0,6 3 55 0,-6 0 56 16,8 0 39-16,-2 0 35 0,-6 3 30 0,6-3 30 0,-6 4 25 0,6 0 25 16,1 0-203-16,-7-4-248 0,7 3-45 0,-1 0-13 0,1 1-30 0,-1 0-29 15,0 3-30-15,2-3-30 0,4 0-11 0,-6 0-7 0,8 3-4 0,-8-4-11 0,7 5-50 16,-6-1 0-16,6 0 0 0,0 1 0 0,0-1 0 0,0 4 0 0,-6-4 0 15,6 4 0-15,-1 0 0 0,2 0 0 0,-2 0 0 0,2 0 0 0,-8 4 0 0,7 0 0 16,1-1 0-16,-8 1 0 0,6 0 0 0,-4-1 0 0,-2 5 0 0,0-1 0 16,1 0 0-16,-1 1 0 0,-6-1 0 0,7 3 0 0,-7 2 0 0,0 3 0 15,0 0 0-15,0-1 0 0,-7 1 0 0,1 3 0 0,-1 0 0 0,1 4 0 0,-8 1 0 16,8-2 0-16,-6 5 0 0,-2-4 0 0,1 3 0 0,-7 1 0 0,8 0 0 16,-8-1 0-16,7 1 0 0,-7-4 0 0,1 0 0 0,6 3 0 0,-7-5 0 0,7 1 0 15,-7-7 0-15,8 5 0 0,-2-4 0 0,2-4 0 0,-1 0 0 0,6-4 0 16,-6 0 0-16,7-3 0 0,0-1 0 0,-8 1 0 0,8-4 0 0,6 0 0 15,-7-4 0-15,1 1-149 0,6-5-539 0,0 2-181 0,-7-6 3 0,14 1 28 0,-7 0 44 16,0-3 47-16,6-1 69 0,-6 1 73 0,7-2 68 0,-1 2 66 0,0-4 90 16,2 3 89-16,-2 0 88 0,0-3 132 0</inkml:trace>
  <inkml:trace contextRef="#ctx0" brushRef="#br0" timeOffset="1416.11">14022 11122 0 0,'-6'0'138'0,"6"-4"167"0,0 1 74 0,0 3 60 0,0-4 54 16,0 4 48-16,-6 0 46 0,6 0 45 0,0-4 44 0,0 4 49 0,0 0 46 16,0 4 42-16,0-4 41 0,0 4-249 0,0-1-372 0,0 1-233 0,0 0 0 15,0 3 0-15,0 4 0 0,0-4 0 0,0 4 0 0,-7 3 0 0,7 2 0 16,0-2 0-16,0 1 0 0,-6 3 0 0,6 4 0 0,0-4 0 0,-7 4 0 0,7 0 0 16,0 1 0-16,-7-1 0 0,7-1 0 0,-6 1 0 0,6-3 0 0,0 3 0 0,-6-1 0 15,6-2 0-15,0-1 0 0,0 1 0 0,-7-5 0 0,7 5 0 0,0-9 0 16,0 5 0-16,0 0 0 0,0-3 0 0,0-6 0 0,0 6 0 0,0-5 0 15,0 0-79-15,7-4-396 0,-7 1-65 0,0 0-63 0,0 0-99 0,0-4-92 0,6 0 36 16,0-4 51-16,-6 4 58 0,7-8 62 0,0 5 59 0,-7-1 57 0,6-3 72 16,1 0 71-16,-1-1 69 0,-6-3 66 0,6 4 80 0,1-4 107 0</inkml:trace>
  <inkml:trace contextRef="#ctx0" brushRef="#br0" timeOffset="1682.75">14212 11400 0 0,'13'-3'104'0,"-7"-5"156"0,-6 5 68 16,6-1 66-16,1 0 63 0,0 1 51 0,-7-1 47 0,6 1 37 0,-6-1 32 15,6 0 31-15,-6 1 24 0,7 3 26 0,-7 0 22 0,7-4-227 0,-7 4-279 16,0 0-47-16,6-4-19 0,-6 1-36 0,0 3-38 0,7-4-23 0,-7 4-20 16,6-4-10-16,-6 1-8 0,7 3-4 0,-1-4-1 0,-6-1-3 0,7 5-4 0,-1 0 5 15,0 0 0-15,2 0 8 0,-2 0 2 0,0 0 8 0,1 5 4 16,-1-5-13-16,7 4-22 0,-6-1 0 0,-1 1 0 0,0 3 0 0,2-3 0 0,-2 3 0 0,7-3 0 16,-6 3 0-16,-1 0 0 0,0 1 0 0,1-5 0 0,-1 5 0 0,1-1 0 15,-7 0 0-15,7-3 0 0,-1 0 0 0,0 3 0 0,1-3 0 0,-7-1 0 16,7 1 0-16,-1 0 0 0,-6-4 0 0,6 0 0 0,1 3 0 0,-7-3 0 15,7-3 0-15,-1 3 0 0,1-4 0 0,-1 0 0 0,-6 1 0 0,6-1 0 0,2-3 0 16,-2 3 0-16,0-7-96 0,0 4-329 0,1-1-74 0,0 1-69 0,-1-4-110 0,7 4-107 16,-7-4 30-16,2 4 48 0,-2-4 54 0,6 2 52 0,-4-1 51 0,-2 3 53 15,0-1 77-15,7-2 75 0,-6 2 71 0,0 1 70 0,-1-1 81 0,7 1 112 16</inkml:trace>
  <inkml:trace contextRef="#ctx0" brushRef="#br0" timeOffset="2082.87">14889 11115 0 0,'7'0'153'16,"-7"3"172"-16,0-3 81 0,0 4 59 0,0 0 56 0,0-1 48 0,0 1 46 16,0 0 40-16,0 0 43 0,-7-1 33 0,7 4 34 0,0-3 29 0,0 3 26 0,-7 4-270 0,7-4-426 15,0 5-124-15,0-1 0 0,-6 3 0 0,6 0 0 0,0 5 0 0,-7-4 0 16,7 3 0-16,0 4 0 0,-6-4 0 0,6 5 0 0,0-1 0 0,0-1 0 16,-6-2 0-16,6 3 0 0,0-4 0 0,0 4 0 0,0-3 0 0,-8-5 0 15,8 1 0-15,0-1 0 0,0-3 0 0,0 0 0 0,0 0 0 0,0-4 0 0,0 1 0 16,0-5 0-16,0 1 0 0,0 0 0 0,0-4 0 0,0 0 0 0,0 0 0 15,0 0 0-15,0-4 0 0,8 0 0 0,-8 1 0 0,0-5 0 0,0 5 0 0,6-4 0 16,-6-4 0-16,0 3 0 0,6-3 0 0,-6 0 0 0,7-3 0 0,-1 3 0 16,-6-4 0-16,7-4 0 0,0 5 0 0,-1-1 0 0,0-3 0 0,0 3 0 15,2-3 0-15,-2 4 0 0,0-1 0 0,1-3 0 0,-1 3 0 0,8 0 0 0,-8 1 0 16,0-1 0-16,1 0 0 0,0 4 0 0,-1 0 0 0,7 0 0 0,-6 0 0 16,-1 4 0-16,-6 0 0 0,7 3 0 0,-1 1 0 0,0-1 0 0,1 0 0 0,0 4 0 15,-7 0 0-15,6 0 0 0,0 4 0 0,-6 0 0 0,8 3 0 0,-8 0 0 16,6 4 0-16,-6-1 0 0,6 2 0 0,-6 3 0 0,7 3 0 0,-7 0 0 15,6 0 0-15,-6 5 0 0,7-5 0 0,-7 7 0 0,6-3 0 0,-6 0 0 0,7 0 0 16,-7 1 0-16,6-1 0 0,-6-4 0 0,6 0 0 0,-6 0 0 0,8 1 0 16,-2-9 0-16,-6 5 0 0,6-4 0 0,1 0 0 0,-1-3 0 0,1-5 0 0,0 1 0 15,-1 0 0-15,0-4 0 0,0 0 0 0,2-4 0 0,-2 0-194 0,0-2-691 16,1-3-3-16,0-2 27 0,6 0 35 0,-7 0 37 0,7-3 48 0,-6-1 49 16,-1 1 71-16,7-1 77 0,-6-3 88 0,6 3 92 0,-7-4 120 0,7 1 158 0</inkml:trace>
  <inkml:trace contextRef="#ctx0" brushRef="#br0" timeOffset="2416.27">15879 10741 0 0,'6'-4'203'0,"1"-3"183"0,-1 3 85 16,1 1 73-16,0-1 61 0,-1 0 56 0,0 1 46 0,0 3 38 0,-6-4 38 0,8 4 29 15,-8 0 29-15,6 0 24 0,-6 0-297 0,0 0-568 0,0 4 0 0,0-1 0 16,0-3 0-16,0 4 0 0,0 0 0 0,0-1 0 0,0 1 0 0,0-1 0 0,0 1 0 15,0 0-129-15,-6 4-320 0,6-5-123 0,0 5-122 0,0-1-52 0,0 0-37 16,0 0 36-16,-8 1 45 0,8-1 56 0,0 0 57 0,0 1 55 0,0 3 57 0,0-4 82 16,0 4 84-16,0-4 76 0,0 4 80 0</inkml:trace>
  <inkml:trace contextRef="#ctx0" brushRef="#br0" timeOffset="2549.37">15944 11104 0 0,'0'14'213'0,"6"-3"184"0,-6 4 87 0,0-4 76 0,7 0 69 15,-7-4 58-15,0 5 56 0,0-5 42 0,6 0 37 0,-6 0 31 0,0-3 29 16,7 0 25-16,-7-1-678 0,0 1-229 0,7 0 0 0,-7-1 0 0,0 0 0 15,0 2 0-15,6-2 0 0,-6-3 0 0,0 4 0 0,6-4 0 0,-6 4 0 0,0-4 0 16,7 0-190-16,-7 3-530 0,7-3-142 0,-7 0 6 0,6 0 27 0,0 0 39 0,1 0 42 16,0-3 60-16,-1 3 63 0,1-4 72 0,-7 4 76 0,12-4 100 0,-5 1 102 15,0-2 104-15,-1 2 141 0</inkml:trace>
  <inkml:trace contextRef="#ctx0" brushRef="#br0" timeOffset="10815.81">17194 9620 0 0,'7'-8'90'0,"-7"6"144"0,7-2 51 0,-7-4 39 0,0 4 35 0,6 0 35 15,-6-3 36-15,0 4 36 0,6-1 40 0,-6 0 38 0,6 1 36 0,-6-1 29 0,8 0 27 16,-8 4-206-16,0-3-248 0,6-1-29 0,0 4 2 0,-6-4-3 0,7 1-9 16,0 3-11-16,-7-4-12 0,6 0-18 0,1 4-19 0,-7 0-12 0,6-3-13 15,0 3-1-15,-6 0 1 0,7 0 5 0,0 0 6 0,-7 3 5 0,6 1 4 16,-6 0 5-16,0-1 6 0,6 5 4 0,-6-1 3 0,0 0 7 0,0 4-13 16,0 4-90-16,-6-1 0 0,6 2 0 0,0 1 0 0,-6 1 0 0,6 5 0 15,-7-1 0-15,0 0 0 0,1 4 0 0,6-1 0 0,-6-3 0 0,-1 4 0 0,1 0 0 16,6-5 0-16,-7 5 0 0,0-7 0 0,7 2 0 0,-6-2 0 0,6-1 0 15,0-3 0-15,0-1 0 0,0 1 0 0,0-4 0 0,0 1 0 0,6-2 0 0,-6-6 0 16,0 3 0-16,7 0 0 0,0-3 0 0,-7 0 0 0,6-4 0 0,1 3 0 16,-1-3 0-16,0-3 0 0,1-1 0 0,6 0-391 0,-7-3-78 0,8 0-56 15,-8-1-132-15,7-4-132 0,0-2 25 0,0 0 43 0,1-1 51 0,-8 1 52 0,7-5 52 16,0 1 51-16,0-4 76 0,-1 0 74 0,-4 0 70 0,4 0 69 0,2-4 76 0,-8 5 119 16</inkml:trace>
  <inkml:trace contextRef="#ctx0" brushRef="#br0" timeOffset="10982.45">17461 9202 0 0,'0'-7'220'16,"-6"-4"193"-16,0 3 106 0,6 4 74 0,-8 1 64 0,2-4 46 0,0 7 41 0,6-4 31 15,-7 4 28-15,1 0 22 0,6 0 18 0,-7 0-2 0,1 0-586 0,6 0-255 0,-7 0 0 16,7-3 0-16,0 3 0 0,0 0 0 0,0 0 0 0,0 0-103 0,0 0-362 16,0 0-177-16,0 3-181 0,7-3 5 0,-1 4 33 0,1-1 50 0,-7 1 55 15,6 3 56-15,1-2 56 0,5 2 50 0,-4 4 52 0,-2-4 83 0,0 4 85 0,8 4 89 16,-8-1 135-16</inkml:trace>
  <inkml:trace contextRef="#ctx0" brushRef="#br0" timeOffset="11448.65">17422 10628 0 0,'0'-8'179'0,"7"0"172"0,-7 1 76 16,6 4 62-16,-6-5 54 0,0 5 63 0,6-1 60 0,-6 0 52 0,0 1 48 16,0 3 38-16,0 0 33 0,0 0 30 0,0 0 27 0,0 0-850 0,0 0-44 15,0 0 0-15,-6 3 0 0,6 1 0 0,0 0 0 0,-6-1 0 0,6 5 0 0,0 2 0 16,-7 2 0-16,1-1 0 0,6 4 0 0,-7-1 0 0,1 4 0 0,-1 4 0 16,1 0 0-16,0 4 0 0,-2 0 0 0,2 7 0 0,0-4 0 0,-1 4 0 0,1 0 0 15,-1 4 0-15,1-1 0 0,-7 4 0 0,13-3 0 0,-14 3 0 0,8-3 0 16,0 3 0-16,-1-3 0 0,0 0 0 0,7-1 0 0,-6-3 0 0,0 4 0 0,-1-4 0 15,7-4 0-15,-6 0 0 0,6-3 0 0,-7 0 0 0,7-1 0 0,0-3 0 16,-7-3 0-16,7-1 0 0,0 0 0 0,0-2 0 0,0-6 0 0,0 5 0 0,0-5 0 16,0 2 0-16,0-5 0 0,0 0 0 0,0 0 0 0,0 1 0 0,0-1 0 15,0-3 0-15,0-1-62 0,0 2-479 0,0-2-135 0,0-3-80 0,0 3-67 16,0-3 34-16,0 0 43 0,0 0 60 0,-6 0 60 0,0-3 55 0,6 0 57 0,-8-5 72 16,2 0 78-16,6 1 71 0,-6 0 76 0</inkml:trace>
  <inkml:trace contextRef="#ctx0" brushRef="#br0" timeOffset="11682.04">17110 11437 0 0,'0'-11'126'0,"0"4"160"0,0 3 66 0,0-3 57 16,0 3 49-16,0 0 48 0,0 4 42 0,0-3 46 0,0-1 42 0,0 4 45 16,0 0 43-16,0 0 46 0,0 0 44 0,0 0-233 0,0 4-285 0,0-1-36 0,0 1-110 15,6 0-150-15,-6 3 0 0,0-3 0 0,0 3 0 0,7 0 0 0,-7 1 0 16,0 3 0-16,6-1 0 0,-6 6 0 0,7-2 0 0,0 1 0 0,-7 3 0 16,6 0 0-16,0 1 0 0,0 2 0 0,2 1 0 0,-2-3 0 0,0 3 0 15,7 0 0-15,-6-4 0 0,0 5 0 0,-1-6 0 0,0-2 0 0,8 4 0 0,-8-5 0 16,0 1 0-16,8-5 0 0,-8-2 0 0,7 3 0 0,-7-4 0 0,8-3 0 15,-8 0 0-15,7-4 0 0,-6 0 0 0,6-4 0 0,0 0 0 0,0-3 0 0,-1-4 0 16,2 0 0-16,-1 0 0 0,6-3 0 0,-6-5-512 0,1 4-296 0,-2-3-65 16,8-4 22-16,-7 4 31 0,0-4 43 0,6 4 47 0,-5-4 68 0,-1 3 69 15,-1-3 79-15,2 4 80 0,-2 3 107 0,2-3 109 0</inkml:trace>
  <inkml:trace contextRef="#ctx0" brushRef="#br0" timeOffset="12715.43">17078 10316 0 0,'-8'3'185'15,"2"-3"175"-15,6 5 79 0,-6-5 70 0,-1 4 66 0,7-4 62 0,-6 0 61 16,-1 0 49-16,7 0 48 0,-7 0 38 0,1 0 34 0,6 0 29 0,-6 0-246 16,6 0-650-16,0 0 0 0,-8-4 0 0,8 4 0 0,0 0 0 0,0 0 0 0,0 0 0 15,0 0 0-15,0 0 0 0,0 0 0 0,0 0 0 0,0 0 0 0,8 0 0 0,-8 0 0 16,6 0 0-16,0 0 0 0,1 0 0 0,0 0 0 0,6 0 0 0,-1-5 0 16,2 5 0-16,-2 0 0 0,8-3 0 0,0 3 0 0,-1 0 0 0,1-4 0 15,-1 4 0-15,7-4 0 0,0 4 0 0,1-3 0 0,-1-1 0 0,0 4 0 16,0-3 0-16,-1-1 0 0,8 0 0 0,-7 1 0 0,0 3 0 0,0-4 0 0,1 0 0 15,-1 1 0-15,-7 3 0 0,7-4 0 0,-6 4 0 0,6-4 0 0,-7 4 0 0,1-3 0 16,0 3 0-16,-1-4 0 0,-6 4 0 0,0 0 0 0,7-4 0 0,-14 4 0 16,7 0 0-16,0 0 0 0,-6 0 0 0,5 0 0 0,-4-3 0 0,-2 3 0 15,0 0 0-15,-6 0 0 0,6 0 0 0,-6 0 0 0,7 0 0 0,-7 0 0 16,0 0 0-16,0 0 0 0,0 0 0 0,0 0-818 0,0 0-79 0,0 0 25 0,0 0 34 16,-7 0 36-16,7 0 44 0,-6 0 48 0,0 0 68 0,6-4 73 0,-6 4 82 0,-2 0 85 15,2 0 124-15,0 0 160 0</inkml:trace>
  <inkml:trace contextRef="#ctx0" brushRef="#br0" timeOffset="13848.93">16960 12335 0 0,'0'-7'91'0,"6"2"145"0,-6 2 50 16,7-1 36-16,-7 0 29 0,6 1 31 0,-6-1 30 0,0 0 30 0,7 1 28 15,-7-1 28-15,0 1 30 0,7-1 24 0,-7 0 23 0,0 1-208 0,0-1-251 0,0 0-31 16,6-3-2-16,-6 3-3 0,6 1-2 0,-6-1-12 0,6 0-13 0,-6 1-11 0,8-1-11 15,-2 0-14-15,0 1-12 0,1-5-7 0,0 5-6 0,-1-1 2 0,7 0 5 16,-7 4 11-16,2-3 11 0,-2-1 11 0,6 4 15 0,-5-3 12 0,6 3 13 16,-6 0 10-16,-1 0 12 0,8 0 9 0,-8 0 7 0,0 0 10 0,0 3 6 15,2-3 12-15,-2 4 11 0,0 3 3 0,1-3 6 0,-1-1 1 0,1 5 3 16,-7 3 0-16,7-4-78 0,-7 4-84 0,6 0 0 0,-6 4 0 0,0-1 0 0,0 1 0 16,0 3 0-16,-6 4 0 0,6 0 0 0,0 0 0 0,-7 4 0 0,0 3 0 15,7 1 0-15,-6-2 0 0,-1 6 0 0,1 2 0 0,0-2 0 0,-2 2 0 0,2 1 0 16,0-1 0-16,0 5 0 0,-1-5 0 0,0 4 0 0,1-3 0 0,-1 4 0 15,1-5 0-15,-1 4 0 0,0-7 0 0,1 4 0 0,0-4 0 0,0 0 0 16,-2 0 0-16,2-3 0 0,0-1 0 0,6-8 0 0,-7 6 0 0,1-6 0 0,6 1 0 16,-7-3 0-16,7-5 0 0,-7 1 0 0,7-1 0 0,0-6 0 0,-6 3 0 15,6-4 0-15,0 0 0 0,0-3 0 0,-6 0 0 0,6-4 0 0,0 0-222 0,0 0-254 16,0-4-41-16,0-3-36 0,0-1-108 0,0-3-109 0,0 0 25 0,0-3 44 16,0-4 55-16,0-4 59 0,0-1 67 0,0-2 66 0,0-1 68 0,0-3 64 0,0 0 62 15,6-5 60-15,-6 2 62 0,0-5 105 0</inkml:trace>
  <inkml:trace contextRef="#ctx0" brushRef="#br0" timeOffset="14115.57">17136 12517 0 0,'13'-17'76'16,"-7"-1"141"-16,8 2 48 0,-8-2 39 0,7 3 33 0,-7 1 35 0,8 3 35 0,-8 0 30 15,6 0 33-15,-4 0 30 0,-2 3 30 0,0 1 33 0,1 0 31 0,0 0-187 0,-1 3-233 16,-6-3-22-16,7 4 7 0,-1-1-3 0,7-1-3 0,-6 2-13 0,-1-1-12 16,0 0-12-16,8 1-12 0,-8 3-11 0,7-4-15 0,-6 4-14 0,6 0-11 15,-7 0-4-15,8 0 0 0,-8 0-1 0,7 0-3 0,-7 4 5 0,7-1 2 16,-6 1 6-16,5 0 7 0,-4-1 9 0,-2 6 7 0,7-3 14 0,-6 2 12 15,-1 3 11-15,0-4 12 0,-6 4-9 0,7 0-121 0,-1 4 0 0,-6-5 0 0,0 6 0 16,0-2 0-16,0 4 0 0,0-3 0 0,0 3 0 0,-6 1 0 0,-1 2 0 16,1-2 0-16,0 3 0 0,-1-1 0 0,-6 1 0 0,7 1 0 0,-8-5 0 0,1 4 0 15,7 0 0-15,-7-4 0 0,0 0 0 0,-1 4 0 0,8-7 0 0,-7 0 0 16,7 0 0-16,-7-1 0 0,6-3 0 0,1 0 0 0,-1 0 0 0,0-4 0 16,1-3 0-16,0 3 0 0,6-3 0 0,-7 0 0 0,7-4 0 0,-7 3-432 15,7-3-185-15,0 0-128 0,0 0-38 0,0 0-20 0,0 0 37 0,0 0 47 0,0 0 63 16,0 4 63-16,7-4 58 0,-7 0 61 0,7 4 87 0,-7-4 86 0,6 3 76 15,0-3 83-15</inkml:trace>
  <inkml:trace contextRef="#ctx0" brushRef="#br0" timeOffset="14399.34">17670 13041 0 0,'0'0'202'0,"-6"5"165"0,6-1 58 0,0-1 47 0,0 0 36 0,0 1 46 0,-8 0 44 15,8 0 42-15,-6-4 40 0,6 7 34 0,0-4 28 0,-6 1 26 0,6-1 24 16,-7 1-306-16,7 0-367 0,-6 3-27 0,6 1-60 0,-7-1-32 0,7 0 0 16,-6 1 0-16,6-1 0 0,-7 1 0 0,7 2 0 0,0-3 0 0,-6 4 0 15,6 0 0-15,0 1 0 0,0-1 0 0,0 0 0 0,0 0 0 0,0 0 0 0,0 3 0 16,0-3 0-16,0 1 0 0,0-2 0 0,0 1 0 0,6 0 0 0,-6-4 0 0,0 5 0 16,7-6 0-16,-7 2 0 0,6 0 0 0,-6-1 0 0,7 0 0 0,-7-3 0 15,6 3 0-15,-6-3 0 0,7-4 0 0,-7 3 0 0,6 1 0 0,-6-4 0 16,6 0-279-16,-6-4-116 0,8 4-35 0,-8-3-40 0,6-1-137 0,-6 0-141 0,0-3 20 15,6 0 44-15,-6-4 42 0,7 4 43 0,-7-4 48 0,7-1 49 0,-7 1 68 16,6-3 70-16,-6 3 64 0,0-4 63 0,0 0 67 0,6 0 119 0</inkml:trace>
  <inkml:trace contextRef="#ctx0" brushRef="#br0" timeOffset="14532.78">17702 12909 0 0,'7'-18'288'0,"-7"0"193"0,6 3 96 0,-6 1 67 0,7 3 55 15,-7-4 48-15,0 4 41 0,7 4 36 0,-7 0 32 0,0-1 29 0,6 1 24 16,-6 3-416-16,0 1-493 0,0-1 0 0,0-1 0 0,0 5 0 0,0 0 0 0,0-3 0 15,0 3 0-15,0 0 0 0,0 0 0 0,0-3 0 0,6 3-459 0,-6-4-377 0,7 4-40 16,-7 0 22-16,7-4 33 0,-1 4 45 0,0 0 46 0,-6 0 66 0,7 0 69 16,-1-4 72-16,1 4 76 0,0 0 108 0,-1 0 115 0</inkml:trace>
  <inkml:trace contextRef="#ctx0" brushRef="#br0" timeOffset="26281.51">17240 3623 0 0,'0'-4'159'0,"0"4"168"0,-6-3 74 0,6-1 50 16,0 4 40-16,0 0 38 0,0 0 35 0,0 0 32 0,0 0 32 0,0 0 33 15,0 0 37-15,0 0 41 0,0 0 39 0,0 0-258 0,6 0-317 0,-6 0-40 0,6 0-1 16,-6 0-41-16,7 0-121 0,0 0 0 0,-1 0 0 0,1 0 0 0,-1 0 0 16,7 0 0-16,-6 0 0 0,5 4 0 0,-5-4 0 0,6 0 0 0,0 0 0 15,0 0 0-15,0 0 0 0,1 0 0 0,-2 0 0 0,1 0 0 0,0 0 0 0,0 0 0 16,7 0 0-16,-14 0 0 0,8 0 0 0,-2 0 0 0,1 0 0 0,-6 0 0 15,6 0 0-15,-7 0 0 0,1-4-394 0,0 4-180 0,-1 0-107 0,1 0-69 0,-1 0-56 16,0 0 35-16,-6 0 45 0,0 0 62 0,0 0 60 0,0 0 59 0,0 0 59 16,0 0 83-16,0-4 81 0,-6 1 77 0,0 3 77 0</inkml:trace>
  <inkml:trace contextRef="#ctx0" brushRef="#br0" timeOffset="26565.28">17240 3564 0 0,'0'4'107'0,"0"-1"159"0,-6 4 69 0,6-3 62 0,0 4 58 0,0-2 44 15,0-1 41-15,0 6 34 0,0-4 32 0,6 1 27 0,-6-1 27 0,0 4 23 16,0 0 24-16,0 3-230 0,0 1-279 0,0 0-52 0,0-1-18 0,0 1-30 16,0 4-31-16,-6 2-14 0,6 1-12 0,0 0-7 0,0 4-5 0,-8-1-7 0,8 5-4 15,-6-1-3-15,6 1-1 0,-6 2 4 0,0 1 4 0,-1 1 9 0,0-1 10 16,1 3 15-16,-1-3 15 0,1 0 11 0,0 0-14 0,-2 0-68 0,2 0 0 16,0-5 0-16,6 3 0 0,-6-2 0 0,-1-4 0 0,0 1 0 0,7 1 0 0,-6-6 0 15,6 1 0-15,0-4 0 0,0 4 0 0,0-7 0 0,0 3 0 0,0-4 0 16,0 2 0-16,6-2 0 0,-6-3 0 0,7 0 0 0,-7 0 0 0,7 0 0 15,-1-4 0-15,0 1 0 0,0-1 0 0,2 0 0 0,4-3 0 0,1 0 0 0,-6 0 0 16,6-1 0-16,-1 0 0 0,2-3 0 0,6 0 0 0,-7 0 0 0,6 0 0 16,-6 0 0-16,7-3 0 0,-1 0 0 0,1-5 0 0,0 4-12 0,-1-3-535 15,0 0-151-15,0-1-151 0,1 1 13 0,0-4 32 0,-1 3 49 0,1 1 51 0,-7-4 65 16,7 1 66-16,-8-1 66 0,2-1 65 0,-2 1 91 0,2-3 90 0,-1 3 90 0,0-4 129 16</inkml:trace>
  <inkml:trace contextRef="#ctx0" brushRef="#br0" timeOffset="26898.73">17741 3942 0 0,'0'0'181'0,"7"0"166"0,0 0 67 0,-1 0 52 0,-6 0 44 0,6 0 44 16,1 0 43-16,-1 0 35 0,-6 0 30 0,7 0 26 0,0-4 23 0,-1 4 23 16,-6-4 19-16,6 4-297 0,2-3-356 0,-2 3-45 0,0-4 2 0,7 0-7 15,-6 4-8-15,-1-4-16 0,7 1-17 0,-7 3-11 0,8-4-8 0,-8 4-7 0,7-3-5 16,0 3-5-16,-6 0-5 0,6 0-3 0,-6 3 0 0,5-3 0 0,-6 4 2 15,2-1 2-15,-2 5 2 0,0-4 4 0,1 7 3 0,-1-4 10 0,-6 4 7 16,7 3 11-16,-7 1 13 0,0 0 17 0,0 3 18 0,-7 1 17 0,7-1 18 0,-6 0 15 16,-1 4 16-16,1 0-100 0,0 0-20 0,-2 3 0 0,2-2 0 0,-6-1 0 15,5 3 0-15,-6-2 0 0,6-2 0 0,1-3 0 0,-1 5 0 0,-6-5 0 0,13-3 0 16,-6 3 0-16,0-7 0 0,-2 3 0 0,8-3 0 0,0-3 0 0,-6 3 0 16,6-8 0-16,6 5 0 0,-6-5 0 0,0 1 0 0,8 1 0 0,-2-5 0 15,0 3 0-15,0-6 0 0,1 3 0 0,6-5 0 0,-6 1 0 0,6-3 0 16,0 3 0-16,7-7 0 0,-8 4 0 0,8-4-256 0,-7 0-454 0,7 0-151 0,-1-3 4 15,7 3 31-15,-6-4 42 0,-1 0 46 0,7 0 63 0,-6 0 66 0,0 5 69 0,-1-5 70 16,1 1 98-16,-2-1 97 0,2 4 98 0,0 0 136 0</inkml:trace>
  <inkml:trace contextRef="#ctx0" brushRef="#br0" timeOffset="27347.67">18751 3821 0 0,'0'3'124'15,"6"-3"156"-15,-6 0 58 0,7 0 59 0,0 0 52 0,-1 4 48 0,0-4 41 0,-6 0 29 16,7 0 27-16,-1 0 23 0,1 0 22 0,0 4 21 0,5-4 20 0,-4 0-244 16,4 3-291-16,-6-3-38 0,1 4 0 0,0 0-21 0,6-1-31 0,-7 1-14 15,0 0-18-15,2-1-3 0,-2 1-2 0,-6 3-1 0,6-3 3 0,0 4-3 0,-6 3 0 16,7-4-3-16,-7 4-3 0,0-1 5 0,0 2 0 0,0-1 7 0,-7 3 5 15,7-3 6-15,-6 4 4 0,0-1 6 0,0 1 3 0,-2 0 4 0,2 0 5 16,0 3 2-16,-1-3 0 0,-6-4-3 0,6 3-1 0,1-2-9 0,0-2-10 16,0 1-16-16,-2-4-19 0,2 0 0 0,0 1 0 0,-1 0-12 0,7-6-8 0,0 2-5 15,-7 1-1-15,7-2 0 0,0-3 2 0,7 4 4 0,-7-4 4 0,0 0 5 16,7 0 7-16,-1 4 7 0,0-4 5 0,2 0 5 0,-2 0 6 0,6 0 1 0,-5 0 0 16,6-4 2-16,-6 4 0 0,5 0 2 0,2 0-1 0,-2-4-13 0,2 4-10 15,-1-3 0-15,0 3 0 0,0-5 0 0,-1 5 0 0,2-4 0 0,-1 4 0 16,0 0 0-16,0-2 0 0,1 2 0 0,-8 0 0 0,6 0 0 0,-5 0 0 15,6 0 0-15,-6 2 0 0,-1-2 0 0,0 4 0 0,-6 4 0 0,8-4 0 0,-8 3 0 16,0-3 0-16,0 7 0 0,0 0 0 0,0 0 0 0,-8 0 0 0,2 0 0 0,0 4 0 16,-7 3 0-16,6-4 0 0,-6 4 0 0,1 1 0 0,4-1 0 0,-4 1 0 15,-2-1 0-15,1 4 0 0,1-8 0 0,-2 5 0 0,2-1 0 0,-2-7 0 16,8 4 0-16,-7-4 0 0,6 0 0 0,0 0-581 0,1-4-208 0,0-3-64 0,0-1 20 16,6 1 33-16,0-4 46 0,-8-4 49 0,8 1 59 0,0-5 65 0,0 1 64 15,0-4 67-15,0 0 100 0,0-3 103 0</inkml:trace>
  <inkml:trace contextRef="#ctx0" brushRef="#br0" timeOffset="27714.46">19481 4030 0 0,'0'-8'87'0,"0"0"150"0,6 5 61 0,-6-4 53 16,0 3 49-16,6-3 49 0,-6 3 50 0,0 0 39 0,7 1 40 0,-7 0 33 0,0 3 37 15,0 0 32-15,0 0 33 0,0 0-201 0,0 3-246 0,0 0-35 0,0 5-6 16,0-5-11-16,0 5-10 0,-7 2-14 0,7 2-15 0,0-1-90 0,-6 4-85 16,6-1 0-16,0 5 0 0,-6-1 0 0,6 0 0 0,0 0 0 0,0 5 0 15,-8-5 0-15,8 4 0 0,0-4 0 0,0 4 0 0,0-3 0 0,0-1 0 0,0-1 0 16,0-2 0-16,8 0 0 0,-8-4 0 0,6 4 0 0,0-4 0 0,1-4 0 0,0 4 0 15,-1-7 0-15,1 3 0 0,5-3 0 0,-5-1 0 0,6 1 0 0,0-4 0 16,0 0 0-16,0 0 0 0,0-4 0 0,0 1 0 0,7-4 0 0,-7 3 0 16,6-7 0-16,-6 4 0 0,7-4 0 0,-1 0 0 0,1-4 0 0,-7 4 0 15,6-3 0-15,-5 2 0 0,5-2 0 0,-6-1 0 0,6 0 0 0,-5 1-184 0,-2-1-380 16,-5 4-121-16,6 0-71 0,-6 0-56 0,5 0 32 0,-4 3 47 0,-2-2 55 16,-6 2 57-16,6 1 56 0,-6 0 55 0,0 0 81 0,0-1 81 0,-6 1 78 0,6 4 78 15</inkml:trace>
  <inkml:trace contextRef="#ctx0" brushRef="#br0" timeOffset="27898.39">19761 3938 0 0,'-7'0'193'0,"7"0"179"0,-7 0 84 0,7 4 69 0,-6-1 66 15,6 1 62-15,-7 0 63 0,7-1 49 0,-6 5 42 0,6-5 36 0,-7 4 32 16,7 1 27-16,0-1-409 0,0 0-493 0,-6 4 0 0,6 0 0 0,-7 1 0 16,7 2 0-16,-6 1 0 0,6 0 0 0,-6 3 0 0,6-4 0 0,-8 9 0 0,8-6 0 15,-6 1 0-15,6 5 0 0,0 3 0 0,-6-4 0 0,6 0 0 0,0 0 0 0,0-1 0 16,0 2 0-16,0-5 0 0,0 4 0 0,6-4 0 0,-6-3 0 0,0 3-296 15,6-3-376-15,-6-1-180 0,8-2 5 0,-8-1 33 0,6-4 48 0,0 0 49 16,1-3 61-16,-1-4 65 0,1 0 58 0,-1 0 59 0,1-7 86 0,-1-1 88 16,8 1 90-16,-8 0 135 0</inkml:trace>
  <inkml:trace contextRef="#ctx0" brushRef="#br0" timeOffset="28166.68">20236 3938 0 0,'6'-4'227'0,"1"4"189"15,0 4 95-15,-7 0 73 0,0-1 65 0,6 5 52 0,-12-5 46 0,6 8 41 16,0-4 32-16,0 4 33 0,-7 0 29 0,7 0 28 0,-7 0-807 0,7 5-103 0,0-6 0 16,-6 5 0-16,6-5 0 0,0 6 0 0,0-6 0 0,6 1 0 0,-6 4 0 15,7-4 0-15,-7 3 0 0,7-2 0 0,-1 3 0 0,0-4 0 0,0 0 0 16,2-1 0-16,-2 1 0 0,0 0 0 0,1 0 0 0,0 0 0 0,6 1 0 16,-7-2 0-16,0 1 0 0,1-4 0 0,0 4 0 0,-1-3 0 0,0 3 0 0,1-4 0 15,-7 1 0-15,7 3 0 0,-1-4 0 0,-6 0 0 0,7 1 0 0,-7-1 0 0,0 0 0 16,0 1 0-16,0-1 0 0,0 0 0 0,0 0 0 0,-7-3 0 0,7 3 0 15,-6 1 0-15,6-1 0 0,-7 0 0 0,-6-3 0 0,7 4 0 0,-1-5-103 16,-6 1-572-16,7 0-180 0,-7-4 2 0,6 3 30 0,-6-3 39 0,-1 0 44 16,2-3 55-16,6-5 59 0,-8 5 65 0,1-9 68 0,1 1 92 0,-2 0 92 0,2-7 98 15,-2 4 139-15</inkml:trace>
  <inkml:trace contextRef="#ctx0" brushRef="#br0" timeOffset="28314.27">20183 4026 0 0,'8'-8'217'0,"4"8"188"16,-6-4 95-16,2 1 78 0,-2-1 71 0,0 4 52 0,1-3 47 0,-1-1 41 0,1 4 34 15,0-4 30-15,-1 1 28 0,0-1 26 0,0 0-767 0,2 1-140 0,-2 0 0 16,0-2 0-16,1 2 0 0,6-1 0 0,-6 1 0 0,5-5 0 0,-5 5 0 16,6-1 0-16,0-3 0 0,0 3 0 0,0-3-38 0,0 3-652 0,0-4-170 15,1 5-1-15,-2-4 27 0,8 3 34 0,-7-3 40 0,7 3 57 0,-8 1 62 16,2-4 76-16,5 3 76 0,-6-1 96 0,6-2 93 0,-5 3 101 0,5 1 141 0</inkml:trace>
  <inkml:trace contextRef="#ctx0" brushRef="#br0" timeOffset="28714.8">21448 3777 0 0,'-14'0'198'0,"2"3"170"0,4-3 73 0,-4 0 56 0,5 4 50 16,-6-8 46-16,6 4 45 0,1 0 37 0,0 0 33 0,-8-3 32 0,14 3 32 15,-6-4 36-15,0 4 38 0,-1 0-486 0,1 0-360 0,-1 4 0 0,7-1 0 16,-7 5 0-16,7-1 0 0,-6 4 0 0,0 0 0 0,6 4 0 0,-8 3 0 0,2 0 0 16,6 5 0-16,-6 2 0 0,0 1 0 0,-1-1 0 0,7 4 0 0,-7 5 0 0,1-5 0 15,-1 4 0-15,7 0 0 0,-6 0 0 0,0-4 0 0,6 4 0 0,-8-4 0 16,8 1 0-16,0-4 0 0,0-1 0 0,-6-3 0 0,6 0 0 0,6-4 0 16,-6 0 0-16,0-3 0 0,8 0 0 0,-8-3 0 0,6-6 0 0,-6 2 0 15,6-5 0-15,1 1 0 0,-1-4 0 0,1 0 0 0,0-4 0 0,-1-3 0 0,0 0 0 16,0-1 0-16,2-3 0 0,-2 0 0 0,7-4 0 0,-6 4 0 0,-1-3 0 0,1-4 0 15,-1 3 0-15,0-3 0 0,-6 3 0 0,7 1 0 0,-7-2 0 0,7 2 0 16,-7 0 0-16,0 2 0 0,-7 1 0 0,7 4 0 0,0 0 0 0,-7-1 0 16,1 1 0-16,0 3 0 0,-1 1 0 0,7-1 0 0,-6 1 0 0,-8 3 0 15,8 0 0-15,0 0 0 0,-2 0 0 0,2 0 0 0,0 0-96 0,0 3-618 0,-1-3-79 16,7 4-63-16,-7-4 25 0,7 0 32 0,0 0 50 0,0 0 50 0,0 0 72 0,0 0 71 16,0 0 73-16,7-4 73 0,-7 1 103 0,7-5 102 0</inkml:trace>
  <inkml:trace contextRef="#ctx0" brushRef="#br0" timeOffset="29031.36">21870 3751 0 0,'0'4'169'0,"8"0"163"0,-8 3 65 0,6-4 56 0,-6 1 50 16,6 0 42-16,-6-1 40 0,0 1 36 0,7 0 30 0,-7-4 33 0,0 3 33 15,6-3 30-15,1 4 31 0,-1-4-281 0,1 0-339 0,-1 4-41 0,0-4 4 16,2 0-17-16,4 0-92 0,-5 0-12 0,6 0 0 0,-7 0 0 0,7-4 0 15,1 4 0-15,-2 0 0 0,2-4 0 0,-2 4 0 0,1-3 0 0,1 3 0 16,-2-4 0-16,2 4 0 0,-2 0 0 0,2-4 0 0,-8 4 0 0,7 0 0 0,-7 0 0 16,2 0 0-16,-2 4 0 0,0-4 0 0,0 4 0 0,-6 3 0 0,0 0 0 0,7 1 0 15,-14-1 0-15,7 8 0 0,0-4 0 0,-6 3 0 0,0 4 0 0,6 1 0 16,-6-1 0-16,-8 4 0 0,8 0 0 0,-1 4 0 0,-6-1 0 0,0 2 0 16,7 2 0-16,-8 0 0 0,2 0 0 0,-2 0 0 0,8-3 0 0,-7 3 0 15,0 1 0-15,6-4 0 0,1-1 0 0,-8 0 0 0,8-2 0 0,0 2 0 0,-1-3 0 16,1-4 0-16,6 1 0 0,-7-1 0 0,1-2 0 0,6-2 0 0,0-3 0 0,-7-1 0 15,7 2-119-15,0-5-596 0,0 0-76 0,0 0-63 0,7 1 22 0,-7-5 36 16,0-3 49-16,0 0 51 0,6 0 70 0,1-3 73 0,-7-1 76 0,6 0 74 16,1-3 97-16,-1 0 98 0</inkml:trace>
  <inkml:trace contextRef="#ctx0" brushRef="#br0" timeOffset="29532.29">22971 3846 0 0,'0'0'173'0,"0"0"144"0,0-3 33 0,0-1 54 0,0 0 55 0,0-3 50 0,0 3 48 16,0-3 34-16,0 0 29 0,0-1 30 0,0 1 32 0,-6-4 35 0,6 4 34 15,0-4-274-15,-6 4-334 0,6-1-1 0,-8-3 48 0,8 5-22 0,-6-3-33 16,0 2-28-16,6 0-58 0,-7-1-49 0,1 5 0 0,-1-5 0 0,1 5 0 0,-1-1 0 15,-6 0 0-15,6 4 0 0,-5-3 0 0,-2 6 0 0,8-3 0 0,-7 4 0 16,0 0 0-16,0-1 0 0,7 5 0 0,-8-5 0 0,8 5 0 0,-7 3 0 0,6-4 0 16,-6 1 0-16,7 3 0 0,0 0 0 0,-2-4 0 0,2 4 0 0,6 0 0 15,0-4 0-15,-6 4 0 0,6 0 0 0,0 0 0 0,6 0 0 0,-6-4 0 16,6 4 0-16,-6 0 0 0,8-4 0 0,-2 5 0 0,0-1 0 0,7 0 0 0,-6-1 0 16,12 9 0-16,-5-8 0 0,-2-4 0 0,-5 4 0 0,6 1 0 15,0-2 0-15,0-3 0 0,-6 4 0 0,5 0 0 0,2-3 0 0,-8 3 0 0,7 0 0 16,-6 0 0-16,-1-4 0 0,1 4 0 0,-1 0 0 0,0 0 0 15,2 1-54-15,-2-2-34 0,-6 1 10 0,0 0 14 0,0 0 15 0,0-1 17 0,0 6 15 16,-6-5 22-16,-2 0 21 0,2 3 25 0,0-3 27 0,-1 0 24 0,1 4 18 16,-7-4-120-16,0 0 0 0,-1-4 0 0,2 4 0 0,5-4 0 0,-6 1 0 0,-6-2 0 15,5 3 0-15,2-6 0 0,-2 1 0 0,8 0 0 0,-7-4 0 0,0 0 0 16,0 0 0-16,7-4 0 0,-8 4 0 0,8-4 0 0,-1 1 0 0,1-6 0 0,-1 6 0 16,1-3 0-16,6-3 0 0,-7 2 0 0,7 0 0 0,0-4 0 0,0 4 0 15,7-4 0-15,-1 0 0 0,-6 0 0 0,7 0 0 0,6-4 0 0,-7 5 0 16,8-5 0-16,-2-1 0 0,1 2 0 0,0 0 0 0,0-1 0 0,7-3 0 15,-7 3 0-15,6 1-147 0,1-5-526 0,-7 1-183 0,7 3 4 0,-1-3 32 0,1 3 41 16,0-3 48-16,-1 3 57 0,0 1 61 0,-6-1 61 0,7 0 63 0,0 1 87 0,-8 3 90 16,8-1 97-16,-7 1 139 0</inkml:trace>
  <inkml:trace contextRef="#ctx0" brushRef="#br0" timeOffset="29848.51">23752 3645 0 0,'8'-4'186'0,"-2"-3"169"0,-6 3 72 16,6 1 57-16,1-5 49 0,-1 5 55 0,1 3 53 0,-7-4 50 0,6 4 50 16,1-4 42-16,-7 4 43 0,6 4 36 0,-6-4 31 0,0 4-712 0,6-1-181 15,-6 5 0-15,0-1 0 0,0 0 0 0,8 4 0 0,-8 0 0 0,0 0 0 0,0 4 0 16,0-1 0-16,0 5 0 0,0-4 0 0,-8 7 0 0,8-4 0 0,0 0 0 15,-6 4 0-15,6 0 0 0,0 3 0 0,-6-2 0 0,6 2 0 0,-7-3 0 0,1 4 0 16,6-1 0-16,0-3 0 0,-7 5 0 0,1-2 0 0,6-3 0 0,-7 3 0 16,7-2 0-16,-6-2 0 0,6 2 0 0,-6-1 0 0,6-1 0 0,0-2 0 15,-8-1 0-15,8 0 0 0,0 0 0 0,0 1 0 0,-6-8 0 0,6 4 0 0,0-4 0 16,0 0 0-16,0 0-109 0,0-4-387 0,0 0-169 0,-6-3-174 0,6 3 9 16,0-3 39-16,0-4 50 0,0 0 57 0,0 0 57 0,0-4 62 0,6 1 63 15,-6-1 64-15,6-3 79 0,-6-1 81 0,8-3 81 0,-2 0 127 0</inkml:trace>
  <inkml:trace contextRef="#ctx0" brushRef="#br0" timeOffset="30414.24">24313 3154 0 0,'0'3'169'15,"7"2"163"-15,-1-1 65 0,-6-1 49 0,6 0 45 0,1 1 39 0,-7 0 38 0,7 0 32 16,-1-1 29-16,0 1 27 0,-6-4 25 0,7 3 31 0,-1-3 31 0,1 4-274 16,0-4-329-16,-1 0-30 0,0 0 10 0,8 0-1 0,-8 0-6 0,0 0-5 0,8-4-50 15,-8 4-58-15,7 0 0 0,-7-3 0 0,8 3 0 0,-8 0 0 0,8-4 0 16,-8 4 0-16,7-3 0 0,-7 3 0 0,1 0 0 0,6-4 0 0,-7 4 0 16,0 0 0-16,2 0 0 0,4 0 0 0,-12 0 0 0,7 0 0 0,-1 0 0 15,1 0 0-15,-7 4 0 0,7-4 0 0,-7 0 0 0,6 3 0 0,-6-3 0 0,0 4 0 16,0-4 0-16,6 3 0 0,-6-3 0 0,0 4 0 0,0-1 0 0,0-3 0 0,7 4 0 15,-7 0 0-15,0 0 0 0,0 3 0 0,0-3 0 0,7-1 0 0,-7 5 0 16,0-5 0-16,0 4 0 0,0 1 0 0,0 0 0 0,0 2 0 0,6-3 0 16,-6 4 0-16,0 0 0 0,0 5 0 0,-6-6 0 0,6 5 0 0,0 0 0 15,0 3 0-15,0 1 0 0,-7-5 0 0,7 7 0 0,0-3 0 0,0 5 0 0,-7-1 0 16,7 0 0-16,0 0 0 0,-6 0 0 0,6-1 0 0,0 6 0 0,0-5 0 16,-6 3 0-16,6-3 0 0,0 4 0 0,0-4 0 0,0 4 0 0,0-5 0 0,0 1 0 15,0 0 0-15,0 0 0 0,0 0 0 0,0 1 0 0,0-2 0 0,0 1 0 0,0 0 0 16,6 0 0-16,-6 0 0 0,0 0 0 0,6-3 0 0,-6 3 0 15,7 0 0-15,-7-1 0 0,7 1 0 0,-7 0 0 0,6 1 0 0,-6-5 0 0,6 4 0 0,-6 0 0 16,7-4 0-16,0 1 0 0,-7 2 0 0,6-3 0 0,-6 1 0 0,7-1 0 16,-7 1 0-16,6-1 0 0,-6 0 0 0,6-3 0 0,-6 3 0 0,7-3 0 15,-7 3 0-15,7-3 0 0,-7-1 0 0,6-2 0 0,-6 2 0 0,0-3 0 16,6 0 0-16,-6 0 0 0,0 0 0 0,0 0 0 0,0-4 0 0,0 0 0 0,0 4 0 16,0-6 0-16,0 2 0 0,0 0 0 0,0-3 0 0,0-1 0 0,0 5 0 15,-6-5 0-15,6 1 0 0,-6-1 0 0,-1 1 0 0,7 0 0 0,-7 0 0 16,-5-1 0-16,5-3 0 0,-6 4 0 0,6 0 0 0,-5-1 0 0,-8-3 0 0,7 4 0 15,-7-4 0-15,0 4 0 0,2-4 0 0,-2 0 0 0,1 0 0 0,-7-4-707 16,6 4-194-16,-7-4 24 0,9 1 32 0,-2-5 37 0,-7 1 41 0,8-4 48 16,0 4 60-16,5-8 67 0,-5 5 88 0,-1-10 92 0,8 6 129 0,4-4 166 0</inkml:trace>
  <inkml:trace contextRef="#ctx0" brushRef="#br0" timeOffset="36651.97">16139 1099 0 0,'6'-15'175'0,"2"4"170"0,-2 0 72 0,7 4 54 0,-13-4 43 16,6 4 45-16,1 3 42 0,0 1 45 0,-7-1 44 15,0 4 46-15,6 0 45 0,-6 4 38 0,0 3 36 0,-6 0-287 0,6 4-554 16,0 3-14-16,-7 1 0 0,0 0 0 0,7 3 0 0,-6 0 0 0,-1 5 0 16,1-1 0-16,0 3 0 0,-2-3 0 0,2 4 0 0,0 3 0 0,0-3 0 15,-1-1 0-15,0-3 0 0,7 4 0 0,-6-4 0 0,-1 0 0 0,7-5 0 16,0 6-127-16,-6-8-222 0,6 3-43 0,0-3-46 0,0-4-54 0,6 3-52 15,-6-6-81-15,7 3-73 0,-1-8 27 0,1 4 41 0,0-7 43 0,-1 4 43 0,6-4 63 16,-4 0 66-16,4-4 54 0,1-3 54 0,1 4 62 0,-2-8 63 0,2 3 80 16,-2-3 101-16</inkml:trace>
  <inkml:trace contextRef="#ctx0" brushRef="#br0" timeOffset="36964.44">16491 1231 0 0,'13'-11'91'0,"0"3"152"0,0 5 67 0,0-5 67 0,-7 1 67 16,8 3 48-16,-2 1 43 0,-4-4 36 0,4 3 31 0,-5 0 31 0,6 1 29 15,-7-2 25-15,7 3 22 0,-7 2-211 0,8-4-264 0,-8 4-48 0,8-5-19 16,-8 5-43-16,7-3-47 0,-7 3-21 0,8 0-16 0,-2 0-12 16,2-4-10-16,-2 4-10 0,1 4-10 0,1-4-9 0,-2 0-7 15,-4 0-4-15,4 3-6 0,1 2 4 0,-6-1 1 0,6-2 4 0,-7 6 2 16,0 0 5-16,2-1 6 0,-2 3 9 0,-6 2 7 0,6-1 17 16,-6 3 18-16,-6 5 24 0,6-1 25 0,-6 0 18 0,-2 5 21 0,2-2-45 15,0 1-88-15,-7 0 0 0,6 0 0 0,-6 0 0 0,7-1 0 0,-8 2 0 0,8-1 0 16,-7 0 0-16,6-4 0 0,1-3 0 0,-1 0 0 0,1-1 0 0,0-2 0 15,6-1 0-15,-7-4 0 0,7 0 0 0,0 0 0 0,0-3 0 0,0 0 0 0,0-1 0 0,7 1 0 16,-7-4 0-16,6 0 0 0,0 0 0 0,1 0 0 0,-1-4 0 0,8 1 0 16,-2-1 0-16,-4 0 0 0,4-3 0 0,1 0 0 0,7 0 0 0,-8-4 0 15,8-1-29-15,-6 1-574 0,5-3-127 0,1-1-119 0,6-3 15 0,-7 3 34 16,1-3 51-16,-2 3 54 0,9-3 62 0,-7 3 66 0,0 0 64 16,-2-3 71-16,2 3 86 0,0 1 89 0,-1-1 108 0,-5 1 134 15</inkml:trace>
  <inkml:trace contextRef="#ctx0" brushRef="#br0" timeOffset="37331.47">17403 1044 0 0,'0'0'159'0,"6"0"167"0,-6 3 68 16,7-3 57-16,-7 0 51 0,6 4 38 0,-6-4 31 0,7 0 28 0,-1 0 25 16,0 0 22-16,-6-4 21 0,8 8 17 0,-2 0 22 15,0 0-283-15,1-4-332 0,0 3-49 0,5-3-10 0,-5 3-24 0,-1-3-25 16,8 0-11-16,-8 4-10 0,0 0-6 0,1 0-6 0,0-1-1 0,-1 5-4 15,1-1 4-15,-1 0 1 0,0 4 5 0,-6 0 3 0,0 0 14 16,0 0 16-16,0 5 17 0,-6-2 17 0,6 0 13 0,-6 1 10 16,-1 0 9-16,1-1 8 0,6 1 8 0,-7-1 9 0,-6-3 0 0,13 4 0 15,-6-4-4-15,-1 1-2 0,0-5-17 0,1 0-15 0,6 0-10 16,-7-3-7-16,7 3 2 0,-6-4 4 0,6-3-2 0,6 5 6 16,-6-5-7-16,7 0-5 0,-7 0-2 0,6 0 0 0,1 0-1 0,0-5 4 15,5 5 1-15,-5-3 5 0,6 0-1 0,-6 3-2 0,5-4-6 16,2 0-7-16,-2 4-5 0,2-3-4 0,-1 3-3 0,0-4-1 15,6 0 3-15,-13 4-1 0,8 0-2 0,-1 0 0 0,0 0 0 0,-7 4 0 16,1-4 0-16,-1 4 0 0,1 3 0 0,0-3 0 0,-7 7 0 0,0-4 0 16,0 4 0-16,-7 0 0 0,7 3 0 0,-7 1 0 0,1 0 0 0,-7-1 0 15,7 5 0-15,-8-1 0 0,8-3 0 0,-8 3-84 0,2 0-222 0,-1-3-70 0,0 3-174 16,0-3-178-16,-1-1-21 0,2 1 4 0,-2-4 35 0,8-3 39 0,0 3 46 0,-7-8 47 16,6 1 50-16,0 0 54 0,7-4 77 0,-6-4 79 0,0 0 85 0,6 1 114 15</inkml:trace>
  <inkml:trace contextRef="#ctx0" brushRef="#br0" timeOffset="37680.64">18250 1055 0 0,'0'-4'174'0,"0"4"173"0,0 4 75 0,0-4 56 16,0 0 50-16,0 4 39 0,0-1 35 0,0 0 35 0,-8 5 34 15,8-4 36-15,-6 3 34 0,6 0 30 0,0 4 30 0,-6 4-291 0,6-4-349 16,0 0-87-16,0 0-74 0,0 3 0 0,6-2 0 0,-6-1 0 16,6 3 0-16,2-3 0 0,-8 4 0 0,12-4 0 0,-5 4 0 0,0-1 0 15,-1-3 0-15,7 3 0 0,-7-2 0 0,8 3 0 0,-2-4 0 16,-5 3 0-16,6-3 0 0,-6 0 0 0,5-3 0 0,-5 2 0 0,6 1 0 16,-7-3 0-16,2 3 0 0,-2-4 0 0,0 0 0 0,-6 1 0 0,7-2 0 15,-7 3 0-15,0-2 0 0,0 0 0 0,0 4 0 0,-7-3 0 0,7-1 0 16,-6 0 0-16,0 4 0 0,-2-4 0 0,2 1 0 0,-7 3 0 0,6-4 0 15,-5 4 0-15,5-4 0 0,-6 4 0 0,0-4 0 0,0 1 0 0,0-5 0 0,7 5 0 16,-7-4 0-16,-1-1 0 0,2 1 0 0,-2-4-142 0,2 0-408 0,5 0-144 0,-6-4-139 16,0 1 11-16,7-4 38 0,-2 2 51 0,-4-1 51 0,6-6 60 0,-1 5 56 15,0-4 63-15,1 0 62 0,-1-4 90 0,1 4 87 0,6-3 96 0,0-1 132 16</inkml:trace>
  <inkml:trace contextRef="#ctx0" brushRef="#br0" timeOffset="38266.11">18315 908 0 0,'0'4'102'0,"0"0"150"16,0-1 58-16,-7 1 47 0,7 3 44 0,-7-3 51 0,1 3 52 16,0 1 35-16,-1-1 31 0,1 4 31 0,-8 0 30 0,8 0 27 0,-8 3 27 15,2-2-223-15,-1 6-269 0,6 0-34 0,-12 0-2 0,5 4-12 16,2 0-12-16,-1 4-21 0,6-1-28 0,-6 5-1 0,0-4 0 0,6 3-6 15,-5 0-7-15,6 1 1 0,-2-5 0 0,2 5 5 0,6-5 10 0,0 1-19 0,-6-4-67 16,6 0 0-16,6 0 0 0,-6-4 0 0,6 0 0 0,2-3 0 0,-2-4 0 16,0 4 0-16,0-8 0 0,1 0 0 0,0 0 0 0,6 1 0 0,0-5 0 15,-6 5 0-15,5-4 0 0,-6-1 0 0,8-3 0 0,-1 0 0 0,0 0 0 0,0 0 0 16,-1 0 0-16,2 0 0 0,-1-3 0 0,0-1 0 0,0 1 0 0,0-2 0 0,0 2 0 16,0-5 0-16,0 5 0 0,-6-5 0 0,5 5 0 0,2-4 0 0,-8-1 0 0,8 5 0 15,-8-5-171-15,0 5-202 0,1-1-36 0,-1-3-18 0,1 3-15 0,-1 0-138 0,-6 4-151 16,0-3 22-16,7-1 43 0,-7 4 40 0,0 0 42 0,-7-4 62 0,7 1 63 15,0 3 60-15,-6-4 55 0,6 0 57 0,-7 1 58 0,1 3 57 0,-1-4 111 16</inkml:trace>
  <inkml:trace contextRef="#ctx0" brushRef="#br0" timeOffset="38464.18">18282 1267 0 0,'0'-4'197'0,"0"4"158"15,0 0 77-15,-6 4 66 0,6 0 66 0,0-1 53 0,-7 1 55 16,7 0 45-16,0 3 42 0,0 0 37 0,-7 5 39 0,7-5 28 0,0 8 23 15,0-1-886-15,0 1 0 0,0 0 0 0,-6-1 0 0,6 5 0 0,0-1 0 0,0-1 0 16,-6 6 0-16,6-1 0 0,0-4 0 0,0 4 0 0,-8 0 0 0,8 0 0 0,0 1 0 16,0-2 0-16,-6 1 0 0,6-3 0 0,0 3 0 0,0-4 0 0,0-4 0 15,0 6 0-15,0-6 0 0,0-3 0 0,0 3-341 0,0-3-186 0,0-3-108 0,0 2-85 16,6-2-75-16,-6-1 30 0,8-3 46 0,-8-4 55 0,6 3 54 0,-6-3 54 16,6-3 49-16,1 3 80 0,-7-4 78 0,7-3 72 0,-1-1 74 0</inkml:trace>
  <inkml:trace contextRef="#ctx0" brushRef="#br0" timeOffset="38831.9">18920 1169 0 0,'-7'0'183'0,"1"0"170"0,-6 0 70 0,4 0 52 0,2 0 41 16,0 0 34-16,-1 0 31 0,7 0 30 0,-6 0 28 0,-1 3 35 15,7-3 33-15,0 0 28 0,-7 4 25 0,7 0-290 0,0-1-351 16,0 1-42-16,0 3 3 0,0 0 3 0,0 1 0 0,7 3-11 0,-7 0-72 16,7 3 0-16,-7-2 0 0,6 2 0 0,1 0 0 0,-7 5 0 0,6-4 0 15,0 3 0-15,2-3 0 0,-2 3 0 0,0-4 0 0,0 1 0 0,-6 0 0 16,7-4 0-16,0 3 0 0,-1-2 0 0,-6-1 0 0,7-4 0 0,-1 4 0 0,-6-4 0 15,7 0 0-15,-7 4 0 0,0-7 0 0,0 3 0 0,0 1 0 0,7-1 0 0,-14 0 0 16,7 1 0-16,0-1 0 0,0-3 0 0,-7 3 0 0,7 0 0 0,-6 0 0 16,-1 1 0-16,1 0 0 0,-1-1 0 0,0-4 0 0,1 5 0 0,-6-1 0 0,4-3 0 15,-4-1 0-15,5 1 0 0,-6 0 0 0,0-1-265 0,1-3-218 0,4 0-165 16,-11 0-168-16,12-3 13 0,-6-1 37 0,1-3 48 0,-2-1 53 0,2 1 51 0,5-4 54 16,-6 0 53-16,6-4 57 0,1 1 88 0,-7-5 85 0,6 1 84 0,7 0 129 15</inkml:trace>
  <inkml:trace contextRef="#ctx0" brushRef="#br0" timeOffset="38997.89">18822 1205 0 0,'14'-4'180'0,"-2"4"175"16,2-4 80-16,-1 4 65 0,-7 0 60 0,8 0 52 0,-8 0 49 0,6 0 38 15,-5 0 32-15,0 4 26 0,-1-4 25 0,1 0 19 0,-1 0 16 16,1 0-516-16,0 0-301 0,5 0 0 0,-6 0 0 0,2 0 0 0,4 0-242 16,1-4-180-16,1 4-146 0,-2 0-107 0,2-3-90 0,-2 3 9 0,8-4 24 15,-1 4 34-15,1-3 36 0,-7 3 59 0,7-4 61 16,0 4 66-16,-2-3 66 0,-4 3 94 0,5-4 93 0</inkml:trace>
  <inkml:trace contextRef="#ctx0" brushRef="#br0" timeOffset="39297.43">19539 978 0 0,'0'-8'172'0,"7"5"174"0,-7 3 81 0,0 0 58 0,-7 0 52 16,7 3 53-16,-7 1 58 0,1 0 46 0,0 7 46 0,6-4 45 15,-13 4 40-15,6 4 35 0,-6 3 31 0,7 1-700 0,-2 2-191 16,-4 1 0-16,-1 4 0 0,6-1 0 0,-6 5 0 0,7-1 0 0,0 1 0 0,-2 2 0 15,2-2 0-15,0 3 0 0,-1 0 0 0,7-4 0 0,-7 4 0 0,7-7 0 0,0 3 0 16,0-3 0-16,7-1 0 0,-7-3 0 0,7 1 0 0,-1-5 0 0,0-4 0 16,2 1 0-16,-2 0 0 0,7-8 0 0,-7 4 0 0,1-4 0 0,6-3 0 15,-1 0 0-15,-4-4 0 0,4 3 0 0,2-6 0 0,-1 3 0 0,-7-8 0 0,7 5 0 0,0-5 0 16,0 1 0-16,-6-4 0 0,6 4 0 0,-7-4 0 0,7-4 0 0,-6 4 0 16,5 0 0-16,-4-4 0 0,-2 4 0 0,0-3 0 0,1 3 0 15,-1 0 0-15,-6 0 0 0,0 3 0 0,7-3 0 0,-7 4 0 0,-7 0 0 16,7 0 0-16,0 3 0 0,-6 0 0 0,-1 1 0 0,1-1 0 15,0 4 0-15,-2-4 0 0,-4 4 0 0,5 0 0 0,-6 0 0 0,7 0-740 16,-7 0-110-16,6 4-9 0,-6-4 27 0,7 0 34 0,-1 0 42 0,-6 4 48 16,7-4 64-16,-1-4 67 0,7 4 77 0,-6 0 80 0,-1-4 111 15,7 1 121-15</inkml:trace>
  <inkml:trace contextRef="#ctx0" brushRef="#br0" timeOffset="39613.69">20067 930 0 0,'6'11'148'0,"0"0"160"0,-6 0 63 0,7-4 56 0,-7 4 53 15,0-3 48-15,7-1 45 0,-7 0 34 0,6 2 33 0,-6-3 31 16,7-2 31-16,-1 0 25 0,0 0 22 0,8-1-267 0,-8 1-324 16,7-4-38-16,0 0 0 0,0 0-19 0,-7 3-22 0,8-3-13 0,6 0-15 15,-8 0 0-15,1 0-19 0,7 0-32 0,-8 0 0 0,2 0 0 16,6 0 0-16,-7 0 0 0,-1 0 0 0,2 4 0 0,5-4 0 15,-12 3 0-15,6 1 0 0,-7 4 0 0,0-5 0 0,1 8 0 0,0 0 0 16,-7 0 0-16,0 4 0 0,-7-1 0 0,7 4 0 0,-7 2 0 0,1 1 0 16,-7 1 0-16,7 0 0 0,-8 4 0 0,2-1 0 0,-2 1 0 0,2 3 0 15,-1-3 0-15,6-1 0 0,-6 1 0 0,-1 0 0 0,2 0 0 0,-1-4 0 16,6-1 0-16,1-2 0 0,-7-1 0 0,7 0 0 0,6-3 0 0,-8-4 0 0,2 0 0 16,6 0 0-16,-6 0-61 0,6-4-474 0,0-3-156 0,0 3-159 0,0-3 11 0,0-4 34 15,0 0 50-15,0 0 54 0,0 0 67 0,6 0 70 0,0-4 68 0,2 1 67 16,-2-1 86-16,-6-3 82 0,13-1 84 0,-7 1 127 0</inkml:trace>
  <inkml:trace contextRef="#ctx0" brushRef="#br0" timeOffset="40146.92">21011 1132 0 0,'13'-8'204'0,"0"1"185"0,-7 0 90 16,1-1 66-16,0-3 59 0,-1 0 45 0,0 0 39 0,-6 1 44 0,0-5 43 15,0 1 36-15,0-1 32 0,0 0 25 0,0-4-264 0,-6 1-604 0,0 0 0 16,6 3 0-16,-7-3 0 0,7 3 0 0,-7 4 0 0,1-4 0 16,-1 4 0-16,1 0 0 0,0 4 0 0,-1 0 0 0,0 3 0 15,-5 1 0-15,-2-1 0 0,8 4 0 0,-7 4 0 0,0-1 0 0,0 1 0 16,-1 7 0-16,2-4 0 0,-1 5 0 0,-1-1 0 0,2 3 0 0,-2 1 0 16,2-1 0-16,5 5 0 0,-6-1 0 0,6 0 0 0,1 0 0 15,6 5 0-15,0-5 0 0,-6 0 0 0,12 4 0 0,-6-4 0 16,0 1 0-16,6 3 0 0,1-4 0 0,-1-4 0 0,1 5 0 0,0-1 0 15,-1-3 0-15,8 0 0 0,-2-1 0 0,1 1 0 0,0-1 0 16,0-3 0-16,1 0 0 0,-2 5 0 0,1-6 0 0,0 1 0 16,0 0 0-16,7-3 0 0,-7 3 0 0,0-4 0 0,-7 4 0 0,7-4 0 15,1 4 0-15,-8-3 0 0,7 2 0 0,-6-2 0 0,-1 3 0 0,-6-5 0 0,6 6 0 16,-6-1 0-16,0 0 0 0,0 4 0 0,0-4 0 0,-6 0 0 0,0 3 0 0,-1 1 0 16,0 0 0-16,-5 3 0 0,-2-4 0 0,1 1 0 0,1 4 0 0,-8-1 0 15,0 0 0-15,1 1 0 0,-1-1 0 0,-6 0 0 0,7 1 0 0,-1-4 0 0,-6 2 0 16,6-2 0-16,1 0 0 0,-1-1 0 0,8-3 0 0,-8 0 0 0,7-3 0 0,0-1 0 15,0 0 0-15,-1-3 0 0,8-4 0 0,0 0 0 0,-1-4 0 0,7 1 0 16,-6-5 0-16,6 1 0 0,0-8 0 0,0 4 0 0,6-7 0 0,-6 0 0 0,7 0 0 16,-1-4 0-16,0-4 0 0,2 0 0 0,4 1 0 0,1-1 0 15,0 0 0-15,0-3 0 0,1 3 0 0,5-3 0 0,-6 3 0 0,6-3 0 16,7 3 0-16,-6 1 0 0,0 3 0 0,-1-4 0 0,7 4 0 0,-6 0 0 16,6 4 0-16,0-4 0 0,-7 3 0 0,8 1 0 15,-8 0 0-15,7 0 0 0,-6 3 0 0,0 1 0 0,-2-2 0 0,2 2 0 16,-1-1 0-16,-5 4 0 0,-2 0 0 0,2 5 0 0,-8-6-244 0,7 5-639 15,-6-1-1-15,-7 1 29 0,7 3 34 0,-7 4 38 0,-7 0 51 16,0 0 51-16,1 4 72 0,-7-4 76 0,-1 4 76 0,-4 3 81 16,-2-3 128-16,0-1 163 0</inkml:trace>
  <inkml:trace contextRef="#ctx0" brushRef="#br0" timeOffset="52097.24">15293 3623 0 0,'6'-4'96'16,"1"1"152"-16,-1 3 62 0,1-4 56 0,-1 4 54 0,1 0 53 0,-1 0 52 15,-6 4 40-15,6-4 38 0,2 3 29 0,-8 1 32 0,6 3 28 0,0 1 30 16,-6 3-208-16,7-4-256 0,-1 4-30 0,-6 3 1 0,7-3-17 0,-1 4-18 16,1 0-25-16,-1 3-98 0,8 4-71 0,-8 0 0 0,0 0 0 0,8 4 0 0,-2-1 0 15,1 2 0-15,-6 5 0 0,6-3 0 0,0 0 0 0,0 4 0 0,0 1 0 16,0-1 0-16,0-4 0 0,1 4 0 0,-2-5 0 0,1 6 0 0,0-8 0 0,6-1 0 16,-11 1 0-16,4-5 0 0,2 2 0 0,-2-5 0 0,1 1 0 0,-6-5 0 15,6-3 0-15,-7 0 0 0,8 0 0 0,-2-4 0 0,-5-3 0 0,-1 0 0 16,8-4 0-16,-8 0 0 0,8 0 0 0,-8-8 0 0,6 1 0 0,-5 0 0 15,6-4 0-15,-6-4 0 0,5-3 0 0,-4 0 0 0,4-5 0 0,2 1 0 0,-2-3 0 0,-5-4 0 16,6-1 0-16,0 1 0 0,-1-4 0 0,2 1 0 0,-8-2 0 0,7 1 0 16,1 0 0-16,-2 4 0 0,-5-4 0 0,6 3 0 0,0 5 0 0,-6-1 0 15,6 1 0-15,-7-1 0 0,0 4 0 0,1 4 0 0,0 0 0 0,-1-1 0 16,0 4-111-16,-6 1-441 0,7-1-144 0,0 4-145 0,-1 0 12 0,-6 0 37 0,7 0 50 16,-7 0 54-16,6 4 60 0,-6-4 63 0,7 4 65 0,-7-1 67 0,0 1 88 15,7-1 85-15,-7 2 90 0,0-6 131 0</inkml:trace>
  <inkml:trace contextRef="#ctx0" brushRef="#br0" timeOffset="52379.89">16739 2949 0 0,'6'-11'233'0,"0"4"190"0,1-1 95 0,-7 1 71 0,0 0 59 15,0 3 52-15,0 0 45 0,0 1 40 0,-7 3 34 0,7-4 32 0,-6 4 33 16,0 4 26-16,6-1-824 0,-7 1-86 0,0 3 0 0,-5 4 0 0,5 0 0 15,-6 4 0-15,6-1 0 0,-5 5 0 0,-2 3 0 0,2 4 0 0,4 3 0 16,-4 4 0-16,-8 0 0 0,7 8 0 0,1-2 0 0,-2 9 0 0,1-1 0 0,0 4 0 16,0 1 0-16,7 7 0 0,-8-1 0 0,8 0 0 0,0 5 0 0,-1-1 0 0,0 4 0 15,7-3 0-15,0 3 0 0,0-4 0 0,7 0 0 0,-7 1 0 0,7-2 0 16,-1-5 0-16,0 3 0 0,1-6 0 0,6 0 0 0,-7-6 0 0,7-3 0 16,1 0 0-16,-2-4 0 0,2-3 0 0,-1-4 0 0,0-4 0 0,0-3 0 15,-1 0 0-15,2-5-400 0,-1 1-274 0,0-6-170 0,6-2 5 0,-5 1 32 0,-2-4 44 16,2-4 51-16,-2 0 61 0,1 0 63 0,1-3 63 0,-8 0 62 0,8-4 89 0,-2 0 89 15,1 0 87-15,-6-4 130 0</inkml:trace>
  <inkml:trace contextRef="#ctx0" brushRef="#br0" timeOffset="53297.36">24867 3025 0 0,'6'-3'92'0,"-6"3"148"0,7 0 58 16,-7 0 55-16,6 0 53 0,-6 0 55 0,6 0 56 0,-6 3 45 0,7-3 42 15,-7 0 35-15,7 0 34 0,-7 5 40 0,6-2 38 0,-6 1-199 0,6 3-243 0,-6-3-27 16,7 3 7-16,-7 0-19 0,7 4-90 0,-1 0-180 0,1 0 0 0,-7 4 0 16,6 0 0-16,1 3 0 0,-1 5 0 0,1-5 0 0,-1 7 0 0,0 1 0 15,2 0 0-15,-2 2 0 0,0 6 0 0,-6-1 0 0,7-1 0 0,-1 5 0 0,1 0 0 16,-7-1 0-16,6 5 0 0,-6-2 0 0,0 6 0 0,7-5 0 0,-7 4 0 16,-7 0 0-16,7 4 0 0,0-4 0 0,-6 4 0 0,-1-1 0 0,1 0 0 15,-1-2 0-15,1 6 0 0,-8-3 0 0,2-1 0 0,5 1 0 0,-12-4 0 0,6 2 0 16,-1 3 0-16,2-5 0 0,-8 1 0 0,7-2 0 0,-7-3 0 0,8 4 0 0,-8-7 0 15,7 3 0-15,-7-3 0 0,0-5 0 0,1 2 0 0,6-1 0 0,-6-4-61 16,5 0-344-16,-5-3-70 0,0-4-154 0,6 0-153 0,-7-4 11 0,7 0 34 16,-6-3 41-16,5 0 42 0,-5-4 49 0,5-1 47 0,-4-3 58 0,-2 2 58 15,7-6 82-15,-1-3 85 0,-4 0 87 0,4 0 135 0</inkml:trace>
  <inkml:trace contextRef="#ctx0" brushRef="#br0" timeOffset="53713.74">21519 5320 0 0,'0'-4'165'0,"0"-4"170"0,6 4 73 0,-6 2 60 0,7-3 52 16,-1-2 47-16,1 3 45 0,6 0 42 0,-7-3 41 0,8 3 37 0,-2 1 34 15,2 0 34-15,-1-5 33 0,6 4-278 0,-6 4-474 0,7-4-81 0,-1 1 0 16,1-1 0-16,6 4 0 0,-7 0 0 0,1-4 0 0,6 4 0 0,0-3 0 0,-7 3 0 15,7 0 0-15,1 0 0 0,-8 0 0 0,8 0 0 0,-2 0 0 0,1-4 0 16,-6 4 0-16,6 0 0 0,-7-3 0 0,7 3 0 0,-6-4 0 0,0 0 0 0,-1 4 0 16,1-3 0-16,-1-1 0 0,1-4 0 0,-8 5 0 0,2-1 0 0,-2 1-329 15,2-5-106-15,-1 5-58 0,0-5-143 0,-6 5-143 0,5-6 18 0,-6 6 38 16,2-4 49-16,-8 7 49 0,6-4 46 0,-6 4 49 0,-6-3 71 0,6-1 69 16,-8 4 73-16,2-4 69 0,-6 4 79 0,5 0 125 0</inkml:trace>
  <inkml:trace contextRef="#ctx0" brushRef="#br0" timeOffset="53896.7">21701 5400 0 0,'-6'15'173'0,"-7"-1"171"16,6 0 74-16,1-3 60 0,0 5 55 0,6-6 59 0,-8-2 61 0,8 3 50 0,0-5 51 15,0 2 41-15,0 0 41 0,8-5 37 0,-8 1 30 0,6 0-767 0,0-1-136 16,1 1 0-16,6-1 0 0,-7 2 0 0,7-5 0 0,1 3 0 0,-2 0 0 16,1-3 0-16,7 4 0 0,0-4 0 0,-8 0 0 0,14 0 0 0,-6 0 0 15,-1 0 0-15,1 0 0 0,6 0 0 0,1-4 0 0,-2 4 0 0,1-3 0 0,0 0 0 16,0-2 0-16,7-2-137 0,-7 4-611 0,7-5-62 0,-1 5-42 0,1-5 25 0,-1 0 39 15,1 2 51-15,-1-5 55 0,1 3 67 0,-1-2 66 0,-6-1 67 0,7 2 69 16,-7-1 105-16,0-1 107 0</inkml:trace>
  <inkml:trace contextRef="#ctx0" brushRef="#br0" timeOffset="54349.11">23180 5224 0 0,'6'-11'187'0,"0"3"178"0,1-2 87 15,-7-5 62-15,0 5 55 0,0-6 43 0,0 5 39 0,0-4 35 0,0-3 34 16,0 4 31-16,-7-1 32 0,1-3 30 0,0 3 27 0,0-4-592 0,-8 1-248 0,1 4 0 16,7-1 0-16,-8 0 0 0,2 4 0 0,-2 0 0 0,2 0 0 0,-8 1 0 0,7 2 0 15,0 1 0-15,-6 0 0 0,5 3 0 0,-5 0 0 0,-1 1 0 0,8-2 0 16,-8 5 0-16,0 5 0 0,7-2 0 0,-7 1 0 0,8 0 0 0,-8 3 0 16,7 0 0-16,0 4 0 0,0 0 0 0,0 0 0 0,0 0 0 0,6 4 0 15,-6-1 0-15,7 1 0 0,-1-1 0 0,7 2 0 0,-6 2 0 0,6-4 0 0,-6 5 0 16,6-1 0-16,6 0 0 0,-6 0 0 0,6 1 0 0,-6-1 0 0,13 1 0 15,-6-1 0-15,-1 0 0 0,1 0 0 0,6 1 0 0,0-1 0 0,0 0 0 0,0-2 0 16,0 1 0-16,0 1 0 0,6-3 0 0,-5 4 0 0,5-5 0 0,-6 4 0 16,0-3 0-16,7-1 0 0,-1 2 0 0,-6 2 0 0,6-3 0 0,-5-4 0 15,6 3 0-15,-8 1 0 0,1-1 0 0,1 1 0 0,-2-4 0 0,2 4 0 0,-2 0 0 16,2-1 0-16,-8-3 0 0,1 4 0 0,-1-1 0 0,0 1 0 0,2 4 0 16,-2-5 0-16,-6 1 0 0,0 3 0 0,-6-3 0 0,6 3 0 0,-8-3 0 0,2 3 0 15,0 0 0-15,-7 0 0 0,-1 1 0 0,2-2 0 0,-2 3 0 0,2-2 0 16,-8 0 0-16,1 0 0 0,-1 1 0 0,0-5 0 0,1 1 0 0,-1 1 0 15,0-2 0-15,1-3 0 0,-7-1 0 0,6-2 0 0,1-4 0 0,-1 2 0 16,8-6 0-16,-8 0 0 0,0-3 0 0,7-4 0 0,0-4 0 0,0 0 0 0,7-4 0 16,0 0 0-16,-2-7 0 0,8 0 0 0,0 1 0 0,0-5 0 0,8-3 0 0,-2 3 0 15,7-7 0-15,-7 4 0 0,14-4 0 0,-7 4 0 0,6-5 0 0,-5 5 0 16,11-4 0-16,-5 4 0 0,0-5 0 0,6 5 0 0,-1 0 0 0,2 0 0 16,-1 4 0-16,0-5-629 0,0 5-163 0,0 2-64 0,0 1 19 0,0-3 35 0,0 3 45 15,-6 3 47-15,-1-3 65 0,7 5 67 0,-6-2 68 0,0 1 73 0,-8 3 104 16,8-3 107-16</inkml:trace>
  <inkml:trace contextRef="#ctx0" brushRef="#br0" timeOffset="85129.75">3681 7892 0 0,'0'-6'66'0,"6"0"143"0,-6 2 56 0,6-3 45 0,-6 3 38 0,0 0 32 0,0 1 27 15,0-1 25-15,0 1 19 0,0-1 17 0,0 4 17 0,0-4 16 0,-6 0 15 16,6 4-184-16,0-3-222 0,-6-1-33 0,6 4-6 0,0 0-7 0,0 0-9 15,0 0-3-15,0 0-6 0,0 0-4 0,0 0 0 0,0 0-5 0,0 0-1 16,0 0-6-16,0 0-4 0,0 0-6 0,0 0-8 0,0 0-5 0,0 0-1 0,0 0 2 16,0 0 3-16,0 0 2 0,0-4 4 0,6 4 7 0,-6 0 10 0,6 0 4 15,-6 0 4-15,7-3 5 0,-7 3 4 0,6 0 10 0,1 0 7 0,6-4 6 0,-7 4 2 16,1 0-6-16,6 0-6 0,-7-3-2 0,8 3-2 0,-2 0-7 0,-5 0-8 16,6 0 3-16,6-4 3 0,-11 4 0 0,10 0 2 0,-4 0-3 0,-1 0 0 15,-1 0-3-15,2 0-3 0,5 0-6 0,-6 0-3 0,0 0-3 0,7 0-4 16,-8 0-5-16,2 0-4 0,5 0-7 0,-5 0-1 0,-2 0-6 0,2 0-7 0,-2 0-1 15,8 0-5-15,-7 0-2 0,1 0-7 0,-2 0 1 0,1 0-1 0,0 4 3 16,-6-4 4-16,5 0 3 0,-4 0 2 0,4 0 0 0,-6 0-1 0,2 0 5 0,4 3 4 16,-5-3 3-16,-1 0 3 0,-6 0 2 0,7 0 3 0,0 4 5 0,-7-4 4 15,6 0 4-15,-6 0 2 0,6 0 0 0,-6 0 3 0,0 3 4 0,0-3 5 16,6 0-3-16,-6 0-1 0,0 0 0 0,0 0-1 0,0 0 3 0,0 0-3 16,0 0-2-16,0 0-4 0,0 0-20 0,0 0-18 0,0 0-11 0,0 0-10 15,0 0-29-15,0 0-35 0,0 0-50 0,0 0-51 0,0 0-74 0,0 0-76 0,0 0-168 16,0 0-174-16,-6 0-7 0,0 0 16 0,6 0 37 0,-6 4 38 0,6 0 34 0,-7-1 34 15,0 1 54-15,1 0 55 0,-1 0 70 0,1 3 73 0,-8 0 85 0,8-3 131 16</inkml:trace>
  <inkml:trace contextRef="#ctx0" brushRef="#br0" timeOffset="86745.2">7822 7939 0 0,'0'0'98'0,"0"0"148"0,0 0 57 16,7-4 40-16,-7 4 31 0,0 0 24 0,0 0 17 0,0 0 15 0,0 0 13 16,0 0 18-16,0 0 18 0,0 0 28 0,0 0 29 0,0 0-197 0,0 0-240 15,0 0-17-15,0 0 12 0,7 0 12 0,-7 0 9 0,6 0 10 0,0 0 11 16,1 0 11-16,6 0 7 0,-6 0 0 0,5 0 1 0,-5 0-13 0,13 0-14 0,-7 0-18 15,0-4-14-15,-1 4-16 0,8 0-13 0,0-4-6 0,-1 4-5 0,-5 0-3 0,12-3 2 16,-7 3-1-16,1 0-2 0,-1 0-2 0,7 0-3 0,-6-4 0 0,6 4 1 16,-7 0 1-16,1 0 1 0,6 0-2 0,-6-3-3 0,5 3-3 0,-5 0-6 15,6 0-2-15,-7 0-32 0,7 0-2 0,-6 0 0 0,0 0 0 0,5 0 0 16,-5 0 0-16,6 0 0 0,-6 0 0 0,5 3 0 0,-5-3 0 0,0 0 0 0,5 0 0 16,-5 0 0-16,7 4 0 0,-8-4 0 0,7 0 0 0,-6 3 0 0,6-3 0 15,-6 0 0-15,-1 0 0 0,0 0 0 0,8 0 0 0,-8 4 0 0,1-4 0 0,-1 0 0 16,0 0 0-16,1 0 0 0,-1 0 0 0,1-4 0 0,-6 4 0 0,5 0 0 15,0 0 0-15,-6 0 0 0,7-3 0 0,0 3 0 0,-8 0 0 0,8 0 0 16,-7 0 0-16,0 0 0 0,0 0 0 0,6 0 0 0,-5 0 0 0,-2 0 0 16,2 0 0-16,-2 0 0 0,-5 0 0 0,6 3 0 0,0-3 0 0,1 0 0 0,-8 4 0 15,6-4 0-15,-4 4 0 0,4-4 0 0,-5 0 0 0,-1 4 0 0,8-4 0 0,-8 0 0 16,0 3 0-16,1-3 0 0,0 4 0 0,-1-4 0 0,0 0 0 0,1 3 0 16,-1-3 0-16,-6 0 0 0,7 0 0 0,-7 0 0 0,7 0-204 0,-7 0-67 15,0 0-50-15,0 0-53 0,6 0-105 0,-6 0-111 0,0 0-63 0,0 0-51 16,0 0 25-16,0 0 40 0,0 0 40 0,0 0 42 0,-6 4 57 0,6 3 59 0,0-3 62 15,-7 3 62-15,0-3 68 0,1 3 72 0</inkml:trace>
  <inkml:trace contextRef="#ctx0" brushRef="#br0" timeOffset="97177.8">14634 7063 0 0,'-6'0'164'0,"6"4"166"0,-6-4 71 0,6 0 55 0,0 3 47 16,-6 1 39-16,6-4 28 0,-8 4 28 0,8-4 22 0,-6 3 23 0,6-3 18 0,0 0 24 15,-6 4 23-15,6-4-273 0,0 0-330 0,-7 0-42 0,7 0-3 0,0 0-8 0,0 0-6 16,0 0 0-16,0 0 5 0,0 0 3 0,0 0 6 0,7 0 3 0,-7 0 3 16,6 0-6-16,-6-4-4 0,6 4-7 0,2 0-6 0,-2-3-42 0,-6 3-1 15,6 0 0-15,8-4 0 0,-8 4 0 0,0-4 0 0,1 1 0 0,6 3 0 16,-6-4 0-16,5 4 0 0,-5-4 0 0,6 4 0 0,-7-3 0 0,7 3 0 0,-6-4 0 16,6 4 0-16,-7 0 0 0,8 0 0 0,-8-4 0 0,7 4 0 0,-6 0 0 15,-1 0 0-15,7 4 0 0,-7-4 0 0,8 0 0 0,-8 0 0 0,8 0 0 0,-8 4 0 16,0-4 0-16,7 0 0 0,-6 3 0 0,6-3 0 0,-7 0 0 0,8 4 0 15,-2-4 0-15,-5 4 0 0,6-4 0 0,-6 0 0 0,5 3 0 0,-5-3 0 16,6 0 0-16,0 4 0 0,-6-4 0 0,6 0 0 0,-1 4 0 0,-5-4 0 16,6 0 0-16,1 0 0 0,-2 0 0 0,-5 0 0 0,6 3 0 0,0-3 0 0,-1 0 0 15,2 0 0-15,-8 0 0 0,7-3 0 0,1 3 0 0,-2 0 0 0,2 0 0 0,-8 0 0 16,7 0 0-16,0 0 0 0,-6-4 0 0,5 4 0 0,2 0 0 0,-8 0 0 16,7 0 0-16,-6 0 0 0,6 0 0 0,-7 0 0 0,1 0 0 0,6 0 0 15,-7 0 0-15,0 0 0 0,2 0 0 0,4 0 0 0,-5 0 0 0,-1 4 0 16,1-4 0-16,-1 0 0 0,1 0 0 0,-1 0 0 0,0 3 0 0,2-3 0 0,-2 0 0 15,0 4 0-15,1-4 0 0,0 4 0 0,-1-4 0 0,0 0 0 0,-6 3 0 16,13-3 0-16,-6 0 0 0,-7 4 0 0,7-4 0 0,-1 0 0 0,0 4 0 0,1-4 0 16,0 0 0-16,-1 3 0 0,0-3 0 0,1 0 0 0,0 0 0 0,-1 4 0 15,1-4 0-15,-1 0 0 0,0 0 0 0,2 3 0 0,-2-3 0 0,0 0 0 0,0 4 0 16,1-4 0-16,6 0 0 0,-13 4 0 0,13-4 0 0,-7 0 0 0,2 3 0 16,-2-3 0-16,0 4 0 0,1-4 0 0,0 0 0 0,5 4 0 0,-5-4 0 0,-1 0 0 15,1 4 0-15,6-4 0 0,-7 0 0 0,8 3 0 0,-8-3 0 0,7 0 0 16,0 4 0-16,-6-4 0 0,5 0 0 0,2 0 0 0,-8 3 0 0,7-3 0 15,0 0 0-15,0 0 0 0,1 0 0 0,-2 0 0 0,2 0 0 0,-2 0 0 16,1 0 0-16,1 0 0 0,4 0 0 0,-4 0 0 0,-1-3 0 0,0 3 0 0,0 0 0 16,7 0 0-16,-8 0 0 0,2 0 0 0,-1 0 0 0,6-4 0 0,-6 4 0 0,0 0 0 15,0 0 0-15,7 0 0 0,-7-3 0 0,-1 3 0 0,2 0 0 0,-1 0 0 16,7-4 0-16,-8 4 0 0,2 0 0 0,-2 0 0 0,2 0 0 0,-1 0 0 16,-1 0 0-16,2-4 0 0,-2 4 0 0,2 0 0 0,-1 0 0 0,0 0 0 0,0 0 0 15,-1 0 0-15,2 0 0 0,-1 0 0 0,-7 0 0 0,7 4 0 0,0-4 0 16,-7 0 0-16,8 0 0 0,-8 0 0 0,8 4 0 0,-2-4 0 0,-5 0 0 0,6 3 0 15,-6-3 0-15,-1 0 0 0,7 4 0 0,-6-4 0 0,-1 0 0 0,7 3 0 16,-7-3 0-16,1 0 0 0,6 4 0 0,-7-4 0 0,2 0 0 0,-2 0 0 0,7 4 0 16,-7-4 0-16,1 0 0 0,-1 0 0 0,1 0 0 0,-1 3 0 15,8-3 0-15,-8 0 0 0,0 0 0 0,1 4 0 0,0-4 0 0,-1 0 0 0,0 0 0 16,1 4 0-16,-1-4 0 0,1 0 0 0,0 3 0 0,-1-3 0 0,0 0 0 0,1 3 0 16,0-3 0-16,-1 0 0 0,0 6 0 0,1-6 0 0,-7 3 0 0,6-3 0 15,1 0 0-15,0 3 0 0,-1-3 0 0,0 0 0 0,2 4 0 0,-2-4 0 0,0 0 0 16,-6 0 0-16,6 0 0 0,1 0 0 0,0 0 0 0,-1 0 0 0,-6 0 0 15,7 0 0-15,-1 0 0 0,-6 0 0 0,6 0 0 0,2 0 0 0,-8 0 0 16,6 0 0-16,-6 0 0 0,6 0-77 0,-6 0-524 0,0 0-221 0,0 0-12 0,0 0 24 16,0 0 36-16,-6 0 40 0,6 4 53 0,0-1 53 0,-6 1 60 0,-2 0 63 15,2-1 76-15,0 4 79 0,-7-3 92 0,6 3 138 0</inkml:trace>
  <inkml:trace contextRef="#ctx0" brushRef="#br0" timeOffset="104628.32">18165 13203 0 0,'-6'-3'69'15,"-1"3"146"-15,7-4 68 0,-7 0 56 0,1 4 52 0,6-4 57 0,-7 0 59 16,1 0 45-16,6 4 47 0,-7-3 37 0,0-1 37 0,7 4 37 0,-6-3 35 0,6-1-183 0,0 4-230 16,-6-4-41-16,6 4-20 0,-6-3-25 0,6 3-27 0,0-4-116 0,0 4-103 15,0 0 0-15,0 0 0 0,0 0 0 0,0 0 0 0,0 0 0 0,0 0 0 16,0 0 0-16,0 0 0 0,6 0 0 0,-6 0 0 0,6 0 0 0,0 4 0 16,8-4 0-16,-8 3 0 0,7 1 0 0,1-4 0 0,4 7 0 0,2-3 0 0,0-1 0 15,-1 5 0-15,7 0 0 0,1-1 0 0,-1 4 0 0,6-4 0 0,1 4 0 16,-1 0 0-16,1 0 0 0,-1 0 0 0,7 4 0 0,1-4 0 0,-8 3 0 0,7-3 0 15,0 3 0-15,1 2 0 0,-1-5 0 0,-1 3 0 0,9-3 0 0,-9 4 0 16,1-4 0-16,0 0 0 0,1 0 0 0,-1 0 0 0,-1-4 0 0,1 4 0 16,1-4 0-16,-7 1 0 0,5-5 0 0,-5 5 0 0,6-1 0 0,-7-3 0 15,1 0 0-15,-7-1 0 0,6 5 0 0,-5-5 0 0,-1 1 0 0,-6 0 0 0,6-1 0 16,-7 1 0-16,1 0 0 0,-1-1 0 0,-6 1 0 0,0 0 0 0,7-1 0 0,-14 1 0 16,8-1 0-16,-8 1 0 0,0 0 0 0,1-1 0 0,-1 1 0 0,1-4 0 15,-7 4 0-15,6-1-83 0,-6-3-332 0,0 0-55 0,0 0-164 0,0 0-164 16,0 0 18-16,0 0 42 0,0 0 51 0,0-3 50 0,-6-5 46 0,6 5 46 15,-7-5 59-15,7 5 63 0,-6-4 69 0,-1-1 73 0,7-3 81 0,-6 4 131 0</inkml:trace>
  <inkml:trace contextRef="#ctx0" brushRef="#br0" timeOffset="104864.89">19539 13375 0 0,'0'-4'179'0,"0"1"167"0,0-1 68 0,0 1 51 0,0-1 44 0,-7 4 41 16,7-4 38-16,0 1 36 0,0 3 33 0,0-4 30 0,0 0 24 0,0 4 25 15,7-3 23-15,-7 3-288 0,0-5-345 0,0 5-35 0,0 0 14 0,7 0 1 0,-7 0-39 16,0-4-67-16,6 4 0 0,-6 0 0 0,6 0 0 0,-6 0 0 0,7 0 0 15,0 0 0-15,-1 0 0 0,1 4 0 0,-1-4 0 0,0 0 0 0,1 5 0 16,6-5 0-16,-7 0 0 0,2 3 0 0,-2-3 0 0,7 4 0 0,-13 0 0 16,6-4 0-16,7 3 0 0,-13 1 0 0,7 0 0 0,-1-1 0 0,0 4 0 15,-6-3 0-15,8 3 0 0,-8 4 0 0,0-3 0 0,0 3 0 0,0 4 0 0,0-5 0 0,-8 8 0 16,8-2 0-16,-6 2 0 0,0 0 0 0,-1 0 0 0,1 1 0 0,-1 2 0 16,1-2 0-16,-7-1 0 0,7 1 0 0,-8-1 0 0,1-4 0 0,6 1 0 15,-5-4 0-15,5-4-687 0,-6 1-92 0,6-1-70 0,1-3 21 0,0-4 33 16,-1 0 44-16,0-8 43 0,1 1 66 0,0 0 64 0,6-4 71 0,-7-4 73 0,7 1 106 15,0-1 105-15</inkml:trace>
  <inkml:trace contextRef="#ctx0" brushRef="#br0" timeOffset="105278.33">20034 13104 0 0,'7'4'180'0,"-7"-4"164"0,0 0 62 16,6 0 50-16,-6 0 43 0,6 0 51 0,-6 0 52 0,7 0 50 0,0 0 48 15,-7 0 42-15,6 0 38 0,0-4 36 0,1 0 33 0,0 1-291 0,-1-1-501 16,1-4-57-16,-1 5 0 0,8-8 0 0,-8 0 0 0,6 1 0 0,2-6 0 15,-1-2 0-15,7 0 0 0,-2-1 0 0,-4-6 0 0,12 3 0 0,-7-7 0 16,1-1 0-16,6 1 0 0,0-4 0 0,0 0 0 0,0-4 0 0,0 1 0 0,0-1 0 16,1 1 0-16,-1-5 0 0,0 4 0 0,-1-3 0 0,8 4 0 0,-7-1 0 0,0 0 0 15,-6 0 0-15,6 5 0 0,-7-2 0 0,1 2 0 0,6 2 0 0,-7 1 0 16,-5 4 0-16,5-1 0 0,-6 4 0 0,0 0 0 0,0 4 0 0,0-1 0 16,-7 5 0-16,8-1 0 0,-8 4 0 0,0-1 0 0,1 5 0 0,-7-3 0 15,7 2 0-15,-7 4 0 0,6-3 0 0,-6 4 0 0,7-1 0 0,-7 0 0 0,0 4 0 0,0-3 0 16,0 3 0-16,0 0 0 0,0-4 0 0,0 4 0 0,0 0-478 0,0-4-378 15,-7 4-4-15,7-3 24 0,0 3 36 0,-6-4 36 0,6 4 53 0,-7-4 55 16,0 1 68-16,1 3 71 0,6-5 83 0,-12 2 88 0,4 0 101 0,2-1 145 16</inkml:trace>
  <inkml:trace contextRef="#ctx0" brushRef="#br0" timeOffset="105561.35">20685 11894 0 0,'0'4'175'0,"0"4"170"0,0-4 74 0,0 0 63 16,7-1 58-16,-7-3 45 0,0 4 41 0,6-4 32 0,-6 0 28 0,6 0 24 16,2-4 25-16,-8 4 22 0,6-3 22 0,7-1-297 0,-7-3-353 0,1 2-51 0,6 1-73 15,-7-3-5-15,8 4 0 0,-2-5 0 0,2 5 0 0,5-4 0 0,-6 3 0 16,0-3 0-16,1 3 0 0,-2 0 0 0,1 1 0 0,0-1 0 0,0 0 0 16,1 4 0-16,-2-3 0 0,1 3 0 0,-6 0 0 0,6 3 0 0,-7-3 0 15,1 4 0-15,0 3 0 0,-1-3 0 0,0 4 0 0,1 2 0 0,-7 1 0 0,7 0 0 16,-7 4 0-16,0 0 0 0,0 3 0 0,0-3 0 0,-7 7 0 0,7-4 0 0,-7 4 0 15,7 0 0-15,-6 0 0 0,0 4 0 0,-1-5 0 0,7 1 0 0,-7 0 0 16,1 0 0-16,6-4 0 0,-7 1 0 0,1-1 0 0,6-3 0 16,-7-4-445-16,7 4-225 0,-6-4-176 0,-1-4 7 0,7 0 34 0,0-3 47 0,0-1 51 15,0-3 62-15,0 0 63 0,0 0 62 0,0-7 63 0,0 0 87 0,0 0 89 0,0-4 83 16,0 0 130-16</inkml:trace>
  <inkml:trace contextRef="#ctx0" brushRef="#br0" timeOffset="105995.1">21050 11382 0 0,'7'4'190'0,"-7"3"170"0,6-3 69 0,-6-1 54 0,6 1 48 0,-6-4 48 15,0 4 51-15,0-4 44 0,0-4 45 0,0-3 35 0,0 3 34 0,0-3 27 16,0-1 30-16,-6 1-451 0,6-4-394 0,-6 4 0 0,6-8 0 0,-7 3 0 0,7-2 0 16,-7-4 0-16,7 0 0 0,-6 0 0 0,-1-4 0 0,1 0 0 0,6 0 0 15,-6-4 0-15,-1 1 0 0,0-1 0 0,-5-4 0 0,5-2 0 0,0 2 0 0,1-7 0 16,-7 5 0-16,6-5 0 0,-6 0 0 0,1 0 0 0,-2-3 0 0,8 4 0 16,-7-5 0-16,-1 1 0 0,2 4 0 0,-2-6 0 0,8 7 0 0,-7-2 0 15,0 0 0-15,0 0 0 0,7 1 0 0,-8 3 0 0,2 0 0 0,-2 1 0 0,8 2 0 16,-7 0 0-16,6 1 0 0,-6 3 0 0,7 1 0 0,-8 3 0 0,2-4 0 15,5 4 0-15,-6 0 0 0,7 0 0 0,-7 4 0 0,7-1 0 0,-8 1 0 16,8 0 0-16,-1 3 0 0,0 1 0 0,-5-5 0 0,5 5 0 0,1-1 0 0,-1 1 0 0,0 3 0 16,1-4 0-16,0 4 0 0,-1-4 0 0,0 4 0 0,1-4 0 0,0 4 0 15,-1 1 0-15,1-1 0 0,6-4 0 0,-7 8 0 0,7-4 0 0,-7 4 0 16,1-5 0-16,6 4 0 0,0 5 0 0,-6-4 0 0,6 3 0 0,0-3 0 16,-8 3 0-16,8 0 0 0,0 4 0 0,-6-3 0 0,6 3-3 0,0 0-380 15,0 0-39-15,-6 0-35 0,6 0-70 0,0 3-69 0,0 1-59 0,0 0-54 0,0-1 33 16,0 1 42-16,0 3 47 0,0-3 45 0,0 3 68 0,0-3 67 0,0 0 59 0,0 0 57 15,6 0 58-15,-6-4 61 0</inkml:trace>
  <inkml:trace contextRef="#ctx0" brushRef="#br0" timeOffset="106194.74">20568 9726 5 0,'0'0'188'0,"0"4"111"16,0-1 77-16,0 1 65 0,0 3 58 0,0-3 53 0,0 0 50 0,0 4 37 0,-6-5 35 16,6 1 43-16,-7 3 41 0,7 0 37 0,-7 1 32 0,1-2-214 0,0 2-407 15,6 0-206-15,-7 2 0 0,1 1 0 0,-1-3 0 0,0 3 0 0,1 0 0 16,0 3 0-16,-2-3 0 0,-4 4 0 0,6-4 0 0,-1 4 0 0,-6-1 0 0,6 1 0 15,1 0 0-15,-8-1 0 0,8 1 0 0,0-1 0 0,-1-3 0 0,-6 3 0 16,7-2 0-16,-1-1 0 0,1 0-68 0,-1-3-316 0,7 3-45 0,-7-4-60 0,1-3-55 16,6 3-99-16,0-3-95 0,0-4 28 0,0 0 46 0,0 0 46 0,0 0 45 15,0-8 56-15,0 5 56 0,0-5 62 0,0 1 64 0,0-4 63 0,6 0 66 16,-6 0 78-16,7 1 115 0</inkml:trace>
  <inkml:trace contextRef="#ctx0" brushRef="#br0" timeOffset="106328.5">20424 9913 0 0,'14'-14'39'0,"-8"-1"132"15,7 4 58-15,-6 0 52 0,6 4 51 0,-1-5 43 0,2 5 40 0,-8 3 45 16,8-3 47-16,-1 3 44 0,-1 4 45 0,2-3 34 0,-2 3 32 0,2 0-148 0,-1 3-188 15,-1 1-31-15,2 0-11 0,-2-1-22 0,2 5-24 0,-1-5-20 0,0 5-18 16,6-4-30-16,-5 3-29 0,-2 0-28 0,1 0-27 0,0 1-23 0,0-2-30 0,1 3-33 16,-2-2-25-16,2-3-79 0,-2 3-78 0,1-3-73 0,-6 3-69 0,6-4-118 15,-7 5-124-15,8-5-80 0,-2 5-68 0,-5-5 13 0,0 5 24 0,-1-5 37 16,1 1 40-16,-1-4 48 0,0 4 56 0,-6-1 78 0,8-3 80 0,-8 0 75 16,0 0 78-16</inkml:trace>
  <inkml:trace contextRef="#ctx0" brushRef="#br0" timeOffset="106894.03">19734 9733 0 0,'7'7'133'0,"-1"-3"166"16,1 0 74-16,0 0 62 0,-7 0 57 0,6 0 53 0,-6-1 47 0,6 1 55 15,-6-4 54-15,0 3 52 0,7-3 49 0,-7 0 37 0,0 0 34 0,0 0-254 16,-7 4-531-16,7-4-88 0,0 0 0 0,0 0 0 0,-6 0 0 0,6 0 0 0,-6 0 0 16,-1 0 0-16,7 0 0 0,-7 0 0 0,-6 0 0 0,7 0 0 0,-1 0 0 15,-6 0 0-15,1 0 0 0,-8 0 0 0,7 0 0 0,-7 0 0 0,0 0 0 16,1 4 0-16,0-4 0 0,-8 3 0 0,8 1 0 0,-7 0 0 0,0-1 0 0,-7 0 0 16,7 2 0-16,-6-2 0 0,6 5 0 0,-7-5 0 0,1 1 0 0,-1-1 0 15,7 1 0-15,-7 0 0 0,1-1 0 0,-1 1 0 0,1-4 0 0,-1 4 0 0,1-4 0 16,6 0 0-16,-7 3 0 0,7-3 0 0,-7 0 0 0,1 0 0 0,6 0 0 15,-1-3 0-15,1 3 0 0,0 0 0 0,-6 0 0 0,6 0 0 0,6 0 0 16,-6 0 0-16,0 0 0 0,7 0 0 0,-7 3 0 0,6-3 0 0,0 4 0 0,1-4 0 16,-1 0 0-16,1 4 0 0,-1 0 0 0,1-4 0 0,6 3 0 0,-1-3 0 15,2 4 0-15,-1-1 0 0,0-3 0 0,0 4 0 0,-1-4 0 0,8 4 0 0,-7-4 0 16,6 3 0-16,1-3 0 0,0 0 0 0,-1 4 0 0,1-4 0 0,-1 0 0 16,0 0 0-16,7 0 0 0,-6 0 0 0,6 0 0 0,-6 0 0 0,6-4 0 0,0 4 0 15,-7 0 0-15,7 0 0 0,0 0-328 0,0-3-47 0,0 3-42 0,0 0-28 16,0 0-25-16,0 0-84 0,-7 0-86 0,7 0-6 0,0 0 7 0,0 0 31 15,0 0 33-15,0 0 54 0,0 0 55 0,0 0 59 0,0 0 59 0,0 0 63 0,0 0 61 16,7-4 60-16,-7 0 85 0</inkml:trace>
  <inkml:trace contextRef="#ctx0" brushRef="#br0" timeOffset="107227.61">18451 9708 0 0,'6'-3'88'16,"2"-2"153"-16,4-2 68 0,-12 4 55 0,7-1 52 0,0-3 49 0,-1 3 49 0,0 0 40 15,-6-4 37-15,7 5 34 0,-7 0 30 0,6-5 31 0,-6 4 28 0,0-3-207 0,0 4-250 16,0-1-49-16,-6 1-19 0,6-1-22 0,0 0-24 0,-7 1-30 0,7-2-29 16,-6 3-18-16,6 2-17 0,-6-4-10 0,-1 4-16 0,0 0-8 0,1 0-9 15,0 0-9-15,-2 0-7 0,-4 4-3 0,5-4-4 0,-6 2-3 0,0 6-1 16,1-4 1-16,4 3 2 0,-4 0 0 0,-2 0 2 0,-5 1 4 0,6 2 1 16,0 2 7-16,0-5 6 0,0 4 4 0,0 1 6 0,0-2 6 0,0 1 8 15,-1 3 9-15,2-2 10 0,6-1 9 0,-8 4 6 0,1-4-32 0,7 3-28 0,-8-3 0 16,8 4 0-16,0-4 0 0,0 0 0 0,-1 3 0 0,0-3 0 0,1 3 0 0,-1-2 0 15,7-1 0-15,-6 4 0 0,6-4 0 0,-7 0 0 0,7 0 0 0,0 0 0 16,0 0 0-16,0-4 0 0,0 4 0 0,0-4 0 0,0 4 0 0,7-4 0 16,-7 1 0-16,6-2 0 0,-6 6 0 0,7-8 0 0,-1 7 0 0,1-4 0 0,0 1 0 15,-1-1 0-15,0 0 0 0,0 1 0 0,2-1 0 0,-2 0 0 0,7 0 0 16,-7 1 0-16,8-1-133 0,-8 0-329 0,6 1-175 0,2 3-181 0,-8-4 1 0,8 1 29 16,-1 3 48-16,6-4 53 0,-6 4 56 0,0-4 58 0,0 1 57 0,0-2 61 15,0 2 83-15,0-4 87 0,1 3 82 0,-2-3 129 0</inkml:trace>
  <inkml:trace contextRef="#ctx0" brushRef="#br0" timeOffset="108996.6">20112 9375 0 0,'0'3'162'0,"0"-3"164"0,-6 0 64 0,6 4 52 0,0-4 43 16,-7 0 45-16,7 4 38 0,0-4 36 0,0 0 35 0,0 0 30 0,0 0 30 15,0 0 28-15,0 0 24 0,-6 0-274 0,6 0-335 0,0 0-35 0,0 0 2 16,0 0-6-16,6-4-8 0,-6 0-10 0,0 4-11 0,7-3-67 0,-7-1-7 16,6 0 0-16,-6-3 0 0,6 3 0 0,2 1 0 0,-2-5 0 0,0 5 0 0,0-5 0 15,1 5 0-15,-7-6 0 0,7 6 0 0,-1-3 0 0,1 1 0 0,-1 2 0 0,-6-1 0 16,6 0 0-16,-6 1 0 0,8 3 0 0,-8 0 0 0,0 0 0 0,0 0 0 16,6 0 0-16,-6 0 0 0,0 3 0 0,0 1 0 0,0 3 0 0,0 1 0 15,0-2 0-15,0 3 0 0,0 5 0 0,0-3 0 0,0 4 0 0,0 3 0 0,0 0 0 16,0 1 0-16,-6 3 0 0,6 4 0 0,-8-1 0 0,8 4 0 0,-6 1 0 15,6-1 0-15,-6 4 0 0,-1 0 0 0,7 0 0 0,-6 3 0 0,-1 2 0 0,0-3 0 16,1 2 0-16,6 0 0 0,-6 4 0 0,0-5 0 0,-2 1 0 0,2-1 0 16,0 1 0-16,-1 0 0 0,1-5 0 0,-1 1 0 0,0 1 0 0,-5-5 0 15,12 0 0-15,-14-3 0 0,8-1 0 0,0 2 0 0,-1-6 0 0,0-3 0 0,1 1 0 16,-1-1 0-16,7-3 0 0,-6-1 0 0,0-3 0 0,-1 0 0 0,0-4 0 16,1 1 0-16,0-4 0 0,6 3 0 0,-7-7 0 0,-6 4 0 0,13-8 0 15,-13 1-119-15,6-1-573 0,0-8-178 0,1 1 4 0,0-3 30 0,0 0 40 0,-8-9 43 16,8 1 67-16,-1-3 66 0,-6-4 71 0,6-5 73 0,-5-2 96 0,6-1 96 15,-8-7 86-15,8 0 132 0</inkml:trace>
  <inkml:trace contextRef="#ctx0" brushRef="#br0" timeOffset="109144.87">19911 8894 0 0,'18'-25'216'16,"2"3"180"-16,0 0 84 0,-1 4 55 0,-5 3 42 0,-2 4 32 0,1 0 23 15,1 1 14-15,-8 1 7 0,7 3 9 0,-6 3 4 0,-1-2-34 0,0 1-43 16,1 4-407-16,-7 0-463 0,0 0-246 0,0 0-202 0,7 0-8 0,-1 0 22 0,1 4 32 15,-7 1 34-15,6-5 44 0,0 3 45 0,2 0 44 0,-2-3 49 0,6 3 76 0,-5 2 78 16,0-5 94-16,-1 0 136 0</inkml:trace>
  <inkml:trace contextRef="#ctx0" brushRef="#br0" timeOffset="118028.24">15873 8151 0 0,'0'0'130'0,"-8"0"166"0,8 0 76 0,0-4 60 16,0 4 56-16,0 4 44 0,0-4 39 0,-6 0 35 0,6 0 31 0,0 3 27 15,0-3 25-15,0 0 27 0,0 0 25 0,0 0-248 0,0 0-300 0,0 0-48 16,0 0-13-16,0 0-6 0,0 0-3 0,0 0-18 0,0 0-105 0,6 0 0 16,-6 0 0-16,8 0 0 0,-8 0 0 0,6 0 0 0,0 0 0 0,1 4 0 0,6-4 0 15,-6 0 0-15,5 0 0 0,2 0 0 0,-2 0 0 0,1 0 0 0,7 0 0 16,-7 0 0-16,6 0 0 0,1 0 0 0,-1 0 0 0,7 0 0 0,-6 0 0 16,0 0 0-16,5 0 0 0,2 4 0 0,-7-4 0 0,6 0 0 0,0 0 0 15,-1 3 0-15,1-3 0 0,1 0 0 0,5 5 0 0,-6-5 0 0,0 4 0 0,1-2 0 0,5 2 0 16,-6-4 0-16,7 4 0 0,-8 0 0 0,9 0 0 0,-9-1 0 0,7-3 0 15,-5 4 0-15,5-1 0 0,1-3 0 0,-1 4 0 0,2-4 0 0,-2 3 0 16,1-3 0-16,-1 0 0 0,7 0 0 0,-7 4 0 0,1-4 0 0,-1 0 0 16,7 0 0-16,-6 0 0 0,7 0 0 0,-8 0 0 0,7 0 0 0,0 0 0 0,-7 0 0 15,8 0 0-15,-1 0 0 0,-7 0 0 0,7 0 0 0,1 0 0 0,-1 0 0 16,-7-4 0-16,7 4 0 0,0 0 0 0,1 0 0 0,-8 0 0 0,7 0 0 0,0-3 0 16,-7 3 0-16,8 0 0 0,-7-4 0 0,-1 4 0 0,1 0 0 0,-1-3 0 15,1 3 0-15,-1 0 0 0,1-4 0 0,-7 4 0 0,6 0 0 0,-5 0 0 16,5 0 0-16,-6 0 0 0,-1 4 0 0,2-4 0 0,-1 3 0 0,0-3 0 0,0 4 0 15,-7-1 0-15,7 1 0 0,-6 0 0 0,6 0 0 0,-7-1 0 0,8 0 0 0,-8 2 0 16,1 2 0-16,6-3 0 0,-6-1 0 0,-1 1 0 0,0-1 0 0,1 1 0 16,0 3 0-16,5-2 0 0,-5-5 0 0,0 3 0 0,-1 0 0 0,1 1 0 15,0-4 0-15,-1 4 0 0,-6-4 0 0,14 4 0 0,-9-4 0 0,2 0 0 0,-7 0 0 16,7 0 0-16,-1 0 0 0,1 0 0 0,0 0 0 0,-2 0 0 16,2 0 0-16,7 0 0 0,-7 0 0 0,-2 0 0 0,2 0 0 0,-1 0 0 0,1 0 0 0,0 0 0 15,-1 0 0-15,1 3 0 0,0-3 0 0,-1 0 0 0,1 0 0 0,-2 4 0 16,2-4 0-16,0 3 0 0,-1-3 0 0,1 0 0 0,0 4 0 0,-1-4 0 15,1 0 0-15,0 3 0 0,-1-3 0 0,0 0 0 0,-6 0 0 0,7 0 0 16,0 0 0-16,-7 0 0 0,6 0 0 0,0 0 0 0,-5 0 0 0,5 0 0 0,-6 0 0 16,6 0 0-16,-5 0 0 0,-1 0 0 0,6-3 0 0,-6 3 0 0,1 0 0 15,-2 0 0-15,1 0 0 0,0 0 0 0,0 0 0 0,1 0 0 0,-2 0 0 0,2 0 0 16,-8 0 0-16,7 0 0 0,0 0 0 0,-6 0 0 0,5 0 0 0,2 0 0 16,-8 0 0-16,7 0 0 0,0 3 0 0,-6-3 0 0,5 0 0 0,2 0 0 15,-8 0 0-15,7 0 0 0,-6 0 0 0,6 0 0 0,-7 0 0 0,8 0 0 0,-2 0 0 16,-5 0 0-16,6 0 0 0,-7 0 0 0,7 0 0 0,-6 0 0 0,6 0 0 15,-7 0 0-15,1 0 0 0,0 0 0 0,5-3 0 0,-5 3 0 0,0 0 0 0,-1 0 0 16,7 0 0-16,-7 0 0 0,2 0 0 0,-2 0 0 0,0 0 0 0,-6 0 0 16,6 0 0-16,1 0 0 0,0 0 0 0,-1 0 0 0,1 0 0 0,-7 0 0 15,6 0 0-15,0 0 0 0,-6 0 0 0,8 0 0 0,-2 0 0 0,-6 0 0 0,6-4 0 16,-6 4 0-16,6 0 0 0,-6 0 0 0,8 0 0 0,-8 0 0 0,6-3 0 16,-6 3 0-16,0 0 0 0,6 0 0 0,-6 0 0 0,7 0 0 0,-7-4 0 0,6 4 0 15,-6 0 0-15,7 0 0 0,-7 0 0 0,7 0 0 0,-7-3 0 0,0 3 0 16,6 0 0-16,-6 0 0 0,6-4 0 0,-6 4 0 0,0 0 0 0,6-4 0 15,-6 4 0-15,0 0 0 0,0-4 0 0,0 4 0 0,0 0-612 0,0-3-250 0,0 0 1 16,-6 3 31-16,6-5 38 0,0 2 44 0,-6-1 54 0,0 4 58 0,-1-4 62 16,0 1 67-16,1 3 81 0,-1-4 86 0,1 4 110 0,0 0 151 0</inkml:trace>
  <inkml:trace contextRef="#ctx0" brushRef="#br0" timeOffset="119493.84">20880 7645 0 0,'0'-4'136'0,"7"1"162"0,-7 0 64 0,0-1 60 0,0 0 55 15,7 1 46-15,-7 3 41 0,0-4 34 0,0 4 30 0,0 0 26 0,0 0 27 0,0-4 28 16,0 4 25-16,0 0-252 0,0 0-308 0,0 0-42 0,0 0-5 0,0 8-19 0,0-5-23 15,-7 5-13-15,7-2-11 0,0 6-2 0,-7-1 0 0,7 0-13 16,0 3-46-16,-6 1 0 0,6 3 0 0,-6 0 0 0,0 1 0 0,6 3 0 0,-8 0 0 16,8 0 0-16,-6 0 0 0,6 0 0 0,-6 1 0 0,6-2 0 0,0-3 0 15,-7 0 0-15,7 1 0 0,0-1 0 0,0-3 0 0,0-1 0 0,0 1 0 16,7-3 0-16,-7-5 0 0,0 3 0 0,6-2 0 0,-6-5 0 0,6 4 0 0,-6-7 0 16,8 4 0-16,-2-4-261 0,0-4-111 0,-6 1-59 0,6-1-55 0,1-3-130 0,6 0-133 15,-6-4 14-15,-1-1 34 0,8-2 43 0,-8-1 41 0,0-3 49 0,7 3 50 16,-6-7 81-16,6 0 78 0,-7 1 71 0,8-2 68 0,-8-2 74 0,0-1 117 15</inkml:trace>
  <inkml:trace contextRef="#ctx0" brushRef="#br0" timeOffset="119627.4">21109 7374 0 0,'6'0'159'0,"-6"-3"170"0,0 3 73 16,0 0 60-16,0 0 52 0,-6 3 42 0,6-3 39 0,0 4 28 0,0-4 25 0,-7 4 17 16,7-4 13-16,0 0-7 0,0 0-12 0,0 0-323 0,0 0-379 0,0 0-85 15,0 0-46-15,0 0-65 0,0 0-67 0,0 0-178 0,0 0-181 0,0 0-9 16,0 3 17-16,0 5 31 0,7-5 31 0,-7 1 49 0,6 0 51 0,1 3 60 0,-1-4 62 15,-6 5 52-15,6-1 54 0,2 4 73 0,-2-4 119 0</inkml:trace>
  <inkml:trace contextRef="#ctx0" brushRef="#br0" timeOffset="119812.27">21349 7880 0 0,'0'6'206'0,"0"6"180"0,-6-1 82 15,6-3 75-15,-6 2 69 0,6-2 62 0,-7 3 57 0,1-4 42 0,-1 0 38 0,0 4 32 16,1-3 27-16,0-1 30 0,-8 4-526 0,8-4-374 0,0 1 0 0,-1 2 0 15,-6-2 0-15,6 0 0 0,1 3 0 0,-8-4 0 0,8 0 0 0,0 4 0 0,0-4 0 16,-2 1 0-16,2-1 0 0,0 4 0 0,6-7 0 0,-7 3 0 0,1 0-207 16,6-3-375-16,-7-1-106 0,7 5-72 0,0-8-61 0,0 0 32 0,0 0 42 15,0 0 61-15,0 0 63 0,7-4 62 0,-1 0 59 0,-6 1 88 0,7-4 84 16,-1-1 79-16,0-3 78 0</inkml:trace>
  <inkml:trace contextRef="#ctx0" brushRef="#br0" timeOffset="120127.28">21564 7759 0 0,'7'-7'193'16,"0"0"183"-16,-1 2 91 0,0 1 68 0,1-3 54 0,0 4 44 0,-1-1 36 0,-6 1 32 15,7-1 26-15,-7 0 27 0,6 1 22 0,-6 3 27 0,0-4 23 0,6 4-684 16,-6-3-142-16,0 3 0 0,0 0 0 0,7 0 0 0,-7-4 0 0,0 4 0 0,7 0 0 16,-7 0 0-16,6 4 0 0,-6-4 0 0,6 0 0 0,-6 3 0 0,8-3 0 15,-2 4 0-15,-6-4 0 0,6 7 0 0,1-3 0 0,-7-1 0 0,6 4 0 16,1 4 0-16,-7-3 0 0,6 3 0 0,-6 0 0 0,0 4 0 0,7-1 0 0,-7 1 0 15,0 3 0-15,6 4 0 0,-6-4 0 0,0 8 0 0,0-4 0 0,0 4 0 16,-6-1 0-16,6 5 0 0,0-5 0 0,0 5 0 0,-7-1 0 0,7 4 0 0,0-4 0 16,-6 0 0-16,6 1 0 0,-7-4 0 0,7 3 0 0,-6-3 0 0,6-1 0 15,-7-3 0-15,7 0 0 0,-6 0 0 0,6-4 0 0,-6 1 0 0,6-5 0 16,-8 1 0-16,8-1 0 0,-6-6 0 0,6 3 0 0,-6-4 0 0,-1 1 0 0,7-5 0 16,-7 1 0-16,1 0 0 0,0-4 0 0,6-4 0 0,-7 4 0 0,1-7 0 15,-8-1-207-15,8 1-471 0,0-4-181 0,-8-4 2 0,8-3 30 0,-7 0 43 0,6-4 49 16,-6 0 64-16,7-7 68 0,-8-1 67 0,8-3 63 0,-6 0 91 0,5-4 88 15,0-2 86-15,1 1 131 0</inkml:trace>
  <inkml:trace contextRef="#ctx0" brushRef="#br0" timeOffset="120259.95">21571 7491 0 0,'7'-7'198'0,"5"-3"175"0,-5 2 74 16,0 0 59-16,-1 6 48 0,1-3 37 0,-1 1 31 0,-6 1 23 0,6 3 20 16,1-4 20-16,-7 4 18 0,0 0 0 0,0 0 0 0,7 0-378 0,-7 0-444 15,0 0-127-15,6 4-80 0,-6-4-188 0,6 3-191 0,-6-3-6 0,8 4 19 16,-2 1 28-16,0-3 32 0,1 2 31 0,-1 0 34 0,7 0 49 0,-6 0 52 0,5-1 84 15,-4 1 85-15,4-1 90 0,-5 1 134 0</inkml:trace>
  <inkml:trace contextRef="#ctx0" brushRef="#br0" timeOffset="120562.14">22183 7594 0 0,'0'-8'208'0,"-7"5"191"0,7-4 101 0,0 0 74 15,-6-1 58-15,6 1 49 0,0-1 41 0,0 1 39 0,0 3 34 0,0-3 35 0,0 0 37 16,0 3 31-16,0 1-574 0,0-2-324 0,0 5 0 0,0 0 0 0,0 5 0 16,0-2 0-16,0 8 0 0,0 0 0 0,0 1 0 0,0 2 0 0,6 4 0 0,-6 5 0 15,0-2 0-15,0 5 0 0,0 3 0 0,0 0 0 0,0 5 0 0,0-2 0 16,-6 5 0-16,6 0 0 0,0-5 0 0,0 5 0 0,-6 0 0 0,6-4 0 0,0-1 0 15,-6 2 0-15,6-1 0 0,0-4 0 0,0-4 0 0,0-3 0 0,-8 5 0 16,8-10 0-16,0 1 0 0,0-2 0 0,0-6 0 0,0 1 0 0,0 0 0 16,0-3 0-16,0-4 0 0,0-1 0 0,-6 1-197 0,6-4-387 0,0-4-93 0,0 4-77 15,0-3-64-15,6-5 29 0,-6-2 43 0,0-2 57 0,0-2 60 0,0-2 59 16,0-2 60-16,0-3 95 0,0-2 90 0,0 1 77 0,0-3 74 0</inkml:trace>
  <inkml:trace contextRef="#ctx0" brushRef="#br0" timeOffset="120911.34">22203 7602 0 0,'0'-16'173'0,"6"6"169"15,0-5 69-15,2 8 55 0,-2-4 49 0,0 7 43 0,-6-3 42 0,6-1 36 0,-6 5 35 16,8-1 36-16,-2 1 37 0,-6-2 34 0,6 2 34 0,-6 3-285 0,7-3-347 16,-1-1-109-16,-6 4-71 0,14-4 0 0,-8 0 0 0,0 1 0 0,8-1 0 15,-2 1 0-15,2-4 0 0,-1 3 0 0,6-4 0 0,-6 2 0 0,7-3 0 16,-1 2 0-16,1 0 0 0,0-1 0 0,-1 1 0 0,1 0 0 0,-2 0 0 16,2-1 0-16,0 1 0 0,-1 3 0 0,1-3 0 0,0 3 0 0,-7 1 0 0,6-1 0 15,-6 4 0-15,1 0 0 0,-2 0 0 0,1 4 0 0,-6-1 0 0,6 1 0 0,-7 0 0 16,0 3 0-16,2 0 0 0,-2 4 0 0,0-4 0 0,1 4 0 0,-1 4 0 15,-6-4 0-15,7 4 0 0,-7 3 0 0,0-3 0 0,6 3 0 0,-6 4 0 16,0-4 0-16,0 4 0 0,0 1 0 0,0 2 0 0,0 1 0 0,0-1 0 16,-6 5 0-16,6-2 0 0,0 2 0 0,0 3 0 0,0 0 0 0,-7 0 0 0,7 0 0 15,0 0 0-15,0 0 0 0,0 0 0 0,-6 0 0 0,6 0 0 0,0-4 0 0,0 4 0 16,-7-4 0-16,7-3 0 0,0 3 0 0,0-6 0 0,0-2 0 0,0 1 0 16,-6-3 0-16,6-1 0 0,0-4 0 0,0 2 0 0,0-5 0 0,0-1 0 15,0-2 0-15,0-1 0 0,0-3 0 0,-6 3 0 0,6-7 0 0,0 4 0 16,0-4 0-16,-8 0 0 0,8 0 0 0,-6-4 0 0,0 0 0 0,6 1 0 0,-13-5 0 15,6 1-20-15,1-4-570 0,-7 4-111 0,7-4-72 0,-8-1-59 0,1-2 29 0,0-1 43 16,0-3 58-16,0 0 60 0,0-4 63 0,-7 0 67 0,8 0 85 0,-2-3 84 16,1 2 80-16,-7-2 82 0</inkml:trace>
  <inkml:trace contextRef="#ctx0" brushRef="#br0" timeOffset="121046.59">22411 7839 0 0,'0'-7'149'0,"0"0"160"16,0 0 62-16,0-1 58 0,7 5 56 0,-7-5 49 0,0 5 44 0,0-1 37 0,0 4 34 15,0-4 30-15,6 4 28 0,-6-3 24 0,0 3 29 0,0-4-267 0,6 4-322 16,-6-4-38-16,0 4-1 0,8-3-24 0,-2-1-30 0,-6 0-31 0,6 1-29 15,0-1-26-15,2-3-26 0,4 3-38 0,-5-4-45 0,-1 1-55 0,8 0-59 16,-8 0-62-16,6-1-62 0,-4 1-103 0,4 0-100 0,1-1-75 0,1 1-62 0,-8 0 24 16,7-1 32-16,-6 1 40 0,-1 0 42 0,0 3 57 0,1-4 58 0,-7 5 67 15,7 0 65-15,-7 3 72 0,0 0 72 0</inkml:trace>
  <inkml:trace contextRef="#ctx0" brushRef="#br0" timeOffset="121327.92">22476 7777 0 0,'-6'11'122'0,"0"4"167"0,-2-4 80 16,2 0 64-16,6 3 59 0,-6-2 44 0,0-2 41 0,-2 1 31 0,8 0 30 15,-6-2 24-15,6 1 24 0,-6-3 22 0,6 1 18 0,0-1-248 0,0 0-298 16,0 1-62-16,0-5-34 0,0 4-27 0,0-3-28 0,6 0-16 0,-6-1-14 16,6 1-7-16,2-4-6 0,-2 4-4 0,0-4-7 0,0 0 2 0,2 0-1 15,-2 0 0-15,0-4-6 0,7 4 1 0,-6-4 1 0,6 1 0 0,-7-1 2 0,8 0 1 16,-2 1 0-16,-5-1 1 0,6 1 4 0,-6-1 2 0,5-4 3 0,2 5 2 16,-8-1 6-16,7 4 9 0,-6-3 11 0,6-1 12 0,-7 4 15 0,0 0 14 0,1 0 13 15,0 0 20-15,-1 4 20 0,0-1 18 0,-6-3 16 0,8 4 9 0,-8 3-150 16,0-3 0-16,0 3 0 0,0 0 0 0,0 1 0 0,-8-1 0 0,8 0 0 15,-6 4 0-15,0-3 0 0,-1 3 0 0,0-4 0 0,1 4 0 0,0 0 0 16,-7-3 0-16,6 3 0 0,0-1 0 0,-5-2 0 0,5-1 0 0,0 4 0 0,-5-4 0 16,5-3 0-16,0 3 0 0,1-3 0 0,-1 0 0 0,1-1 0 15,0-3 0-15,6 0-256 0,-8 0-270 0,8 0-69 0,-6-3-107 0,6-5-101 0,0 1 20 0,0 0 42 16,6-1 52-16,-6-3 54 0,0 0 59 0,8-3 57 0,-8 2 90 0,6-2 88 16,0-4 72-16,1 3 70 0,-1-3 79 0,1-1 112 0</inkml:trace>
  <inkml:trace contextRef="#ctx0" brushRef="#br0" timeOffset="121544.41">23141 7470 0 0,'0'7'251'0,"0"0"170"0,0 0 62 0,0 1 48 0,-7-1 40 16,7 1 38-16,0-5 36 0,0 4 32 0,0-3 28 0,0 0 34 0,0-1 38 15,0 1 33-15,0-4 33 0,0 4-714 0,7-4-129 0,-7 3 0 0,6-3 0 16,1 0 0-16,-1 0 0 0,8 0 0 0,-8 0 0 0,6-3 0 0,-5 3 0 0,6-4 0 15,0 4 0-15,7-4 0 0,-8 1 0 0,2-1-302 0,-1 0-56 0,0 1-70 0,0-1-71 16,-1-4-126-16,2 5-124 0,-1 0 19 0,0-1 41 0,-6 0 45 0,-1 0 42 16,0 1 48-16,2 3 47 0,-8 0 69 0,0 0 72 0,0 0 68 0,-8 0 69 15,2 3 81-15,0 5 123 0</inkml:trace>
  <inkml:trace contextRef="#ctx0" brushRef="#br0" timeOffset="121693.89">23127 7733 0 0,'-6'12'156'0,"0"-5"168"0,-1 4 69 16,7-4 57-16,0 4 54 0,-7-4 41 0,7-3 40 0,0 3 36 0,0-3 35 15,0 0 34-15,0-1 31 0,0 1 27 0,7 0 25 0,-7-1-276 0,0-3-333 0,7 4-53 16,-1-4-13-16,0 0-28 0,1-4-33 0,0 4-29 0,-1-3-31 0,7-1-60 16,-7 0-66-16,8 1-56 0,-2-1-61 0,2-3-52 0,-1-1-52 0,-1 1-153 15,2 0-154-15,-2-4-20 0,-4 2 3 0,11 0 34 0,-13-3 38 0,8 1 44 0,-2 4 47 16,-6-4 67-16,8 0 69 0,-8 0 64 0,1 4 64 0,-1-1 67 0,1 1 102 16</inkml:trace>
  <inkml:trace contextRef="#ctx0" brushRef="#br0" timeOffset="121910.69">23290 7572 0 0,'0'0'121'0,"-6"0"152"0,-1 0 56 0,1 0 59 0,6 0 59 16,-6 0 54-16,-2 4 49 0,8-4 43 0,-6 3 43 0,0 1 39 0,6 3 38 16,-6-3 36-16,6 4 36 0,-8 3-231 0,8-4-285 0,-6 4-20 0,6-1 16 15,-6 5-171-15,6 0-94 0,-7 3 0 0,7 1 0 0,-6 2 0 0,6 2 0 0,-7 2 0 16,7 1 0-16,-7-1 0 0,7 5 0 0,-6-2 0 0,6-1 0 0,-6 2 0 16,6 0 0-16,0 1 0 0,-6-5 0 0,6 1 0 0,0-1 0 0,0-2 0 0,0-1 0 15,0-1 0-15,0-2 0 0,6-5 0 0,-6-2 0 0,0 2 0 0,6-7 0 16,0 1 0-16,1-4 0 0,0-1 0 0,-1-3 0 0,1-3 0 0,-1-1-385 15,8-4-284-15,-8-2-173 0,6-5 4 0,-4 1 31 0,4-2 46 0,1-2 46 0,1 0 60 16,-2-4 60-16,2 0 63 0,5-3 64 0,-13-2 93 0,14 2 90 0,-14-1 87 16,8-3 132-16</inkml:trace>
  <inkml:trace contextRef="#ctx0" brushRef="#br0" timeOffset="122144.24">23590 7524 0 0,'6'-7'176'0,"-6"-4"164"0,7 8 61 0,0-5 57 15,-7 4 48-15,6-3 44 0,0 4 36 0,-6-1 35 0,7 1 30 0,-7-1 24 0,7 0 25 16,-1 0 22-16,1 4 24 0,-1-4-295 0,0 2-350 0,1 2-38 0,0-5 4 15,-1 1-12-15,7 1-16 0,-6 3-11 0,-1-4-11 0,1 0-5 0,6 1-7 16,-7 3 1-16,1-4 2 0,-1 4 5 0,8 0 5 0,-8-4 13 0,0 4 15 16,1 0 15-16,-1 0-23 0,1 4-38 0,-1-4 0 0,-6 4 0 0,7-1 0 0,-1 1 0 15,-6 3 0-15,0 2 0 0,0-3 0 0,0 2 0 0,-6 3 0 0,-1 3 0 16,1-3 0-16,-1 7 0 0,1-3 0 0,-7 3 0 0,7 4 0 0,-8 1 0 0,1-1 0 16,0-1 0-16,-6 5 0 0,5-4 0 0,2 4 0 0,-8 0 0 0,7-1 0 15,-7-3 0-15,8 0 0 0,-2 0 0 0,2 0 0 0,-2-4 0 0,8-2-171 16,-7 1-224-16,7-6-34 0,-8 4-8 0,14-8-7 0,-6 4-24 0,0-4-24 15,6-3-15-15,0 0-12 0,0-4-38 0,0 0-38 0,0 0 51 0,0-4 59 0,6 0 53 16,0-3 51-16,0 0 52 0,2 0 50 0,-2-5 36 0,-6 5 37 0,13-4 53 0,-7-3 53 16</inkml:trace>
  <inkml:trace contextRef="#ctx0" brushRef="#br0" timeOffset="122377.02">23649 7759 0 0,'6'-19'65'0,"7"5"145"0,-6-1 65 16,5-3 51-16,-5 7 48 0,6-4 50 0,-6 1 56 0,-1 2 41 0,7 2 45 16,-6 3 37-16,-1-1 38 0,0 0 37 0,2 2 39 0,-2 1-168 0,0 2-212 0,-6 3-32 15,7 0-9-15,-7 0-13 0,6 3-16 0,-6 6-24 0,7-2-212 0,-7 4-31 0,0 3 0 16,0 1 0-16,0-1 0 0,0 8 0 0,0 0 0 0,0 0 0 0,0 8 0 15,-7-5 0-15,7 8 0 0,0 0 0 0,-6-1 0 0,6 6 0 0,-7-2 0 16,7 5 0-16,0 0 0 0,-6-2 0 0,6 2 0 0,0-1 0 0,0 0 0 16,-6 1 0-16,6-1 0 0,0 1 0 0,0-2 0 0,0-2 0 0,0 3 0 15,0-6 0-15,0 2 0 0,0-3 0 0,0-4 0 0,0 0 0 0,0 1 0 0,0-4 0 0,6-5 0 16,-6 1 0-16,0-3 0 0,0-1 0 0,6-4 0 0,-6 2 0 0,0-6 0 16,7-2 0-16,-7-1 0 0,0 0-36 0,0-3-404 0,6-4-40 0,-6 0-33 15,0 0-136-15,0-8-137 0,7 5 29 0,-7-8 48 0,0 4 52 0,0-4 50 16,0-4 51-16,6 0 52 0,-6-3 76 0,0 0 76 0,0-8 65 0,7 4 61 0,-7-3 67 15,0-5 114-15</inkml:trace>
  <inkml:trace contextRef="#ctx0" brushRef="#br0" timeOffset="122527.33">23857 7971 0 0,'7'-25'222'0,"-1"-1"186"0,0 4 93 16,1 4 75-16,0 3 68 0,-1 1 53 0,0 2 49 0,1 1 42 0,6 4 35 16,-13 0 34-16,7 0 29 0,-1 3 25 0,1 0-779 0,-1 4-132 0,1-3 0 15,-1 3 0-15,8 0 0 0,-8 3 0 0,0-3 0 0,1 4 0 0,-1 0 0 0,7-4 0 16,-6 3 0-16,-1 1 0 0,8 0 0 0,-8-1 0 0,7 1 0 0,-6-1 0 15,-1 1-526-15,7 0-183 0,-7-1-142 0,8 1 12 0,-8 0 33 0,0 0 47 0,1-1 52 16,0 1 64-16,-1-1 66 0,0 1 64 0,1-4 66 0,-1 4 94 0,-6-1 91 16,7 1 96-16,-7 0 133 0</inkml:trace>
  <inkml:trace contextRef="#ctx0" brushRef="#br0" timeOffset="124327.54">24411 7774 1 0,'6'0'177'0,"-6"0"99"0,6 0 46 0,-6 0 39 0,7 3 34 16,-7-3 33-16,0 4 34 0,7-4 15 0,-7 4 11 0,6-4 13 0,-6 3 14 16,0-3 15-16,0 0 14 0,7 4-231 0,-7-4-277 0,6 4-70 0,-6-4-39 0,0 3-49 0,6-3-47 15,-6 4-145-15,0-4-147 0,8 4-44 0,-8-1-24 0,0 1 12 16,6 0 21-16,-6-1 21 0,0 1 20 0,0-1 41 0,0 5 42 0,0-5 56 16,-6 1 58-16,6 4 60 0,-8-5 80 0</inkml:trace>
  <inkml:trace contextRef="#ctx0" brushRef="#br0" timeOffset="124459.86">24339 8070 0 0,'0'11'74'0,"0"-3"139"0,0 3 51 0,0-4 35 0,0 4 28 16,7 0 22-16,-7-4 19 0,0 0 13 0,0 1 9 0,6-1-11 0,-6 0-15 15,6 2-19-15,-6-3-19 0,7 2-330 0,-1-1-375 0,1 0-43 0,-7-3 3 16,13-1 13-16,-7 1 13 0,2-4 17 0,-2 0 18 0,6 0 26 0,-5 0 28 0,6-4 44 16,0 1 48-16,-7-1 53 0,8-3 104 0</inkml:trace>
  <inkml:trace contextRef="#ctx0" brushRef="#br0" timeOffset="124763.05">24899 7898 0 0,'7'0'173'16,"-1"4"170"-16,-6 0 73 0,6 3 55 0,-6 0 48 0,0 4 43 0,0 0 42 15,0 4 42-15,-6-1 46 0,6 1 43 0,-6 3 41 0,6-3 35 0,-7 8 34 16,0-6-285-16,7 5-522 0,-6 0-38 0,6 0 0 0,-6 4 0 0,6-3 0 16,0 2 0-16,-7 0 0 0,7-3 0 0,0 1 0 0,7-2 0 0,-7 1 0 0,6 0 0 15,-6-3 0-15,6-1 0 0,1 0 0 0,6-3 0 0,-7 0 0 0,8-5 0 0,-1 1 0 16,0-4 0-16,0 0 0 0,-1-3 0 0,2 1 0 0,-1-5 0 0,6 0 0 15,-6-5 0-15,7-2-2 0,0 0-105 0,-8-4 12 0,8 0 10 0,-7-4 12 16,7 1 17-16,-8-5 15 0,8 1 22 0,-7-4 17 0,1 4 24 0,-2-8 22 16,1 5 26-16,0-2 32 0,-6-2 21 0,-1-1-4 0,0 5-119 0,2-6 0 0,-8 5 0 15,6-3 0-15,-6 2 0 0,0 2 0 0,-6 3 0 0,6-5 0 0,-8 5 0 0,2 3 0 16,0-3 0-16,-7 3 0 0,6 5 0 0,-6-2 0 0,1 2 0 0,-2-1 0 16,-6 3 0-16,7 5 0 0,-6-6 0 0,0 9 0 0,-1-3 0 0,1 3 0 15,-1 0 0-15,0 3 0 0,-6-3 0 0,7 6 0 0,-1-3 0 0,-6 4-92 16,7-3-594-16,-1 3-176 0,0 0 1 0,1 0 29 0,-1 1 40 0,0 3 43 0,2 0 60 15,4-4 64-15,-5 4 69 0,5 0 70 0,-5 0 93 0,6 4 94 0,0-5 95 0,0 1 139 16</inkml:trace>
  <inkml:trace contextRef="#ctx0" brushRef="#br0" timeOffset="126344.54">22183 9400 0 0,'0'-4'36'16,"7"4"125"-16,-7 0 47 0,0 4 41 0,6-4 39 0,1 0 35 0,-7 0 33 0,6 0 31 15,-6 0 26-15,6 0 25 0,2 0 23 0,-2 0 21 0,0 0 18 0,0 0-149 16,2-4-185-16,-2 1-25 0,0 3-5 0,7-4-14 0,1 1-15 0,-8-1-14 0,6 0-10 16,2-3-6-16,-1 3 0 0,0-3-1 0,0 3 2 0,0-3 12 0,-6 3 14 15,5 1 13-15,2-5 10 0,-8 5 14 0,7 0 13 0,-7-3 14 0,2 6 14 16,-2 0 10-16,0 0 7 0,0 0 4 0,-6 6 2 0,0-3-1 0,8 4-1 0,-16 0-110 15,8 1-93-15,0 3 0 0,-6 3 0 0,6-3 0 0,-6 4 0 16,0 3 0-16,-2 0 0 0,-4 2 0 0,5-2 0 0,-6 3 0 0,6 1 0 0,-5 0 0 0,-2 0 0 16,2 3 0-16,5-3 0 0,-6 1 0 0,0-1 0 0,-1 0 0 0,8-4 0 15,-6 0 0-15,5 4 0 0,-6-3 0 0,6-5 0 0,-5 1 0 0,4 0 0 16,2-1 0-16,0-3-280 0,0 0-94 0,-2 0-54 0,2-3-98 0,0-1-97 16,6 0-52-16,-7-3-37 0,7-1 31 0,0-3 42 0,0 0 39 0,0 0 44 0,0 0 55 15,0-3 56-15,0-5 64 0,0 1 66 0,7 0 73 0,-7-4 75 0</inkml:trace>
  <inkml:trace contextRef="#ctx0" brushRef="#br0" timeOffset="126560.82">22359 9598 0 0,'13'-8'69'0,"-6"1"143"0,5 0 58 16,-5 3 46-16,0 4 39 0,-1 0 39 0,1 0 41 0,-1 4 48 0,-6-4 51 0,6 7 40 15,-6 0 40-15,0-3 31 0,0 8 25 0,0-6-186 0,-6 2-229 0,6 3-40 16,-6-4-11-16,6 4-9 0,0 0-11 0,-7 0-16 0,7 0-21 0,-6 0-30 16,6 1-34-16,0-2-20 0,-7 1-20 0,7 0-4 0,0-4-6 0,0 1 1 0,0 0-1 15,0-1 3-15,0 0 1 0,0-3-2 0,7 3-2 0,-1-3-4 0,-6-1 0 16,7 0-1-16,-1 2 0 0,0-5-4 0,2 3 0 0,-2-3-11 0,0 0-11 15,0-3-13-15,8 3-19 0,-8-5-20 0,7 2-20 0,-6 0-46 0,6-5-51 16,-1 5-39-16,-4-5-39 0,4 1-49 0,-5-4-46 0,6 3-51 0,0-3-52 0,0 0-109 16,-6 0-110-16,5 0 10 0,-5 1 26 0,0-1 39 0,-1 0 39 0,1 3 63 0,-1-3 62 15,0 4 55-15,-6 0 54 0,7 0 58 0,-7 3 60 0,0-3 66 0,-7 7 106 16</inkml:trace>
  <inkml:trace contextRef="#ctx0" brushRef="#br0" timeOffset="126827.06">22470 9763 0 0,'-14'18'75'16,"8"1"146"-16,-6-5 61 0,4 4 49 0,-4-3 42 0,5 3 48 0,1 1 48 0,-1-4 45 0,0 3 48 15,1-4 34-15,0 1 33 0,-1 3 29 0,0-3 25 0,7 0-195 0,-6-1-237 16,6-3-40-16,0 4-14 0,-6 0-15 0,6-4-16 0,6 0-27 0,-6 0-24 16,0-4-27-16,6 4-23 0,-6-4-11 0,7 1-7 0,0-5-5 0,-1 4-3 15,0-3-5-15,1-4 0 0,0 4-3 0,-1-4-1 0,7-4 0 0,-7 4-5 16,8-4 0-16,-8 1-3 0,8-1-4 0,-2-3-2 0,1 3-6 0,1-3-6 0,-2 0-2 16,2-1-5-16,-2 1 0 0,-5 0-2 0,6-1 3 0,0 5 4 0,0-5 7 0,0 5 5 15,0-6-14-15,-6 6 0 0,6 3 0 0,-7-3 0 0,7 3 0 0,-6 0 0 16,-1 0 0-16,0 0 0 0,2 3 0 0,-2 0 0 0,-6 3 0 0,6 0 0 15,-6 2 0-15,0-1 0 0,0 0 0 0,0 1 0 0,0 3 0 0,-6 0 0 16,6 0 0-16,-6-1 0 0,6 1 0 0,-8 0 0 0,2 0 0 0,0 0 0 0,-1 1 0 16,-6-1 0-16,7 0 0 0,-1-4 0 0,1 0 0 0,-1 1 0 0,-6-2-37 15,7-2-449-15,-1 0-168 0,0 0-175 0,1-8 9 0,0 4 35 0,-1-4 43 0,0-3 46 16,7 0 54-16,-6-1 55 0,6-6 59 0,0 3 59 0,0-8 94 0,6 5 94 16,-6-8 86-16,7 4 130 0</inkml:trace>
  <inkml:trace contextRef="#ctx0" brushRef="#br0" timeOffset="126944.46">22991 9606 0 0,'13'-5'64'0,"-1"-2"138"0,-4 3 50 16,4 4 34-16,-5-3 26 0,0 3 14 0,-1-4 8 0,0 4-5 0,1 4-11 0,-7-4-69 15,0 0-81-15,6 3-76 0,-6 1-77 0,0 0-184 0,0-1-191 0,0 2-14 16,0 1 11-16,-6-1 16 0,6 2 20 0,-7-3 29 0,7 3 35 0,-6 0 45 0,0 0 52 16</inkml:trace>
  <inkml:trace contextRef="#ctx0" brushRef="#br0" timeOffset="127077.88">22978 9814 0 0,'0'11'145'0,"6"4"173"0,-6-4 87 16,0 0 61-16,0 0 48 0,0 0 39 0,7-5 37 0,-7 6 25 0,0-4 26 16,6-1 24-16,-6 0 20 0,7 0 11 0,-7 1 7 0,0-5-332 0,6 1-394 0,-6 0-149 15,6-1-114-15,2-3-192 0,-8 0-193 0,6 0-12 0,0 0 14 0,1 0 22 0,0 0 26 16,-1-3 27-16,0-1 31 0,1 4 42 0,-1-4 48 0,1-3 85 0,6 3 87 16,-7 1 93-16,1-4 139 0</inkml:trace>
  <inkml:trace contextRef="#ctx0" brushRef="#br0" timeOffset="127594.09">23668 9375 0 0,'0'0'119'0,"0"0"153"0,0 0 58 0,0 0 50 0,0 0 48 15,0 0 47-15,0 0 49 0,7 0 33 0,-7 0 32 0,0 0 21 0,0 0 22 16,0 0 16-16,0 0 20 0,0 0-242 0,0 0-288 0,0-4-39 0,0 4-3 16,0 0-33-16,0-4-38 0,6 4-55 0,-6-3-55 0,0 3-34 0,0-4-27 0,6 4-22 15,-6 0-20-15,7-4-33 0,-7 4-33 0,7-3-13 0,-7 3-11 0,6 0-54 16,-6-4-55-16,0 4-24 0,7 0-18 0,-7 0-26 0,0 0-25 0,0 0 27 16,0 0 34-16,0 0 37 0,0 0 35 0,6 4 44 0,-6-4 42 0,0 0 31 0,0 3 33 15,-6 1 56-15,6 0 57 0</inkml:trace>
  <inkml:trace contextRef="#ctx0" brushRef="#br0" timeOffset="164376.45">3048 13932 0 0,'0'0'179'0,"0"0"170"0,0 0 69 0,0 0 50 15,0 0 40-15,0 0 36 0,0 0 39 0,0 0 34 0,0 0 34 0,0 0 32 16,0 0 31-16,0 4 30 0,0-4 31 0,0 3-289 0,0-3-342 0,0 0-38 0,0 0 6 15,0 0-2-15,7 4-110 0,-7-4 0 0,0 0 0 0,7 0 0 16,-1 0 0-16,-6 0 0 0,7 0 0 0,-1 0 0 0,0 0 0 0,2 0 0 0,4 0 0 16,-6 0 0-16,8 0 0 0,-8 0 0 0,7 0 0 0,1 0 0 0,-2 0 0 15,2 0 0-15,5 0 0 0,-6-4 0 0,6 4 0 0,-5 0 0 0,5-3 0 0,1 3 0 16,-1 0 0-16,-6-4 0 0,7 4 0 0,5-4 0 0,-5 4 0 0,0 0 0 16,-1-3 0-16,1 3 0 0,6 0 0 0,-7 0 0 0,1 0 0 0,6 0 0 0,-6 0 0 15,-1 0 0-15,1 0 0 0,6 0 0 0,-7 0 0 0,1 3 0 0,0-3 0 16,-1 0 0-16,7 4 0 0,-6-4 0 0,-1 4 0 0,0-4 0 0,1 3 0 0,-1-3 0 15,1 4 0-15,0-4 0 0,-1 0 0 0,1 4 0 0,-1-4 0 16,-6 0 0-16,6 0 0 0,1 0 0 0,0 0 0 0,-1 0 0 0,1 0 0 0,0 0 0 16,-1 0 0-16,-6 0 0 0,6 0 0 0,1 0 0 0,0 0 0 0,-1 0 0 0,1 0 0 15,0 0 0-15,-1 0 0 0,1 3 0 0,-2-3 0 0,2 0 0 0,0 3 0 16,-1-3 0-16,1 5 0 0,0-5 0 0,-1 3 0 0,1-3 0 0,0 4 0 16,-1 0 0-16,0-4 0 0,0 3 0 0,1-3 0 0,0 4 0 0,-1-4 0 0,1 3 0 15,0-3 0-15,-1 0 0 0,1 0 0 0,6 4 0 0,-7-4 0 0,1 0 0 16,0 0 0-16,5 0 0 0,-5-4 0 0,0 4 0 0,6 0 0 0,-7 0 0 0,1-3 0 15,6 3 0-15,-7 0 0 0,7 0 0 0,-6-4 0 0,-1 4 0 0,7 0 0 16,-6-3 0-16,0 3 0 0,5 0 0 0,-5-4 0 0,6 4 0 0,-6 0 0 16,-1-4 0-16,7 4 0 0,-6 0 0 0,5-3 0 0,-5 3 0 0,0 0 0 0,6-5 0 15,-7 5 0-15,7 0 0 0,1 0 0 0,-8-3 0 0,7 3 0 0,0 0 0 16,-6 0 0-16,6 0 0 0,0 0 0 0,-1 0 0 0,2-3 0 0,-1 3 0 0,-6 0 0 16,6 0 0-16,6 0 0 0,-5 0 0 0,-2-4 0 0,-5 4 0 0,6 0 0 15,6-4 0-15,-5 4 0 0,-1 0 0 0,-1-3 0 0,-5 3 0 0,6 0 0 16,0-4 0-16,1 4 0 0,-2 0 0 0,1-4 0 0,-6 4 0 0,6 0 0 0,0-3 0 15,-7 3 0-15,7 0 0 0,-6-4 0 0,7 4 0 0,-2-3 0 0,-5 3 0 0,6 0 0 16,-6-4 0-16,5 4 0 0,-5 0 0 0,6-4 0 0,-7 4 0 0,1-4 0 16,6 4 0-16,-6-4 0 0,5 4 0 0,-5-4 0 0,0 4 0 0,6-2 0 15,-7 2 0-15,1-5 0 0,6 5 0 0,-7-3 0 0,1 3 0 0,6 0 0 16,-7-4 0-16,1 4 0 0,0 0 0 0,-1-4 0 0,7 4 0 0,-6 0 0 0,-1-3 0 16,1 3 0-16,0 0 0 0,-8-4 0 0,8 4 0 0,-1 0 0 0,1 0 0 0,0 0 0 15,-7-4 0-15,6 4 0 0,0 0 0 0,-5 0 0 0,5 0 0 0,1 0 0 16,-8 0 0-16,8 0 0 0,-6 0 0 0,5 4 0 0,-6-4 0 0,0 0 0 15,7 0 0-15,-8 0 0 0,1 4 0 0,7-4 0 0,-6 0 0 0,-2 0 0 0,1 3 0 16,0-3 0-16,0 0 0 0,1 4 0 0,-2-4 0 0,2 0 0 0,-2 4 0 16,-5-4 0-16,6 0 0 0,-6 3 0 0,5-3 0 0,-6 0 0 0,8 0 0 0,-8 5 0 15,1-5 0-15,-1 0 0 0,1 0 0 0,0 0 0 0,-7 0 0 0,6 2 0 16,0-2 0-16,-6 0 0 0,7 0 0 0,-7 0 0 0,7 0 0 0,-7 0 0 16,0 0 0-16,0 0 0 0,0 0 0 0,0 0 0 0,0 0 0 0,0 0 0 15,0 0 0-15,0 0-80 0,0 0-532 0,-7-2-170 0,7 2-29 0,0 0-5 0,-7 0 34 16,1 0 40-16,0 0 54 0,6 0 55 0,-7-5 62 0,0 5 65 0,1 0 81 15,-1 0 83-15,-5 0 92 0,4 0 101 0</inkml:trace>
  <inkml:trace contextRef="#ctx0" brushRef="#br0" timeOffset="173809">2046 1597 0 0,'6'4'186'0,"-6"-4"173"0,0 3 73 16,0-3 58-16,0 0 53 0,0 0 60 0,0 0 64 0,0 4 53 0,0-4 54 16,-6 0 39-16,6 0 35 0,0 0 31 0,-7 0-2 0,7 0-877 0,-7 4 0 15,7-4 0-15,-6 0 0 0,6-4 0 0,-6 4 0 0,6 0 0 0,-8-4 0 0,8 4 0 16,0-3 0-16,-6-4 0 0,6 2 0 0,-6-1 0 0,6-2 0 0,0 0 0 0,0-2 0 15,-6-1 0-15,6-4 0 0,0 4 0 0,0-4 0 0,0 1 0 16,6-1-79-16,-6 1-324 0,0-1-62 0,6 0-162 0,-6 0-163 16,0 1 11-16,6 3 35 0,-6 0 52 0,8 0 55 0,-8 4 44 0,6-1 45 15,-6 5 54-15,6-2 60 0,-6 5 76 0,7 0 77 0,0 5 83 0,-7-2 129 16</inkml:trace>
  <inkml:trace contextRef="#ctx0" brushRef="#br0" timeOffset="173980.55">2293 1586 0 0,'7'3'188'0,"-1"-3"173"0,-6 5 75 16,6-5 64-16,-6 3 59 0,0-3 49 0,0 0 50 0,0 0 34 0,0-3 32 16,-6-2 21-16,6 2 20 0,0 0 11 0,-6-2 11 0,6-2-395 0,0 0-392 0,-7 0 0 15,7-1 0-15,-7 1-10 0,7 0-218 0,0-4-105 0,-6 0-102 16,6 3-162-16,0-6-159 0,0-1 2 0,0 4 28 0,6-3 34 0,-6-1 38 16,7 0 45-16,-7 1 45 0,7-1 53 0,-7-3 56 0,6 3 91 0,0 3 88 15,1-2 95-15,0 3 135 0</inkml:trace>
  <inkml:trace contextRef="#ctx0" brushRef="#br0" timeOffset="174275.12">2781 1578 0 0,'0'-7'184'0,"0"0"171"0,0 0 73 0,0-1 58 0,0 1 51 16,0 3 45-16,0-3 43 0,0 3 50 0,0-3 49 0,0 3 43 0,0 1 41 16,0 3 31-16,0 0 27 0,7 3-551 0,-7 5-315 0,0-1 0 0,0 8 0 0,0-1 0 15,0 4 0-15,0 5 0 0,0 2 0 0,7 1 0 0,-7 7 0 0,0 0 0 0,0 4 0 16,6 6 0-16,-6 1 0 0,6 1 0 0,-6 2 0 0,8 1 0 0,-8 3 0 16,6-3 0-16,-6 3 0 0,6-3 0 0,-6-1 0 0,6 1 0 0,1-4 0 15,-7 0 0-15,7-4 0 0,-7-4 0 0,0 1 0 0,6-7 0 0,-6-1 0 0,7-4 0 16,-7-3 0-16,0 1 0 0,6-9 0 0,-6 0 0 0,0-2 0 0,0-9-2 15,0 5-500-15,0-8-166 0,0 0-172 0,0-8 10 0,0 1 34 0,0-1 46 0,-6-6 51 16,6 0 59-16,0-5 61 0,-7 1 57 0,1-7 58 0,6 2 95 0,-7-6 91 16,0 0 86-16,1-1 132 0</inkml:trace>
  <inkml:trace contextRef="#ctx0" brushRef="#br0" timeOffset="174614.85">2775 1586 0 0,'6'-8'140'0,"8"-3"164"0,-8 4 68 16,8 0 61-16,-8 3 56 0,0-3 48 0,7 3 47 0,-6 1 38 0,-1 3 35 15,7-4 31-15,-7 0 26 0,8 1 25 0,-2 3 20 0,2-4-263 0,-1 0-316 0,7 1-50 16,-8-1-12-16,8 0-26 0,-1-3-25 0,1 3-25 0,0-3-24 16,-1 4-18-16,7-8-18 0,0 3-12 0,0 1-8 0,1-4 0 0,-1 3-4 15,-1-3-1-15,1 4 0 0,0-4 4 0,1 4 5 0,-1-1 13 16,0 1 10-16,-7 0 24 0,7 3 28 0,-6-3 32 0,-1 7 31 16,1 0 21-16,0 0-114 0,-1 7-11 0,-6-3 0 0,0 7 0 0,0 0 0 15,0 0 0-15,0 3 0 0,-6 5 0 0,-1-1 0 0,7 4 0 0,-7 4 0 0,1-1 0 16,0 1 0-16,-1 4 0 0,0 2 0 0,-6 1 0 0,8 0 0 0,-2 5 0 0,-6-3 0 15,6 6 0-15,-6-5 0 0,7 5 0 0,-7-1 0 0,6 4 0 0,-6-4 0 0,7 1 0 16,-7-1 0-16,0 4 0 0,6-7 0 0,-6 3 0 0,0 0 0 16,7-3 0-16,-7 0 0 0,0-5 0 0,0 1 0 0,6 0 0 0,-6-3 0 0,0-1 0 0,0-7 0 15,0 3 0-15,-6-3 0 0,6 0 0 0,0-7 0 0,-7 4 0 0,7-5 0 16,-6-3 0-16,6 0 0 0,-7 0 0 0,1-4 0 0,-1 1 0 0,1-5 0 0,-8 1 0 16,8-4 0-16,-7 0 0 0,0 0-219 0,-6-4-295 0,5 1-87 0,-5-5-105 15,6-3-101-15,-7 0 27 0,1-3 47 0,-1-1 58 0,-6-3 59 0,7-1 48 0,-7-6 50 16,6 3 77-16,-6-4 76 0,0-3 73 0,7-1 73 0,-8 5 91 0,7-8 119 15</inkml:trace>
  <inkml:trace contextRef="#ctx0" brushRef="#br0" timeOffset="174759.41">3062 1960 0 0,'0'-8'175'0,"6"5"170"0,-6-5 73 0,7 5 58 0,-7-1 50 0,6 0 48 0,-6 1 42 16,0-1 37-16,6 4 33 0,-6-4 23 0,0 0 24 0,8 4 19 0,-8 0 20 16,0 0-295-16,0 0-353 0,6-3-63 0,0 0-22 0,-6-1-33 0,6 0-34 15,-6-3-61-15,7 3-65 0,0-3-49 0,-1 0-47 0,1-5-54 0,-1 5-51 0,0-4-99 16,2 4-96-16,4-4-77 0,-6 3-63 0,2 1 22 0,-2 0 38 0,7-1 39 0,-7-2 47 15,1 5 64-15,0-1 63 0,-7 2 61 0,6 0 56 0,0 4 67 0,-6 0 68 16</inkml:trace>
  <inkml:trace contextRef="#ctx0" brushRef="#br0" timeOffset="175041.86">3166 1949 0 0,'-6'18'85'0,"-2"0"143"0,2 0 54 16,6 1 43-16,-6-4 37 0,-1 3 42 0,7 0 41 0,-6-3 39 0,6-1 43 16,0 1 30-16,-7 0 26 0,7-5 20 0,0 2 14 0,0-1-200 0,0-4-246 0,0 1-32 0,0-1-3 15,0-3-7-15,7 3-7 0,-7-3-18 0,6-1-18 0,-6 1-22 0,7-4-23 16,-1 0-11-16,0 0-9 0,2 0 6 0,-2-4 8 0,0 1-8 0,0-1-10 15,2 0-4-15,-2-3 1 0,0 0-6 0,7-1-8 0,-6 1-4 0,6-4-5 0,-7-1-2 16,8 5 0-16,-8-3-3 0,0-2-4 0,8 5-4 0,-1-4-11 0,-7 0 4 0,7 4 6 16,-6 0-1-16,5-1 0 0,-5 1 9 0,6 3 13 0,0 1 14 0,-7-1 18 15,8 4 13-15,-8-4 15 0,0 4 27 0,8 4 25 0,-8-4 30 0,1 4 29 16,-1-1 21-16,-6 1 21 0,7 3 13 0,-7 1-169 0,6-1-55 0,-6 0 0 0,0 4 0 16,0 0 0-16,0 0 0 0,-6 4 0 0,6-5 0 0,-7 5 0 0,1 0 0 0,-1 4 0 15,1-5 0-15,-8 1 0 0,8 3 0 0,-7-3 0 0,6-1 0 0,-5 5 0 16,5-4 0-16,-6-4 0 0,6 3 0 0,-5-3 0 0,5 0 0 0,0-4 0 0,-5 1 0 15,5-5 0-15,1-3 0 0,-8 4-458 0,8-8-336 0,0 1-76 0,-2-1 16 16,2-3 31-16,0-1 43 0,0-6 45 0,-1 3 68 0,0-4 72 0,1-3 78 0,-1-1 79 16,1 1 102-16,0-4 103 0</inkml:trace>
  <inkml:trace contextRef="#ctx0" brushRef="#br0" timeOffset="175376.55">4318 1359 0 0,'-6'-18'214'0,"-7"3"201"0,7 1 114 0,-1-6 75 0,0 10 59 16,1-5 48-16,0 1 40 0,-2 3 38 0,2 3 35 0,0 1 30 16,-7 3 31-16,6 1 26 0,-6 6-870 0,7 1-41 0,-8 7 0 15,2 0 0-15,-2 3 0 0,8 1 0 0,-7 3 0 0,0 5 0 0,0-1 0 0,1 3 0 16,-2 1 0-16,1-1 0 0,0 0 0 0,6 6 0 0,-5-6 0 0,-2 1 0 16,8-1 0-16,-7-3 0 0,6 1 0 0,-6-5-10 0,7 0-388 0,0 0-40 0,-2-3-31 15,2 0-142-15,6-5-145 0,-6-2 13 0,6-1 34 0,-6-3 46 0,6-4 49 0,0 0 47 16,0 0 46-16,0-8 66 0,6 1 69 0,-6-4 65 0,6 0 65 0,0 0 67 0,2-3 104 15</inkml:trace>
  <inkml:trace contextRef="#ctx0" brushRef="#br0" timeOffset="175525.57">4111 1436 0 0,'12'-15'79'0,"8"-3"160"0,-7 3 81 0,7 1 70 0,-2 3 67 15,2 0 49-15,0 0 44 0,-7 0 38 0,7 3 35 0,-1 1 37 16,1 4 40-16,-1-5 39 0,0 4 37 0,-5 0-194 0,5 4-243 0,1 0-67 16,-8-4-41-16,8 4-91 0,-7 4-140 0,7-4 0 0,-8 0 0 15,2 0 0-15,-1 0 0 0,0 4 0 0,0-4 0 0,0 0 0 0,0 0 0 16,0 0-261-16,0 4-109 0,-6-4-97 0,5 0-99 0,-5 0-98 15,0 0-93-15,-1 0 16 0,0 0 32 0,2 0 52 0,-8 4 54 16,0-4 50-16,0 0 52 0,0 4 78 0,-8-1 77 0,2 4 75 0,0 1 71 16</inkml:trace>
  <inkml:trace contextRef="#ctx0" brushRef="#br0" timeOffset="175715.58">4194 1667 0 0,'-6'11'101'0,"0"-1"156"0,0-2 68 0,6-1 70 15,0 0 68-15,-8-3 51 0,16 0 47 0,-8-4 39 0,0 3 35 0,6-3 35 16,0 0 39-16,-6 0 39 0,6-3 39 0,2-1-210 0,-2 0-260 0,0 1-41 0,7-1-20 15,-6 0-256-15,6 1 0 0,-7-1 0 0,8-3 0 0,-2 3 0 0,2-3 0 16,-1 0 0-16,-1-1 0 0,2 1 0 0,-2 0 0 0,8-1 0 0,-7 1 0 0,0 0 0 0,0-1 0 16,1-3 0-16,5 1 0 0,-6 2 0 0,0-3 0 0,-1 3 0 0,2-2 0 15,-1-1-279-15,0 3-178 0,0-3-121 0,0 4-120 0,-6 0-43 0,5-1-28 16,-5 1 42-16,0 0 49 0,-1 3 51 0,1 1 53 0,-7-1 56 0,0 4 59 16,0 0 77-16,0 0 76 0,0 7 77 0,0 0 81 0</inkml:trace>
  <inkml:trace contextRef="#ctx0" brushRef="#br0" timeOffset="175892.87">4208 1930 0 0,'-14'19'102'0,"2"-5"148"0,6 1 54 0,-2-4 57 0,2 0 56 0,0-4 58 16,-1 0 61-16,7 1 41 0,0-4 40 0,0-4 34 0,7 4 29 0,-7-4 32 0,12 0 32 15,-4 0-211-15,-2-4-259 0,6 0-26 0,-4 1 13 0,4-2-21 0,1 1-31 0,1-3-209 16,4 4 0-16,2-5 0 0,0 1 0 0,-7 0 0 0,13-4 0 0,-6 4 0 16,-1-4 0-16,1 0 0 0,6-4 0 0,0 4 0 0,-7-3 0 0,7-1 0 0,1 0 0 15,-8 0 0-15,7-3 0 0,-6 3 0 0,6-3 0 0,-6-1-90 0,5 1-205 16,1 4-27-16,-6-1-26 0,-1-3-28 0,1 3-25 0,0 0-6 0,-8 5 0 0,2-1-56 15,-2 0-60-15,-5 0-40 0,6 3-37 0,-6 5 47 0,-1-5 55 0,-6 5 50 0,6 3 49 16,-6 0 45-16,-6-4 42 0,0 8 46 0,-1-4 45 0,0 3 42 0,1 1 46 0</inkml:trace>
  <inkml:trace contextRef="#ctx0" brushRef="#br0" timeOffset="176128.47">4521 1604 0 0,'-7'-3'111'0,"0"-1"160"0,1 4 68 0,6-3 68 15,0 3 66-15,-7 0 52 0,7 0 48 0,0 0 45 0,0 3 41 0,0 1 41 0,0-1 41 16,0 5 43-16,7-1 40 0,-1 0-225 0,-6 4-275 0,7 4-81 0,-7-4-243 15,7 7 0-15,-1 0 0 0,0 4 0 0,1 1 0 0,0 2 0 0,-1 4 0 0,0 1 0 16,1-1 0-16,0 4 0 0,-1 4 0 0,1-1 0 0,5 4 0 0,-5-3 0 16,0 4 0-16,5-1 0 0,-4-1 0 0,-2 3 0 0,0-2 0 0,1 0 0 0,6-3 0 15,-7-1 0-15,-6 1 0 0,7-4 0 0,-1 0 0 0,0-4 0 0,-6-3 0 16,8-1 0-16,-8-3 0 0,0-4 0 0,6 2 0 0,-6-6 0 0,0 1 0 0,-6-9 0 16,6 6 0-16,-8-9 0 0,2-3-264 0,0 0-133 0,-1-3-25 0,1-1-20 0,-1-4-18 15,-6-2-103-15,7-5-109 0,-8 1-1 0,2-5 15 0,-2-3 48 0,2 0 50 16,-8-3 68-16,7-5 67 0,0 2 45 0,0-6 47 0,0 1 45 0,-7 0 49 0,8 0 49 15,-2-4 68-15</inkml:trace>
  <inkml:trace contextRef="#ctx0" brushRef="#br0" timeOffset="176225.5">4429 2187 0 0,'-6'-30'92'0,"-8"8"155"0,8 0 70 16,-7 1 65-16,6 6 62 0,1 0 49 0,0 1 46 0,-1 6 37 0,1 1 34 16,-1 4 29-16,0 3 28 0,7 0 23 0,-6 3 23 0,6 4-217 0,-6-3-264 15,6 3-54-15,-7 4-26 0,7 0-42 0,0 0-45 0,-7 0-37 0,7 4-37 0,-6-4-61 16,6 3-65-16,-6 1-53 0,6 0-51 0,0 0-53 0,0-1-52 0,0 1-145 16,-7-1-150-16,7-3-19 0,0 4 3 0,0-4 25 0,0-4 36 0,7 4 38 0,-7-3 43 15,6-5 67-15,-6 4 69 0,6-7 62 0,1 5 62 0,-7-5 67 0,7-5 104 16</inkml:trace>
  <inkml:trace contextRef="#ctx0" brushRef="#br0" timeOffset="176343.57">4527 2117 0 0,'13'-11'60'0,"6"-3"146"0,1 3 69 0,-1 0 55 0,-5 3 52 16,6 1 54-16,-1 3 56 0,-6-3 38 0,0 3 39 0,7 4 26 0,-8 0 26 15,1 0 21-15,0 0 16 0,0 4-197 0,1 0-240 0,-8 3-103 0,7-3-79 0,0 2-94 0,-7-1-88 16,1 2-147-16,6 0-146 0,-6 1-100 0,-1-1-85 0,7 0 3 0,-6 0 17 16,-1-3 24-16,0 4 28 0,1-5 39 0,0 1 43 0,-1-1 68 0,1-3 68 15,-7 4 74-15,6-8 75 0</inkml:trace>
  <inkml:trace contextRef="#ctx0" brushRef="#br0" timeOffset="176592.67">5263 1322 0 0,'-6'0'166'0,"-1"-3"156"0,7 3 47 16,-7-4 40-16,7 1 32 0,0 3 17 0,0-4 12 0,0 0 8 0,0 0 2 15,0 0-7-15,0 4-9 0,7-4-34 0,-7 1-39 0,0 3-376 16,0-4-420-16,0 4-100 0,0-3-48 0,0 3 11 0,0 0 20 16,0 0 32-16,0 0 33 0,0 3 36 0,0 4 36 0,0-3 45 0,-7 8 47 15,7-5 61-15,-6 4 66 0</inkml:trace>
  <inkml:trace contextRef="#ctx0" brushRef="#br0" timeOffset="176758.33">5145 1634 0 0,'0'7'127'0,"7"-3"157"0,-7-4 81 0,7 3 67 16,-1-3 63-16,1 4 50 0,-7-8 46 0,12 4 41 0,-4-3 40 0,-2-1 40 0,0 4 40 15,8-7 37-15,-8 3 35 0,7 0-227 0,-7 1-280 0,8-5-260 0,-2 5-57 16,2-5 0-16,5 1 0 0,-6-1 0 0,0 2 0 0,7-2 0 0,-8-3 0 16,8 4 0-16,-7-4 0 0,7 3 0 0,0-3 0 0,-1 0 0 0,-6 0 0 15,6 0 0-15,1 1 0 0,-1-1 0 0,1 0-336 0,-7 0-203 16,6-4-119-16,-5 4-74 0,5 0-61 0,-6 4 21 0,0-5 34 0,1 5 55 15,-8 3 61-15,7 1 58 0,-7-1 60 0,1 4 84 0,-7 4 83 16,0-1 79-16,6 5 79 0</inkml:trace>
  <inkml:trace contextRef="#ctx0" brushRef="#br0" timeOffset="176995.92">5530 1758 0 0,'0'7'69'0,"0"5"146"16,0-9 60-16,0 5 48 0,0-5 43 0,0 1 53 0,7-4 58 0,-7 3 46 0,6-3 45 15,-6 0 32-15,6 0 33 0,1 0 26 0,0 0 27 0,-7 0-189 0,6 0-230 0,0 0-40 16,1-3-12-16,0 3-16 0,-1 3-17 0,7-3-34 0,-7 0-41 0,1 0-21 0,0 4-23 15,5 0-7-15,-4-1-2 0,-2 1-5 0,0 3 1 0,7 1-5 0,-6 3 0 16,-1-4 2-16,1 7-6 0,-1-3-41 0,0 5 0 0,2-2 0 0,-2 4 0 0,-6 1 0 16,6-1 0-16,-6 4 0 0,7 0 0 0,-7 0 0 0,0 0 0 0,0 4 0 15,0-1 0-15,0 1 0 0,0-1 0 0,-7 1 0 0,7 0 0 0,-6-1 0 0,0 1 0 16,-2 0 0-16,2 0 0 0,0-4 0 0,-1-1 0 0,1 1 0 0,-1 0 0 16,1-4 0-16,-7-3 0 0,7 0 0 15,-2 0 0-15,-4-4 0 0,5 0-77 0,-6-8-365 0,7 1-38 0,-7-4-119 0,6-4-125 0,-6-3-28 0,7-4-11 0,-8 1 47 16,8-10 52-16,-7-2 56 0,6-3 56 0,1-4 78 0,-7-4 76 0,7 0 68 15,-2-4 65-15,2-3 60 0,0 0 70 0</inkml:trace>
  <inkml:trace contextRef="#ctx0" brushRef="#br0" timeOffset="177159.03">5484 1637 0 0,'6'-29'164'0,"2"4"173"0,-2-1 80 15,0 7 62-15,1 1 58 0,-7 3 62 0,6 1 67 0,1 3 51 0,-7 4 49 16,7 3 40-16,-7 0 37 0,0 4 32 0,0 4 31 0,0 7-827 0,-7 0-79 16,7 3 0-16,-7 1 0 0,1 3 0 0,-1 4 0 0,1 1 0 0,-8 2 0 0,8 1 0 15,-6 3 0-15,5 0 0 0,-6 4 0 0,0 0 0 0,7 0 0 0,-8 4 0 0,1-5 0 16,0 2 0-16,0-1 0 0,0 0 0 0,0-4 0 0,7 1 0 0,-8-1 0 0,2-4 0 15,5 1 0-15,-6-4-594 0,0-1-245 0,7 2-13 0,-2-5 21 0,-4-3 38 16,12-4 45-16,-6 0 57 0,-1-4 61 0,0 0 63 0,1-3 63 0,-1-4 79 0,7 0 80 16,-6-4 94-16,6 1 130 0</inkml:trace>
  <inkml:trace contextRef="#ctx0" brushRef="#br0" timeOffset="177450.87">6331 1099 0 0,'-7'-4'161'0,"1"0"146"0,-7 4 36 15,7-3 33-15,-2 3 26 0,2-4 30 0,-6 4 25 0,5 0 19 0,-6 0 14 16,6 4 9-16,-5-1 4 0,-2 1-7 0,8 3-11 0,-8 1-310 16,2 3-356-16,-1 0-32 0,-1-1 14 0,2 6-73 0,-8 2-82 15,7 0-77-15,0 0-68 0,0 4 7 0,-7 4 19 0,8-1 29 0,-2 2 28 16,-5-2 38-16,6 4 41 0,0-3 50 0,-1 3 51 0,2-3 41 0,-1 3 47 0</inkml:trace>
  <inkml:trace contextRef="#ctx0" brushRef="#br0" timeOffset="177608.89">5908 1645 0 0,'0'18'40'0,"-7"-3"142"0,7-1 72 0,0 1 51 0,0-4 46 0,7 1 43 0,-7-6 44 16,6 2 41-16,0-4 44 0,2-1 35 0,-2 1 35 0,7-4 30 0,-7-4 30 0,7 4-155 15,0-3-194-15,1-5-49 0,-2 1-33 0,2-1-14 0,5 1-12 0,-6-4-17 0,6-4-18 16,1 4-19-16,0-3-20 0,-1-1-14 0,1 4-11 0,6-7-11 0,-7 3-8 16,1 1-11-16,0-2-10 0,5-2-39 0,-5 4-18 0,0-5 0 0,-1 5 0 15,1-5 0-15,6 5-59 0,-7-4-68 0,-6 3-61 16,6 0-48-16,1 0-44 0,0 1-44 0,-7 3-39 0,0-4-90 0,6 4-94 16,-13-3-73-16,8 3-65 0,-1 0 27 0,-7 3 37 0,1 1 45 0,-7 0 46 15,7-1 66-15,-7 4 68 0,0 4 59 0,-7-4 57 0,7 1 55 16,-7 3 61-16</inkml:trace>
  <inkml:trace contextRef="#ctx0" brushRef="#br0" timeOffset="177961.85">6331 1245 0 0,'-7'-7'46'0,"7"3"143"0,-6 1 70 15,6-1 54-15,0 0 48 0,0 1 51 0,0 3 52 0,0 0 49 16,6 3 51-16,-6 5 38 0,0-1 38 0,7 0 27 0,-7 8 28 0,7-1-166 16,-7 4-208-16,6 2-50 0,0 5-30 0,1 1-27 0,0 3-21 0,-7 4-31 15,6 4-30-15,0 3-29 0,1 0-28 0,0 4-14 0,-1 4-13 0,1-4-9 0,-1 8-4 16,0-5-3-16,2 4-22 0,-2-3-10 0,0 3 0 0,-6-3 0 0,6-1 0 15,2 1 0-15,-2-1 0 0,-6-7 0 0,6 1 0 0,1-5 0 0,-7 1 0 0,6-4 0 16,-6-7 0-16,7-1 0 0,-7 1 0 0,0-8 0 0,0 0-29 0,7-7-38 16,-7 4-6-16,0-7-17 0,0-1-13 0,0-3-28 0,0-4-27 0,0 0-25 0,0 0-27 15,0-8-17-15,-7 2-14 0,7-10-28 0,0 5-25 0,-7-7-5 0,1 0 1 16,6-4-2-16,-7 0 2 0,1-7 1 0,0-1 0 0,-2 1 26 0,2-4 30 16,-6-4 40-16,4 0 42 0,2 1 35 0,-7-4 35 0,0 3 39 0,6 0 40 0,-5 1 30 15,5 3 35-15,-6 0 19 0,7 3 18 0,-8 1 27 0,8 3 31 0,-7 5 15 0,7 2 18 16,-2 1 1-16,2 7 0 0,-6 1 11 0,5 5 10 0,7 1 17 0,-7 4 17 15,1 4-10-15,6 1-16 0,-7 5-4 0,1 1-3 0,6 0-11 0,0 4-11 0,0-4-15 16,0 7-12-16,0-4-17 0,0 5-14 0,0-5-24 0,0 4-28 0,6 1-30 16,-6 0-32-16,7-5-16 0,-1 1-15 0,1-1-14 0,0 1-16 0,-1-4-19 0,0 0-22 15,8-4-22-15,-8 0-23 0,7-3-24 0,-7-1-23 0,8 1-34 0,-8-4-34 16,7-4-15-16,0 1-11 0,-7-4-70 0,8-4-77 0,-1 0-63 0,-1 0-56 0,-4-7 13 16,4 3 24-16,2-7 38 0,-8 0 39 0,7 0 41 0,0-4 40 0,-6 1 48 0,5-1 50 15,-6-3 38-15,2 0 44 0</inkml:trace>
  <inkml:trace contextRef="#ctx0" brushRef="#br0" timeOffset="178361.18">6624 1169 0 0,'0'-16'85'16,"6"2"147"-16,1 7 61 0,-7-1 44 0,7 5 38 0,-1 3 40 0,-6 0 40 15,6 7 34-15,1 0 31 0,-7 4 23 0,7 1 22 0,-7 2 11 16,6 1 7-16,-6-1-224 0,7 5-267 0,-1-1-59 0,-6-3-29 16,7 3-19-16,-7 0-17 0,6-3-27 0,1 3-29 0,-7-3-30 0,6-5-30 15,0 2-23-15,-6-1-22 0,8 0-3 0,-2-4 2 0,-6-3 15 16,6-1 15-16,1-3 17 0,-1 0 17 0,-6-3 6 0,7-1 7 15,-1-3 10-15,1 0 8 0,-1-1 10 0,0 1 12 0,2-5 0 0,-2 2 1 16,7-5-15-16,-6 5-13 0,-1-2-17 0,7-3-16 0,-7 4 2 0,1 0 0 16,6 1 10-16,-7-1 10 0,8 0 28 0,-8 3 31 0,1-3 30 15,-1 4 28-15,7-1 23 0,-6 5 22 0,-1-4 30 0,0 3 30 16,2 4 24-16,-8-3 22 0,6 3 0 0,-6 3-5 0,6-3-8 0,-6 4-11 16,0 3-26-16,-6 0-28 0,6 4-22 0,-6 0-20 0,6 0-6 15,-8 4-6-15,2-1 1 0,-7 1 2 0,7 3 14 0,-1 1 14 0,-6-1 21 16,7 4 22-16,-8-3 15 0,2 2 17 0,5 1 4 0,-6-3 1 0,6 3-4 0,-5-4-5 15,5-3-4-15,0-1-1 0,1 1-17 0,0 0-15 0,-2-4-22 0,2 0-22 16,6-4-10-16,-6 0-8 0,6 0-2 0,0-2-1 0,0-5 0 0,0 0 4 16,0 0 2-16,0 3 4 0,0-6 2 0,6 3 3 0,-6 0 6 0,6-5 7 0,-6 2 2 15,8-1 4-15,-2 0-14 0,0 1-15 0,1-4-18 0,0 3-20 0,-1-3-18 0,0-1-16 16,7 1-19-16,-6 3-20 0,0-3-32 0,5 0-34 0,-5-1-34 16,0 1-30-16,-1 0-125 0,7 0-127 0,-6-1-19 0,-1 5-2 0,1-5 23 15,-1 1 24-15,0 3 27 0,2-3 28 0,-8 2 35 0,6 2 37 16,-6 3 48-16,0 0 50 0,0 0 52 0,0 0 91 0</inkml:trace>
  <inkml:trace contextRef="#ctx0" brushRef="#br0" timeOffset="178530.27">6806 1707 0 0,'-6'14'92'0,"0"5"145"15,-2-8 48-15,2 3 33 0,6 1 26 0,-6-4 31 0,-1 0 30 0,7 0 32 0,0-4 32 16,0 1 32-16,0-1 35 0,0 0 30 0,0-3 32 0,7 3-198 0,-1-3-243 16,-6-4-24-16,6 3 10 0,2-3 4 0,-2 0 4 0,0 4-10 0,1-8-13 15,0 4-14-15,-1 0-20 0,0-3-19 0,1-1-22 0,6 1-22 0,-6-1-21 0,5-3-23 16,-5-1-20-16,6 2-22 0,-6-2-19 0,6 0-26 0,-7-3-29 0,7 4-29 0,1-4-31 15,-8 0-36-15,7-3-34 0,-7 3-90 0,7 0-92 0,-6-1-71 0,-1 1-59 16,0 0 17-16,2 0 29 0,-2 1 33 0,-6 2 36 0,6-3 43 0,1 4 44 16,-7 0 49-16,0-1 47 0,0 1 54 0,0 3 59 0</inkml:trace>
  <inkml:trace contextRef="#ctx0" brushRef="#br0" timeOffset="178714.39">6820 1820 0 0,'-14'15'114'16,"8"-4"155"-16,6 3 61 0,-6-3 42 0,-2 5 31 0,8-5 42 0,-6 0 42 0,6-1 42 15,-6-2 40-15,6 3 30 0,0-4 26 0,6 0 24 0,-6 1 24 0,6-1-233 0,2-3-279 16,-2 3-41-16,-6-3-5 0,6-1 1 0,1 1 2 0,0-1-18 0,-1-3-23 16,0 4-21-16,7-4-22 0,-6 0-12 0,0 0-12 0,5-4-15 0,-5 1-18 0,6-1-38 15,-6 1-39-15,6-4-34 0,-7-1-30 0,7 1-36 0,-7-1-32 0,8-3-31 0,-8 0-31 16,7-4-89-16,-6 5-95 0,-1-5-74 0,7 1-64 0,-7-2 22 0,8 2 32 16,-8-1 51-16,1-3 53 0,0 3 46 0,-1-3 47 0,0 3 48 0,-6 1 49 15,7-1 48-15,-7 0 56 0</inkml:trace>
  <inkml:trace contextRef="#ctx0" brushRef="#br0" timeOffset="178927.16">6982 1615 0 0,'-6'8'65'0,"-1"-5"136"16,1 5 51-16,-1-1 34 0,7 4 28 0,-6-4 29 0,0 4 31 0,-2 0 23 0,2 4 26 15,6-1 24-15,-6 1 21 0,-1 0 23 0,7 3 23 0,-6 1-174 0,6 2-212 0,-7-2-14 16,7 3 15-16,-6 3 19 0,6 1 19 0,0-1 5 0,0 1 2 16,-7 0 0-16,7 3-2 0,0-3-3 0,7 0-1 0,-7-1-3 0,0 1-4 0,6-4 0 0,-6-1 0 15,7 2-4-15,-7-1-4 0,6-4-11 0,1-3-9 0,-1 3-5 0,0-3-5 16,2-4-46-16,-2 0-77 0,0-4 0 0,1 0 0 0,-1 0 0 0,7-2 0 15,-6-2 0-15,-1 0 0 0,0 2 0 0,8-5 0 0,-8 0 0 0,8-5 0 0,-2 2 0 16,-5 0 0-16,6-5 0 0,-6 1 0 0,5-1-51 0,2-3-379 0,-8-3-163 0,7 3-164 16,0-4-26-16,-6-3-4 0,5 3 33 0,-4-3 39 0,4-1 56 0,-6 1 59 15,8-4 60-15,-8 4 62 0,7 0 85 0,-7-4 84 0,8 3 85 0,-8-2 106 0</inkml:trace>
  <inkml:trace contextRef="#ctx0" brushRef="#br0" timeOffset="179774.73">7471 974 0 0,'0'-4'145'0,"0"1"163"16,0 3 67-16,0 0 53 0,0 0 46 0,0 3 36 0,0 1 32 15,-6 0 17-15,6-1 14 0,-8 5-11 0,2-5-19 0,6 8-19 0,-6-2-23 16,0 1-316-16,-2 1-361 0,2 0-160 0,0 0-124 0,-1-1-76 0,1 2-62 15,-1-1 6-15,0 0 17 0,7 0 32 0,-6-4 35 0,0 4 54 16,6-4 55-16,0 0 53 0,-7-3 55 0,7-4 64 0,0 0 71 16</inkml:trace>
  <inkml:trace contextRef="#ctx0" brushRef="#br0" timeOffset="179913.43">7660 901 0 0,'19'-7'179'15,"-6"3"176"-15,0 0 81 0,0 1 59 0,-6 3 49 0,5 3 40 0,-4 1 36 16,-8 0 25-16,6 3 23 0,-6 0 15 0,0 4 10 0,-6 4-7 15,6 0-16-15,-8-1-368 0,-4 4-432 0,5 1-197 0,1-1-163 16,-7 4-113-16,0 3-96 0,-1-2 4 0,-5 2 17 0,6-3 30 0,0 5 30 16,-7-2 40-16,0-3 41 0,8 0 60 0,-8 0 62 0,7-4 88 0,-7 0 92 15</inkml:trace>
  <inkml:trace contextRef="#ctx0" brushRef="#br0" timeOffset="185026.27">2625 3414 0 0,'0'-7'194'0,"0"-1"174"0,0 5 74 0,0-5 57 15,0 5 48-15,-6 3 56 0,6-4 56 0,0 4 48 0,0 0 46 0,-7 4 37 16,7-4 33-16,0 3 30 0,0 5 30 0,-6-1-813 0,6 1-70 0,0-1 0 0,-6 7 0 16,6-3 0-16,-8 4 0 0,2 0 0 0,0 3 0 0,6 0 0 0,-7 1 0 15,0 3 0-15,1-1 0 0,6 1 0 0,-6 4 0 0,-1-4 0 0,1 4 0 16,-1-4 0-16,7 3 0 0,-7-2 0 0,1-1 0 0,6-4 0 0,0 0 0 0,-6 0 0 16,6-3 0-16,0 0 0 0,0-1 0 0,0-3 0 0,0 1 0 0,0-5 0 15,0 0 0-15,6 0 0 0,-6-3 0 0,6 3 0 0,-6-3 0 0,7-4 0 16,0 3 0-16,-1-3 0 0,1 4 0 0,-1-4 0 0,7 0 0 0,-6 0 0 0,5 0 0 15,2 0 0-15,-8-4 0 0,7 4 0 0,0 0 0 0,0 0 0 0,1-3 0 16,-2 3 0-16,1-4 0 0,0 4 0 0,0-3 0 0,1 3 0 0,-2-4 0 16,2 4 0-16,-2-4 0 0,1 4 0 0,-6-3 0 0,6 3 0 0,-7 0 0 0,8 0 0 15,-8 0 0-15,0 0 0 0,1 0 0 0,0 0 0 0,-1 3 0 0,1-3 0 0,-7 4 0 16,6 0 0-16,-6-1 0 0,0 1 0 0,0-1 0 0,0 5 0 0,0-1 0 16,0 1 0-16,0 3 0 0,0 0 0 0,-6-1 0 0,6 1 0 0,-7 0 0 15,1 0 0-15,-1 4 0 0,0 0 0 0,1 0 0 0,0-1 0 0,-8-3 0 0,8 4 0 16,0-1 0-16,-8-3 0 0,1 4 0 0,7-4 0 0,-7 0 0 0,0-3 0 15,0-2-158-15,0-1-521 0,-7-2-180 0,7 1 3 0,1-4 30 0,-2-4 42 0,1 1 44 16,0-6 60-16,-6-1 63 0,5-1 67 0,2-3 69 0,-2-4 93 0,2-5 91 16,-1 1 92-16,6 0 134 0</inkml:trace>
  <inkml:trace contextRef="#ctx0" brushRef="#br0" timeOffset="185193.63">2566 3568 0 0,'7'-7'168'0,"0"-1"172"0,-1 5 78 0,8-1 74 0,-8 1 71 0,0-1 63 0,-6 4 61 16,7-4 48-16,-1 4 44 0,1 0 40 0,-1 0 37 0,-6 0 28 0,7 4-60 15,-1-4-824-15,-6 4 0 0,6-4 0 0,2 0 0 0,-2 3 0 0,0-3 0 0,1-3 0 16,-1 3 0-16,7 0 0 0,-6-4 0 0,6 4 0 0,0-4 0 0,-7 4 0 16,8-4 0-16,-2 1 0 0,1-1 0 0,1 0 0 0,-2 1-582 0,2-1-268 0,5-3-15 15,-6 3 22-15,0-3 30 0,7 3 42 0,-8-3 41 0,2-1 63 0,5 1 68 16,-5 4 82-16,-2-5 85 0,8 0 117 0,-7 1 123 0</inkml:trace>
  <inkml:trace contextRef="#ctx0" brushRef="#br0" timeOffset="185658.82">3283 3491 0 0,'0'-4'178'15,"0"1"169"-15,0 3 68 0,0-4 51 0,0 4 42 0,0-4 48 0,7 4 46 16,-7 0 40-16,0 0 37 0,0-3 35 0,0 3 32 0,6 0 32 0,-6 0 33 0,0 0-291 16,6 0-346-16,-6 0-119 0,7 0-55 0,0 0 0 0,-7 0 0 0,6-4 0 15,0 4 0-15,1 0 0 0,6 0 0 0,-6-3 0 0,5 3 0 0,-5 0 0 0,6-4 0 16,1 0 0-16,-8 4 0 0,13-3 0 0,-12-2 0 0,6 1-145 0,-1 1-144 15,2-4-58-15,-1 3-62 0,0 0-135 0,0-3-141 0,0 4-22 0,0-1-4 16,-7-3 40-16,8 3 45 0,-8 0 40 0,1 1 43 0,-1 0 57 0,0 3 60 16,-6-5 65-16,0 5 65 0,0 0 75 0,7 5 86 0</inkml:trace>
  <inkml:trace contextRef="#ctx0" brushRef="#br0" timeOffset="186099.03">3361 3692 0 0,'-13'15'156'0,"7"0"106"15,-8 0 53-15,8-1 49 0,0-3 47 0,-1 0 42 0,0-4 40 0,1 1 33 16,6-1 33-16,-6-3 28 0,6 3 27 0,0-3 23 0,0-4 23 0,6 3-207 15,-6 1-249-15,6-4-36 0,-6 0-3 0,7 0-21 0,0-4-23 0,-1 4-18 16,0-3-18-16,8-1-21 0,-8 0-25 0,7-3-8 0,0 3-9 0,0-3-7 0,1 0-6 16,-2-4-4-16,1 4-2 0,0-4-2 0,0 0-2 0,1-1 1 0,-2 1-3 15,1 0-1-15,0-3-2 0,0 3-4 0,1 0-3 0,-2 0 0 0,2 0-5 16,-8 0 8-16,7 4 7 0,-7-4 16 0,8 3 13 0,-8 1 22 0,0 2 24 0,-6 2 16 16,8 0 15-16,-8 3 10 0,6 0 7 0,-6 0-100 0,0 3-20 0,0 5 0 15,0-1 0-15,-6 1 0 0,-2 3 0 0,8 3 0 0,-6 1 0 0,0 3 0 0,-8 0 0 16,8 1 0-16,0 7 0 0,-7-4 0 0,6 3 0 0,-6 1 0 0,0-1 0 15,0 4 0-15,0-2 0 0,6 1 0 0,-6-2 0 0,1 0 0 0,-2-1 0 16,1 1 0-16,7-4 0 0,-7-3 0 0,6-1 0 0,1 0-171 0,0-3-104 16,-2-4-24-16,2 0-23 0,0-1-13 0,-1-6-14 0,7 0 9 0,0 0 12 0,0-4 12 15,0-4 12-15,0 0 8 0,0-3 5 0,0 0 10 0,7 0 10 0,-7-8 28 16,6 4 29-16,0-4 34 0,2 1 31 0,-2-1 43 0,-6-3 44 0,6-1 21 0,7 1 18 16,-6 3 10-16,-1-3 9 0,1 0 12 0,5-1 15 0,-4 4 47 0,-2 1 53 15,0 3 41-15,7 1 38 0,-6-2 27 0,-1 4 26 0,1 5 12 0,-1-1 11 16,1 4 10-16,0 0 11 0,-1 4 12 0,0-1 14 0,1 5 9 0,-7 4 6 15,7-2-20-15,-1 5-26 0,1-1-20 0,-1 5-19 0,0-1-19 0,-6 1-21 0,7-2-112 16,0 5-103-16,-1-3 0 0,0 3 0 0,2-4 0 0,-2 4 0 0,0-4 0 16,1-3 0-16,-1 3 0 0,1-4 0 0,-1 2 0 0,7-5 0 0,-7 0 0 0,2 0 0 15,4-4 0-15,-5-3 0 0,6-1 0 0,0-3 0 0,-7 0 0 16,8-3 0-16,-2-5 0 0,2-3-266 0,-8 1-358 0,7-5-190 0,0-1-4 0,6-2 22 16,-5-3 31-16,-2-5 35 0,2 1 51 0,-1-1 54 0,-1-4 63 0,2 1 68 15,-8-4 89-15,7 0 90 0,0 1 96 0,-6-2 140 0</inkml:trace>
  <inkml:trace contextRef="#ctx0" brushRef="#br0" timeOffset="186297.11">3999 3446 0 0,'0'16'250'0,"-6"-5"181"0,6 0 76 0,-6 0 53 0,6 0 41 16,-8-4 46-16,8 4 44 0,-6-7 43 0,6 3 42 0,0-3 35 0,0 3 35 0,-6-7 29 15,6 4-413-15,0-4-462 0,0 0 0 0,6 0 0 0,-6-4 0 0,6 4 0 16,-6-3 0-16,8-1 0 0,4-4 0 0,-5 1 0 0,-1 0 0 0,1-1 0 0,6 1 0 15,0 0 0-15,0-4 0 0,0 3 0 0,-6-2 0 0,6-1 0 16,-1-5-336-16,2 5-200 0,-2 1-121 0,2 3-74 0,-1-5-64 0,-1 6 35 0,-4-2 47 16,4 0 53-16,-6 1 54 0,8 3 51 0,-8-3 52 0,-6 4 71 0,7-2 75 15,-1 5 78-15,-6 0 83 0</inkml:trace>
  <inkml:trace contextRef="#ctx0" brushRef="#br0" timeOffset="186468.35">4038 3700 0 0,'-6'22'181'0,"6"-4"171"15,-6 1 74-15,-1-5 69 0,7 1 66 0,0-4 66 0,0 0 63 0,0 0 49 0,0-4 42 0,0-3 37 0,7 3 33 0,-7-7 30 16,6 4-92-16,0-4-789 0,1-4 0 0,0 4 0 0,-1-4 0 16,0 1 0-16,1 3 0 0,0-8 0 0,6 5 0 0,-7-1 0 0,8-3 0 0,-2 3 0 0,-6-3 0 15,8-4 0-15,-1 3 0 0,-1 1 0 0,2-4 0 0,-2 0 0 0,2-3 0 16,-1 2 0-16,0-2-486 0,-6 3-178 0,5-4-181 0,2 4 7 0,-8-3 31 0,7-1 52 16,-6 4 55-16,6-4 63 0,-7 4 65 0,0-4 60 0,1 4 61 15,-7 4 83-15,7-4 84 0,-7 4 82 0,6 0 132 0</inkml:trace>
  <inkml:trace contextRef="#ctx0" brushRef="#br0" timeOffset="186667.27">4188 3513 0 0,'-6'4'169'0,"0"-1"169"0,-2 1 73 0,2 0 55 0,6 3 49 0,-6 1 50 0,-1-1 53 0,7 0 51 15,0 0 51-15,-6 4 42 0,6 1 42 0,0-3 35 0,-7 7 32 0,7-5-427 16,0 4-444-16,0-1 0 0,0 4 0 0,0 1 0 0,0-1 0 0,0 0 0 0,7 5 0 16,-7-2 0-16,0 1 0 0,0 0 0 0,6 4 0 0,-6-4 0 0,7 1 0 15,-7 2 0-15,6-3 0 0,-6 0 0 0,6-1 0 0,2-2 0 0,-2-1 0 16,-6 1 0-16,6-1 0 0,0-3 0 0,2-4 0 0,-2 0 0 0,0-1 0 0,-6-2 0 0,7 0 0 15,-1-5 0-15,1 0 0 0,0-3 0 0,-1-3 0 0,0 0-549 0,0-5-151 16,2 0-70-16,-2-2-56 0,0-1 28 0,8-4 41 0,-8-3 53 0,1-1 54 16,-1-3 63-16,0 1 64 0,1-5 80 0,0 0 81 0,-1-3 85 0,0-1 89 15</inkml:trace>
  <inkml:trace contextRef="#ctx0" brushRef="#br0" timeOffset="186885.14">4494 3502 0 0,'13'-22'88'0,"1"4"148"0,-2-1 60 0,2 4 54 0,5-2 55 0,-6 5 55 0,-6-2 59 15,5 3 41-15,2 0 40 0,-2-1 32 0,-4 6 35 0,4-5 29 0,-5 7 33 16,-1-3-209-16,1 0-253 0,-1 3-38 0,1-4-7 0,-1 4-25 0,8 0-29 15,-14 1-30-15,6-1-31 0,0 1-11 0,1-1-87 0,-1 0-9 0,1 4 0 16,-1-3 0-16,-6 3 0 0,7-4 0 0,-1 4 0 0,-6 0 0 0,7 0 0 0,-7 0 0 16,0 4 0-16,7-1 0 0,-7 1 0 0,0 0 0 0,0 3 0 0,0 4 0 15,0 1 0-15,-7-2 0 0,7 1 0 0,-7 8 0 0,1-5 0 0,-1 4 0 0,7 5 0 16,-13-2 0-16,7 2 0 0,-7 2 0 0,7 1 0 0,-8 3 0 0,1-3 0 16,0 3 0-16,0-3 0 0,1-1 0 0,-2 4 0 0,1-7 0 0,0 4 0 15,0-4-233-15,0 0-206 0,6-4-51 0,-5 1-50 0,5-5-112 0,-6 1-113 16,7-4 27-16,-1-4 40 0,0 1 52 0,1-5 52 0,6 1 53 0,0-4 57 0,0 0 75 0,0-4 75 15,0 1 66-15,0-5 64 0,0 1 70 0,6-4 112 0</inkml:trace>
  <inkml:trace contextRef="#ctx0" brushRef="#br0" timeOffset="187075.22">4644 3571 0 0,'7'-18'76'0,"6"4"153"0,-7-1 72 0,1 4 74 0,5 0 78 0,-4 0 55 16,-2 4 52-16,0-1 46 0,1 8 45 0,-7-3 47 0,6 3 49 0,1 3 44 0,-7 1 43 16,6 3-192-16,-6 4-237 0,7 0-90 0,-7 0-315 0,6 8 0 0,-6-5 0 15,7 8 0-15,-7-1 0 0,7 2 0 0,-7 3 0 0,6 3 0 0,-6 0 0 16,6 5 0-16,1-2 0 0,-7 1 0 0,7 4 0 0,-7-1 0 0,6 1 0 0,0 4 0 15,-6-1 0-15,7-3 0 0,-7 2 0 0,6 3 0 0,-6-7 0 0,7 3 0 0,-7-2 0 16,7-3 0-16,-7 0 0 0,0-5 0 0,6-1 0 0,-6-1 0 0,0-1 0 16,6-7 0-16,-6 1 0 0,0-5-109 0,0 1-380 0,0-4-167 0,-6-3-169 15,6-5 7-15,0 1 33 0,0-4 50 0,-6 0 53 0,6-7 56 0,0-1 56 16,-7 1 56-16,7-3 59 0,-7-6 85 0,1 1 86 0,6-3 84 0,-7 0 127 0</inkml:trace>
  <inkml:trace contextRef="#ctx0" brushRef="#br0" timeOffset="187225.62">4768 3734 0 0,'6'-27'193'15,"1"5"176"-15,0 0 78 0,-1 8 72 0,0-5 68 0,1 8 61 0,-7 0 60 16,6 4 47-16,1-1 45 0,0 5 35 0,-1-5 32 0,0 8 29 0,1-4-329 0,6 4-567 16,-7 4 0-16,1-4 0 0,0 5 0 0,6-2 0 0,-7 0 0 0,0 0 0 0,2 2 0 15,-2-1 0-15,6 3 0 0,-5-3 0 0,0-1 0 0,-1 5 0 0,1-5 0 16,-1 5-598-16,8-5-263 0,-8 1-4 0,0 3 26 0,8-3 37 0,-8 0 39 16,0-1 60-16,1 1 61 0,6-1 66 0,-6 1 75 0,-1-4 86 0,0 4 91 0,1-1 100 15,0-3 146-15</inkml:trace>
  <inkml:trace contextRef="#ctx0" brushRef="#br0" timeOffset="190107.93">6214 3304 0 0,'-6'4'105'0,"6"0"145"0,-8 0 48 16,8-4 35-16,0 3 30 0,-6-3 40 0,6 0 46 0,0 0 47 0,0 0 49 15,6 4 38-15,-6-4 35 0,0 0 29 0,8 0 29 0,-2 0-219 0,0 0-265 16,0 0-22-16,8 0 14 0,-8 0 3 0,1 0 6 0,6 0-22 0,-6 0-28 0,5 0-29 16,2 3-31-16,-2-3-18 0,1 4-12 0,1-4-7 0,-2 4-3 15,2-1-3-15,5 1 1 0,-6 0 3 0,0-1 6 0,1 0 11 0,-2 5 12 0,2-4-58 16,-2 3-15-16,-5 0 0 0,6 1 0 0,-6 3 0 0,-1-4 0 0,0 4 0 0,0 0 0 15,2 0 0-15,-8-1 0 0,6 6 0 0,-6-2 0 0,-6 1 0 0,6 0 0 16,0 3 0-16,-8 4 0 0,2-4 0 0,0 0 0 0,-7 5 0 0,6-1 0 16,-6 0 0-16,1 3 0 0,-2-3 0 0,2 0 0 0,-2 0 0 0,-5 0 0 0,5 0 0 15,2-4 0-15,-8 4 0 0,7-3 0 0,0-5 0 0,0 1 0 0,-7 0 0 16,8-4 0-16,-2-4 0 0,8 0 0 0,-7 0 0 0,-1-3-335 0,8-4-245 16,0-4-101-16,0 1-70 0,-2-1-58 0,8-3 31 0,-6-4 45 0,6-3 60 0,6-5 61 15,-6 1 61-15,0-1 61 0,8-3 85 0,-2 0 85 0,0-3 76 0,0-1 73 16</inkml:trace>
  <inkml:trace contextRef="#ctx0" brushRef="#br0" timeOffset="190341.13">6683 3198 0 0,'6'0'171'0,"-6"-4"172"16,7 4 75-16,-7 0 64 0,0 0 57 0,0 4 62 0,0-1 64 0,0 1 50 16,-7 4 46-16,1-1 39 0,-1 0 39 0,1 4 32 0,-1 0 32 0,0-4-820 0,-5 8-83 15,5 0 0-15,-6 3 0 0,7 1 0 0,-7-1 0 0,6 0 0 0,0 4 0 16,1 0 0-16,-7 0 0 0,6 3 0 0,7-2 0 0,-6-1 0 0,0 3 0 15,6 1 0-15,0-4 0 0,0 0 0 0,0 0 0 0,0 0 0 0,6 0 0 0,0-4 0 16,-6 0 0-16,7-3 0 0,6 3 0 0,-7-3 0 0,8-4 0 0,-8 0 0 16,7 0 0-16,0-4 0 0,0-3 0 0,7 3 0 0,-7-7 0 0,0 0 0 15,6 0 0-15,-5-3 0 0,5-1-265 0,0-3-416 0,0-1-175 0,-5-2 7 0,6-6 29 16,-1 7 44-16,1-7 46 0,-8 1 62 0,8-3 64 0,0 0 64 0,-7 0 67 16,-1-1 93-16,8 1 93 0,-7-1 89 0,0 1 134 0</inkml:trace>
  <inkml:trace contextRef="#ctx0" brushRef="#br0" timeOffset="190531.2">7106 3231 0 0,'-6'11'226'0,"-1"0"186"0,7 0 91 16,-7 0 72-16,1 0 64 0,6-4 49 0,-6 4 46 0,6-3 40 0,0-1 41 0,-7 0 35 16,7 1 31-16,0-5 26 0,0 1-720 0,7 0-187 0,-7-4 0 0,6 0 0 15,0 0 0-15,1-4 0 0,0 0 0 0,-1 1 0 0,7-1 0 0,-7 0 0 0,8 1 0 16,-2-4 0-16,-4 3 0 0,4-4 0 0,1 0 0 0,0 5 0 0,0-4 0 15,1-1 0-15,-2 1 0 0,-6 0-564 0,8-1-136 0,-1 5-71 0,-7-1-56 16,8 0 28-16,-8 1 40 0,0-1 60 0,0 4 59 0,2-3 59 0,-2 3 61 0,-6 0 78 16,0 3 78-16,0-3 87 0,0 7 87 0</inkml:trace>
  <inkml:trace contextRef="#ctx0" brushRef="#br0" timeOffset="190707.72">7080 3546 0 0,'-13'15'192'0,"6"2"171"0,1-2 75 0,-1-3 53 16,7 2 49-16,-6-3 51 0,6-3 53 0,-6 3 44 0,6-8 43 0,0 5 44 0,-7-5 41 15,7 1 39-15,0-1 36 0,7 1-715 0,-7-4-176 0,0 0 0 0,6 0 0 16,0-4 0-16,-6 4 0 0,7-3 0 0,-1-1 0 0,8 1 0 0,-8-1 0 16,0 0 0-16,8-3 0 0,-2 0 0 0,1 3 0 0,1-3 0 0,-2-4 0 15,2 3 0-15,-2-4 0 0,2 3 0 0,-1-3-385 0,-1 5-274 0,2-4-184 0,-2 0 6 16,-4 0 28-16,4 4 49 0,1-1 49 0,-6 1 61 0,0 3 64 0,5-3 58 16,-6 7 61-16,-6 0 84 0,8 0 88 0,-8 0 89 0,0 7 134 0</inkml:trace>
  <inkml:trace contextRef="#ctx0" brushRef="#br0" timeOffset="191147.44">7106 3832 0 0,'-13'14'194'0,"-6"1"184"0,5-4 88 0,1 4 80 0,1-4 75 16,-2-4 59-16,2 4 54 0,4-4 39 0,-4 1 36 0,5-1 29 0,-6-3 30 15,7 3 24-15,-1-3-500 0,1-4-392 0,6 3 0 0,-6-3 0 0,6 4 0 16,0-4 0-16,0 0 0 0,0 0 0 0,0 0 0 0,6 0 0 0,0 0 0 0,-6 0 0 16,13-4 0-16,-6 4 0 0,6-3 0 0,-7-1 0 0,8 0 0 0,-2 1 0 15,8-1 0-15,-7-3 0 0,7-1 0 0,-1 1 0 0,0-4 0 0,1 4 0 0,7-4 0 16,-9-4-399-16,9 4-82 0,-1-4-85 0,-6 1-83 0,5-1-38 0,7 0-29 15,-12 1 23-15,13-1 28 0,-7-3 49 0,0 3 50 0,1-3 64 0,-1 3 64 16,-1 0 68-16,1 1 66 0,-6-1 144 0,6 4 133 0,-7-3 75 0,1 6 70 16,0-3 75-16,-1 4 85 0,1 0 73 0,-8 3 72 0,2-1 66 0,-1 2 61 0,-7 0 49 0,7 3 45 15,-6 0 41-15,-1 3 42 0,0 0-124 0,-6 6-162 0,8-2-26 0,-8 0-10 16,6 1-30-16,-6-1-35 0,0 4-185 0,6 0-155 0,-6 0 0 0,0 3 0 16,7-3 0-16,-7 4 0 0,0-4 0 0,6 5 0 0,-6-2 0 0,7 0 0 15,-7 1 0-15,6-4 0 0,1 3 0 0,-1-3 0 0,-6 0 0 0,6 0 0 16,2 0 0-16,-2-3 0 0,0-1 0 0,1 0 0 0,0-3 0 0,5 4 0 0,-5-8 0 15,-1 4 0-15,1-8 0 0,6 4 0 0,-7-5 0 0,1-2 0 0,6 0 0 16,-6 0 0-16,-1-4 0 0,1-4 0 0,6 0 0 0,-7 1 0 0,0-5 0 16,-6 1 0-16,8-1 0 0,-2-2 0 0,-6 2 0 0,6-3 0 0,-6 1 0 0,0-1 0 15,0 3 0-15,0-4 0 0,0 5 0 0,-6 1 0 0,6-1 0 0,-6 3 0 16,-2 0 0-16,2 0 0 0,0 4 0 0,-7 0 0 0,6 1 0 0,-6 6 0 0,0-3 0 16,6 2 0-16,-5 1 0 0,-2 4 0 0,1 0 0 0,1 4 0 0,-8 1 0 15,6-2 0-15,2 5 0 0,-1-5 0 0,0 4 0 0,0 1 0 0,7 3 0 16,-8-4 0-16,1 4 0 0,7 0 0 0,-7-4 0 0,6 5 0 0,1-2-398 0,-1 1-481 15,0 0-3-15,1 1 31 0,0-3 35 0,-1 3 41 0,7-1 50 0,-7 0 58 16,1 0 71-16,6 0 75 0,-6 0 91 0,6 0 90 0,0-4 109 0,-7 4 151 0</inkml:trace>
  <inkml:trace contextRef="#ctx0" brushRef="#br0" timeOffset="191541.64">8721 2960 0 0,'7'-11'180'0,"-7"3"174"0,0 1 76 0,6 4 60 0,-6-1 53 16,-6 4 61-16,6 0 61 0,0 0 52 0,-7 7 51 0,1 0 39 0,-1 4 40 15,1 0 31-15,-8 8 30 0,8-1-908 0,-7 4 0 0,0 0 0 0,7 4 0 16,-7 3 0-16,-1 4 0 0,2 1 0 0,-2 1 0 0,8 6 0 0,-7-1 0 16,0 4 0-16,0 0 0 0,-1 4 0 0,8 0 0 0,0-1 0 0,-7 1 0 0,6 3 0 15,1-3 0-15,-1-1 0 0,7 5 0 0,-6-9 0 0,6 5 0 0,0-7 0 16,0 2 0-16,0-6 0 0,0-1 0 0,6-2 0 0,-6-1 0 0,7-4 0 0,-1-3 0 15,1-5 0-15,0-3 0 0,-1-2 0 0,6-2-194 0,-4-7-324 0,4 1-82 16,1-1-110-16,-6-7-102 0,6 0 28 0,-1-4 48 0,2 1 55 0,-1-8 58 16,0 4 55-16,0-8 52 0,0-1 77 0,0 2 77 0,-7 0 71 0,8-5 73 0,-8-3 89 15,7 4 119-15</inkml:trace>
  <inkml:trace contextRef="#ctx0" brushRef="#br0" timeOffset="192021.13">8838 3590 0 0,'0'-3'185'0,"7"-2"175"0,-7 5 81 0,0 0 68 0,0 5 58 15,7-2 59-15,-7 0 58 0,-7 5 46 0,7-1 44 0,0 1 38 0,0 3 36 0,-7 0 30 16,7 0-101-16,0 3-777 0,0 1 0 0,-6-1 0 0,6 1 0 0,0 0 0 0,0 0 0 16,-6 3 0-16,6-4 0 0,0 5 0 0,0-5 0 0,0 5 0 0,0-5 0 15,0 5 0-15,0-5 0 0,0 5 0 0,0-5 0 0,0 1 0 0,0-4 0 0,0 4 0 16,0-4 0-16,0 0 0 0,6-4 0 0,-6 1 0 0,0-2 0 0,0 2 0 16,0-5 0-16,0-3 0 0,0 0 0 0,0 0 0 0,0 0 0 0,0-3 0 0,0-1 0 15,0-3 0-15,0-4 0 0,0 0 0 0,0 0 0 0,6-4 0 0,-6 4 0 16,0-7 0-16,7 4 0 0,0-5 0 0,-7 4 0 0,6-7 0 0,1 4 0 15,-1 0 0-15,0 3-10 0,1-3-17 0,0 3 5 0,-1 1 5 0,0 2 5 16,1 1 14-16,0 0 10 0,-1 4 21 0,1 0 8 0,-1 3-41 0,0 0 0 0,1 1 0 16,0-1 0-16,-1 4 0 0,0 4 0 0,-6-1 0 0,8 1 0 0,-2 0 0 15,-6 3 0-15,6 0 0 0,-6 1 0 0,0 3 0 0,7 1 0 0,-7-3 0 0,0 7 0 16,6-6 0-16,-6 5 0 0,0-4 0 0,0 4 0 0,0-4 0 0,7 3 0 16,-7-3 0-16,0 0 0 0,0 0 0 0,0 1 0 0,0-1 0 0,0-4 0 15,0 0 0-15,0-3 0 0,0 3 0 0,0-4 0 0,0-3 0 0,0 0 0 16,0 0 0-16,0 0 0 0,0-3 0 0,0-4 0 0,0 3 0 0,6-3 0 0,-6-4 0 15,7 4 0-15,-7-5 0 0,0 1 0 0,6 0 0 0,-6-3-20 0,6-1-22 0,2 4 8 16,-2-4 6-16,-6 1 5 0,6 3 4 0,1-4 7 0,0 4 1 0,-1 0 3 16,0 0 8-16,1 0 6 0,-7 4 7 0,6-1 9 0,1 1 11 0,0 3 14 15,-7 1 15-15,6-1-48 0,-6 0-14 0,6 4 0 0,1-3 0 0,-7 3 0 16,7 3 0-16,-7-3 0 0,6 4 0 0,-6 0 0 0,6 3 0 0,-6-3 0 0,7 3 0 16,-7 0 0-16,6 1 0 0,-6 3 0 0,0 1 0 0,7-3 0 0,-7 3 0 15,7 2 0-15,-7-3 0 0,6 4 0 0,-6-4 0 0,0 0 0 0,0 4-296 0,6-4-130 16,-6 0-61-16,0-4-55 0,8 4-107 0,-8-3-105 0,0-1 28 0,0 0 44 15,6-3 48-15,-6-1 44 0,6 1 53 0,-6-4 51 0,0 0 71 0,6-4 72 16,-6 4 71-16,7-3 68 0,0-1 74 0,-1 1 112 0</inkml:trace>
  <inkml:trace contextRef="#ctx0" brushRef="#br0" timeOffset="192241.27">9294 3828 0 0,'7'-4'83'0,"-1"1"153"0,1-1 73 0,0 0 58 0,5 4 53 16,-5 0 53-16,0 0 52 0,-1 0 39 0,0 0 37 0,1 4 32 0,-1-4 28 16,-6 4 29-16,7-1 26 0,0 1-203 0,-1 0-245 0,0-1-56 0,-6 5-26 15,8-5-24-15,-2 1-26 0,0 0-26 0,0-1-24 0,-6 1-14 0,7-1-10 16,0 1-6-16,-1-4-8 0,1 4-46 0,-1-4-2 0,0 0 0 0,2-4 0 0,-2 4 0 15,-6-4 0-15,6 1 0 0,0-1 0 0,1-3 0 0,0 0 0 0,-7-4 0 0,6 3 0 16,-6 1 0-16,7-4 0 0,-7 0 0 0,0 4 0 0,0-4 0 0,0 0 0 16,0 4 0-16,0-4 0 0,0 3 0 0,-7-3 0 0,7 4 0 0,-6 3 0 15,-1-3 0-15,0 3 0 0,1 0 0 0,0 4 0 0,0-3 0 0,-2 3 0 0,2 0 0 16,-7 0 0-16,7 3 0 0,-1-3 0 0,0 4 0 0,1 0 0 0,0-1 0 16,-8 1 0-16,8 0 0 0,0 3-163 0,-1-2-338 0,7-2-100 0,-7 3-106 0,7-1-100 15,-6-2 25-15,6 1 42 0,0 0 53 0,0-4 57 0,0 0 54 0,0 0 53 16,0 0 74-16,0 3 73 0,0-3 77 0,6 0 78 0,-6 0 97 0,7 0 119 15</inkml:trace>
  <inkml:trace contextRef="#ctx0" brushRef="#br0" timeOffset="192640.58">9789 3520 0 0,'0'-3'216'0,"0"-1"179"0,0 0 82 0,0 4 60 15,0-3 51-15,-6 3 48 0,6 0 43 0,-6 0 36 0,-2 3 31 0,8-3 31 16,-6 4 30-16,0 0 29 0,-1 3-54 0,1 4-782 0,-1-3 0 0,1 2 0 0,-1 1 0 15,1 0 0-15,-1 4 0 0,7-4 0 0,-7 7 0 0,1-3 0 0,6 3 0 16,-6 4 0-16,6 0 0 0,-7 0 0 0,7 0 0 0,0 4 0 0,0-4 0 16,0 3 0-16,0 1 0 0,7-4 0 0,-7 4 0 0,0-4 0 0,6 0 0 0,0-4 0 15,1 0 0-15,-7 0 0 0,13-3 0 0,-13-4-5 0,13 0-74 0,-6-3-9 16,-1-1-10-16,7-7-24 0,-7 0-25 0,2-3-16 0,4-5-15 0,-5-4-6 0,6 2-6 16,-6-9-1-16,5 5 2 0,-6-8-7 0,8 0-5 0,-8 0-1 0,8-3-1 15,-8-5 3-15,1 1 3 0,-1-1 21 0,7 1 24 0,-6-4 31 0,-1 0 30 16,0 0 36-16,-6 0 34 0,7-1 26 0,0 2 25 0,-7-1 35 0,6 0 36 15,-6 1 33-15,0-2 32 0,7 5 28 0,-7-4 27 0,0 8 21 0,0-4 21 0,6 6 10 16,-6-3 8-16,0 8 1 0,0-4-3 0,0 8 3 0,0-1 0 16,0 4-16-16,0 4-183 0,0-1-83 0,0 8 0 0,0 0 0 0,0 4 0 0,0 0 0 0,-6 3 0 15,6 4 0-15,0 4 0 0,0-1 0 0,-7 4 0 0,7 1 0 16,0 3 0-16,-6 4 0 0,6 3 0 0,0-4 0 0,-7 8 0 0,7 0 0 0,-7 1 0 16,7-2 0-16,-6 5 0 0,6-4 0 0,0 4 0 0,-6-4 0 0,6 3 0 15,0-3 0-15,0 3 0 0,0-6 0 0,0 3 0 0,0-7 0 0,0-1 0 16,0 2 0-16,6-6-328 0,-6-3-320 0,0 1-164 0,0-1-10 0,6-7 13 0,-6 3 45 0,7-6 49 15,-7-1 62-15,7 0 62 0,-7-3 56 0,6-4 58 0,-6 3 82 0,0-3 83 16,7-3 89-16,-1 3 116 0</inkml:trace>
  <inkml:trace contextRef="#ctx0" brushRef="#br0" timeOffset="193007.78">10467 3245 0 0,'0'4'131'0,"0"0"168"0,0-1 79 0,0 5 54 0,0-1 44 0,0 0 42 0,6 1 39 15,-6 2 36-15,6 2 33 0,-6-4 32 0,0 2 32 0,8 5 27 0,-8 0 27 16,6-1-249-16,0 4-301 0,-6-3-55 0,6 0-21 0,1 3-9 0,0 1-5 0,-1-1-11 15,1 0-9-15,-7 0-48 0,6 1-36 0,1-1 0 0,0 0 0 0,-1 0 0 0,0 1 0 16,0-4 0-16,2 3 0 0,-2-3 0 0,0-1 0 0,1 1 0 0,-1-1 0 16,1-3 0-16,0 4 0 0,-7-4 0 0,6 0 0 0,0-3 0 0,0 3 0 15,-6-1 0-15,0-2 0 0,8-1 0 0,-8 0 0 0,0-3 0 0,0 3 0 16,0 1 0-16,0-5 0 0,0 5 0 0,0-5 0 0,-8 5 0 0,8-5 0 0,-6 5 0 16,0-5 0-16,0 1 0 0,-1 3 0 0,0-3 0 0,1 3 0 0,-1-3 0 0,-5 4 0 15,-2-4 0-15,8-1 0 0,-7-3 0 0,0 4-5 0,0-4-658 0,-1 0-184 16,2-4-6-16,-2 1 22 0,2-6 38 0,5-2 41 0,-6 1 59 0,0-5 57 15,1-3 67-15,4-1 70 0,-4-3 87 0,5 1 90 0,-6-4 96 0,6-2 136 0</inkml:trace>
  <inkml:trace contextRef="#ctx0" brushRef="#br0" timeOffset="193157.91">10493 3275 0 0,'6'0'193'0,"7"-4"175"16,-6 4 80-16,-1-4 60 0,1 4 54 0,-1 0 42 0,1-3 41 0,0 3 27 15,-1 0 25-15,0 0 24 0,0 0 22 0,-6 0 10 0,14 0 1 0,-8 0-337 16,1 0-392-16,-1 0-131 0,1 0-92 0,6-3-103 0,-7-2-104 0,8 2-165 0,-2-1-162 15,2 0-1-15,-1-3 23 0,-1 0 27 0,2 0 28 0,-2-1 42 0,2 1 46 16,-1-1 55-16,-1-2 57 0,-4 3 88 0,4-1 89 0,2-2 97 0,-2 1 137 0</inkml:trace>
  <inkml:trace contextRef="#ctx0" brushRef="#br0" timeOffset="193383.95">10974 2732 0 0,'0'-4'255'0,"0"-3"180"0,7 4 85 16,-7 3 68-16,7-4 62 0,-7 4 50 0,6 0 49 0,0 4 39 0,-6-1 36 0,8 1 33 0,-2 3 32 16,0-2 23-16,1 6-888 0,-1-4-24 0,1 4 0 0,-1 0 0 0,1 3 0 15,5 1 0-15,-4 0 0 0,4 3 0 0,-5 3 0 0,6 2 0 0,-7-1 0 16,7 7 0-16,-6-3 0 0,0 7 0 0,5-1 0 0,-5 2 0 0,0 6 0 16,5-4 0-16,-5 9 0 0,-7-1 0 0,6 3 0 0,1 5 0 0,-7-1 0 0,0 3 0 15,0 5 0-15,0 0 0 0,-7 3 0 0,1 0 0 0,-1 5 0 0,-5-2-573 0,-2 1-243 16,2 4-19-16,-2-1 7 0,-5 1 41 0,-1-1 43 0,0-2 59 0,1-1 61 15,-7 0 56-15,6-4 57 0,-6 0 73 0,7-7 76 0,-7 0 94 0,6-4 116 16</inkml:trace>
  <inkml:trace contextRef="#ctx0" brushRef="#br0" timeOffset="196707.6">6214 11939 0 0,'0'-4'178'0,"0"-3"171"0,0 3 77 15,0 1 59-15,0-4 53 0,0-1 55 0,0 5 52 0,0-6 53 0,0 2 53 16,-6 0 43-16,6 0 43 0,0 3 31 0,-8-3 29 0,8 0-765 0,-6-1-132 0,6 1 0 15,-6 0 0-15,6 3 0 0,-7-3 0 0,1-1 0 0,6 1 0 0,-7 3 0 0,0-3 0 16,1 4 0-16,0-1 0 0,-8 0 0 0,8 1 0 0,-7-1 0 0,7 0 0 16,-8 1 0-16,8-1 0 0,-7 4 0 0,0 0 0 0,0-3 0 0,-7 6 0 15,8-3 0-15,-8 4 0 0,6-4 0 0,-5 7 0 0,6-3 0 0,-6 3 0 0,-1 3 0 16,1-2 0-16,-1 7 0 0,7-4 0 0,-6 7 0 0,-1-3 0 0,1 3 0 16,5 1 0-16,2 2 0 0,-2 1 0 0,1 4 0 0,0-4 0 0,0 3 0 0,7 0 0 15,0 2 0-15,-2-1 0 0,2-1 0 0,0 1 0 0,6-1 0 0,0-2 0 16,0 2 0-16,0-3 0 0,6-4 0 0,-6 1 0 0,6-1 0 15,2 0 0-15,-2-2 0 0,0-6 0 0,1 1 0 0,-1 0 0 0,7-4 0 16,0 1 0-16,-7-5 0 0,8 1 0 0,-1 0 0 0,0-4 0 0,0-4 0 0,0 0 0 16,0 1 0-16,0-5 0 0,0-3 0 0,0 1 0 0,7-2 0 0,-8-3 0 0,2-3 0 15,-1 0 0-15,0 0 0 0,6-4 0 0,-5 0 0 0,-2-4 0 16,2 4 0-16,-2-4 0 0,1 1 0 0,-6-1 0 0,6 4 0 0,0-3 0 0,-6 2 0 16,5 2 0-16,-5 2 0 0,0 1 0 0,-1 0 0 0,1 3 0 0,-1 4 0 0,0 0 0 15,-6 0 0-15,8 3 0 0,-2 4 0 0,-6 1 0 0,0-1 0 0,6 4 0 0,-6 0 0 16,0 4 0-16,0-1 0 0,0 1 0 0,6 4 0 0,-6 3 0 0,0-4 0 0,7 4 0 15,-7 3 0-15,0-2 0 0,0 3 0 0,7-1 0 0,-7 5 0 0,0-2 0 16,0 1 0-16,6 2 0 0,-6-2 0 0,0 0 0 0,0 4 0 0,7-4 0 16,-7 1 0-16,0-1 0 0,6 1 0 0,-6-5 0 0,0 4 0 0,6-3 0 0,-6 0 0 15,0-1-121-15,8-3-470 0,-2 4-107 0,0-4-70 0,-6 0-56 0,6 1 29 16,2-6 41-16,-2 2 59 0,0-1 62 0,1 0 61 0,-1-3 64 0,8-1 88 16,-8-3 87-16,0 0 81 0,0 0 80 0</inkml:trace>
  <inkml:trace contextRef="#ctx0" brushRef="#br0" timeOffset="196874.94">6605 12196 0 0,'13'3'184'0,"-7"-3"177"0,0 4 87 0,1-4 71 0,-7 7 66 16,7-3 62-16,-7-1 61 0,6 5 47 0,-6-5 45 0,0 5 36 15,0-5 33-15,0 5 28 0,0-1-315 0,0 0-582 0,0-3 0 0,0 3 0 0,-6 1 0 16,6 3 0-16,0-4 0 0,-7 0 0 0,7 4 0 0,0-4 0 0,0 5 0 16,-7-5 0-16,7 4 0 0,0 0 0 0,0 0 0 0,0-4 0 0,-6 4 0 0,6-3 0 15,0 2-166-15,0-2-465 0,0 3-148 0,-6-4-33 0,6-3-15 0,0 3 35 0,0-3 43 16,6-1 63-16,-6-3 65 0,0 0 65 0,0 0 66 0,0 0 89 0,0-3 89 15,0-1 83-15,0 0 93 0</inkml:trace>
  <inkml:trace contextRef="#ctx0" brushRef="#br0" timeOffset="197136.3">6878 12129 0 0,'7'-7'145'16,"6"-4"173"-16,-7 0 83 0,1 4 67 0,-1-4 57 0,1 0 55 0,-1 0 52 15,0 0 45-15,2 0 42 0,-8-1 34 0,6 5 32 0,0-3 28 0,-6-2 26 0,7 5-303 16,-1-4-536-16,-6 0 0 0,7 4 0 0,-7 0 0 0,6-1 0 0,-6 1 0 15,7 3 0-15,-1-3 0 0,-6 3 0 0,6 1 0 0,-6-1 0 0,8 1 0 0,-2 3 0 16,0 0 0-16,1 0 0 0,0 0 0 0,-1 3 0 0,0 1 0 0,1-1 0 16,-1 1 0-16,8 0 0 0,-8 3 0 0,0 0 0 0,1-4 0 0,6 5 0 0,-7 3 0 15,1-3 0-15,6-1 0 0,-6 4 0 0,-1-4 0 0,0 1 0 0,2 2 0 16,-2-3 0-16,6 1 0 0,-5-1 0 0,0 5 0 0,-1-5 0 0,1-3 0 16,-1 3 0-16,0 0 0 0,2-3 0 0,-2 3 0 0,0-3 0 0,0 0 0 0,2-1 0 15,-2-3 0-15,0 0 0 0,1 4 0 0,-1-4 0 0,8-4 0 0,-8 4 0 16,0-7 0-16,0 3 0 0,8-3-656 0,-8-4-205 0,7 0 1 0,1 0 25 15,-8-4 39-15,7 0 39 0,0 1 52 0,0-4 58 0,0 3 73 0,-6-3 76 0,5-1 93 16,2 1 93-16,-2-1 99 0,8 1 141 0</inkml:trace>
  <inkml:trace contextRef="#ctx0" brushRef="#br0" timeOffset="197608.21">8161 11760 0 0,'-6'0'207'16,"6"4"188"-16,-7-4 101 0,0 0 71 0,1-4 64 0,6 0 51 0,-13 4 47 0,7-8 42 16,-1 4 36-16,0 1 32 0,-5-4 28 0,5-1 28 0,0 1-590 15,1 0-305-15,-7-1 0 0,7-3 0 0,-1 4 0 0,-6 0 0 0,7 0 0 0,-2-1 0 16,2 5 0-16,0-5 0 0,-1 1 0 0,1 7 0 0,-1-4 0 0,1 1 0 0,-1-1 0 16,1 4 0-16,0 0 0 0,-8 4 0 0,8-1 0 0,-1 1 0 0,-6 3 0 15,7 4 0-15,-7 0 0 0,-1 4 0 0,8 4 0 0,-7-2 0 0,6 5 0 16,-6 1 0-16,7 2 0 0,-7 1 0 0,6 3 0 0,1 0 0 0,0 5 0 15,-2-5 0-15,2 4 0 0,0-4 0 0,-1 0 0 0,7 1 0 0,0-1 0 0,0-4 0 0,0-3 0 16,0 0 0-16,7 1 0 0,-7-5 0 0,6 0 0 0,0-3 0 0,2-4 0 16,-2-4 0-16,0 0 0 0,8 1 0 0,-8-5 0 0,7-3 0 0,0 0 0 15,-6-3 0-15,5-5 0 0,2 1 0 0,-1 0 0 0,0-4 0 0,0-4 0 16,-1 1 0-16,-4-5 0 0,4 1 0 0,1-4 0 0,0 0 0 0,0 0 0 0,1 0 0 16,-2-4 0-16,-5 0 0 0,6 1 0 0,-7-1 0 0,7 1 0 0,-6 3 0 15,0-4 0-15,-1 4 0 0,0 4 0 0,1-1 0 0,0 1 0 0,-1 3 0 0,0 4 0 16,-6 1 0-16,7-1 0 0,-7 3 0 0,0 1 0 0,0 4 0 0,6-1 0 15,-6 4 0-15,0 0 0 0,0 0 0 0,0 4 0 0,0-1 0 0,0 4 0 16,0 1 0-16,7-1 0 0,-7 3 0 0,0 2 0 0,0 2 0 0,0 1 0 16,7 0 0-16,-7 3 0 0,0 0 0 0,0 5 0 0,0-2 0 0,6 1 0 0,-6 0 0 15,0 4 0-15,6-1 0 0,2-2 0 0,-8 2 0 0,6-3 0 0,-6 4 0 16,6-4 0-16,-6 0 0 0,6-4 0 0,1 4 0 0,-7-7 0 0,7 3 0 0,-1-3-286 16,1-1-361-16,-7-3-150 0,6 0-21 0,-6-4 1 0,6 1 41 0,2-1 45 15,-8-3 63-15,6-1 63 0,0-3 64 0,-6 0 62 0,6-3 91 0,2 3 87 16,-8-8 83-16,6 5 99 0</inkml:trace>
  <inkml:trace contextRef="#ctx0" brushRef="#br0" timeOffset="197960.52">8422 12038 0 0,'6'-4'168'0,"1"0"167"0,-7 4 71 0,6-4 55 0,-6 8 47 0,6-4 49 0,-6 4 46 16,0 0 51-16,8 2 51 0,-8 3 44 0,0 2 43 0,0-4 34 0,0 4 34 16,-8 4-293-16,8-5-567 0,0 1 0 0,0 4 0 0,0 0 0 0,-6 3 0 15,6-4 0-15,0 5 0 0,0-1 0 0,0 1 0 0,0-5 0 0,-6 5 0 16,6-1 0-16,0 0 0 0,0-3 0 0,0 0 0 0,0 0 0 0,0-1 0 0,0 1 0 15,0-4 0-15,0 0 0 0,0-4 0 0,0 0 0 0,0 0 0 0,0-2 0 16,0-2 0-16,0 0 0 0,0-3 0 0,0 0 0 0,0 0 0 0,0-3 0 0,0 0 0 16,6-2 0-16,-6-2 0 0,0 0 0 0,0 0 0 0,0-4 0 0,0 3 0 15,0-3 0-15,0 0 0 0,6-3 0 0,-6 3 0 0,0-4 0 0,8 4 0 16,-8-4 0-16,6 1 0 0,-6-1 0 0,6 0 0 0,0 4 0 0,-6-3 0 16,7-1 0-16,0 4 0 0,-1 0 0 0,1-4 0 0,-1 8 0 0,-6-4 0 0,7 0 0 15,0 4 0-15,-1-1 0 0,0 1 0 0,0 3 0 0,2-3 0 0,-8 3 0 16,6 4 0-16,0-3 0 0,1 6 0 0,-1-3 0 0,1 4 0 0,0 0 0 0,-1-1 0 15,-6 5 0-15,6-1 0 0,0 0 0 0,2 4 0 0,-2-3 0 0,0 3 0 16,1 4 0-16,0-4 0 0,-1 3 0 0,1-3 0 0,-1 4 0 0,-6-1 0 16,6 1 0-16,1 0 0 0,0-1 0 0,-1 1 0 0,0-4 0 0,1 4 0 0,0-4 0 15,-1 0 0-15,-6-1 0 0,7-2-300 0,-1-1-370 0,-6 1-177 0,7-5 1 16,-1 1 28-16,-6 0 43 0,7-4 49 0,-1 0 62 0,-6-4 66 0,6 0 65 0,2-3 66 16,-8 0 89-16,6-1 88 0,-6-3 86 0,6 1 129 0</inkml:trace>
  <inkml:trace contextRef="#ctx0" brushRef="#br0" timeOffset="206539.6">7972 12855 0 0,'0'-4'183'0,"7"-3"173"0,-1 3 77 0,-6-3 56 0,0 3 48 15,7 1 51-15,-7-1 47 0,0 4 47 0,6-4 47 0,-6 4 42 0,0 0 40 0,0 0 35 0,0 0 34 16,0 0-629-16,0 4-251 0,0 0 0 0,0 3 0 0,-6 0 0 0,6 0 0 16,0 4 0-16,-7 4 0 0,7 3 0 0,0 0 0 0,-6 5 0 0,-1 2 0 15,7 5 0-15,-6-1 0 0,0 5 0 0,6 5 0 0,-8-2 0 0,2 7 0 16,0 0 0-16,-1 0 0 0,1 0 0 0,6 4 0 0,-7-1 0 0,1 1 0 0,-1-4 0 16,1 3 0-16,-1-3 0 0,0 0 0 0,1-3 0 0,0-1 0 0,6-4 0 15,-7-2 0-15,0-2 0 0,7-2 0 0,-6-1 0 0,6-7 0 0,0 0 0 0,-7 0 0 16,7-7 0-16,0-1 0 0,0 1 0 0,0-4 0 0,0-3 0 15,0-2 0-15,0-2 0 0,0 0-217 0,0 0-381 0,7-4-110 0,-7 0-63 0,6-4-53 16,1 0 38-16,0 0 44 0,-7-2 66 0,6-2 64 0,0-3 60 0,1 0 56 16,6-1 84-16,-6 2 83 0,-1-5 78 0,7 1 82 0</inkml:trace>
  <inkml:trace contextRef="#ctx0" brushRef="#br0" timeOffset="206840.18">8546 13547 0 0,'0'-3'158'0,"0"-1"170"0,0 0 79 0,-8 4 60 0,8-3 54 0,-6-1 48 16,0-3 52-16,0 3 42 0,-1-3 45 0,0 3 35 0,1-3 39 0,-7-1 30 0,6 5 33 15,-6-6-278-15,7 3-567 0,-8 3 0 0,8-6 0 0,-7 6 0 0,0-4 0 16,6 3 0-16,-5-3 0 0,6 3 0 0,-8 1 0 0,8 3 0 0,-8 0 0 16,1 0 0-16,7 0 0 0,-8 3 0 0,8 5 0 0,-6-1 0 0,-2 0 0 15,8 5 0-15,-7-3 0 0,7 7 0 0,-8-1 0 0,8-1 0 0,0 5 0 16,-8-1 0-16,8 4 0 0,-1 0 0 0,1 0 0 0,6 0 0 0,-7 0 0 0,0 0 0 15,7 0 0-15,0 0 0 0,0-1 0 0,0 2 0 0,0-5 0 0,7 0 0 0,-7 1 0 16,7-5 0-16,-1 1 0 0,1-1 0 0,-1-3 0 0,8 0 0 0,-8-3 0 16,6 0 0-16,2-1 0 0,-1-4 0 0,0-3 0 0,0 4 0 0,-1-4 0 15,8-4 0-15,-7 1 0 0,1-1 0 0,6-3 0 0,-8-1 0 0,8-2-222 0,-1-2-367 16,-5 1-112-16,4-4-64 0,-4 1-56 0,5 3 36 0,1-7 44 16,-8 3 62-16,8-3 63 0,-7 0 59 0,7-1 59 0,-8 1 85 0,8 3 83 0,-6-3 79 15,-1 3 80-15</inkml:trace>
  <inkml:trace contextRef="#ctx0" brushRef="#br0" timeOffset="207357.39">8793 13437 0 0,'0'-3'220'0,"0"-1"137"0,0 4 75 0,-7-3 56 0,7 3 53 0,0 0 50 0,0 0 45 15,0 3 36-15,-6-3 31 0,6 4 34 0,-7-1 32 0,7 1 30 0,0 3 29 16,-6 0-410-16,6 0-418 0,0 5 0 0,-6-1 0 0,6 0 0 0,0 0 0 16,0 4 0-16,0-1 0 0,0 1 0 0,0 3 0 0,0 0 0 0,0 1 0 0,0-1 0 15,0 1 0-15,0 3 0 0,0-4 0 0,0 0 0 0,0 0 0 0,0 4 0 0,0-7 0 16,0 4 0-16,0-5 0 0,0 0 0 0,0-2 0 0,0 2 0 15,6-6 0-15,-6 3 0 0,0-4 0 0,0-4 0 0,0 2 0 0,0-2 0 0,0 0 0 16,0-3 0-16,0 0 0 0,0-3 0 0,0 0 0 0,0-2 0 0,0-2 0 0,6 0 0 16,-6-4 0-16,0 4 0 0,7-8 0 0,-7 4 0 0,6-4 0 0,-6 1 0 15,7-5 0-15,-1 5 0 0,1-5 0 0,-7 1 0 0,6 0 0 0,0 0 0 16,2-1 0-16,-2 1 0 0,0 3 0 0,1-3 0 0,0 3 0 0,-1 4 0 0,7-4 0 16,-7 5 0-16,-6-1 0 0,7 3 0 0,0 1 0 0,-1 3 0 0,0-3 0 15,1 7 0-15,0-4 0 0,-7 4 0 0,6 0 0 0,1 4 0 0,-7 0 0 16,6 3 0-16,0-3 0 0,-6 7 0 0,7-4 0 0,-7 4 0 0,7-4 0 0,-7 8 0 15,0-4 0-15,6 0 0 0,-6 3 0 0,6-2 0 0,-6-1 0 0,0 3 0 16,0-3 0-16,8 0 0 0,-8 0 0 0,0 0 0 0,6-4 0 0,-6 1 0 0,0-1 0 16,0 0 0-16,6-3 0 0,-6 0 0 0,0-1 0 0,7-3 0 0,-7 0 0 15,0 0 0-15,6 0 0 0,-6-3 0 0,0-1 0 0,7-3 0 0,-7-1 0 16,0 1 0-16,6 0 0 0,1-4 0 0,-7 0 0 0,6-4 0 0,0 1 0 0,-6-1 0 16,8 0 0-16,-2 0 0 0,0-3 0 0,1 0 0 0,0 0 0 0,-1 3 0 0,0-3-31 15,1-1-6-15,-1 4 4 0,8 0 15 0,-8 1 16 0,0 3 16 0,1-3 21 16,0 6 19-16,-1-3-36 0,0 4-18 0,1 0 0 0,-1 3 0 0,1 4 0 15,0 0 0-15,-1 0 0 0,-6 0 0 0,6 7 0 0,2-3 0 0,-2 3 0 16,0 4 0-16,0-3 0 0,1 3 0 0,0 3 0 0,-7-3 0 0,6 4 0 16,1 0 0-16,-1 3 0 0,0-3 0 0,2-1 0 0,-2 4 0 0,0 1 0 0,0-1 0 15,2-3 0-15,-2 3 0 0,0-3 0 0,1 3 0 0,-1-3 0 0,1-1 0 0,6-3 0 16,-7 4 0-16,1-4 0 0,-7-4 0 0,7 4-198 0,-1-7-431 0,0 3-163 16,1-3-24-16,-1-1 2 0,1-3 38 0,0-3 47 0,-1 3 57 0,-6-8 59 15,6 5 59-15,2-8 61 0,-2 0 84 0,-6 0 84 0,6-4 87 0,0 1 105 16</inkml:trace>
  <inkml:trace contextRef="#ctx0" brushRef="#br0" timeOffset="207640.15">9965 12573 0 0,'0'-8'236'0,"0"2"162"0,-7-2 90 15,7 0 74-15,-6 1 67 0,0 0 47 0,6 3 41 0,-7-4 34 0,1 5 30 0,6 0 28 16,-7 3 31-16,0-4 10 0,1 4-396 0,0 0-454 0,-1 4 0 0,0-1 0 16,1 5 0-16,0-1 0 0,-1 7 0 0,1 2 0 0,-1 2 0 0,0-1 0 0,1 10 0 15,0-2 0-15,-2 8 0 0,-4 0 0 0,6 7 0 0,-1 1 0 0,-6 6 0 16,6 1 0-16,1 7 0 0,-8 0 0 0,8 3 0 0,0 5 0 0,-7-2 0 16,6 6 0-16,1-5 0 0,-1 4 0 0,1 0 0 0,-1-4 0 0,7 0 0 15,-7-3 0-15,7 0 0 0,0-8 0 0,0 0 0 0,0-3 0 0,7-8 0 0,-7 1 0 16,7-8-58-16,-1-4-626 0,-6-7-182 0,7 0 2 0,6-4 31 0,-7-8 38 15,1 2 43-15,5-4 61 0,-4-5 63 0,-2-3 71 0,7-3 71 0,-7-5 91 0,1 0 91 16,0 2 96-16,-1-6 138 0</inkml:trace>
  <inkml:trace contextRef="#ctx0" brushRef="#br0" timeOffset="208340.67">10538 12869 0 0,'7'-3'178'0,"0"-5"171"0,-1 5 76 0,-6-1 60 0,6 0 54 16,-6 4 54-16,0-3 56 0,0 3 46 0,0-4 45 0,-6 4 34 0,6 0 32 15,-6 0 29-15,-1 0 27 0,0 0-601 0,1 4-261 0,-7-4 0 0,6 3 0 0,-6-3 0 16,7 4 0-16,-8 0 0 0,2-1 0 0,5 1 0 0,-6 0 0 0,0 3 0 0,1-3 0 15,-8 3 0-15,6-3 0 0,1 3 0 0,1 1 0 0,-2-2 0 0,2-1 0 16,-8 2 0-16,7 0 0 0,0-3 0 0,0 3 0 0,-7 0 0 0,7-3 0 16,0 3 0-16,0-3 0 0,7 3 0 0,-8-3 0 0,2 3 0 0,5-3 0 15,-6 0 0-15,6-1 0 0,1 5 0 0,-7-5 0 0,13 1 0 0,-7 0 0 0,1-1 0 16,0 4 0-16,-1-3 0 0,7 3 0 0,0 1 0 0,-7 0 0 0,7-1 0 16,0 0 0-16,0 4 0 0,0 0 0 0,0 4 0 0,0-1 0 0,0 1 0 0,7 4 0 15,-7 2 0-15,0 1 0 0,7 0 0 0,-7 3 0 0,6 5 0 0,0 0 0 16,-6-2 0-16,7 6 0 0,0 2 0 0,-7-2 0 0,6 1 0 0,0 3 0 15,1 2 0-15,-7 0 0 0,6-2 0 0,1 1 0 0,-7 1 0 0,7 1 0 16,-1-4 0-16,-6 3 0 0,6-4 0 0,-6 1 0 0,8-4 0 0,-8-1 0 0,6 2 0 16,-6-8 0-16,6 3 0 0,-6-7 0 0,0 0 0 0,0 0 0 0,6-8 0 15,-6 1 0-15,0-4 0 0,0 0 0 0,0-7-57 0,0 3-331 0,0-7-35 0,0 0-36 16,0-4-100-16,0 1-101 0,0-8-29 0,0 0-14 0,0 0 36 0,0-8 48 16,-6 5 42-16,6-8 46 0,0-1 66 0,-6 1 68 0,0-3 60 0,6-1 59 0,-8-3 62 15,2 4 70-15</inkml:trace>
  <inkml:trace contextRef="#ctx0" brushRef="#br0" timeOffset="208627.87">10148 13606 0 0,'0'-15'117'0,"0"0"155"0,0 1 64 0,6-1 64 0,-6 4 61 16,6 0 51-16,-6 0 47 0,0 4 41 0,7 0 36 0,-7-1 36 0,6 1 33 0,1-1 31 16,-7 5 32-16,7-5-235 0,-1 4-285 0,-6 1-42 0,6-1-4 0,2-3-33 15,-2 4-110-15,0-5-59 0,0 5 0 0,8-4 0 0,-8-1 0 0,1 1 0 16,5-1 0-16,-4 1 0 0,4 0 0 0,-5-1 0 0,6 1 0 0,0 0 0 0,0 0 0 16,-6-1 0-16,5 1 0 0,-5 0 0 0,6 2 0 0,-7-1-57 0,7 1-44 15,-6 2 2-15,0-1 2 0,-1 4 2 0,0 0 5 0,2 0 7 0,-8 0 8 16,0 4 9-16,6-1 10 0,-6 4 8 0,0 2 10 0,-6 2 10 0,6-4 10 0,0 7 6 15,-8-3 4-15,2 4 7 0,0 3 5 0,-1 1 8 0,-6-1 11 0,6 1 19 16,1-1 17-16,-7 4 23 0,0 0 17 0,7-1 18 0,-8-2 14 0,8 3 11 16,-7-4 7-16,6 1-37 0,-6-1-112 0,7-3 0 0,0-1 0 0,-2 1 0 0,2-4 0 15,0 0 0-15,-1 0 0 0,7-4 0 0,-6-3 0 0,6 3 0 16,0-4 0-16,0 1 0 0,0-4 0 0,0 4 0 0,0-4 0 0,0 3 0 0,6-3 0 16,-6 0 0-16,7 0 0 0,-1 0 0 0,-6 0 0 0,6 0 0 0,2-3 0 15,4-1 0-15,-5 0 0 0,-1 1-23 0,7-1-327 0,-6-3-69 0,6 0-66 0,0-4-146 16,0 3-143-16,0-6 12 0,0 3 34 0,0 0 48 0,0-4 49 0,1 4 50 15,-2-3 51-15,1 0 72 0,0 2 71 0,0-3 73 0,1 0 72 0,-2 1 82 0,1-1 124 16</inkml:trace>
  <inkml:trace contextRef="#ctx0" brushRef="#br0" timeOffset="209140.65">10903 12925 0 0,'6'-16'190'0,"-6"7"176"0,0 0 82 16,-6 2 67-16,6 0 60 0,-6 3 52 0,-1 4 50 0,-6 0 40 0,6 4 36 15,1-1 32-15,-8 5 28 0,2-1 22 0,6 4 22 0,-8 0-824 0,1 4-33 16,1 3 0-16,-2 0 0 0,2 1 0 0,-2 3 0 0,8-1 0 0,-7 2 0 0,6 2 0 16,-6 1 0-16,7 3 0 0,-1-3 0 0,0 3 0 0,1 4 0 0,0-4 0 15,-1 1 0-15,1-1-46 0,6 1-84 0,-7-1 10 0,7-4 11 0,0 5 11 0,-7-5 15 16,7-2 8-16,0-2 7 0,0-2 3 0,0-1 4 0,0-3 3 0,0-1 5 16,0 1 5-16,0-4 5 0,0-4 6 0,0 0 4 0,0-3 5 0,7 0 3 15,-7-4 1-15,0 0 4 0,7-4 4 0,-7 0 4 0,6-3 7 0,1 0 7 0,-1-1 4 16,0 1 6-16,1-4 3 0,6 0 2 0,-7 0 1 0,8-3-1 0,-8 3 2 15,7-4-1-15,1-1 0 0,-2 2 1 0,8 0 0 0,-7-1 0 0,0 1 0 16,0-1 0-16,7 0-4 0,-8 1-6 0,2-1-22 0,5 1-25 0,-6-2-36 0,0-2-37 16,7 4-28-16,-7-1-24 0,-1 0-25 0,2 1-29 0,-2-1-25 0,-4 1-27 15,4-1-11-15,1 1-8 0,-6-2-52 0,6 2-54 0,-7-1-13 0,0 5-5 16,2-5-13-16,-8 4-9 0,6 0 16 0,-6 3 22 0,0 1 37 0,6-1 39 0,-6 1 38 16,-6 4 35-16,6-1 26 0,0 1 26 0,-6 3 125 0,6 0 124 15,-8 3 46-15,2-3 37 0,0 4 64 0,-1 3 75 0,1-4 54 0,-1 5 51 0,1-1 47 16,-1 1 47-16,1-1 50 0,0 0 51 0,-2 4 40 0,-4-4 33 0,5 4-122 15,0-3-158-15,1 3-17 0,0-1-1 0,-1-2-12 0,1 4-15 0,-1-2-11 16,0 1-8-16,7 0-23 0,-6 0-254 0,0 4-28 0,6-4 0 0,-7 3 0 16,7 5 0-16,-7-5 0 0,7 9 0 0,-6-5 0 0,6 4 0 0,0 0 0 0,0 4 0 15,0 2 0-15,0 2 0 0,0-1 0 0,0 4 0 0,0 4 0 0,0 0 0 16,0-1 0-16,6 1 0 0,-6 3 0 0,0 4 0 0,7-4 0 0,-7 0 0 0,7 4 0 16,-7-7 0-16,6 3 0 0,-6 1 0 0,6-4 0 0,1-5 0 0,-7 1 0 0,7-3 0 15,-7-5 0-15,6 1 0 0,1-4 0 0,-7-4 0 0,6-3 0 0,-6 0 0 16,6-5 0-16,1-2 0 0,-7-5-490 0,7-3-212 0,-1 0-73 0,-6-3-56 15,6-5 30-15,2-2 42 0,-2-1 57 0,0-4 56 0,-6-3 60 0,7-4 59 0,-1-1 76 16,-6-2 76-16,7-1 88 0,-1 1 91 0</inkml:trace>
  <inkml:trace contextRef="#ctx0" brushRef="#br0" timeOffset="209380.78">11261 13177 0 0,'0'0'259'0,"0"3"190"0,0 1 92 0,7 0 67 0,-7 0 56 0,0-4 49 0,0 4 44 16,0 0 41-16,0-4 34 0,0 3 35 0,0-3 27 0,0 4-85 0,6-4-809 16,-6 0 0-16,6-4 0 0,2 4 0 0,-2-3 0 0,0-1 0 0,1 0 0 15,6 0 0-15,0 0 0 0,-7-3 0 0,8 3 0 0,5-3 0 0,-6 0 0 0,0-1 0 16,7 2 0-16,-8-2 0 0,8 1 0 0,-7-4 0 0,7 3 0 0,0 1 0 16,-8-4 0-16,8 3 0 0,-7 1 0 0,0-3 0 0,6 2 0 0,-5-2 0 0,-2 1 0 15,1-2-283-15,-6 4-235 0,6 0-157 0,-1-4-158 0,-4 4 14 0,-2-1 38 16,0 1 55-16,1 3 60 0,0-3 57 0,-1 3 59 0,-6-3 68 0,7 3 67 15,-7 4 78-15,0 0 77 0,0 0 78 0,0-3 127 0</inkml:trace>
  <inkml:trace contextRef="#ctx0" brushRef="#br0" timeOffset="209582.4">11574 12778 0 0,'-6'-7'197'0,"-1"-2"175"0,0 6 74 0,1 3 65 0,-1 0 60 16,1 0 62-16,-1 3 59 0,0 6 52 0,1-2 46 0,0 0 39 0,0 4 36 0,-2 0 29 0,2 0-247 15,0 7-647-15,-1-3 0 0,1 3 0 0,-1 4 0 0,-6 1 0 16,7-2 0-16,0 1 0 0,-2 4 0 0,2 3 0 0,6-3 0 0,-6 4 0 15,-1-1 0-15,0 4 0 0,1-1 0 0,-1 2 0 0,1-1 0 0,6-1 0 0,-6 5 0 16,-1-5 0-16,7 6 0 0,-7-5 0 0,1 0 0 0,6 4 0 0,-6-5 0 16,-1 1 0-16,7-4 0 0,-7 1 0 0,7-1 0 0,-6-3 0 0,6-1 0 0,-7-3 0 15,7-3 0-15,-6-1 0 0,6-4-20 0,-7 2-524 0,7-5-103 0,0-4-87 16,0-4-76-16,-6 1 22 0,6-4 40 0,0-4 54 0,0 1 55 0,-7-4 55 0,7-4 55 16,0-1 71-16,0-2 71 0,0-1 90 0,7-3 89 0</inkml:trace>
  <inkml:trace contextRef="#ctx0" brushRef="#br0" timeOffset="209757.65">11359 13434 0 0,'6'-19'124'0,"1"5"121"15,0-1 58-15,-1 0 67 0,0 1 63 0,-6 3 58 0,7 4 52 0,-1-4 38 0,1 6 31 16,0-2 34-16,-7 3 32 0,6 4 32 0,-6 0 32 0,6 4-190 0,-6 3-234 16,8 0-34-16,-8 2-4 0,6 2-38 0,-6 3-205 0,0 1-37 0,6 3 0 15,-6 0 0-15,6 4 0 0,-6 0 0 0,7-1 0 0,-7 6 0 0,0-1 0 16,0 3 0-16,7 0 0 0,-7 1 0 0,0-1 0 0,0 0 0 0,0 4 0 0,6-4 0 16,-6 1 0-16,0-1 0 0,0 0 0 0,7-3 0 0,-7-1 0 0,0 1 0 0,0-4 0 15,0 0 0-15,0-3-301 0,0-1-75 0,0-4-45 0,0 1-51 0,0-8-45 16,0 4-81-16,0-7-77 0,0-4 8 0,0 0 15 0,0-4 39 0,0-3 41 15,0 0 63-15,0-8 61 0,0 0 63 0,0 1 58 0,0-4 61 0,0-1 60 16,0-6 66-16,-7 2 94 0</inkml:trace>
  <inkml:trace contextRef="#ctx0" brushRef="#br0" timeOffset="210040.06">11495 13558 0 0,'8'-22'79'0,"-8"4"144"0,6 0 56 0,0 3 44 0,-6-4 43 16,6 5 42-16,1 3 43 0,0-3 36 0,-1-1 36 0,-6 4 34 0,7 0 34 16,-1 0 30-16,1 3 30 0,0-2-192 0,-7 2-238 0,6 1-35 0,0 0-1 15,0-2-12-15,2 2-16 0,-2-4-18 0,0 8-21 0,1-4-14 0,-1 0-13 16,1-1-12-16,0 1-13 0,-1 4-6 0,0-5-5 0,0 4-1 0,-6-3 1 0,8 3 10 15,-2 0 5-15,0 1 16 0,1-1 14 0,0 4 9 0,-7-3-109 0,6 3 0 0,1 0 0 16,-7 3 0-16,6-3 0 0,0 7 0 0,-6-3 0 0,7 3 0 0,-7 1 0 16,7 3 0-16,-1 0 0 0,-6 0 0 0,6 3 0 0,1 4 0 0,-7-2 0 15,7 5 0-15,-7 1 0 0,6 0 0 0,-6 4 0 0,7-1 0 0,-7 1 0 16,6 4 0-16,-6-1 0 0,6 0 0 0,-6 4 0 0,0-3 0 0,8 2 0 0,-8 1 0 16,0 0 0-16,6-3 0 0,-6 2 0 0,0-2 0 0,0 0 0 0,0-5 0 15,0 1 0-15,0-1 0 0,0-3 0 0,0 0 0 0,0-4 0 0,0 1 0 0,-6-5 0 16,6 0 0-16,0-2 0 0,0-4 0 0,-8 3 0 0,8-4 0 0,-6-4-150 15,6 1-328-15,-6 0-41 0,6-4-137 0,-7 0-133 0,1-4 5 0,-1 0 31 16,0-3 49-16,1 0 53 0,0-4 59 0,-1-1 57 0,0-2 81 0,-5-1 80 0,5-3 73 16,1 0 70-16,-8 0 66 0,8-4 110 0</inkml:trace>
  <inkml:trace contextRef="#ctx0" brushRef="#br0" timeOffset="210163.67">11561 13613 0 0,'0'-15'114'16,"0"4"154"-16,0 0 64 0,0 4 61 0,0-4 60 0,0 7 49 0,0-3 42 15,7 0 34-15,-7 3 30 0,0 1 24 0,6-5 21 0,-6 5 20 0,0-1 19 0,6-3-238 16,-6 3-286-16,6-3-52 0,2 3-20 0,-8-3-67 0,6 3-76 0,0-4-59 15,1 2-57-15,-1-6-57 0,1 5-56 0,0 0-61 0,-1-1-59 0,0 1-119 0,0-4-119 16,2 4 0-16,-2-1 19 0,0 1 33 0,1 0 34 0,0-1 56 0,-7 5 57 16,6-1 55-16,-6 0 57 0,0 4 63 0,0 0 61 0,0 0 72 0,0 0 111 15</inkml:trace>
  <inkml:trace contextRef="#ctx0" brushRef="#br0" timeOffset="210290.43">11639 13569 0 0,'-6'11'165'15,"6"0"171"-15,0-4 79 0,0 4 58 0,0-2 51 0,0-3 47 0,0 2 41 16,0-1 36-16,0-3 29 0,0 3 28 0,0-4 25 0,0 1 22 0,0 4 20 15,0-5-292-15,6 1-348 0,-6-4-74 0,0 3-36 0,6 1-71 0,0-4-72 0,-6 0-99 16,8-4-100-16,-2 4-198 0,0-3-202 0,1-1-11 0,0 1 18 0,-1-5 22 16,7 1 26-16,-7 0 34 0,8-1 37 0,-2-3 48 0,2 0 55 0,-8 0 77 15,7 0 84-15,1 0 100 0,-8-4 142 0</inkml:trace>
  <inkml:trace contextRef="#ctx0" brushRef="#br0" timeOffset="210894.97">12779 13071 0 0,'0'-11'134'0,"0"1"170"0,-7-2 78 0,7 1 60 16,-6 0 54-16,-1 0 47 0,0 4 44 0,1-1 34 0,0-3 34 0,-8 4 25 15,8 3 26-15,-7-3 24 0,7 3 25 0,-8 4-258 0,8 0-311 0,-8 0-58 16,2 0-23-16,-1 4-16 0,0 3-15 0,0-3-9 0,-1 7-53 0,2 0-12 0,-2 0 0 15,-5 3 0-15,6 1 0 0,0 4 0 0,1 3 0 0,-2 0 0 0,1 3 0 16,-7 1 0-16,8 3 0 0,-2 1 0 0,2 3 0 0,5-1 0 0,-6 5 0 16,0-4 0-16,7 4 0 0,-1-1 0 0,0-3 0 0,1 4 0 0,0-4 0 0,-1 0 0 15,7 0 0-15,0-4 0 0,-7 1 0 0,7-5 0 0,0-3 0 0,7 0 0 0,-7 0 0 16,0-8 0-16,7 2 0 0,-1-2 0 0,0-3 0 0,-6-4 0 0,7 0 0 16,6-3 0-16,-7-4 0 0,1 0 0 0,6 0 0 0,-6-4 0 0,5-3 0 15,-5 0 0-15,6-4 0 0,-7 1 0 0,8-6 0 0,-1 2 0 0,-1-5 0 16,2 1 0-16,-2-4 0 0,2 0 0 0,-8-3 0 0,13-1 0 0,-11 0 0 0,4 0 0 15,8 1 0-15,-14-1 0 0,7-3 0 0,1 7 0 0,-2-3 0 0,2-1 0 0,-2 7 0 16,-5-2 0-16,6 2 0 0,-6 5 0 0,-1-2 0 0,0 6 0 0,2-1 0 16,-2 0 0-16,0 8 0 0,-6-2 0 0,6 2 0 0,-6 3 0 0,0 3 0 15,7 2 0-15,-7 1 0 0,0 2 0 0,7 3 0 0,-7-1 0 0,0 6 0 16,0 2 0-16,0 0 0 0,0 0 0 0,0 1 0 0,6 3 0 0,-6 3 0 16,0-2 0-16,0 2 0 0,0 1 0 0,0-1 0 0,7 1 0 0,-7-1 0 0,6-2 0 0,-6 2 0 15,0 1 0-15,6-4 0 0,-6-4 0 0,8 4 0 0,-2-4 0 0,-6-2 0 16,6-2 0-16,0 0 0 0,-6 1-256 0,8-8-241 0,-2 4-100 0,0-3-100 15,-6-5-50-15,7 5-36 0,-1-5 41 0,1-3 52 0,-7 0 59 0,7 0 62 16,-1-3 69-16,0-1 72 0,0-3 70 0,2 3 71 0,-2-3 65 0,0-1 69 0</inkml:trace>
  <inkml:trace contextRef="#ctx0" brushRef="#br0" timeOffset="211075.21">13032 13646 0 0,'8'-11'166'0,"-2"4"175"0,0 0 80 0,1-1 64 0,-1 4 56 16,-6 1 58-16,7-5 59 0,-7 8 52 0,6-3 49 0,-6 3 43 0,0-4 39 15,7 8 33-15,-7-4 30 0,0 0-814 0,0 3-90 0,0 5 0 0,0-5 0 0,6 6 0 16,-6-3 0-16,0 5 0 0,0 0 0 0,0 0 0 0,0 0 0 0,0 0 0 15,0 4 0-15,0-1 0 0,0 1 0 0,0 0 0 0,0-1 0 0,0 2 0 0,0-2 0 16,0 0 0-16,0 1 0 0,0-4 0 0,0 0 0 0,0 0 0 0,0 0 0 16,-6 0-194-16,6-4-294 0,0 0-106 0,0-3-102 0,-7 0-46 0,7-1-32 15,0-3 47-15,0 0 54 0,-6-3 51 0,6-1 50 0,-7-3 52 0,7-4 54 16,-6 0 79-16,6-4 79 0,-7 1 74 0,7-5 77 0</inkml:trace>
  <inkml:trace contextRef="#ctx0" brushRef="#br0" timeOffset="211174.9">13032 13507 0 0,'0'-22'171'0,"8"3"168"0,-8 5 71 16,0-1 53-16,6 5 47 0,0-2 41 0,-6 1 35 0,0 4 34 0,7 0 30 15,-7 3 25-15,0 0 21 0,6 1 21 0,-6-1 22 0,0 0-292 0,7 4-347 0,-7-3-73 16,6 3-33-16,-6 0-83 0,0 0-88 0,7 0-103 0,-1 0-99 0,-6 0-155 0,6 0-150 16,2 0-5-16,-2 0 19 0,0 0 22 0,1 0 25 0,-1 0 30 0,1 0 36 15,6 0 55-15,-7 0 58 0,1-4 88 0,0 4 90 0,-1-3 97 0,7-1 134 16</inkml:trace>
  <inkml:trace contextRef="#ctx0" brushRef="#br0" timeOffset="211473.46">13378 12309 0 0,'0'-4'216'0,"7"4"184"0,-1-4 86 16,0 8 68-16,1-4 61 0,0 4 52 0,-1 3 48 0,0 0 42 0,1 2 38 15,6 1 35-15,-6 1 31 0,5 3 29 0,-5 1-485 0,6 4-405 0,0 2 0 16,0 1 0-16,0 0 0 0,1 4 0 0,-2 4 0 0,8-1 0 0,-7 4 0 15,-1 4 0-15,2-5 0 0,6 9 0 0,-8-1 0 0,1 4 0 0,1 0 0 0,-2 3 0 16,2 1 0-16,-8 3 0 0,7 0 0 0,-6 1 0 0,-1 3 0 0,1-1 0 0,-1 1 0 16,-6 5 0-16,0-2 0 0,0 1 0 0,0 0 0 0,-6 3 0 0,6-4 0 15,-7 1 0-15,1 3 0 0,-8-3 0 0,8-1 0 0,-7 1 0 0,6-4 0 16,-5 0 0-16,-2-1-80 0,1-6-473 0,1 0-148 0,-2-1-66 0,2-6-51 0,-2-1 34 16,8-7 44-16,-7 0 55 0,-1-7 57 0,8-1 54 0,-6-6 55 0,4 0 76 0,-4-9 77 15,5-3 82-15,-6 1 87 0</inkml:trace>
  <inkml:trace contextRef="#ctx0" brushRef="#br0" timeOffset="-196257.89">17234 15892 0 0,'0'7'147'15,"-8"0"161"-15,8 1 62 0,0-4 45 0,0 0 37 0,0 3 47 0,0-4 52 16,0-3 44-16,0 4 44 0,0-1 40 0,0-3 42 0,0 4 40 0,8-4 41 0,-8 0-250 16,6 0-304-16,0 0-29 0,1 0 12 0,0-4-229 0,6 4-2 15,-1-3 0-15,2-1 0 0,-2 1 0 0,8-4 0 0,0 3 0 0,-1-4 0 0,7-3 0 0,0 0 0 16,1 4 0-16,5-7 0 0,1 2 0 0,-1-2 0 0,7-5 0 0,0 4 0 15,1-3 0-15,-2 1 0 0,1-3 0 0,0 2 0 0,7-4 0 0,-7 4 0 16,7 0 0-16,-1-4 0 0,-6 4 0 0,1-2 0 0,-1-1 0 0,-1 3 0 16,2-1 0-16,-1 5 0 0,-6-4 0 0,-1 3 0 0,1 0 0 0,-1 1 0 0,-6 2 0 0,0 1 0 15,1 1 0-15,-8-2 0 0,0 6 0 0,0-2 0 0,1 1 0 0,-6-1 0 16,-2 5 0-16,1-5 0 0,-6 5 0 0,0-2 0 0,5 5 0 0,-12-3 0 16,7 0 0-16,0 3 0 0,-7-4-2 0,0 4-419 0,0-4-127 0,0 4-129 15,0 0-55-15,0-3-42 0,0-1 29 0,-7 0 40 0,7-3 47 0,-7 4 46 0,7-1 50 16,-6-3 54-16,0-2 81 0,-1 7 84 0,0-6 82 0,1 0 85 0</inkml:trace>
  <inkml:trace contextRef="#ctx0" brushRef="#br0" timeOffset="-196021.56">18412 15177 0 0,'0'0'183'0,"0"0"175"0,7 0 82 0,-7 0 70 0,6 0 68 0,-6 4 50 15,7 1 48-15,-7-5 37 0,6 2 39 0,1 2 35 0,-1-1 33 0,0 2 28 0,-6-1 27 16,8-1-852-16,4 4-23 0,-5-3 0 0,0-1 0 0,5 1 0 0,-5 0 0 15,6-1 0-15,0 1 0 0,0-1 0 0,0 1 0 0,-6 0 0 0,5 0 0 16,2-1 0-16,-2 1 0 0,2 0 0 0,-1-1 0 0,0 1 0 0,-7 0 0 16,7-1 0-16,-7 1 0 0,8 0 0 0,-8-1 0 0,1 5 0 0,0-1 0 0,-7 0 0 15,6 4 0-15,-6-4 0 0,0 9 0 0,0-5 0 0,0 7 0 0,-6-4 0 0,-1 8 0 16,0-4 0-16,1 5 0 0,0-2 0 0,-8 5 0 0,8-4 0 0,-7 4 0 16,0-1-628-16,0-3-236 0,-1 0 2 0,2-3 25 0,-2 3 36 0,2-4 41 15,-1-3 53-15,-1-1 58 0,8-3 73 0,-7 0 76 0,6-7 92 0,-6 0 93 16,7-4 101-16,-7 0 144 0</inkml:trace>
  <inkml:trace contextRef="#ctx0" brushRef="#br0" timeOffset="-195272.55">19767 15466 0 0,'0'-7'177'0,"0"4"175"16,0-4 80-16,0-1 62 0,0 1 59 0,0 4 49 0,0-2 51 0,0-2 34 15,-6 4 33-15,6-1 26 0,0 0 23 0,0 4 35 0,0 0 35 0,0 0-476 0,0 0-363 16,0 0 0-16,0 0 0 0,6 4 0 0,-6 0 0 0,0-1 0 0,6 4 0 16,-6 1 0-16,7-1 0 0,0 4 0 0,-1 3 0 0,0 2 0 0,1-2 0 15,-1 8 0-15,1 0 0 0,0 0 0 0,5 7 0 0,-4 0 0 0,4 5 0 16,-6-1 0-16,8 7 0 0,-8-4 0 0,1 5 0 0,5 3 0 0,2 3 0 0,-8-3 0 15,0 4 0-15,1 3 0 0,6-3 0 0,-6 0 0 0,-1 2 0 0,1-1 0 0,0-2 0 16,-1 1 0-16,0-4 0 0,1 0 0 0,0-4 0 0,-7 0 0 0,6-3 0 16,0-4 0-16,-6 0 0 0,7 0 0 0,-7-8 0 0,6 5 0 0,-6-5 0 15,7-2 0-15,-7-6 0 0,7 5 0 0,-7-3 0 0,0-5 0 0,6 1 0 0,-6 0 0 0,0 0 0 16,0-4 0-16,0-4 0 0,0 4 0 0,0-4 0 0,0-3 0 0,0 3-36 16,-6-4-523-16,6 1-112 0,0-4-81 0,-7 5-70 0,7-5 28 0,-7-5 40 0,1 1 54 15,6-3 57-15,-7 0 59 0,1 0 61 0,-7-4 83 0,6 0 81 0,1 0 81 16,-7-4 81-16</inkml:trace>
  <inkml:trace contextRef="#ctx0" brushRef="#br0" timeOffset="-195058.03">19787 16661 0 0,'-7'8'155'0,"0"-2"166"0,7-1 67 15,-6 2 55-15,0 0 51 0,6 0 46 0,0 1 46 0,-7 0 48 0,7-5 48 16,0 4 44-16,0 1 43 0,0-5 39 0,0 4 36 0,0-3-265 0,7 3-357 16,-7-3-222-16,6-1 0 0,0 4 0 0,1-3 0 0,0 1 0 0,-1 2 0 0,7 0 0 15,-7 0 0-15,8-3 0 0,-8 7 0 0,8-4 0 0,-2 1 0 0,1-1 0 0,0 0 0 16,-6 4 0-16,13-3 0 0,-8-1 0 0,1 0 0 0,0 4 0 0,0-4 0 15,1 0 0-15,-2-3 0 0,2 4 0 0,-2-4 0 0,1 3 0 0,1-7 0 0,-2 0 0 16,2 0 0-16,-2 0 0 0,2-7 0 0,-1 0 0 0,-1-2 0 0,8-5 0 0,-7 0 0 16,0-5 0-16,6-3 0 0,-5 0 0 0,6-3-199 0,-8-5-496 0,1 1-167 15,7 0 5-15,-8-4 30 0,2 4 42 0,6-5 43 0,-7 5 64 0,-7 4 65 16,7-1 69-16,0 0 71 0,-7 8 93 0,1-1 94 0,0 5 93 0,-1 3 136 0</inkml:trace>
  <inkml:trace contextRef="#ctx0" brushRef="#br0" timeOffset="-194491.36">19917 17340 0 0,'6'0'87'16,"0"-5"152"-16,1 5 64 0,0 0 67 0,-1 0 68 0,1 0 59 0,-7 0 56 0,6-4 54 15,-6 4 54-15,0 0 47 0,0 0 46 0,0 0 39 0,0 0 39 0,0 0-203 0,0 0-255 16,0 0-39-16,0 0-324 0,0 4-11 0,0 1 0 0,0-3 0 0,-6 2 0 16,6 0 0-16,-7 4 0 0,1-1 0 0,-1 0 0 0,7 0 0 0,-13 4 0 0,7 4 0 15,-8-4 0-15,8 8 0 0,-7-1 0 0,-7-1 0 0,8 3 0 0,-8 1 0 0,7 5 0 16,-13-1 0-16,6 1 0 0,1-1 0 0,-7 5 0 0,0-1 0 0,0 1 0 15,0-1 0-15,-7 0 0 0,7 1 0 0,-7-1 0 0,1 0 0 0,6 4 0 0,-7-8 0 16,1 5 0-16,-1-1 0 0,1-3 0 0,-1 0 0 0,7 3 0 0,-7-7 0 0,7 3 0 16,0-2 0-16,1-2 0 0,-1-2 0 0,-1 3 0 0,7-4 0 0,2-4 0 15,-2 5 0-15,0-5 0 0,7 1 0 0,1-4 0 0,-8 0 0 0,13 0 0 16,-6-3 0-16,6 3 0 0,1-4 0 0,0-3 0 0,-2 3 0 0,2-4 0 16,0 1 0-16,6-1 0 0,0-3 0 0,-6 4-182 0,6-4-277 0,0 0-33 15,0 0-146-15,0 0-145 0,0 0 1 0,0 0 26 16,6 0 59-16,-6-4 61 0,6 1 56 0,0 3 59 0,-6-4 75 0,8-3 75 0,-8 4 59 0,6-1 58 15,-6-3 63-15,6 0 100 0</inkml:trace>
  <inkml:trace contextRef="#ctx0" brushRef="#br0" timeOffset="-194191.79">18992 18046 0 0,'0'-4'121'0,"0"-3"156"0,0 3 58 0,-6 0 52 15,6 1 46-15,0-1 51 0,0 1 50 0,-8-1 41 0,8 4 38 0,0 0 26 0,-6-4 21 16,6 4 23-16,0 0 18 0,0 4-244 0,-6-4-292 0,6 4-37 0,-6-4 1 15,6 3-15-15,-7-3-17 0,7 4-27 0,-7-1-27 0,1 5-15 0,6-5-13 0,-7 1 3 16,7 3 4-16,-6 2 5 0,-1-3 5 0,0 2 7 0,7 3 6 0,-6-4 6 0,0 4 3 16,6-1 6-16,-6 2 9 0,-2 2 7 0,8-3-66 0,-6 4-10 0,0-4 0 15,-1 3 0-15,7 6 0 0,-6-6 0 0,6 1 0 0,-7-1 0 0,7 1 0 16,-7-1 0-16,7 5 0 0,0-8 0 0,-6 3 0 0,6 0 0 0,0 2 0 16,0-2 0-16,0-3 0 0,0 0 0 0,0 4 0 0,6-4 0 0,-6 0 0 15,7 0 0-15,-7-4 0 0,7 4 0 0,-1 0 0 0,1-4 0 16,-1 4 0-16,8-2 0 0,-8 1 0 0,6 1 0 0,2-4 0 15,-8 1 0-15,14 3 0 0,-7 0 0 0,-1-4 0 0,8 0 0 0,-7 0 0 16,1 1-189-16,6-5-684 0,-8 5-9 0,8-8 26 0,-7 3 32 0,7 1 38 16,-8-4 51-16,1 0 52 0,0-4 74 0,0 1 77 0,-6-1 71 15,6-3 78-15,-7-1 115 0,0 1 158 0</inkml:trace>
  <inkml:trace contextRef="#ctx0" brushRef="#br0" timeOffset="-193040.86">17917 18365 0 0,'13'11'86'0,"-6"-4"151"0,6 4 65 16,-7-4 56-16,0 1 55 0,2-1 57 0,-2 0 57 0,0 1 45 0,1-5 43 16,-1 1 36-16,-6-1 35 0,7 1 37 0,-7 0 39 0,0-4-199 0,7 4-245 15,-7-4-33-15,0 0-4 0,0 0-19 0,0 0-182 0,0 0-80 16,0 0 0-16,0 0 0 0,0 0 0 0,0-4 0 0,0 0 0 16,0 4 0-16,-7-4 0 0,7 1 0 0,0-1 0 0,-7-3 0 0,7 3 0 15,-6-3 0-15,6 0 0 0,-7-1 0 0,1-3 0 0,0 0 0 0,-2-3 0 0,2-1 0 16,-6 0 0-16,5-3 0 0,-6 0 0 0,0-4 0 0,-1 0 0 0,2-4 0 0,-2-3 0 15,2 0 0-15,-8-1 0 0,7-3 0 0,-7 1 0 0,1-2 0 0,-1-2 0 16,1-1 0-16,6-3 0 0,-7 3 0 0,1-3 0 0,-1-1 0 0,0 6 0 0,8-6 0 16,-8 4 0-16,7-3 0 0,-7 2 0 0,8 3 0 0,-2-2 0 0,2 4 0 0,5 0 0 15,-6 0 0-15,0 3 0 0,7 1 0 0,-1 0 0 0,0 3 0 0,-6 0 0 16,7 1 0-16,0 3 0 0,-1 3 0 0,0-2 0 0,1 3 0 0,6-1 0 0,-6 1 0 16,-2 3 0-16,2-3 0 0,0 7 0 0,-1-4 0 0,1 0 0 0,6 5 0 0,-7-5 0 15,1 5 0-15,-1-2 0 0,1 1 0 0,6 0 0 0,-6 4 0 0,-2-5 0 16,8 1 0-16,-6 4 0 0,0 0 0 0,6 0 0 0,-7-4 0 0,7 7 0 0,-6-3 0 15,6-1 0-15,-7 5 0 0,7-1 0 0,0 0 0 0,0-3 0 0,-6 7 0 16,6-5 0-16,0 3 0 0,0-2 0 0,0 4 0 0,-7-3 0 0,7 3 0 0,0-5 0 16,0 5 0-16,0 0 0 0,0 0 0 0,0-4 0 0,0 4 0 0,0 0 0 0,0 0 0 15,0-3 0-15,0 3 0 0,0 0 0 0,-6-4 0 0,6 4 0 0,0-3 0 0,0 3 0 16,0-4 0-16,0 4 0 0,0-3 0 0,0 3 0 0,-7-4 0 0,7 4 0 16,0-4 0-16,-7 1-54 0,7 3-232 0,0-4-23 0,-6 1-15 0,6-1-17 15,0 4-12-15,0-4-13 0,-6 0 12 0,6 1 13 0,0-1-8 0,-7 0-8 16,7 1-37-16,0-1-36 0,0 0 30 0,0 1 36 0,-7-1 3 0,7-3 0 0,0 3 18 15,0-4 23-15,0 5 48 0,0-4 46 0,0 0 44 0,0 3 39 0,0-3 58 0,0-2 59 16,0 2 68-16,0 0 71 0,0 0 24 0,0 3 15 0,-6-3 40 0,6 4 47 16,0-5 36-16,0 4 39 0,0 1 14 0,0 0 10 0,0-2-8 0,0 2-17 0,-6-1-28 15,6 4-36-15,0-4-15 0,0 4-13 0,0-3 15 0,-7 3 17 0,7-4 10 16,0 4 6-16,0 0-5 0,0-4-9 0,-6 4-4 0,6 0-6 0,0 0 3 0,0 0 3 16,0-3 1-16,0 3 0 0,0 0-14 0,0 0-16 0,0 0-142 0,0 0-80 15,-7 3 0-15,7-3 0 0,0 4 0 0,0-4 0 0,0 4 0 0,-7 3 0 16,7-3 0-16,0 4 0 0,0-2 0 0,-6 2 0 0,6 3 0 0,-6-1 0 0,6 6 0 15,0-2 0-15,-8 1 0 0,8 3 0 0,-6 0 0 0,0 1 0 0,6 3 0 0,-6-1 0 16,-1 2 0-16,0-1 0 0,7 0 0 0,-6 0 0 0,-1-1 0 0,1-2 0 16,0 3 0-16,-2-4 0 0,2 1 0 0,6-5 0 0,-6 1 0 0,0-1-76 0,6-3-352 0,-7-3-43 15,7 3-147-15,-7-8-154 0,7 1 3 0,-6 0 25 0,6-4 48 0,0-4 49 16,0 0 48-16,0-3 50 0,0 0 60 0,0-4 62 0,0 0 79 0,0-4 78 16,0 0 72-16,0 1 108 0</inkml:trace>
  <inkml:trace contextRef="#ctx0" brushRef="#br0" timeOffset="-192889.08">17201 16830 0 0,'13'-19'107'0,"-7"5"168"0,0 3 85 0,2-5 68 0,4 6 66 15,-5 2 63-15,0-2 63 0,-1 3 59 0,1-1 56 0,-1 4 49 0,0-2 44 16,1 1 37-16,0 5 30 0,-1-3-331 0,0 3-564 0,8 3 0 0,-8-3 0 0,1 5 0 16,-1-2 0-16,7 0 0 0,-6 1 0 0,5 4 0 0,2-1 0 0,-1 0 0 0,0 0 0 15,0 0 0-15,-1 4 0 0,2-3 0 0,6 3 0 0,-8-4 0 0,1 4 0 16,7 0 0-16,-7 0 0 0,7 0 0 0,-8-3 0 0,8 3 0 0,-6-4 0 0,-2 4-353 16,8-4-496-16,-7 4-14 0,-1-4 13 0,8 1 36 0,-6-2 39 0,-2-1 56 0,1-1 58 15,-6-1 67-15,6 1 71 0,-7-4 79 0,8 0 84 0,-8 0 100 0,0-4 134 16</inkml:trace>
  <inkml:trace contextRef="#ctx0" brushRef="#br0" timeOffset="-188241.24">18224 18027 0 0,'0'-3'127'0,"-7"-1"150"0,7 1 51 0,0 3 41 0,0-4 34 0,0 4 47 15,0 0 52-15,-7 4 43 0,7-1 37 0,0 1 31 0,0-1 26 0,0 8 21 0,0-3 22 16,0 4-245-16,-6 2-295 0,6 0-26 0,0 1 13 0,6 3-2 0,-6 4-2 16,0 0-29-16,0 3-32 0,0 2-15 0,7 1-12 0,-7 2-4 15,0 3-1-15,0-1 5 0,7 6 8 0,-7-5 11 0,0 3 11 0,0 4 14 16,0-3 14-16,6 0 13 0,-6 3 10 0,0-4-98 0,-6 1-20 15,6 0 0-15,0-4 0 0,0 1 0 0,0-6 0 0,-7 2 0 0,7-1 0 16,0-3 0-16,-7-5 0 0,7-2 0 0,0-1 0 0,-6-4 0 0,6 1 0 16,0-4 0-16,-7-3 0 0,7-5 0 0,0-3 0 0,0 0 0 15,0-3 0-15,0-5 0 0,0-3 0 0,0 1 0 0,0-5 0 0,7 0 0 16,-7-3 0-16,6-1-27 0,1-3-42 0,-7 1-1 0,7-1-2 16,-1-4-3-16,0 1-2 0,8 2 0 0,-8-2 0 0,7-1-5 0,-6 4-4 15,6 0-11-15,-7-3-12 0,7 2-6 0,0 5-5 0,-7 0 3 0,8-1 3 16,-1 1 10-16,-7 4 9 0,7 3 11 0,0 0 11 0,-7 3 15 0,8 2 12 15,-8-3 16-15,7 6 13 0,-6-1 24 0,6 4 24 16,-7 0 12-16,0 4 11 0,2-1 7 0,-2 6 7 0,0-6-7 0,1 8-8 16,0-4-16-16,-1 4-18 0,-6 0-21 0,6 0-21 0,-6 0-9 0,0 3-11 15,7-3-17-15,-7 4-16 0,-7 0-4 0,7 0-1 0,0-4-5 0,-6 3-4 16,6 1 7-16,-6-5 12 0,-1 2 26 0,0 2 28 0,1-6 24 16,0 3 25-16,-2-4 21 0,-4 4 21 0,5-4 10 0,1-3 11 0,-1-1-2 15,1 1-5-15,-1 0-3 0,1-4-2 0,0 0-9 0,-2 3-6 16,2-3-18-16,6 0-19 0,-6-3-3 0,6 3-4 0,-7 0 1 0,7 0 0 15,0 0 8-15,0 0 10 0,0 0 11 0,0 0 12 0,7 0 13 0,-7 0 13 16,6 3 10-16,-6-3 11 0,6 5 11 0,2-1 11 0,-2-2-1 16,0 6-1-16,1-4-14 0,6 3-119 0,-7 0 0 0,7 0 0 15,-7 1 0-15,8-1 0 0,-1 1 0 0,0 3 0 0,0-4 0 0,0 4 0 16,0-3 0-16,0-2 0 0,0 2 0 0,0-1 0 0,0 0 0 0,0 0 0 16,1-3 0-16,-2 0 0 0,8 0 0 0,-14 0 0 0,7-4-215 0,1 0-115 15,-2 0-141-15,-5-8-143 0,6 4-77 0,-7-7-57 0,7 4 20 0,-6-4 33 16,0-4 38-16,-1 1 46 0,-6-1 47 0,6-3 53 0,-6 0 70 15,0-5 73-15,0-2 81 0,-6-1 87 0</inkml:trace>
  <inkml:trace contextRef="#ctx0" brushRef="#br0" timeOffset="-187474.82">16445 16202 0 0,'0'-2'122'0,"0"-6"156"16,0 4 59-16,7 0 48 0,-7-3 43 0,0 4 51 0,0-4 49 0,0-1 43 15,0 4 41-15,0-2 28 0,0-2 24 0,0 1 24 0,7 3 20 0,-7-3-247 0,0-1-294 16,0 1-39-16,6 0-1 0,-6-1-15 0,6 1-10 0,-6-4-29 0,0 4-31 16,7 0-17-16,-1-4-19 0,1 3-6 0,0 0-5 0,-7-2 0 0,6 3 0 15,0-1 0-15,1 1 1 0,0-1 2 0,-1 1 6 0,0 3 8 0,1 1 8 16,-1-5 12-16,1 8 13 0,0-3 12 0,-1 3 12 0,0 0 13 0,2 3 10 0,-2 1 7 15,-6 3-77-15,6 1-22 0,1-1 0 0,-7 4 0 0,6 4 0 0,1-1 0 16,-7 4 0-16,6 1 0 0,-6 3 0 0,7 0 0 0,-7 4 0 0,0 3 0 0,0-1 0 16,0 3 0-16,6 1 0 0,-6 2 0 0,0 1 0 0,0 3 0 0,0-2 0 15,-6 1 0-15,6-1 0 0,0 1 0 0,0 0 0 0,0-1 0 0,-7 1 0 0,7-4 0 16,0 0 0-16,-6 0 0 0,6 0 0 0,0-3 0 0,-7-5 0 0,7 1 0 0,0-4 0 16,-6 0 0-16,6-5 0 0,0 1 0 0,0-2 0 0,0-1 0 0,-7-8 0 15,7 4 0-15,0-4 0 0,0-3 0 0,0 0 0 0,0-1 0 0,0-3-336 0,0 0-53 16,0 0-36-16,7-3-13 0,-7-5-16 0,0 1-98 0,0-4-100 0,0-4-4 0,0 1 12 15,0-1 39-15,0-7 44 0,0 0 56 0,0 0 57 0,6-4 54 0,-6-3 53 16,0-4 55-16,0 4 56 0,-6-4 52 0,6-4 81 0</inkml:trace>
  <inkml:trace contextRef="#ctx0" brushRef="#br0" timeOffset="-187208.51">16595 16170 0 0,'0'-15'105'0,"7"1"158"0,-7 3 69 16,6 0 49-16,-6 4 41 0,0-1 43 0,7-3 46 0,-7 7 39 0,0-3 38 15,6 4 31-15,-6-1 33 0,0 1 24 0,0-1 23 0,7 4-223 0,-7 0-271 16,0 0-50-16,0-4-16 0,0 4-10 0,6-3-6 0,-6 3-18 0,6-5-22 0,2 5-16 15,-8-4-16-15,6 2-12 0,0-3-9 0,1 2-4 0,6-1-3 0,-7 0-7 16,7 1-8-16,-6-1-3 0,6 1-3 0,0-1-3 0,0-3-2 0,0 3 1 16,-7 0-1-16,8 4 2 0,-2-3 5 0,2-1 8 0,-2 4 7 0,-5 0 12 0,6 4 12 15,0-4 12-15,-7 3 17 0,2 1-52 0,-2 0-20 0,0 3 0 0,0 0 0 16,2 4 0-16,-8 1 0 0,0-1 0 0,6 0 0 0,-12 3 0 0,6 4 0 16,0-3 0-16,-8 3 0 0,2 0 0 0,0 4 0 0,0-3 0 0,-8 3 0 0,8 0 0 0,-7 0 0 15,-1 0 0-15,2 0 0 0,-2 0 0 0,2-4 0 0,-2 1 0 0,1 2 0 16,1-6 0-16,-2 3 0 0,2-3 0 0,-2-4 0 0,1 3 0 0,7-6 0 15,-7 3 0-15,6-3-54 0,-5-4-363 0,4 2-58 0,2-2-157 0,0 0-161 0,-1-4 10 16,1 0 35-16,6 0 49 0,0 0 50 0,0 0 52 0,0 0 49 0,0 0 62 16,0 0 63-16,0 0 74 0,0-4 76 0,6 0 78 0,-6 1 125 0</inkml:trace>
  <inkml:trace contextRef="#ctx0" brushRef="#br0" timeOffset="-186691.47">16993 16328 0 0,'0'-4'127'0,"6"4"158"0,-6 0 63 0,0 0 47 0,0 0 43 16,0 0 47-16,0 0 48 0,0 0 40 0,0 0 35 0,0 4 28 0,-6-4 25 15,6 3 23-15,0-3 21 0,0 3-246 0,0 3-294 0,-7-6-42 0,7 6-3 0,0-2-9 16,0 3-7-16,0 1-19 0,-7 2-25 0,7 1-10 0,0 0-12 0,0 4-4 16,-6 0-5-16,6-1 0 0,0 4-5 0,-7 4 1 0,7-3-3 0,0 3 1 0,-6 4 2 15,6-5 2-15,-6 1 4 0,6 4-4 0,-8-3-2 0,8-2-5 0,0-2 1 16,-6 2-1-16,6-2-4 0,-6-1-16 0,6-4 0 0,0 2 0 0,-6-5 0 0,6 0 0 15,0-4 0-15,0 0-28 0,-7-4-11 0,7 1-1 0,0 0-6 0,0-4 2 16,0 0-3-16,0 0-1 0,0-4-1 0,7 0 0 0,-7-3-1 0,0 4 1 0,6-4 4 16,-6-1 4-16,0 0 8 0,6-3 0 0,0 0 0 0,2 1 2 0,-8-1 3 15,6 0-6-15,7-4-4 0,-7 4-5 0,1-3-5 0,0-1-8 0,-1 4-7 0,6-3-6 16,-4 2-8-16,4-3-3 0,-5 4-4 0,6-3-6 0,0 3-3 0,-7 0-2 16,8 0-4-16,-8 0 4 0,7 4 2 0,0-5 4 0,-6 5 5 0,6 0 12 0,-6 3 12 15,-1-3 14-15,0 3 15 0,0 1 15 0,2 0 15 0,-2 3 13 0,0-4 9 16,1 4 11-16,-7 0 9 0,6 4-2 0,-6-4-1 0,0 3-3 0,0 0-4 15,0 1-7-15,0 3-6 0,0-3-9 0,-6 3-7 0,6-3-11 0,-7 3-9 0,1 1 1 16,6 3 4-16,-6-4-11 0,-2 0-14 0,2 0 5 0,0 4 8 0,0-3 16 16,-1-1 16-16,0 0 15 0,1 1 15 0,-1 4 17 0,1-10 15 0,-1 6 11 0,0 0 8 15,1-5-3-15,0 4-7 0,6-3 15 0,-6 3 14 0,6-3 6 0,-8 0 7 16,8-1-1-16,0 0-2 0,0 2 4 0,0-2-1 0,0 1 3 0,0-1-1 0,0 1 7 16,8 3 5-16,-8-3 8 0,6 0-49 0,0-1-93 0,0 2 0 0,-6 1 0 15,7 2 0-15,6-4 0 0,-6 3 0 0,-1 0 0 0,8-4 0 0,-8 5 0 0,6 0 0 16,-4-2 0-16,4 2 0 0,1 0 0 0,-6-5 0 0,6 4 0 0,-1 0 0 15,2-3 0-15,-1 4 0 0,0-5 0 0,0 1 0 0,-7 0 0 0,8-1 0 0,-2-3 0 16,2 0 0-16,-1 0 0 0,-7-3-166 0,7-1-496 0,0-3-181 0,1-1-2 16,-8 1 25-16,7-4 38 0,0 4 40 0,-7-9 56 0,1 6 59 0,5-5 69 0,-4 1 70 15,-2 0 92-15,0-2 95 0,1 2 94 0,0-1 139 0</inkml:trace>
  <inkml:trace contextRef="#ctx0" brushRef="#br0" timeOffset="-184175.59">16798 12565 0 0,'0'-3'236'0,"0"0"195"0,-8-2 105 16,8 2 75-16,-6-1 65 0,0 4 51 0,6-4 42 0,-7 1 37 0,0 3 34 15,1-4 31-15,-1 4 27 0,1-4-108 0,6 4-790 0,-6-3 0 0,-1 3 0 16,0-4 0-16,1 4 0 0,0 0 0 0,6 0 0 0,0 0 0 0,0 0 0 16,0 0 0-16,0 0 0 0,0 0 0 0,0 0 0 0,0 4 0 0,0-4 0 15,6 3 0-15,0-3 0 0,1 4 0 0,0 0 0 0,5 3 0 0,-5-3 0 0,6 4 0 16,0-2 0-16,7 2 0 0,-1-1 0 0,1 0 0 0,0 4 0 0,-2 0 0 0,9 1 0 15,-7 2 0-15,6-3 0 0,-1 4 0 0,1-1 0 0,0 1 0 0,7 0 0 16,-7 3 0-16,0-4 0 0,7 5 0 0,-7-1 0 0,7-3 0 0,-7 7 0 16,6-4 0-16,-6 0 0 0,7 1 0 0,-7-1 0 0,7 4 0 0,-8-3 0 15,7-1 0-15,-5 0 0 0,-1 0 0 0,6 1 0 0,-5-1 0 0,-1-4 0 0,0 6 0 16,0-6 0-16,-7 0 0 0,7 1 0 0,0 0 0 0,-6-4 0 0,6 3 0 0,-7-2 0 16,1-2 0-16,-1 1 0 0,1 0 0 0,-7 0 0 0,7-3 0 0,-8 3 0 15,2-4 0-15,-2 4 0 0,2-4 0 0,-1 1 0 0,0-1 0 0,-6-4 0 16,5 5 0-16,-6-5 0 0,2 5 0 0,-2-5 0 0,0 2 0 0,1-2 0 0,-7 0 0 15,6 1 0-15,-6-4 0 0,7 4 0 0,-7-4 0 0,0 0 0 0,0 0 0 16,0 0 0-16,0 0 0 0,0 0 0 0,0 0 0 0,0 0 0 0,0 0 0 16,0 0 0-16,0-4 0 0,-7 4 0 0,7-4-687 0,-6 1-197 0,-1 0 7 0,7-2 31 15,-6 2 37-15,0-1 39 0,-2-3 51 0,2 3 56 0,-6-3 83 0,5 3 86 16,-6-4 105-16,0 2 104 0,-1 2 119 0,8-3 144 0</inkml:trace>
  <inkml:trace contextRef="#ctx0" brushRef="#br0" timeOffset="-181939.81">16836 12411 0 0,'-6'8'186'0,"-1"-5"162"0,0 2 78 15,1-2 58-15,0-3 53 0,0 0 43 0,-2-3 43 0,2-5 31 0,0 0 28 16,-1-2 26-16,0-5 22 0,1 0 16 0,6-3 15 0,-7-7-288 0,7 2-341 0,-6-6-55 16,12 0-33-16,-6-8-44 0,7 4 0 0,-1-4 0 0,1-3 0 0,6 0 0 15,1-4 0-15,-2 4 0 0,1-4 0 0,7-1 0 0,0 5 0 0,-8-4 0 0,8 5 0 16,6-2 0-16,-7 4 0 0,1 0 0 0,6 5 0 0,-7-2 0 0,7 5 0 16,-6 4 0-16,-1-1 0 0,7 4 0 0,-6 3 0 0,0 5 0 0,5-1 0 15,-5 4 0-15,0 0 0 0,-1 8 0 0,1-1 0 0,6 0 0 0,-7 8 0 0,-5 0 0 16,12 3 0-16,-13 0 0 0,6 4 0 0,0 4 0 0,1-1 0 0,-7 5 0 15,7 3 0-15,-8 0 0 0,2 4 0 0,6 3 0 0,-14 0 0 0,7 4 0 0,0 0 0 16,-6 4 0-16,5-1 0 0,-5 5 0 0,-7-1 0 0,7 4 0 0,-7 0 0 16,0 0 0-16,0 0 0 0,0 4 0 0,-7-1 0 0,0 1 0 0,1 0 0 15,-7-1 0-15,0 1 0 0,0-1 0 0,0 1 0 0,0-4 0 0,-7 4 0 16,1-4 0-16,-1-1 0 0,0-3 0 0,1 1 0 0,-7-4 0 0,6-1 0 0,-6 1 0 16,1-8 0-16,5 1 0 0,-6-5 0 0,6 1 0 0,-5-8 0 0,5 1 0 0,0-8 0 15,-6 0 0-15,7-4 0 0,-1-7 0 0,1 0 0 0,5-7 0 0,-6-4 0 16,8-3 0-16,-1-6 0 0,0-2 0 0,0-3 0 0,7-8 0 0,-8 0 0 15,8-7 0-15,0-1 0 0,-1-6 0 0,7-1 0 0,0-3 0 0,0 0 0 0,0-5 0 16,7-2 0-16,-1 3 0 0,0-4 0 0,8 1 0 0,-2 3 0 0,1-4 0 0,1 8 0 16,4-4 0-16,2 7 0 0,0-3 0 0,-1 7 0 0,1 0 0 0,6 8 0 15,-6-1 0-15,5 4 0 0,-5 0 0 0,7 8 0 0,-1-2 0 0,0 9 0 16,-7 0 0-16,7 3 0 0,-6 4 0 0,6 0 0 0,-1 8 0 0,-5-1 0 16,0 4 0-16,5 0 0 0,-5 7 0 0,0 1 0 0,-1 3 0 0,-5 0 0 0,5 3 0 15,-6 4 0-15,0 5 0 0,0-1 0 0,0 3 0 0,-7 4 0 0,2 1 0 16,-2 3 0-16,0 0 0 0,-6 0 0 0,0 4 0 0,-6 2 0 0,0-2 0 0,-2 4 0 15,2-1 0-15,0 0 0 0,-8 1 0 0,2-1 0 0,-1 0 0 0,-7 0 0 16,0 1 0-16,7-5 0 0,-6 2 0 0,0-3 0 0,-1 2 0 0,-6-4 0 16,7-4-123-16,-8 5-362 0,8-9-172 0,-8 1-174 0,1-4 9 0,7-1 36 0,-7-3 51 15,0-2 53-15,6-5 57 0,-5 0 57 0,-1-8 59 0,6 1 59 0,0-4 84 16,-5-4 85-16,5-7 81 0,0 1 129 0</inkml:trace>
  <inkml:trace contextRef="#ctx0" brushRef="#br0" timeOffset="-180408.67">16914 10532 10 0,'7'0'182'0,"0"0"95"0,-1 0 62 0,-6 0 63 0,6 0 68 16,-6 4 52-16,6-4 49 0,-6 0 31 0,8 3 23 0,-8-3 39 0,0 0 39 0,0 0 37 15,0 0 38-15,0 0-192 0,0 0-237 0,0 0-41 0,0 0-245 0,0 0-63 0,0 0 0 16,0 0 0-16,0 0 0 0,0 0 0 0,0 0 0 0,-8 0 0 0,8 0 0 16,0 4 0-16,0-4 0 0,-6 0 0 0,6 0 0 0,-6 0 0 0,6 0 0 15,-6 0 0-15,6 0 0 0,-7 0 0 0,0 0 0 0,1 0 0 0,-1 0 0 16,1 4 0-16,0-4 0 0,-8 0 0 0,8 3 0 0,-8-3 0 0,2 4 0 0,5-4 0 15,-6 4 0-15,0-1 0 0,1 1 0 0,-2 0 0 0,1 3 0 0,0-3 0 0,-6-1 0 16,5 5 0-16,2-1 0 0,-8-3 0 0,7 2 0 0,-7 3 0 0,0 2 0 16,8-4 0-16,-8 0 0 0,1 4 0 0,-1-4 0 0,0 4 0 0,1 0 0 15,-1 0 0-15,1 0 0 0,-1 4 0 0,1-4 0 0,0 3 0 0,-1-3 0 16,-6 4 0-16,7 4 0 0,-1-5 0 0,0 1 0 0,1 0 0 0,-1-1 0 0,0 4 0 16,1-3 0-16,-1 1 0 0,8 2 0 0,-8-4 0 0,0 1 0 0,7 3 0 15,-7-4 0-15,8 2 0 0,-1-2 0 0,-7 0 0 0,7 1 0 0,0-1 0 0,0 2 0 16,-6-2 0-16,6 1 0 0,-1-1 0 0,2 1 0 0,-2 0 0 0,-5-1 0 15,6 1 0-15,0-1 0 0,-1 2 0 0,-4 2 0 0,4-4 0 0,1 5 0 16,1-5 0-16,-8 4 0 0,6-3 0 0,2 3 0 0,-1-4 0 0,-7 6 0 0,8-2 0 16,-2-4 0-16,1 5 0 0,-7-1 0 0,8 0 0 0,-2 1 0 0,2-1 0 0,-2 1 0 15,1-1 0-15,1 0 0 0,-2 0 0 0,2 1 0 0,-2-1 0 0,1 0 0 16,0 1 0-16,6-1 0 0,-5-4 0 0,-2 5 0 0,8-1 0 0,-7 0 0 16,7 1 0-16,-8-5 0 0,8 5 0 0,0-4 0 0,-8 3 0 0,8 0 0 15,0-3 0-15,-1 3 0 0,0-3 0 0,1 3 0 0,-7-4 0 0,7 5 0 0,-1-4 0 16,0 3 0-16,7 0 0 0,-6 1 0 0,0-5 0 0,-2 5 0 0,2-2 0 15,0 6 0-15,-1-5 0 0,1 1 0 0,-1-1 0 0,1 4 0 0,-1-4 0 0,7 0 0 16,-6 5 0-16,0-5 0 0,-2 4 0 0,2-4 0 0,0 4 0 0,-1-4 0 16,7 4 0-16,-6-4 0 0,-1 5 0 0,1-2 0 0,6-2 0 0,-7 3 0 15,1-3 0-15,6 2 0 0,-7-3 0 0,0 1 0 0,7 3 0 0,-6-4 0 0,6 4 0 16,-6-4 0-16,-1 1 0 0,7 2 0 0,-7-2 0 0,7 3 0 0,-6-4 0 0,6 4 0 16,0-3 0-16,-6 3 0 0,6-1 0 0,0 2 0 0,-7-5 0 0,7 4 0 15,0 0 0-15,0 0 0 0,0 0 0 0,-6 1 0 0,6-2 0 0,0 1 0 16,0 0 0-16,0 0 0 0,0-4 0 0,6 4 0 0,-6 1 0 0,0-2 0 0,0-3 0 15,0 1 0-15,0 3 0 0,7-4 0 0,-7 0 0 0,0 0 0 0,6 1 0 16,-6 3 0-16,0-7 0 0,6 3 0 0,-6 1 0 0,7-1 0 0,-7-4 0 0,7 5 0 16,-1-1 0-16,-6 0 0 0,6 0 0 0,1-3 0 0,-7 3 0 0,7 1 0 15,-1 2 0-15,-6-2 0 0,7-1 0 0,-1 4 0 0,-6-3 0 0,7 2 0 16,-1-2 0-16,-6 3 0 0,7 1 0 0,-1-6 0 0,0 5 0 0,-6 0 0 16,8 0 0-16,-2 0 0 0,-6 0 0 0,6 1 0 0,1-2 0 0,-7-3 0 0,6 4 0 0,1-3 0 15,-7 2 0-15,6-2 0 0,1 3 0 0,-1-4 0 0,-6 1 0 0,6-1 0 16,2 0 0-16,-2 0 0 0,-6 1 0 0,6-1 0 0,1-4 0 0,0 5 0 15,-7-1 0-15,6-3 0 0,0 3 0 0,1-3 0 0,-7 3 0 0,6-3 0 16,1 4 0-16,0-1 0 0,-1 0 0 0,-6-3 0 0,6 3 0 0,1 0 0 16,0 0 0-16,-1-3 0 0,0 3 0 0,1 1 0 0,0-1 0 0,-1-3 0 0,1 3 0 15,-1 0 0-15,0-2 0 0,-6-2 0 0,14 4 0 0,-8-4 0 0,0 5 0 0,1-4 0 16,0-1 0-16,-1 1 0 0,1 0 0 0,-1-1 0 0,0 1 0 0,2-1 0 16,-2 2 0-16,0-2 0 0,1 1 0 0,0-1 0 0,-1 0 0 0,7 2 0 15,-7-2 0-15,1 1 0 0,0 0 0 0,-1-1 0 0,0-3 0 0,1 4 0 0,6 0 0 16,-7-1 0-16,1 1 0 0,-1-1 0 0,1 1 0 0,6 0 0 0,-7-1 0 15,2 1 0-15,4-1 0 0,-6 2 0 0,1-6 0 0,6 5 0 0,-6 3 0 0,-1-7 0 16,8 4 0-16,-8 0 0 0,0-1 0 0,8 1 0 0,-8-1 0 0,7 1 0 16,-7 0 0-16,1-4 0 0,6 4 0 0,-7-1 0 0,8-3 0 0,-8 4 0 15,0-4 0-15,7 3 0 0,-6-3 0 0,6 4 0 0,-7-3 0 0,1 2 0 0,6-3 0 16,-7 3 0-16,1-3 0 0,6 4 0 0,-6-4 0 0,-1 4 0 0,7-4 0 0,-6 3 0 16,-1-2 0-16,0-1 0 0,8 0 0 0,-8-1 0 0,1 5 0 0,-1-5 0 15,8-2 0-15,-8 3 0 0,0 0 0 0,0 1 0 0,8-6 0 0,-8 6 0 16,1-5 0-16,-1 3 0 0,8 2 0 0,-8-6 0 0,0 3 0 0,0 2 0 15,2-4 0-15,-2 0 0 0,0 1 0 0,1-1 0 0,0 4 0 0,6-4 0 0,-7-3 0 16,0 3 0-16,1 0 0 0,-7 1 0 0,7-1 0 0,-1 0 0 0,0-3 0 16,1 3 0-16,0 1 0 0,-1-2 0 0,1-2 0 0,-1 4 0 0,1 0 0 0,-1-5 0 15,1 5 0-15,-1-1 0 0,0 0 0 0,2-3 0 0,-2 3 0 0,0 0 0 16,1 1 0-16,-1-1 0 0,1-3 0 0,-1 3 0 0,1 0 0 0,-1 1 0 16,0-1 0-16,2-3 0 0,-2 3 0 0,7 0 0 0,-13-3 0 0,7 3 0 0,5 0 0 15,-12 2 0-15,7-6 0 0,-1 4 0 0,1-3 0 0,0 3 0 0,-1-3 0 16,0 3 0-16,1-4 0 0,0 1 0 0,-1 4 0 0,-6-5 0 0,6 1 0 0,1 3 0 15,-7-3 0-15,6 0 0 0,1-1 0 0,-7-3 0 0,0 4 0 0,7-1 0 16,-7-3 0-16,0 4 0 0,6 0 0 0,-6-4 0 0,0 0 0 0,0 0 0 16,0 0 0-16,0 0 0 0,0 0 0 0,0 0 0 0,0 0 0 0,0 0 0 0,0 0 0 15,0 0 0-15,-6 0 0 0,6 0-225 0,0-4-441 0,-7 4-170 0,0-4-4 16,7 4 19-16,-6-3 42 0,-1-1 48 0,7 1 59 0,-6-5 63 0,0 5 63 0,-1-5 63 16,-6 5 95-16,7-5 93 0,-1 4 85 0,-6-3 120 0</inkml:trace>
  <inkml:trace contextRef="#ctx0" brushRef="#br0" timeOffset="-179942.66">16029 15804 0 0,'0'-4'129'0,"-7"4"167"0,7 0 74 0,-7-3 58 15,7 3 52-15,-6-4 47 0,0 4 46 0,6-4 47 0,-7 4 45 0,7-3 47 0,-7 3 46 16,7-4 38-16,-6 0 37 0,6 1-245 0,-6 3-300 0,6 0-160 0,-7-3-128 16,7 3 0-16,0-6 0 0,0 6 0 0,0-3 0 0,-7 3 0 0,7 0 0 15,0 0 0-15,0 0 0 0,0 0 0 0,0 0 0 0,0 0 0 0,0 0 0 16,0 0 0-16,0 0 0 0,0 0 0 0,0 0 0 0,0 0 0 0,7 0 0 0,-7 0 0 16,0 0 0-16,7 0 0 0,-7 0 0 0,6 3 0 0,0-3 0 0,1 6 0 15,0-6 0-15,-1 3 0 0,0-3 0 0,1 3 0 0,6 1 0 0,-6 0 0 0,5-1 0 16,2 1 0-16,-2 0 0 0,-5-1 0 0,13 4 0 0,-7-3 0 0,0 4 0 15,-1-5 0-15,2 5 0 0,-1-1 0 0,7 0 0 0,-8 0 0 0,8 1 0 0,-7-5 0 16,7 5 0-16,-8-1 0 0,2 0 0 0,5 1 0 0,-6-5 0 16,0 6 0-16,0-3 0 0,6 2 0 0,-5-4 0 0,-8 3 0 0,7-4 0 0,0 1 0 0,-6-1 0 15,5 5 0-15,-4-8 0 0,-2 4 0 0,0-1 0 0,1 0 0 0,-7-3 0 16,7 0 0-16,-7 4 0 0,6-4 0 0,-6 0 0 0,0 0 0 0,6 0 0 16,-6 0 0-16,0 0 0 0,0-4 0 0,0 4 0 0,0-3 0 0,0 0 0 15,0-1 0-15,-6-7 0 0,6 4 0 0,0-8 0 0,0 0 0 0,0 0 0 0,0-7 0 16,-6 1 0-16,6-1 0 0,0-8 0 0,0 1 0 0,0-4 0 0,0-4 0 0,0 1 0 15,-7-5 0-15,7-3 0 0,0 4 0 0,0 0 0 0,0-4 0 0,0 4 0 16,0-1 0-16,0 4 0 0,0-3 0 0,0 7 0 0,0-3 0 0,0 4 0 16,0 1-171-16,0 6-702 0,0-1-8 0,0 4 21 0,0 4 36 0,0-1 36 15,0 1 50-15,0 7 50 0,-7-3 74 0,7 3 74 0,0 3 84 0,-6 1 83 0,6 3 109 16,0 1 143-16</inkml:trace>
  <inkml:trace contextRef="#ctx0" brushRef="#br0" timeOffset="-177673.55">17494 17801 0 0,'-13'-11'189'0,"7"0"165"15,-8-4 64-15,8 4 41 0,-8-4 28 0,2 0 37 0,5-3 34 0,-6 0 39 0,0 0 42 16,7-4 32-16,-8-1 33 0,2 2 20 0,5-1 23 0,-6-4-300 0,7 4-359 16,-1-3-31-16,1-5 10 0,-1 5 14 0,7-1 11 0,-7-3-8 0,7 3-7 15,7-4-21-15,-7 5-18 0,7-4-14 0,-1 3-15 0,1 0-9 0,-1 1 0 0,7 2 0 16,0 2 0-16,1-1 0 0,-2 3 0 0,1 1 0 0,7 3 0 0,0 1-5 0,-8-1-13 15,8 3-1-15,-1 2-3 0,7 3-4 0,-6-1-7 0,-1 5-2 0,7 3-4 16,-6-4 1-16,6 8-6 0,-7-1 3 0,8 5 1 0,-8-1 2 0,8 3 5 0,-8 2 3 16,0 7 6-16,1-5 6 0,-1 8 5 0,1 0 15 0,-7 4 14 0,7-1 16 15,-8 5 16-15,2-1 15 0,-2 4 15 0,2 0 13 0,-8 4 11 0,1-1-18 16,-1 1-84-16,1-1 0 0,-7 1 0 0,0 3 0 0,0-3 0 0,0 3 0 0,0-3 0 16,-7 3 0-16,1-3 0 0,-1-1 0 0,1-2 0 0,-1-2 0 0,-6 5 0 0,7-8 0 0,-8 5 0 15,2-6 0-15,-1 2 0 0,-1-4 0 0,2-1 0 0,-8-3 0 0,7 0 0 16,-7-3 0-16,8-1 0 0,-8-4 0 0,0-3 0 0,1-3 0 0,-1-1 0 0,0-3 0 0,1-4 0 15,0 0 0-15,0-8 0 0,-8 2 0 0,8-10 0 0,-1 2 0 0,-6-8 0 16,6 0 0-16,1-3 0 0,-8-5 0 0,8-3 0 0,0-4 0 0,0 0 0 16,-1-3 0-16,0-4 0 0,1 1 0 0,5-2 0 0,2-2 0 0,-2 3 0 0,8-4 0 15,-7 1 0-15,7 3 0 0,6-1 0 0,-7 2 0 0,7-1 0 0,7 3 0 0,-7 1 0 16,6 4 0-16,1-1 0 0,-1 0 0 0,7 8 0 0,-6-4 0 0,5 4 0 0,2 3 0 16,-1 0 0-16,6 1 0 0,-6 6 0 0,7-2 0 0,-1 2 0 0,1 5 0 15,0-1 0-15,-1 4 0 0,0 0 0 0,8-1 0 0,-8 5 0 0,7 4 0 0,-6-1 0 16,6 4 0-16,-7 4 0 0,7 3 0 0,-6 0 0 0,0 1 0 0,5 7 0 0,-5-4 0 15,0 7 0-15,-1 4 0 0,1 0 0 0,-8 0 0 0,8 3 0 0,-7 5 0 0,0-1 0 16,0 4 0-16,1-4 0 0,-2 9 0 0,-6-3 0 0,1-1 0 0,0 2 0 16,-7 1 0-16,6 3 0 0,-6-3 0 0,0-1 0 0,0-2 0 0,0 2 0 0,-6-3 0 15,6 4 0-15,-7-4 0 0,0-4 0 0,1 4 0 0,0-8 0 0,-8 5 0 0,8-4 0 16,-7-1 0-16,0-3 0 0,0 0 0 0,-7-4 0 0,8 1 0 0,-8-1 0 16,7-7 0-16,-7 1 0 0,1-2 0 0,-1-3 0 0,-6-3 0 0,6-4 0 0,-5-4 0 15,-1 1 0-15,0-8 0 0,0-1 0 0,-1-2 0 0,1-8 0 0,1 0 0 0,-1-4 0 16,-1-3 0-16,-5-5 0 0,6-1 0 0,6-6 0 0,-6 1 0 0,0-1 0 15,7-6 0-15,-1 3 0 0,1 0 0 0,5-4 0 0,2 1 0 0,-2 4 0 0,8-2 0 16,-1 1 0-16,7 1 0 0,0 2 0 0,0 4 0 0,0 0 0 0,7 2 0 0,-1 1 0 16,1 4 0-16,6 5 0 0,-1-1 0 0,2 3 0 0,-1 2 0 0,0 3 0 15,6 0 0-15,1 7 0 0,0-4 0 0,-1 8 0 0,1-1 0 0,0 1 0 0,5 7 0 16,-5 0 0-16,6 4 0 0,-6-1 0 0,5 5 0 0,1 3 0 0,-6 3 0 0,6 1 0 16,-7 3 0-16,8 5 0 0,-8 2 0 0,0 1 0 0,8 6 0 0,-14-2 0 15,6 7 0-15,1-5 0 0,-7 9 0 0,0-5 0 0,0 5 0 0,0-1 0 0,-6 4 0 16,5-4 0-16,-4 0 0 0,-8 1 0 0,6 3 0 0,-6-4 0 0,6 0 0 0,-6-3 0 15,-6-1 0-15,6 1 0 0,-6 0 0 0,6-4 0 0,-8-4 0 0,2 1 0 16,0-1 0-16,-8-4 0 0,8-3 0 0,-1 0 0 0,1-3 0 0,-7-1 0 0,6-3 0 0,-5-1 0 16,5-6 0-16,-6-1 0 0,6 0 0 0,-5-7 0 0,-2 0 0 0,2-4 0 15,-2-3 0-15,1-4-127 0,0 1-560 0,0-9-180 0,1 1 4 0,-2-4 29 0,1-4 42 16,6 1 45-16,-5-1 66 0,-1-7 68 0,6 4 67 0,0-4 66 0,-5 0 95 0,5 0 92 16,7 0 89-16,-7 3 132 0</inkml:trace>
  <inkml:trace contextRef="#ctx0" brushRef="#br0" timeOffset="-176125.33">18510 17767 0 0,'6'9'179'0,"-6"-3"172"0,0-2 72 16,7 0 52-16,-7 3 41 0,7-7 47 0,-7 4 42 0,0-1 51 0,6-3 50 0,-6 4 49 15,0-4 46-15,6 0 36 0,-6 0 33 0,7-4-416 0,0 4-454 0,-1-3 0 0,-6-1 0 0,7 0 0 16,-7-3 0-16,6 3 0 0,0-2 0 0,-6-3 0 0,7-2 0 0,0 0 0 16,-1 1 0-16,0-2 0 0,2-2 0 0,-2-1 0 0,0-3 0 0,1 3 0 0,-1-3 0 15,7-1 0-15,-6-2 0 0,-1 3 0 0,0-5 0 0,8 1 0 0,-8 1 0 16,1-6 0-16,6 5 0 0,-7 1 0 0,1-5 0 0,-1 4 0 0,1-4 0 0,0 1 0 15,-1-1 0-15,0 4 0 0,1-7 0 0,-7 3 0 0,7 1 0 0,-7-5 0 0,0 1 0 16,0 0 0-16,0-4 0 0,0 0 0 0,-7 0 0 0,7-4 0 0,-7 1 0 16,1-1 0-16,0-3 0 0,-1-1 0 0,0 1 0 0,1-1 0 0,-1-2 0 15,1 3 0-15,-7-4 0 0,6 3 0 0,1 1 0 0,-8 0 0 0,8-1 0 0,0 5 0 16,-1 3 0-16,1-4 0 0,-7 9 0 0,6-6 0 0,1 4 0 0,0 5 0 16,-2 3 0-16,8-5 0 0,-6 6 0 0,0-1 0 0,-1 4 0 0,0-4 0 0,1 7 0 15,0-7 0-15,-1 8 0 0,7-4 0 0,-6-1 0 0,-1 1 0 0,0-1 0 16,1-3 0-16,0 4 0 0,-1 0 0 0,0-4 0 0,1 0 0 0,-1 0 0 0,1 0 0 15,0 0 0-15,-8 0 0 0,14 0 0 0,-12-4 0 0,4 4 0 0,2 0 0 0,0 0 0 16,-1 4 0-16,1 0 0 0,-1-4 0 0,1 3 0 0,-1 5 0 0,7-4 0 16,-6 6 0-16,0-2 0 0,-2 3 0 0,2-4 0 0,0 4 0 0,-1 4 0 15,0-4 0-15,7 4 0 0,-6-2 0 0,0 3 0 0,-1-6 0 0,1 5 0 16,-1 0 0-16,0 0 0 0,1-1 0 0,0 2 0 0,-1-6 0 0,0 5 0 0,-5-4 0 16,5-1 0-16,1 6 0 0,-1-5 0 0,0-4 0 0,1 4 0 0,-8-1 0 15,8-2 0-15,0 3 0 0,0-3 0 0,-1-1 0 0,0 4 0 0,1-4 0 0,-7 4 0 16,13-3 0-16,-6 3 0 0,-2 0 0 0,2-1 0 0,0 3 0 0,0-3 0 15,-1 1 0-15,0 0 0 0,1 0 0 0,-1 3 0 0,1-3 0 0,-1 4 0 16,0-4 0-16,1 4 0 0,6-1 0 0,-6-2 0 0,0-1 0 0,-2 3 0 0,2-4 0 16,0 6 0-16,-1-5 0 0,1 0 0 0,-1 3 0 0,0-2 0 0,1-5 0 0,0 4 0 15,0 0 0-15,-2-4 0 0,-4 4 0 0,5-3 0 0,0-1 0 16,1 0 0-16,-1-3 0 0,1 4 0 0,-8-1 0 0,8 0 0 0,0 0 0 0,0-3 0 16,-1 4 0-16,0 3 0 0,1-4 0 0,-1 0 0 0,1 4 0 0,-1 0 0 15,0-4 0-15,7 5 0 0,-6-1 0 0,0 3 0 0,0-3 0 0,-2 4 0 0,2 0 0 16,6-1 0-16,-6-2 0 0,-1 2 0 0,1 0 0 0,6 2 0 0,-7-6 0 0,0 5 0 15,1-1 0-15,6-2 0 0,-6 2 0 0,0-3 0 0,-2 0 0 0,2 0 0 16,6 0 0-16,-6 0 0 0,-1-3 0 0,0 3 0 0,7-4 0 0,-6 0 0 16,-1 1 0-16,1-5 0 0,0 5 0 0,6-5 0 0,-7 5 0 0,0-4 0 15,1 3 0-15,6-4 0 0,-6 5 0 0,6-5 0 0,-7 8 0 0,0-3 0 0,7-1 0 16,-6 4 0-16,6 0 0 0,-7-3 0 0,7 6 0 0,-6-2 0 0,6 2 0 16,0 0 0-16,-6-3 0 0,6 4 0 0,-7 0 0 0,7 3 0 0,0-3 0 0,-7 0 0 15,7-1 0-15,0 1 0 0,-6 0 0 0,6-4 0 0,0 3 0 0,0 1 0 16,0-4 0-16,0 0 0 0,0 4 0 0,0-5 0 0,0 2 0 0,0-5 0 0,0 4 0 15,0-4 0-15,6 4 0 0,-6-3 0 0,0 3 0 0,0-4 0 0,7 4 0 16,-7 0 0-16,0-3 0 0,7 2 0 0,-7 6 0 0,0-6 0 0,0 1 0 0,6 4 0 16,-6-1 0-16,0 1 0 0,0 4 0 0,0-5 0 0,0 5 0 0,0-1 0 15,0 0 0-15,0 1 0 0,0-1 0 0,0 4 0 0,0-4 0 0,0 1 0 16,0 3 0-16,0-4 0 0,0 4 0 0,-6-4 0 0,6 0 0 0,0 4 0 16,0-3 0-16,0 3 0 0,0-4 0 0,-7 4 0 0,7-3 0 0,0 3 0 0,-7-4 0 15,7 4-394-15,-6 0-196 0,6 0-93 0,0 0-69 0,-6 4-55 0,6-1 34 0,-8 1 44 16,2-1 61-16,6 5 63 0,-6-1 62 0,6 1 63 0,-7-1 86 0,1 0 82 15,6 1 74-15,-7-1 72 0</inkml:trace>
  <inkml:trace contextRef="#ctx0" brushRef="#br0" timeOffset="-175759.18">17435 14192 0 0,'0'15'84'0,"-6"-1"148"0,-1 1 61 0,7-4 48 0,-6 4 43 0,6-4 54 16,-7-4 59-16,7 4 45 0,0-4 40 0,0 0 38 0,0-3 36 0,-6 0 32 0,6-1 33 15,0-3-194-15,0 0-242 0,0 0-32 0,0 0-4 0,0 0-1 0,0-3-5 16,0-1-27-16,6 0-124 0,-6-3-92 0,0 3 0 0,7-3 0 0,-7 0 0 16,6-4 0-16,-6 0 0 0,7 0 0 0,-1 0 0 0,0-4 0 0,2 1 0 15,-2-1 0-15,0 0 0 0,1 1 0 0,0-4 0 0,-1 3 0 0,0-4 0 16,7 1 0-16,-6 0 0 0,0 3 0 0,-1-3 0 0,7-1 0 0,-6 1 0 0,-1 3 0 0,7-3 0 16,-7 4 0-16,1-5 0 0,6 5 0 0,-7-1 0 0,2-4 0 0,-2 8 0 15,7-3 0-15,-7 3 0 0,1-4 0 0,-1 8 0 0,1-4 0 0,-1 4 0 16,-6-1 0-16,6 1 0 0,2 3 0 0,-2 1 0 0,0-1 0 0,-6 0 0 15,7 4 0-15,0-3 0 0,-1 3 0 0,0 0 0 0,1 3 0 0,-1-3 0 0,1 4 0 0,6-4 0 16,-7 4 0-16,8 3 0 0,-8-4 0 0,7 5 0 0,0-1 0 16,0 1 0-16,7 3 0 0,-8-4 0 0,2 4 0 0,-1 0 0 0,7 3 0 0,-8 2 0 15,1-2 0-15,7 1 0 0,-7-1 0 0,0 5 0 0,7-1 0 0,-8 1 0 16,1-1 0-16,7 3 0 0,-6-3 0 0,-2 1 0 0,1 3 0 0,0-4 0 0,0 1 0 16,1-1-160-16,-2 0-552 0,1 0-156 0,0-2 4 0,0 2 30 0,1-4 41 15,-2-3 46-15,-6 4 63 0,8-4 67 0,-8 0 71 0,7-4 73 0,-6 0 96 0,0-3 95 16,-1 3 97-16,0-7 136 0</inkml:trace>
  <inkml:trace contextRef="#ctx0" brushRef="#br1" timeOffset="-162725.85">17338 10243 0 0,'0'3'181'15,"6"-3"177"-15,-6 0 80 0,0 4 64 0,7-4 53 0,-7 0 45 0,0 0 37 16,0 0 35-16,0 0 34 0,0 0 35 0,-7 0 34 0,7 0 34 0,0 0 36 0,-6 0-473 16,-1 0-372-16,1-4 0 0,-1 4 0 0,0 0 0 0,1-3 0 0,0 3 0 15,-1-4 0-15,0 4 0 0,1 0 0 0,0-4 0 0,-1 4 0 0,-6 0 0 0,6 0 0 16,1-4 0-16,0 4 0 0,-8 0 0 0,8 4 0 0,-7-4 0 0,6 0 0 16,1 0 0-16,-7 4 0 0,7-4 0 0,-2 4 0 0,-4-4 0 0,6 3 0 15,-8 1 0-15,8 0 0 0,-7-1 0 0,-1 1 0 0,8 3 0 0,-6-3 0 0,-2 0 0 16,1 3 0-16,0-3 0 0,0 3 0 0,7 0 0 0,-14-3 0 0,7 3 0 15,0 0 0-15,0 2 0 0,-1-2 0 0,2 4 0 0,-1-4 0 0,-7 0 0 0,8 4 0 16,-2-4 0-16,2 4 0 0,-8 0 0 0,7 0 0 0,-1-3 0 0,-4 2 0 16,4 1 0-16,-6 0 0 0,7 4 0 0,1-3 0 0,-2-2 0 0,-5 1 0 15,6 3 0-15,0-2 0 0,-7 2 0 0,8-3 0 0,-2 4 0 0,-5-4 0 0,6 4 0 16,0-1 0-16,-7-2 0 0,7 2 0 0,0-3 0 0,0 4 0 0,0-1 0 16,-6-3 0-16,5 4 0 0,1-4 0 0,-6 0 0 0,6 0 0 0,-1 0 0 0,2 0 0 15,-1 0 0-15,0 0 0 0,0 0 0 0,-1-4 0 0,2 4 0 0,-1 0 0 16,0-3 0-16,0-1 0 0,-1 4 0 0,2 0 0 0,-2-4 0 0,2 4 0 15,-1-4 0-15,-1 4 0 0,2-2 0 0,4 1 0 0,-4-2 0 0,-1 2 0 0,0 1 0 16,6 0 0-16,-5 0 0 0,-2-4 0 0,8 4 0 0,-7 0 0 0,0 0 0 16,6 0 0-16,-6 0 0 0,6 0 0 0,-5 1 0 0,5-1 0 0,-6 0 0 0,7-1 0 15,-7-3 0-15,6 5 0 0,0-1 0 0,-5-4 0 0,5 4 0 0,0-4 0 16,1 1 0-16,-7-1 0 0,6 4 0 0,1-4 0 0,-1 0 0 0,1-3 0 16,0 3 0-16,-2 1 0 0,-4 0 0 0,6-1 0 0,-1 0 0 0,0 0 0 15,1 1 0-15,-1-2 0 0,1 6 0 0,-8-5 0 0,8 1 0 0,0 2 0 0,0-2 0 16,-2-1 0-16,2 4 0 0,0-4 0 0,-1 4 0 0,1-3 0 0,-1 3 0 0,0-4 0 15,1 1 0-15,0 3 0 0,0-4 0 0,-2 0 0 0,8 4 0 0,-6-4 0 16,0 1 0-16,6-1 0 0,-7 0 0 0,0 1 0 0,7-1 0 0,-6 0 0 16,-1 1 0-16,7-5 0 0,-6 5 0 0,0 2 0 0,-1-2 0 0,0 0 0 0,1-1 0 15,6 0 0-15,-6 4 0 0,-1-4 0 0,-6 4 0 0,6 0 0 0,1 0 0 16,0 0 0-16,-1 0 0 0,-6 4 0 0,7-4 0 0,-2 3 0 0,-4 1 0 16,5 0 0-16,1-1 0 0,-8 1 0 0,8 0 0 0,-6-1 0 0,4 2 0 0,-4-2 0 15,5 4 0-15,1-3 0 0,-8 0 0 0,8-1 0 0,0 0 0 0,-8 5 0 16,8-4 0-16,-7-1 0 0,6 1 0 0,1-1 0 0,-7 4 0 0,7-2 0 15,-1-2 0-15,0 5 0 0,1-5 0 0,0 5 0 0,-2-5 0 0,-4 5 0 0,5-2 0 16,1 1 0-16,6 2 0 0,-7-6 0 0,1 5 0 0,-1-1 0 0,1 0 0 0,0 4 0 16,6-4 0-16,-8 0 0 0,8 1 0 0,-6 3 0 0,0-4 0 0,6 4 0 15,-7-3 0-15,7 2 0 0,0 2 0 0,-6-1 0 0,6 3 0 0,0-3 0 16,0 1 0-16,0 2 0 0,-7-3 0 0,7 4 0 0,0-1 0 0,0-3 0 16,0 4 0-16,0-5 0 0,-6 6 0 0,6-6 0 0,0 1 0 0,0 0 0 0,0 0 0 15,0-3 0-15,0-2 0 0,0 1 0 0,0 2 0 0,0-2 0 0,0-3 0 0,0-1 0 16,0 1 0-16,6-1 0 0,-6 1 0 0,0-4 0 0,0 5 0 0,7-2 0 15,-7-3 0-15,0-1 0 0,0 5 0 0,6-4 0 0,-6 4 0 0,7-4 0 0,-7 3 0 16,6-3 0-16,-6 4 0 0,6-4 0 0,-6 4 0 0,8 0 0 0,-8-5 0 16,6 5 0-16,-6-4 0 0,6 4 0 0,-6-1 0 0,0 1 0 0,7-4 0 15,-7 3 0-15,0 1 0 0,6 0 0 0,-6-4 0 0,0 4 0 0,7-1 0 0,-7 1 0 16,0-1 0-16,0-3 0 0,0 4 0 0,6-1 0 0,-6-3 0 0,0 5 0 16,0-5 0-16,0 3 0 0,0-3 0 0,7 4 0 0,-7-1 0 0,0-3 0 15,0 4 0-15,0 0 0 0,6-1 0 0,-6-2 0 0,0 2 0 0,0 1 0 0,0-1 0 16,6 1 0-16,-6-4 0 0,0 3 0 0,0 1 0 0,0 0 0 0,0-4 0 0,8 3 0 15,-8-2 0-15,0-1 0 0,0 3 0 0,6-3 0 0,-6 0 0 0,0 0 0 16,6 4 0-16,-6-4 0 0,0 0 0 0,0 0 0 0,7 0 0 0,-7-1 0 16,0 6 0-16,7-5 0 0,-7-1 0 0,0 1 0 0,6 0 0 0,-6 4 0 15,0-4 0-15,6 0 0 0,-6 3 0 0,7-3 0 0,-7 0 0 0,6 5 0 0,-6-6 0 16,7 5 0-16,-7-4 0 0,7 4 0 0,-7-4 0 0,6 3 0 0,-6 1 0 16,6-4 0-16,-6 4 0 0,7-5 0 0,-7 5 0 0,7-5 0 0,-1 6 0 0,-6-5 0 15,0 0 0-15,6 3 0 0,1-3 0 0,-7 4 0 0,7-4 0 0,-7 0 0 16,6 0 0-16,-6 0 0 0,7-4 0 0,-7 5 0 0,6-6 0 0,-6 6 0 0,6-1 0 15,-6-4 0-15,0 0 0 0,8 4 0 0,-8-3 0 0,6-1 0 0,-6 0 0 16,0 1 0-16,6 2 0 0,-6-2 0 0,6-1 0 0,-6 0 0 0,0 1 0 16,7 3 0-16,-7-4 0 0,7 1 0 0,-7-1 0 0,6 4 0 0,-6-4 0 0,7 0 0 15,-7 5 0-15,6-5 0 0,-6 0 0 0,6 0 0 0,-6 4 0 0,0-3 0 16,8 0 0-16,-2-2 0 0,-6 2 0 0,6-1 0 0,-6 4 0 0,7-4 0 16,-7 0 0-16,7 2 0 0,-7-2 0 0,6 0 0 0,-6 0 0 0,6 0 0 0,-6 0 0 15,7 1 0-15,-7-1 0 0,6 1 0 0,-6-1 0 0,0 4 0 0,7-4 0 0,-7 1 0 16,7-1 0-16,-7 0 0 0,6 0 0 0,-6 1 0 0,6 0 0 0,-6-2 0 15,0 2 0-15,7 0 0 0,-7-1 0 0,7 0 0 0,-7 4 0 0,6-4 0 16,0 1 0-16,-6-1 0 0,0 0 0 0,7 1 0 0,-1 2 0 0,-6-2 0 16,7-1 0-16,-7 4 0 0,7-4 0 0,-7 0 0 0,6 5 0 0,0-6 0 0,-6 6 0 15,8-4 0-15,-8 3 0 0,6 0 0 0,0-1 0 0,-6-2 0 0,6 3 0 16,-6-4 0-16,7 4 0 0,0-3 0 0,-7 2 0 0,6-2 0 0,-6 2 0 0,7-3 0 16,-7 2 0-16,6 2 0 0,-6-4 0 0,6 0 0 0,-6 0 0 0,8 1 0 15,-8-1 0-15,6 0 0 0,-6 1 0 0,6-1 0 0,-6-3 0 0,0 3 0 16,6 0 0-16,-6 1 0 0,8-1 0 0,-8 0 0 0,6 0 0 0,-6 1 0 0,6-1 0 15,-6 0 0-15,7 2 0 0,-7-3 0 0,6 2 0 0,-6-1 0 0,7 0 0 16,-7 0 0-16,7 1 0 0,-7 3 0 0,6-4 0 0,0 0 0 0,-6 1 0 0,6-1 0 16,-6 5 0-16,8-6 0 0,-2 2 0 0,-6-1 0 0,6 0 0 0,-6 4 0 15,7-4 0-15,-7-2 0 0,6 6 0 0,1-4 0 0,-7 0 0 0,0 0 0 16,7 0 0-16,-7 1 0 0,6-4 0 0,-6 3 0 0,6 0 0 0,-6 1 0 16,7-1 0-16,-7 0 0 0,7 1 0 0,-7-1 0 0,6-3 0 0,0 3 0 0,-6 0 0 15,7 0 0-15,-7 0 0 0,7 2 0 0,-1-2 0 0,1 0 0 0,-7 4 0 0,6-4 0 16,0 4 0-16,1-3 0 0,0 3 0 0,-1 0 0 0,0-4 0 0,1 4 0 15,0 0 0-15,-1 0 0 0,1-1 0 0,-1-2 0 0,1 2 0 0,0 2 0 0,-1-1 0 16,0-3 0-16,0 3 0 0,2-4 0 0,-2 4 0 0,0-4 0 16,1 4 0-16,-1-4 0 0,1 1 0 0,0-1 0 0,-7 0 0 0,6 1 0 0,0-1 0 0,0 0 0 15,-6 0 0-15,8 1 0 0,-2 0 0 0,0-1 0 0,1 0 0 0,0 0 0 16,-1 1 0-16,1 3 0 0,-1-4 0 0,0 0 0 0,1 4 0 0,0-3 0 16,5 3 0-16,-5 0 0 0,0-4 0 0,6 4 0 0,-7 0 0 0,7 1 0 15,-6-2 0-15,5 1 0 0,-4 0 0 0,-2 0 0 0,7 0 0 0,-7 0 0 0,7 0 0 16,-6 0 0-16,-1-3 0 0,8 2 0 0,-8-3 0 0,0 1 0 0,1-1 0 15,0 4 0-15,-1-7 0 0,0 4 0 0,1-1 0 0,-1-4 0 0,1 1 0 0,0 3 0 16,-7-3 0-16,6 0 0 0,0-1 0 0,-6 0 0 0,7-3 0 0,-7 4 0 16,7 0 0-16,-1 0 0 0,-6-1 0 0,6-3 0 0,1 4 0 0,-7 0 0 15,6-1 0-15,1 1 0 0,0 0 0 0,-7-1 0 0,6 1 0 0,0 0 0 0,2-1 0 16,-2 1 0-16,7 4 0 0,-7-5 0 0,1 1 0 0,-1 3 0 0,1-4 0 0,5 1 0 16,-4 3 0-16,4-2 0 0,-5 1 0 0,6-1 0 0,-7-2 0 0,7 5 0 15,-6-5 0-15,0 1 0 0,5-1 0 0,-5 4 0 0,6-3 0 0,-7 0 0 16,7 0 0-16,-6-1 0 0,0 1 0 0,5 0 0 0,-4-1 0 0,-2 1 0 0,0-4 0 15,0 4 0-15,1-1 0 0,0-3 0 0,6 4 0 0,-7-4 0 0,0 4 0 16,2-1 0-16,-2-3 0 0,-6 4 0 0,6-4 0 0,8 4 0 0,-14-4 0 0,6 4 0 16,0-1 0-16,1-3 0 0,-1 3 0 0,8-3 0 0,-8 4 0 0,0 0 0 15,0-4 0-15,2 4 0 0,-2-4 0 0,0 3 0 0,1-3 0 0,6 4 0 0,-6-1 0 16,-1-3 0-16,6 4 0 0,-4-4 0 0,-2 3 0 0,7-3 0 0,-6 4 0 0,6-4 0 16,-7 4 0-16,8-4 0 0,-8 0 0 0,6 4 0 0,2-4 0 0,-8 0 0 15,7 4 0-15,1-4 0 0,-2 0 0 0,2 2 0 0,-8-2 0 0,13 0 0 16,-12 0 0-16,6 0 0 0,-1 0 0 0,2 0 0 0,-1 0 0 0,0 0 0 0,0 0 0 15,7 0 0-15,-8 0 0 0,2 0 0 0,-1 0 0 0,0-2 0 0,0 2 0 16,-1 0 0-16,2 0 0 0,5-4 0 0,-6 4 0 0,0 0 0 0,1-4 0 0,-2 4 0 16,8-4 0-16,-7 4 0 0,7-4 0 0,-8 4 0 0,2-3 0 0,5 3 0 15,-6-4 0-15,6 4 0 0,-5-3 0 0,5 3 0 0,1-4 0 0,-8 1 0 0,8-1 0 16,0 4 0-16,-1-4 0 0,-5 0 0 0,5 1 0 0,0 0 0 0,1-1 0 0,-7 0 0 16,13 0 0-16,-13 1 0 0,7-1 0 0,0 0 0 0,-2 1 0 0,2-1 0 15,7 0 0-15,-9-3 0 0,2 3 0 0,0 1 0 0,-1-1 0 0,1-4 0 16,0 5 0-16,-1-4 0 0,1 3 0 0,-1-3 0 0,1 3 0 0,0-4 0 0,-2 4 0 15,2-3 0-15,0 0 0 0,-1 3 0 0,1 1 0 0,0-4 0 0,-1 3 0 16,1-3 0-16,-1 3 0 0,1 0 0 0,-1-3 0 0,0 3 0 0,1 1 0 0,0-1 0 16,-1 0 0-16,1 1 0 0,0-1 0 0,-8 0 0 0,8 1 0 0,-1-1 0 15,1 0 0-15,-1 0 0 0,1 4 0 0,-6-3 0 0,5 0 0 0,0-1 0 16,0 0 0-16,1 0 0 0,0 1 0 0,-7-1 0 0,7 1 0 0,-1-1 0 16,0 1 0-16,1-1 0 0,-1-4 0 0,-5 4 0 0,5 2 0 0,1-7 0 0,0 6 0 15,-2-5 0-15,-4 5 0 0,5-1 0 0,1-3 0 0,0 4 0 0,-8-5 0 0,8 4 0 16,-1-3 0-16,1 3 0 0,-7-3 0 0,7 3 0 0,0-3 0 0,-2 3 0 15,2 1 0-15,-7-1 0 0,7 0 0 0,0-3 0 0,-1 7 0 0,-6-4 0 16,6 1 0-16,1-1 0 0,-7 0 0 0,7 1 0 0,-1-1 0 0,-6 4 0 16,7-4 0-16,-7 1 0 0,6 3 0 0,0-3 0 0,-5-3 0 0,-1 6 0 0,6-3 0 15,-6 3 0-15,7-3 0 0,-7-1 0 0,0 4 0 0,6-4 0 0,-5 4 0 16,-2-3 0-16,2 3 0 0,-1-4 0 0,-1 4 0 0,2-4 0 0,6 4 0 0,-14-3 0 16,7 3 0-16,0 0 0 0,0-4 0 0,-1 4 0 0,2 0 0 0,-8-3 0 15,7 3 0-15,-6 0 0 0,6 0 0 0,0 0 0 0,-6 0 0 0,5 0 0 16,-5 0 0-16,0 0 0 0,5 0 0 0,-5 3 0 0,-1-3 0 0,8 0 0 0,-8 4 0 15,0-4 0-15,2 3 0 0,4-3 0 0,-6 4 0 0,1 0 0 0,0-4 0 16,-1 3 0-16,1 1 0 0,5 0 0 0,-4-1 0 0,-2-3 0 0,0 3 0 0,0 3 0 16,1-3 0-16,0 4 0 0,6-3 0 0,-7-1 0 0,1 1 0 0,0 0 0 15,-1-1 0-15,7 4 0 0,-6-3 0 0,-1 0 0 0,0 3 0 0,7 1 0 16,-6-5 0-16,0 5 0 0,-1-1 0 0,7-4 0 0,-6 5 0 0,-1 0 0 0,0-2 0 16,1 2 0-16,6-1 0 0,-6 0 0 0,-1 2 0 0,0-3 0 0,2 2 0 15,-2 3 0-15,0-4 0 0,0 0 0 0,1 1 0 0,0 2 0 0,-1-2 0 0,1 3 0 16,-7-4 0-16,6 4 0 0,0 0 0 0,2-3 0 0,-8 2 0 0,6 1 0 15,0-4 0-15,-6 4 0 0,6 1 0 0,2-1 0 0,-8-1 0 0,0 2 0 16,6-1 0-16,-6 0 0 0,6 0 0 0,-6 0 0 0,7-1 0 0,-7 2 0 0,0-2 0 16,6 1 0-16,-6 1 0 0,0-1 0 0,0 0 0 0,7 0 0 0,-7 0 0 0,0 0 0 15,0-1 0-15,7 1 0 0,-7-3 0 0,0 3 0 0,0 0 0 0,0-4 0 16,0 4 0-16,0-1 0 0,0-1 0 0,0 2 0 0,0-4 0 0,0 4 0 0,0-4 0 16,0 4 0-16,0-4 0 0,0 4 0 0,0-3 0 0,0-1 0 0,0 0 0 15,0 4 0-15,0-3 0 0,0-1 0 0,-7 0 0 0,7 4 0 0,0-4 0 0,0 2 0 16,0 1 0-16,-7-3 0 0,7 4 0 0,0-4 0 0,0 1 0 0,0-1 0 15,-6 1 0-15,6 3 0 0,0-4 0 0,0 0 0 0,-7 0 0 0,7 1 0 0,0-1 0 16,0 0 0-16,-6 1 0 0,6-1 0 0,0 0 0 0,0 1 0 0,-6 0 0 16,6-1 0-16,0 0 0 0,0 0 0 0,0 1 0 0,-8-2 0 0,8 2 0 0,0 3 0 15,0-4 0-15,-6 1 0 0,6 0 0 0,0-2 0 0,-6 6 0 0,6-5 0 16,0 3 0-16,0-2 0 0,-6 2 0 0,6-1 0 0,0 2 0 0,-8-4 0 0,8 3 0 16,0-2 0-16,-6 3 0 0,6-4 0 0,0 4 0 0,-6-3 0 0,6-1 0 0,0 1 0 15,-7 2 0-15,7-2 0 0,-6-1 0 0,6 0 0 0,0 0 0 0,-7 1 0 16,7-4 0-16,-7 3 0 0,7 0 0 0,0-3 0 0,-6 3 0 0,6-3 0 0,-6 3 0 0,6 1 0 15,-6-5 0-15,6 5 0 0,-8-5 0 0,8 5 0 0,-6-5 0 0,6 4 0 16,-6 1 0-16,6-1 0 0,-7 1 0 0,7-1 0 0,-6 0 0 0,-1 0 0 16,7 1 0-16,-7 4 0 0,7-6 0 0,-6 2 0 0,6 3 0 0,-6-4 0 0,-1 4 0 15,7 0 0-15,-7-4 0 0,1 4 0 0,6 0 0 0,-6-4 0 0,-1 4 0 0,7-3 0 16,-7 3 0-16,1-4 0 0,-1 0 0 0,1 0 0 0,6 5 0 0,-6-5 0 16,-1 0 0-16,0 1 0 0,1-1 0 0,0-4 0 0,-1 5 0 0,0-1 0 0,1 1 0 0,-1-1 0 15,-6 0 0-15,6 1 0 0,1-1 0 0,0 0 0 0,-8 4 0 0,8-4 0 16,0 1 0-16,-7 4 0 0,6-2 0 0,-6-2 0 0,7 2 0 0,-8 1 0 15,8 0 0-15,-7 0 0 0,0 0 0 0,6 4 0 0,-5-4 0 0,5 0 0 0,-6 3 0 16,7-3 0-16,-8 1 0 0,8 2 0 0,-1-3 0 0,-6 0 0 0,7 0 0 0,-7 0 0 16,7 0 0-16,-8 0 0 0,8 0 0 0,-7-3 0 0,6 2 0 0,-6-2 0 15,7 2 0-15,-8-3 0 0,8 5 0 0,-7-6 0 0,6 3 0 0,-5 2 0 0,-1-4 0 0,6 0 0 16,-6 1 0-16,7 3 0 0,-8-4 0 0,2 0 0 0,5 4 0 0,-6-4 0 16,0 1 0-16,7 3 0 0,-8-4 0 0,1 4 0 0,0-4 0 0,7 5 0 0,-7-5 0 15,-1 4 0-15,8-4 0 0,-7 0 0 0,0 5 0 0,7-5 0 0,-7 0 0 0,6 4 0 16,-6-4 0-16,0 1 0 0,6-1 0 0,-5 0 0 0,5 1 0 0,-6-1 0 15,6-3 0-15,1 3 0 0,-8 0 0 0,8-3 0 0,-6 4 0 0,5-4 0 0,-6-1 0 16,6 4 0-16,1-3 0 0,-8 3 0 0,8-3 0 0,-6 3 0 0,5-4 0 0,0 1 0 16,-6 4 0-16,7-5 0 0,-1 5 0 0,-6-5 0 0,7 5 0 0,-8-5 0 0,8 1 0 15,0 3 0-15,-7-3 0 0,-1 3 0 0,8 0 0 0,-6-3 0 0,4 3 0 0,-4-3 0 16,5 3 0-16,-6-2 0 0,0 1 0 0,-1-2 0 0,8 4 0 0,-6-1 0 16,-2-3 0-16,1 3 0 0,0-4 0 0,0 5 0 0,-7-4 0 0,8 2 0 0,-1 2 0 15,-1-4 0-15,-4 3 0 0,4-3 0 0,-6 3 0 0,7 0 0 0,-6-2 0 0,6 1 0 16,-7-2 0-16,7 4 0 0,-6-1 0 0,6-4 0 0,-7 4 0 0,7 1 0 0,-6-4 0 15,6 4 0-15,-1-6 0 0,-5 6 0 0,6-4 0 0,0 3 0 0,-7-3 0 0,8 0 0 16,-2 2 0-16,1-1 0 0,-6-2 0 0,6 4 0 0,-1-3 0 0,2 0 0 16,-1-1 0-16,0 1 0 0,0 0 0 0,-1-1 0 0,-5-3 0 0,6 4 0 0,0 0 0 15,0-4 0-15,0 3 0 0,0 1 0 0,0-4 0 0,0 4 0 0,0-4 0 0,0 0 0 16,-7 4 0-16,8-4 0 0,-2 3 0 0,1-3 0 0,1 0 0 0,-2 4 0 16,2-4 0-16,-2 0 0 0,1 0 0 0,0 0 0 0,0 0 0 0,1 0 0 0,-2 0 0 15,-5 0 0-15,5 0 0 0,8 0 0 0,-6 0 0 0,-2 0 0 0,1 0 0 0,0 0 0 16,0 0 0-16,7-4 0 0,-8 4 0 0,8 0 0 0,-7-3 0 0,6 3 0 0,-6-4 0 0,7 4 0 15,-8-4 0-15,8 0 0 0,-6 4 0 0,4-3 0 0,2-1 0 0,0 0 0 16,-7-3 0-16,6 3 0 0,0 1 0 0,1-5 0 0,-6 5 0 0,4-4 0 0,2 2 0 16,0-1 0-16,-1-2 0 0,0 5 0 0,-6-5 0 0,7 0 0 0,0 2 0 15,-1-2 0-15,0 0 0 0,1 1 0 0,0 0 0 0,-1 0 0 0,0-1 0 0,7-3 0 16,-6 4 0-16,-1-4 0 0,1 4 0 0,0-5 0 0,-1 2 0 0,7-1 0 0,-7-3 0 16,1 2 0-16,0-3 0 0,6 4 0 0,-8-3 0 0,2-4 0 0,6 3 0 0,-6 0 0 15,6-3 0-15,0 0 0 0,-7 0 0 0,7-1 0 0,0 1 0 0,-6-1 0 0,6-3 0 16,0 4 0-16,0-4 0 0,0 0 0 0,6 0 0 0,-6 0 0 0,0 0 0 0,7 0 0 15,-7 0 0-15,6 0 0 0,-6-4 0 0,6 5 0 0,2-5 0 0,-2 4 0 16,0-4 0-16,-6 1 0 0,7-1 0 0,0 1 0 0,-1-1 0 0,0 0 0 0,1 0 0 16,6 1 0-16,-6-1 0 0,-1 0 0 0,0 5 0 0,1-5 0 0,6 0 0 15,-7 5 0-15,1-5 0 0,-1 4 0 0,8 0 0 0,-8 0 0 0,0 0 0 0,2 4 0 16,-2-2 0-16,0-1 0 0,0 3 0 0,8-1 0 0,-14 1 0 0,6 0 0 16,1 3 0-16,-1-3 0 0,0 4 0 0,2-2 0 0,-2-2 0 0,0 4 0 0,-6-1 0 15,6 0 0-15,-6 1 0 0,7-1 0 0,0 1 0 0,-7-2 0 0,0 2 0 0,6-1 0 16,-6 5 0-16,0-5 0 0,7 0 0 0,-7 0 0 0,0 0 0 0,6 1 0 15,-6 0 0-15,0-1 0 0,0 0 0 0,0 4 0 0,7-4 0 0,-7 1 0 16,0-1 0-16,0 4 0 0,0-3 0 0,7 2 0 0,-7 2 0 0,0-5 0 0,0 5 0 16,0-2 0-16,6 1 0 0,-6 3 0 0,0-2 0 0,0-1 0 0,0 0 0 0,0 0 0 15,6 3 0-15,-6-3 0 0,0 0 0 0,0 0 0 0,0 1 0 0,6-1 0 16,-6 0 0-16,0-1 0 0,0-2 0 0,8 3 0 0,-8-4 0 0,6 0 0 0,-6 1 0 16,0-1 0-16,6-3 0 0,1 3 0 0,-7-3 0 0,6 3 0 0,1-3 0 15,0 0 0-15,-1-1 0 0,0 1 0 0,2-1 0 0,-2 2 0 0,0-3 0 0,0 2 0 16,1 1 0-16,0 2 0 0,-1-4 0 0,1 1 0 0,5 4 0 0,-4-5 0 15,-2 5 0-15,0-5 0 0,0 4 0 0,1 1 0 0,0-5 0 0,-1 5 0 16,1-1 0-16,-1-3 0 0,1 3 0 0,0-2 0 0,-1-3 0 0,0 6 0 0,0-4 0 16,2-1 0-16,-2 1 0 0,0 0 0 0,1 0 0 0,-1-1 0 0,1 1 0 15,-7-1 0-15,7 1 0 0,-1 0 0 0,0 0 0 0,-6-1 0 0,6 5 0 0,2-6 0 16,-8 6 0-16,6 0 0 0,-6-1 0 0,6 0 0 0,-6 1 0 0,0 3 0 16,7-4 0-16,-7 4 0 0,0 0 0 0,0 1 0 0,0 2 0 0,0-4 0 15,0 2 0-15,0 2 0 0,0-2 0 0,0-1 0 0,-7 0 0 0,7 0 0 16,0 0 0-16,0-4 0 0,-6 4 0 0,6-4 0 0,0 1 0 0,-6-1 0 0,6 0 0 15,-8 1 0-15,8-5 0 0,-6 5 0 0,6-4 0 0,-6 3 0 0,6-3 0 0,-6-1 0 16,6 4 0-16,-7-3 0 0,7 0 0 0,0 3 0 0,-7-3 0 0,7 3 0 16,-6 1 0-16,-1-1 0 0,7 1 0 0,-6-2 0 0,6 5 0 0,-6-3 0 15,6 3 0-15,-8 0 0 0,8-4 0 0,-6 4 0 0,6 0 0 0,-6-3 0 0,0 3 0 16,6-4 0-16,-7 3 0 0,0-2 0 0,1 0 0 0,6-1 0 0,-7 0 0 16,1-3 0-16,-1-1 0 0,0 5 0 0,1-7 0 0,6 1 0 0,-6 2 0 0,0-3 0 15,-2 2 0-15,2-3 0 0,0 0 0 0,-1 4 0 0,1-4 0 0,-8 0 0 16,8 1 0-16,0 2 0 0,0-3 0 0,-2 3 0 0,2 1 0 0,0 1 0 15,-1-3 0-15,0 2 0 0,-6 3 0 0,7-3 0 0,0 4 0 0,-2-5 0 16,2 5 0-16,0-1 0 0,-7 1 0 0,6-2 0 0,1 6 0 0,-1-5 0 0,1 0 0 16,-8 1 0-16,8-1 0 0,0 0 0 0,0-3 0 0,-2 4 0 0,-4-5 0 0,5 4 0 15,1-3 0-15,-1 0 0 0,0-4 0 0,1 4 0 0,-6-4 0 0,4 3 0 16,2-3 0-16,0 4 0 0,-1-4 0 0,0 4 0 0,1-5 0 0,-1 5 0 16,1 1 0-16,6-3 0 0,-6 2 0 0,-1 4 0 0,0-5 0 0,7 5 0 15,-6 3 0-15,6-4 0 0,-6 4 0 0,6 0 0 0,-7 0 0 0,7 0 0 0,0 0 0 16,0 4 0-16,-7-4 0 0,7 3 0 0,0-3 0 0,0 0 0 0,0 4 0 0,0-4 0 15,0 0 0-15,0 0 0 0,0 0 0 0,7 0 0 0,-7-4 0 0,0 4 0 16,7-3 0-16,-7-1 0 0,6 1 0 0,-6-1 0 0,6 0 0 0,1 1 0 16,0-1 0-16,-7 1 0 0,6-2 0 0,0-2 0 0,1 7 0 0,-1-3 0 15,-6 0 0-15,7 2 0 0,0 1 0 0,-1 0 0 0,0 0 0 0,-6 4 0 0,8-4 0 16,-2 4 0-16,0 3 0 0,-6-3 0 0,6 3 0 0,1-4 0 0,0 4 0 16,-7 1 0-16,6-1 0 0,1-3 0 0,-1 3 0 0,0 1 0 0,2-1 0 0,4 0 0 15,-6-2 0-15,8 1 0 0,-8-2 0 0,7 4 0 0,1-5 0 0,-2 1 0 16,2 3 0-16,-2-3 0 0,1 0 0 0,1-1 0 0,-2 1 0 0,8 0 0 0,-7 0 0 15,0-1 0-15,6 4 0 0,-5-2 0 0,5-3 0 0,-6 2 0 0,7 3 0 16,-7-3 0-16,7 3 0 0,-1-3 0 0,-6 4 0 0,6-1 0 0,1-3 0 0,0 3 0 16,-7 0 0-16,6 1 0 0,0-1 0 0,1 0 0 0,-7 4 0 0,7-3 0 15,0-1 0-15,-8 0 0 0,8 4 0 0,-1-3 0 0,1-1 0 0,-7 4 0 16,6-4 0-16,1 4 0 0,-1-3 0 0,1-1 0 0,-1 4 0 0,-5-4 0 16,6 1 0-16,-1 3 0 0,0-4 0 0,0 4 0 0,1-4 0 0,0 4 0 0,-1-3 0 15,-5 3 0-15,5 0 0 0,0 0 0 0,1 0 0 0,-1 0 0 0,-5 0 0 0,5 0 0 16,1 3 0-16,0-3 0 0,-8 4 0 0,8 0 0 0,-7-1 0 0,7 1 0 15,-2 0 0-15,-4 3 0 0,-1-3 0 0,7-1 0 0,-8 5 0 0,2-1 0 16,5-3 0-16,-6 3 0 0,0 0 0 0,7 1 0 0,-8-1 0 0,2 0 0 0,-1 0 0 16,0-3 0-16,0 3 0 0,-1 2 0 0,8-3 0 0,-7 2 0 0,1-1 0 0,-2 0 0 15,2 0 0-15,-2 1 0 0,-5-4 0 0,6 3 0 0,0 0 0 0,0 1 0 16,0-1 0-16,0 0 0 0,0 0 0 0,0 1 0 0,0-5 0 0,0 5 0 16,-7-1 0-16,8-3 0 0,-1 3 0 0,0 0 0 0,0 1 0 0,-1-4 0 0,2 3 0 15,-1-3 0-15,-6 3 0 0,6-3 0 0,-1 3 0 0,2-3 0 0,-2-1 0 16,2 0 0-16,-8 2 0 0,7 2 0 0,0-4 0 0,0 1 0 0,1 0 0 0,-8-4 0 15,7 3 0-15,-7 1 0 0,7-4 0 0,0 4 0 0,-7-4 0 16,8 3 0-16,-1-3 0 0,-7 0 0 0,7 5 0 0,-6-5 0 0,-1 0 0 0,8 0 0 16,-8 0 0-16,7 0 0 0,-6 0 0 0,5 0 0 0,-5-5 0 0,6 5 0 15,-6 0 0-15,5 0 0 0,2 0 0 0,-8 0 0 0,7 0 0 0,-6 0 0 0,6-3 0 16,-1 3 0-16,2 0 0 0,-2 0 0 0,-5 0 0 0,6-4 0 0,0 4 0 16,7 0 0-16,-7 0 0 0,0-4 0 0,0 4 0 0,0-3 0 0,0-1 0 0,0 0 0 15,6 4 0-15,-5-3 0 0,-1-1 0 0,-1-4 0 0,8 5 0 0,-7 0 0 16,0-1 0-16,6-3 0 0,-5-1 0 0,-2 5 0 0,2-4 0 0,5-1 0 15,-5 0 0-15,-2-3 0 0,2 4 0 0,-2 0 0 0,2-1 0 0,5-3 0 0,-6 4 0 16,0 0 0-16,0-4 0 0,0 4 0 0,0-1 0 0,-7-3 0 0,8 4 0 16,-2 0 0-16,2 0 0 0,-8-5 0 0,7 6 0 0,1-3 0 0,-2 2 0 0,-6 0 0 15,8-1 0-15,-8 1 0 0,8 0 0 0,-1 0 0 0,-7-1 0 0,7 1 0 16,0-4 0-16,-7 4 0 0,8-4 0 0,-1 3 0 0,-1-3 0 0,-5 1 0 16,6-1 0-16,1 0 0 0,-2-1 0 0,1 1 0 0,0-3 0 0,0 3 0 0,1-4 0 15,-2 1 0-15,1-1 0 0,0 4 0 0,0-4 0 0,1 1 0 0,-2-1 0 16,8 3 0-16,-7-2 0 0,-7-1 0 0,8 1 0 0,-2 3 0 0,2-4 0 0,-2 4 0 15,2-3 0-15,-8 3 0 0,7 0 0 0,-7-5 0 0,8 6 0 0,-1-1 0 16,-7 0 0-16,7 0 0 0,-6 1 0 0,-1-2 0 0,8 1 0 0,-8 0 0 16,0-3 0-16,8 3 0 0,-8-4 0 0,0 4 0 0,7-4 0 0,-6 0 0 0,0 1 0 15,-1-1 0-15,0 1 0 0,1-1 0 0,0 0 0 0,-1-3 0 0,0 3 0 16,1 0 0-16,0-3 0 0,-1 0 0 0,1 3 0 0,-7 1 0 0,6-5 0 0,0 5 0 16,-6-1 0-16,8-4 0 0,-2 5 0 0,-6-1 0 0,6 1 0 0,-6-1 0 15,0 0 0-15,6 4 0 0,-6-3 0 0,7-1 0 0,-7 4 0 0,0-3 0 16,7-1 0-16,-7 3 0 0,0-2 0 0,6-1 0 0,-6 1 0 0,0 3 0 0,0-4 0 15,0 1 0-15,7-1 0 0,-7-3 0 0,0 2 0 0,0 2 0 0,0-4 0 16,6 0 0-16,-6 3 0 0,0-3 0 0,0 0 0 0,0-4 0 0,0 3 0 16,6 1 0-16,-6-1 0 0,0-3 0 0,0 4 0 0,0 0 0 0,0 0 0 0,0-4 0 15,-6 3 0-15,6 1 0 0,0 3 0 0,0-3 0 0,0 0 0 0,-6 3 0 16,6-3 0-16,0 3 0 0,-7 1 0 0,7-5 0 0,0 4 0 0,-6 1 0 0,6-1 0 16,-7 0 0-16,7 1 0 0,-7-1 0 0,7 1 0 0,-6-1 0 0,6-4 0 15,0 5 0-15,-6-1 0 0,6-3 0 0,-6 3 0 0,6-4 0 0,-8 2 0 0,8 2 0 16,-6-4 0-16,6 1 0 0,-6 0 0 0,6 0 0 0,-7-1 0 0,7 1 0 15,-6 0 0-15,6 0 0 0,-7-1 0 0,7 1 0 0,-7-1 0 0,1 1 0 16,6 3 0-16,-6-3 0 0,-1 3 0 0,0 1 0 0,7-4 0 0,-6 3 0 16,0 0 0-16,-1 4 0 0,0-4 0 0,-6 1 0 0,7 3 0 0,0-4 0 0,-1 4 0 15,-6 0 0-15,7-3 0 0,-1 2 0 0,-6 1 0 0,6 0 0 0,-6 1 0 0,0-1 0 16,7 0 0-16,-8 0 0 0,8 0 0 0,-7 0 0 0,0 0 0 0,6-4 0 16,-5 4 0-16,-2 0 0 0,8-1 0 0,-7-2 0 0,0 3 0 0,0 1 0 15,7-5 0-15,-8 4 0 0,2 0 0 0,-2-4 0 0,1 4 0 0,0 0 0 0,7 0 0 16,-7-3 0-16,-1 2 0 0,2 1 0 0,5 0 0 0,-6 4 0 0,0-3 0 0,1-2 0 15,-2 1 0-15,1 0 0 0,6 4 0 0,-5-4 0 0,-1 3 0 0,-1 1 0 16,2-3 0-16,-2 2 0 0,2-2 0 0,-1 1 0 0,-1 2 0 0,2 0 0 16,-2-4 0-16,2 4 0 0,-2-1 0 0,-5 1 0 0,5 0 0 0,2-1 0 15,-8 1 0-15,7 0 0 0,0-1 0 0,-6 1 0 0,5 0 0 0,-5-1 0 0,6 1 0 16,-6 0 0-16,-1 0 0 0,7-1 0 0,-7 2 0 0,0-3 0 0,2 2 0 0,4 0 0 16,-5 3 0-16,-1-3 0 0,0-1 0 0,8 5 0 0,-8-5 0 0,1 5 0 15,-1-4 0-15,0 3 0 0,7-3 0 0,-6 3 0 0,0 0 0 0,-1 1 0 16,0-1 0-16,1 0 0 0,-1-3 0 0,7 7 0 0,-7-4 0 0,2 1 0 0,-2-1 0 15,0 0 0-15,-6 1 0 0,7-1 0 0,-1 0 0 0,0 1 0 0,-5 0 0 16,5-3 0-16,0 3 0 0,-5-3 0 0,5 1 0 0,-6 2 0 0,6-1 0 0,-6 0 0 16,7 1 0-16,-8-4 0 0,1 3 0 0,7 0 0 0,-7 1 0 0,0-1 0 15,0 0 0-15,6 1 0 0,-6-1 0 0,0 0 0 0,0 1 0 0,6-1 0 16,-6 0 0-16,1 1 0 0,-1 3 0 0,6-4 0 0,-7 0 0 0,1 4 0 16,7-3 0-16,-7 3 0 0,0 0 0 0,6-4 0 0,-5 4 0 0,5 0 0 0,0 0 0 15,-6 0 0-15,7-4 0 0,-7 4 0 0,6 0 0 0,-5 0 0 0,5 0 0 0,0 4 0 16,-6-4 0-16,7 0 0 0,-1 0 0 0,1 0 0 0,-7 0 0 0,6 0 0 15,0 0 0-15,-5 4 0 0,5-4 0 0,0 0 0 0,-6 0 0 0,7 0 0 16,-1 3 0-16,-6-3 0 0,7 0 0 0,-1 4 0 0,0-4 0 0,1 0 0 16,-1 4 0-16,-6-4 0 0,7 3 0 0,-1-3 0 0,0 4 0 0,1 0 0 0,6-4 0 15,-6 3 0-15,-1 1 0 0,7 0 0 0,-7-4 0 0,8 3 0 0,-8 1 0 0,7 0 0 16,0-4 0-16,0 3 0 0,-7 1 0 0,8 0 0 0,4-4 0 0,-4 3 0 16,-1 1 0-16,-1-1 0 0,2 1 0 0,-2-4 0 0,8 4 0 0,-7-1 0 15,6 2 0-15,-6-2 0 0,1-3 0 0,4 3 0 0,-4 0 0 0,6 3 0 16,-8-3 0-16,8 0 0 0,-7 1 0 0,-1 0 0 0,8-1 0 0,-6 1 0 0,4-4 0 15,-4 4 0-15,-1 3 0 0,6-3 0 0,-6-1 0 0,1 1 0 0,-2 0 0 0,8-1 0 16,-8 1 0-16,1 0 0 0,7-1 0 0,-7 5 0 0,0-5 0 0,0 1 0 16,0-1 0-16,6 1 0 0,-5 0 0 0,-2-1 0 0,8 1 0 0,-8 0 0 15,8-1 0-15,-7 1 0 0,7 0 0 0,-1-1 0 0,-6 1 0 0,7 0 0 16,0-4 0-16,-2 3 0 0,2 1 0 0,0 1 0 0,-1-5 0 0,0 3 0 0,7 0 0 16,-6 1 0-16,0 0 0 0,-1-4 0 0,1 4 0 0,6-1 0 0,-7 1 0 15,0-1 0-15,1 1 0 0,0-4 0 0,-1 3 0 0,0 1 0 0,1 4 0 0,-1-5 0 16,1 0 0-16,0 5 0 0,-1-4 0 0,-6-1 0 0,7 5 0 0,-8-5 0 15,8 5 0-15,-7-1 0 0,6-3 0 0,-6 3 0 0,7-3 0 0,-8 3 0 16,8-3 0-16,-7 3 0 0,7-4 0 0,-1 5 0 0,-6-5 0 0,7 2 0 0,-1 1 0 16,0-1 0-16,1-2 0 0,0 1 0 0,-1 0 0 0,0-4 0 0,7 3 0 15,-6-3 0-15,6 4 0 0,-6-4 0 0,6 3 0 0,0-3 0 0,-7 0 0 0,7 0 0 16,0 0 0-16,0 0 0 0,0 4 0 0,0-4 0 0,0 0 0 0,0 0 0 16,0 0 0-16,0 0 0 0,0 0 0 0,0 0 0 0,0 0 0 0,-6 0 0 0,6 0 0 15,0 0 0-15,0 0 0 0,0 0 0 0,0 0 0 0,-7 0 0 0,7 0 0 16,0-4 0-16,-7 4 0 0,7-3-418 0,-6 3-359 0,6-4-79 0,-6 4 18 15,6-3 31-15,0-1 39 0,-8 0 42 0,2-4 54 0,6 6 57 0,-6-7 73 0,6 2 78 16,-6 0 108-16,-1 3 107 0</inkml:trace>
  <inkml:trace contextRef="#ctx0" brushRef="#br1" timeOffset="-153793.09">8676 15379 0 0,'0'4'214'0,"0"-4"187"0,0 0 89 0,0 0 72 0,0 0 66 0,0 0 56 0,0 0 53 15,0 0 38-15,0 0 39 0,0 0 32 0,0 0 29 0,0 0 26 0,0-4-637 16,0 4-264-16,0 0 0 0,0 0 0 0,0 0 0 0,0 0 0 0,0 0 0 15,0 0 0-15,0 0 0 0,0 0 0 0,0 0 0 0,0 0 0 0,0 0 0 0,0 0 0 16,0 4 0-16,0-4 0 0,6 0 0 0,-6 0 0 0,6 0 0 0,-6 3 0 16,7-3 0-16,0 0 0 0,-1 3 0 0,1-3 0 0,-1 5 0 0,1-5 0 0,6 3 0 15,-1-3 0-15,-4 4 0 0,4 0 0 0,1-4 0 0,0 3 0 0,0 1 0 16,7-4 0-16,-7 4 0 0,0-1 0 0,0-3 0 0,7 4 0 0,-8-4 0 16,2 3 0-16,5-3 0 0,-6 5 0 0,6-5 0 0,1 0 0 0,-7 0 0 15,7 3 0-15,0-3 0 0,-1 0 0 0,-6-3 0 0,6 3 0 0,1 0 0 0,0 0 0 16,-1 0 0-16,1-5 0 0,0 5 0 0,-2-3 0 0,2 3 0 0,-1-4 0 0,1 1 0 15,0 3 0-15,-1-4 0 0,1 0 0 0,0 1 0 0,-1-1 0 0,7 0 0 16,-6 1 0-16,-1-2 0 0,1 2 0 0,0 0 0 0,-2-1 0 0,2-3 0 16,0 7 0-16,-1-8 0 0,7 5 0 0,-13-1 0 0,7 1 0 0,0-1 0 0,-1 4 0 15,1-4 0-15,-8 1 0 0,8-2 0 0,0 5 0 0,-7-4 0 0,6 2 0 16,0 2 0-16,-5-5 0 0,-1 5 0 0,7-3 0 0,-8 3 0 0,2-4 0 0,-2 4 0 16,8 0 0-16,-7 0 0 0,0-4 0 0,0 4 0 0,0 0 0 0,0-3 0 15,-6 3 0-15,5 0 0 0,2 0 0 0,-2 0 0 0,-4-4 0 0,4 4 0 16,-5 0 0-16,6 0 0 0,-7 0 0 0,1 0 0 0,5 0 0 0,-4 0 0 15,-2 0 0-15,0 0 0 0,1 0 0 0,0 4 0 0,-1-4 0 0,0 0 0 0,7 0 0 16,-6 0 0-16,0 0 0 0,-1 0 0 0,0 0 0 0,1 3 0 0,0-3 0 0,-1 0 0 16,0 0 0-16,1 0 0 0,-1 0 0 0,1 0 0 0,6 0 0 0,-7 0 0 15,2 0 0-15,-2 0 0 0,6 0 0 0,-5 0 0 0,0 0 0 0,6 0 0 16,-7 0 0-16,0 0 0 0,8 0 0 0,-8 0 0 0,7 0 0 0,-6 0 0 0,-1 0 0 16,7-3 0-16,-6 3 0 0,0 0 0 0,5 0 0 0,-5 0 0 0,6 0 0 15,-7 0 0-15,1 0 0 0,-1 0 0 0,8-4 0 0,-8 4 0 0,0 0 0 0,2 0 0 16,-2 0 0-16,6 0 0 0,-12 0 0 0,14 0 0 0,-8 0 0 0,1-3 0 15,-7 3 0-15,6 0 0 0,0 0 0 0,2 0 0 0,-2 0 0 0,0 0 0 16,0-4 0-16,-6 4 0 0,7 0 0 0,-7 0 0 0,7 0 0 0,-7 0 0 0,6 0 0 16,-6 0 0-16,0 0 0 0,0 0 0 0,0 0 0 0,0 0 0 0,0 0 0 0,0 0 0 15,0 0 0-15,0 0-382 0,0 0-451 0,0 0-38 0,0 0 21 0,0-3 32 16,-6 3 42-16,-1 0 41 0,7 0 57 0,-7 0 60 0,1 0 79 0,0 0 81 16,0 0 109-16,-8-4 115 0</inkml:trace>
  <inkml:trace contextRef="#ctx0" brushRef="#br1" timeOffset="-151058.08">3778 16200 0 0,'6'7'173'0,"-6"-3"171"0,7-1 76 16,-7 1 55-16,6 0 46 0,-6-1 43 0,0 1 40 0,0 0 43 0,7-4 41 15,-7 0 43-15,0 0 41 0,0 0 39 0,0 0 39 0,0 0-283 0,0-4-543 0,0 4-24 16,0-4 0-16,0 1 0 0,0-1 0 0,0-3 0 0,-7 3 0 0,7-3 0 0,0-1 0 16,0 0 0-16,0 1 0 0,0 0 0 0,-6 0 0 0,6-4 0 0,0 4 0 15,-7-4 0-15,7 0 0 0,0 0 0 0,-6 0 0 0,6-1 0 0,0 2 0 16,-6-1 0-16,6-1 0 0,-7-2 0 0,7 3 0 0,-7 0 0 0,1 0 0 15,0 0 0-15,-1 0 0 0,0-4 0 0,1 4 0 0,-1 1 0 0,1-2 0 0,-7 2 0 16,6-1 0-16,-5-1 0 0,-2 5 0 0,1-4 0 0,0 4 0 0,0-1 0 16,1-3 0-16,-2 8 0 0,1-5 0 0,-6 5 0 0,6-1 0 0,-1 4 0 0,-5-3 0 15,-1 6 0-15,7-3 0 0,-6 4 0 0,-1 3 0 0,1 0 0 0,6 1 0 16,-6 3 0-16,-1-4 0 0,0 9 0 0,1-2 0 0,5 0 0 0,-5 5 0 0,0-1 0 16,6 4 0-16,-7 0 0 0,0-1 0 0,8 1 0 0,-8 4 0 0,7 4 0 15,-1-5 0-15,2 5 0 0,-2-5 0 0,2 5 0 0,-1-1 0 0,6 0 0 0,0 0 0 16,1 2 0-16,0-3 0 0,0-2 0 0,-2 3 0 0,8-3 0 0,0-1 0 15,0-3 0-15,0 4 0 0,0-4 0 0,8 0 0 0,-8-4 0 0,6 4 0 0,0-4 0 16,0-2 0-16,1-2 0 0,0 1 0 0,6-4 0 0,-7 3 0 0,8-7 0 0,-2 4 0 16,-6-6 0-16,8 1 0 0,-1-2 0 0,0 0 0 0,0-4 0 0,-1 4 0 15,2-8 0-15,-1 4 0 0,7-4 0 0,-8-3 0 0,2-1 0 0,5 1 0 16,-6 0 0-16,0-4 0 0,7-4 0 0,-8 4 0 0,2-7 0 0,5 3 0 0,-6-3 0 16,0-1 0-16,7 1 0 0,-7 0 0 0,0-4 0 0,6 0 0 0,-5-3 0 0,-2 2 0 15,2 1 0-15,-1 0 0 0,-1-3 0 0,2 3 0 0,-2 0 0 0,-4 0 0 16,4 0 0-16,-5 0 0 0,6 0 0 0,-7 4 0 0,7-1 0 0,-7 1 0 15,2-1 0-15,-2 5 0 0,0-1 0 0,1 1 0 0,-7-1 0 0,6 4 0 0,1 0 0 16,-7 4 0-16,6-1 0 0,-6-3 0 0,7 8 0 0,-7-4 0 0,0 3 0 16,0 0 0-16,0 1 0 0,6-2 0 0,-6 5 0 0,0-4 0 0,0 4 0 0,0 0 0 15,0 0 0-15,0 0 0 0,0 0 0 0,0 0 0 0,0 0 0 0,0 0 0 16,0 0 0-16,0 4 0 0,0-4 0 0,0 8 0 0,0-4 0 0,0 3 0 16,0 0 0-16,0 0 0 0,0 5 0 0,0 2 0 0,0 1 0 0,0 0 0 0,7 3 0 15,-7 0 0-15,0 3 0 0,0 2 0 0,7 3 0 0,-7-1 0 0,0 1 0 0,6 0 0 16,-6 3 0-16,0 0 0 0,6-3 0 0,-6 0 0 0,7 3 0 0,0-3 0 15,-7-4 0-15,6 3 0 0,0-3 0 0,-6 0 0 0,7-4 0 0,-1 2 0 0,1-6 0 16,0 0 0-16,-1 1 0 0,0-5 0 0,2-2 0 0,4 3 0 0,-6-4 0 16,1-3 0-16,0 3 0 0,6-7 0 0,-7 5 0 0,0-5-318 0,8-5-350 0,-8 5-181 15,7-3 5-15,-6-1 30 0,6 0 44 0,-7-3 49 0,8 0 61 0,-8 0 66 16,6-4 62-16,-4 3 64 0,4-3 88 0,-5 1 88 0,6 2 85 0,-6-2 133 0</inkml:trace>
  <inkml:trace contextRef="#ctx0" brushRef="#br1" timeOffset="-150126.52">4143 16522 0 0,'0'-4'120'16,"0"1"157"-16,0-1 60 0,0 0 54 0,0 1 48 0,0-1 44 0,0 0 45 0,0 1 35 15,0 0 35-15,0-1 30 0,0 4 27 0,0-5 24 0,0 2 25 0,0-1-240 16,0 4-289-16,0-4-41 0,0 1-7 0,6-1-16 0,-6 0-22 0,0 4-19 0,0-3-20 16,0 3-13-16,7-4-13 0,-7 1-9 0,6 3-7 0,-6-4-8 0,0 0-5 15,6 4 1-15,-6-3 0 0,8 3 4 0,-8 0 5 0,6 0 7 0,-6 0 5 16,6 3 7-16,-6-3 6 0,6 4 8 0,-6 0 10 0,0 3 12 0,8 0 11 0,-8 0 16 15,0 4 14-15,6 1-96 0,-6-1-5 0,0 3 0 0,0 1 0 0,0 0 0 0,0 3 0 16,0 0 0-16,0 0 0 0,0 2 0 0,0-2 0 0,0-1 0 0,0 1 0 16,0 1 0-16,0-1 0 0,0 1 0 0,0-5 0 0,6 4 0 0,-6-7 0 15,0 5 0-15,0-6 0 0,0 1 0 0,7-3 0 0,-7 3 0 0,6-4 0 0,-6-3 0 16,7 3 0-16,-7-3 0 0,7-1 0 0,-1 1 0 0,-6 0 0 0,6-4 0 0,0 0 0 16,2 0 0-16,-8-4 0 0,6 4 0 0,0-4 0 0,1-3-248 0,-7 3-211 15,7-3-111-15,-1-4-116 0,1 4-46 0,-1-5-30 0,0-2 33 0,1 3 45 0,-7-3 52 16,7-2 53-16,-7 2 55 0,6-4 57 0,-6-1 79 0,6 1 80 0,-6 0 74 0,0 0 76 15</inkml:trace>
  <inkml:trace contextRef="#ctx0" brushRef="#br1" timeOffset="-149974.53">4259 16152 0 0,'-6'-7'197'0,"6"3"175"0,0 0 81 0,0 1 61 0,0-1 52 16,0 0 43-16,0 4 38 0,-6-3 35 0,6 3 33 0,0 0 28 0,0 0 30 15,0 0 20-15,6 0 20 0,0 0-499 0,-6 3-314 0,0-3 0 0,8 4 0 0,-8-4 0 16,6 0 0-16,0 4-58 0,-6-1-213 0,7 1-119 0,0-4-118 0,-1 8-128 0,7-5-116 15,-7 0 5-15,1 1 25 0,6 0 33 0,-7 0 36 0,8 3 53 0,-8-4 55 16,1 1 62-16,5-1 66 0,-5 5 86 0,6-4 87 0,-7 0 108 0,2 3 127 16</inkml:trace>
  <inkml:trace contextRef="#ctx0" brushRef="#br1" timeOffset="-149759.52">4892 16599 0 0,'0'7'260'0,"0"-3"183"0,0-1 81 16,6 1 65-16,-6 1 56 0,0-3 53 0,0 2 48 0,0 0 39 0,-6 0 34 15,6-4 28-15,0 4 26 0,0-1 22 0,-7-3-828 0,7 4-67 0,0 3 0 16,-6-4 0-16,6 5 0 0,-7-1 0 0,7 1 0 0,-7 2 0 0,1-2 0 0,0 3 0 16,-1 0 0-16,7 0-279 0,-7 0-502 0,1-1-40 0,0 6-13 0,-1-5 29 0,0-4 36 15,1 4 51-15,-1-4 53 0,1-4 60 0,0 1 62 0,-1-4 67 0,-6-4 73 16,7 1 104-16,-1-1 117 0</inkml:trace>
  <inkml:trace contextRef="#ctx0" brushRef="#br1" timeOffset="-148976.85">6031 16174 0 0,'13'-7'165'0,"-6"3"171"0,0-4 76 0,-1 2 56 0,0 2 47 0,-6-4 47 0,7 5 50 16,-7-5 45-16,0 1 43 0,0 0 42 0,-7-1 38 0,7 1 35 0,-6 3 35 15,0-3-276-15,-1 3-571 0,0-6-3 0,1 2 0 0,-7 0 0 0,7-3 0 16,-8 4 0-16,8 0 0 0,-8-4 0 0,2 4 0 0,-1-4 0 0,-7 3 0 0,8-3 0 16,-2 4 0-16,-5 3 0 0,5-3 0 0,-5 3 0 0,0 0 0 0,5 1 0 15,-5 0 0-15,-1-1 0 0,0 4 0 0,1 0 0 0,0 4 0 0,0-1 0 0,-1 0 0 16,0 5 0-16,1-1 0 0,5 4 0 0,-5 0 0 0,0 4 0 0,6 0 0 15,-7-1 0-15,7 9 0 0,-6-2 0 0,5 1 0 0,1 4 0 0,1-1 0 16,-2 4 0-16,8 1 0 0,-7 0 0 0,6 2 0 0,1 1 0 0,-1 4 0 16,1-4 0-16,6 0 0 0,-6 4 0 0,6 0 0 0,6-5 0 0,-6 1 0 0,6 0 0 0,-6-4 0 15,7 1 0-15,6-1 0 0,-6-3 0 0,-1-1 0 0,6-3 0 0,2-4 0 16,-1 1 0-16,0-4 0 0,0-5 0 0,0 2 0 0,0-5 0 0,7-3 0 16,-7-1 0-16,-1-3 0 0,8-3 0 0,-6-1 0 0,5-3 0 0,0-5 0 0,-6 2 0 15,7-5 0-15,-1-4 0 0,1 1 0 0,-8-4 0 0,8 0 0 0,0-4 0 0,-1-2 0 16,-5 3 0-16,5-9 0 0,-6 5 0 0,7-5 0 0,-7 5 0 0,7 0 0 15,-8-4 0-15,1 4 0 0,0-1 0 0,0 5 0 0,1-1 0 0,-8 4 0 0,7 0 0 16,-6 4 0-16,-1 3 0 0,0 1 0 0,1 3 0 0,-1 0 0 0,-6 2 0 0,7 3 0 16,-7 2 0-16,0 0 0 0,0 4 0 0,0 0 0 0,0 0 0 0,0 4 0 15,0 0 0-15,0 0 0 0,0 3 0 0,0 4 0 0,-7-4 0 0,7 4 0 16,0 4 0-16,-6-4 0 0,6 3 0 0,0 1 0 0,-7 3 0 0,7-3 0 0,0 4 0 16,-6 3 0-16,6-4 0 0,0 4 0 0,0-4 0 0,0 4 0 0,0 0 0 0,0-3 0 15,6 2 0-15,-6 1 0 0,7-3 0 0,-7-1 0 0,6 4 0 0,1-4 0 16,0 0-101-16,-1 1-415 0,0-5-163 0,1 1-166 0,0 0 10 0,-1-1 35 15,0 2 51-15,8-6 55 0,-8-2 67 0,7 2 65 0,-7-3 67 0,8-3 67 0,-8 3 82 16,0-2 80-16,8-5 79 0,-8 0 126 0</inkml:trace>
  <inkml:trace contextRef="#ctx0" brushRef="#br1" timeOffset="-148693.41">6423 16669 0 0,'6'-4'161'0,"0"0"169"0,0 0 78 0,-6 4 56 0,8-3 45 15,-8-1 40-15,6 4 35 0,-6-3 30 0,0 3 29 0,6-4 26 0,-6 4 27 16,0 0 26-16,0 0 26 0,0 4-274 0,0-4-329 0,0 0-53 0,0 0-18 0,0 0-3 15,0 0-5-15,0 0 3 0,0 0 1 0,7-4-37 0,-7 4-33 0,0 0 0 16,6 0 0-16,-6 0 0 0,0 4 0 0,7-4 0 0,-7 0 0 0,0 3 0 0,7-3 0 16,-7 4 0-16,6-1 0 0,-6 1 0 0,0 4 0 0,6-5 0 0,-6 5 0 15,6 2 0-15,-6-2 0 0,0 6 0 0,8-3 0 0,-8 4 0 0,6-1 0 0,-6 2 0 16,0 2 0-16,0 0 0 0,6 4 0 0,-6-4 0 0,0 5 0 0,0-2 0 0,7 5 0 16,-7-4 0-16,0 4 0 0,0-4 0 0,0 3 0 0,0-3 0 0,6 5 0 15,-6-6 0-15,0 1 0 0,0 0 0 0,0-4 0 0,-6 0 0 0,6 1 0 0,0-1 0 16,0-3 0-16,0-1 0 0,-7 1 0 0,7-4 0 0,0-4 0 0,-6 4 0 0,6-3 0 15,-6-1 0-15,6-3 0 0,-8 3 0 0,2-7 0 0,0 3 0 0,0-3 0 16,-1-3 0-16,0-1-309 0,1-3-237 0,-7 0-71 0,7-4-101 0,-8 0-96 0,8-8 28 16,-8 1 49-16,2-4 62 0,-1-4 62 0,-1 1 61 0,2-8 58 0,5 4 81 15,-6-8 77-15,0 4 70 0,6-4 70 0,-6 1 82 0,7-2 109 0</inkml:trace>
  <inkml:trace contextRef="#ctx0" brushRef="#br1" timeOffset="-148576.11">6285 16555 0 0,'0'-26'148'0,"0"8"172"0,6 0 83 0,2-1 65 15,-2 4 55-15,-6 1 50 0,6 3 49 0,1 0 41 0,-7 0 37 0,6 4 33 0,-6-1 29 16,0 1 25-16,7 3 23 0,-7 1-271 0,7-1-399 0,-7 4-140 0,0-4 0 15,6 4 0-15,-6 0 0 0,6 0 0 0,-6 0 0 0,7 4 0 0,-7-4-32 16,7 0-294-16,-1 4-79 0,0-4-177 0,1 0-180 0,0 0-4 0,-1-4 21 0,1 4 26 16,5 0 32-16,-4 0 46 0,4 0 50 0,-6 0 59 0,8 0 64 0,-8-4 90 0,7 4 87 15,-6-3 91-15,0 3 134 0</inkml:trace>
  <inkml:trace contextRef="#ctx0" brushRef="#br1" timeOffset="-147226.49">7307 16408 0 0,'0'4'185'0,"0"0"172"0,0-1 82 16,0-3 64-16,0 4 57 0,0-4 52 0,0 0 54 0,0 0 45 0,0 0 46 0,0 0 36 16,0 0 38-16,0 0 31 0,0 0 33 0,0 0-875 0,0 0-20 0,0 0 0 0,0 0 0 15,0 4 0-15,0-4 0 0,0 0 0 0,8 3 0 0,-8-3 0 0,0 4 0 16,6-4 0-16,-6 4 0 0,6-4 0 0,-6 3 0 0,7 1 0 0,-1 0 0 0,1-4 0 16,0 3 0-16,-1 1 0 0,7-4 0 0,-6 3 0 0,5-3 0 0,2 4 0 15,-1 0 0-15,-1-4 0 0,2 0 0 0,-2 3 0 0,8-3 0 0,0 0 0 0,-7 0 0 16,7 0 0-16,-1-3 0 0,1 3 0 0,-2 0 0 0,9-4 0 0,-7 4 0 15,6-4 0-15,0 4 0 0,0-3 0 0,-1 3 0 0,2-4 0 0,-1 1 0 0,6 3 0 16,-6-4 0-16,7 4 0 0,0-4 0 0,-1 1 0 0,1-1 0 0,-1 4 0 16,1-4 0-16,-1 1 0 0,8-1 0 0,-8 0 0 0,7 1 0 0,-6-5 0 0,5 5 0 15,2-1 0-15,-1-3 0 0,0 3 0 0,0-3 0 0,1-1 0 0,5 5 0 16,-7-4 0-16,9-1 0 0,-9 1 0 0,8 0 0 0,0-2 0 0,0 3 0 0,5-2 0 16,-5 1 0-16,-1 0 0 0,8 0 0 0,-1-5 0 0,-7 5 0 0,8 0 0 15,-2-1 0-15,1 1 0 0,1-4 0 0,-1 4 0 0,6 0 0 0,-6-4 0 0,7 3 0 16,-6-4 0-16,5 6 0 0,-6-6 0 0,6 5 0 0,-5-3 0 0,6 2 0 15,-7-2 0-15,6 2 0 0,-6-3 0 0,0 4 0 0,1-1 0 0,-2 1 0 16,-5 0 0-16,6-1 0 0,-6 1 0 0,-1 0 0 0,-5 3 0 0,5-3 0 0,-6 3 0 16,-7 1 0-16,8-2 0 0,-7 5 0 0,-7-4 0 0,6 4 0 0,-7 0 0 15,-5 0 0-15,7 0 0 0,-8 4 0 0,-6-4 0 0,7 0 0 0,-7 5 0 0,-7-2 0 16,8-3 0-16,-8 4 0 0,0-4 0 0,0 4 0 0,2-1 0 0,-8-3 0 16,6 4 0-16,-6-1 0 0,0-3 0 0,0 4 0 0,0-4 0 0,-6 3 0 0,6-3 0 15,-8 4 0-15,2-4 0 0,0 4 0 0,0 0 0 0,-2-4 0 0,2 3 0 0,-7-3-93 16,7 0-450-16,-8 4-116 0,8-4-85 0,-7 0-74 0,0 0 30 15,7 0 43-15,-7-4 55 0,6 1 57 0,-6-5 59 0,7 1 59 0,-8 0 77 0,8-4 77 16,0-1 74-16,-1 1 78 0</inkml:trace>
  <inkml:trace contextRef="#ctx0" brushRef="#br1" timeOffset="-146993.1">10570 15837 0 0,'0'0'173'0,"0"0"171"0,0 0 78 0,0 0 57 0,0 4 52 0,0-1 51 0,0 1 54 15,0-1 48-15,0 5 47 0,0-5 40 0,0 2 39 0,0 1 36 0,0-2 32 16,0 0-574-16,8 3-304 0,-8-3 0 0,0-1 0 0,6 6 0 0,-6-7 0 0,6 6 0 15,1-4 0-15,-1 3 0 0,1-3 0 0,0-1 0 0,-1 4 0 0,6-3 0 16,-4 4 0-16,4-5 0 0,-5 0 0 0,6 5 0 0,-6-4 0 0,5-1 0 0,2 1 0 16,-8 3 0-16,7-3 0 0,-6 0 0 0,6-1 0 0,-7 1 0 0,0 3 0 15,2-3 0-15,-2 0 0 0,0 3 0 0,0-3 0 0,2 3 0 0,-8-4 0 16,6 8 0-16,-6-4 0 0,0 5 0 0,0 3 0 0,-6-5 0 0,6 5 0 0,-8 4 0 16,2-1 0-16,0 0 0 0,0 0 0 0,-8 5 0 0,8-1 0 0,-7 3 0 0,-1-3 0 15,2 0 0-15,-8 0 0 0,7-1-598 0,0-1-266 0,-6 1 2 0,5-6 28 16,-5 3 37-16,6-7 41 0,0 0 58 0,-1-3 60 0,2-1 68 0,-1-3 68 15,0-4 85-15,6-4 86 0,-6 0 98 0,6-3 142 0</inkml:trace>
  <inkml:trace contextRef="#ctx0" brushRef="#br1" timeOffset="-146307.84">11841 15867 0 0,'7'-8'171'0,"-1"8"174"16,0-4 81-16,-6 0 58 0,6 1 50 0,-6-1 50 0,0 1 50 0,0-1 45 16,0-3 46-16,0 3 39 0,0 0 39 0,-6-3 30 0,6 3 34 0,-6 0-525 0,0 1-342 15,6-4 0-15,-7-1 0 0,0 1 0 0,1 0 0 0,-1-2 0 0,1-1 0 16,0 3 0-16,-2-4 0 0,2 4 0 0,0-4 0 0,0 3 0 0,-8-3 0 0,8 4 0 15,-1-4 0-15,-6 4 0 0,0-1 0 0,7 5 0 0,-8-5 0 0,2 5 0 16,-1-1 0-16,-1 4 0 0,-6 0 0 0,8 0 0 0,-8 4 0 0,7 3 0 0,-7 4 0 16,2 0 0-16,4 4 0 0,-5 3 0 0,-1 4 0 0,0 0 0 0,-5 4 0 15,5 3 0-15,0 4 0 0,1 3 0 0,6 2 0 0,-6 1 0 0,-1 2 0 16,7 2 0-16,0 1 0 0,-7 1 0 0,14-2 0 0,-7 2 0 0,7-2 0 0,-2 1 0 16,2-3 0-16,0-1 0 0,6-3 0 0,0-1 0 0,0-3 0 0,6 0 0 0,0-3 0 15,2-5 0-15,-2-3 0 0,7 0 0 0,0-7 0 0,0-1 0 0,0-2 0 16,6-6 0-16,-5-1 0 0,5-2 0 0,1-3 0 0,0-3 0 0,-2-5 0 15,9 1 0-15,-7-4 0 0,-2-3 0 0,9-2 0 0,-7-2 0 0,6 0 0 0,-7-4 0 16,1-4 0-16,-2 1 0 0,9-4 0 0,-7 2 0 0,-1-5 0 0,0 2 0 16,1-2 0-16,-1-2 0 0,1 5 0 0,-6-4 0 0,5 0 0 0,-6-1 0 0,6 6 0 15,-5-1 0-15,-2 3 0 0,2 0 0 0,-8 1 0 0,7 7 0 0,-7-5 0 16,8 9 0-16,-8-5 0 0,-6 8 0 0,6 0 0 0,1 4 0 0,-7-1 0 0,0 5 0 16,0 0 0-16,0 3 0 0,0 3 0 0,0 0 0 0,0 1 0 0,-7 7 0 15,7 0 0-15,-6 0 0 0,6 4 0 0,-6 3 0 0,-1 0 0 0,7 1 0 0,-7 3 0 16,1 4 0-16,6-1 0 0,-6 1 0 0,-1 3 0 0,7 1 0 0,-6 3 0 15,6-4 0-15,0 4 0 0,0-4 0 0,0 4 0 0,0-4 0 0,0 4 0 16,0-4 0-16,6-3 0 0,-6 3 0 0,7 1 0 0,-1-5 0 0,0 1 0 0,1-4 0 16,0 0 0-16,-1-3 0 0,0 2 0 0,1-6 0 0,0 0-462 0,6 0-152 0,-7-1-125 15,0-3-42-15,8-1-23 0,-8-1 37 0,8-2 49 0,-8 0 63 0,0-3 63 16,7-1 62-16,-6-3 64 0,-1 0 84 0,7 0 84 0,-7 0 74 0,2 0 80 0</inkml:trace>
  <inkml:trace contextRef="#ctx0" brushRef="#br1" timeOffset="-146109.74">12264 16640 0 0,'0'0'186'0,"7"0"173"0,-7 0 81 0,0 3 63 0,0 1 57 0,0 3 59 0,0-4 58 16,0 5 47-16,-7-1 43 0,7 1 36 0,0-1 32 0,-6 4 28 0,6 0-8 15,-7-3-855-15,7 6 0 0,0-3 0 0,-6-1 0 0,6 6 0 0,0-2 0 16,-6 1 0-16,6 3 0 0,0-3 0 0,0 3 0 0,0-3 0 0,6 3 0 0,-6 0 0 16,0-3 0-16,0 3 0 0,6 1 0 0,-6-5 0 0,7 1 0 0,-7 3 0 0,6-7 0 15,1 4 0-15,-7-4 0 0,6 0-256 0,-6-5-91 0,7 3-37 0,-7-2-39 16,6-3-54-16,0-4-58 0,-6 0-75 0,0 0-76 0,8-8 27 0,-8 5 39 0,6-9 45 0,-6 1 47 15,6-3 59-15,-6-1 60 0,0-3 49 0,0 0 50 0,0-4 61 0,0-4 62 16,0 0 82-16,0-3 103 0</inkml:trace>
  <inkml:trace contextRef="#ctx0" brushRef="#br1" timeOffset="-145993.08">12316 16287 0 0,'7'-14'192'0,"-1"-1"175"0,-6 1 80 0,7-1 57 0,-7 8 45 16,0-4 39-16,0 2 34 0,6 3 25 0,-6 2 25 0,0 0 17 0,0 0 14 15,-6 4 8-15,6-3 2 0,0 3-365 0,0 3-426 0,-7-3-134 0,7 4-90 0,0 0-188 0,0 4-193 16,0-6-19-16,0 7 4 0,0-2 23 0,7 0 30 0,-7 1 33 0,0-1 37 15,6 0 43-15,1 1 49 0,-7-1 79 0,6 0 80 0,1 0 91 0,0 1 129 16</inkml:trace>
  <inkml:trace contextRef="#ctx0" brushRef="#br1" timeOffset="-145560.53">12902 16427 0 0,'0'3'213'0,"0"-3"175"0,0 0 74 0,0 4 71 0,0-4 67 0,0 4 59 16,7-4 57-16,-7 0 43 0,6 0 39 0,1 0 32 0,0 0 32 0,-1-4 27 0,0 4-407 15,8-4-482-15,-8 4 0 0,7-3 0 0,0 3 0 0,0-4 0 0,7 4 0 16,-8-4 0-16,8 1 0 0,0-1 0 0,-1 0 0 0,1 1 0 0,6-1 0 0,-7 0 0 15,1 1 0-15,6-5 0 0,-7 5 0 0,7-5 0 0,-6 5 0 0,0-4 0 16,-1 3 0-16,7-3 0 0,-13 3 0 0,7-3 0 0,0-2 0 0,-8 6-37 0,2-4-443 16,-2 3-120-16,1-3-123 0,1 3-44 0,-8 4-29 0,0-3 41 0,1-1 51 15,-7 4 56-15,0 0 61 0,0 0 58 0,0 0 61 0,0 4 81 0,-7-1 82 16,1 5 74-16,0-5 80 0</inkml:trace>
  <inkml:trace contextRef="#ctx0" brushRef="#br1" timeOffset="-145377.08">13209 16202 0 0,'6'-2'207'0,"-6"-2"182"0,0 0 87 0,0 4 76 16,0 0 72-16,0 0 56 0,6 0 54 0,-6 4 41 0,0 2 37 0,0 3 32 0,7-2 29 15,-7 4 26-15,0 0-573 0,0 4-326 0,0-1 0 0,0 4 0 0,0 1 0 16,0-1 0-16,0 4 0 0,0 0 0 0,7 4 0 0,-7-4 0 0,0 3 0 0,0 4 0 16,0-3 0-16,6 0 0 0,-6 0 0 0,0-5 0 0,0 5 0 0,0-4 0 15,6 1 0-15,-6-2-266 0,0-2-231 0,0-5-160 0,8 1-164 0,-8-4 10 0,0 0 37 16,0-4 49-16,6 0 53 0,-6-3 57 0,0-1 55 0,0-3 66 0,6 0 64 15,1-7 81-15,-7 4 81 0,0-4 79 0,6-1 126 0</inkml:trace>
  <inkml:trace contextRef="#ctx0" brushRef="#br1" timeOffset="-144741.11">14160 16038 0 0,'6'0'214'0,"-6"0"178"16,6 0 78-16,1 0 59 0,-7-4 49 0,0 4 51 0,7-3 44 0,-7-1 36 0,0 1 33 16,0-1 30-16,-7-3 29 0,7 3 26 0,0-3 28 0,-7-1-855 0,7-3 0 15,-6 4 0-15,6 0 0 0,0-5 0 0,-6 6 0 0,-1-2 0 0,7-3 0 16,-7 4 0-16,7-4 0 0,-6 3 0 0,6-3 0 0,-7 4 0 0,1 0 0 16,0-1 0-16,6 5 0 0,-8-5 0 0,2 5 0 0,0-1 0 0,-1 0 0 0,-6 4 0 15,7 0 0-15,-7 4 0 0,7 3 0 0,-8 1 0 0,1-1 0 0,0 4 0 16,0 5 0-16,0 2 0 0,0 3 0 0,-7 1 0 0,8 0 0 0,-2 8 0 0,1-2 0 15,1 2 0-15,-8 3 0 0,14 4 0 0,-8-5 0 0,1 5 0 0,7 4 0 16,0-5 0-16,-2 1 0 0,2 0 0 0,0 3 0 0,6-7 0 0,0 3 0 16,6-3 0-16,-6 0 0 0,6-4 0 0,2 1 0 0,-2-1 0 0,7-3 0 0,-7-5 0 15,8 2 0-15,-2-4 0 0,2-5 0 0,-2 0 0 0,1-3 0 0,7-4 0 0,-7 0 0 16,6-7 0-16,-5 4 0 0,5-8 0 0,-6 2 0 0,0-10 0 0,1 1 0 16,5 1 0-16,-6-8 0 0,0-1 0 0,-1 1 0 0,2-8 0 0,-1 4 0 0,0-8 0 15,0 1 0-15,0 0 0 0,0 0 0 0,-7-5 0 0,8 2 0 0,-8 2 0 0,1-3 0 16,5 4 0-16,-5 0 0 0,0 3 0 0,-7 0 0 0,6 1 0 0,0 3 0 15,1 4 0-15,-7 3 0 0,7 0 0 0,-7 4 0 0,6 0 0 0,-6 4 0 16,0 4 0-16,7-1 0 0,-7 4 0 0,0 4 0 0,6-1 0 0,-6 4 0 0,0 1 0 16,7 2 0-16,-7 1 0 0,0 3 0 0,6 2 0 0,-6 2 0 0,7 1 0 0,-7 2 0 15,0 2 0-15,6 2 0 0,-6-3 0 0,0 7 0 0,6-3 0 0,-6 3 0 16,8 0 0-16,-8 2 0 0,6-3 0 0,-6 5 0 0,0-4 0 0,6 1 0 16,1 0 0-16,-7-1 0 0,6 0 0 0,1-4 0 0,-7 1 0 0,6-1 0 0,1 1 0 0,-7-4 0 15,6 0 0-15,0-3 0 0,-6-5 0 0,8 4 0 0,-2-2-282 0,-6-7-241 16,6 3-155-16,-6-4-155 0,7-5 12 0,0 1 36 0,-7-4 53 0,6 0 57 15,0-4 62-15,-6 1 58 0,7-1 78 0,-7-3 74 0,6-2 75 0,1 0 71 0,0 0 79 16,-1-1 127-16</inkml:trace>
  <inkml:trace contextRef="#ctx0" brushRef="#br1" timeOffset="-144425.02">14648 16680 0 0,'6'-5'184'0,"1"2"169"0,-1 0 72 0,-6 3 49 0,7-4 39 0,-7 4 36 0,0-4 32 15,7 4 33-15,-7 0 30 0,0-4 26 0,0 4 25 0,6 0 24 0,-6 0 20 16,0 0-298-16,0 0-356 0,0-3-52 0,6 3-4 0,-6-4 1 0,7 4 1 15,-7-3-5-15,7 3-5 0,-7-4-4 0,6 4-7 0,0-3 3 0,1 3-1 0,-1-4 5 16,-6 4 1-16,7 0 11 0,0-4 12 0,-1 4 10 0,0 0 12 0,2 0 1 0,-2 4-64 16,0-4 0-16,0 4 0 0,1-1 0 0,-7 1 0 0,7 3 0 0,-1 0 0 15,1 1 0-15,-7-2 0 0,6 6 0 0,-6-5 0 0,6 4 0 0,2 4 0 0,-8-4 0 16,6 3 0-16,-6 4 0 0,6-2 0 0,-6-2 0 0,6 4 0 0,-6 1 0 0,8 3 0 16,-8-4 0-16,6 4 0 0,-6 0 0 0,0 0 0 0,6 0 0 0,-6 4 0 15,7-5 0-15,-7 5 0 0,0-5 0 0,6 6 0 0,-6-2 0 0,0 1 0 0,7 0 0 16,-7-4 0-16,0 4 0 0,0-1 0 0,0-3 0 0,0 4 0 0,7-5 0 0,-7-2 0 15,0 4 0-15,-7-5 0 0,7-1 0 0,0-2 0 0,0 0 0 0,0-1 0 16,-7-3 0-16,7 0 0 0,0 1 0 0,-6-5 0 0,-1 0 0 0,7 0 0 16,-6-3 0-16,0 0 0 0,-2 0 0 0,2-4 0 0,0 0 0 0,0 0 0 0,-2-4-79 15,-4 0-425-15,5-4-165 0,-6 1-168 0,0-3 7 0,1-2 32 0,-2-6 52 0,1 3 54 16,0-6 60-16,0-1 64 0,-7-3 64 0,8-2 66 0,-8-2 80 0,7-4 81 16,-7 0 83-16,8-4 129 0</inkml:trace>
  <inkml:trace contextRef="#ctx0" brushRef="#br1" timeOffset="-144288.8">14583 16500 0 0,'13'-14'245'0,"-7"-5"158"0,14 4 76 0,-14 1 58 16,8 3 43-16,-2 0 41 0,1 0 33 0,-6 0 26 0,6 3 24 0,-7 1 5 15,8 0 0-15,-8 3-34 0,0 1-43 0,1-1-424 0,-1 4-484 0,1-4-250 0,0 8-204 16,-1-4-15-16,0 4 16 0,2-1 23 0,-2 1 25 0,0-1 34 0,0 1 35 16,1 3 52-16,0 1 56 0,-1-5 71 0,1 5 80 0,-1-1 109 0,-6-3 154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16:53.9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5399 5898 0 0,'0'0'160'0,"0"0"172"0,-6 0 78 0,6 0 60 0,-6 0 50 0,6 0 50 0,-7 0 50 16,1 0 52-16,6 4 52 0,-7-4 43 0,7 0 43 0,-7 0 36 0,1 0 34 15,0 3-470-15,6-3-410 0,-7 0 0 0,7 0 0 0,-7 0 0 0,7-3 0 16,0 3 0-16,0 0 0 0,0 0 0 0,0 0 0 0,0 0 0 0,0 0 0 16,0 0 0-16,0 0 0 0,0 0 0 0,0 0 0 0,0 0 0 0,0 0 0 0,0 0 0 15,0 0 0-15,0 0 0 0,0 0 0 0,0 0 0 0,0 0 0 0,0 0 0 0,0 0 0 16,7 0 0-16,-7 0 0 0,0 0 0 0,7 0 0 0,-7 0 0 0,6 0 0 16,-6 0 0-16,6 3 0 0,1-3 0 0,0 0 0 0,-1 4 0 0,1-4 0 15,-1 0 0-15,0 0 0 0,1 4 0 0,0-4 0 0,5 0 0 0,-4 0 0 16,4 3 0-16,-5-3 0 0,6 0 0 0,0 0 0 0,-7 0 0 0,8 0 0 0,-2 0 0 15,1 4 0-15,1-4 0 0,-8 0 0 0,14 0 0 0,-8 0 0 0,2 0 0 16,-1 0 0-16,-1 0 0 0,2 0 0 0,-2 0 0 0,8 0 0 0,-7 0 0 0,0 0 0 16,0 0 0-16,7 0 0 0,-7 0 0 0,6 0 0 0,-6 3 0 0,7-3 0 15,-7 0 0-15,0 0 0 0,6 0 0 0,-5 0 0 0,-2 0 0 0,8 0 0 16,-7 0 0-16,0 0 0 0,6 0 0 0,-5 0 0 0,-1 0 0 0,0 0 0 0,6 0 0 16,-5 0 0-16,-2 0 0 0,2 0 0 0,-2 0 0 0,1 0 0 0,1 0 0 0,5 0 0 15,-6 0 0-15,0 0 0 0,0 0 0 0,0 0 0 0,1 0 0 0,-2 0 0 16,8 0 0-16,-7 0 0 0,-1 0 0 0,8 0 0 0,-6 0 0 0,-2 0 0 15,1 0 0-15,7 0 0 0,-8 0 0 0,2 0 0 0,5 0 0 0,-5 0 0 16,5 0 0-16,-6 0 0 0,0 0 0 0,7 0 0 0,-8 0 0 0,2 0 0 0,-2 0 0 16,8 0 0-16,-7 0 0 0,1 0 0 0,-2 0 0 0,8 0 0 0,-7 0 0 0,0 0 0 15,0 0 0-15,0 0 0 0,6 0 0 0,-5 0 0 0,-1 0 0 0,-1 0 0 16,2 0 0-16,5 0 0 0,-6 0 0 0,0 0 0 0,0 0 0 0,6 0 0 16,-5 0 0-16,-1 0 0 0,0-3 0 0,6 3 0 0,-5 0 0 0,-2-4 0 15,8 4 0-15,-7 0 0 0,0-3 0 0,6 3 0 0,-5-4 0 0,5 4 0 0,-6-4 0 16,6 4 0-16,-5-3 0 0,-1 3 0 0,6 0 0 0,-6-4 0 0,7 4 0 15,-7-4 0-15,6 4 0 0,-6-3 0 0,7 3 0 0,-7-3 0 0,6 3 0 0,1-6 0 16,-7 6 0-16,7-3 0 0,-8 3 0 0,8-3 0 0,-1 3 0 0,-5-4 0 16,6 4 0-16,-8-4 0 0,8 4 0 0,-1-3 0 0,1 3 0 0,-7-4 0 15,7 4 0-15,-1-4 0 0,-6 1 0 0,7 3 0 0,-1-4 0 0,1 4 0 0,-8-4 0 16,8 1 0-16,0 3 0 0,-1-4 0 0,-5 1 0 0,5 3 0 0,1-4 0 16,-2 0 0-16,2 4 0 0,-6-3 0 0,5 3 0 0,1-4 0 0,-1 4 0 0,-6 0 0 15,7 0 0-15,-1 0 0 0,1 0 0 0,-1 0 0 0,-6 0 0 0,6 0 0 16,1 0 0-16,0 0 0 0,-1 4 0 0,1-4 0 0,-7 0 0 0,7 3 0 15,-1-3 0-15,0 0 0 0,1 0 0 0,0 4 0 0,-1-4 0 0,1 0 0 0,0 0 0 16,-1 0 0-16,1 4 0 0,-8-4 0 0,8 0 0 0,-1 0 0 0,1 0 0 16,0 0 0-16,-1 0 0 0,1 0 0 0,-8 0 0 0,8 0 0 0,0 0 0 0,-7 0 0 15,7 0 0-15,-2 0 0 0,2 0 0 0,-7 3 0 0,7-3 0 0,0 0 0 16,-8 4 0-16,8-4 0 0,-7 0 0 0,7 3 0 0,-1-3 0 0,-6 4 0 16,7-4 0-16,-1 4 0 0,-5-4 0 0,5 0 0 0,1 0 0 0,-2 3 0 0,-4-3 0 15,6 0 0-15,-1 4 0 0,1-4 0 0,-8 0 0 0,8 0 0 0,0 0 0 16,-1 0 0-16,-5 0 0 0,5 0 0 0,0 0 0 0,0 0 0 0,-5 0 0 0,6 0 0 15,-1-4 0-15,1 4 0 0,-8 0 0 0,8 0 0 0,-1 0 0 0,-5 0 0 16,6 0 0-16,-1 0 0 0,-6 0 0 0,6 0 0 0,-5 0 0 0,5 0 0 16,-6 0 0-16,6 0 0 0,1 0 0 0,-7 0 0 0,6 4 0 0,-6-4 0 15,7 0 0-15,-6 4 0 0,4-4 0 0,-4 0 0 0,-1 0 0 0,7 3 0 0,-8-3 0 0,8 0 0 16,-1 4 0-16,-5-4 0 0,5 0 0 0,-6 0 0 0,6 4 0 16,-5-4 0-16,6 0 0 0,-8 0 0 0,8 3 0 0,-7-3 0 0,7 0 0 0,-8 0 0 15,8 0 0-15,-1 3 0 0,-5-3 0 0,4 0 0 0,-4 6 0 0,5-6 0 16,-5 0 0-16,4 0 0 0,-4 3 0 0,6-3 0 0,-7 0 0 0,6 3 0 0,0-3 0 15,-5 0 0-15,5 4 0 0,-6-4 0 0,6 4 0 0,-5-4 0 0,5 0 0 16,1 3 0-16,-8-3 0 0,8 4 0 0,0-4 0 0,-7 4 0 0,7-4 0 0,-8 3 0 16,8-3 0-16,-1 0 0 0,-5 4 0 0,6-4 0 0,-1 0 0 0,-6 3 0 15,6-3 0-15,1 0 0 0,-7 0 0 0,6 4 0 0,1-4 0 0,-7 0 0 16,7 0 0-16,-1 0 0 0,-6 0 0 0,6 0 0 0,1 4 0 0,-7-4 0 0,7 0 0 16,0 0 0-16,-1 0 0 0,-6 0 0 0,6 4 0 0,-5-4 0 0,5 0 0 15,0 0 0-15,-6 0 0 0,7 0 0 0,0 3 0 0,-8-3 0 0,8 0 0 0,-7 0 0 16,7 0 0-16,-8 0 0 0,8 4 0 0,-7-4 0 0,7 0 0 0,-8 0 0 15,8 0 0-15,-7 0 0 0,1 4 0 0,4-4 0 0,-4 0 0 0,6 0 0 16,-7 0 0-16,-1 0 0 0,2 0 0 0,5-4 0 0,-6 4 0 0,0 0 0 0,1 0 0 16,-2 0 0-16,2 0 0 0,-2-4 0 0,1 4 0 0,1 0 0 0,-8 0 0 0,6 0 0 15,2 0 0-15,-1 0 0 0,-6 0 0 0,6 0 0 0,-1 0 0 0,2 0 0 16,-8 0 0-16,7 0 0 0,0 0 0 0,0 0 0 0,-7 0 0 0,8 0 0 16,-2 0 0-16,-4 0 0 0,4 0 0 0,1 0 0 0,-6 4 0 0,6-4 0 15,-1 0 0-15,-4 0 0 0,4 0 0 0,1 0 0 0,-6 4 0 0,6-4 0 0,-7 0 0 16,8 0 0-16,-8 0 0 0,7 0 0 0,-6 3 0 0,-1-3 0 0,7 0 0 15,-7 0 0-15,1 0 0 0,0 0 0 0,-1 0 0 0,0 0 0 0,2 0 0 0,-2 4 0 16,0-4 0-16,0 0 0 0,-6 0 0 0,7 0 0 0,0 0 0 0,-1 0 0 16,1 0 0-16,-7 0 0 0,6 0 0 0,0 0 0 0,2 0 0 0,-2 0 0 15,-6 0 0-15,6 0 0 0,1 0 0 0,-7 0 0 0,6 0 0 0,-6 0 0 16,7 0 0-16,-1 0 0 0,-6 0 0 0,7 0 0 0,-7 0 0 0,6 0 0 0,-6 0 0 16,7 0 0-16,-7 0 0 0,0 0 0 0,7 0 0 0,-7 0 0 0,0 0 0 0,0 0 0 15,0 0 0-15,6 0 0 0,-6 0 0 0,0 0 0 0,0 0 0 0,0 0 0 16,0 0 0-16,0 0 0 0,0 0 0 0,0 0 0 0,0 0 0 0,0 0 0 15,0 0 0-15,0 0 0 0,0 0 0 0,0 0 0 0,0 0-49 0,-6-4-841 16,-1 1-3-16,7-1 27 0,-7 4 33 0,1-4 35 0,-1 4 44 0,1-3 46 0,-1-1 68 16,-6 0 70-16,7 0 93 0,-8-3 95 0,8 4 133 0,-7-5 167 0</inkml:trace>
  <inkml:trace contextRef="#ctx0" brushRef="#br0" timeOffset="12548.44">7569 6223 0 0,'0'-3'183'16,"0"0"170"-16,0-1 76 0,6 0 56 0,-6 4 50 0,0 0 59 0,0 0 61 16,0 4 52-16,-6 0 52 0,6-1 39 0,0 5 36 0,0-1 30 0,0 4 30 0,0 0-793 15,-7 3-101-15,7 1 0 0,0 3 0 0,0 5 0 0,-7-1 0 0,7 3 0 16,0 1 0-16,0-1 0 0,0 4 0 0,0 5 0 0,0-5 0 0,0 4 0 0,0 0 0 15,0 0 0-15,0 0 0 0,0-4 0 0,0 4 0 0,0-4 0 0,0 1 0 16,0-1 0-16,0-3 0 0,7 0 0 0,-7-5 0 0,0 2 0 0,0-5 0 16,0 0 0-16,7 0 0 0,-7-3 0 0,0 0 0 0,0-5 0 0,6 2 0 0,-6-2 0 15,0-3 0-15,0 1 0 0,0 0 0 0,6-6 0 0,-6 3 0 0,0-1 0 16,0-1 0-16,0 1 0 0,0-4 0 0,0 0-314 0,0 0-507 0,0 0-23 0,0 0 2 16,0-7 33-16,0 3 38 0,0-7 50 0,6 3 53 0,-6-3 68 0,0-3 68 15,0 0 72-15,0-1 77 0,0-4 107 0,8 1 126 0</inkml:trace>
  <inkml:trace contextRef="#ctx0" brushRef="#br0" timeOffset="13232.43">8558 6367 0 0,'-6'-4'153'0,"6"4"168"0,0-3 71 15,0-1 51-15,0 0 42 0,0 4 44 0,0-3 38 0,0-1 37 0,0 4 35 16,0-4 31-16,0 1 30 0,0 3 29 0,0-4 25 0,0 0-268 0,0 4-321 0,6-3-45 15,-6 3-8-15,7-4-2 0,-1 4-4 0,1-5-9 0,0 3-88 0,5 2-9 16,-6-4 0-16,8 0 0 0,-8 4 0 0,8-4 0 0,-1 0 0 0,-1 4 0 0,2-3 0 16,-2-1 0-16,2 4 0 0,-1-3 0 0,0 3 0 0,6-4 0 0,-5 4 0 15,-2 0 0-15,1 0 0 0,0 0 0 0,-6 0 0 0,5 0 0 0,2 4 0 16,-8-1 0-16,8-3 0 0,-8 7 0 0,1-3 0 0,5 4 0 0,-12-2 0 0,7 3 0 16,0 2 0-16,-7 3 0 0,0-3 0 0,0 7 0 0,0-3 0 0,0 7 0 0,-7-4 0 15,0 5 0-15,7 2 0 0,-6-3 0 0,-7 4 0 0,7 3 0 0,-8-4 0 16,2 1 0-16,-2 3 0 0,8-3 0 0,-7 0 0 0,0-1 0 0,0 1 0 15,-1-4 0-15,2 0 0 0,5 0 0 0,-6-4 0 0,7-3 0 0,-7 0 0 16,13-1 0-16,-14-2 0 0,14-1 0 0,-6-4 0 0,0 0 0 0,6 0 0 0,0-3 0 16,0-1 0-16,0 1 0 0,0 0 0 0,0-4 0 0,6 0 0 0,-6 0 0 15,6 0 0-15,1 0 0 0,0 0 0 0,-1 0 0 0,7 0 0 0,-6-4 0 0,6 4 0 16,-1-4 0-16,2 4 0 0,-1-3 0 0,0-1 0 0,0 1 0 0,7-1 0 16,-8 1 0-16,2-1 0 0,5-3 0 0,-6 2 0 0,0-1 0 0,7 1 0 15,-7-2 0-15,-1 3 0 0,2-3 0 0,-2 0 0 0,2 4 0 0,-1-5 0 0,0 1 0 16,0 4 0-16,-7-2 0 0,8-2 0 0,-8 3 0 0,7 1 0 0,-6-1-432 15,-7 0-433-15,6 1-4 0,0 3 24 0,1-4 36 0,-7 0 39 0,6 4 55 16,-6 0 56-16,7-4 71 0,-7 4 73 0,7-3 82 0,-7 3 86 0,0-3 102 0,6-1 146 16</inkml:trace>
  <inkml:trace contextRef="#ctx0" brushRef="#br0" timeOffset="13804.12">9842 6158 0 0,'6'-8'99'0,"0"-2"153"0,1 3 64 0,0-1 58 0,-1 1 58 0,1-1 52 0,-1 1 51 16,0 3 37-16,1 1 34 0,0-1 32 0,-1 4 26 0,0-4 27 0,1 4 22 16,6 0-219-16,-6-3-270 0,-1 3-44 0,7 3-11 0,-6-3-31 0,-1 4-35 15,0 0-24-15,8-1-28 0,-8 1-14 0,1 0-12 0,6 3-6 0,-7-3-6 16,7 3-4-16,-7-3-3 0,2 3-2 0,-2 0-4 0,7 4 0 0,-6-4-2 0,-1 4-1 16,0-3 1-16,-6 3-1 0,7 0 0 0,-7 0 6 0,6 4 2 0,-6-1 9 15,0 1 8-15,0-1 9 0,-6 1 12 0,6-1 14 0,-7 4 16 0,7-2-44 16,-6 2-29-16,0-3 0 0,-8 3 0 0,8 0 0 0,0-3 0 0,-2 0 0 0,-4 2 0 15,5-5 0-15,-6 3 0 0,7-4 0 0,-1 0 0 0,1-4 0 0,0 0 0 16,-2 1 0-16,2-1 0 0,0-3 0 0,6-1 0 0,-7-3 0 0,7 4 0 16,-7-4 0-16,7 0 0 0,0 0 0 0,0 0 0 0,0 0 0 0,7 0 0 0,-7-4 0 15,7 1 0-15,-7 3 0 0,6-4 0 0,0 0 0 0,2 1 0 0,4-1 0 0,-5 0 0 16,-1 1 0-16,7-1 0 0,0 0 0 0,-7 1 0 0,8-1 0 0,-1 0 0 16,0-3 0-16,0 4 0 0,0-1 0 0,0 0 0 0,0 1 0 0,6-1 0 15,-6 4 0-15,-6-4 0 0,6 4 0 0,1-3 0 0,-2 3 0 0,-6-5 0 0,8 5 0 16,-8 0 0-16,7 0 0 0,-7 0 0 0,2 5 0 0,-2-5 0 0,0 3 0 15,1-3 0-15,-1 4 0 0,-6 0 0 0,7 3 0 0,-7 0 0 0,6 0 0 16,-6 4 0-16,-6 4 0 0,6-4 0 0,-7 4 0 0,7 3 0 0,-6 0 0 0,-1 5 0 16,1-2 0-16,-8 1 0 0,8 4 0 0,-7-1 0 0,7 1 0 0,-8 0 0 15,2-1 0-15,-2 5 0 0,2-8 0 0,5 4 0 0,-6-1 0 0,0-6 0 16,0 2 0-16,6-2 0 0,-5-1 0 0,5-3 0 0,0-4 0 0,-6-1 0 0,7-2 0 16,0-1-583-16,-1-3-288 0,0-4 1 0,7 0 26 0,-6-4 35 0,0 1 38 15,-2-5 43-15,8 1 59 0,-6-4 62 0,6 0 85 0,-6-4 90 0,6 1 122 0,-7-1 136 16</inkml:trace>
  <inkml:trace contextRef="#ctx0" brushRef="#br0" timeOffset="14398.52">11626 6022 0 0,'7'-2'175'0,"-7"-3"171"0,0 1 74 15,0 4 53-15,0 0 44 0,0 0 40 0,0 4 37 0,-7-4 34 0,7 5 32 16,-7-3 26-16,7 6 25 0,-6 0 23 0,-1-1 24 0,1 3-289 0,0 5-347 0,-2 0-47 15,2-1-8-15,0 1 0 0,0 4 4 0,-1 2-10 0,0 2-61 16,1-2 0-16,-1 1 0 0,1 4 0 0,-1 3 0 0,0-4 0 0,1 5 0 0,6-4 0 16,-6-1 0-16,6 1 0 0,-6 0 0 0,6-5 0 0,0 2 0 0,6-5 0 15,-6 0 0-15,6 1 0 0,0-5 0 0,1-3 0 0,0 0 0 0,-1 0 0 0,7-4 0 16,-6-3 0-16,6 3 0 0,-1-2 0 0,-4-5 0 0,11 4 0 0,-6-4 0 0,0 0 0 16,-1 0 0-16,8-4 0 0,-6 4 0 0,5-5 0 0,-6-2 0 0,6 3 0 15,1 1 0-15,-7-5 0 0,7 5 0 0,0-4 0 0,-1-1 0 0,1 1 0 16,-8-4 0-16,8 4 0 0,0-1 0 0,-7 1 0 0,6 0 0 0,-6-1 0 0,0 1 0 15,0 3 0-15,0-3 0 0,-7 4 0 0,8-5 0 0,-8 5 0 0,8-1 0 16,-8 0 0-16,-6 1 0 0,6-2 0 0,1 5 0 0,-7-4-164 0,0 4-185 16,6-3-42-16,-6 3-40 0,0 0-130 0,-6 0-134 0,6 0-11 0,-7-3 11 15,7 3 37-15,-6 0 40 0,0-4 39 0,6 4 41 0,-8-4 64 0,2 4 65 0,0-3 68 16,-8-1 70-16,8-3 67 0,0 3 97 0</inkml:trace>
  <inkml:trace contextRef="#ctx0" brushRef="#br0" timeOffset="14582">11841 6150 3 0,'0'-3'246'0,"0"-1"135"0,0 1 77 0,0 3 67 0,0 0 60 0,0 0 62 0,0 0 61 16,0 3 40-16,0 1 33 0,0-1 33 0,0 5 32 0,0 0 28 0,0 3-299 16,0 0-575-16,0 3 0 0,0 1 0 0,0-1 0 0,0 5 0 0,0 2 0 15,0 1 0-15,0 3 0 0,0 6 0 0,0-2 0 0,0 0 0 0,0 4 0 16,0 4 0-16,0-4 0 0,0 3 0 0,0-3 0 0,0 4 0 0,7 0 0 16,-7-5 0-16,0 5 0 0,0-7 0 0,6 3 0 0,-6-4 0 0,0-4 0 0,6 1 0 15,-6-5 0-15,0 2-50 0,0-9-486 0,6 1-153 0,-6-4-154 0,8 0 9 0,-2-3 36 16,-6-5 47-16,6-3 52 0,-6 0 62 0,7 0 65 0,0-3 64 0,-1-5 68 15,1 1 90-15,-7-4 89 0,6 0 86 0,0-4 127 0</inkml:trace>
  <inkml:trace contextRef="#ctx0" brushRef="#br0" timeOffset="14916.07">12955 6392 0 0,'0'0'220'0,"-7"0"180"0,7 0 79 0,0 0 61 15,0 0 46-15,0 4 44 0,0-4 39 0,0 4 37 0,0-4 29 0,7 3 29 0,-7-3 22 16,0 0 23-16,0 4 20 0,0-4-791 0,0 0-38 0,0 0 0 0,6 0 0 16,-6 0 0-16,0 0 0 0,0 0 0 0,0 0 0 0,6 0 0 0,-6 0 0 15,0 0-238-15,0 0-105 0,7 0-120 0,-7 0-128 0,7 0-85 0,-1 0-73 0,-6 4 15 16,7-4 28-16,-1 0 48 0,0 0 48 0,1 0 47 0,0 0 49 16,-1 0 78-16,0 0 83 0,2 0 74 0,4 0 78 0</inkml:trace>
  <inkml:trace contextRef="#ctx0" brushRef="#br0" timeOffset="15049">13535 6268 0 0,'6'3'238'0,"0"-3"178"0,0 4 77 15,1-4 45-15,-7 4 29 0,7 0 21 0,-7-4 14 0,6 3 14 0,-6-3 12 16,0 4-30-16,0-4-38 0,0 3-48 0,7-3-49 0,-7 4-471 0,0-4-526 16,0 0-129-16,0 3-65 0,0 1 26 0,0-4 39 0,0 0 42 0,0 4 45 0,0-4 40 15,0 0 43-15,0 4 72 0,0-4 76 0,0 0 74 0,6-4 78 0</inkml:trace>
  <inkml:trace contextRef="#ctx0" brushRef="#br0" timeOffset="15198.59">13912 6265 0 0,'13'3'213'0,"-7"0"177"0,1 1 74 0,0 0 51 0,-1 0 39 0,0-1 33 0,-6 1 31 16,7-1 23-16,-7 1 21 0,0-1 6 0,0 1 1 0,7-4-41 0,-7 4-55 16,-7-4-397-16,7 4-455 0,0-4-227 0,0 4-182 0,0-4-14 0,0 0 14 15,0 0 22-15,0 2 27 0,0-2 32 0,0 5 36 0,0-5 46 0,0 4 53 0,0-4 81 16,0 0 84-16,0 3 86 0,0 1 125 0</inkml:trace>
  <inkml:trace contextRef="#ctx0" brushRef="#br0" timeOffset="18817">15260 6253 0 0,'0'-3'161'15,"-7"3"168"-15,1-4 73 0,0 4 52 0,-1 0 45 0,7 0 38 0,-6 0 31 0,-1 0 32 16,7-4 27-16,0 4 25 0,-7 0 24 0,7 0 21 0,-6 0 26 0,6 0-275 0,0 0-327 16,0 0-44-16,0 0-3 0,0 0-6 0,0-3-6 0,0 3-1 0,6 0-6 15,1-4-3-15,0 4-6 0,-7 0-3 0,6-4-3 0,7 4-6 0,-7 0-4 16,1-3-8-16,6 3-7 0,0-5-7 0,-6 5-8 0,6-3-6 0,0 3-6 15,0-3-1-15,-1 3-4 0,2-4-2 0,-1 4-7 0,0 0-4 0,0 0-8 16,-1 0-6-16,2 0-3 0,-1 0-9 0,0 0-9 0,-7 4-6 0,7-4-6 0,-6 3-10 0,6 0-6 16,-7 5-11-16,1-4-11 0,0 3-8 0,-1 4-6 0,0-3-1 0,-6 2-3 15,7 2 7-15,-7-2 5 0,0 5 5 0,0 0 10 0,0 3 14 0,-7-3 18 16,1 7 22-16,6-4 20 0,-13 4 29 0,6-4 28 0,1 5 26 0,-7-1 29 16,0-1 22-16,0 1 21 0,0 0 15 0,0 0 16 0,-1 0 16 0,2 0 22 15,-1 0 12-15,-7-3 14 0,8-1 5 0,-2 0 0 0,1 0 0 0,-6-3-182 0,12 1-41 16,-6-2 0-16,0 0 0 0,0-3 0 0,6-3 0 0,1 2 0 0,0-2 0 15,-1-1 0-15,1-3 0 0,-1-1 0 0,7 1 0 0,-7 0 0 0,7-1 0 0,0-3 0 16,0 0 0-16,0 5 0 0,7-5 0 0,-7 0 0 0,7 0 0 0,-7 0 0 16,6 0 0-16,1 0 0 0,-1 0 0 0,0 0 0 0,8 0 0 0,-8 0 0 15,7 0 0-15,0 0 0 0,0 0 0 0,0-5 0 0,6 5 0 0,-5 0 0 16,5-3 0-16,-6-1 0 0,6 4 0 0,1-4 0 0,0 1 0 0,-1-1 0 0,-5 0 0 16,5 1 0-16,0-5 0 0,1 4 0 0,-7 1-77 0,7 0-528 0,-8-1-125 15,8 0-116-15,-1 0 12 0,-5 4 35 0,-1 0 51 0,0 0 51 0,0 0 69 0,0 0 67 16,-6 0 67-16,-1 4 67 0,7 0 88 0,-6 0 91 0,-1 2 104 0,0-2 130 15</inkml:trace>
  <inkml:trace contextRef="#ctx0" brushRef="#br0" timeOffset="19282.25">15690 7177 0 0,'-7'7'180'0,"1"-3"172"0,-1-1 74 0,7 1 57 0,-6-4 50 16,0-4 41-16,6 4 39 0,0-3 31 0,0-5 27 0,0 2 26 0,0-3 21 0,0 2 21 15,0-4 19-15,6 4-297 0,-6-4-359 0,6 3-52 0,1-3-9 0,-1 4-13 16,1 0-16-16,6 0-8 0,-7 3-9 0,8-3-4 0,-2 3-4 0,-5 0 0 0,6 1 0 16,-6 3-2-16,5-4 2 0,2 8 0 0,-2-4 0 0,-5 0 4 0,6 3 2 15,-6 5 6-15,5-5 5 0,-4 5 10 0,4-1 11 0,-6 0 11 0,2 0 17 16,-2 4 13-16,0-3-35 0,1 3-31 0,-7 0 0 0,6 0 0 0,-6 1 0 16,7-2 0-16,-7-3 0 0,0 4 0 0,0-4 0 0,7 4 0 0,-7-3 0 0,0-5 0 15,0 5 0-15,0-5 0 0,0 1 0 0,0 0 0 0,0-4 0 0,0 0 0 16,0-4 0-16,0 0 0 0,0 1 0 0,0-5 0 0,0-3 0 0,0 0 0 0,-7 1 0 15,7-9 0-15,0 1 0 0,0-4 0 0,0 0 0 0,0-4 0 0,0-7 0 16,0 4-128-16,0-8-57 0,-7 1 4 0,7-5 2 0,0 1 20 0,0-3 19 16,0 1 25-16,0-1 25 0,0-1 25 0,7 0 26 0,-7 4 24 0,0-1 24 0,0 1 26 15,0 3 25-15,0 1 29 0,7 3 30 0,-7 3 28 0,0 1 29 0,0 4 14 16,0 3 15-16,6 3 2 0,-6 1-148 0,0 3-59 0,0 1 0 0,6 3 0 0,-6 3 0 16,0 1 0-16,0 0 0 0,0 2 0 0,0 2 0 0,0 0 0 0,6 3 0 15,-6-4 0-15,0 4 0 0,8-4 0 0,-2 4 0 0,-6 0 0 0,6-4 0 16,1 4 0-16,6-3 0 0,-6 3 0 0,-1 0 0 0,7-4 0 0,0 1 0 0,0 3 0 15,0-4 0-15,0 1 0 0,0 3 0 0,6-4 0 0,-5 4 0 0,5-4 0 16,-5 1 0-16,4 3 0 0,2-5 0 0,-7 5 0 0,7 0 0 0,0-4 0 0,-1 4 0 16,1-2 0-16,-1 2 0 0,-6-5 0 0,7 5 0 0,-1-3 0 0,-6-1-437 15,6 4-207-15,-5-4-182 0,-1 1 2 0,6 3 30 0,-6-4 48 0,1 1 48 16,-2-1 57-16,-5 1 58 0,6-1 57 0,-7 0 55 0,7 4 82 0,-6-4 83 16,0 1 87-16,-7 3 132 0</inkml:trace>
  <inkml:trace contextRef="#ctx0" brushRef="#br0" timeOffset="19698.31">16237 6623 0 0,'0'4'205'0,"-7"3"176"0,7-3 81 0,-6-1 64 0,6 5 57 0,0-4 50 0,-6-1 50 15,6 5 38-15,0-1 35 0,-8 0 31 0,8 0 29 0,0 4 26 0,0 0-46 16,-6 0-796-16,6 0 0 0,0 4 0 0,-6 0 0 0,6-1 0 0,0 4 0 0,-6 1 0 15,6-1 0-15,0 1 0 0,0-1 0 0,-7 1 0 0,7 3 0 0,0-5 0 16,-7 6 0-16,7-9 0 0,0 5 0 0,-6-1 0 0,6-4 0 0,0 1 0 0,0-5 0 16,0 2 0-16,0-4 0 0,-7 3 0 0,7-8 0 0,0 5 0 0,0-5 0 15,0 1 0-15,0-4 0 0,0 0 0 0,0-4 0 0,7 1 0 0,-7-1 0 16,0-3 0-16,0-1 0 0,0-3 0 0,6-1 0 0,-6 2 0 0,7-5 0 0,0-3 0 16,-7 4 0-16,6-8 0 0,0 3 0 0,0 1 0 0,2-7 0 0,-2 2 0 15,0 2 0-15,8-2 0 0,-8 1 0 0,1 1 0 0,5-1 0 0,-5-1 0 0,6 5 0 16,-7 0 0-16,8-1 0 0,-8 5 0 0,7 3 0 0,-6-4 0 0,-1 8 0 15,7-4 0-15,-7 4 0 0,2 3 0 0,4 0 0 0,-5 4 0 0,-1 0 0 16,1 4 0-16,-1 3 0 0,1 1 0 0,-1 2 0 0,0 5 0 0,2 0 0 0,-8 3 0 16,6 0 0-16,0 4 0 0,1 1 0 0,0 2 0 0,-1 1 0 0,0-1 0 15,1 5 0-15,-1-4 0 0,1 3 0 0,0-4 0 0,-1 1 0 0,0-4 0 0,1 0 0 16,0 0 0-16,-1-4 0 0,7 1 0 0,-7-5 0 0,1-3 0 0,0 0 0 16,5-4 0-16,-4-3-41 0,-2 0-612 0,0-4-182 0,7-4-10 0,-6 0 15 15,-1 1 40-15,7-4 44 0,-7-4 57 0,2 0 60 0,4 0 65 0,-5-4 67 16,0-1 85-16,-1 2 89 0,7-4 92 0,-7 3 125 0</inkml:trace>
  <inkml:trace contextRef="#ctx0" brushRef="#br0" timeOffset="26235.84">6663 10518 0 0,'0'7'178'16,"0"-3"126"-16,0 3 73 0,0 0 62 0,0-3 54 0,0-1 48 0,0 5 43 16,7-5 35-16,-1 1 32 0,1 0 44 0,-1 0 44 0,1-1 37 0,-1-3 35 15,7 4-226-15,-7-4-276 0,8 3-219 0,-1-3-90 0,0 0 0 0,0-3 0 16,-1 3 0-16,8 0 0 0,0-4 0 0,-7 1 0 0,7-1 0 0,-1 0 0 0,-6 0 0 16,7 1 0-16,-1-5 0 0,1 5 0 0,-1-5 0 0,1 5 0 0,-8-4 0 15,8-1 0-15,0 5 0 0,-7-5 0 0,0 1 0 0,6 0 0 0,-5 3 0 0,-2-3 0 16,1 0 0-16,-6 3 0 0,6-4-356 0,-7 4-107 0,2 0-165 0,-2 1-165 15,0-1 1-15,-6 1 27 0,0 3 48 0,0 0 52 0,0 0 54 0,0 0 55 0,0 3 64 16,-12 1 68-16,4 3 71 0,2 1 73 0,-7 3 74 0,0-4 116 0</inkml:trace>
  <inkml:trace contextRef="#ctx0" brushRef="#br0" timeOffset="26414.52">6729 10902 0 0,'-8'19'177'0,"2"-1"170"0,0-3 71 0,-1-1 58 0,1 1 51 0,6-1 53 15,0-3 50-15,0-3 53 0,0-1 50 0,0 0 45 0,6 0 44 0,1-2 32 16,-1-1 33-16,0-2-608 0,8-2-279 0,-8 0 0 0,7 0 0 0,0 0 0 0,6 0 0 15,-5-2 0-15,-1-2 0 0,6-1 0 0,1 2 0 0,-1-5 0 0,1 1 0 16,0 0 0-16,-1 0 0 0,1-1 0 0,-1-3 0 0,1 0 0 0,0 0 0 0,6 1 0 16,-7-1 0-16,-6-4 0 0,6 4 0 0,1-4 0 0,-7 4 0 15,7 0-123-15,-8-4-327 0,2 4-49 0,-2-3-42 0,2 3-122 0,-8 0-121 0,1 0 28 16,-1 0 50-16,0 0 56 0,2 4 56 0,-8-4 56 0,0 7 53 0,0-4 75 16,0 5 71-16,-8-5 66 0,2 5 63 0,0-1 68 0,-1 4 114 0</inkml:trace>
  <inkml:trace contextRef="#ctx0" brushRef="#br0" timeOffset="26664.58">6936 10675 0 0,'-6'-4'149'0,"0"4"102"16,-1-3 49-16,7 3 50 0,0-4 47 0,0 4 50 0,0 0 53 0,0 0 32 0,0 0 26 16,0 0 27-16,0 4 27 0,0-4 25 0,0 3 23 0,0 1-192 0,7 0-233 15,-7 3-27-15,0 0 1 0,6 1-14 0,-6-1-17 0,0 4-25 0,0 3-22 16,6-3-12-16,-6 8-6 0,0-4 1 0,0 7-24 0,8-4-90 0,-8 4 0 16,0 3 0-16,0 1 0 0,0 0 0 0,-8 3 0 0,8 0 0 0,0 1 0 0,0 2 0 15,0 2 0-15,-6-1 0 0,6-4 0 0,0 4 0 0,-6 0 0 0,6-1 0 0,0-2 0 16,0 0 0-16,-7-5 0 0,7 1 0 0,0 0 0 0,0-5 0 0,0 1 0 15,0-7 0-15,0 3 0 0,0-7 0 0,7 1 0 0,-7-1 0 0,6-4 0 16,-6-3 0-16,6-4 0 0,2 0 0 0,-2 0 0 0,0-4 0 0,1-3 0 16,6-4 0-16,-7-1 0 0,7 1 0 0,-7-7 0 0,8 3 0 0,-1-7 0 0,0 1-381 15,0-1-58-15,0-4-51 0,6 0-43 0,-5-3-108 0,-2-5-105 0,1 2 28 16,7-1 46-16,-6 0 43 0,-2-4 45 0,1 5 57 0,0-2 60 0,6-2 66 0,-5 3 66 16,-8 0 66-16,8 4 64 0,-2-5 71 0,-5 5 114 0</inkml:trace>
  <inkml:trace contextRef="#ctx0" brushRef="#br0" timeOffset="27097.87">7360 10492 0 0,'6'-14'26'0,"1"2"120"0,-7 4 44 0,7-2 39 0,-1 2 36 16,0 1 36-16,1 3 39 0,6-2 34 0,-6 2 33 0,-1 0 29 0,0 0 27 16,2 1 25-16,4-1 23 0,-6 4-133 0,2-4-165 0,4 1-12 0,-5 3 9 15,6-4-2-15,-6 4-1 0,-1-4-19 0,6 4-17 0,-4-3-13 0,-2 3-12 0,7-4-10 16,-7 0-11-16,1 4-5 0,0-3-4 0,5-1-8 0,-6 4-5 16,2-4-12-16,4 0-12 0,-5 4-8 0,0-3-10 0,-1 3 6 0,1-4 5 0,-1 4 20 15,0-3 20-15,1 3 17 0,-7-4 19 0,7 4 8 0,-7 0-7 0,0 4-149 0,6-1 0 16,-6 1 0-16,-6 3 0 0,6 1 0 0,0 3 0 0,-7 0 0 0,7 3 0 15,-7 1 0-15,1 3 0 0,-7 4 0 0,7 0 0 0,-1 0 0 0,-6 7 0 16,-1 1 0-16,2-1 0 0,-1 1 0 0,0 2 0 0,0-2 0 0,-7 3 0 0,8-1 0 16,-2 2 0-16,-5-5 0 0,5 0 0 0,2 0 0 0,-2-3 0 0,2 0 0 15,-1-5 0-15,-1-2 0 0,2-1 0 0,5-3 0 0,0 0 0 0,1-5-279 0,0-2-175 16,-1 0-7-16,7-4-3 0,-7-2-15 0,7-2-18 0,0 0-32 0,0-2-29 16,7-7-34-16,-7 2-27 0,7 0 47 0,-1 0 58 0,0-4 67 0,1 0 68 15,6 0 57-15,-7-4 50 0,8 1 31 0,-8-1 32 0,7-3 45 0,1 3 51 16,-8-4 95-16,6 5 75 0,2-5 75 0,-1 1 84 0,-7 4 54 0,8-1 48 0,-2-3 44 15,-6 3 40-15,2 1 53 0,4 3 55 0,-5-1 46 0,-1 1 46 0,1 4 46 0,0 0 40 16,-7-1-121-16,6 5-161 0,0-1-25 0,0 4-8 0,-6 0-13 0,8 0-14 16,-8 7-12-16,6-3-134 0,-6 3-200 0,0 4 0 0,6 0 0 0,-6 1 0 15,7 2 0-15,-7 4 0 0,7 1 0 0,-7 3 0 0,6-1 0 0,-6 5 0 16,7 1 0-16,-7 1 0 0,0 2 0 0,6 2 0 0,-6 1 0 0,6 1 0 0,-6-2 0 16,0 5 0-16,7-1 0 0,-7 2 0 0,0-6 0 0,7 5 0 0,-7-4 0 15,0-5 0-15,6 6 0 0,-6-5 0 0,0-3 0 0,0 0 0 0,0-5 0 0,0-2 0 16,0-4 0-16,0-1 0 0,0-3-266 0,0-3-218 0,0-5-97 0,0 1-97 15,0-4-50-15,-6-4-37 0,6-3 39 0,-7-4 46 0,7 0 50 0,-7-7 53 16,7 0 54-16,-6-1 57 0,0-7 88 0,6 1 87 0,-7-1 66 0,7-3 71 16</inkml:trace>
  <inkml:trace contextRef="#ctx0" brushRef="#br0" timeOffset="27232.36">7666 11012 0 0,'6'-26'178'0,"1"8"174"0,6-1 87 16,-6 5 74-16,-1 0 66 0,7 3 58 0,-6 0 55 0,-1 3 43 0,8 1 41 16,-8 3 35-16,0 0 33 0,1 4 23 0,-1 0-99 0,1 4-768 0,-1 3 0 15,1-3 0-15,-1 1 0 0,0-2 0 0,2 4 0 0,-2 1 0 0,7-5 0 16,-6 4 0-16,-1-3 0 0,7 3 0 0,-7-3 0 0,8 0-603 0,-8 2-206 0,7-1-20 15,0-5 8-15,0 3 30 0,0-3 36 0,0 0 53 0,1 0 56 0,-8 0 67 16,7-3 67-16,0 3 85 0,0-5 84 0,-7 2 94 0,8 0 124 0</inkml:trace>
  <inkml:trace contextRef="#ctx0" brushRef="#br0" timeOffset="27681.17">8818 10470 0 0,'0'-12'183'16,"-6"2"173"-16,6 2 76 0,-6 1 59 0,6 3 51 0,-7-2 42 0,7 2 38 0,-6 0 31 15,6 0 30-15,-7 1 23 0,1 3 20 0,-1 0 18 0,1-4 14 0,0 8-306 0,-2-4-364 16,2 3-59-16,0 1-19 0,-7 4-18 0,6-2-20 0,-6 2-19 0,0 3-15 16,0-1-23-16,0 6-20 0,0-2-28 0,-6 5-25 0,5-1-14 0,-6 0-13 15,2 8 3-15,4-4-2 0,-5 4 9 0,-1-1 6 0,1 1 21 0,-1 3 19 16,0-3 36-16,2 3 37 0,-2-3 39 0,0-1 41 0,1 1 42 0,-1-1 37 16,0 1 28-16,1-7 27 0,5 3 15 0,2-4 15 0,-8-3 2 0,7-1 0 15,1 1-16-15,4-4-15 0,-4-4-28 0,6 4-27 0,-2-7-12 0,8 3-8 0,-6-4 6 16,6-3 10-16,0 0 5 0,0 4-99 0,0-4-6 0,6 0 0 0,2 0 0 0,-2-4 0 15,6 4 0-15,-4-3 0 0,4 3 0 0,1-4 0 0,1-3 0 0,4 3 0 16,-4-3 0-16,5 3 0 0,1-2 0 0,0-2 0 0,6-3 0 0,-7 0 0 16,7-1 0-16,-6 2 0 0,6-1 0 0,-1-3 0 0,-5-1 0 0,7 3 0 0,-1-6 0 15,-7 3 0-15,7 1 0 0,-6-1 0 0,6-3 0 0,-7 3 0 0,1 1 0 16,0-1 0-16,-8 1 0 0,8-2 0 0,-7 2-127 0,-1 3-276 0,-4 0-30 0,4 0-31 16,-5 4-151-16,0-4-155 0,-7 3 19 0,6 5 42 0,-6-4 49 0,0 7 52 15,0-4 51-15,-6 4 51 0,6-4 72 0,-7 4 72 0,0 4 58 0,1-4 59 16,-8 4 65-16,8-4 117 0</inkml:trace>
  <inkml:trace contextRef="#ctx0" brushRef="#br0" timeOffset="28032.12">8487 10521 0 0,'-7'-11'178'0,"7"4"176"0,-7 0 78 16,1-4 63-16,6 7 52 0,-6-3 54 0,6-1 49 0,0 4 52 0,0 0 51 16,0 4 42-16,0 0 42 0,0 0 30 0,0 0 29 0,0 4-812 0,0 4-84 15,0 3 0-15,0 0 0 0,0 4 0 0,0-1 0 0,6 8 0 0,-6 0 0 0,6 4 0 16,-6 0 0-16,7 7 0 0,0-1 0 0,-7 5 0 0,6 4 0 0,1-1 0 15,-1 0 0-15,1 4 0 0,0 0 0 0,-1 0 0 0,0-4 0 0,0 4 0 0,2-4 0 16,-8-3 0-16,6 3 0 0,0-7 0 0,1 0 0 0,-1-4 0 0,1 1 0 16,-7-5 0-16,7-6 0 0,-1 3 0 0,-6-8 0 0,6 1 0 0,-6-4 0 15,6-4 0-15,-6 1 0 0,8-5 0 0,-8-3 0 0,6 0 0 0,0-3 0 16,-6-5 0-16,7 1 0 0,-7-4 0 0,7 0 0 0,-1-3 0 0,1-1 0 0,-7 0 0 16,6-3-142-16,0-1 2 0,1-3 12 0,6 4 26 0,-7 0 28 0,1-4 22 0,0 4 21 15,6 0 21-15,-7 2 20 0,1-2 27 0,6 8 29 0,-7-5 25 0,8 7 25 16,-8-3 18-16,7 4 21 0,-7 3-85 0,7 1-70 0,0 3 0 0,-7 0 0 15,8 3 0-15,-8 1 0 0,8 0 0 0,-8 3 0 0,7 4 0 0,-7-4 0 16,8 5 0-16,-8 2 0 0,7-3 0 0,-6 3 0 0,6 2 0 0,-7-2 0 0,7 4 0 16,-6-3 0-16,5 0 0 0,-4-1 0 0,-2 5 0 0,7-9 0 0,-7 5 0 15,1-5 0-15,6 2 0 0,-7-1-155 0,8-3-517 0,-8-1-181 0,0 0-1 16,1-3 28-16,6-4 42 0,-7 3 42 0,1-6 64 0,6 3 63 0,-6-7 65 0,-1 3 68 16,0-3 88-16,1-4 91 0,0 3 93 0,-1-4 137 0</inkml:trace>
  <inkml:trace contextRef="#ctx0" brushRef="#br0" timeOffset="28331.21">9496 10356 0 0,'7'-14'245'0,"-1"2"187"0,1 1 87 0,-7 4 68 0,6-4 56 16,1 4 49-16,-7 3 45 0,7-3 38 0,-7 3 38 0,0 1 31 0,6-1 29 0,-6 4 21 15,0-4-757-15,0 4-137 0,0 0 0 0,0 0 0 0,0 0 0 0,-6 0 0 16,6 0 0-16,-7 4 0 0,7-4 0 0,-7 4 0 0,1-1 0 0,-1 5 0 0,-6-5 0 16,6 8-46-16,-5-4-325 0,-2 4-39 0,2 0-39 0,-1 5-85 0,-1-2-87 15,2 1-49-15,-2 7-39 0,-5-4 35 0,6 4 45 0,0-1 45 0,-7 6 45 16,8-5 67-16,-8 3 65 0,7 1 59 0,-7-4 59 0,8 3 61 0,-2-2 66 0</inkml:trace>
  <inkml:trace contextRef="#ctx0" brushRef="#br0" timeOffset="28483.2">9138 10807 0 0,'-6'15'74'0,"6"-1"148"0,-7-3 67 0,7-4 54 0,0 4 45 16,0-3 58-16,0-1 57 0,7-3 45 0,-1-1 42 0,0 1 35 0,1-4 34 15,-1 0 34-15,8 0 37 0,-2-4-183 0,2 4-228 0,-2-3-38 0,2-1-12 16,5-3-14-16,-5 3-16 0,4-3-68 0,2-1-171 0,0 1 0 0,-1-4 0 16,7 4 0-16,-6-4 0 0,-1 4 0 0,7-4 0 0,-6 0 0 0,7 0 0 0,-2 3 0 15,-5-2 0-15,0-1 0 0,6 3 0 0,-7-3 0 0,1 4 0 0,-2-1 0 16,2-3 0-16,0 4 0 0,-7 0 0 0,7-1 0 0,-8 1 0 0,2 0-185 0,-1 3-110 15,-7-3-41-15,7 3-42 0,-6-3-107 0,-1 3-108 0,0 1-60 0,2 3-41 16,-8-4 27-16,6 0 41 0,-6 4 36 0,0 0 41 0,-6 0 56 0,6-3 60 16,-8 3 56-16,8-4 56 0,-6 4 62 0,0 0 68 0</inkml:trace>
  <inkml:trace contextRef="#ctx0" brushRef="#br0" timeOffset="29164.06">9542 10478 0 0,'6'-4'173'0,"-6"4"170"0,0 0 75 0,0 0 58 0,0 4 51 0,0-1 52 15,6 1 49-15,-6 3 50 0,0 0 48 0,0 1 42 0,0 3 37 0,8 0 33 0,-8 3 29 16,0 1-502-16,0 3-365 0,6 0 0 0,-6 0 0 0,6 5 0 0,-6 2 0 16,7 5 0-16,-7-5 0 0,6 9 0 0,1-2 0 0,0 1 0 0,-1 4 0 15,-6-1 0-15,6 1 0 0,0 0 0 0,2 3 0 0,-2-4 0 0,0 5 0 0,1-4 0 16,0-1 0-16,-1 1 0 0,1 0 0 0,-7-4 0 0,6 0 0 0,-6-4 0 16,6-3 0-16,-6-1 0 0,0 1 0 0,0-4 0 0,0-4 0 0,0 0 0 0,0-3 0 15,0-4 0-15,-6 0 0 0,6-4 0 0,-6-3 0 0,6 0 0 0,-7-1 0 16,1-6 0-16,-1-1 0 0,0-3-279 0,1 0-62 0,0-4-29 0,-8-5-27 15,8-2 8-15,0 0 16 0,-8-4 25 0,8 0 25 0,-7-7 15 0,7 2 14 0,-8-5 16 16,8 3 15-16,-7-5 40 0,6 2 44 0,-6-1 58 0,7 0 61 0,-1 4 55 16,0-1 57-16,1 2 29 0,0 1 27 0,0 5 15 0,-2 0 12 0,2 4 24 0,0 4 25 15,-1-1 28-15,7 4 28 0,-6 8 15 0,-1-1 13 0,0 4-13 0,1 4-18 16,6-1-13-16,-6 4-11 0,0 4-4 0,6 3-2 0,-8-2-5 0,8 2-10 16,-6 5-21-16,0-1-24 0,6 0-29 0,0 0-31 0,-7 1-16 0,7-1-19 15,0 1-9-15,0-1-8 0,0-3-10 0,0-1-7 0,0 1-6 0,0-1-5 16,0-2-2-16,7-5-3 0,-7 4 2 0,6-4-1 0,0-3-5 0,-6 0-4 0,8-4-7 15,-2 0-9-15,0-4-9 0,7 0-6 0,-6 1-13 0,-1-5-15 0,7-2-22 16,1 2-25-16,-8-4-31 0,6-2-30 0,2 3-18 0,-1-3-17 0,0-1-8 16,6-3-6-16,-5 3-1 0,-2 0-2 0,1-3 4 0,7 4 3 0,-8-2 10 0,2 2 13 15,-1-1 31-15,0 4 30 0,0 0 44 0,0 0 40 0,0 1 37 0,-7 2 31 16,8 1 42-16,-8-1 43 0,1 5 40 0,-1-1 43 0,1 1 22 0,-1-1 21 16,-6 1 11-16,7 3 12 0,-1 0 1 0,-6 0-1 0,0 0-11 0,0 0-11 15,6 3-16-15,-6-3-16 0,0 4-30 0,0-4-36 0,0 3-34 0,0-3-33 0,0 4-14 16,0-1-18-16,8 1-11 0,-8 0-10 0,0 0-7 0,0-4-7 0,6 3-6 0,-6 0-6 15,0 2-5-15,6-5-4 0,-6 3-1 0,7-3-2 0,-1 0-4 0,-6 0 0 16,7 0-1-16,0 0 1 0,-1-3-4 0,0-2-1 0,0 2-2 0,2 0-1 16,4-5-2-16,-5 1 0 0,0 3-1 0,6-6-2 0,-7 2 0 0,7 1 2 15,0-5-2-15,-7 5 2 0,8-4-2 0,-8 0 0 0,7 4 2 0,0-4 1 16,-6 4 2-16,5-4 3 0,2 3 2 0,-8 1-1 0,7 0 2 0,0-1 1 0,-6 5 5 16,5-5 4-16,-4 5 9 0,4-1 14 0,-5 0 12 0,0 1 12 0,5 3 11 15,-5 0 11-15,-1 0 9 0,1 3 9 0,0-3 12 0,-1 8 11 0,0-5 15 16,-6 5 14-16,7-1 13 0,-7 0 12 0,7 4 6 0,-7-3 3 0,0 3-105 0,0 3-46 15,0 1 0-15,0-1 0 0,-7 1 0 0,7 0 0 0,-7 3 0 0,1-3 0 16,0 3 0-16,-1 0 0 0,0 1 0 0,1-5 0 0,-1 4 0 0,-5-2 0 16,5-2 0-16,-6 1 0 0,7-5 0 0,-8 2 0 0,8-1 0 0,-7-4 0 0,0 0 0 15,6-3 0-15,-5-4-317 0,-2 0-392 0,8 0-75 0,-8-4-53 0,2 1 26 16,-1-5 38-16,-1-3 53 0,2 0 56 0,-2-3 63 0,2 3 61 0,5-7 72 0,-6 2 72 16,0-2 91-16,-1 1 97 0</inkml:trace>
  <inkml:trace contextRef="#ctx0" brushRef="#br0" timeOffset="29632.69">10570 10781 0 0,'0'0'231'16,"0"0"189"-16,0 0 94 0,-6 0 72 0,6-3 60 0,0 3 53 0,0-4 46 15,0 0 39-15,0 1 35 0,0-1 32 0,0 1 31 0,0-5 29 0,6 5-808 0,-6-2-103 16,8 2 0-16,-8-1 0 0,12 4 0 0,-5-4 0 0,-1 4 0 0,8 0 0 16,-2-3 0-16,2 3 0 0,-2 0 0 0,2 0 0 0,5 0 0 0,-6 0 0 15,6-4 0-15,1 4 0 0,-1 0 0 0,1-3 0 0,0 3 0 0,-1-4 0 0,1 4 0 16,0-4 0-16,-1 1 0 0,-6-1 0 0,6 0 0 0,1 1 0 0,-7-1 0 15,7-3 0-15,-8 3 0 0,2-3 0 0,-2 3 0 0,2 0 0 0,-1-3 0 0,-7 3 0 16,7 1 0-16,-6-1-336 0,-1-3-78 0,0 3-72 0,2 4-68 0,-8-3-102 16,6 3-96-16,-6 0 31 0,0 0 48 0,0 0 47 0,-6 3 47 0,6 1 53 15,-8 3 55-15,2-3 64 0,0 3 62 0,-7 0 63 0,6 1 64 0,-6 3 86 0,1 0 119 16</inkml:trace>
  <inkml:trace contextRef="#ctx0" brushRef="#br0" timeOffset="29849.15">10655 11026 0 0,'-6'11'218'0,"0"0"192"0,-2 1 105 0,8-5 78 16,-6-3 68-16,6 3 53 0,0-4 47 0,0 1 38 0,6 0 35 0,-6 0 32 16,0-1 30-16,8-3 26 0,-2 0-920 0,0 0-2 0,1 0 0 0,0 0 0 0,-1 0 0 15,1-3 0-15,5 3 0 0,-5 0 0 0,6 0 0 0,0 0 0 0,0-4 0 16,0 4 0-16,1 0 0 0,4-4 0 0,-4 4 0 0,5 0 0 0,1-4 0 16,-8 4 0-16,8-3 0 0,0 3 0 0,-1-4 0 0,1 4 0 0,0-3 0 0,5-1 0 15,-5 1 0-15,0 3 0 0,-1-4 0 0,7 0 0 0,-6 1 0 0,-1-2 0 16,1 5 0-16,0-2 0 0,-1-2 0 0,0-4-491 0,1 4-388 0,-7 0 3 0,7-3 27 15,-8 4 36-15,8-1 39 0,-7-3 55 0,1 3 55 0,-2-3 76 0,1-1 79 16,-6 1 95-16,6 0 95 0,-7-1 100 0,8 1 142 0</inkml:trace>
  <inkml:trace contextRef="#ctx0" brushRef="#br0" timeOffset="30364.9">11651 10631 0 0,'8'-7'172'0,"-8"3"172"0,6-4 77 15,-6 4 63-15,6 1 57 0,-6 3 56 0,7-3 58 0,-7 3 49 0,7 3 47 16,-7-3 40-16,6 3 36 0,-6 6 30 0,0-2 30 0,7 4-727 0,-7 0-160 16,0 0 0-16,6 3 0 0,-6 5 0 0,0-1 0 0,0 0 0 0,0 5 0 0,0 2 0 15,0-3 0-15,0 7 0 0,-6-3 0 0,6 3 0 0,0 1 0 0,-7-1 0 16,7 0 0-16,-6 0 0 0,6 0 0 0,-7 1 0 0,7-5 0 0,-7 1 0 0,7-4 0 16,0 0 0-16,-6-4 0 0,6-2 0 0,0-2 0 0,-6 1 0 0,6-4 0 15,0-5 0-15,-8 2 0 0,8-4 0 0,0-4 0 0,0 0 0 0,0-7 0 16,0 2 0-16,0-5 0 0,8-1 0 0,-8-3 0 0,0-2 0 0,6-6 0 0,-6 1 0 15,6-1 0-15,1-4 0 0,0 1 0 0,-1-5 0 0,1 1 0 0,-1-4 0 16,7 0 0-16,0 0 0 0,0 0 0 0,-6 0 0 0,12 0 0 0,-5 4 0 0,-2 0 0 16,8-1 0-16,-7 1 0 0,7 3 0 0,-8 4 0 0,8 0 0 0,-7 4 0 15,0-1 0-15,6 1 0 0,-5 7 0 0,-2 0 0 0,2 0 0 0,-1 8 0 16,-1-1 0-16,2 4 0 0,-8 0 0 0,8 7 0 0,-2 4 0 0,-5 0 0 0,6 4 0 16,-7 3 0-16,1 0 0 0,-1 8 0 0,0 0 0 0,2 3 0 0,-2 4 0 0,0 0 0 15,1 0 0-15,-1 4 0 0,1-1 0 0,-1-3 0 0,1 4 0 0,-1-4 0 16,1 0 0-16,0-1 0 0,-1-5 0 0,0 1 0 0,1-2 0 0,0-7 0 15,5-1 0-15,-5 0 0 0,-1-7 0 0,8-4 0 0,-2 1 0 0,-4-4-730 0,4-4-143 16,1-4 9-16,0-4 28 0,0 1 36 0,1-4 41 0,-2 0 45 0,1-3 65 16,-6-5 65-16,6 5 81 0,0-5 85 0,0-2 117 0,-7 3 141 0</inkml:trace>
  <inkml:trace contextRef="#ctx0" brushRef="#br0" timeOffset="31282.19">13221 10778 0 0,'-12'-4'192'0,"-1"4"175"0,-1 0 76 16,8 0 59-16,-7 0 45 0,6 0 49 0,1 0 44 0,-1 0 55 0,1 0 56 16,-1 0 46-16,7 0 45 0,-6 4 35 0,6-4 32 0,0 0-876 0,6 0-33 0,-6 0 0 15,7 0 0-15,-1 0 0 0,7 0 0 0,1 0 0 0,-2 0 0 0,2 0 0 16,5 0 0-16,1 0 0 0,6-4 0 0,0 4 0 0,-1 0 0 0,2 0 0 0,5 0 0 16,1-4 0-16,-1 4 0 0,8-3 0 0,-1 3 0 0,-7-4 0 0,7 1 0 15,7-2 0-15,-7-1 0 0,0 1 0 0,1 2 0 0,5-5 0 0,-7 1 0 0,2 0 0 16,5 0 0-16,-6-1 0 0,1 1 0 0,-8 0 0 0,7-4 0 0,-6 3 0 15,6 1 0-15,-7-4 0 0,1 4 0 0,-7-4 0 0,0 4 0 0,0-1 0 0,0 0 0 16,-7 1 0-16,1 0 0 0,0 3 0 0,-1-3 0 0,-5 3 0 0,-2 1 0 16,-5-4 0-16,6 3 0 0,-7 4-186 0,1-4-246 0,-7 0-107 0,6 4-109 15,-6 0-66-15,0 0-50 0,0 0 38 0,0 0 51 0,-6 0 49 0,-1 0 46 16,1-3 45-16,0 3 48 0,-1-4 72 0,-6 4 73 0,7-4 76 0,-8 1 78 0</inkml:trace>
  <inkml:trace contextRef="#ctx0" brushRef="#br0" timeOffset="31497.79">14212 10389 0 0,'-7'-11'179'0,"0"0"167"0,1 0 68 0,0 4 54 0,6 0 48 15,0 3 53-15,-7-4 53 0,7 6 50 0,0-2 51 0,0-1 41 0,7 2 41 0,-7 3 38 16,0-4 35-16,0 4-486 0,6 4-392 0,0-4 0 0,1 0 0 0,0 3 0 16,-1 2 0-16,1-5 0 0,-1 4 0 0,7-2 0 0,-6 3 0 0,5-2 0 0,2 1 0 15,-1 0 0-15,-7-1 0 0,14 4 0 0,-8-3 0 0,2-1 0 0,-1 5 0 16,0-4 0-16,0-1 0 0,-1 5 0 0,2-5 0 0,-8 1 0 0,8 0 0 16,-8 3 0-16,7-3 0 0,-7 3 0 0,8 1 0 0,-8-2 0 0,0 2 0 0,-6-1 0 15,7 4 0-15,-7 0 0 0,7 4 0 0,-14 0 0 0,7-1 0 0,0 5 0 16,-7-1 0-16,1 0 0 0,-7 4 0 0,6-1 0 0,-6 6 0 0,1-5 0 0,-2 3 0 15,2-3 0-15,-2 4 0 0,-5-4 0 0,6-4 0 0,-6 4 0 0,5-7-589 16,1 3-191-16,-6-3-76 0,6-4 18 0,-1 0 35 0,8-4 45 0,-7-3 46 16,6-1 65-16,1-3 67 0,0-3 66 0,-1-5 71 0,7 1 103 0,0 0 105 15</inkml:trace>
  <inkml:trace contextRef="#ctx0" brushRef="#br0" timeOffset="32197.84">15194 10917 0 0,'-6'7'156'0,"0"-3"169"0,0 3 72 15,-1-3 52-15,7 0 44 0,-7-1 40 0,1-3 37 0,-1 3 33 0,1-6 31 16,6 3 31-16,-6-3 27 0,6 3 24 0,0-4 25 0,0 0-271 0,-8 0-326 16,16-3-46-16,-8 0-6 0,0 0-8 0,6-4-8 0,-6-1-7 0,6 1-8 15,1-3-6-15,-1 3-7 0,1-4-28 0,0 4-20 0,5 0 0 0,-6 0 0 0,8 0 0 16,-1 4 0-16,0 0 0 0,0 3 0 0,0 0 0 0,0 4 0 0,0 0 0 16,0 8 0-16,7-5 0 0,-7 5 0 0,-1 3 0 0,8 3 0 0,-7 1 0 15,0-1 0-15,0 5 0 0,1 3 0 0,-2-4 0 0,2 4 0 0,-2 0 0 0,1 4 0 16,-6-4 0-16,6 0 0 0,-7 4 0 0,1-4 0 0,0-1 0 0,-1-2 0 15,0-1 0-15,1 1 0 0,-7-2 0 0,7-6 0 0,-7 5 0 0,6-5 0 0,-6-1 0 16,0-2 0-16,0-1 0 0,0-3 0 0,7-1 0 0,-7-3 0 0,0 0 0 16,-7 0 0-16,7-7 0 0,0 3 0 0,0-7 0 0,0 1 0 0,-6-6 0 0,6 2 0 15,0-8 0-15,-7 0 0 0,7 0 0 0,-7-7 0 0,1 0 0 0,6-8 0 16,-6 0 0-16,-1-3 0 0,0-1 0 0,7-6 0 0,-6 3 0 0,0-3 0 16,-1-1 0-16,7 0 0 0,-7 0 0 0,7 1 0 0,-6 2 0 0,6 2 0 15,-7 2 0-15,7 5 0 0,0-1 0 0,0 5 0 0,-6 2 0 0,6 4 0 0,0 1 0 16,6 7 0-16,-6-1 0 0,0 5 0 0,0 0 0 0,0 5 0 0,7-2 0 0,-7 8 0 15,6-5 0-15,1 5 0 0,-7-1 0 0,7 0 0 0,-1 4 0 0,7-3 0 16,-6 3 0-16,-1 0 0 0,7-4 0 0,0 4 0 0,0 0 0 0,1 0 0 16,4-4 0-16,-4 4 0 0,5 0 0 0,1-3 0 0,0 3 0 0,-1-4 0 0,1 4 0 15,-1-3 0-15,0 3 0 0,1-4 0 0,-1 0 0 0,7 4 0 0,-6-3 0 0,7-1 0 16,-9 0 0-16,2 1 0 0,7-1 0 0,-9 0 0 0,2 1 0 0,0-1 0 16,6 0 0-16,-13-3 0 0,7 3 0 0,-1 1 0 0,-6-1 0 0,0 0-151 15,0 1-499-15,0 0-163 0,0 3-19 0,-6-6 6 0,0 6 39 0,-1 0 43 16,0 6 63-16,-6-3 65 0,6 0 64 0,-6 1 67 0,0 3 87 0,-6 1 88 0,6 3 84 15,-6 0 106-15</inkml:trace>
  <inkml:trace contextRef="#ctx0" brushRef="#br0" timeOffset="32581.27">15892 10547 0 0,'0'7'179'16,"0"4"174"-16,-7-3 76 0,7 2 62 0,0-2 57 0,0-1 58 0,0 0 59 15,-6 0 46-15,6 1 47 0,0 0 35 0,0-1 34 0,-6 0 29 0,12 1 29 16,-6 2-795-16,0-2-90 0,0 3 0 0,0 3 0 0,-6-3 0 0,6 4 0 15,0-4 0-15,0 3 0 0,0 2 0 0,0 2 0 0,0-4 0 0,0 5 0 0,-8-5 0 16,8 4 0-16,0-3 0 0,0 3 0 0,0-3 0 0,-6 0 0 0,6-4 0 0,0 3 0 16,0-2 0-16,0-6 0 0,0 6 0 0,0-5 0 0,0-3 0 0,-6 3 0 15,6-7 0-15,0 4 0 0,0-4 0 0,0 0 0 0,0-4 0 0,0 0 0 16,0-3 0-16,0 0 0 0,6 0 0 0,-6-1 0 0,0-3 0 0,6-3 0 16,-6 3 0-16,0-3 0 0,8-2 0 0,-2-2 0 0,0-1 0 0,-6 1 0 15,7 4 0-15,6-8 0 0,-6 3 0 0,-1 1 0 0,6-1 0 0,-4 1 0 0,4-4 0 16,-5 4 0-16,6 3 0 0,-6-3 0 0,5 4 0 0,2-6 0 0,-2 6 0 0,-5 3 0 15,6 1 0-15,0-2 0 0,0 1 0 0,-6 4 0 0,5 3 0 0,-5-3 0 16,6 7 0-16,-6-3 0 0,-1 6 0 0,8-3 0 0,-8 7 0 0,0 1 0 16,0-1 0-16,2 4 0 0,-2 4 0 0,0-4 0 0,-6 6 0 0,7 3 0 15,-1-2 0-15,-6 0 0 0,7 4 0 0,0-4 0 0,-7 4 0 0,6 1 0 0,-6-2 0 16,6-2 0-16,-6 3 0 0,6-8 0 0,-6 4 0 0,8 1 0 0,-8-8 0 0,6 3 0 16,0-2 0-16,1-5 0 0,-7-3 0 0,7 0-18 0,-1-4-670 0,1-4-176 15,-1-4 3-15,7 2 28 0,-6-3 39 0,-1-5 40 0,7 3 58 0,-6-8 57 16,-1 5 69-16,1-4 73 0,6-4 97 0,-7 0 96 0,1-1 97 0,-1 2 141 0</inkml:trace>
  <inkml:trace contextRef="#ctx0" brushRef="#br0" timeOffset="32864.87">16849 9986 0 0,'6'-11'224'0,"2"0"180"0,-2 0 77 0,0 0 72 16,-6 4 65-16,6 0 54 0,2 0 55 0,-8-1 38 0,6 5 36 0,-6-1 32 0,6 0 28 16,-6 1 24-16,0 3-518 0,0 0-367 0,0 0 0 0,0 0 0 0,-6 0 0 15,6 3 0-15,-6 1 0 0,6-4 0 0,-8 4 0 0,2 3 0 0,0-3 0 16,0 3 0-16,-2 0 0 0,-4 4 0 0,5 0 0 0,-6 0 0 0,0 0-70 15,1 4-327-15,-2-1-51 0,1 1-99 0,-7 2-97 0,8 3-53 0,-8 2-46 0,7 0 36 16,0-1 47-16,-6-2 45 0,5 3 48 0,2 4 58 0,-8-5 59 0,7 1 73 16,0 0 71-16,0 0 69 0,-1 0 72 0</inkml:trace>
  <inkml:trace contextRef="#ctx0" brushRef="#br0" timeOffset="33035.06">16484 10499 0 0,'-6'11'86'0,"6"0"151"0,0 0 62 0,0 0 68 0,0-4 67 16,6 1 57-16,1-5 53 0,0 1 46 0,-7-4 46 0,12 0 45 0,-5 0 45 15,6-4 44-15,-7 1 42 0,7-1-197 0,1-3-248 0,-2 3-35 0,2-7-128 0,5 4-204 16,1-5 0-16,-8 6 0 0,8-5 0 0,0 0 0 0,6-4 0 0,-7 3 0 0,1-2 0 15,6 3 0-15,-7-3 0 0,7 3 0 0,-6-4 0 0,7 0 0 0,-1 4 0 16,-7-3 0-16,7 3 0 0,-6-3 0 0,-1-2 0 0,7 5 0 0,-6 0 0 16,-1-3 0-16,1 3 0 0,-8 0 0 0,8 3 0 0,-7-3 0 0,7 1 0 15,-14 2 0-15,8 1-299 0,-2 0-110 0,-6 3-44 0,2-3-124 0,-2 3-127 0,0 0-18 16,-6 1-1-16,7 3 43 0,-7 0 50 0,0 0 45 0,0 0 48 0,-7 0 65 0,1 0 69 16,0 3 58-16,6 1 59 0,-14 0 66 0,8 0 80 0</inkml:trace>
  <inkml:trace contextRef="#ctx0" brushRef="#br0" timeOffset="33714.68">16908 10100 0 0,'0'-7'189'0,"0"3"173"0,0 0 74 0,0 1 60 0,0 3 54 0,0 0 58 0,0 0 56 15,0 0 53-15,0 0 49 0,0 0 41 0,0 3 35 0,0 1 32 0,0 3 6 16,6 1-880-16,-6-1 0 0,7 4 0 0,-7 3 0 0,7-3 0 0,-7 8 0 16,6-1 0-16,-6 1 0 0,6 3 0 0,-6 3 0 0,6 4 0 0,2 0 0 0,-8 1 0 15,6 7 0-15,0-4 0 0,1 3 0 0,-1 5 0 0,1-1 0 0,0 0 0 0,-7 3 0 16,6 2 0-16,0-5 0 0,0 4 0 0,2-3 0 0,-8-1 0 0,6 0 0 15,0 1 0-15,-6-5 0 0,7-3 0 0,-7 0 0 0,0-4 0 0,7-3 0 0,-7-1 0 16,0-2 0-16,0-5 0 0,0-3 0 0,0-5 0 0,0 1 0 0,0 0 0 16,0-7 0-16,0-1 0 0,0 1 0 0,-7-8 0 0,7 1 0 0,0-4 0 15,-7-1 0-15,7-3 0 0,-6-3 0 0,6-4-213 0,-6-1-125 0,-2-3 4 0,8 1 7 16,-6-6 9-16,0-2 12 0,0 0 10 0,-1-4 9 0,0 0 20 0,7 0 20 16,-6 0 36-16,-1 0 36 0,1 0 55 0,0 4 57 0,-2 0 30 0,2-1 26 15,6 5 21-15,-6 3 19 0,0-1 24 0,-1 5 28 0,0 7 24 0,1-3 22 16,-7 6 20-16,7 1 18 0,-2 3 5 0,2 4 4 0,0 4-1 0,0 3 1 0,-2 1 2 15,-4-1 2-15,5 4-3 0,1 0-4 0,-1 3-19 0,0 2-16 0,1-2-17 0,6 1-16 16,-6-4-20-16,0 3-21 0,6 1-15 0,-8 0-14 0,8-1-12 0,-6-3-13 16,6 1-8-16,0-1-6 0,0-4-3 0,6 0-6 0,-6 0-7 0,0-3-10 15,8 0-15-15,-8-1-16 0,6-3-17 0,0 0-20 0,0 0-15 0,1-3-18 16,0 3-11-16,-1-4-11 0,1-3-14 0,5 3-10 0,-4-3-12 0,4 0-9 16,2-1-9-16,-8 0-6 0,7 1 6 0,0 0 6 0,0-4 14 0,-1 4 16 0,2-1 15 15,-1 1 13-15,0 0 16 0,0-1 12 0,-7 1 16 0,8 0 14 0,-2 3 19 16,-5-3 17-16,6 3 26 0,0-3 27 0,-7 3 23 0,8 1 26 0,-14-1 15 0,12 0 16 15,-5-3 13-15,0 3 10 0,-1 1 9 0,-6-2 9 0,7 1 6 0,-1 1 6 16,-6 3 5-16,0-3 2 0,7-1-13 0,-7 0-17 0,0 1-6 0,7 3-10 16,-7-4-3-16,0 4-4 0,0-4-5 0,0 4-4 0,0-3-7 0,6 3-10 15,-6-4-7-15,0 4-8 0,6-3 0 0,-6 3-3 0,6-4 8 0,2 4 7 0,-2-4-6 16,0 0-6-16,1 1-8 0,-1-1-6 0,1 0-6 0,6-3-4 0,-7 3 1 16,8-3 4-16,-8 4-4 0,7-5 0 0,0 0-8 0,-6 2-6 0,5-5-6 0,2 3-8 15,-2-2-1-15,2 2 0 0,-1-4-1 0,0 2-2 0,0-1 0 0,-1-3-1 16,2 2-4-16,-1 1-2 0,0 0-1 0,0 0-1 0,-1 0-1 0,2 0-2 15,-1 1 3-15,0-1 4 0,0 4 8 0,0-5 8 0,0 4 9 0,0 1 9 16,0 0 11-16,0 3 10 0,-7-3 14 0,8 3 14 0,-8 1 15 0,8 3 15 16,-8-4 18-16,7 4 20 0,-7 0 12 0,1 0 13 0,-1 4 2 0,1-4-100 15,-1 3-70-15,-6 1 0 0,6 0 0 0,2 3 0 0,-8 0 0 0,0 0 0 0,0 1 0 0,0 4 0 16,0-2 0-16,0 1 0 0,0 0 0 0,-8 4 0 0,2-1 0 0,6 5 0 16,-6-4 0-16,-1-1 0 0,1 4 0 0,-1 1 0 0,1-1 0 0,-7-3 0 15,7 3 0-15,-2-4 0 0,-4 1 0 0,-2 0 0 0,8-4-346 0,-7 0-111 16,0-4-95-16,6 0-95 0,-5-4-63 0,-2 1-51 0,8 1 42 0,-7-10 54 15,0 1 48-15,0-2 49 0,-1-5 58 0,2 0 59 0,5-4 67 0,-6-3 68 0,0 3 70 16,1-7 70-16</inkml:trace>
  <inkml:trace contextRef="#ctx0" brushRef="#br0" timeOffset="33914.76">17370 9979 0 0,'6'-11'153'0,"2"0"176"0,-2 4 87 0,7 3 71 0,-7 0 65 0,-6 1 60 0,7 3 60 15,-1 3 56-15,1 1 53 0,-1 0 40 0,-6 7 37 0,6-4 30 0,2 8 6 16,-8-1-894-16,6 4 0 0,-6 4 0 0,6 1 0 0,1 6 0 0,-7 0 0 15,7 4 0-15,-7 4 0 0,6 3 0 0,-6 0 0 0,6 4 0 0,-6 4 0 0,7 0 0 16,-7 2 0-16,6 2 0 0,-6 3 0 0,0-3 0 0,7-1 0 0,-7 4 0 16,0-4 0-16,7-3 0 0,-7-1 0 0,0 1 0 0,0-4 0 0,6-4 0 0,-6-4 0 15,0-2 0-15,0-1 0 0,6-8 0 0,-6 1 0 0,0-5-248 0,0-1-525 16,0-6-48-16,0 1-21 0,0-9 28 0,0 2 37 0,0-4 53 0,0-4 54 16,0 0 63-16,0-4 68 0,0-4 69 0,-6 2 72 0,6-5 101 0,0 0 109 0</inkml:trace>
  <inkml:trace contextRef="#ctx0" brushRef="#br0" timeOffset="34497.66">17930 10324 0 0,'0'4'157'15,"0"-4"170"-15,0 0 73 0,7 0 64 0,-7 0 59 0,7 0 56 0,-1-4 57 16,-6 4 44-16,6-5 42 0,0 2 35 0,-6-1 31 0,8 0 31 0,-2 1 30 16,0-1-359-16,1 1-490 0,6-5 0 0,-6 5 0 0,5-5 0 0,-4 1 0 0,4 0 0 15,1-4 0-15,-6 0 0 0,6 3 0 0,-1-2 0 0,8-2 0 0,-7 5 0 0,0-3 0 16,0-2 0-16,1 1 0 0,-2 0 0 0,2 0 0 0,-2 0-233 0,1 4-158 15,1-4-44-15,-2 4-37 0,2-4-144 0,-8 3-144 0,7 1 17 0,-6 0 39 16,-1 3 49-16,1 0 49 0,-1 1 55 0,-6 3 52 0,0 3 72 0,0 1 73 16,0 3 61-16,0 1 62 0,-6 3 64 0,-1 0 113 0</inkml:trace>
  <inkml:trace contextRef="#ctx0" brushRef="#br0" timeOffset="34648.03">18061 10433 0 0,'-14'18'159'0,"8"-3"163"0,-6 4 65 0,4-8 55 0,2 3 46 15,-7-3 45-15,13 0 42 0,-7 0 41 0,1-4 36 0,6 1 37 0,-7-1 33 16,7 1 37-16,0-1 33 0,0 0-267 0,7-3-323 0,-7-1-36 0,6 1-4 0,1-4-162 15,0 0 0-15,-1 0 0 0,8 0 0 0,-8-4 0 0,6 1 0 0,2-1 0 16,-1 0 0-16,-1-3 0 0,2 0 0 0,-2-4 0 0,8 3 0 0,-7-3 0 0,7 1 0 16,-8-6 0-16,2 6-207 0,5-5-157 0,-5-3-55 0,-2 3-96 0,8 0-98 15,-7 1-68-15,0-1-59 0,0 1 32 0,0 3 46 0,0-4 47 0,-7 0 47 16,1 5 62-16,6-1 62 0,-13 0 68 0,7-1 69 0,-1 5 69 0,-6 0 69 16</inkml:trace>
  <inkml:trace contextRef="#ctx0" brushRef="#br0" timeOffset="34864.21">18276 10268 0 0,'-7'4'145'0,"0"-4"156"0,1 4 56 15,0-1 61-15,-2 1 60 0,2 0 48 0,-6-1 45 0,5 5 40 0,0-1 35 16,1 0 38-16,-1 0 37 0,1 4 35 0,0 1 34 0,-2-1-257 0,2-1-313 16,0 2-24-16,0 2 17 0,6 5-188 0,-7-1-25 0,0 0 0 0,1 4 0 0,6 0 0 15,-7 0 0-15,7 0 0 0,-6 4 0 0,6-1 0 0,0 0 0 0,0 2 0 0,-7 2 0 16,7-3 0-16,0-1 0 0,0 1 0 0,0 0 0 0,0-1 0 0,0-3 0 16,7 0 0-16,-7 0 0 0,0-4 0 0,0-3 0 0,6 4 0 0,-6-5 0 15,7-3 0-15,-7 0 0 0,6-3 0 0,1-1 0 0,0-4 0 0,-7 1 0 16,6-4 0-16,0 0 0 0,0-4 0 0,8-3-6 0,-8-1-409 0,1-6-51 0,6 3-99 15,-6-3-96-15,5-5-57 0,2 1-43 0,-8-1 39 0,7-6 52 0,0 3 51 0,0-4 56 16,0-3 66-16,0 0 66 0,-7-1 68 0,8 1 65 0,-1 0 67 0,-1-4 70 16</inkml:trace>
  <inkml:trace contextRef="#ctx0" brushRef="#br0" timeOffset="35081.73">18477 10290 0 0,'7'-22'102'16,"6"4"145"-16,-7-1 52 0,1 5 50 0,6 0 47 0,-6 3 53 0,-1 0 56 0,0-1 36 16,1 5 35-16,-7 0 31 0,7 3 31 0,-1 0 28 0,1 1 29 0,-1-1-218 15,0 0-263-15,-6 4-21 0,7-3 9 0,0 3-16 0,-1 0-24 0,0 0-29 0,2 0-34 16,4 0-12-16,-5 0-8 0,-1 0-7 0,7 0-10 0,-6 0-3 0,-1 0-3 15,8 0-16-15,-8 0-40 0,0 0 0 0,8 0 0 0,-8 3 0 0,0-3 0 16,1 0 0-16,-1 0 0 0,1 0 0 0,0 4 0 0,-1-4 0 0,-6 4 0 16,0 3 0-16,6-3 0 0,-6 3 0 0,0 4 0 0,-6-3 0 0,6 7 0 0,-6-1 0 15,-1 1 0-15,0-1 0 0,1 8 0 0,-7-4 0 0,0 8 0 0,6-3 0 0,-5 2 0 16,-8 0 0-16,7 1 0 0,0-1 0 0,-6 1 0 0,5 0 0 0,1 0 0 16,-6-4 0-16,6-1 0 0,-7-2-48 0,7-1-354 0,0-3-41 0,0 0-33 15,0-4-123-15,6-4-124 0,-5 0-6 0,4-3 15 0,2-4 47 0,0 0 49 16,-1-4 47-16,7 1 47 0,-6-5 73 0,6-3 72 0,6 3 65 0,-6-2 63 0,7-5 63 15,-1 4 94-15</inkml:trace>
  <inkml:trace contextRef="#ctx0" brushRef="#br0" timeOffset="35264.33">18621 10367 7 0,'13'-7'214'0,"0"-4"124"0,-7 8 84 15,7-1 64-15,-7 0 57 0,2 4 50 0,4 0 48 0,-5 0 35 0,-7 8 31 0,7-5 32 16,-1 8 35-16,-6-4 31 0,6 8 28 0,-6 0-420 0,7 3-413 0,-7 0 0 16,0 4 0-16,0 1 0 0,6-2 0 0,-6 5 0 0,0 3 0 0,0 0 0 0,0 0 0 15,0 1 0-15,0 3 0 0,0 0 0 0,0 0 0 0,0 0 0 0,0 0 0 16,0 0 0-16,0-4 0 0,0 1 0 0,0-1 0 0,0-3 0 0,0-1 0 15,0 1 0-15,0-5 0 0,0-1 0 0,0-6 0 0,0 0 0 0,0 1 0 0,0-4 0 16,0-4 0-16,0 1 0 0,-6-5 0 0,6 1-147 0,0-4-233 0,0-4-32 16,0 1-31-16,0-5-83 0,0 1-87 0,0 0-53 0,-7-5-45 0,7-2 36 0,0 0 44 15,0-2 51-15,0-2 50 0,0-4 72 0,0 4 73 0,0-4 56 0,0 0 52 16,0 1 57-16,7-6 61 0</inkml:trace>
  <inkml:trace contextRef="#ctx0" brushRef="#br0" timeOffset="35381.58">18738 10822 0 0,'0'-22'112'16,"7"0"172"-16,-1 4 93 0,-6-1 73 0,6 1 60 0,1 3 58 0,-7 0 55 15,7 1 50-15,-1 3 51 0,-6 0 42 0,6 4 41 0,1-1 34 0,-7 1 32 0,6 3-290 16,-6 1-583-16,7-1 0 0,-7 0 0 0,7 4 0 0,-7-3 0 0,6 3 0 15,0-5 0-15,2 5 0 0,-2 0 0 0,-6 0 0 0,6 0 0 0,0 5 0 0,8-5 0 16,-8 0 0-16,1 0 0 0,-1 3 0 0,0-3-202 0,2 0-447 0,-2 0-187 16,0 0-3-16,7 0 24 0,-6 0 38 0,-1 0 41 0,7-3 58 0,-6 3 63 15,6-5 62-15,-7 5 66 0,8-4 88 0,-8 1 88 0,7 0 94 0,-7-1 140 0</inkml:trace>
  <inkml:trace contextRef="#ctx0" brushRef="#br0" timeOffset="35630.96">19676 10210 0 0,'0'0'149'0,"0"-4"160"0,6 1 63 16,-6-1 53-16,0 4 52 0,0-3 41 0,0-1 36 0,6 0 21 0,-6 0 15 0,-6 4 8 15,6-3 3-15,0 0-9 0,0 3-13 0,0-5-299 0,0 5-348 0,0 0-75 16,-6 0-32-16,6 0-40 0,-7 0-44 0,1 0-38 0,-1 5-38 0,1-2-71 0,-1 0-71 16,-5 1-39-16,4 4-29 0,-4-1 33 0,-2 0 43 0,2 0 44 0,-8 4 43 15,7 0 47-15,-7 4 44 0,1-1 38 0,-7 1 40 0,6 3 43 0,1-3 54 16</inkml:trace>
  <inkml:trace contextRef="#ctx0" brushRef="#br0" timeOffset="35814.51">19207 10543 0 0,'-20'22'118'0,"8"-4"156"15,-8 1 60-15,7-1 59 0,-1-3 54 0,8 0 52 0,0-5 51 0,0 1 45 16,-2-3 41-16,2 3 42 0,6-4 43 0,0 0 40 0,6-3 42 0,-6 0-232 0,8-4-282 15,-2 3-36-15,6-3 4 0,-5-3-245 0,6 3-12 0,0-4 0 0,7 0 0 16,0 1 0-16,-1-1 0 0,1-3 0 0,-2-1 0 0,9 1 0 0,-7 0 0 0,6-1 0 16,0-2 0-16,-1-1 0 0,1 0 0 0,1 0 0 0,-1-1 0 0,0-2 0 15,0 3 0-15,0 0 0 0,-7-4 0 0,8 4 0 0,-8-3 0 0,8 3 0 0,-8-4 0 16,0 4 0-16,-6 0 0 0,7 0 0 0,-7-1-10 0,0 2-297 0,0 2-28 16,-7-3-43-16,1 5-43 0,0-2-89 0,-1 4-92 0,0-3-44 0,-6 3-34 15,0 4 28-15,0 0 39 0,0 0 44 0,0-3 43 0,-6 3 63 0,0 0 61 16,6 0 53-16,-7 0 53 0,0 0 65 0,-6 0 70 0</inkml:trace>
  <inkml:trace contextRef="#ctx0" brushRef="#br0" timeOffset="36181.75">19487 10085 0 0,'0'-7'184'0,"0"-4"168"0,0 7 68 0,0-3 53 16,-6 3 46-16,6 1 42 0,0 3 41 0,0-3 40 0,0 3 40 0,0 3 40 0,-8-3 40 15,8 3 33-15,0 1 39 0,-6 7-294 0,6-4-437 0,0 4-103 0,0 4 0 16,0 0 0-16,0 3 0 0,0 4 0 0,0 1 0 0,-6 2 0 0,6 3 0 15,0 6 0-15,0-1 0 0,0 7 0 0,0-3 0 0,0 7 0 0,0-5 0 16,0 6 0-16,-7 2 0 0,7-3 0 0,0 4 0 0,0-4 0 0,0 0 0 0,0 0 0 16,0-4 0-16,-6 0 0 0,6-3 0 0,0 0 0 0,0-4 0 0,6-3 0 0,-6-5 0 15,0 1 0-15,0-8 0 0,0 0 0 0,0-3 0 0,7-1 0 0,-7-6 0 16,0-1 0-16,6-3 0 0,-6-1 0 0,6-6 0 0,2-1 0 0,-8 0 0 16,6-3 0-16,0-4 0 0,1-4 0 0,0 4 0 0,-1-7 0 0,1 4 0 15,-1-5 0-15,0-3 0 0,8 0 0 0,-8 4 0 0,0-4 0 0,8 0 0 0,-8 1 0 0,1-2 0 16,5 4 0-16,-5 1 0 0,0 4 0 0,5-1 0 0,-4 0 0 0,-2 4 0 15,7 4 0-15,-7 0 0 0,1 3 0 0,6 4 0 0,-7 0 0 0,0 0 0 16,2 4 0-16,-2 3 0 0,7 4 0 0,-7 0 0 0,1 0 0 0,-1 4 0 16,7-1 0-16,-6 4 0 0,6 1 0 0,-7-1 0 0,8 1 0 0,-2 2 0 0,-5-3 0 15,6 5 0-15,0-4 0 0,1 2 0 0,-2-3 0 0,1 0 0 0,0 1 0 16,0-5 0-16,7 1 0 0,-8-4 0 0,8 4 0 0,-7-8 0 0,1 1 0 0,5-1 0 16,-6-7-437-16,0 3-248 0,7-3-79 0,-8 0-65 0,2-3 24 0,-2-4 39 15,2 3 53-15,-1-7 53 0,-7 0 65 0,8 0 64 0,-8 0 79 0,0-4 77 16,7 1 83-16,-6 0 83 0</inkml:trace>
  <inkml:trace contextRef="#ctx0" brushRef="#br0" timeOffset="59629.66">6409 12771 0 0,'0'0'171'0,"6"3"168"0,-6-3 71 0,8 4 58 0,-8-4 52 0,6 4 48 0,0-4 45 15,-6 0 46-15,6 0 44 0,2 0 40 0,-2 0 37 0,0 0 34 0,1 0 30 16,-1 0-285-16,1 3-559 0,0-3 0 0,-1 0 0 0,6-3 0 0,-4 3 0 16,4 0 0-16,1 0 0 0,1-4 0 0,-2 4 0 0,2-4 0 0,-2 4 0 0,2 0 0 15,-1-3 0-15,-1 3 0 0,8-4 0 0,-7-1 0 0,0 5 0 0,7-3 0 16,-7 0 0-16,-1-1 0 0,8 0 0 0,-7 0 0 0,0 1 0 0,0-1 0 0,1 1 0 15,-2-1 0-15,-5 1 0 0,6-1 0 0,0-4 0 0,-7 5 0 0,8-1-172 16,-8 1-190-16,0-1-50 0,1 4-63 0,0-4-61 0,-1 1-96 0,1-1-92 16,-7 0 25-16,6 1 42 0,-6 3 41 0,0-4 43 0,0 4 53 0,0 0 53 15,0-4 64-15,0 4 67 0,-6-3 66 0,-1 3 65 0,7-4 82 0,-6 4 114 0</inkml:trace>
  <inkml:trace contextRef="#ctx0" brushRef="#br0" timeOffset="59979.57">6656 12422 0 0,'-6'-7'169'0,"6"0"167"0,-6 0 70 0,6 3 47 0,-7 0 36 0,7-3 38 16,0 3 32-16,0 4 41 0,0-3 44 0,0 3 46 0,0 0 51 0,0 0 42 15,0 0 39-15,0 3-278 0,7 5-338 0,-7-1-41 0,0 0-108 0,6 4-57 16,-6 4 0-16,6-1 0 0,-6 4 0 0,0 2 0 0,7 5 0 0,-7 0 0 0,7 5 0 16,-7 2 0-16,6 2 0 0,-6 6 0 0,7 0 0 0,-7 4 0 0,6 0 0 15,1 4 0-15,-7-1 0 0,0 5 0 0,6-1 0 0,-6 1 0 0,7-1 0 16,-7 3 0-16,6-2 0 0,-6-5 0 0,0 5 0 0,0-4 0 0,0-5 0 0,6 1 0 16,-6-4 0-16,0-3 0 0,-6 0 0 0,6-4 0 0,0-4 0 0,0-7 0 15,0 4 0-15,0-8 0 0,0-3 0 0,-6-1 0 0,6-3 0 0,0-3 0 0,0-1 0 16,-7-7-121-16,7 0-284 0,-6-7-30 0,6-1-31 0,0-3-82 0,-7-3-84 15,7-5-49-15,-6 1-36 0,6-7 47 0,-7-1 53 0,1-4 63 0,6-2 58 16,-7-5 61-16,0 1 60 0,7-5 50 0,-6 1 48 0,6 0 54 0,-6-1 61 0</inkml:trace>
  <inkml:trace contextRef="#ctx0" brushRef="#br0" timeOffset="60148.8">6618 13064 0 0,'0'-26'92'0,"-7"4"151"0,7 4 62 0,-6 3 53 0,6 4 48 0,-7 0 51 0,7 7 52 16,-7 1 41-16,1 3 37 0,6 0 32 0,-6 3 29 0,-1 5 28 0,0-1 26 16,1 4-209-16,0 0-254 0,-1 4-42 0,0-1-9 0,1 4-14 0,-1 1-16 15,1 3-29-15,0-4-27 0,6 4-17 0,-8-4-14 0,2 4-5 0,6 0-6 16,0-3-1-16,-6 3-41 0,6-4-18 0,0-3 0 0,6 4 0 0,-6-5 0 0,6-3 0 15,2-1 0-15,-2 1 0 0,0-4 0 0,1-3 0 0,6 1 0 0,0-5 0 16,0 0 0-16,0-5 0 0,0 1 0 0,7-3 0 0,-8-4 0 0,8 1 0 0,0-5 0 16,-1-3-216-16,-6-1-81 0,6-2-53 0,8-1-56 0,-8-1-93 0,0-2-97 15,1-4-58-15,0 3-50 0,6-3 29 0,-7-5 42 0,1 2 41 0,0 2 42 16,-1-3 64-16,1 1 64 0,-1-5 62 0,1 4 60 0,0 0 67 0,-1 0 68 16</inkml:trace>
  <inkml:trace contextRef="#ctx0" brushRef="#br0" timeOffset="60462.92">7210 12411 0 0,'6'-7'110'0,"2"0"160"0,-8 3 73 0,6 1 59 0,-6-1 54 15,6 4 49-15,-6 4 46 0,0-1 43 0,-6 5 41 0,6-1 38 0,-6 4 34 16,6 3 33-16,-8-3 30 0,8 7-226 0,-6-2-280 0,0 2-50 0,-1 3-18 16,-6 2-23-16,6-1-129 0,-5 0-44 0,6 3 0 0,-2-2 0 0,-4 2 0 0,5-3 0 15,-6 0 0-15,6 0 0 0,1-4 0 0,0 3 0 0,6-5 0 0,-7-1 0 0,7-1 0 16,0-3 0-16,0-3 0 0,0 2 0 0,7-6 0 0,-1 0 0 0,-6-1 0 16,6 1 0-16,1-4 0 0,6 0 0 0,-6 0 0 0,5 0 0 0,-4-4 0 15,4 4 0-15,1-3 0 0,0-1-20 0,0 0-32 0,1-3-1 0,-2 4-3 16,2-1-2-16,-2-3-3 0,1 3 2 0,1-3 1 0,4 3 3 0,-4 0 5 0,-1-3 5 15,0 3 7-15,0 1 2 0,0-1 3 0,0 0 5 0,0 1 5 0,0-1 13 16,-6 4 11-16,5-5 14 0,-4 5 16 0,4 0 14 0,-6 5 16 0,2-5 14 0,-2 4 16 16,0 3 17-16,1-3 14 0,-1 3 13 0,-6 4-84 0,0 0-51 0,0 4 0 15,0-1 0-15,0 1 0 0,-6 3 0 0,6 4 0 0,-7 0 0 0,-5 0 0 16,4 4 0-16,2-1 0 0,-6 1 0 0,-2 4 0 0,1-1 0 0,-7 0 0 16,8 0 0-16,-8 0 0 0,0 1 0 0,1-1 0 0,-1 0 0 0,1-2 0 0,-1-2 0 15,0-4-212-15,2 6-216 0,-9-9-50 0,7 0-140 0,2-3-141 0,-2-1 2 0,0-2 23 16,1-5 48-16,-1 0 51 0,7-3 49 0,0-4 49 0,0-4 69 0,-7 0 71 15,14 1 64-15,-8-8 65 0,8 0 69 0,0 0 103 0</inkml:trace>
  <inkml:trace contextRef="#ctx0" brushRef="#br0" timeOffset="60613.68">6995 13247 0 0,'6'-18'92'0,"2"3"159"0,-2-3 71 0,7 2 73 0,-6 2 70 0,5 3 60 15,1 1 60-15,-6-2 56 0,6 5 53 0,0 0 50 0,0 3 49 0,0 0 42 0,0 1 39 16,0 3-212-16,-7 0-349 0,14 3-313 0,-7 5 0 0,0-5 0 0,0 5 0 16,1 2 0-16,4-2 0 0,-4 3 0 0,5 0 0 0,1 3 0 0,-8 2 0 15,8-2 0-15,0 4 0 0,-1-3 0 0,1 3 0 0,6 0 0 0,-7 1 0 16,1-1 0-16,0 1 0 0,-1-1 0 0,1 0 0 0,0-3 0 0,-1-1 0 0,1 1 0 15,-2-4 0-15,2 0 0 0,0 0-155 0,-1-4-545 0,-5-4-163 0,5 1 4 16,-6-4 31-16,7 0 40 0,-7-4 44 0,-1 1 61 0,-4-4 65 0,4-4 67 0,1 0 71 16,-6 0 94-16,-1-7 94 0,1 3 100 0,-1-3 140 0</inkml:trace>
  <inkml:trace contextRef="#ctx0" brushRef="#br0" timeOffset="60816.15">7927 12357 0 0,'6'7'248'0,"-6"0"182"0,0 4 84 16,7 0 57-16,-7 0 47 0,0 4 39 0,0-4 34 0,0 0 31 0,0 3 25 15,0-3 22-15,0 1 13 0,0-1 3 0,0-4-128 0,0 4-657 0,0-4 0 0,0 1 0 0,0-1 0 16,6-4-101-16,-6 1-185 0,6-4-58 0,-6 4-57 0,8-4-115 0,-8 0-113 16,6 0-57-16,0 0-39 0,1 0 33 0,-1 0 48 0,1 0 44 0,-1-4 48 15,1 4 60-15,-1-4 60 0,0 4 66 0,2-3 63 0,-2 3 71 0,0-4 75 16</inkml:trace>
  <inkml:trace contextRef="#ctx0" brushRef="#br0" timeOffset="61479.55">8207 12422 0 0,'6'-3'91'0,"1"-5"146"0,-1 5 53 0,0-1 40 0,2-3 33 0,-2 3 31 16,0 1 28-16,0 3 20 0,2-4 16 0,-8 0 16 0,6 4 16 0,-6 0 13 16,6 0 12-16,-6 0-206 0,7 0-250 0,-7 0-38 0,0 4-9 0,0 0-20 0,0-1-22 15,0 1-30-15,0 0-30 0,0-1-24 0,0 4-19 0,0 1-7 0,0 0-5 16,0 2-1-16,0 1-5 0,-7 0-2 0,1 0-3 0,6 1 6 0,-6 2 10 15,-2-3 16-15,2 4 17 0,0 3 23 0,0-4 25 0,-2 1 23 0,2 0 25 16,-7 3 10-16,7-4 10 0,-8 2 8 0,8-2 10 0,0 4 10 0,-8-7 10 0,2 4 7 16,5 0 4-16,0-5-1 0,1 5-1 0,-7-4-5 0,7 0-6 0,6-1 2 15,-7-1 6-15,0-2 10 0,7 0 12 0,-6-3 6 0,6 3 3 0,0-3 0 0,0-4-3 16,0 4-3-16,6-4-4 0,-6 0 0 0,7-4 3 0,0 4 4 16,-1-4 9-16,0 1-4 0,7-1-1 0,-6 0-10 0,6-3-11 0,-7 3-1 0,8-3-1 15,-2-1 2-15,2-3 2 0,-1 4 4 0,-7-4 7 0,14 0 0 0,-14 4 0 16,8-4-2-16,5 0-2 0,-13 0-4 0,8 0-6 0,-2 0-9 0,2 0-10 15,-2 0-16-15,1 0-16 0,-6-1-14 0,6 5-11 0,-7-4-2 0,8 4-2 0,-8 0 17 16,0 0 17-16,1-1 15 0,0 2 16 0,-7 1-15 0,6 2-21 0,-6-1-11 0,7 0-12 16,-7 4 8-16,0 0 9 0,0 0 13 0,-7 4 13 0,1 0 1 0,-1-1-2 15,0 2-16-15,1 1-19 0,0 2-12 0,-8 3-11 0,2-1 29 0,-2 1 38 16,1 5 28-16,1-2 30 0,-8 4 12 0,0-3 9 0,7 7-1 0,-7-4-1 16,2 4 1-16,4-4-1 0,-5 5 1 0,-1-1 1 0,8-4-4 0,-8 4-3 15,6-4-17-15,1-3-20 0,1 3-20 0,-2-2-17 0,8-2-20 0,0-3-19 0,-8-4-19 16,14 4-16-16,-6-4-8 0,-1-3-2 0,7-1-2 0,0 1 2 0,0 0 0 15,0-4 1-15,0 0 2 0,0 0 4 0,7 0 4 0,-1-4 4 0,1 4 7 16,0-4 10-16,-1 1 5 0,0 3 6 0,1-4 0 0,6 0-5 0,-7-3-6 0,7 3-10 16,1 1-12-16,-8-4-14 0,8 3-26 0,-2-3-23 0,1-1-23 0,7 2-23 15,-8 1-22-15,2-6-22 0,-2 4-29 0,2-1-31 0,-1 1-13 0,-7 0-11 16,8-1 9-16,-2 1 7 0,-6 0 32 0,8 0 32 0,-8-1 42 0,1 5 40 16,-1-5 17-16,1 5 12 0,0-1 24 0,-7 0 29 0,6 4 39 0,-6 0 43 0,0 0 31 15,-6 4 28-15,6 0 14 0,-7-1 11 0,0 5-9 0,1 3-13 0,-7-1-13 16,7 1-16-16,-8 0 16 0,2 4 24 0,-8 3 20 0,7 0 20 0,-7 1 7 0,8-1 3 15,-8 4-1-15,0 0 1 0,7 0-5 0,-7 0-5 0,1 0 0 0,6-3 2 16,-6 3-1-16,5-4 0 0,2 0-10 0,-2-3-12 0,1 3-27 0,1-7-30 16,5 4-15-16,0-4-13 0,1 0-5 0,0-4-5 0,6 1 0 0,-8-5 3 15,8 0 1-15,0 2-14 0,8-2-40 0,-8-3 0 0,6 0 0 0,0 0 0 0,1-3 0 16,0 3 0-16,5-5 0 0,-5 2 0 0,6 0 0 0,0-1 0 0,0-3 0 16,6 3 0-16,-6-3 0 0,1 0 0 0,6-1 0 0,-2 0 0 0,-4 1 0 0,5-4 0 15,1 4 0-15,0-1 0 0,-8 2 0 0,8-6 0 0,-1 5 0 0,-5-4-88 16,5 0-197-16,-6 4-42 0,0-5-36 0,7 5-33 0,-8-3-49 0,2 2-46 15,-8-2-84-15,7 1-83 0,-7 2 5 0,8 0 19 0,-14-1 45 0,6 1 51 0,0 4 67 16,-6-1 69-16,0 4 54 0,0 0 52 0,0 0 49 0,-6 0 50 0,0 4 58 0,0-1 90 16</inkml:trace>
  <inkml:trace contextRef="#ctx0" brushRef="#br0" timeOffset="61662.85">8415 13030 0 0,'-7'8'36'0,"-5"4"136"0,-8-2 66 15,7 1 52-15,0 0 46 0,-6 0 47 0,5 4 49 0,-5-4 49 0,6 3 54 16,-6-2 34-16,5 2 31 0,2-3 24 0,-2-1 20 0,1 2-151 0,7-1-187 16,-1 0-47-16,-6-4-26 0,13 4-22 0,-6-3-19 0,0-1-24 0,6-4-25 0,0 5-30 15,6-5-31-15,-6 1-7 0,6 0-1 0,0-1 7 0,1-3 7 0,0 5 1 16,-1-5 0-16,7 0 0 0,1 0-23 0,-2 0-66 0,2-5 0 0,-2 5 0 15,1-3 0-15,1-1 0 0,-2 4 0 0,2-7 0 0,5 3 0 0,-6 0 0 0,6-3 0 16,-5-1 0-16,-2 5 0 0,8-4 0 0,-7-4 0 0,1 4 0 0,-2-4 0 16,1 3 0-16,0-3 0 0,0 0-112 0,1 0-212 0,-8 1-44 0,6-2-39 15,-4 1-42-15,-2 0-40 0,0 0-115 0,1 0-116 0,-1 4 26 0,-6-4 47 16,7 0 46-16,-7 4 44 0,0 0 69 0,0-1 67 0,-7 0 54 0,7 5 54 0,-6-5 55 0,-1 5 56 16,1-4 62-16,0 3 110 0</inkml:trace>
  <inkml:trace contextRef="#ctx0" brushRef="#br0" timeOffset="61847.15">8415 12903 0 0,'0'-3'170'15,"-7"-2"172"-15,1 1 74 0,0 4 56 0,6-3 46 0,-6 3 48 0,6 0 43 16,-8 3 47-16,8 1 49 0,0 1 44 0,-6-2 43 0,6 3 39 0,-6-1 38 0,6 6-373 16,0-4-496-16,-7 4 0 0,7 0 0 0,0 3 0 0,0 1 0 0,0 3 0 15,0 0 0-15,0 4 0 0,0 5 0 0,0-2 0 0,0 4 0 0,0 4 0 0,7 0 0 16,-7 0 0-16,6 7 0 0,-6 1 0 0,0-1 0 0,6 4 0 0,2-3 0 16,-8 6 0-16,6-3 0 0,-6 0 0 0,6 0 0 0,0 0 0 0,-6 0 0 0,7-4 0 15,-7 1 0-15,7-5 0 0,-7 1 0 0,0-5 0 0,6-2 0 0,-6-1 0 16,0-7 0-16,7 0 0 0,-7-4-372 0,0-3-382 0,0-1-109 0,0-6 13 0,0 0 32 15,0-6 43-15,0-2 47 0,0 0 62 0,0-2 66 0,0-10 69 0,-7 1 69 16,7-3 101-16,-6-5 99 0,6 1 120 0,0-4 135 0</inkml:trace>
  <inkml:trace contextRef="#ctx0" brushRef="#br0" timeOffset="62263.27">9554 12686 0 0,'8'0'201'0,"-2"4"176"0,0-4 81 15,1 0 63-15,-1 0 55 0,1 4 52 0,-7-4 50 0,0 0 36 0,0 3 34 0,7-3 25 16,-14 4 24-16,7 0 18 0,0-4 18 0,-7 3-761 0,1 4-72 0,-1 1 0 0,1-1 0 15,-8 0 0-15,8 4 0 0,-6 3 0 0,-2 2 0 0,1-1-46 0,0-1-221 16,-6 5-39-16,5-1-42 0,-5-4-27 0,-1 5-29 0,2-1-69 0,4 4-76 16,-6-7-24-16,1 3-15 0,-1 0-10 0,1-3-3 0,-1 3 39 0,0-3 46 15,2-1 64-15,-2-3 64 0,0 4 56 0,1-3 52 0,-1 2 50 0,0-3 50 16,1 0 75-16,-1 4 87 0</inkml:trace>
  <inkml:trace contextRef="#ctx0" brushRef="#br0" timeOffset="62446.25">9027 13173 0 0,'-19'11'60'0,"6"5"146"0,-6-6 71 0,5 5 47 0,1-5 42 0,6 5 35 15,-5-4 33-15,5 0 41 0,1 0 45 0,-1 1 43 0,0-5 46 0,1 0 37 0,6 0 37 16,0 0-166-16,0 0-207 0,0-3-36 0,6 1-10 0,1-5-1 0,0 0 6 15,6 0 0-15,-7-5 1 0,7 1-79 0,0 2-191 0,7-6 0 0,-1 4 0 16,1-3 0-16,0 0 0 0,-1-4 0 0,7 3 0 0,-6-3 0 0,6 0 0 0,-1 0 0 16,1 1 0-16,0-1 0 0,1-4 0 0,5 4 0 0,-6 0 0 0,1-4 0 15,-1 4 0-15,-1-4 0 0,9 4 0 0,-9 1 0 0,1-5 0 0,0 4 0 0,0-4 0 16,-6 4 0-16,5-3 0 0,-5 3 0 0,0-1 0 0,-1-2-175 0,1 3-199 16,0 0-37-16,-7 0-32 0,-1 0-144 0,2 0-147 0,-8 0 7 0,7 0 31 15,-6 4 42-15,-7-1 45 0,6 5 46 0,-6-4 47 0,0 3 66 0,-6 0 69 0,6 1 58 16,-7 3 62-16,-6-5 64 0,7 5 107 0</inkml:trace>
  <inkml:trace contextRef="#ctx0" brushRef="#br0" timeOffset="62796.15">9197 12748 0 0,'-6'-7'142'0,"6"0"158"16,-8 3 59-16,8-3 56 0,0 3 52 0,-6 4 50 0,6 0 51 0,0 0 45 0,0 0 46 16,0 0 43-16,6 4 44 0,-6 0 37 0,0 3 36 0,0 0-252 0,0 4-307 15,8-1-32-15,-8 6-182 0,0 2-46 0,0 1 0 0,6 2 0 0,-6 5 0 16,6 0 0-16,-6 7 0 0,0-4 0 0,6 8 0 0,1-1 0 0,-7 5 0 0,7-1 0 15,-1 1 0-15,-6-2 0 0,7 6 0 0,-1-5 0 0,0 3 0 0,2-2 0 16,-8-4 0-16,6 0 0 0,0-2 0 0,0-1 0 0,-6-1 0 0,8-8 0 0,-2 1 0 16,-6 0 0-16,6-8 0 0,1 1 0 0,-1-5 0 0,-6-3 0 0,7-4 0 15,-7 1 0-15,7-5 0 0,-1-3 0 0,0 0-138 0,-6-7-8 0,7 0 7 16,-7 0 4-16,7-5 2 0,-1-2 5 0,-6-1 6 0,6 0-10 0,1-3-11 0,-1 0 7 16,1-4 6-16,0 4 9 0,-7-4 6 0,6 0 14 0,0 4 14 0,2-5 29 15,4 5 28-15,-6 0 38 0,1 3 34 0,0 0 23 0,6 1 17 0,-7 3 32 0,0 4 30 16,8-4 20-16,-8 6 16 0,7-1 20 0,-6 6 18 0,6-5 8 0,-7 10 7 15,8-3-4-15,-8 2-140 0,6 4-89 0,-4 0 0 0,4 3 0 0,-5-1 0 16,6 5 0-16,0-4 0 0,-7 4 0 0,8 0 0 0,-8 3 0 0,7-4 0 16,0 4 0-16,-6 1 0 0,5-1 0 0,2 1 0 0,-8-5 0 0,7 4 0 0,0 1 0 15,0-1 0-15,-6-2 0 0,6-2 0 0,-1-3 0 0,-4-1-184 0,4 2-461 16,1-2-196-16,-6-6-2 0,6 3 29 0,-1-7 42 0,-4 0 46 0,4 0 56 0,2-3 60 16,-1-5 59-16,-1-2 61 0,2-2 81 0,-2 2 86 0,-5-9 95 0,6 4 143 15</inkml:trace>
  <inkml:trace contextRef="#ctx0" brushRef="#br0" timeOffset="63279.69">10623 13041 0 0,'0'0'169'0,"-6"5"167"0,6-5 68 0,0 4 51 0,0-4 45 16,-7 3 39-16,7-3 37 0,0 3 34 0,0-3 29 0,0 0 28 0,-7 0 25 15,7 4 23-15,0 0 23 0,0-4-284 0,0 4-342 0,-6-4-41 0,6 3-1 0,0 1 2 16,0-1-2-16,0 1-3 0,0-1-3 0,0 5-2 0,0-1-3 0,0 4-9 16,0 0-50-16,0 4 0 0,0-1 0 0,0 1 0 0,6 7 0 0,-6-3 0 15,0 3 0-15,0-1 0 0,0 6 0 0,7-2 0 0,-7-4 0 0,0 6 0 0,7-2 0 16,-7-3 0-16,0 0 0 0,0 0 0 0,6-4 0 0,-6 0 0 0,0-3 0 15,6 0 0-15,-6 0 0 0,6-4 0 0,-6-4 0 0,0 0 0 0,8 0 0 16,-8-3 0-16,6 0 0 0,-6-4 0 0,6 3 0 0,1-3 0 0,-7-3 0 0,7-1 0 16,-1 0 0-16,1-3-364 0,-1 0-83 0,0 0-162 0,1-4-160 0,0-4-7 15,-1 0 19-15,0-3 43 0,1-1 50 0,6 1 49 0,-6-7 53 0,-1 3 59 0,0-4 60 16,2-4 75-16,-8 1 78 0,6 1 78 0,0-2 114 0</inkml:trace>
  <inkml:trace contextRef="#ctx0" brushRef="#br0" timeOffset="63414.1">10799 12694 0 0,'6'-15'197'0,"-6"0"184"0,7 8 91 0,-7-4 75 0,6 7 72 16,-6-3 52-16,0 4 46 0,7 3 34 0,-7-4 29 0,0 4 25 0,0 0 21 16,0 4 18-16,0-4-263 0,0 3-581 0,0 1 0 0,0-4 0 0,0 3 0 15,0 1 0-15,7 0 0 0,-7-1 0 0,0 1-120 0,6 0-337 0,-6-1-94 16,6 1-125-16,0 0-117 0,2-1 14 0,4 1 35 0,-5 3 48 0,0-3 57 16,6 0 48-16,-7 3 51 0,7-3 65 0,0 3 68 0,-7-4 83 0,8 5 85 0,-1-4 95 15,-1 3 128-15</inkml:trace>
  <inkml:trace contextRef="#ctx0" brushRef="#br0" timeOffset="63663">11489 13598 0 0,'0'-7'226'0,"0"3"174"0,0 1 73 0,0-1 61 16,0 4 52-16,0-4 50 0,0 4 46 0,-6 0 32 0,6 0 28 0,0 0 12 16,-7 4 4-16,7 0 3 0,-6-1-4 0,6 1-589 0,0 3-168 0,-7 1 0 0,0-1-102 15,1 4-174-15,0-3-86 0,0-1-203 0,-2 4-205 0,2-4-7 0,0 4 24 16,-1-4 40-16,0-3 45 0,1 3 46 0,-1-3 48 0,1-4 46 0,0 0 52 16,-1 0 81-16,0-4 86 0,7-3 90 0,-6 0 137 0</inkml:trace>
  <inkml:trace contextRef="#ctx0" brushRef="#br0" timeOffset="64046.82">11925 13104 0 0,'0'-4'96'0,"7"-3"145"15,-7-1 50-15,7 1 42 0,-7 0 38 0,6 0 41 0,-6-1 44 0,6-2 30 16,-6 2 31-16,7 0 20 0,-7-3 15 0,7 4 24 0,-7 0 22 0,0 0-208 15,6-4-253-15,1 3-17 0,-1 1 17 0,-6 0-4 0,6-1 0 0,1 1-17 0,0 0-15 16,-1-1-8-16,0 5-3 0,8-4 10 0,-14 3 12 0,13 0 8 0,-7 1 5 16,1 3 9-16,-1-5 9 0,1 5 3 0,-7 0 6 0,6 0 2 0,0 5-65 15,2-2-89-15,-2 1 0 0,-6 3 0 0,6-3 0 0,1 7 0 0,-7 0 0 16,6 0 0-16,1 0 0 0,-7 7 0 0,6-3 0 0,-6 3 0 0,7 5 0 16,-7-2 0-16,6 5 0 0,-6-1 0 0,7 4 0 0,-7 0 0 0,7 1 0 0,-7 3 0 0,6 4 0 15,-6-5 0-15,6 6 0 0,-6 2 0 0,0-3 0 0,7-2 0 0,-7 6 0 16,7-4 0-16,-7 3 0 0,0-2 0 0,6-3 0 0,-6 2 0 0,0 0 0 15,0-5 0-15,0 2 0 0,0-5 0 0,0 0 0 0,0 0 0 0,0-3 0 16,0 0 0-16,0-5 0 0,0 2 0 0,-6-4 0 0,6-1 0 0,0-1 0 0,-7-1 0 16,7-2 0-16,-7 1 0 0,7-4 0 0,-6 0 0 0,0-4 0 0,6 4 0 0,-7-4 0 15,0-3 0-15,1 0 0 0,-1-1 0 0,-6-3 0 0,7 0 0 0,-7-3 0 16,-1-1 0-16,2-3-261 0,-1-4-438 0,-7-4-165 0,8 1 5 0,-2-5 30 16,-6-3 42-16,1-3 46 0,-1-1 70 0,1-3 70 0,-7-4 71 0,6-4 70 15,-6 0 93-15,7-3 91 0,-7-3 87 0,6-2 132 0</inkml:trace>
  <inkml:trace contextRef="#ctx0" brushRef="#br0" timeOffset="64196.21">11801 12616 0 0,'14'-18'258'0,"-1"0"186"15,0 3 84-15,0 4 65 0,-1 0 53 0,-4 4 50 0,-2 0 44 0,0 3 40 0,8 1 33 16,-14-2 28-16,6 5 27 0,1 0 15 0,-7 0-782 0,6 0-101 0,-6 5 0 16,0-2 0-16,6 1 0 0,-6-1 0 0,7 1 0 0,0 0-239 0,-1-1-604 15,-6 5-12-15,13-5 17 0,-6 2 28 0,-1 1 33 0,1-2 41 0,-1 0 45 16,0 0 71-16,1-4 72 0,0 0 78 0,-1 0 84 0,0 0 119 0,2 0 156 0</inkml:trace>
  <inkml:trace contextRef="#ctx0" brushRef="#br0" timeOffset="73278.85">15319 12375 0 0,'0'-15'138'0,"6"5"167"0,1-2 77 0,-1 2 59 16,-6 2 53-16,6-3 46 0,-6 3 44 0,0 1 37 0,0 0 37 0,8 3 35 0,-8-3 35 16,-8 3 32-16,8 1 33 0,0-5-261 0,0 5-312 0,0-1-58 0,-6 0-22 15,6 1-140-15,-6-1 0 0,6 0 0 0,-7 1 0 0,7-1 0 0,-6-3 0 16,6 3 0-16,-7 0 0 0,1 1 0 0,-1-4 0 0,1 3 0 0,-1 0 0 0,0 1 0 16,1-5 0-16,0 5 0 0,-1-2 0 0,0 2 0 0,-5-1 0 15,5 1 0-15,-6-1 0 0,6 0 0 0,-5 1 0 0,4 3 0 0,-4-4 0 0,-1 0 0 0,0 4 0 16,0-3 0-16,-1 3 0 0,2 0 0 0,5 0 0 0,-6 0 0 0,0 3 0 15,1-3 0-15,-2 4 0 0,1 0 0 0,0-1 0 0,0 1 0 0,0 3 0 16,6-3 0-16,-5 4 0 0,-2 3 0 0,2-4 0 0,5 4 0 0,-6 0 0 16,6 3 0-16,-5-3 0 0,-2 8 0 0,8-5 0 0,0 4 0 0,-8 1 0 0,8 3 0 15,-1 0 0-15,1 0 0 0,-8 3 0 0,8 1 0 0,0 3 0 0,6-3 0 0,-6 7 0 16,-2 1 0-16,2-2 0 0,6 5 0 0,-6 3 0 0,6 0 0 0,-7 0 0 16,7 5 0-16,0 2 0 0,0 1 0 0,0-1 0 0,0 5 0 0,0-1 0 15,0 4 0-15,0-3 0 0,0 3 0 0,7-1 0 0,-7 1 0 0,0 0 0 16,6 0 0-16,-6-3 0 0,0 2 0 0,0-6 0 0,6 0 0 0,-6-1 0 0,0-3 0 15,0-4 0-15,0-3 0 0,8 0 0 0,-8-8 0 0,0 0 0 0,0-3 0 16,0-4 0-16,0-4 0 0,0 1 0 0,0-5 0 0,6-2 0 0,-6-6 0 0,0 2 0 16,0-1 0-16,0-3 0 0,0-4 0 0,0 0 0 0,-6-4 0 0,6 1-331 15,0-1-114-15,-8-7-29 0,8 3-112 0,-6-6-117 0,6-1-28 0,-6-3-11 16,-1 0 50-16,1-5 54 0,6-2 56 0,-7-4 56 0,-6 3 79 0,7-7 77 0,0 0 56 16,-2-4 56-16,2 1 54 0,-7-1 66 0</inkml:trace>
  <inkml:trace contextRef="#ctx0" brushRef="#br0" timeOffset="73478.85">14551 12990 0 0,'0'-11'192'0,"0"4"175"0,0-4 76 0,0 4 59 16,6-1 48-16,-6 1 51 0,0 0 48 0,0 3 52 0,0 1 52 0,6-1 39 15,-6 0 40-15,0 1 34 0,0-2 33 0,0 5-855 0,0-3-44 0,0 3 0 0,6 0 0 16,-6-3 0-16,7 3 0 0,-7 0 0 0,7 0 0 0,-1 0 0 0,1 0 0 0,-1-3 0 16,8 3 0-16,-2 0 0 0,2-5 0 0,-2 5 0 0,1 0 0 0,1-4 0 15,5 1 0-15,0-1 0 0,1 0 0 0,-1-3 0 0,1 3 0 0,0-3 0 0,5 0 0 16,-5-1 0-16,6 1 0 0,-6-4 0 0,5 0 0 0,-5 4-458 0,7-4-250 15,-1 0-74-15,0 0-60 0,-1 4 25 0,-5-5 42 0,6 1 58 0,0 0 64 16,-7 1 64-16,8-2 67 0,-7 2 81 0,6 2 81 0,-7 1 85 0,1 0 85 16</inkml:trace>
  <inkml:trace contextRef="#ctx0" brushRef="#br0" timeOffset="73679.03">15703 12441 0 0,'6'-4'234'0,"1"0"195"16,-7 4 102-16,7-3 77 0,-7 3 64 0,0-3 52 0,6-2 44 0,-6 5 35 16,0-3 35-16,0 3 31 0,0 0 27 0,0 0-77 0,0 0-819 0,0-4 0 0,0 4 0 15,0 0 0-15,-6 0 0 0,6 4 0 0,-7-4 0 0,7 3 0 0,-7 5 0 16,1-5 0-16,0 8 0 0,-1-3 0 0,0 2 0 0,-6 6 0 0,7-5 0 16,-7 3-62-16,0 0-803 0,-1 5-11 0,2-1 18 0,-1 1 33 0,-7-1 36 0,8-4 46 15,-2 5 50-15,1-4 68 0,-7-1 72 0,8-3 73 0,-8 0 78 0,7 0 116 16,-7-3 152-16</inkml:trace>
  <inkml:trace contextRef="#ctx0" brushRef="#br0" timeOffset="78262.84">16094 12818 0 0,'0'-3'188'0,"-7"-5"174"0,7 5 75 0,0-1 65 16,0 4 57-16,0-4 60 0,0 1 60 0,-7 3 44 0,7-4 44 0,0 4 32 0,0 0 28 15,0 0 26-15,0 0 20 0,0-4-870 0,0 4-3 0,0 0 0 0,0 0 0 16,0 0 0-16,0 0 0 0,7 4 0 0,0-4 0 0,-1 4 0 0,1-1 0 16,-1 1 0-16,1 3 0 0,6 1 0 0,-7-1 0 0,8 4 0 0,5 0 0 15,-6 0 0-15,6 3 0 0,-5 1 0 0,5 1 0 0,1 1 0 0,-1 1 0 0,0 4 0 16,8-3 0-16,-8 3 0 0,0-1 0 0,1-2 0 0,0 3 0 0,-1 0 0 0,-5-4 0 16,5 4 0-16,0-4 0 0,-6 1 0 0,7-1 0 0,-7 1 0 0,0-5 0 15,0 5 0-15,0-8 0 0,0 3 0 0,-7 1 0 0,8-4 0 0,-8 0 0 16,1 0 0-16,6-4 0 0,-7 0 0 0,1 0 0 0,-7 0 0 0,6-3 0 15,0 1 0-15,-6-2 0 0,0 1 0 0,8 0 0 0,-8-1 0 0,0-3 0 0,0 0 0 16,0 0 0-16,0 0 0 0,-8-3-212 0,8-1-291 0,0 0-44 0,-6 1-131 16,0-6-131-16,6-1 17 0,-7 2 39 0,7-2 50 0,-6-5 57 0,-1 5 64 15,1-9 64-15,6 4 87 0,-7-3 84 0,1 0 67 0,0-1 66 0,6 1 69 0,-8-1 114 16</inkml:trace>
  <inkml:trace contextRef="#ctx0" brushRef="#br0" timeOffset="78462.62">16595 12858 0 0,'7'-11'106'0,"-7"4"173"0,0-4 94 0,0 4 75 0,0 0 69 0,0 3 64 0,0-3 62 15,0 3 51-15,0 0 48 0,0-3 41 0,-7 3 38 0,7 4 34 0,-6 0 33 16,0 0-427-16,6 4-461 0,-8-4 0 0,2 0 0 0,0 4 0 0,-8-1 0 16,8 5 0-16,-1-1 0 0,-5 0 0 0,5 1 0 0,-6 2 0 0,0 1 0 0,0 4 0 15,0 0 0-15,0 3 0 0,0 1 0 0,-7-1 0 0,7 0 0 0,0 4 0 16,-6 0 0-16,5 0 0 0,-5 3 0 0,6-2 0 0,0-2 0 0,-7 2 0 0,8-1 0 16,-2-1 0-16,2-2 0 0,-1-1 0 0,-1 1 0 0,2-1 0 0,-2-3 0 15,8-5 0-15,-7 5 0 0,6-3 0 0,-6-2 0 0,7-2 0 0,-8-1 0 16,8 0-401-16,0-4-470 0,0 1-1 0,-1 0 28 0,7-1 36 0,0-3 41 0,0 0 51 15,-7-3 56-15,7-1 66 0,0 0 71 0,-6 1 80 0,6-4 85 0,6 0 113 16,-6-1 156-16</inkml:trace>
  <inkml:trace contextRef="#ctx0" brushRef="#br0" timeOffset="79779.09">17344 12928 0 0,'0'-3'132'0,"7"-1"162"0,-7 0 69 16,0 1 61-16,0-2 56 0,0 2 48 0,0 3 43 0,0-3 40 0,0 0 34 15,0-2 33-15,0 5 32 0,0-4 25 0,-7 1 25 0,7 3-254 0,0-4-309 0,0 4-48 16,0-4-14-16,0 4-28 0,0 0-26 0,0 0-19 0,0 0-39 0,0 0-23 16,0 0 0-16,0 0 0 0,0 0 0 0,0 0 0 0,7-3 0 0,-7 3 0 15,0 0 0-15,0 0 0 0,6 0 0 0,-6 3 0 0,7-3 0 0,-7 0 0 0,0 4 0 16,6 0 0-16,0-1 0 0,-6 1 0 0,8 1 0 0,-8 1 0 0,6 2 0 16,-6-1 0-16,6 4 0 0,-6-4 0 0,0 8 0 0,7-4 0 0,-7 7 0 15,0-3 0-15,0-1 0 0,0 4 0 0,0 2 0 0,0-2 0 0,0 3 0 16,0-2 0-16,0-1 0 0,0 1 0 0,0-2 0 0,0 1 0 0,0-2 0 0,0 2 0 15,0-3 0-15,0-4 0 0,0-1 0 0,0 5 0 0,0-8 0 0,6 1 0 0,-6 3 0 16,0-4 0-16,0-3 0 0,7 3 0 0,-7-4 0 0,0-3 0 0,6 4 0 16,-6 0 0-16,0-4 0 0,7 0 0 0,-7 0 0 0,6 0-66 0,-6-4-391 15,6 0-102-15,2 1-102 0,-8-1-62 0,6-3-52 0,0 0 36 0,1-4 46 0,-7-4 47 16,7 4 49-16,-1-8 52 0,-6 2 51 0,6-1 82 0,1-5 81 0,-7 1 76 16,6-3 78-16</inkml:trace>
  <inkml:trace contextRef="#ctx0" brushRef="#br0" timeOffset="79946.13">17507 12503 0 0,'0'-3'237'0,"0"-1"196"16,0 0 104-16,0 4 76 0,0 0 65 0,-7 0 47 0,7 0 42 15,0 4 34-15,-6-4 32 0,6 4 27 0,-7-4 25 0,7 3-63 0,0-3-822 0,-6 4 0 16,6-4 0-16,0 4 0 0,0-4 0 0,0 0 0 0,0 0 0 0,0 3 0 0,6-3 0 16,-6 3 0-16,7-3 0 0,-1 0 0 0,-6 5-129 0,7-5-536 0,6 3-181 15,-7 1 0-15,8-4 28 0,-8 3 35 0,7 1 38 0,0 3 57 0,0-3 58 16,1 3 68-16,-2-2 72 0,1 1 92 0,0-2 93 0,0 4 93 0,1-1 138 0</inkml:trace>
  <inkml:trace contextRef="#ctx0" brushRef="#br0" timeOffset="80314.78">18047 12771 0 0,'0'-4'188'0,"7"4"169"0,-7 0 71 16,7 0 57-16,-7 0 50 0,0 0 61 0,6 0 65 0,-6 4 52 0,7-1 52 15,-1-3 43-15,-6 4 39 0,6 3 34 0,-6-3 31 0,8 3-897 0,-2-3-15 16,0 7 0-16,0-4 0 0,1 4 0 0,0 0 0 0,-1 0 0 0,7 4 0 15,-6-1 0-15,6 1 0 0,-7-1 0 0,8 5 0 0,-8-4 0 0,7 3 0 0,0-3 0 16,0 3 0-16,-1-3 0 0,2 3 0 0,-8-4 0 0,8 5 0 0,-1-4 0 16,-1-5 0-16,-5 5 0 0,6 0 0 0,0-4 0 0,-6 0 0 0,6-3 0 0,-7 2 0 15,0-3 0-15,1 1 0 0,0-1 0 0,-1-4 0 0,0 5 0 0,2-4 0 16,-8 0 0-16,6 0 0 0,-6-1 0 0,0-3 0 0,6 4 0 0,-6-4 0 16,0 0 0-16,0 0 0 0,0 0 0 0,0 0-467 0,-6-4-197 0,6 1-167 0,0-5 3 15,-6 4 30-15,6-7 45 0,-8 4 46 0,8-4 55 0,-6 0 59 0,6-4 65 0,-6 1 67 16,-1-1 93-16,7-4 92 0,-7 2 81 0,7-1 125 0</inkml:trace>
  <inkml:trace contextRef="#ctx0" brushRef="#br0" timeOffset="80528.38">18406 12756 0 0,'6'-8'196'0,"-6"4"184"0,0 4 91 0,0-3 79 0,0-1 76 0,0 4 59 0,0 0 53 16,0 0 41-16,-6 0 36 0,6 0 35 0,0 0 30 0,-6 0 28 16,-2 0-595-16,2 4-313 0,0-1 0 0,-1 1 0 0,0 4 0 0,1-2 0 0,0 3 0 15,-7 2 0-15,6 0 0 0,-6 0 0 0,0 3 0 0,0 4 0 0,0-3 0 16,0 7 0-16,0-4 0 0,-7 5 0 0,8 2 0 0,-2-3 0 0,1 4 0 0,1-1 0 15,-8 1 0-15,7 0 0 0,0-5 0 0,0 5 0 0,6-4 0 0,-6 0 0 0,7-4 0 16,-8 5 0-16,8-9 0 0,0 5 0 0,-1-5 0 0,1-3 0 0,-1 0 0 16,7 1 0-16,-7-9 0 0,7 4 0 0,-6-3 0 0,6 0-549 0,0-4-323 15,0 0 1-15,0 0 30 0,0 0 36 0,0-8 40 0,0 1 51 0,0-1 55 16,6 1 74-16,-6-4 78 0,0 0 94 0,7-3 95 0,0-1 101 0,-7 4 142 0</inkml:trace>
  <inkml:trace contextRef="#ctx0" brushRef="#br0" timeOffset="81048.32">18913 12744 0 0,'0'0'172'15,"0"0"168"-15,7-3 68 0,-7 3 56 0,0 0 46 0,7-4 40 0,-7 4 35 16,0 0 27-16,0-3 25 0,0 3 23 0,6-4 20 0,-6 1 22 0,0-1 22 0,0 0-289 16,0 0-343-16,0 1-49 0,0-1-3 0,7 1-10 0,-7-1-10 0,6 0-5 15,-6-3-6-15,7 3 2 0,-7 1 4 0,7-5 3 0,-1 5 5 0,0-1 2 16,0 0 5-16,-6-3 5 0,8 3 5 0,-2 1 10 0,0-1 8 0,1 0 11 0,-1 4 10 15,-6-3-69-15,7 3-10 0,0-4 0 0,-7 4 0 0,6 0 0 0,-6 0 0 16,0 0 0-16,6 0 0 0,-6 4 0 0,8-4 0 0,-8 3 0 0,0 1 0 16,0 0 0-16,6-1 0 0,-6 1 0 0,0 3 0 0,0 1 0 0,6-1 0 0,-6 4 0 15,6 0 0-15,-6 0 0 0,0 4 0 0,7-5 0 0,-7 9 0 0,0-1 0 16,7 1 0-16,-7-1 0 0,0 4 0 0,6 3 0 0,-6 1 0 0,0-1 0 0,7 1 0 16,-7 4 0-16,0-1 0 0,6 4 0 0,-6-4 0 0,0 4 0 0,6 0 0 15,-6 0 0-15,0 0 0 0,8 0 0 0,-8 0 0 0,0 0 0 0,0-4 0 16,6 5 0-16,-6-5 0 0,0 4 0 0,0-8 0 0,0 4 0 0,0-3 0 0,0 0 0 15,0 0 0-15,0-5 0 0,0 1 0 0,0 0 0 0,-6-3 0 0,6-1 0 16,0 1 0-16,0-1 0 0,0-7 0 0,-8 3 0 0,8-3 0 0,0 0 0 0,-6 0 0 16,6 0 0-16,0-4 0 0,-6-2 0 0,6 2 0 0,-7-3 0 0,7-1 0 15,-6 1 0-15,-1-1 0 0,0-3 0 0,1 0 0 0,0 0 0 0,0-3 0 16,-8-1 0-16,8 1 0 0,-8-4 0 0,1-5 0 0,7 1 0 0,-8 0-626 0,2-7-150 16,-1 3-85-16,0-3 22 0,-7-4 32 0,7-4 47 0,1 0 53 0,-2-7 66 15,-5 4 72-15,5-7 67 0,-4-1 70 0,4 0 100 0,1-3 98 0</inkml:trace>
  <inkml:trace contextRef="#ctx0" brushRef="#br0" timeOffset="81211.71">18830 12346 0 0,'6'-11'229'0,"6"-4"174"0,-5 7 72 16,0-3 60-16,-1 8 53 0,1-4 58 0,-1 3 56 0,0 0 43 0,-6 1 42 0,8 3 29 16,-8 0 31-16,6 0 25 0,0 0-326 0,0 0-546 0,-6 3 0 15,7-3 0-15,0 4 0 0,-1 0 0 0,1-1 0 0,-1 1 0 0,1-1 0 0,0 1-159 0,5 0-630 16,-6 3-36-16,2-3-8 0,4 4 27 0,1-4 28 0,-6-1 37 0,6 0 40 15,-7 5 67-15,2-4 70 0,4-1 76 0,-6 1 80 0,1-1 112 0,0 1 128 16</inkml:trace>
  <inkml:trace contextRef="#ctx0" brushRef="#br0" timeOffset="82062.02">19513 12741 0 0,'0'-4'179'0,"0"-3"169"0,0 4 70 0,0-1 51 0,7 0 43 15,-7 0 42-15,0 4 41 0,0-3 51 0,0 3 51 0,0 0 54 0,0 0 54 16,6 0 40-16,0 0 38 0,-6 0-394 0,7 3-489 0,0-3 0 0,-1 4 0 16,0 0 0-16,1 0 0 0,0 3 0 0,6 0 0 0,-7 0 0 0,7 1 0 0,-6 3 0 0,5-4 0 15,2 4 0-15,-1 4 0 0,6-4 0 0,-6 0 0 0,7 3 0 16,-7 1 0-16,6 0 0 0,-6-1 0 0,7 1 0 0,-7-4 0 0,6 4 0 0,-6-1 0 15,7 1 0-15,-6-4 0 0,4 4 0 0,-4-4 0 0,-1 3 0 0,7-3 0 16,-8 0 0-16,1 0 0 0,0 1 0 0,0-2 0 0,-6 2 0 0,6-5 0 16,0 0 0-16,-6 4 0 0,-1-4 0 0,7-3 0 0,-7 3 0 0,1 1 0 0,-7-5 0 15,7 5 0-15,-1-5 0 0,-6 1 0 0,6-1 0 0,-6 2 0 0,0-5 0 0,0 3 0 16,7-3 0-16,-7 0 0 0,0 0 0 0,0 0 0 0,0 0 0 0,-7 0 0 16,7 0 0-16,0-3-220 0,-6-2-375 0,6 5-109 0,-6-7-63 0,-1 4-49 15,7-5 27-15,-7 1 42 0,1 0 57 0,6-4 59 0,-7-1 68 0,1 2 69 0,6-1 89 16,-6-3 88-16,-1-2 75 0,0 1 76 0</inkml:trace>
  <inkml:trace contextRef="#ctx0" brushRef="#br0" timeOffset="82278.56">19969 12708 0 0,'0'-7'164'0,"0"0"174"0,0-1 84 0,0-3 68 0,7 8 68 16,-7-5 65-16,0 5 68 0,0-5 52 0,0 5 47 0,0-1 36 0,0 0 33 0,0 4 31 16,0 0-93-16,-7-3-797 0,7 3 0 0,0 0 0 0,-7 3 0 0,7 1 0 15,-6 0 0-15,-1-1 0 0,1 5 0 0,-1 3 0 0,-6 0 0 0,7 0 0 0,-8 3 0 16,2 5 0-16,-1-2 0 0,-1 1 0 0,-4 5 0 0,4-1 0 0,-6 4 0 15,7-4 0-15,-6 3 0 0,0 1 0 0,5 0 0 0,-5-1 0 0,6-3 0 0,-6 4 0 16,5-8 0-16,1 5 0 0,0-5 0 0,0 0 0 0,1-3 0 0,4-1 0 16,-4 1 0-16,5-4 0 0,0-3 0 0,-5 2 0 0,5-3 0 0,1-3 0 0,-1 0 0 15,0-1-407-15,1-3-472 0,6 0 0 0,-6 0 28 0,6-3 37 0,-7-1 38 16,7 0 50-16,0-3 53 0,-7 0 75 0,7-4 77 0,0 4 92 0,0-4 95 16,7 0 108-16,-7-4 148 0</inkml:trace>
  <inkml:trace contextRef="#ctx0" brushRef="#br0" timeOffset="83195.03">20692 12612 0 0,'6'0'93'0,"-6"-3"150"0,6 3 59 16,2-4 57-16,-8 4 52 0,6-3 57 0,-6-1 58 0,0 0 46 0,6 1 45 15,-6-1 37-15,0 1 36 0,7-1 32 0,-7 1 34 0,0-5-210 0,0 4-257 0,0-2-29 16,0 1-2-16,0 2-15 0,0-1-61 0,0-3-182 0,0 3 0 0,0-3 0 0,-7 3 0 16,7-4 0-16,0 5 0 0,0 0 0 0,-6-5 0 0,6 5 0 0,-6-1 0 15,6 0 0-15,-8 1 0 0,2-1 0 0,6 1 0 0,-6 3 0 0,-1-4 0 16,1 4 0-16,-1 0 0 0,-6 0 0 0,7 0 0 0,0 4 0 0,-8-1 0 16,8 4 0-16,-8 1 0 0,2-1 0 0,5 3 0 0,-6 2 0 0,0 2 0 0,0 2 0 15,0 2 0-15,0-1 0 0,7 1 0 0,-8 5 0 0,2 3 0 0,-2-4 0 16,8 3 0-16,0-3 0 0,-8 4 0 0,8 0 0 0,-1-1 0 0,1 1 0 15,6-1 0-15,-6-3 0 0,6 1 0 0,0-1 0 0,0-1 0 0,0-2 0 0,6-1 0 16,-6 0 0-16,6-3 0 0,1-1 0 0,-1 2 0 0,1-6 0 0,6 2 0 16,-7-2 0-16,8-3 0 0,-2-3 0 0,2 4 0 0,-1-5 0 0,-1-3 0 0,8 0 0 15,-7 0 0-15,7 0 0 0,-1-3 0 0,-6-5 0 0,7 4 0 0,-1-3 0 16,1-3 0-16,0-2 0 0,-1 2 0 0,0-6-311 0,1 2-153 0,-1-1-42 0,1 1-42 16,-1-1-102-16,1-3-105 0,0 3 26 0,-1-3 43 0,1 3 50 0,-8-3 52 15,8 3 62-15,-7-3 62 0,0 3 69 0,0 1 65 0,1-1 64 0,-8 0 61 16,7 1 67-16,-6 3 108 0</inkml:trace>
  <inkml:trace contextRef="#ctx0" brushRef="#br0" timeOffset="83529.17">21050 12664 0 0,'0'-7'155'0,"0"-4"172"16,0 4 76-16,0 0 62 0,0-1 53 0,0 5 53 0,0-6 51 0,0 6 45 16,0-1 43-16,-7 1 36 0,7-1 32 0,0 4 34 0,0-4 32 0,0 4-271 0,0 4-573 15,-6-4 0-15,6 4 0 0,0-1 0 0,-7 1 0 0,7 3 0 0,0 1 0 16,-6 3 0-16,6-4 0 0,0 8 0 0,-6-4 0 0,6 7 0 0,-7-3 0 16,0 3 0-16,7 4 0 0,-6-1 0 0,6 2 0 0,-6-1 0 0,-1 4 0 0,7-1 0 15,-7 1 0-15,7-1 0 0,-6 1 0 0,-1-4 0 0,7 4 0 0,-6-4 0 16,6 0 0-16,0 1 0 0,0-5 0 0,-7-4 0 0,7 1 0 0,0-1 0 0,0-3 0 15,0-3 0-15,0 2 0 0,0-5 0 0,0-2 0 0,0-3 0 0,7-3 0 16,-7-2 0-16,0 2 0 0,6-4 0 0,-6-4 0 0,7-4 0 0,-1 0 0 16,1 1 0-16,0-8 0 0,-1 3 0 0,0-6 0 0,1 3 0 0,6-4 0 0,-7 0 0 15,7-3 0-15,-6 3 0 0,6-3 0 0,0 4 0 0,0-1 0 0,-7 4 0 16,8-4 0-16,-1 8 0 0,-7-4 0 0,8 7 0 0,-8 1 0 0,0-1 0 0,0 4 0 16,8 0 0-16,-8 4 0 0,1 3 0 0,-7 1 0 0,6 3 0 0,0 3 0 15,2-3 0-15,-8 7 0 0,6 1 0 0,0-1 0 0,-6 4 0 0,6 0 0 16,-6 4 0-16,8-1 0 0,-8 5 0 0,6-2 0 0,0 1 0 0,-6 5 0 0,7-1 0 15,-1 4 0-15,-6-4 0 0,7 0 0 0,0 4 0 0,-7-4 0 0,6 3 0 16,0-3 0-16,0 0 0 0,2-4 0 0,-2 0 0 0,0 2 0 0,1-2 0 0,6-4 0 16,-6-3 0-16,-1 0 0 0,0 0 0 0,8-4 0 0,-8-3 0 0,7 0 0 15,-6-4 0-15,6 0-421 0,-7-8-239 0,8 1-171 0,-8 0 0 0,6-4 27 16,2-4 45-16,-1 1 46 0,0-4 63 0,0-5 61 0,-1 1 64 0,2 0 63 0,-1-4 89 16,0 4 85-16,0-4 83 0,0-3 125 0</inkml:trace>
  <inkml:trace contextRef="#ctx0" brushRef="#br0" timeOffset="83779.35">21773 12430 0 0,'6'-19'195'0,"1"5"179"0,0-1 86 16,-7 4 77-16,6-3 77 0,-6 3 61 0,6 3 61 0,-6-2 40 0,0 2 40 0,0 4 31 0,0-3 28 16,0 3 28-16,-6 0-520 0,6 1-383 0,-6-1 0 0,6 4 0 0,0 0 0 15,-7 0 0-15,7 0 0 0,0 4 0 0,-7-4 0 0,7 7 0 0,-6 0 0 16,6 1 0-16,-7 7 0 0,7-4 0 0,-6 7 0 0,-1 0 0 0,7 1 0 16,-6 2 0-16,6 5 0 0,-7 4 0 0,7-1 0 0,-6 4 0 0,6 0 0 0,-6 3 0 15,6 1 0-15,0 0 0 0,0-1 0 0,0 1 0 0,0 0 0 0,0-4 0 0,0-1 0 16,0 1 0-16,6-3 0 0,-6-1 0 0,0-3 0 0,6-4 0 0,-6-1 0 15,7-2 0-15,-7-1 0 0,6-3 0 0,1-4 0 0,-7 0 0 0,6-4 0 16,-6 1 0-16,7-1 0 0,-1-3 0 0,1-4 0 0,-7 0 0 0,7-4 0 16,-1 0 0-16,0 1 0 0,-6-5-212 0,7-3-503 0,0 0-73 0,-1 1-60 0,0-5 26 15,1-4 37-15,-7 4 49 0,6-3 54 0,1-4 68 0,-7 0 69 0,0 0 74 16,0-4 74-16,7 5 92 0,-14-5 97 0</inkml:trace>
  <inkml:trace contextRef="#ctx0" brushRef="#br0" timeOffset="83979.68">21519 12525 0 0,'-20'15'256'0,"8"-1"177"0,-8 1 95 0,7 0 76 16,-7 3 65-16,8-4 50 0,-2 2 44 0,8-6 40 0,-7 5 34 0,6-4 33 0,0 0 29 15,1 0-89-15,6-4-810 0,0 1 0 0,0-1 0 0,0-4 0 0,6 1 0 16,1 0 0-16,6-4 0 0,-6 0 0 0,5 0 0 0,8 0 0 0,-6 0 0 16,5-4 0-16,1 4 0 0,-2-4 0 0,2 1 0 0,7-1 0 0,-8 1 0 0,7-1 0 15,-6 0 0-15,6 1 0 0,0-1 0 0,-7-3 0 0,7 3 0 0,-6 0 0 16,6 1 0-16,-7-1 0 0,1 0-142 0,0-3-557 0,-1 3-167 0,1 1 4 15,0-1 30-15,-8 0 41 0,8 1 42 0,-7 3 62 0,-1-4 66 0,2 4 72 0,-1 0 72 16,0-3 96-16,-7 6 95 0,7-3 94 0,-7 4 135 0</inkml:trace>
  <inkml:trace contextRef="#ctx0" brushRef="#br0" timeOffset="84146.41">22105 12884 0 0,'0'7'193'15,"0"2"172"-15,0 0 73 0,0-1 63 0,0 0 53 0,-6-1 60 0,6 0 58 16,0 0 47-16,0 1 42 0,-7-1 32 0,7 4 29 0,0-4 28 0,0 4 24 0,0-3-839 15,0 3-35-15,0-1 0 0,0 5 0 0,-7 1 0 0,7-6 0 0,0 5 0 0,0-1 0 16,0 5 0-16,-6-5 0 0,6 4 0 0,0-3 0 0,0 0 0 0,-6 3 0 16,6-3-111-16,0 3-260 0,0-4-55 0,0-2-51 0,-7 2-149 0,7-3-146 15,0-3 20-15,-7-1 43 0,7-3 48 0,0 3 48 0,0-7 48 0,0 0 47 16,0 0 73-16,-6-7 73 0,6 3 64 0,0-6 64 0,-7 2 72 0,7-7 123 0</inkml:trace>
  <inkml:trace contextRef="#ctx0" brushRef="#br0" timeOffset="84281.21">22085 12811 0 0,'7'-15'238'16,"0"1"169"-16,-1 3 83 0,0 2 58 0,-6-1 45 0,7 2 33 0,0 1 25 16,-1 4 9-16,-6-1 1 0,7 1-30 0,-7-1-43 0,0 0-78 0,6 4-93 15,-6 0-521-15,0 0-572 0,0 0-66 0,0 0 7 0,0 0 20 0,0 0 29 0,6 0 37 16,2 0 40-16,-2 0 55 0,0 4 59 0,-6-4 82 0,6 0 84 0,1 0 100 16,6 0 145-16</inkml:trace>
  <inkml:trace contextRef="#ctx0" brushRef="#br0" timeOffset="84662.46">22730 12587 0 0,'0'-3'185'16,"0"-1"168"-16,0 1 68 0,6 3 62 0,-6 0 55 0,0-4 65 0,8 4 67 0,-8 4 51 16,0-4 46-16,6 0 42 0,0 3 39 0,-6 1 32 0,7-1 28 0,-1 4-903 0,1 1-5 15,-1-1 0-15,1 0 0 0,6 5 0 0,-6-5 0 0,-1 4 0 0,7 0 0 16,0 4 0-16,-7-4 0 0,7 3 0 0,1 1 0 0,-2 0 0 0,2-1 0 15,-1 1 0-15,0 0 0 0,0-4 0 0,-1 3 0 0,2 1 0 0,-1-4 0 0,-7 3 0 16,7-3 0-16,0 0 0 0,1 0 0 0,-8 0 0 0,0-3 0 0,8 4 0 0,-8-6 0 16,0 2 0-16,1-1 0 0,-1 0 0 0,-6-3-213 0,7-1-312 15,-7 5-102-15,7-5-92 0,-7 1-86 0,0 0 27 0,0-4 46 0,0 0 55 0,0 0 56 16,0 0 53-16,0 0 52 0,0 0 78 0,0-4 76 0,0 0 74 0,0-3 76 16,-7-4 103-16,7 4 108 0</inkml:trace>
  <inkml:trace contextRef="#ctx0" brushRef="#br0" timeOffset="84828.73">23127 12569 0 0,'0'-7'196'0,"0"4"183"0,0-2 88 16,0 2 83-16,0-1 76 0,0 4 61 0,-6 4 57 0,0-4 40 0,6 3 39 16,-7 5 31-16,0-1 31 0,-5 1 27 0,5 2-628 0,-6 1-284 0,0 0 0 0,0 8 0 15,0-5 0-15,-1 5 0 0,2-1 0 0,-1 4 0 0,-7 0 0 0,8-1 0 16,-8 6 0-16,0-5 0 0,7 0 0 0,-7 3 0 0,8-3 0 0,-8 0 0 0,7 3 0 16,0-6 0-16,-6-1 0 0,5 1 0 0,8-1 0 0,-7-3 0 0,6-4 0 15,-6-1 0-15,7 1-378 0,0-3-323 0,6-5-155 0,-8 2 8 0,8-5 33 16,0 0 47-16,0 0 47 0,8-5 64 0,-2-2 63 0,0 0 65 0,1-4 66 15,-1 0 98-15,7 0 96 0,0 0 89 0,1-4 133 0</inkml:trace>
  <inkml:trace contextRef="#ctx0" brushRef="#br0" timeOffset="85161.61">23531 12605 0 0,'-6'0'119'0,"0"-3"145"0,-1-1 46 16,0 0 56-16,1 1 60 0,-1-1 57 0,1 1 59 0,0-4 44 0,-2 3 40 15,2-4 36-15,0 5 31 0,0 0 28 0,6-2 27 0,0-2-235 0,-8 3-286 16,8 4-18-16,-6-3 21 0,0 3-24 0,-1 0-34 0,7 3-84 0,-6 5-88 0,-1-5 0 16,-6 8 0-16,7 1 0 0,0-2 0 0,-8 5 0 0,8 4 0 0,-8-1 0 15,1 7 0-15,7-3 0 0,-8 4 0 0,8-1 0 0,-6 5 0 0,5-4 0 16,0 3 0-16,1 0 0 0,-1 0 0 0,1 0 0 0,6-3 0 0,-6 0 0 0,6 0 0 15,0-1 0-15,0-3 0 0,6 0 0 0,0-3 0 0,1-1 0 0,-1-3 0 16,1-1 0-16,0-3 0 0,5 1 0 0,2-2 0 0,-8-6 0 0,13-1 0 0,-5 1 0 16,-2-4 0-16,8-4 0 0,0 1 0 0,-1-5 0 0,-5 2 0 0,4-6-23 15,2-2-466-15,0-1-151 0,-1 0-154 0,1-3-13 0,-1 0 9 0,1-1 45 0,0-3 51 16,-1 4 60-16,-6-4 62 0,6 0 61 0,-5 0 62 0,-2 0 84 0,2 0 83 16,-1 0 77-16,0 4 102 0</inkml:trace>
  <inkml:trace contextRef="#ctx0" brushRef="#br0" timeOffset="85512.59">23772 12594 0 0,'0'-10'184'0,"0"3"167"0,0-1 67 15,-6 1 53-15,6-1 45 0,0 5 50 0,0-1 50 0,0 0 51 0,-6 4 50 16,6 0 43-16,0 0 44 0,-8 0 35 0,8 4 35 0,0 3-466 0,0-2-408 16,-6 1 0-16,6 6 0 0,0-2 0 0,-6 1 0 0,6 3 0 0,-7 6 0 15,1-2 0-15,6 0 0 0,-7 4 0 0,7 0 0 0,-6 0 0 0,-1 3 0 0,1 1 0 16,6 0 0-16,-7-1 0 0,0 1 0 0,1 0 0 0,6-5 0 0,-6 5 0 16,6-4 0-16,-7-3 0 0,7 3 0 0,0-8 0 0,-7 4 0 0,7-7 0 0,0 4 0 15,0-3 0-15,0-5 0 0,0 0 0 0,0-4 0 0,0-3 0 0,0 0 0 16,0 0 0-16,0-3 0 0,7-1 0 0,-7-3 0 0,7-4 0 0,-1 1 0 15,-6-2 0-15,6-3 0 0,1-3 0 0,0 0 0 0,6-1 0 0,-7-3 0 0,1 1 0 16,6-1 0-16,-1-4 0 0,-4 0 0 0,4 1 0 0,1-1 0 0,0 0 0 16,0 0 0-16,1 5 0 0,-8-1 0 0,7 0 0 0,0 0 0 0,0 3 0 0,0 5 0 15,-6-2 0-15,5 2 0 0,-5 3 0 0,6 1 0 0,-6 2 0 0,-1 4 0 16,1 1 0-16,-1 3 0 0,-6 0 0 0,7 3 0 0,-1 5 0 0,-6-1 0 16,0 0 0-16,6 4 0 0,-6 3 0 0,0 2 0 0,0 2 0 0,0 0 0 0,0 1 0 15,0 3 0-15,0 0 0 0,0 3 0 0,0 1 0 0,0-4 0 0,0 4 0 16,0 3 0-16,0-7 0 0,0 4 0 0,0-1 0 0,8-3 0 0,-8 0 0 0,6 0 0 15,-6-4 0-15,6 0 0 0,1 2 0 0,-1-6 0 0,1-3 0 0,6-1 0 16,-7 2 0-16,0-5 0 0,8-3 0 0,-8-1 0 0,8-3-513 0,-8 0-336 16,7-3-8-16,0-1 17 0,0 0 35 0,0-3 40 0,0-1 52 0,0 1 58 15,0 0 69-15,0-4 74 0,1 1 88 0,-2-2 91 0,1 1 97 0,0 0 133 0</inkml:trace>
  <inkml:trace contextRef="#ctx0" brushRef="#br0" timeOffset="85778.34">24502 12265 0 0,'0'-15'194'0,"0"1"180"0,0-1 84 0,0 4 77 0,0 0 73 0,0 3 61 0,-6 2 55 15,6 1 43-15,0 2 37 0,0 3 33 0,-8 0 32 0,8 3 25 0,0 2-436 16,-6 1-458-16,6 2 0 0,-6 3 0 0,6 4 0 0,-6-1 0 0,6 5 0 16,-8 3 0-16,8-1 0 0,-6 6 0 0,0 2 0 0,-1 0 0 0,7 4 0 15,-6 0 0-15,-1 0 0 0,0 4 0 0,7 0 0 0,-6-2 0 0,0 3 0 0,6-2 0 16,-6 1 0-16,6-5 0 0,-8 5 0 0,8-7 0 0,0 2 0 0,0-6 0 0,0 0 0 15,0 0 0-15,0-5 0 0,8-2 0 0,-8-1 0 0,6-3 0 0,-6-4 0 16,6 0 0-16,0-4 0 0,1 0 0 0,0-7 0 0,-1 4 0 0,1-8 0 16,5 0 0-16,-4 1 0 0,4-8 0 0,-6 4-66 0,8-8-505 0,-1 4-123 15,0-4-71-15,0 1-54 0,-1-1 28 0,2-4 39 0,-8 1 55 0,7 0 57 0,1-4 60 16,-8 4 62-16,7 0 82 0,-6-1 84 0,-1 1 83 0,0 2 85 0</inkml:trace>
  <inkml:trace contextRef="#ctx0" brushRef="#br0" timeOffset="85963.58">24247 12482 0 0,'-12'7'244'15,"5"0"195"-15,1 0 101 0,-1 1 75 0,0-2 63 0,7 2 46 0,0-4 43 16,0 3 34-16,0 0 36 0,7 1 29 0,0-5 28 0,-1 2-108 0,7-2-786 16,-7 0 0-16,8-3 0 0,-2 0 0 0,8 0 0 0,-7-3 0 0,7 0 0 15,0-2 0-15,-1 2 0 0,7-1 0 0,-6-3 0 0,6-4 0 0,-1 4 0 0,1-4-386 16,-6 3-473-16,7-3-10 0,-1 1 20 0,-1 2 32 0,1-4 39 0,-6 2 52 15,6 2 59-15,-7-3 69 0,7 5 75 0,-6-2 88 0,-7 4 91 0,7 0 104 0,-8 1 140 16</inkml:trace>
  <inkml:trace contextRef="#ctx0" brushRef="#br0" timeOffset="86295.06">24964 12914 0 0,'0'7'125'0,"0"-3"150"0,0-1 50 0,7 1 49 0,-7-4 46 16,0 0 46-16,6 3 47 0,-6-3 33 0,6 0 31 0,-6 0 34 0,0 4 35 15,8-4 29-15,-8 0 30 0,6 4-239 0,0-4-290 0,-6 3-26 0,7 1 14 0,-7 0-15 16,6-1-17-16,-6 5-19 0,0-1-19 0,7 0 5 0,-7 4 7 0,0 0 0 0,0 0 0 16,0 0-34-16,0 4-72 0,0 3 0 0,-7-3 0 0,7-1 0 15,0 5 0-15,-6-1 0 0,6 5 0 0,-7-6 0 0,7 5 0 0,-6-3 0 0,6 3 0 16,-6 0 0-16,-2-4 0 0,8 4 0 0,-6 0 0 0,0-1 0 0,-1-1 0 15,7 1 0-15,-6 1 0 0,-1-3 0 0,1 3 0 0,6-1 0 0,-7-2 0 0,1 3 0 16,-1-4 0-16,0 1 0 0,1-1 0 0,0 0 0 0,-1 0 0 0,0 1 0 16,1-4 0-16,0-1 0 0,-1-3 0 0,1 4 0 0,-1-4 0 0,0 0 0 0,1-4 0 15,0 0 0-15,-2-3 0 0,2 0 0 0,0-4 0 0,0 0 0 0,6-4-453 16,-7 0-215-16,0-3-178 0,1-4 8 0,-1 0 32 0,1-4 54 0,0-3 55 0,6 1 62 16,-8-6 63-16,2-3 51 0,6-3 55 0,-6 0 89 0,6-5 90 0,-7 2 86 15,7-9 129-15</inkml:trace>
  <inkml:trace contextRef="#ctx0" brushRef="#br0" timeOffset="86447.65">24906 12587 0 0,'12'-10'256'0,"-5"-2"177"0,0 6 70 0,6 1 56 0,-7-2 48 0,1 3 50 15,-1 1 44-15,-6-1 37 0,7 4 32 0,-1 0 25 0,-6 0 25 0,6 0 9 0,2 0-306 16,-2 4-523-16,-6-4 0 0,6 3 0 0,-6 1 0 0,7 0 0 0,-7-1-345 16,0 2-248-16,6-2-202 0,-6 0-8 0,7 5 19 0,-7-1 29 0,6-3 31 15,-6 3 45-15,7 0 48 0,-7 0 65 0,6-3 67 0,-6 3 91 0,6 1 92 0,-6 0 98 16,0-1 143-16</inkml:trace>
  <inkml:trace contextRef="#ctx0" brushRef="#br0" timeOffset="92012.01">17123 13939 0 0,'-7'0'179'0,"1"0"173"0,6 0 78 0,-7 0 63 0,0 0 62 16,1 4 63-16,0-4 65 0,0 0 52 0,6 0 53 0,-8 0 38 0,2 0 39 15,0 0 30-15,-1 0-123 0,7 0-772 0,-6 0 0 0,6 0 0 0,-7 0 0 0,7 0 0 16,-7-4 0-16,7 4 0 0,0 0 0 0,0 0 0 0,0 0 0 0,0 0 0 0,0 0 0 16,0 0 0-16,0 0 0 0,0 0 0 0,0 0 0 0,0 0 0 0,0 0 0 15,0 0 0-15,0 0 0 0,0 0 0 0,7 0 0 0,-7 4 0 0,7-4 0 16,-1 0 0-16,1 0 0 0,-1 4 0 0,8-4 0 0,-8 0 0 0,6 3 0 16,-5-3 0-16,6 0 0 0,0 0 0 0,1 0 0 0,4 3 0 0,-4-3 0 0,-1 0 0 15,7 0 0-15,-2 0 0 0,-4 0 0 0,6 0 0 0,-1 0 0 0,1 0 0 16,-1 0 0-16,1-3 0 0,-1 3 0 0,0 0 0 0,8-3 0 0,-8 3 0 0,0 0 0 15,1-4 0-15,6 4 0 0,-6 0 0 0,-1 0 0 0,8-4 0 0,-8 4 0 16,0 0 0-16,1 0 0 0,0 0 0 0,-1 0 0 0,1 0 0 0,0 0 0 16,-1 4 0-16,-6-4 0 0,6 0 0 0,-5 4 0 0,-2-4 0 0,1 0 0 15,1 3 0-15,-2-3 0 0,-4 0 0 0,4 0 0 0,-6 0 0 0,8 3 0 0,-8-3 0 16,1 0 0-16,-1 0 0 0,0 0 0 0,2 0 0 0,-2 0 0 0,-6 0 0 0,6 0 0 16,0 0 0-16,-6 0 0 0,7 0 0 0,-7 0 0 0,0 0 0 0,7 0 0 15,-7 0 0-15,0 0 0 0,0 0 0 0,6 0 0 0,-6 0 0 0,0 0 0 16,0 0 0-16,0 0 0 0,0 0 0 0,0 0 0 0,0 0 0 0,0 0 0 15,0 0 0-15,0 0 0 0,0 0 0 0,0 0 0 0,0 0 0 0,0 0 0 0,0 0 0 16,0 0 0-16,0 0 0 0,0 0 0 0,0 0 0 0,0 0 0 0,0 0 0 16,0-3 0-16,0 3 0 0,0 0-829 0,-6-3-76 0,6-1 29 0,0 4 30 0,0 0 38 15,-7 0 43-15,0 4 46 0,1-4 63 0,0 3 71 0,-8-3 94 0,8 3 101 16,-7 2 143-16,7-2 173 0</inkml:trace>
  <inkml:trace contextRef="#ctx0" brushRef="#br0" timeOffset="93294.75">18562 14122 23 0,'-6'0'237'0,"6"0"112"0,-7 0 73 0,7 0 59 16,-7 0 56-16,7 0 52 0,0 0 53 0,0 0 30 0,-6 0 22 0,6 0 35 15,0 0 31-15,-6 0 31 0,6 4 29 0,0-4-375 0,0 0-445 0,0 0 0 0,0 0 0 16,0 0 0-16,0 0 0 0,0 0 0 0,0 0 0 0,0 0 0 0,0 4 0 16,0-4 0-16,6 0 0 0,-6 0 0 0,6 0 0 0,-6 0 0 0,7 0 0 15,0 0 0-15,-1 0 0 0,1 0 0 0,-1 0 0 0,0-4 0 0,8 4 0 16,-8 0 0-16,8 0 0 0,-2 0 0 0,1 0 0 0,7 0 0 0,-8 0 0 0,8 0 0 15,0 0 0-15,-7 0 0 0,7 0 0 0,-1 0 0 0,0 0 0 0,1 0 0 0,7 0 0 16,-9 0 0-16,2 0 0 0,7 0 0 0,-9 0 0 0,9-4 0 0,-1 4 0 16,-6 0 0-16,5-3 0 0,1 3 0 0,0-4 0 0,1 4 0 0,-7-4 0 15,5 1 0-15,1-1 0 0,0 4 0 0,0-4 0 0,-6 1 0 0,5-1 0 0,-5 4 0 16,7-4 0-16,-8 1 0 0,7 3 0 0,-6 0 0 0,-1-4 0 0,0 4 0 16,1 0 0-16,0 0 0 0,-1 4 0 0,1-4 0 0,-7 0 0 0,7 3 0 0,-1 1 0 15,-6-4 0-15,7 4 0 0,-7-1 0 0,-1 1 0 0,2 0 0 0,6-1 0 16,-14 1 0-16,7 0 0 0,0-1 0 0,0 1 0 0,-7 0 0 0,8-1 0 15,-8 1 0-15,7 0 0 0,-7-4 0 0,1 4 0 0,-1-4 0 0,1 3 0 16,-7-3 0-16,6 0 0 0,1 4 0 0,-7-4 0 0,0 0 0 0,7 0 0 0,-7 0 0 16,0 0 0-16,0 0 0 0,0 0 0 0,0 0 0 0,0 0 0 0,0 0 0 15,0 0 0-15,0 0 0 0,0 0 0 0,0 0 0 0,0 0 0 0,0 0-136 0,0 0-756 16,0 0 0-16,-7-4 26 0,7 4 35 0,0-3 38 0,-7 3 46 0,1 0 50 16,6 0 71-16,-7 0 75 0,1-4 87 0,-1 4 92 0,1 0 128 0,-1 0 164 15</inkml:trace>
  <inkml:trace contextRef="#ctx0" brushRef="#br0" timeOffset="96678.99">20457 13536 0 0,'-6'0'149'0,"6"4"171"0,-7 0 78 16,1-4 59-16,6 3 52 0,-6-3 50 0,6 4 46 0,-8-4 47 0,8 3 49 15,-6-3 43-15,6 4 41 0,0-4 37 0,0 0 33 0,0 0-264 0,0 0-547 16,0 0-44-16,0 0 0 0,0 0 0 0,0 0 0 0,0 0 0 0,0 0 0 15,0 0 0-15,0 0 0 0,0 0 0 0,0 4 0 0,0-4 0 0,6 0 0 16,-6 3 0-16,8-3 0 0,-8 4 0 0,6-4 0 0,0 4 0 0,1-4 0 0,-1 3 0 16,1-3 0-16,0 4 0 0,5 0 0 0,2-4 0 0,-2 3 0 0,2 1 0 15,5-4 0-15,-6 4 0 0,6-4 0 0,1 3 0 0,-1-3 0 0,7 0 0 0,1 0 0 16,-1 0 0-16,0 0 0 0,0 0 0 0,7 0 0 0,-1 0 0 0,-6 0 0 16,7 0 0-16,-1 0 0 0,7 0 0 0,-6 0 0 0,-1 4 0 0,1-4 0 15,6 0 0-15,-6 4 0 0,6-4 0 0,-7 3 0 0,1 1 0 0,6 1 0 0,-7-5 0 16,1 3 0-16,-1 0 0 0,1 1 0 0,-1 0 0 0,2-1 0 0,-9 1 0 15,7 0 0-15,1-1 0 0,-7-3 0 0,0 4 0 0,1-1 0 0,-1-3 0 0,0 0 0 16,0 4 0-16,-1-4 0 0,-5 0 0 0,6 0 0 0,-6 0 0 0,-1 0 0 16,1 0 0-16,-1-4 0 0,1 4 0 0,-6 0 0 0,5 0 0 0,-6 0 0 15,6-3 0-15,-5 3 0 0,-2 0 0 0,1 0 0 0,0 0 0 0,0 0 0 16,1 0 0-16,-8 0 0 0,7 0 0 0,-6 0 0 0,5 3 0 0,-5-3 0 0,6 0 0 16,-6 0 0-16,-1 0 0 0,0 4 0 0,1-4 0 0,6 0 0 0,-7 0 0 0,1 0 0 15,0 4 0-15,-1-4 0 0,1 0 0 0,-1 0 0 0,0 0 0 0,2 0 0 16,-2 4 0-16,0-4 0 0,0 0 0 0,1 0 0 0,0 0 0 0,-1 0 0 15,-6 0 0-15,7 0 0 0,-1 0 0 0,-6 0 0 0,6 0 0 0,2 0 0 0,-8 0 0 16,6 0 0-16,-6 3 0 0,0-3 0 0,6 0 0 0,-6 0 0 0,0 0 0 0,0 0 0 16,0 0 0-16,0 0 0 0,0 0 0 0,0 0 0 0,0 0 0 0,0 0 0 15,0 0 0-15,0 0 0 0,0 0 0 0,0 0 0 0,0 0 0 0,0 0 0 16,0 0 0-16,0-3 0 0,0 3 0 0,0-4-5 0,0 4-831 0,-6-4-61 0,6 4 20 16,0-4 33-16,-6 4 36 0,6-3 41 0,-8 3 49 0,8-4 55 0,-6 4 84 15,0-3 92-15,-1 3 114 0,1 0 119 0</inkml:trace>
  <inkml:trace contextRef="#ctx0" brushRef="#br0" timeOffset="99879.6">23101 13653 0 0,'0'0'153'0,"0"4"159"0,0-4 57 0,-6 4 49 15,6-4 42-15,0 4 42 0,0-4 43 0,0 3 38 0,0-3 38 0,0 0 36 16,0 4 36-16,0-4 41 0,0 0 39 0,0 0-251 0,0 0-308 0,0 0-19 16,0 0 19-16,0 0 3 0,6 0-208 0,1 0-9 0,0 0 0 0,-1 3 0 0,0-3 0 15,1 0 0-15,6 4 0 0,0-4 0 0,1 0 0 0,-2 4 0 0,1-4 0 16,7 0 0-16,0 3 0 0,-2-3 0 0,9 0 0 0,-7 4 0 0,6-4 0 16,-1 0 0-16,1 4 0 0,0-4 0 0,7 0 0 0,-1 3 0 0,1-3 0 0,-7 4 0 15,13 0 0-15,-6-4 0 0,0 3 0 0,6 1 0 0,-7 0 0 0,7-1 0 16,-6 1 0-16,5 3 0 0,2-3 0 0,-1 3 0 0,-6 0 0 0,5-3 0 0,2 3 0 15,-1 2 0-15,-7-2 0 0,7 0 0 0,0 0 0 0,-5 4 0 0,4-4 0 16,-5 1 0-16,-1-1 0 0,7 0 0 0,-6 1 0 0,-1-1 0 0,-6-3 0 0,7 3 0 16,-1 1 0-16,-5-5 0 0,5 4 0 0,-6-3 0 0,7-1 0 0,-7 1 0 15,0 0 0-15,7-1 0 0,-7 2 0 0,0-5 0 0,-1 2 0 0,2-2 0 0,-7 4 0 16,6-4 0-16,0 4 0 0,-7-4 0 0,7 0 0 0,-6 4 0 0,-1-4 0 16,1 0 0-16,0 4 0 0,-1-4 0 0,-6 0 0 0,6 4 0 0,-5-4 0 15,5 3 0-15,-6-3 0 0,0 4 0 0,0-4 0 0,0 3 0 0,-7-3 0 0,8 4 0 16,-8-4 0-16,7 4 0 0,-7-4 0 0,1 3 0 0,0-3 0 0,-1 4 0 15,0-4 0-15,-6 0 0 0,8 4 0 0,-8-4 0 0,6 0 0 0,-6 0 0 0,0 0 0 16,0 0 0-16,0 0 0 0,0 0-359 0,-6 0-521 0,-2-4 0 0,2 4 27 16,6-4 35-16,-6 4 38 0,-8 0 47 0,8 0 52 0,-7 0 73 0,7 0 76 15,-8 0 98-15,2 0 98 0,-2 0 112 0,1 0 151 0</inkml:trace>
  <inkml:trace contextRef="#ctx0" brushRef="#br0" timeOffset="107378.37">13957 12060 0 0,'0'-4'185'16,"0"4"173"-16,0 4 80 0,-6 0 64 0,6-1 58 0,-6 5 56 0,6-1 54 16,-7 4 44-16,0 0 40 0,1 0 31 0,6 3 27 0,-7 1 24 0,1 3 20 15,0-3-751-15,-2 4-105 0,2-1 0 0,0 4 0 0,6-4 0 0,-6 0 0 0,-1 1 0 16,7-1 0-16,-7 1 0 0,7-5 0 0,0 1 0 0,-6 3 0 0,6-3-110 0,0-1-193 15,0-3-52-15,0 1-52 0,0-2-61 0,0 1-62 0,0 0-83 0,0-4-75 16,0-3 17-16,0 0 29 0,0 0 37 0,0-4 42 0,0 0 58 0,0 0 60 16,0 0 61-16,0 0 62 0,0-4 64 0,0 0 64 0,0-4 78 0,0 1 104 15</inkml:trace>
  <inkml:trace contextRef="#ctx0" brushRef="#br0" timeOffset="107710.82">13750 12023 0 0,'-14'-11'154'0,"8"4"154"0,-7 3 54 0,6 0 57 15,-6 1 57-15,0 3 49 0,6 0 49 0,-5 0 45 0,-2 3 43 0,1 1 45 0,1 0 44 16,-8 3 41-16,6 0 39 0,2 0-261 0,-1 5-318 0,-1 3-63 0,2-1-189 16,-2 5 0-16,2-5 0 0,-1 4 0 0,-1 4 0 0,2 0 0 0,5 4 0 15,0 0 0-15,1-1 0 0,0 1 0 0,6 3 0 0,-7 0 0 0,7 5 0 16,7-5 0-16,-7 0 0 0,6 0 0 0,0 5 0 0,1-9 0 0,6 4 0 0,0-2 0 16,0-2 0-16,0-4 0 0,7 2 0 0,-1-5 0 0,1 0 0 0,0-7 0 15,-2 4 0-15,2-8 0 0,7 1 0 0,-8-5 0 0,7-3 0 0,-6 0 0 0,6-3 0 16,0-5 0-16,-1 1 0 0,1-8 0 0,1 1 0 0,-1-1 0 0,-6-3 0 15,5-5 0-15,1-2 0 0,0-1 0 0,-6 1 0 0,-1-4 0 0,7-1 0 16,-6 1 0-16,0-4 0 0,-7 4 0 0,7-4 0 0,-8-1 0 0,-5 2 0 0,6-1 0 16,-6 0 0-16,-1-1 0 0,0 2 0 0,-6 2 0 0,7-2 0 0,-14 2 0 15,7 0 0-15,0 5 0 0,-6 0 0 0,0-2 0 0,-1 6 0 0,-6-1 0 0,6 0 0 16,-5 7 0-16,-2-3 0 0,1 3 0 0,0 4 0 0,0 0 0 0,-7 4 0 16,8 3 0-16,-8-3 0 0,1 7 0 0,-1-3 0 0,0 6 0 0,1-3 0 15,-1 3 0-15,0 1 0 0,2 0 0 0,-9 3 0 0,7 1 0 0,2 3 0 16,-2-4-169-16,-7 4-714 0,9 0-2 0,-2 0 23 0,0 0 36 0,7-1 39 0,0 2 45 0,-6 3 52 15,5-4 70-15,8 0 78 0,-7 0 81 0,-1 0 86 0,8-4 121 0,-6 4 159 16</inkml:trace>
  <inkml:trace contextRef="#ctx0" brushRef="#br0" timeOffset="108361.35">13535 15588 0 0,'6'-7'171'0,"-6"3"164"0,6 4 67 0,0-4 55 0,-6 0 51 15,7 4 42-15,0-3 42 0,-1 3 33 0,-6 0 30 0,7 0 30 0,-1 0 27 16,0 0 26-16,2 0 24 0,-8 0-285 0,6 3-345 0,0-3-43 0,0 0-3 0,-6 0-11 16,8 0-18-16,-2 4-12 0,0-4-13 0,1 0-26 0,-1 0-6 0,1 4 0 15,0-4 0-15,5 0 0 0,-5 0 0 0,0 4 0 0,-1-4 0 0,0 3 0 0,1 1 0 16,0-1 0-16,-1 1 0 0,-6 3 0 0,7-3 0 0,-7 6 0 0,6-1 0 15,-6 2 0-15,0 0 0 0,-6 3 0 0,6 1 0 0,-7 3 0 0,1 0 0 16,-1 1 0-16,0 2 0 0,1 2 0 0,-7-1 0 0,0 0 0 0,7 3 0 16,-8 1 0-16,1-4 0 0,-7 4 0 0,8-5 0 0,-2 1 0 0,2 0 0 0,-1-3 0 15,6-1 0-15,-6 0 0 0,1-4 0 0,4 2 0 0,2-5 0 0,0-1 0 0,-1-2 0 16,1-1 0-16,6 1 0 0,0-5 0 0,-7 1 0 0,7 0 0 0,7-4 0 16,-7 3 0-16,6-3 0 0,-6 0 0 0,7-3 0 0,-1 3 0 0,8-4 0 15,-8 4 0-15,6-4 0 0,2-3 0 0,-1 3 0 0,-1 1 0 0,2-5 0 0,-2-3 0 16,8 4 0-16,0-4 0 0,-7-1 0 0,7-2-228 0,-1 3-325 0,1-3-145 15,0-1-142-15,-2-3 12 0,-4-1 38 0,5 5 54 0,1-4 57 0,-8 3 63 0,2-4 64 16,5 8 72-16,-12-3 70 0,6-1 80 0,-1 4 82 0,-4 0 84 0,-2 0 125 16</inkml:trace>
  <inkml:trace contextRef="#ctx0" brushRef="#br0" timeOffset="108712.48">13750 15489 0 0,'-14'-11'211'0,"1"-1"177"0,0 5 79 0,0 0 64 0,-7 0 60 16,8 3 56-16,-8 0 53 0,1 1 49 0,5 3 44 0,-6 0 32 0,1 0 32 15,-1 3 26-15,2 1-334 0,-2 4-549 0,-7-1 0 0,8 3 0 0,0 2 0 0,-1-1 0 16,1 4 0-16,-1 3 0 0,7 0 0 0,-7 4 0 0,1 0 0 0,6 4 0 16,-1 3 0-16,2 0 0 0,-1 1 0 0,0 3 0 0,6-1 0 0,1 5 0 0,0 0 0 15,-2-1 0-15,8 1 0 0,0 4 0 0,0-5 0 0,8 1 0 0,-2 0 0 16,0-5 0-16,1 5 0 0,6-4 0 0,0-4 0 0,7 1 0 0,-8-5 0 0,8 1 0 16,-1-4 0-16,1-4 0 0,0 0 0 0,5 1 0 0,-5-8 0 0,6 0 0 0,0-4 0 15,1-3 0-15,-2-1 0 0,7-3 0 0,-6-3 0 0,1-5 0 0,5 1 0 16,-6-4 0-16,7-3 0 0,-7-5 0 0,7 1 0 0,-7-8 0 0,6 1 0 0,-5-1 0 15,-1-3 0-15,-1-4 0 0,1 0 0 0,-6 0 0 0,0-4 0 0,5 0 0 16,-11 1 0-16,6-1 0 0,-8 1 0 0,1-1 0 0,0 0 0 0,-6 0 0 16,-1 5 0-16,0-2 0 0,-6 2 0 0,8-1 0 0,-16 7 0 0,8-4 0 0,-6 5 0 15,0-1 0-15,-1 4 0 0,1 1 0 0,-7-1 0 0,6 2 0 0,-5 6 0 16,-2 0 0-16,1-1 0 0,-6 5 0 0,6-2 0 0,-7 5 0 0,0 0 0 16,8-1 0-16,-8 0 0 0,1 5 0 0,-1 0 0 0,0 3 0 0,1-4 0 0,-1 4 0 15,0 0 0-15,1 0 0 0,-1 0-19 0,2 0-733 0,-2 0-125 0,7 4 9 16,-7-4 29-16,7 0 38 0,0 3 40 0,0-3 52 0,0 0 58 0,6 0 78 0,-5-3 83 15,4 3 104-15,2 0 102 0,0-4 122 0,0 0 143 0</inkml:trace>
  <inkml:trace contextRef="#ctx0" brushRef="#br0" timeOffset="110879.57">13202 13609 0 0,'7'4'109'0,"-7"1"126"0,0-2 59 0,0 0 48 0,6 1 48 0,-6 3 53 0,0 1 58 16,0-1 39-16,0 0 37 0,-6 4 35 0,6 0 32 0,0 0 34 0,0 4 30 16,-7-1-186-16,7 1-231 0,-6-1-35 0,6 6-6 0,-7-3-10 0,7 1-14 15,-7 5-33-15,7-5-53 0,-6 1-140 0,6 2 0 0,-6-3 0 0,6 5 0 16,-7-5 0-16,7-3 0 0,0 3 0 0,-7-4 0 0,7 1 0 0,0-4 0 15,0 0 0-15,0 0 0 0,0-3 0 0,7-2 0 0,-7-1 0 0,0-2-193 0,7 1-81 16,-7-4-41-16,6 0-40 0,0 0-38 0,1-4-102 0,-7-4-107 0,7 2-45 0,-1-2-33 16,1-3 29-16,-1 0 37 0,0-4 40 0,8 1 44 0,-8-1 65 0,0-4 67 15,2-2 62-15,-2 3 59 0,0-8 61 0,1 4 67 0</inkml:trace>
  <inkml:trace contextRef="#ctx0" brushRef="#br0" timeOffset="111011.35">13306 13437 0 0,'0'-10'149'0,"0"-2"168"16,0 5 76-16,0-4 59 0,0 7 51 0,0-3 45 0,0 3 45 0,0 1 34 0,0-1 31 15,0 4 23-15,0-4 19 0,0 4 19 0,0 0 15 0,0 0-273 0,0 0-326 16,0 0-60-16,0 0-25 0,0 0-36 0,6 4-37 0,-6-4-74 0,8 0-73 16,-8 0-71-16,0 0-68 0,6 0-104 0,-6 4-104 0,6-1-84 0,1 1-72 0,-1-4 8 15,1 7 25-15,-1-3 30 0,-6 0 32 0,7-1 47 0,-1 5 50 0,-6-5 72 16,7 5 74-16,-7-4 76 0,7 3 74 0</inkml:trace>
  <inkml:trace contextRef="#ctx0" brushRef="#br0" timeOffset="111227.67">13378 13690 0 0,'0'4'180'0,"7"-1"184"0,-7 5 94 0,0-8 76 0,6 3 72 15,-6 1 54-15,6 0 50 0,1-4 42 0,0 0 35 0,-1 0 35 0,0 0 29 16,1 0 26-16,6 0-287 0,-6 0-590 0,5-4 0 0,2 0 0 0,-2 4 0 16,2-3 0-16,-1-1 0 0,7 0 0 0,-8 1 0 0,8-5 0 0,-7 5 0 0,7-1 0 15,-8 0 0-15,8-3 0 0,-7 4 0 0,0-1 0 0,6 0-49 0,-5-3-361 16,-2 3-50-16,2 1-89 0,-1-1-89 0,-7 0-63 0,8 4-55 0,-8-3 39 15,0 3 52-15,0 0 50 0,1 0 52 0,-7 0 64 0,0 0 65 0,0 0 67 0,0 3 65 16,0 1 67-16,-7 3 67 0</inkml:trace>
  <inkml:trace contextRef="#ctx0" brushRef="#br0" timeOffset="111412.02">13535 13811 0 0,'-14'11'145'0,"1"4"169"0,0-4 81 0,6-1 56 0,-5 1 49 0,5-3 50 0,0 3 45 16,1-3 59-16,0-2 55 0,6-2 53 0,0 4 47 0,0-8 39 0,0 4 38 15,0-4-313-15,6 3-573 0,0-6 0 0,1 3 0 0,0 0 0 0,-1-4 0 16,7 0 0-16,-6 0 0 0,6 0 0 0,-1-2 0 0,2-2 0 0,5 4 0 0,-6-3 0 15,0-4 0-15,7 3 0 0,0-2 0 0,-8 2 0 0,8-3 0 0,-1 0 0 16,-5 0 0-16,5 4 0 0,-6-4 0 0,6 0 0 0,-5 4 0 0,5 0 0 16,-6-5 0-16,0 5 0 0,1 3 0 0,-2-3 0 0,-6 0 0 0,8 3-224 0,-8 0-285 15,7 1-160-15,-6-1-165 0,-7 0 8 0,7 1 35 0,-1-1 57 0,-6 4 57 16,6-4 62-16,-6 4 60 0,0-3 69 0,0 3 71 0,0-4 75 0,0 0 76 16,-6 1 77-16,6-1 122 0</inkml:trace>
  <inkml:trace contextRef="#ctx0" brushRef="#br0" timeOffset="111577.48">13697 13462 0 0,'-6'-7'188'0,"-1"4"175"0,0-4 77 0,7 7 69 16,-6-4 64-16,0 4 64 0,6 0 64 0,-7 0 52 0,7 4 45 0,-7-1 38 16,7 1 33-16,-6-1 29 0,6 4-272 0,-7 2-626 0,7 0 0 0,-6 3 0 15,6-1 0-15,-6 4 0 0,6 0 0 0,-8-1 0 0,8 4 0 0,0 1 0 0,-6-1 0 16,6 4 0-16,0 0 0 0,-6 0 0 0,6 0 0 0,-6 4 0 0,6-1 0 16,0-2 0-16,0-2 0 0,0 5 0 0,-8-4 0 0,8 0 0 0,0 0 0 15,0-1 0-15,8-1 0 0,-8-2-359 0,0-4-400 0,0 5-53 0,6-9-33 0,0 1 27 16,-6 0 38-16,6-3 54 0,2-4 57 0,-2-1 70 0,0-3 69 0,1 0 83 15,-1-3 80-15,1-5 93 0,0 1 97 0</inkml:trace>
  <inkml:trace contextRef="#ctx0" brushRef="#br0" timeOffset="111844.72">14010 13661 0 0,'6'-8'172'0,"0"5"168"0,1-4 68 16,0 3 55-16,-7 0 52 0,6 1 43 0,-6-1 43 0,6 0 35 0,2 1 32 15,-8 3 26-15,0-8 28 0,6 4 26 0,-6 1 28 0,6-1-284 0,1 0-345 16,-7 1-38-16,6-1 2 0,1 0-80 0,-1 1-31 0,1-1 0 0,-1 0 0 15,0 1 0-15,2-1 0 0,-2 0 0 0,0 4 0 0,1-3 0 0,-1 3 0 0,1 3 0 16,0-3 0-16,-1 4 0 0,0 0 0 0,1 3 0 0,0 0 0 0,-1 4 0 0,0 0 0 16,1 1 0-16,-7 2 0 0,7 4 0 0,-1-3 0 0,-6 7 0 0,7-4 0 15,-7 4 0-15,6 4 0 0,-6 0 0 0,0-1 0 0,6 5 0 0,-6-4 0 16,0 2 0-16,0 2 0 0,0-1 0 0,7 0 0 0,-7 1 0 0,0-5 0 16,-7 5 0-16,7-5 0 0,0-3 0 0,0 4 0 0,0-4 0 0,0-4 0 0,-6 5 0 15,6-9 0-15,0 4 0 0,0-7 0 0,-6 4 0 0,6-8 0 0,-7 4 0 16,7-7 0-16,-6 3-200 0,-1-3-505 0,0-4-82 0,1 0-62 0,6-4 19 0,-6-3 35 15,-8 0 48-15,8-4 51 0,0-4 73 0,-8 0 77 0,8-7 80 0,-7 1 83 16,-1-5 90-16,2-4 92 0</inkml:trace>
  <inkml:trace contextRef="#ctx0" brushRef="#br0" timeOffset="111977.75">14003 13441 0 0,'0'-33'203'0,"13"0"187"16,-13 4 95-16,13 3 71 0,-6 1 64 0,-1 7 48 0,0-5 44 0,2 9 37 0,-2-1 32 15,0 0 28-15,1 5 24 0,-1 2 15 0,1-4-311 0,-1 9-537 0,1-1 0 16,-1 1 0-16,0-1 0 0,2 4 0 0,-2 4-187 0,0-4-437 0,1 0-193 15,6 3-5-15,-6 1 21 0,5-1 28 0,-5 1 34 0,6 4 44 0,-7-4 47 16,8 3 72-16,-8 0 74 0,1 1 94 0,-1-1 93 0,7 0 101 0,-6 1 144 0</inkml:trace>
  <inkml:trace contextRef="#ctx0" brushRef="#br0" timeOffset="112627.22">13456 16892 0 0,'0'-4'155'0,"-6"1"168"0,6-1 73 0,0 0 55 0,-7 1 46 16,7-1 44-16,0 4 43 0,-7-3 38 0,7 3 35 0,-6 3 35 0,-1-3 29 15,7 4 28-15,-6-4 26 0,6 3-270 0,-6 5-327 0,6-1-49 0,-7 0-10 0,0 5-22 16,7-3-97-16,-6 7 0 0,6-1 0 0,-6-1 0 0,6 5 0 0,0 2 0 16,-7-2 0-16,7 3 0 0,0 4 0 0,0-5 0 0,-7 5 0 0,7 0 0 0,0-1 0 15,0 1 0-15,0-4 0 0,0 3 0 0,0-6 0 0,0 3 0 0,0-4 0 0,0 0 0 16,0-3 0-16,0 0 0 0,0-4 0 0,0 0 0 0,7-4 0 0,-7 1 0 15,0-2 0-15,0-1 0 0,0-2 0 0,7-3 0 0,-7 0 0 0,0 0 0 0,6-3 0 16,-6-5 0-16,0 1-467 0,0-1-177 0,6-2-176 0,-6-1 3 0,0-1 29 16,7-6 42-16,-7 3 42 0,7-3 56 0,-7-4 57 0,6 4 59 0,-6-4 58 0,6-3 92 0,-6-1 91 15,0 0 84-15,7 0 127 0</inkml:trace>
  <inkml:trace contextRef="#ctx0" brushRef="#br0" timeOffset="112760.82">13527 16701 0 0,'8'-7'228'0,"-8"0"187"16,6 0 94-16,0-1 69 0,-6 5 58 0,6-1 51 0,-6 0 44 0,7 0 34 0,-7 4 29 15,0 0 21-15,0 0 18 0,0 0 11 0,0 0-488 0,0 0-356 0,0 0 0 16,0 0 0-16,0 0 0 0,0 0 0 0,7 0 0 0,-7 0 0 0,0 4-284 0,6-4-322 16,-6 4-190-16,7-4-9 0,-1 4 14 0,-6-1 39 0,14 0 44 0,-14 2 46 0,12-5 46 15,-6 3 57-15,2 1 59 0,-2-1 82 0,0 1 83 0,1 0 94 0,-1-1 123 16</inkml:trace>
  <inkml:trace contextRef="#ctx0" brushRef="#br0" timeOffset="112961.49">13703 16958 0 0,'0'4'242'0,"0"-1"178"0,7 1 73 0,-7 0 63 0,0-1 51 15,0-3 53-15,0 4 52 0,7 0 40 0,-7-1 36 0,6-3 29 0,1 4 25 0,-7-4 24 16,6 3-430-16,0-3-436 0,2 0 0 0,-8 4 0 0,6-4 0 0,6 0 0 16,-5 0 0-16,0 0 0 0,-1 0 0 0,1-4 0 0,5 4 0 0,-4 0 0 0,4-3 0 15,-6-1-55-15,2 1-349 0,4-1-115 0,-5 0-116 0,6 4-75 0,-6-3-65 0,5-1 31 16,-6 0 44-16,2 4 46 0,-2-3 46 0,0-1 51 0,1 4 54 0,-1 0 74 0,-6 0 75 15,7 0 80-15,-7 4 79 0</inkml:trace>
  <inkml:trace contextRef="#ctx0" brushRef="#br0" timeOffset="113113.5">13775 17211 0 0,'-7'11'237'0,"7"-4"186"0,-6 4 87 0,0-4 61 0,6 1 47 0,-6-5 46 0,6 5 38 16,0-5 43-16,0 1 40 0,-8-4 38 0,8 4 41 0,0-4 32 0,8 3-543 0,-8-3-353 15,6 0 0-15,-6 0 0 0,6 0 0 0,0 0 0 0,1 0 0 0,-7 0 0 0,7 0 0 16,6-3 0-16,-7 3 0 0,0-4 0 0,8 4 0 0,-2-4 0 0,2 4 0 15,-1-3 0-15,0-1 0 0,0 0 0 0,7-3 0 0,-8 3 0 0,1 0-12 0,7-3-662 16,-7 4-189-16,0-5 0 0,7 1 26 0,-1 0 40 0,-6 0 42 0,6-1 64 0,-5-3 70 16,5 4 62-16,-6-1 66 0,6 1 86 0,-5 0 88 0,-1-1 97 0,0 1 144 15</inkml:trace>
  <inkml:trace contextRef="#ctx0" brushRef="#br0" timeOffset="113411.14">14393 16929 0 0,'8'-9'190'0,"-8"3"171"15,0 3 74-15,6-6 56 0,-6 6 50 0,0-1 45 0,0 1 42 0,6-1 39 0,-6 1 32 16,0-1 32-16,7 4 28 0,-7-4 29 0,0 4 24 0,7-3-309 0,-7 3-503 16,6-4 0-16,0 4 0 0,-6 0 0 0,7-3 0 0,-1 3 0 0,-6 0 0 0,7 0 0 15,0 3 0-15,-1-3 0 0,0 0 0 0,1 4 0 0,0-4 0 0,-7 3 0 0,6 5 0 16,0-5 0-16,1 4 0 0,-7 0 0 0,7 5 0 0,-1-1 0 0,-6 0 0 16,7 4 0-16,-1-1 0 0,-6 5 0 0,0 2 0 0,6-2 0 0,-6 6 0 0,0 1 0 15,0 0 0-15,0 3 0 0,0 0 0 0,0 0 0 0,0 5 0 0,0-5 0 16,0 4 0-16,0 0 0 0,0 4 0 0,0-4 0 0,0-1 0 0,0 2 0 15,-6-5 0-15,6 4 0 0,0-4 0 0,0-3 0 0,0 3 0 0,-6-4 0 0,6-2 0 0,0-1 0 16,0 0 0-16,0-4 0 0,-7 0 0 0,7-3 0 0,0-1 0 0,-6-3 0 0,6 1 0 16,-7-5 0-16,7 4 0 0,-7-4 0 0,1-3 0 0,0-1 0 0,6 1 0 15,-14-4 0-15,8 0 0 0,-7-4-346 0,6 1-265 0,-6-4-118 0,1-1-109 0,-2-3 16 0,2-4 41 16,-2-3 56-16,1 0 58 0,-6-4 64 0,6-4 64 0,-7-3 74 0,1-5 77 16,6-1 82-16,-7-2 80 0,1-3 92 0,5-5 123 0</inkml:trace>
  <inkml:trace contextRef="#ctx0" brushRef="#br0" timeOffset="113544.83">14270 16610 0 0,'13'-26'204'16,"0"8"180"-16,0 0 85 0,0-1 67 0,1 5 62 0,-8 3 57 0,7 0 55 0,-7 4 44 16,1-5 41-16,-1 8 33 0,1 1 28 0,-1-1 25 0,0 0-360 0,8 4-521 0,-8 0 0 15,1 4 0-15,-7-4 0 0,7 4 0 0,-1-1 0 0,0-3 0 0,1 4 0 16,-1 0-42-16,8-1-786 0,-8 2-21 0,7-1 5 0,-6 2 27 0,-1-2 30 0,7 0 38 16,-6-1 39-16,6 1 67 0,-7 0 70 0,0-1 80 0,2 1 84 0,-2-1 115 15,6-3 141-15</inkml:trace>
  <inkml:trace contextRef="#ctx0" brushRef="#br0" timeOffset="115044.43">21578 13965 0 0,'0'-7'155'0,"6"-1"163"0,0 5 64 16,-6-5 44-16,0 5 33 0,7-1 39 0,-7 0 42 0,0 1 36 0,0 3 37 0,0-4 35 16,0 4 34-16,0 0 35 0,0 0 34 0,0 0-261 0,0 4-313 0,0-4-36 15,0 3 6-15,-7 1 9 0,7 3 10 0,0-3-17 0,0 3-149 0,0 1 0 0,0-1 0 16,0 4 0-16,0-4 0 0,0 5 0 0,0 2 0 0,0 0 0 0,0 1 0 15,7-1 0-15,-7 5 0 0,7-1 0 0,-7 1 0 0,6-1 0 0,1 1 0 16,-1-1 0-16,0 3 0 0,1-2 0 0,6 3 0 0,-7-4 0 0,8 4 0 16,-8-4 0-16,7 1 0 0,0 3 0 0,6-4 0 0,-5 1 0 0,-1-1 0 0,6-4 0 15,-6 5 0-15,7-5 0 0,0 1 0 0,-1-4 0 0,1 5 0 0,0-7 0 0,5 3 0 16,1-1 0-16,0-4 0 0,0 4 0 0,1-8 0 0,-1 5 0 0,-1-1 0 16,8-3 0-16,0 0 0 0,0-1 0 0,-1 1 0 0,1 0 0 0,-1-4 0 15,1 3 0-15,5-3 0 0,-5 4 0 0,6-4 0 0,-7 4 0 0,8-4 0 0,-7 0 0 16,5 3 0-16,1-3 0 0,1 0 0 0,-8 4 0 0,7-4 0 0,0 0 0 15,-6 0 0-15,6 0 0 0,0 0 0 0,-6-4 0 0,6 1 0 0,-1-1 0 0,-5 0 0 16,7 1 0-16,-8-5 0 0,7 1 0 0,-7 0 0 0,1-1 0 0,6 1 0 16,-7-4 0-16,2 0 0 0,-2 1 0 0,-7-2 0 0,8 1 0 0,-7-4 0 15,7 4 0-15,-7 0 0 0,0-3 0 0,0 3 0 0,-6 0 0 0,5-4 0 16,-5 4 0-16,0 0 0 0,-1 0 0 0,1-4 0 0,0 4 0 0,-1 0 0 0,-6 0 0 16,0 4 0-16,7-4 0 0,-7 0 0 0,0 4 0 0,0-4 0 0,-7 4 0 0,8-1 0 15,-8 1 0-15,7 0 0 0,-7-1 0 0,1 5 0 0,6-4 0 0,-7 2 0 16,-6 2 0-16,6 0 0 0,2-2 0 0,-2 1 0 0,0 4 0 0,-6-3 0 15,7-1 0-15,0 4 0 0,-7-3 0 0,6 3 0 0,-6-4 0 0,7 4 0 0,-7-3 0 16,6 3 0-16,-6 0 0 0,6-4 0 0,-6 4 0 0,0 0 0 0,7 0 0 16,-7 0 0-16,0-4 0 0,0 4 0 0,0 0 0 0,7 0 0 0,-7 0 0 0,0 0 0 15,0 0 0-15,0 0 0 0,0 0-418 0,-7-7-463 0,7 4 2 0,0 3 29 16,-7-4 35-16,7 4 38 0,-6-4 52 0,6 4 54 0,-6 0 72 0,-1-4 77 16,1 4 87-16,-1 0 91 0,-6 0 126 0,7 4 161 0</inkml:trace>
  <inkml:trace contextRef="#ctx0" brushRef="#br0" timeOffset="115993.97">22665 15020 0 0,'0'-11'143'0,"6"0"170"0,-6 0 82 0,8 0 68 0,-8 0 63 0,0 0 64 16,0-4 64-16,6 4 52 0,-6 1 50 0,0-1 40 0,0 2 39 0,0-1 32 0,0 3 32 15,0-1-651-15,0 1-248 0,0 0 0 0,-6 3 0 0,6-3 0 0,0 3 0 16,0 4 0-16,0-4 0 0,0 1 0 0,0 3 0 0,0 0 0 0,0 0 0 15,0 0 0-15,0 3 0 0,0-3 0 0,0 4 0 0,0 3 0 0,0 1 0 0,0-1 0 16,-8 4 0-16,8 0 0 0,0 3 0 0,0 2 0 0,-6 5 0 0,6 1 0 16,-6 0 0-16,-1 7 0 0,7 1 0 0,-7-1 0 0,1 8 0 0,0-1 0 15,-1 6 0-15,1-3 0 0,-8 5 0 0,8 0 0 0,0 0 0 0,-8 7 0 0,8-3 0 16,-7 0 0-16,0-1 0 0,6 4 0 0,-5-3 0 0,4 0 0 0,-4-1 0 0,6-3 0 16,-8 0 0-16,8 0 0 0,-1-3 0 0,-5-2 0 0,4-5 0 0,2 2 0 15,0-7 0-15,0 1 0 0,-2-4 0 0,2-1 0 0,0-3 0 0,6 0 0 0,-7-3 0 16,7-5 0-16,-6 1 0 0,6-4 0 0,-7 0 0 0,7-4 0 0,-7 0 0 15,7 1 0-15,0-5 0 0,-6 1 0 0,6 0 0 0,-6-4 0 0,-1 0-264 0,7-4-330 16,-7 0-99-16,7 4-72 0,-6-7-55 0,6 3 29 0,-6-3 45 0,-1 0 64 16,7 0 68-16,-6-4 64 0,-1 0 63 0,0 0 87 0,1 0 83 0,6-5 75 0,-6 6 72 15</inkml:trace>
  <inkml:trace contextRef="#ctx0" brushRef="#br0" timeOffset="116210.57">22229 15983 0 0,'0'-7'138'15,"-6"3"166"-15,6 1 73 0,0-1 63 0,0 0 58 0,-8 4 58 0,8-4 56 0,0 4 52 0,0 0 49 16,-6 0 41-16,6 0 41 0,0 4 38 0,-6-4 38 0,6 4-253 0,0 0-600 15,0 3-18-15,0-3 0 0,0 3 0 0,0 0 0 0,0 4 0 0,0 1 0 16,0-2 0-16,6 5 0 0,-6-1 0 0,0 2 0 0,6 1 0 0,-6 2 0 16,8-1 0-16,-8 1 0 0,6 3 0 0,0-5 0 0,0 6 0 0,2-1 0 0,-2-4 0 15,0 0 0-15,1 4 0 0,-1-3 0 0,8-1 0 0,-8-2 0 0,6-2 0 16,-4 0 0-16,4-3 0 0,2 0 0 0,-1 0 0 0,-1-7 0 0,2-1 0 0,-2 1 0 16,8-4 0-16,-7-4 0 0,7 1 0 0,-8-5 0 0,8 1 0 0,0-8 0 15,-1 1 0-15,1-1 0 0,-1-3 0 0,7-4 0 0,-6 0 0 0,-7-4-720 0,7 4-183 16,-1-3 24-16,0-2 33 0,-5 2 36 0,5 0 41 0,-6 3 46 0,0-4 66 0,1 4 71 15,-8 3 87-15,7 1 93 0,-7 0 128 0,1 3 163 0</inkml:trace>
  <inkml:trace contextRef="#ctx0" brushRef="#br0" timeOffset="117210.37">21858 16276 0 0,'0'0'146'0,"-7"-3"163"0,0 3 69 0,1 0 60 15,-1 0 58-15,1 3 55 0,0-3 52 0,-8 4 46 0,2 0 45 0,5-1 38 0,-13 1 34 16,7 4 39-16,0-1 36 0,1 4-256 0,-8 0-387 0,0 4-198 0,1-1 0 15,-1 4 0-15,0 8 0 0,-5-4 0 0,-1 7 0 0,0 5 0 0,-1-2 0 16,1 5 0-16,0 3 0 0,1 1 0 0,-1 6 0 0,-1 1 0 0,-5 3 0 0,6 0 0 16,-1 4 0-16,1 4 0 0,7-4 0 0,-7 4 0 0,6 3 0 0,0-4 0 0,1 4 0 15,6-3 0-15,-6 0 0 0,5-1 0 0,2 1 0 0,5 0 0 0,-6-4 0 16,6 0 0-16,1-4 0 0,6 0 0 0,0-3 0 0,0-1 0 0,0-3 0 0,0 1 0 0,6-9 0 16,1 1 0-16,-7-1 0 0,7-6 0 0,6-1 0 0,-1-3 0 0,-4 0 0 15,4-8 0-15,8-1 0 0,-7-1 0 0,-1-5 0 0,8-4-189 0,0-3-385 0,-1-4-135 16,1-8-132-16,6 0 15 0,-6-2 38 0,5-9 50 0,-5 1 56 0,6-4 65 0,1-3 64 15,-1-8 64-15,-1 4 67 0,-5-8 88 0,6-4 88 0,0 1 91 0,-7-4 127 16</inkml:trace>
  <inkml:trace contextRef="#ctx0" brushRef="#br0" timeOffset="117544.35">22053 16690 0 0,'0'-3'80'0,"0"-4"144"0,0 2 55 0,-7 2 47 0,7 0 45 0,-6 3 56 15,0-8 60-15,-1 4 46 0,0 1 44 0,1-1 35 0,0 1 30 0,-2-1 24 0,2 1 25 16,0-1-201-16,-7 4-243 0,6 0-29 0,-6 0 1 0,7 0-10 0,-8 0-10 16,2 4-31-16,5-1-31 0,-6 1-14 0,0 3-15 0,1 0 0 0,-2 4-58 15,1 0-50-15,-7 4 0 0,8-1 0 0,-2 5 0 0,2-1 0 0,-2 3 0 0,1-1 0 0,0 1 0 16,0 5 0-16,1-4 0 0,-2 0 0 0,8 3 0 0,-1-2 0 0,-6-1 0 15,7 0 0-15,-1-1 0 0,7-2 0 0,0-1 0 0,-6 0 0 0,6 1 0 16,6-4 0-16,-6-5 0 0,0 1 0 0,7 0 0 0,-1 0 0 0,1-3 0 0,6-1 0 16,-7 0 0-16,8-3 0 0,-8-4 0 0,7 4 0 0,6-4 0 0,-6-4 0 0,1 0 0 15,5-3 0-15,-6 0 0 0,6-4-10 0,1 0-410 0,0 0-50 0,-1-4-50 16,1-3-129-16,6-1-131 0,-7 1 22 0,1 0 48 0,6-4 49 0,-6 0 50 0,-1 0 50 16,1 0 50-16,-1-1 72 0,0 2 73 0,-5-1 69 0,5 4 66 0,-5-1 73 15,-2 1 119-15</inkml:trace>
  <inkml:trace contextRef="#ctx0" brushRef="#br0" timeOffset="117877.24">22235 16694 0 0,'0'-7'133'0,"6"0"164"0,-6 2 73 15,0 2 61-15,0 0 58 0,0-1 47 0,0 0 44 0,0 0 36 0,0 4 31 0,-6 0 35 16,6 0 30-16,0 0 35 0,0 0 32 0,0 0-244 0,-6 0-296 0,6 4-41 0,0 0-8 16,-6 0-180-16,6 2-10 0,0 2 0 0,-8 3 0 0,8 0 0 0,-6 1 0 15,6-2 0-15,-6 5 0 0,6-1 0 0,-7 4 0 0,7-2 0 0,-6 1 0 0,6 2 0 16,-7-1 0-16,0 5 0 0,7-5 0 0,-6-1 0 0,6 1 0 0,-6 2 0 16,6-2 0-16,-6 0 0 0,6-3 0 0,0-1 0 0,-8-2 0 0,8-2 0 0,0 1 0 15,0 0 0-15,0-2 0 0,0-6 0 0,0 4 0 0,0-3 0 0,0-4 0 0,0 3 0 16,0-3 0-16,0-3 0 0,8 3 0 0,-8-8 0 0,6 5 0 0,0-6 0 0,0-1 0 15,-6 3 0-15,14-8 0 0,-8 4 0 0,1-4 0 0,-1 1 0 0,8-1 0 16,-8 1 0-16,6-5 0 0,2 1 0 0,-1-1 0 0,-7 1 0 0,8 0 0 16,-2 0 0-16,2-1 0 0,-8 1 0 0,7 4 0 0,0-2 0 0,-6 2 0 0,5 3 0 15,-5 0 0-15,0 0 0 0,-1 1 0 0,0 2 0 0,1 4 0 0,0-3 0 0,-1 3 0 16,1 0 0-16,-7 4 0 0,6 0 0 0,-6 0 0 0,0 4 0 0,6 0 0 16,-6 3 0-16,0 0 0 0,0 1 0 0,8 3 0 0,-8 0 0 0,0 3 0 15,0 0 0-15,0 2 0 0,6 2 0 0,-6-3 0 0,0 3 0 0,6 0 0 0,-6 1 0 16,0-1 0-16,6 1 0 0,-6-1 0 0,8 0 0 0,-8-3 0 0,6-1 0 0,-6 1 0 15,6-1 0-15,1-2 0 0,-1-5 0 0,1 4 0 0,0-4 0 0,-1-3 0 16,0-1-417-16,0-3-94 0,2 0-149 0,4-3-152 0,-5-1 14 0,-1-3 39 0,8-4 50 16,-8 0 54-16,7 0 52 0,-6-4 56 0,5 1 64 0,2-5 66 0,-8 5 80 0,7-8 80 15,0 3 81-15,0-3 126 0</inkml:trace>
  <inkml:trace contextRef="#ctx0" brushRef="#br0" timeOffset="118130.91">22939 16394 0 0,'0'-4'179'0,"0"0"169"0,0 1 71 0,0-1 55 0,-7 4 48 0,7-4 52 16,-6 4 53-16,6 0 48 0,0 0 46 0,-7 0 34 0,7 4 35 0,-6-4 28 0,-1 4 27 16,7-1-401-16,-6 5-444 0,6-1 0 0,-7 0 0 0,7 1 0 0,-7-1 0 15,7 4 0-15,-6 4 0 0,6-5 0 0,-6 5 0 0,6 1 0 0,-7 1 0 0,7 1 0 16,-7 5 0-16,7-2 0 0,0 1 0 0,0 0 0 0,-6 5 0 0,6-6 0 0,0 5 0 16,0-1 0-16,0 5 0 0,0-4 0 0,0-1 0 0,0 1 0 0,0-1 0 15,0-2 0-15,0 2 0 0,6-3 0 0,-6 0 0 0,0-4 0 0,0 1 0 0,7-5 0 16,-7 1 0-16,0-4 0 0,7 0 0 0,-7-4 0 0,6 0 0 0,0 1 0 0,-6-5 0 15,7-3 0-15,0 0 0 0,-1-3 0 0,1-1 0 0,-1-3 0 0,1-1 0 16,6-2-353-16,-7-2-119 0,0-2-162 0,2-1-163 0,4 1 3 0,-5-1 27 16,-1-3 53-16,7 3 55 0,-6-4 51 0,-1 1 51 0,8 0 65 0,-8 0 65 0,0-1 74 15,-6 1 74-15,7 4 78 0,0-2 117 0</inkml:trace>
  <inkml:trace contextRef="#ctx0" brushRef="#br0" timeOffset="118314.29">22782 16496 0 0,'-6'4'193'0,"-7"3"173"0,6 1 74 16,-5-1 61-16,4 0 56 0,2 4 60 0,6-3 59 0,-6 3 49 0,-1-4 43 0,7 0 39 16,0 4 36-16,-6-4 31 0,6 1-50 0,6-1-824 0,-6 0 0 0,7 2 0 15,-7-3 0-15,12 2 0 0,-4-1 0 0,-2-3 0 0,7 3 0 0,0-4 0 0,0 5 0 16,7-4 0-16,-8-1 0 0,8-3 0 0,-1 3 0 0,1-3 0 0,0 0 0 0,-1-3 0 16,7 0 0-16,-6-1 0 0,6-4-359 0,-7 5-200 0,1-4-101 0,6 0-81 15,-7-1-68-15,7 0 34 0,-6-3 45 0,6 4 62 0,-7-4 62 0,1 4 58 16,0-4 61-16,-7 3 78 0,7 1 79 0,-8 4 75 0,2-1 72 0</inkml:trace>
  <inkml:trace contextRef="#ctx0" brushRef="#br0" timeOffset="118510.95">23421 16675 0 0,'0'8'143'0,"0"-1"168"0,0 1 77 16,0-1 63-16,0-3 56 0,0 4 56 0,0 2 55 0,0-2 54 0,0-1 54 0,0 3 40 16,0-2 39-16,0 2 34 0,0 2 29 0,0-1-334 0,0 0-534 0,-7 4 0 0,7-4 0 15,0 3 0-15,0 1 0 0,-7 3 0 0,7-3 0 0,0 4 0 0,-6-5 0 16,6 4 0-16,0 1 0 0,0-1 0 0,0 0 0 0,-6 1 0 0,6-1 0 0,0-1 0 15,0-1 0-15,0 2 0 0,-6-3 0 0,6 3 0 0,0-3 0 0,0-4 0 0,0 3 0 16,0-3 0-16,0 0 0 0,0-4-306 0,-8 1-185 0,8 0-157 0,0-4-155 16,0-4 8-16,0 0 36 0,0 0 46 0,0-4 50 0,0-1 52 0,-6-2 52 0,6 0 58 15,0-4 61-15,0 0 78 0,0-4 79 0,0-3 89 0,0 0 131 0</inkml:trace>
  <inkml:trace contextRef="#ctx0" brushRef="#br0" timeOffset="118643.86">23492 16470 0 0,'0'-7'185'0,"7"0"169"0,-1 0 66 15,-6 3 54-15,7 0 43 0,-7 1 37 0,0 3 35 0,7-4 28 0,-7 4 25 16,0 0 19-16,0 0 16 0,0 0-18 0,0-4-27 0,0 4-365 0,0 0-421 16,0 0-121-16,0 4-82 0,0-4-148 0,6 0-150 0,-6 4-10 0,6-4 14 0,-6 3 22 15,0 1 28-15,0 0 31 0,6 3 35 0,-6-4 64 0,0 5 67 0,0-5 76 0,0 5 78 16,0 0 87-16,0-1 128 0</inkml:trace>
  <inkml:trace contextRef="#ctx0" brushRef="#br0" timeOffset="119077.92">22600 17613 0 0,'-6'7'174'0,"-1"-3"164"0,0 4 62 0,1-4 61 0,6 3 60 15,-6-3 53-15,6-1 54 0,0-3 35 0,0 4 31 0,6-4 24 0,-6 0 22 0,6 0 23 0,1 0 23 16,-7 0-293-16,7-4-345 0,5 4-58 0,-5-3-90 0,6 3 0 0,-6-4 0 15,5 4 0-15,2-5 0 0,-2 5 0 0,2-2 0 0,5 2 0 0,-6 0 0 0,0-4 0 16,7 4 0-16,-1 0 0 0,-6 0-86 0,0-3-70 0,7 3-43 0,-7 3-21 0,6-3-17 16,-6 0-12-16,1 0-7 0,-8 4 1 0,7-2 5 0,-6 3 11 0,6-1 11 15,-7 3 16-15,-6 0 20 0,7 1 31 0,-7-1 31 0,0 4 54 0,0 0 54 0,-7 0 49 16,1 3 50-16,-1-2 35 0,-6 6 34 0,0-4 26 0,0 1 26 0,0 4 26 0,-6-1 25 16,-1 0 27-16,0-3 27 0,1 3 12 0,-1 0 5 0,0 0 1 0,-5 2-4 15,5-6-206-15,-6 4-111 0,6-3 0 0,1-1 0 0,-1 1 0 0,1 0 0 0,0-5 0 16,5 5 0-16,1-3 0 0,1-6 0 0,-2 6 0 0,2-5 0 0,5-3 0 0,0 3 0 15,1-4 0-15,6 1 0 0,0 0 0 0,0 0 0 0,0-4 0 0,6 3 0 0,1-3 0 16,0 0 0-16,5 0 0 0,2 0 0 0,-2 0 0 0,1 0 0 0,1 0 0 0,5 0 0 16,0-3 0-16,1 3 0 0,6-4 0 0,-7 4 0 0,8-4 0 0,-1 0 0 15,0 1 0-15,-7-1 0 0,7-3 0 0,0 4 0 0,0-5 0 0,1 4 0 0,-1-2 0 16,0-3 0-16,-7 2 0 0,7 3 0 0,-6-3 0 0,-1 0 0 0,1 0 0 0,0 3 0 16,-8-3 0-16,1 3 0 0,7-3 0 0,-7 3 0 0,-6 0 0 0,5 1 0 15,-5-1 0-15,0 0 0 0,-1 4-194 0,1 0-527 0,-7-3-76 0,0 3-51 0,0 0 23 16,0 0 39-16,0 0 52 0,0 0 56 0,0 0 68 0,0 0 69 0,0 0 67 0,0 0 70 15,0 0 96-15,0 0 98 0</inkml:trace>
  <inkml:trace contextRef="#ctx0" brushRef="#br0" timeOffset="119594.3">23967 16119 0 0,'0'-7'233'0,"0"3"172"0,8-3 69 16,-8 3 46-16,0 0 36 0,0 4 47 0,0-4 47 0,6 4 51 0,-6 0 53 16,0 0 43-16,0 0 39 0,6 0 32 0,-6 0-74 0,0 4-794 0,7-4 0 15,-7 4 0-15,6 0 0 0,1 3 0 0,-1-3 0 0,1 3 0 0,-1 0 0 0,0 1 0 16,2-1 0-16,4 4 0 0,-5 0 0 0,6 3 0 0,0-3 0 0,-7 3 0 0,8 6 0 15,-2-6 0-15,2 5 0 0,-8-1 0 0,7 0 0 0,0 4 0 0,0-1 0 16,1 2 0-16,-2-1 0 0,-6 4 0 0,8-1 0 0,-8 4 0 0,7-2 0 16,-7 5 0-16,8-2 0 0,-8 2 0 0,0 5 0 0,2-4 0 0,-2 4 0 0,0 3 0 15,-6 1 0-15,7-2 0 0,-7 2 0 0,0 3 0 0,0 4 0 0,-7-4 0 0,7 3 0 16,-6 1 0-16,6-1 0 0,-6 1 0 0,-8 3 0 0,8-3 0 0,0 3 0 16,-8-3 0-16,1 3 0 0,0-4 0 0,0 5 0 0,1-4 0 0,-2-1 0 0,1 1 0 0,-7 0 0 15,1-1 0-15,6 1 0 0,-7-4 0 0,1 0 0 0,-1-4 0 0,0 0 0 16,-5 1 0-16,5-4-2 0,0-5-673 0,-5 1-187 0,5-4 1 0,-6-3 31 0,6 0 41 15,1-4 46-15,-1-4 59 0,0-3 57 0,1-4 65 0,6-4 65 0,-6 0 80 16,5-7 85-16,2-3 103 0,-1-1 148 0</inkml:trace>
  <inkml:trace contextRef="#ctx0" brushRef="#br0" timeOffset="163926.87">1284 629 0 0,'0'-3'164'0,"6"6"172"0,-6-3 74 15,6 5 61-15,-6 2 52 0,0 0 59 0,7 0 59 0,-7 1 57 16,0 3 52-16,0 0 39 0,0 0 35 0,-7 3 31 0,7-3 24 15,0 8-610-15,-6-1-269 0,6 0 0 0,-6 4 0 0,-1 0 0 0,7 0 0 16,-7 1 0-16,1 2 0 0,0-3 0 0,-1 4 0 0,1-5 0 16,-1 5 0-16,0 1 0 0,1-6 0 0,0 5 0 0,-2-8 0 15,2 4 0-15,0 0 0 0,0-8 0 0,-1 4 0 0,7-2-199 0,-7-2-280 16,1-3-170-16,6 0-173 0,-7-4 11 0,7-3 36 0,0 0 55 0,0-4 57 16,0 0 60-16,-6-4 60 0,6-3 41 0,0-1 40 0,0 1 77 15,0-4 79-15,0-3 99 0,0 3 142 0</inkml:trace>
  <inkml:trace contextRef="#ctx0" brushRef="#br0" timeOffset="164092.41">1238 930 0 0,'13'-11'101'0,"-6"0"177"0,5 4 103 0,2 0 71 0,-2 3 62 16,2-3 52-16,-1 0 47 0,-7 2 43 0,7-1 40 0,0 1 40 15,1 2 38-15,-2-1 33 0,1 0 32 0,0 4-229 0,0-3-442 16,1-1-168-16,-2 1 0 0,2-1 0 0,-2 0 0 0,1 1 0 0,1-5 0 16,-2 5 0-16,2-5 0 0,-2 1 0 0,1 3 0 0,1-3 0 15,-2 0-115-15,2-1-243 0,-1 5-59 0,-7-5-110 0,7 1-113 0,-6 4-60 16,5-5-54-16,-4 1 39 0,-2 3 49 0,-6-4 50 0,6 4 51 15,1 1 57-15,-7 3 56 0,0 0 70 0,0 0 68 0,0 0 70 0,0 0 75 16</inkml:trace>
  <inkml:trace contextRef="#ctx0" brushRef="#br0" timeOffset="164277.21">1537 813 0 0,'-6'7'110'0,"0"4"172"0,-1 0 93 16,7 0 68-16,-7 4 59 0,7 3 55 0,-6 1 50 0,0-1 44 0,6 4 46 15,-7 3 40-15,0 1 33 0,7 4 32 0,-6 3 28 0,-1-1-237 0,1 5-358 16,6-1-235-16,-6 5 0 0,-1-1 0 0,7 0 0 0,-7 1 0 0,1-1 0 15,6 4 0-15,0-7 0 0,-6 3 0 0,6-3 0 0,0-1 0 0,0-2 0 16,0-2 0-16,0-2 0 0,0-5 0 0,0 1-202 0,6-3-119 0,-6-2-57 0,0-7-42 16,0 4-38-16,6-3-132 0,-6-4-135 0,0-3 17 0,0-5 37 0,7 2 42 0,-7-5 41 15,0 0 47-15,0 0 49 0,0-5 69 0,0 2 69 0,7-5 71 0,-7-3 66 16,0 1 65-16,0-1 113 0</inkml:trace>
  <inkml:trace contextRef="#ctx0" brushRef="#br0" timeOffset="164442.71">1440 1407 0 0,'6'-15'115'15,"1"0"175"-15,0 4 97 0,-1 0 76 0,0 0 68 0,-6 0 56 0,13 4 51 16,-6-4 43-16,0 4 39 0,-1-1 36 0,0 0 36 0,8 1 22 16,-8 0 23-16,0 3-257 0,7-3-580 0,-6 3 0 0,6-2 0 15,1 2 0-15,-8-4 0 0,7 1 0 0,0 0 0 0,0-1 0 0,-1 5 0 16,2-5 0-16,-8 1-77 0,7-1-244 0,0 1-71 0,-6 0-114 16,6 0-116-16,0 0-67 0,-7 0-52 0,8-2 34 0,-8 2 48 15,0 0 43-15,1 3 41 0,-1 1 43 0,-6-1 43 0,0 0 71 0,0 4 72 16,0 0 83-16,0 0 83 0</inkml:trace>
  <inkml:trace contextRef="#ctx0" brushRef="#br0" timeOffset="164608.04">1492 1560 0 0,'-7'7'74'0,"7"4"145"16,0-3 63-16,0-5 56 0,7 2 57 0,-7-2 50 0,0 1 51 0,7-4 33 0,-7 0 30 16,6 0 27-16,0-4 27 0,1 4 21 0,0-3 21 0,-1-2-196 0,0-1-238 15,1 1-66-15,-1-2-41 0,1 0-66 0,6 0-65 0,1-1-59 0,-8-3-58 16,7 4-52-16,0-4-51 0,-7 4-30 0,7-4-23 0,1 0-90 15,-2-4-96-15,1 4-65 0,0 0-52 0,-6-4 27 0,6 4 38 0,0-3 48 16,-7 3 50-16,8 0 46 0,-8 3 42 0,0-2 54 0,7 2 54 16,-13 5 41-16,7-1 49 0</inkml:trace>
  <inkml:trace contextRef="#ctx0" brushRef="#br0" timeOffset="164779.48">1720 1465 0 0,'-6'11'80'0,"-1"0"143"0,-6-4 56 0,6 4 41 0,1 0 38 0,-1-3 40 0,1 3 41 15,-1-4 43-15,1 0 48 0,0 4 34 0,-2-4 32 0,2 4 28 0,-7-3 27 16,7 3-194-16,-1-4-241 0,1 4-30 0,-1 0-2 0,1 0-6 0,0 0-4 0,-2 0-19 15,-4 0-19-15,5 4-28 0,0-1-28 0,-6 1-18 0,7 1-12 0,-7 2-13 16,6-1-12-16,-5 1-7 0,-2 5-10 0,8-1-10 0,-7 0-9 0,0-1-18 0,0 6-15 16,-1-6-30-16,2 5-30 0,-1 0-30 0,0-5-33 0,0 6-26 0,-1-6-25 15,2 1-39-15,-2 0-41 0,8-4-79 0,-7 1-81 0,7-5-82 0,-8 1-77 0,8-5 17 16,0 2 32-16,-1-4 44 0,0-5 47 0,1 1 47 0,6-4 47 0,-6 0 46 0,6-4 47 16,-7-3 56-16,7 0 61 0</inkml:trace>
  <inkml:trace contextRef="#ctx0" brushRef="#br0" timeOffset="165075.42">1394 1941 0 0,'20'-7'33'15,"-8"0"129"-15,2-1 55 0,6 4 47 0,-8 1 44 0,8 0 39 0,-7-1 37 16,7 4 39-16,-8 0 38 0,8 4 40 0,-7-1 40 0,1 0 37 0,5 1 37 0,-6 0-143 16,6 3-177-16,-5 1-32 0,5-1-9 0,0 0-21 0,-6 1-18 0,7-1-18 15,-7 4-15-15,6-4-20 0,-6 4-22 0,7-4-23 0,-6 4-23 0,4-3-18 0,-4 3-22 16,-1-4-14-16,7 1-12 0,-8-1-14 0,1 0-14 0,0 1-14 0,0-1-13 16,-6-3-11-16,6 3-11 0,-7-3-4 0,8-1-4 0,-8-3-16 0,0 4-14 0,1-4-31 15,-7 0-30-15,6 0-16 0,-6-4-11 0,7 1-7 0,-7-1-3 0,0-3 0 0,0 3-2 16,0-8 1-16,0 6-1 0,-7-5 2 0,7 0 6 0,-6 0 21 0,-1-5 23 15,1 2 45-15,0 0 48 0,-2-1 35 0,2-3 36 0,0-1 39 0,0 4 38 0,-1-2 37 16,-6-1 36-16,6 2 24 0,1 2 22 0,-1-5 9 0,0 8 8 0,1-3-5 16,0 3-1-16,0-1-11 0,-2 2-7 0,8 2-5 0,-6 1 0 0,6 0-11 0,0 4-11 15,-6-1-19-15,12 0-76 0,-6 4-96 0,0 0 0 0,0-4 0 0,6 4 0 16,-6 0 0-16,8 4 0 0,-2-4 0 0,0 0 0 0,-6 0 0 0,6 0 0 0,1 4 0 0,6-4 0 16,-6 4 0-16,-1-4 0 0,8 3 0 0,-8-3 0 0,0 4 0 0,8-4-409 15,-8 0-220-15,7 0-180 0,-7 0-3 0,8 0 22 0,-2 0 33 0,-6 0 31 16,8 0 56-16,-1 0 63 0,-6-4 63 0,6 4 67 0,-7-3 89 0,8-1 89 0,-8 4 94 15,0-4 136-15</inkml:trace>
  <inkml:trace contextRef="#ctx0" brushRef="#br0" timeOffset="165546.4">2280 1044 0 0,'0'-14'200'15,"6"2"181"-15,-6 6 86 0,7-6 75 0,0 4 72 0,-7 5 56 0,0-5 53 16,6 5 39-16,-6 3 36 0,0 0 31 0,0 0 29 0,0 0 25 15,-6 3-419-15,6 1-464 0,-7 3 0 0,0 1 0 0,1 4 0 16,6 2 0-16,-13 0 0 0,7 1 0 0,-1 3 0 0,-6 4 0 0,7 0 0 16,-8 0 0-16,2 3 0 0,-2 1 0 0,8 4 0 0,-7-5 0 0,-1 4 0 15,8-3 0-15,-6 4 0 0,-2-5-351 0,8-3-87 0,-1 4-55 0,-6-4-60 0,13-5-96 16,-7 6-95-16,1-4 27 0,0-5 45 0,6 1 46 0,0-1 49 0,0 1 50 0,0-4 51 16,0-4 68-16,0 4 68 0,6-4 69 0,0-2 66 0,1-2 76 0,0 0 114 15</inkml:trace>
  <inkml:trace contextRef="#ctx0" brushRef="#br0" timeOffset="165875.6">2450 1407 0 0,'19'-12'145'0,"-12"5"170"0,5 3 79 0,-5-3 62 0,6 4 59 0,-13 3 46 0,7-4 43 15,-7 8 33-15,6-1 33 0,-6 1 26 0,-6-1 30 16,6 8 23-16,-7-3 23 0,0 3-269 0,1 3-321 0,-1-3-63 0,-5 8-26 0,5-4-39 16,-6 3-54-16,7-4 0 0,-8 8 0 0,1-3 0 0,0-1 0 0,0 4 0 0,7-4 0 15,-8 4-1-15,2-3-44 0,5-1-7 0,-6 0-5 0,7 0-8 0,-7 1-7 0,6-4-10 16,0 0-12-16,1-5-33 0,0 5-36 0,-1-8-16 0,0 4-16 0,7-4 0 15,-6-3 1-15,6 3 11 0,0-3 16 0,0 0 7 0,0-4 6 0,0 0 11 0,6 0 13 16,-6 0 15-16,7 0 14 0,0-4 39 0,-1 4 41 0,0-4 30 0,1 1 28 16,6-1 9-16,-6 0 9 0,5-3-1 0,2 4 1 0,-8-2 11 0,8-1 10 0,-2 2 15 15,1-4 12-15,0 5 10 0,-6-1 10 0,5 1 3 0,2-1 1 0,-1 1-1 0,0-1-1 16,0 0 0-16,-7 4 3 0,8 0-3 0,-8-4-1 0,7 4-2 0,0 0-4 16,-6 0-4-16,-1 0-6 0,7 0 3 0,-6 4 1 0,5-4 2 0,-4 0-1 0,-2 4-102 15,0-4-11-15,7 4 0 0,-6-1 0 0,-1 1 0 0,1-1 0 0,-1 1 0 0,8 3 0 16,-8-3 0-16,0 0 0 0,1 2 0 0,-1-1 0 0,1 2 0 0,6-4 0 15,-13 1 0-15,13 3 0 0,-6-3 0 0,-1 0-154 0,0-1-226 0,1 2-61 16,0-2-167-16,-1-3-171 0,0 0 1 0,1 0 26 0,-7-3 48 0,6 3 51 0,1-5 52 0,0-2 49 16,-1 3 62-16,-6-7 62 0,6 4 80 0,-6-1 78 0,8-2 80 15,-8-5 127-15</inkml:trace>
  <inkml:trace contextRef="#ctx0" brushRef="#br0" timeOffset="166260.22">2977 527 0 0,'-6'0'90'0,"6"-3"137"0,-8 3 44 15,8 3 40-15,-6-3 40 0,6 4 37 0,-6-4 33 0,6 8 25 0,-6-5 21 16,6 0 19-16,-7 5 20 0,7 3 17 0,-7-1 16 0,7 6-205 0,0-5-244 15,-6 0-6-15,6 3 27 0,0-3 10 0,0 0 5 0,6 0-4 0,-6 0-6 16,7 0 9-16,-7 0 8 0,7-4 9 0,-1 4 7 16,0-3 8-16,0-2 7 0,8 3 2 0,-8-2 2 0,7-3-9 0,1-1-11 15,-2 1-15-15,2 0-15 0,-2-4-6 0,2 0-9 0,5 0-19 0,-5-4-84 16,-2 0 0-16,8 1 0 0,-1-1 0 0,-5-3 0 0,4 2 0 0,2-2 0 16,-7-4 0-16,7 4 0 0,0 0 0 0,-1-4 0 0,-6 3 0 0,6 1 0 15,-5-4 0-15,5 4 0 0,-6 0 0 0,0-1 0 0,0 0 0 0,0 5 0 16,-7-4 0-16,8 3 0 0,-8 1-7 0,1 3-52 0,-1 0-24 15,1 0-27-15,-7 0-53 0,6 3-57 0,-6 5-58 0,0-5-57 16,0 5-150-16,-6-1-153 0,6 0-30 0,-7 4-11 0,1 0 20 0,-1 0 26 16,1 4 32-16,-8-1 39 0,8 0 52 0,-7 2 56 0,0-1 74 0,0 3 74 15,-7-4 78-15,8 5 96 0</inkml:trace>
  <inkml:trace contextRef="#ctx0" brushRef="#br0" timeOffset="166475.88">3081 1015 0 0,'6'-3'185'0,"2"3"173"0,-2 0 78 0,-6 0 65 0,6 0 58 0,-6 3 58 16,6-3 58-16,-6 3 46 0,0 1 44 0,7 0 34 0,-7 3 36 16,0 0 28-16,0 4 14 0,0 0-877 0,7 0 0 0,-7 4 0 0,0 4 0 15,0-2 0-15,0 1 0 0,0 4 0 0,0 1 0 0,0 2 0 0,0 1 0 16,6-1 0-16,-6 4 0 0,0-2 0 0,0-2 0 0,7 1 0 0,-7-1 0 16,0 1 0-16,6-5 0 0,-6-1 0 0,0 2 0 0,0-8 0 0,0 1 0 0,6-1 0 15,-6-3 0-15,0 0 0 0,0-3-5 0,0-5-283 0,0 1-42 0,0-1-38 0,0-3-37 16,0 0-57-16,0 0-58 0,0-3-83 0,0-1-79 0,-6-3 19 0,6-4 35 15,0 0 38-15,-6 0 40 0,6-4 59 0,-7 1 64 0,7-4 64 16,-6-1 61-16,6-3 61 0,0 0 64 0,-7 0 82 0,7-3 94 16</inkml:trace>
  <inkml:trace contextRef="#ctx0" brushRef="#br0" timeOffset="166725.93">3113 1146 0 0,'7'-18'75'0,"-7"3"144"0,7-3 59 16,-7 7 52-16,6-4 51 0,1 5 44 0,-7-2 42 0,6 5 39 16,0 0 40-16,-6 0 32 0,8-1 35 0,-2 2 28 0,0 1 26 15,0 1-191-15,2-3-237 0,-2 3-38 0,0 1-8 0,1-5-26 0,-1 5-26 16,1-1-18-16,0-3-18 0,5 3-18 0,-6-3-17 0,2 3-15 0,4 1-13 15,-5-1-8-15,0 0-10 0,6 1-1 0,-7-1-1 16,7 0 7-16,-6 4 13 0,5 0 12 0,-5 4 13 0,6 0 5 0,-6-1 7 16,-1 5 5-16,7-1-48 0,-6 4-36 0,-1 0 0 0,8 3 0 0,-8 6 0 15,0-2 0-15,1 3 0 0,-1 1 0 0,1 4 0 16,-1-1 0-16,1 4 0 0,-7-2 0 0,6 2 0 0,-6 0 0 0,6 0 0 0,-6 0 0 16,0-3 0-16,0-1 0 0,0-2 0 0,0 2 0 0,0-6 0 0,0 3 0 15,0-7 0-15,0-1 0 0,0 1 0 0,-6-4 0 0,6 0 0 0,0-4 0 0,-6 0-273 16,-1-3-80-16,7 0-44 0,-6-1-13 0,-1 1-9 0,1 0-69 0,-1-4-76 0,1 0-53 15,0 0-48-15,-2 0 31 0,2 0 37 0,-7-4 58 0,6 0 59 0,-5-3 59 16,5 0 59-16,-6-1 57 0,0 1 58 0,7-4 41 0,-8 0 48 16</inkml:trace>
  <inkml:trace contextRef="#ctx0" brushRef="#br0" timeOffset="166862.56">3192 1274 0 0,'0'-7'30'0,"0"3"126"0,6 4 57 0,-6-3 39 0,7 3 35 15,-7 0 24-15,6-3 21 0,-6 3 19 0,7 0 17 0,-7-4 16 0,7 4 14 16,-1 0 8-16,0-4 5 0,-6 4-166 0,6-4-201 0,2 1-52 0,-2 3-34 15,0-4-91-15,1-3-96 0,0 3-72 0,-1 0-62 16,1 1-14-16,-1-1-5 0,0 0 11 0,1 4 13 0,0-3 22 0,-7 3 24 16,6-4 33-16,-6 4 37 0,0 0 36 0,0 0 41 0</inkml:trace>
  <inkml:trace contextRef="#ctx0" brushRef="#br0" timeOffset="167196.49">3231 1370 0 0,'-6'14'56'0,"-1"-3"126"0,0 4 35 0,7-4 22 15,-6 0 16-15,-1-4 24 0,7 1 27 0,0-1 32 0,-6 1 34 0,6-5 26 0,0 1 25 16,0-4 23-16,0 4 22 0,0-4-167 0,6-4-202 0,-6 4-12 0,7 0 15 15,-1-4 9-15,-6 1 9 0,7-1-9 0,0 0-12 16,-1 1-21-16,0-6-23 0,8 6-12 0,-8-4-11 0,0 3-12 0,8-3-11 16,-8 0-12-16,7 0-14 0,-7-1-18 0,8 1-20 0,-8-1-25 15,7 1-26-15,-6 0-13 0,6 0-11 0,-7-1-7 0,0 5-3 0,1-5-15 16,0 5-15-16,-1-1-60 0,0 0-62 0,2 1-34 0,-8-1-25 16,0 4-13-16,0 0-9 0,0 0 28 0,0 0 33 0,0 7 24 0,0-3 21 15,-8 3 22-15,2 1 21 0,0-1 70 0,-1 4 66 0,0-4 65 0,1 4 62 16,0 0 49-16,-1 0 54 0,-6 0 47 0,6 0 47 0,1-1 21 0,0 2 17 15,-8-1 13-15,8 0 11 0,0 0 10 0,-1-4 10 0,7 1-59 0,-6 3-71 0,6-8-46 16,0 5-45-16,0-1-34 0,0-3-31 0,0-1-10 0,0 1-4 0,0 0-2 0,6-1 1 16,-6-3 0-16,7 0 0 0,-1 4 3 0,0-4 1 0,-6-4 1 0,7 4-1 0,0-3 3 15,5 3 2-15,-5-4 3 0,0 0 2 0,-1 1 2 0,1-1 1 0,5-3-4 16,-5 3-4-16,6-3-16 0,-7 3-21 0,2-3-21 0,-2-1-25 16,7 1-69-16,-7 0-73 0,1 0-60 0,-1-1-59 0,7 1-18 0,-13 0-13 15,6-2 6-15,2 6 13 0,-2-4 17 0,-6 0 21 0,0 3 31 16,0 0 34-16,0 1 38 0,0-1 40 0,-6 4 73 0,6 4 75 0</inkml:trace>
  <inkml:trace contextRef="#ctx0" brushRef="#br0" timeOffset="167426.16">3146 1710 0 0,'-19'23'61'0,"5"-1"137"0,2-4 54 0,-2 4 39 0,2-4 34 0,-1 0 33 0,-1-3 33 16,8 3 29-16,0-6 30 0,-1 2 36 0,0-3 38 0,1 0 40 0,6-4 42 16,0 1-165-16,0-5-201 0,0 5-27 0,6-5-4 0,1-3 1 0,0 4 1 0,-1-4-6 15,0 0-6-15,8 0-7 0,-1-4 0 0,-1 1-16 0,2-1-14 0,-2 0-19 16,8 1-20-16,-7-5-9 0,7 1-10 0,0 0-1 0,5 0-75 0,-5-1-28 0,0 1 0 15,6-5 0-15,-7 1 0 0,7 1 0 0,0 2 0 0,0-3 0 0,-7-3 0 0,8 3 0 16,-1 0 0-16,0-1 0 0,0-2 0 0,-7 3 0 0,7-3 0 0,1 3 0 16,-8-4 0-16,8 4 0 0,-8-4 0 0,0 1 0 0,0 3 0 0,1 0 0 0,-7-4 0 15,7 4 0-15,-7 4-103 0,0-4-90 0,0 0-33 0,0 4-22 0,-7-1-19 16,7 0-1-16,-6 5 1 0,0-5-28 0,-1 5-31 0,-6-1-148 0,0 4-159 0,0 0-2 16,0 0 21-16,0 0 36 0,0 0 40 0,0 0 50 0,-6 0 49 0,-1 0 45 0,0 4 41 15,1-4 43-15,-1 3 46 0,1-3 68 0,-7 4 114 0</inkml:trace>
  <inkml:trace contextRef="#ctx0" brushRef="#br0" timeOffset="167625.95">3348 1542 0 0,'-6'7'143'0,"-1"-3"159"0,7 0 64 16,-7 3 54-16,7 0 52 0,-6 0 49 0,6 1 44 0,0 0 41 0,-6 2 39 0,6-2 31 16,-7 3 29-16,7 0 28 0,0 0 24 0,0 0-258 0,0 3-314 0,0-3-41 0,0 4-1 15,-7-1-20-15,7 6-22 0,0-6-21 0,0 4-75 0,0 0-5 0,0 0 0 16,0 1 0-16,0 3 0 0,0-4-2 0,0 5-71 0,0-5-33 0,7-1-36 0,-7 2-34 15,0 3-35-15,0-3-30 0,7-2-34 0,-7-2-40 0,0 0-39 0,6 3-86 0,-6-7-91 16,0 3-59-16,0-2-52 0,6-1 24 0,-6 0 33 0,0-4 50 0,7 0 49 16,-7-3 52-16,0 0 50 0,0-4 51 0,0 0 51 0,0 0 58 0,0-4 62 15</inkml:trace>
  <inkml:trace contextRef="#ctx0" brushRef="#br0" timeOffset="167842.6">3498 1615 0 0,'13'-14'148'0,"-7"-1"172"0,1 0 79 0,0 1 57 0,-7 3 49 15,6 3 42-15,0-3 35 0,-6 4 35 0,7 3 33 0,-7-3 38 0,7 3 40 16,-7 4 37-16,0 0 39 0,6 0-259 0,-6 0-316 0,0 4-54 0,0 0-142 0,7 3-33 16,-7 0 0-16,0 4 0 0,0 0 0 0,0 4 0 0,6-1 0 0,-6 5 0 0,0-1 0 15,0 4 0-15,0 4 0 0,6-1 0 0,-6 1 0 0,0 4 0 0,0 3 0 16,7-4 0-16,-7 4 0 0,0-1 0 0,7 2 0 0,-7-1 0 0,0-4 0 0,0 4 0 16,6 0 0-16,-6-7 0 0,0 3 0 0,6 0 0 0,-6-7 0 0,0-1 0 0,0 2 0 15,0-4 0-15,8-1 0 0,-8-4-385 0,0 1-77 0,0-4-163 0,0-4-166 16,0-3 10-16,0-4 35 0,0 0 44 0,0 0 45 0,0 0 47 0,0-4 50 15,-8-3 52-15,8 0 56 0,0-1 83 0,-6-6 85 0,0 3 88 0,6-4 133 0</inkml:trace>
  <inkml:trace contextRef="#ctx0" brushRef="#br0" timeOffset="168642">4657 879 0 0,'0'-3'84'16,"0"3"147"-16,0-5 59 0,0 2 52 0,0 0 47 0,-6-2 47 0,6 2 45 15,0-5 30-15,-7 5 27 0,7-4 24 0,-6-1 25 0,0 1 25 0,6 3 25 16,-8-7-198-16,2 4-244 0,0 0-35 0,-1-1-3 0,7 1-17 15,-7 0-15-15,1-1-24 0,0 1-20 0,-1 0-7 0,7 3-1 0,-6-3-7 16,-1 3-4-16,0 1-7 0,7-2-7 0,-6 1-8 0,0 4-7 16,-1 0-4-16,7 0-3 0,-7 4-3 0,1 1-3 0,6 2-2 0,-6 0-4 15,6 4 0-15,-7 0 0 0,7 4 3 0,0-1 4 0,-7 8 2 16,7-3 6-16,0 7 7 0,0-1 9 0,0 4-1 0,0 1 0 0,0 2-4 16,0 9 0-16,0-4-6 0,7 6-2 0,-7-3-2 0,7 5 0 15,-7 2-11-15,6 1-19 0,0 0 0 0,-6-1 0 0,7 1 0 0,0 0 0 0,-1-1 0 0,-6 0 0 16,6 1 0-16,1-4 0 0,-7 0 0 0,7-3 0 0,-7-2 0 0,0-5 0 15,6 2 0-15,-6-6 0 0,0-1 0 0,0 0 0 0,0-7 0 0,0 0 0 16,0-4 0-16,0 1 0 0,0-4 0 0,0-4 0 0,0 0 0 0,-6 0-114 0,6-8-80 0,0 5-44 16,-7-8-55-16,7 3-54 0,0-6-90 0,-7 3-89 0,1-4-98 0,6-3-89 15,-6-1 21-15,-1-3 37 0,7 0 42 0,-7 1 46 0,1-6 63 0,0-2 63 16,-1 4 62-16,0-5 59 0,1 1 67 0,-7-4 67 0</inkml:trace>
  <inkml:trace contextRef="#ctx0" brushRef="#br0" timeOffset="168859">4259 1407 0 0,'0'-8'242'0,"-6"4"196"0,6 1 102 15,-6-1 73-15,6 0 63 0,0 4 47 0,0 0 39 0,0-3 38 16,0 3 31-16,0-4 32 0,6 4 29 0,-6 0-81 0,6 0-811 16,-6 0 0-16,8 0 0 0,-2-3 0 0,0 3 0 0,1 0 0 0,0-4 0 15,-1 4 0-15,7-4 0 0,0 1 0 0,0-1 0 0,0 0 0 16,7-4 0-16,-1 2 0 0,0-2 0 0,1 1 0 0,0 0 0 15,-1-4-187-15,1-1-685 0,6 1-5 0,-7 4 20 0,7-4 34 0,1 4 37 16,-8-4 46-16,0 0 51 0,8 0 76 0,-8 4 77 0,0-4 77 0,1 3 82 16,0 1 113-16,-7-4 153 0</inkml:trace>
  <inkml:trace contextRef="#ctx0" brushRef="#br0" timeOffset="169110.4">5074 879 0 0,'0'0'197'0,"6"4"187"0,-6-4 92 0,0 0 72 0,0 3 61 0,0-3 45 15,0 0 36-15,0 4 32 0,0 0 24 0,0-1 17 0,-6 1 14 16,6 0-8-16,-6-1-9 0,6 5-664 0,-7-1-96 0,0 4 0 0,1-4-59 15,0 4-398-15,-1 0-196 0,0 4-76 0,1-4-55 0,-1 3 19 0,-5 1 29 16,5 4 38-16,0-5 42 0,1 0 57 0,0-2 58 0,-8 2 55 16,8-3 60-16,6 0 99 0,-7-3 108 0</inkml:trace>
  <inkml:trace contextRef="#ctx0" brushRef="#br0" timeOffset="169475.95">5575 930 0 0,'14'-3'28'0,"-1"-1"125"0,-7 4 53 15,7-4 44-15,0 1 38 0,1-1 37 0,-8 0 33 0,7 4 34 0,-7-3 33 16,7 3 39-16,-6 0 43 0,-1 0 51 0,8 0 51 0,-8 0-128 16,0 0-162-16,1 0-29 0,-7 3-8 0,6 1-10 0,1 0-13 15,-7 3-6-15,6 0-6 0,-6 4 5 0,7 0 4 0,-7 0-12 0,0 0-11 16,0 4-25-16,0-1-176 0,0 5-32 0,0-1 0 0,-7 1 0 0,7-1 0 16,0 0 0-16,-6 4 0 0,6 0 0 0,-7 1 0 0,7-5 0 0,0 3 0 15,-6 1 0-15,6-3 0 0,-7 2 0 0,7-2 0 16,-6-1 0-16,0 1 0 0,6-5 0 0,-8 5-215 0,2-5-318 0,0 1-144 15,6-4-70-15,-7 4-56 0,1-1 29 0,-1-3 41 0,1-1 54 0,-1 6 56 0,1-5 54 16,0 4 54-16,-2-5 79 0,-4 5 79 0,5 0 79 0,0-4 82 0</inkml:trace>
  <inkml:trace contextRef="#ctx0" brushRef="#br0" timeOffset="169642.87">5648 1828 0 0,'6'3'285'0,"0"5"192"0,1-5 91 0,-1 5 67 0,-6-5 53 15,7 1 46-15,-7-1 38 0,6 5 34 0,-6-5 33 0,7 2 27 0,-7-1 24 0,0-1-259 0,0 1-631 16,0-4 0-16,0 3 0 0,0 1 0 0,0-4 0 0,0 0 0 0,0 0 0 16,0 0 0-16,0 0-80 0,0 0-606 0,0 0-173 0,0 0 0 0,0-4 28 15,0 4 37-15,0-3 41 0,0-1 59 0,0 1 66 0,0-1 69 0,0-1 69 0,0-2 95 16,0 3 94-16,0 1 100 0,0-4 140 0</inkml:trace>
  <inkml:trace contextRef="#ctx0" brushRef="#br0" timeOffset="174693.48">7119 8324 0 0,'0'0'170'0,"6"0"167"0,-6 2 67 16,0-2 49-16,7 0 40 0,-7 5 32 0,0-5 29 0,0 3 32 0,7-3 29 15,-7 4 31-15,0-4 31 0,0 4 28 0,0-1 27 0,6-3-275 0,-6 4-332 0,0 0-36 16,0-4 7-16,6 3 10 0,-6 0 10 0,8 1 9 0,-8-4 10 0,6 4-90 16,0 0-45-16,0-1 0 0,1 1 0 0,0 0 0 0,-1-1 0 0,7 1 0 0,-7-4 0 15,8 4 0-15,-8-1 0 0,8 1 0 0,-2 0 0 0,-5-1 0 0,13-3 0 16,-8 4 0-16,2 0 0 0,-2-4 0 0,1 4 0 0,1-4 0 0,5 3 0 16,-6-3 0-16,7 4 0 0,-7-4 0 0,7 0 0 0,-8 0 0 0,8 3 0 0,-1-3 0 15,-5 4 0-15,4-4 0 0,2 4 0 0,-7-4 0 0,7 0 0 0,-8 3 0 16,8-3 0-16,0 4 0 0,-7-1 0 0,7-3 0 0,-8 4 0 0,8-4 0 0,-7 3 0 15,7-3 0-15,0 4 0 0,-8-4 0 0,1 5 0 0,7-5 0 0,-8 0 0 16,8 3 0-16,-6-3 0 0,-2 0 0 0,8 0 0 0,-7 0 0 0,0 0 0 16,0 0 0-16,0 0 0 0,7 0 0 0,-8 0 0 0,2-3 0 0,-1 3 0 15,0 0 0-15,0 0 0 0,-1-5 0 0,2 5 0 0,-1 0 0 0,-6-4 0 0,5 4 0 16,1 0 0-16,1 0 0 0,-2 0 0 0,2 0 0 0,-2 0 0 0,1 0 0 16,1 0 0-16,-2 0 0 0,2 0 0 0,-2 0 0 0,2 0 0 0,-1 0 0 0,-1 4 0 15,2-4 0-15,-2 0 0 0,2 5 0 0,-1-5 0 0,7 0 0 0,-8 3 0 16,2-3 0-16,-2 4 0 0,1-4 0 0,1 0 0 0,-2 4 0 0,8-4 0 0,-7 0 0 15,0 0 0-15,0 3 0 0,1-3 0 0,4 0 0 0,-4 4 0 0,-1-4 0 16,0 0 0-16,6 0 0 0,-5 0 0 0,-2 0 0 0,1 0 0 0,7 0 0 0,-8 0 0 16,2 0 0-16,6 0 0 0,-7 0 0 0,-1 0 0 0,8 0 0 0,-7 0 0 15,0 0 0-15,7 0 0 0,-7-4 0 0,7 4 0 0,-8 0 0 0,1 0 0 16,7 0 0-16,-8 0 0 0,2 0 0 0,6 0 0 0,-7 0 0 0,-1 0 0 0,8-3 0 16,-7 3 0-16,7 0 0 0,-8 0 0 0,8 0 0 0,-6 0 0 0,-2 0 0 15,8 0 0-15,-7 0 0 0,7-4 0 0,-8 4 0 0,8 0 0 0,-7 0 0 0,0 0 0 16,6 0 0-16,-5 0 0 0,-2-4 0 0,8 4 0 0,-7 0 0 0,1 0 0 15,4-3 0-15,-4 3 0 0,-1 0 0 0,-1-5 0 0,2 5 0 0,6 0 0 16,-8-4 0-16,1 4 0 0,1 0 0 0,-2-3 0 0,2 3 0 0,5 0 0 16,-6 0 0-16,0-4 0 0,1 4 0 0,-2 0 0 0,8 0 0 0,-7 0 0 0,-1 0 0 15,2-3 0-15,-2 3 0 0,8 0 0 0,-7 0 0 0,1 0 0 0,-2 0 0 16,8 0 0-16,-7 3 0 0,0-3 0 0,0 0 0 0,7 0 0 0,-8 0 0 0,2 0 0 16,-1 4 0-16,-1-4 0 0,2 0 0 0,5 0 0 0,-6 0 0 0,0 3 0 15,0-3 0-15,0 0 0 0,1 0 0 0,-2 0 0 0,1 0 0 0,-6 4 0 0,6-4 0 16,-1 0 0-16,2 0 0 0,-1 0 0 0,0 0 0 0,-6 0 0 0,5 0 0 15,2 0 0-15,-8 0 0 0,7 5 0 0,0-5 0 0,-6 0 0 0,5 0 0 0,2 0 0 16,-2 0 0-16,-4 0 0 0,4 3 0 0,1-3 0 0,0 0 0 0,-6 4 0 16,5-4 0-16,2 0 0 0,-1 4 0 0,0-4 0 0,-7 3 0 0,7-3 0 15,1 4 0-15,-2-4 0 0,2 3 0 0,-2 1 0 0,1-4 0 0,-6 4 0 0,6-1 0 16,1-3 0-16,-2 4 0 0,1-4 0 0,-6 4 0 0,6-1 0 0,-1-3 0 0,2 4 0 16,-8 0 0-16,7-4 0 0,0 3 0 0,-6-3 0 0,6 4 0 0,0 0 0 15,-7-4 0-15,8 3 0 0,-8-3 0 0,7 4 0 0,-7-4 0 0,8 4 0 16,-8-4 0-16,8 3 0 0,-2-3 0 0,-6 4 0 0,8-4 0 0,-8 4 0 15,1-4 0-15,5 3 0 0,-4-3 0 0,4 4 0 0,-6-1 0 0,8-3 0 0,-8 4 0 16,1 0 0-16,-1-4 0 0,8 4 0 0,-8-4 0 0,0 3 0 0,0 1 0 16,2-4 0-16,-2 3 0 0,0-3 0 0,-6 4 0 0,7-4 0 0,-1 4 0 0,1-4 0 15,-7 0 0-15,7 3 0 0,-7-3 0 0,0 0 0 0,6 0 0 0,-6 0 0 16,0 4 0-16,0-4 0 0,0 0 0 0,0 0 0 0,0 0 0 0,0 0 0 16,0 0 0-16,0 0 0 0,0 0 0 0,0 0 0 0,0 0-296 0,0-4-580 0,-6 4-3 15,-1 0 29-15,0 0 31 0,1 0 38 0,-1 4 46 0,1-4 49 0,-8 4 72 16,2-1 75-16,6 0 93 0,-14 3 92 0,7-3 118 0,-1 0 156 0</inkml:trace>
  <inkml:trace contextRef="#ctx0" brushRef="#br0" timeOffset="179374.33">1661 3048 0 0,'0'-11'162'16,"0"4"168"-16,7-1 71 0,-7-3 55 0,0 7 45 0,0-3 46 0,0 0 43 16,0 3 46-16,0 0 44 0,0-3 38 0,0 3 34 0,0 4 31 0,0-3 32 0,0 3-273 15,-7 3-328-15,7 1-150 0,0 0-64 0,-6 3 0 0,6 4 0 0,0 0 0 16,-6 3 0-16,6 2 0 0,-8 5 0 0,2-2 0 0,6 3 0 0,-6 3 0 0,6 1 0 16,-7 4 0-16,1-1 0 0,6 3 0 0,-7-2 0 0,1 3 0 0,6 0 0 15,-7 0 0-15,7-4 0 0,-6 4 0 0,6-3 0 0,0-1 0 0,-6 0 0 16,6-3 0-16,0-1 0 0,0-4 0 0,0 2 0 0,0-1 0 0,0 0 0 0,0-4 0 15,0-3 0-15,0 3 0 0,0-3-49 0,0-4-448 0,0 4-69 0,0-4-127 0,0 0-129 16,6-4 21-16,-6 4 40 0,6-4 56 0,1 1 59 0,-7-1 58 0,6-3 57 16,-6 3 76-16,7-3 78 0,-1-4 76 0,1 3 74 0,-1-3 81 0,0 0 120 15</inkml:trace>
  <inkml:trace contextRef="#ctx0" brushRef="#br0" timeOffset="179675.27">2091 3578 0 0,'13'-7'177'0,"-13"-3"182"0,7 2 88 16,-7 1 68-16,6 0 59 0,-6-1 44 0,-6 5 41 0,6-5 34 0,-7 1 32 16,7 0 32-16,-7 3 29 0,1-3 27 0,-6 3 27 0,4 0-612 0,-4-3-228 0,5 3 0 15,-6 1 0-15,0-1 0 0,7 4 0 0,-8-3 0 0,8-1 0 0,-7 4 0 16,6-4 0-16,-6 4 0 0,7 0 0 0,-8 0 0 0,8 4 0 0,-6-4 0 16,5 4 0-16,0 3 0 0,1-4 0 0,-1 5 0 0,1-1 0 0,-1 4 0 0,0 0 0 15,1 0 0-15,0 4 0 0,0-4 0 0,6 3 0 0,0 4 0 0,-8-4 0 16,8 2 0-16,0 2 0 0,0-3 0 0,0 3 0 0,0-3 0 0,0 3 0 15,8-3 0-15,-8-4 0 0,6 4 0 0,-6-1 0 0,6-3 0 0,0 0 0 0,1 0 0 16,0-4 0-16,-1 1 0 0,1-1 0 0,-1 0 0 0,1-3 0 0,0 3 0 16,-1-3 0-16,6 0 0 0,-4-4 0 0,4 0 0 0,-5 0 0 0,6 0 0 0,-6 0 0 15,5-4 0-15,-6 0 0 0,8 1 0 0,-1-5-191 0,0 5-153 0,0-5-39 16,1 1-23-16,-2 0-19 0,1-1-86 0,0-3-90 0,0 1-39 0,1 2-26 16,-2-3 30-16,2 0 37 0,-2 0 49 0,1-4 52 0,1 4 66 0,-2-3 62 15,2-1 59-15,-2 1 54 0,-5 3 54 0,6-4 59 0</inkml:trace>
  <inkml:trace contextRef="#ctx0" brushRef="#br0" timeOffset="180158.66">2358 3425 0 0,'0'-4'168'0,"0"4"116"0,7 0 68 0,-7 4 66 0,0-1 63 16,0 1 51-16,0 0 44 0,0 3 26 0,0 0 22 0,0 5 28 0,0-5 26 0,0 4 27 15,0 0 29-15,0 4-216 0,-7-1-264 0,7 1-49 0,0 0-19 0,0-1-38 0,-7-3-74 16,7 4-74-16,0 0 0 0,0 3 0 0,-6-7 0 0,6 4 0 16,0-1 0-16,0 1 0 0,0-1 0 0,-6-3 0 0,6 0 0 0,0 0 0 0,0 1 0 15,0-1 0-15,0-4 0 0,0 0 0 0,0 0 0 0,0 1 0 0,0-5-7 16,0 1-76-16,0 0-2 0,0-4-1 0,0 0-2 0,0 0-3 0,6 0-5 15,-6-4-6-15,0 0-10 0,6 1-12 0,-6-5-13 0,7 1-3 0,-7 0 1 16,7-5 3-16,-7 3 1 0,6-3-3 0,0 1-5 0,2 0 4 0,-8-4 0 0,6 0 8 0,0 1 10 16,1-4 14-16,-1 7 16 0,7-8 20 0,-6 4 22 0,-1 4 8 0,0-3 5 15,2-1 9-15,-2 5 8 0,0-2 12 0,1 5 14 0,0-4 23 0,-1 4 22 16,0 3 28-16,1-3 26 0,-1 3 19 0,-6 0 16 0,7 1 12 0,0 3 10 16,-1 0 10-16,-6 3 6 0,6 1 7 0,-6 0 4 0,7-1-4 0,-7 5-4 15,7-1-18-15,-7 0-23 0,0 4-27 0,6 1-28 0,-6-2-16 0,0 1-15 0,0 3-9 16,0-2-10-16,0 3-6 0,0-1-11 0,0-3-6 0,0 4-10 0,0-4-9 15,0 0-7-15,0 0-5 0,0 0-5 0,0-4-7 0,0 0-3 0,0 1-2 0,0-5 0 16,0 1 0-16,0 0 2 0,0-4 2 0,0 0 3 0,0 0 1 0,7 0 1 16,-7-4-1-16,6 0 0 0,-6-3-5 0,0 3-2 0,6-3-5 0,1-4 0 15,-7 0-7-15,7 0-8 0,-1 0-9 0,0 0-13 0,2-3-4 0,-2-1-4 16,0-1 0-16,1 2 0 0,-1 0 1 0,7-1 1 0,-6 1 5 0,-1-5 3 0,8 5 6 16,-8 3 7-16,0-4 11 0,7 4 16 0,-6 4 32 0,-1-5 30 0,7 5 25 15,-6 0 20-15,0-1 17 0,-1 5 14 0,0 3 21 0,8-4 20 0,-8 4 22 0,0 4 20 16,1-1 13-16,-7 1 17 0,6 0 1 0,1 3-62 0,0 0-156 0,-1 1 0 15,-6 0 0-15,6 2 0 0,2 1 0 0,-8 0 0 0,6 4 0 0,-6-4 0 16,6 4 0-16,-6-4 0 0,6 0 0 0,-6 3 0 0,7-2 0 0,-7-3 0 16,7 3 0-16,-7-1 0 0,0 0 0 0,6-3 0 0,-6 3-381 0,7-4-101 0,-7 0-160 15,6-3-162-15,-6-1 8 0,6 1 31 0,-6 0 48 0,8-4 50 0,-8 0 54 16,6 0 57-16,-6-4 62 0,6 0 63 0,0 1 85 0,-6-1 82 0,7-7 83 0,0 4 129 16</inkml:trace>
  <inkml:trace contextRef="#ctx0" brushRef="#br0" timeOffset="180459.57">3452 2641 0 0,'0'-8'199'16,"0"5"173"-16,0-4 72 0,-6 3 53 0,6 1 44 0,-7-1 53 0,7 4 52 0,-6-4 40 15,6 4 36-15,-7-3 24 0,1 3 19 0,-1 0 24 0,1 0 24 0,6 0-436 16,-6 3-377-16,-2 1 0 0,8 0 0 0,-6-1 0 0,0 5 0 0,6-2 0 0,-7 6 0 15,0-1 0-15,7 3 0 0,-6 5 0 0,6-1 0 0,-6 3 0 0,-1 6 0 16,7-2 0-16,-6 8 0 0,-1 0 0 0,7 8 0 0,-7-1 0 0,1 4 0 16,6 4 0-16,-6 3 0 0,6 0 0 0,0 4 0 0,-7 4 0 0,7-1 0 15,0 0 0-15,0 2 0 0,0-2 0 0,0 1 0 0,7 0 0 0,-7-5 0 0,6 1 0 0,-6-3 0 16,6-5 0-16,1-3 0 0,0 1 0 0,-1-6 0 0,1-2 0 16,-1-4 0-16,7-4 0 0,-6-3 0 0,-1-5 0 0,0 2 0 0,8-4 0 0,-14-5-116 15,13 0-560-15,-7-3-185 0,-6-3 5 0,7-2 29 0,-1-2 39 0,1-4 43 16,-1 0 64-16,0 0 63 0,2-4 67 0,-2 2 68 0,0-6 87 0,-6 0 90 0,7 1 94 15,-1-3 137-15</inkml:trace>
  <inkml:trace contextRef="#ctx0" brushRef="#br0" timeOffset="180826.29">3876 3428 0 0,'6'-3'189'0,"0"3"171"0,2-4 73 16,-2 4 54-16,0 0 44 0,-6 0 54 0,6 0 53 0,1 4 47 0,0-4 46 16,-7 0 33-16,6 0 29 0,-6 0 23 0,0 3 22 0,7-3-497 0,-7 0-341 15,0 0 0-15,0 0 0 0,0 4 0 0,6-4 0 0,-6 0 0 0,0 0 0 0,0 4 0 16,0-4 0-16,6 0 0 0,-6 0 0 0,0 0 0 0,0 0-22 0,8 0-285 16,-8 0-52-16,0 0-61 0,6 0-58 0,-6 0-136 0,6 0-138 0,-6 0 18 0,6-4 39 15,2 0 46-15,-2 4 45 0,0-3 49 0,-6-1 50 0,7 1 71 0,-1-1 73 16,1-3 68-16,0 3 67 0,-1 0 75 0,0 1 119 0</inkml:trace>
  <inkml:trace contextRef="#ctx0" brushRef="#br0" timeOffset="180958.86">4259 3319 0 0,'14'0'101'0,"-8"0"165"0,8 0 82 0,-8 0 69 0,1 0 63 0,-1 0 46 0,0 4 39 16,1-4 31-16,0 0 27 0,-7 3 25 0,6-3 20 0,-6 4 22 0,0-4 16 16,6 4-236-16,-6-4-282 0,0 3-95 0,0-3-70 0,0 4-79 0,0-4-83 0,7 4-64 15,-7-4-61-15,0 0-37 0,0 3-37 0,7-3-129 0,-7 3-133 0,0-3-28 16,0 0-7-16,0 0 25 0,6 0 32 0,1-3 48 0,-7 3 50 0,6-3 62 0,0-1 61 15,1 0 62-15,0 1 61 0,-7-1 55 0,12 0 83 0</inkml:trace>
  <inkml:trace contextRef="#ctx0" brushRef="#br0" timeOffset="181092.26">4566 3238 0 0,'13'-3'96'0,"-6"3"163"0,5 0 82 0,-5 0 64 0,0 0 61 16,-1 0 50-16,0 3 49 0,2-3 40 0,-2 4 35 0,0-4 31 0,1 3 24 16,-7-3 22-16,6 4 19 0,-6 0-227 0,7-4-274 0,-7 3-77 0,0 2-51 15,6-5-51-15,-6 3-58 0,0 0-78 0,7-3-85 0,-7 4-74 0,0-4-73 16,0 0-126-16,6 4-125 0,-6-4-69 0,6 0-52 0,-6 3 14 0,0-3 26 0,0 0 36 15,8 0 37-15,-2-3 49 0,-6 3 51 0,6-4 74 0,-6 0 76 0,7 1 74 16,-7 0 78-16</inkml:trace>
  <inkml:trace contextRef="#ctx0" brushRef="#br0" timeOffset="181343.81">4800 2737 0 0,'7'-9'213'0,"-7"6"152"0,6-1 78 15,1 4 65-15,0-3 56 0,-1 3 50 0,0 3 48 0,1-3 42 0,6 4 38 0,-7 3 36 16,1-2 34-16,6 2 14 0,-6 0 7 0,5 4-706 0,-4 0-127 0,4 4 0 16,1-1 0-16,0 5 0 0,0-1 0 0,1 3 0 0,-2 2 0 0,2-1 0 0,-2 7 0 15,1-3 0-15,1 3 0 0,-8 4 0 0,7 0 0 0,-6 4 0 0,5-1 0 16,-5 2 0-16,0 1 0 0,-1-2 0 0,1 3 0 0,-7 4 0 0,6-4 0 16,-6 1 0-16,0 2 0 0,0-2 0 0,0 3 0 0,-6-4 0 0,6 4 0 15,-7-3 0-15,1-1 0 0,-1 0 0 0,0 0 0 0,1-3 0 0,0 3 0 0,-8-6 0 16,8-2-541-16,-7-2-167 0,0-1-132 0,6-4 10 0,-5-2 29 0,5-5 49 0,0 0 50 15,-5-7 61-15,4-3 61 0,-4-5 61 0,5-3 62 0,1-3 93 0,-1-5 94 16,0-3 108-16,1-7 138 0</inkml:trace>
  <inkml:trace contextRef="#ctx0" brushRef="#br0" timeOffset="181758.91">5758 2696 0 0,'6'-7'148'15,"0"3"163"-15,2 4 67 0,-2-4 60 0,0 4 54 0,1 0 39 0,0 0 36 16,-7 0 30-16,6 4 25 0,0-4 23 0,-6 4 22 0,7 0 19 0,-7-1 18 0,6 1-272 15,-6-1-331-15,0 1-66 0,7-1-31 0,-7 1-61 0,7-4-64 0,-7 4-54 0,6-1-52 16,-6-3-57-16,0 4-53 0,0-1-152 0,0-3-160 0,0 4-3 0,6 1 20 16,-6-2 27-16,0 1 32 0,-6 3 45 0,6-3 45 0,0 3 58 0,0 0 61 15,-6 4 62-15,-1-3 63 0,0-1 70 0,7 4 122 0</inkml:trace>
  <inkml:trace contextRef="#ctx0" brushRef="#br0" timeOffset="181941.57">5621 3117 0 0,'0'11'110'0,"0"-4"158"0,0 4 72 0,0-7 69 0,0 3 69 15,0-2 57-15,7 2 59 0,-7-7 49 0,6 3 49 0,-6-3 44 0,6 0 41 16,2 0 37-16,4 0 33 0,-5-3-226 0,6 0-294 0,-7-1-327 0,7-1 0 0,1 2 0 16,-8-5 0-16,13 5 0 0,-6-5 0 0,0 1 0 0,1-4 0 0,5 4 0 0,-6-4 0 15,6 4 0-15,-5-4 0 0,5 0 0 0,-6-4 0 0,7 4 0 0,-1 0 0 16,-5-3 0-16,5 2 0 0,-6 1 0 0,6-3 0 0,-5 3 0 0,-2 0 0 16,2 0-7-16,-2 0-438 0,1 4-112 0,1-4-114 0,-2 3-68 0,-5 5-56 0,6-5 39 15,-7 5 49-15,8-1 54 0,-8 4 57 0,1-4 55 0,-7 4 54 0,6 4 78 0,-6-4 78 16,0 7 75-16,6-3 75 0</inkml:trace>
  <inkml:trace contextRef="#ctx0" brushRef="#br0" timeOffset="182174.83">5953 3235 0 0,'-6'10'75'0,"6"-2"145"0,0 3 60 16,0-4 49-16,0 0 46 0,6-3 52 0,-6 3 53 0,0-3 41 0,7-1 42 16,-7-3 31-16,6 4 29 0,-6 0 26 0,7-4 25 0,-1 0-196 0,0 4-237 0,2-4-41 15,-2 0-7-15,0 0-16 0,1 0-18 0,0 0-29 0,-1 0-29 0,7 4-17 16,-7-4-12-16,1 4-8 0,6-1-4 0,-7 1-5 0,1-1-3 0,0 5 2 0,5-1 4 15,-5 0 4-15,0 4 4 0,-1 0-1 0,1 0-55 0,-1 4-10 0,-6 0 0 16,6-1 0-16,-6 4 0 0,0 1 0 0,8-1 0 0,-8 0 0 0,0 1 0 16,-8 3 0-16,8-4 0 0,-6 0 0 0,6 0 0 0,-6 1 0 0,-1-1 0 15,1 1 0-15,-1-5 0 0,0 4 0 0,1-7 0 0,-7 4 0 0,6-4 0 0,1-4-222 16,-7 2-81-16,6-3-47 0,-6-3-47 0,7-3-85 0,-7 0-85 0,6 0-71 16,-5-3-62-16,4-3 23 0,2-3 38 0,-7-2 40 0,7-3 41 0,-1-1 66 15,1 0 66-15,-1-3 64 0,1 0 61 0,0-4 64 0,-2 0 64 0</inkml:trace>
  <inkml:trace contextRef="#ctx0" brushRef="#br0" timeOffset="182342.2">5940 3209 0 0,'7'-11'139'0,"-1"-3"165"0,-6 2 87 0,7 6 66 16,-7-3 61-16,0 2 53 0,0 3 49 0,0 4 41 0,0 0 41 0,0 0 38 0,0 8 35 15,0 0 34-15,-7-1 31 0,7 4-246 0,-6 0-524 0,-1 3-70 0,1 1 0 16,0 3 0-16,6 0 0 0,-8 1 0 0,2-1 0 0,0 5 0 0,-7-5 0 16,6 4 0-16,0-1 0 0,1 1 0 0,0 0 0 0,-1-4 0 0,0 5 0 15,7-9 0-15,-6 5 0 0,0-5-77 0,-1 1-307 0,7-4-32 0,-7 0-33 0,7-4-88 16,0 1-91-16,0-5-53 0,0 4-41 0,0-7 38 0,0 0 48 0,7-3 49 15,0-4 48-15,-1-1 77 0,0 1 74 0,1-4 64 0,0 0 59 0,-1-4 52 0,7 1 58 16</inkml:trace>
  <inkml:trace contextRef="#ctx0" brushRef="#br0" timeOffset="182674.56">6324 2799 0 0,'7'0'145'0,"-7"3"163"0,7 5 67 0,-7-1 61 0,0 4 53 0,0 0 47 16,0 3 43-16,-7 1 32 0,7 0 35 0,-7 0 24 0,1 3 23 0,6 0 19 0,-7 0 17 15,1-3-270-15,6 3-320 0,-6 1-50 0,6-4-12 0,0-1-22 0,-8-3-25 16,8 4-17-16,0-8-17 0,8 4-8 0,-8-4-7 0,0 1-5 0,6-5-4 16,0 1-1-16,1 0 1 0,-1-1-1 0,1-3-2 0,0 0-1 0,5 0 2 15,-5 0-1-15,6-3 0 0,-7 3 2 0,8-4 0 0,-8 0 2 0,7 4 1 16,1-3 3-16,-8-1 5 0,6 0 4 0,-4 1 5 0,4-1 7 0,-5 0 4 0,6 1 6 16,-6 3 7-16,5-4 5 0,-6 0 6 0,2 4 4 0,-2-3 10 0,0 3 9 15,7 0 10-15,-6 0 10 0,0-4 7 0,-7 4 10 0,6 4 6 0,0-4 6 16,1 3 3-16,0-3 4 0,-7 8-76 0,6-5-29 0,-6 5 0 0,6-1 0 0,-6 4 0 15,0 0 0-15,0 0 0 0,0 3 0 0,0 1 0 0,0 4 0 0,-6-1 0 16,6 4 0-16,-6 0 0 0,6 0 0 0,-7 3 0 0,0-3 0 0,1 4 0 0,0 4 0 16,-8-5 0-16,8 1 0 0,-1-1 0 0,-5 5 0 0,-2-5 0 0,8 1 0 15,-7 0 0-15,0-4 0 0,0-1 0 0,-1 2 0 0,2-1 0 0,-2-4 0 16,2 0-340-16,-1-3-214 0,-1 3-127 0,2-7-60 0,-2 4-47 0,2-8 33 0,-2 1 44 16,1-5 49-16,1 0 52 0,-2-3 50 0,2-3 53 0,-2 0 78 0,1-5 79 15,7 1 81-15,-8-8 86 0</inkml:trace>
  <inkml:trace contextRef="#ctx0" brushRef="#br0" timeOffset="182859.52">6226 3337 0 0,'14'-11'154'0,"-8"1"177"0,1-2 89 0,-1 4 72 0,8 1 67 16,-8 4 64-16,0-1 63 0,8 0 50 0,-8 4 46 0,0 4 39 0,1-4 36 15,-1 7 31-15,1-3-46 0,0 3-842 0,5 1 0 0,-5 3 0 0,6 0 0 0,-7 0 0 16,8 4 0-16,-8-5 0 0,7 5 0 0,1 3 0 0,-2-3 0 0,2-1 0 0,-2 1 0 16,1 4 0-16,1-5 0 0,-2 5 0 0,8-5 0 0,-7 5 0 0,0-4 0 15,6-1 0-15,-5 0 0 0,-2 2 0 0,2-2 0 0,-1-3 0 0,-1 4 0 16,2-4 0-16,-2 0 0 0,2-4 0 0,-8 4 0 0,7-4 0 0,-6 0 0 15,6-3 0-15,-7 0 0 0,0 3-632 0,-6-3-223 0,8-4-3 0,-8 3 24 0,6-3 39 16,-6 0 42-16,0 0 59 0,0 0 59 0,0-3 66 0,0 3 68 0,0-8 86 16,0 5 87-16,0-5 98 0,0 1 138 0</inkml:trace>
  <inkml:trace contextRef="#ctx0" brushRef="#br0" timeOffset="183408.59">6748 2788 0 0,'13'-4'90'0,"-7"-3"152"0,1 3 66 0,-1 0 51 0,8 1 46 0,-8 3 47 0,0-4 48 0,1 0 35 15,0 1 32-15,-7 3 23 0,6 0 22 0,0-4 18 0,1 4 18 0,-7-3-215 16,6 3-259-16,1-4-48 0,-7 4-18 0,7-4-18 0,-1 4-20 0,0-3-40 16,-6 3-42-16,7-5-39 0,0 5-39 0,-7 0-17 0,6-4-9 0,-6 4-3 0,7 0 1 15,-1 0 0-15,-6 0-4 0,0 0-4 0,7 4-3 0,-7 1-1 0,0-2 0 16,0 1 14-16,0 3 15 0,0 0 34 0,-7 4 35 0,7 0 22 0,0 0 20 0,-6 0 16 15,-1 4 14-15,7 3 24 0,-6-3 24 0,-1 3 23 0,0 1 23 0,7 3 14 16,-12-4 15-16,5 4 7 0,7 0 8 0,-7-4-2 0,1 4-3 0,-1-3-9 0,1-1-11 16,0 0-15-16,6-3-15 0,-7-1-20 0,0-3-21 0,7 0-11 0,0 0-13 15,0-4-2-15,0 1-6 0,0-5 0 0,0 1-3 0,7 0 1 0,-7-4-2 16,7-4 3-16,-1 4 3 0,0-4 3 0,1-3 2 0,-1 3-24 0,1-3-33 16,6 0 0-16,-7 0 0 0,8-4 0 0,-1 3 0 0,0 1 0 0,-7-4 0 15,7 0 0-15,1 4 0 0,-2-4 0 0,1 0 0 0,0-1 0 0,0 6 0 0,1-2 0 16,-2-3 0-16,2 4 0 0,-8-1 0 0,7 1 0 0,0 3 0 0,-6-3 0 0,-1 3 0 15,0 1 0-15,8-1 0 0,-8 0 0 0,-6 4 0 0,6 0 0 0,1-3-38 16,-7 6-26-16,6-3-14 0,-6 4-24 0,0 0-29 0,0-1-25 0,0 5-29 16,0-1-13-16,-6 4-12 0,6-4-17 0,-7 4-14 0,1 4-32 0,0-4-26 15,-1 4-14-15,0-1-10 0,1 1-69 0,0 3-73 0,-1-3-48 0,-6 3-35 0,6 0 36 16,1-2 42-16,-7 2 37 0,6-4 35 0,-5 1 36 0,4 0 36 0,-4 3 42 16,-1-7 43-16,6 3 40 0,-6 1 45 0</inkml:trace>
  <inkml:trace contextRef="#ctx0" brushRef="#br0" timeOffset="183559.18">6878 3436 0 0,'0'10'63'0,"0"-1"144"0,0-2 67 15,7-3 48-15,-7 3 39 0,6-4 48 0,1 1 48 0,-7-4 48 0,6 4 47 0,1-4 38 16,-1 0 35-16,1 0 32 0,-1 0 28 0,0-4-176 0,8 0-220 0,-8 1-46 16,1-1-22-16,-1 1-14 0,7-1-14 0,-6-3-25 0,5-2-31 0,-4 2-33 0,4 0-32 15,2 0-26-15,-8-4-24 0,7 0-24 0,-7 4-25 0,8-4-42 0,-2-4-42 16,-5 4-47-16,6 0-41 0,-7-3-39 0,1-1-36 0,6 4-34 0,-6-4-31 16,-1 4-77-16,0-4-77 0,2 4-72 0,4-3-65 0,-12 3 18 0,6 0 27 0,1 0 51 15,-7 0 51-15,7 4 56 0,-7 0 54 0,0-1 49 0,0 1 51 0,0 4 50 16,0-1 52-16</inkml:trace>
  <inkml:trace contextRef="#ctx0" brushRef="#br0" timeOffset="183859.43">7106 3169 0 0,'-6'3'130'0,"-1"1"145"0,0 0 69 0,1 3 59 16,-7 0 55-16,6 0 46 0,1 1 43 0,-1-1 34 0,7 1 30 0,-6 3 32 0,0-1 30 15,-1 1 31-15,7 0 28 0,-7 0-222 0,7 0-267 0,0 4-46 0,-6 0-15 16,6-4-19-16,0 7-22 0,0-3-16 0,0 3-100 0,0-3-25 0,6 3 0 0,-6 0 0 16,0 0 0-16,7 1 0 0,0-1 0 0,-7 1 0 0,6-1 0 0,0 1 0 0,1-5 0 15,-7 4 0-15,6-3 0 0,1-4 0 0,0 4-72 0,-1-4-104 0,0 0-25 16,1-4-19-16,0 0-16 0,-1 1-14 0,0-5-7 0,1-3-5 0,6 0 1 15,-13-3-8-15,7-1-6 0,-1-3 0 0,0-4 1 0,2 3 19 0,-2-6 18 16,6-1 18-16,-5 1 18 0,0-5 10 0,-1 1 10 0,1-1 18 0,-1-3 15 0,0 0 26 16,2-3 26-16,-2 2 26 0,0-2 28 0,0 4 23 0,2-6 22 0,4 6 23 0,-5 2 21 15,-1-3 29-15,1 4 28 0,0-1 29 0,-1 5 28 0,0-1 19 0,0 4 20 16,2 0 21-16,-2 0 23 0,0 4 16 0,1 0 18 0,-7 3 6 0,6 1 6 16,1 3-8-16,0 0-17 0,-7 3-19 0,6 1-21 0,-6-1-19 0,6 4-18 15,-6 1-22-15,0-1-26 0,7 1-42 0,-7 3-44 0,0 3-45 0,7-2-43 16,-7 2-61-16,0 0-61 0,0 1-42 0,6 0-39 0,-6 0-39 0,0-1-39 0,0 1-95 15,0-1-98-15,0 2-74 0,0-2-64 0,0-3 21 0,6-1 31 0,-6 1 43 16,0-7 45-16,0 3 61 0,0-7 64 0,0 0 52 0,0 0 51 0,0 0 56 0,0-7 58 16</inkml:trace>
  <inkml:trace contextRef="#ctx0" brushRef="#br0" timeOffset="184108.18">7419 2905 0 0,'6'-27'92'0,"-6"2"158"0,6 3 73 15,2 1 54-15,-8 2 45 0,6 5 47 0,-6-5 46 0,6 9 38 0,-6-1 39 16,0-1 37-16,6 5 36 0,-6-1 39 0,8 5 43 0,-8-1-199 0,6 4-243 15,-6 0-45-15,0 4-16 0,6-1-10 0,-6 1-8 0,7 3-190 0,-7 0-36 0,6 2 0 0,1 5 0 16,-7 1 0-16,7-1 0 0,-1 5 0 0,-6 3 0 0,6 0 0 0,0 3 0 16,2 5 0-16,-8-1 0 0,6 4 0 0,0 0 0 0,1 4 0 0,-7 3 0 15,6 0 0-15,-6 0 0 0,7 1 0 0,0 3 0 0,-7-1 0 0,0-2 0 16,6-1 0-16,-6 4 0 0,0-4 0 0,6-3 0 0,-6 0 0 0,0-1 0 0,0 1 0 16,0-8 0-16,0 1 0 0,0-1 0 0,0-4 0 0,0 1 0 0,0-7 0 15,0 2 0-15,0-6 0 0,-6 3 0 0,6-7 0 0,0 4 0 0,-6-8 0 0,6 1 0 16,0-1 0-16,-7-3 0 0,0-1 0 0,1-3-207 0,-1-3-477 0,1-5-174 15,0 1 5-15,-8 0 27 0,8-4 41 0,-7-4 43 0,6 0 64 0,-6 1 65 16,1-4 69-16,4-4 70 0,-4-1 94 0,-2-2 92 0,2-1 91 0,-1 1 135 0</inkml:trace>
  <inkml:trace contextRef="#ctx0" brushRef="#br0" timeOffset="184675.11">8141 2769 0 0,'0'-3'166'0,"0"3"172"0,0-4 78 0,0 4 49 0,0-4 38 16,-6 4 41-16,6 0 36 0,-7-3 31 0,7 3 28 0,-6 0 25 0,0 0 22 15,-1-4 20-15,7 4 21 0,-7 0-284 0,1 0-341 0,0 0-55 0,-1 0-16 0,0 0 1 16,-6 0 2-16,7 4-7 0,-7-4-7 0,6 3-8 0,-5-3-1 0,4 4-1 15,-4 0 0-15,-1-1 1 0,6 1 1 0,-6 3 0 0,1-3 0 0,-2 0 0 0,8 3 1 16,-7-3 0-16,0-1 0 0,6 5 0 0,-6-5 0 0,6 5-1 0,1-5-1 16,0 1-2-16,-1 3-2 0,0-3-3 0,1 0-3 0,-1-1-1 0,7 1 0 15,-6-1-3-15,6-3 2 0,0 4 4 0,-6-1 2 0,6 1 3 0,0 0 3 0,0-4 5 0,0 4 3 16,0-1 3-16,6 0 3 0,-6 2 2 0,0 2 4 0,6-3 3 0,-6 3-32 16,7 1-2-16,-7-1 0 0,6 4 0 0,1 0 0 0,0 0 0 0,-7 0 0 15,6 3 0-15,0 5 0 0,1-1 0 0,0 1 0 0,-1 2 0 0,1 5 0 16,-1 0 0-16,1-1 0 0,-7 4 0 0,6 1 0 0,1 3 0 0,-1 3 0 15,0-3 0-15,2 4 0 0,-8 0 0 0,6-1 0 0,0 1 0 0,-6 0 0 0,7-1 0 16,-1 1 0-16,-6-5 0 0,0 6 0 0,7-9 0 0,-7 4 0 0,0-4 0 0,0-2 0 16,0-2 0-16,6-4 0 0,-6-2 0 0,0 3 0 0,0-8 0 0,0 1 0 15,0-4 0-15,0-4 0 0,-6 0 0 0,6 2 0 0,0-6-203 0,0-3-207 16,0 0-49-16,-7-3-46 0,7-1-131 0,0-4-133 0,0-3 20 0,0 0 37 16,-6 0 50-16,6-4 50 0,0-3 55 0,-7 3 58 0,7-3 80 0,-6-4 81 0,6 0 64 15,-6 0 63-15,6 0 66 0,-8-3 114 0</inkml:trace>
  <inkml:trace contextRef="#ctx0" brushRef="#br0" timeOffset="184862.39">7960 3249 0 0,'0'-7'154'0,"6"0"165"0,0 3 68 0,-6 0 57 0,7-3 50 0,-1 7 48 0,-6-4 47 15,7 1 38-15,-7-1 41 0,6 4 36 0,1-4 36 0,-7 4 32 0,6-4 32 16,-6 1-267-16,6 3-327 0,2-4-42 0,-2 4-136 0,0-3-32 0,1-1 0 16,6 4 0-16,-7-3 0 0,7-1 0 0,-6 0 0 0,6 0 0 0,0 1 0 15,0-4 0-15,0 2 0 0,0-2 0 0,0 0 0 0,1-1 0 0,4 1 0 0,-4 0 0 16,-1-4 0-16,7 4 0 0,-8-4-88 0,2 3-222 0,-2-3-40 0,1 4-34 0,1-4-35 15,-2 4-82-15,-6 0-83 0,8-1-56 0,-1 0-45 0,-7 2 30 0,1 3 40 16,0-6 49-16,-1 6 46 0,-6-1 67 0,6 4 71 0,-6 0 55 0,0 0 54 16,0 0 53-16,0 0 58 0</inkml:trace>
  <inkml:trace contextRef="#ctx0" brushRef="#br0" timeOffset="185242.35">8193 2920 0 0,'-6'-4'105'15,"0"-3"154"-15,6 3 61 0,-6 0 47 0,6 4 36 0,-8-3 54 0,8-1 53 0,-6 4 43 16,6 4 42-16,0-4 37 0,0 3 31 0,0 1 35 0,0 3 31 0,0-3-218 15,0 7-264-15,0-4-39 0,0 4-4 0,0 0 0 0,0 4-4 0,0-1-29 16,0 1-36-16,0 4-115 0,0-1-20 0,0 4 0 0,0 0 0 0,0 3 0 0,0 1 0 16,0-1 0-16,0 2 0 0,0 2 0 0,0-4 0 0,0 4 0 0,0-3 0 15,0 0 0-15,6 0 0 0,-6-1 0 0,0-2-49 0,0-2-91 0,0-3-39 16,0 0-28-16,0-2-27 0,0-2-15 0,0-3-10 0,0-4-19 0,0 1-17 0,0-5-7 16,0 1-4-16,0-4 3 0,0-4 6 0,0 1 15 0,0-1 15 0,8-3 34 15,-8-1 35-15,6-3 33 0,-6 1 34 0,6-1 19 0,-6-5 18 0,6 5 22 0,1-3 22 16,0-1 17-16,-1-3 14 0,1 3 14 0,-1 0 13 0,0 1 12 0,2 0 13 15,-2-1 9-15,6 0 12 0,-4 4 6 0,-2-4 7 0,7 4 6 0,-7 0 3 16,8 1 3-16,-8-1 3 0,0 0 0 0,8 3 3 0,-8-3 0 0,0 4 2 16,1 0 0-16,6-1 1 0,-6 2 2 0,-1-3 2 0,0 6 11 0,2-5 8 15,-2 5 21-15,0-1 21 0,0 0 17 0,1 1 20 0,0 3 10 0,-7-4 12 0,6 4 5 16,1 4 5-16,-1-4 2 0,-6 3-1 0,0 1 2 0,6 3 0 0,-6 1-8 0,0 0-8 16,8 2-21-16,-8 2-23 0,0-2-82 0,0 5-83 0,0 0 0 0,-8 3 0 15,8 1 0-15,0-2 0 0,-6 1 0 0,6 5 0 0,-6-5 0 0,-1 4 0 16,1 0 0-16,-1-4 0 0,7 4 0 0,-7-4-103 0,1 1-127 0,0-1-35 0,-8-3-30 15,8 0-33-15,0-4-25 0,-1 0-20 0,0 0-37 0,-6-4-33 0,7 0-47 16,0-3-46-16,-2-4-31 0,-4 0-21 0,6 0 45 0,-1 0 54 0,0-4 49 16,1-3 47-16,-1 0 47 0,1-1 47 0,6-3 48 0,-6 0 46 0,6 0 56 0,-8 0 59 15</inkml:trace>
  <inkml:trace contextRef="#ctx0" brushRef="#br0" timeOffset="185391.74">8266 3356 0 0,'0'-11'33'0,"6"-4"128"0,0 4 60 16,-6 4 47-16,7-5 43 0,-7 5 42 0,6 0 42 0,1-1 43 0,-7 5 43 0,7-1 42 15,-7 4 42-15,6-4 33 0,-6 8 30 0,0-4-147 0,0 4-181 0,0 3-41 16,0 0-22-16,0 0-22 0,0 5-25 0,0 3-23 0,0-4-25 0,-6 3-34 15,6 4-36-15,0 1-56 0,-7-1-58 0,0 0-47 0,1 4-47 0,6 4-34 0,-7-4-29 16,1 0-36-16,0 0-35 0,-2 0-52 0,2-1-55 0,0 2-119 0,0-5-117 16,-2 1 8-16,2-1 29 0,0-4 46 0,-1 1 49 0,1-4 50 0,-1 0 50 15,0-4 43-15,1 1 43 0,0-1 51 0,0-2 50 0,-2-5 71 0,8 0 108 0</inkml:trace>
  <inkml:trace contextRef="#ctx0" brushRef="#br0" timeOffset="185545.47">8258 3582 0 0,'14'-7'107'0,"-1"-4"177"0,-7 8 98 0,8-5 72 0,-8 5 60 0,6-1 61 0,-4 1 58 15,4 3 54-15,-5 0 52 0,6 0 43 0,-6 3 40 0,-1 1 34 0,0-1 33 0,2 5-422 0,-2-5-467 16,0 8 0-16,0-4 0 0,8 4 0 0,-8-3 0 0,1 3 0 16,-1 0 0-16,8 0 0 0,-8 0 0 0,0 0 0 0,7 0 0 0,-6 0 0 0,6-4 0 15,-7 4 0-15,1 0 0 0,6-4 0 0,-7 4 0 0,0-2-137 0,8-3-366 16,-8 2-164-16,7-5-168 0,-6 1 7 0,0 0 35 0,5-4 52 0,-6 3 53 0,2-3 59 16,-2 0 63-16,0-3 64 0,1 3 68 0,0-4 82 0,-1 0 83 0,1-4 81 15,-7 2 129-15</inkml:trace>
  <inkml:trace contextRef="#ctx0" brushRef="#br0" timeOffset="185925.25">8708 2952 0 0,'7'-7'122'0,"-1"0"171"16,1 0 85-16,-1 3 64 0,1 0 56 0,-1 1 54 0,0 3 47 0,-6 0 48 15,8 3 44-15,-2-3 42 0,-6 4 39 0,6 3 38 0,-6 0 34 0,0 1-241 0,0 3-396 16,7 3-207-16,-7 1 0 0,0 0 0 0,6 3 0 0,-6 1 0 0,0 2 0 15,0 1 0-15,0 4 0 0,0-1 0 0,0 6 0 0,0-3 0 0,0 2 0 16,0-1 0-16,0 4 0 0,0 0 0 0,-6-1 0 0,6 2 0 0,0-1 0 0,0-5 0 16,-7 6 0-16,7-5 0 0,0-3 0 0,-6 3 0 0,6-6 0 0,0-2 0 15,0 1 0-15,-6-3 0 0,6-5-67 0,0-3-278 0,-8 0-37 0,8-4-18 0,0-3-19 16,-6 0-21-16,6-8-21 0,0 0-82 0,0 1-84 0,-6-8-5 16,6 0 9-16,0-4 38 0,-7 1 48 0,7-5 72 0,0 1 71 0,-6-8 58 0,6 4 50 15,0-3 46-15,0-1 42 0,0 0 52 0,0-4 81 0</inkml:trace>
  <inkml:trace contextRef="#ctx0" brushRef="#br0" timeOffset="186295.86">8747 3220 0 0,'6'-19'55'0,"2"2"140"0,-2 2 59 0,-6 0 46 0,6 0 41 0,1 4 37 0,-1 0 33 16,1 0 30-16,-1 4 28 0,1 0 28 0,-1-1 26 0,0 1 30 0,2 0 28 16,-2 3-162-16,0-3-201 0,8 3-33 0,-8-3-10 0,1 3-12 0,-1 1-12 15,0-1-13-15,8 0-10 0,-8 1-6 0,0-2-8 0,8 2-6 0,-8-3-8 16,7 1-12-16,-7 1-12 0,8 1-9 0,-2-1-10 0,2 0-5 0,-8 1-6 16,7-1 2-16,0 0 2 0,0 1 6 0,1 3 9 0,-8-4 7 0,7 4 10 15,0-4 8-15,0 4 9 0,-7 4 9 0,8-4 8 0,-2 4-116 0,-5 3 0 0,6 0 0 0,-7 1 0 16,1-1 0-16,6 7 0 0,-6-2 0 0,-1 2 0 0,0 5 0 0,2-1 0 15,-8 4 0-15,6 0 0 0,0 0 0 0,-6 4 0 0,6 3 0 0,-6 0 0 16,7 0 0-16,-7 0 0 0,0 1 0 0,0 3 0 0,0 1 0 0,0-2 0 0,0-2 0 16,0 2 0-16,-7-2 0 0,7 3 0 0,0-5 0 0,-6 2 0 0,6-4 0 15,-6 0 0-15,0-1 0 0,-2 1 0 0,2-3 0 0,0-6 0 0,-1 1 0 16,0 1-274-16,-6-1-50 0,7-3-15 0,-7-4-19 0,0 3-17 0,7-6 5 0,-8 2 9 16,1-2 8-16,1-5 7 0,-2 6-35 0,2-9-38 0,-2 0 9 0,1 0 14 15,7-4 47-15,-7-4 50 0,0 0 68 0,-1 1 68 0,8-4 60 0,-7-3 56 16,6 3 23-16,1-8 18 0,0 5 18 0,6-1 15 0,-7-3 55 0,7 0 62 0,-6 3 38 15,6-4 39-15,0 1 13 0,0 3 10 0,6-3-26 0,-6 4-31 0,7-1-25 16,-1 0-22-16,0 3-1 0,-6-2 3 0,7 3 2 0,0 1 2 0,5-1-8 16,-4 0-9-16,-2 0-17 0,0 0-17 0,7 3-16 0,-6-3-16 0,-1 4-16 0,7 0-15 15,-7-1-21-15,2-2-18 0,4 2-32 0,-5 0-30 0,6 1-34 0,-7 0-36 16,1-1-29-16,6-2-30 0,-6 3-100 0,-1-1-105 0,0 1-41 0,1-4-26 16,0 3 12-16,-1-3 22 0,0 4 28 0,1-4 31 0,-1 4 38 0,-6-4 40 0,0 4 43 15,7 0 43-15,-7-5 48 0,0 4 62 0</inkml:trace>
  <inkml:trace contextRef="#ctx0" brushRef="#br0" timeOffset="186559.5">9033 3099 0 0,'-6'-4'97'0,"6"1"153"15,0 3 61-15,-6-4 41 0,6 4 33 0,0 0 38 0,-7 4 38 0,7-1 36 0,0 1 38 16,-6 0 22-16,6 3 22 0,0 0 19 0,0 1 19 0,-7 2-223 0,7 1-267 16,0 5-59-16,-6-2-31 0,6 4-18 0,0 1-16 0,-7 3-30 0,7-1-27 15,0 1-26-15,0 4-25 0,0-4-4 0,-6 3-1 0,6 1-7 0,0-4-2 0,0 4-1 16,0-5 2-16,0 2 9 0,0-1 12 0,0 0 11 0,0-4 13 0,0 1 11 15,0-5 9-15,6 0 11 0,-6-2 10 0,0-1 7 0,0-4 4 0,7 1 8 16,-7-1 8-16,6-3 7 0,-6-1 10 0,7-3 8 0,-7 4 5 0,6-4 6 16,1 0 5-16,-1-4 1 0,0 4 2 0,2-3-2 0,-2 3-4 0,0-4-3 0,1 0-3 15,0 1-5-15,5-1-5 0,-5 0-3 0,-1-3-2 0,8 7-10 0,-8-8-9 16,0 5-24-16,1 0-28 0,6-2-32 0,-7 1-29 0,1 1-27 0,-1 3-23 0,1-4-68 16,0 1-70-16,-1 3-71 0,-6-4-68 0,6 4 4 0,2 0 14 0,-8 0 23 15,0 0 26-15,0 0 38 0,0 0 40 0,0 0 42 0,0 0 41 0,0 7 41 0,-8-3 46 16</inkml:trace>
  <inkml:trace contextRef="#ctx0" brushRef="#br0" timeOffset="186743.67">8930 3718 0 0,'0'4'137'0,"-7"3"169"0,7 1 75 16,-6-5 58-16,6 5 50 0,0-5 45 0,0 5 44 0,0-5 39 0,0 4 36 16,6-3 38-16,-6 0 37 0,7-1 36 0,-7 1 33 0,6-4-254 0,0 4-309 15,1-1-55-15,0-3-58 0,-1 0-121 0,8 4 0 0,-8-4 0 0,7 0 0 0,0 0 0 16,-7-4 0-16,7 4 0 0,1-3 0 0,-2-1 0 0,2 4 0 0,-2-4 0 0,1-3-277 15,1 3-186-15,-2 1-147 0,8-4-88 0,-7 3-74 0,0-3 13 16,0-1 26-16,1 2 44 0,-2-3 46 0,-6 2 57 0,8-4 57 0,-8 4 73 0,7-4 74 16,-7 3 82-16,2-3 86 0</inkml:trace>
  <inkml:trace contextRef="#ctx0" brushRef="#br0" timeOffset="187275.78">9548 2901 0 0,'0'-3'40'0,"6"3"128"0,2 0 48 0,-2-4 35 0,-6 4 31 16,6-4 30-16,1 4 31 0,-1 0 27 0,1-3 24 0,0-1 21 0,-1 4 21 15,0-5 18-15,0 2 22 0,2 0-148 0,-2-1-185 0,7 0-20 0,-6 0 4 0,-1 1 0 16,7-1 2-16,-7-3-4 0,8 4-5 0,-8-5-1 0,0 4-3 0,8-3 3 15,-8 4 1-15,7-1 3 0,-6-3 1 0,-1 3 5 0,7 0 4 0,-7 4 0 0,2-3-1 16,-2 3-3-16,0-4-1 0,1 4-6 0,-1 4-4 0,1-1-2 0,0 1-4 16,-1 0-1-16,-6 3-2 0,6 4-2 0,-6 0 0 0,6 3-6 0,-6-3-4 15,8 8-1-15,-8-1 0 0,0 1-81 0,0 2-15 0,0 1 0 0,0 4 0 16,6 1 0-16,-6-2 0 0,0 4 0 0,0 0 0 0,0 4 0 0,0-3 0 0,0 2 0 16,0 1 0-16,0-4 0 0,0 8 0 0,0-7 0 0,6 3 0 0,-6-1 0 15,0-2 0-15,0-2 0 0,0 2 0 0,0 0 0 0,7-5 0 0,-7 1 0 0,0-1 0 16,0-2 0-16,0-1 0 0,0-4 0 0,0 0 0 0,0 0 0 0,0-3 0 15,0 0 0-15,0-4 0 0,-7 1 0 0,7-3 0 0,0-1 0 0,0 0 0 16,0-1 0-16,-6-4 0 0,6 1 0 0,-6 0 0 0,6-1 0 0,-8-3 0 0,2 4 0 16,0-4 0-16,0-4-160 0,-1 4-203 0,0-3-36 0,-6-1-35 0,7 0-57 15,-8 1-54-15,8-4-74 0,-7-1-71 0,0 0 26 0,0 2 37 0,0-6 44 0,-6 1 45 16,5 0 63-16,2-3 65 0,-8-1 54 0,7 4 51 0,-7-3 59 0,8-1 62 16,-2 0 83-16,-5-3 100 0</inkml:trace>
  <inkml:trace contextRef="#ctx0" brushRef="#br0" timeOffset="187475.02">9438 3462 0 0,'0'-7'98'0,"-7"2"163"0,7 1 77 0,0 1 70 15,7-1 65-15,-7 1 51 0,0-1 47 0,6 0 40 0,1 1 37 0,-1-1 36 0,0 1 37 16,2-1 35-16,-2 1 38 0,0-5-211 0,7 4-262 0,0 1-55 0,0-5-132 16,1 5-134-16,-2-5 0 0,2 1 0 0,5 0 0 0,-6 0 0 0,6-1 0 15,1 1 0-15,0 0 0 0,-1-1 0 0,1 1 0 0,-1 0 0 0,1-1 0 16,-1 0 0-16,0 1 0 0,1 0 0 0,0-4 0 0,-1 4 0 0,1-1 0 0,0 5 0 16,-1-5 0-16,1 1 0 0,-1 4 0 0,1-5 0 0,-8 5 0 0,8-5 0 0,0 5 0 15,-7-1 0-15,6 0 0 0,-6 0 0 0,1 1 0 0,-2 3 0 0,2-4-33 16,-2 4-370-16,-5 0-56 0,6 0-102 0,0 4-102 0,-7-4-47 0,1 0-36 15,6 3 40-15,-7-3 49 0,1 4 47 0,-1 0 48 0,1-4 57 0,0 7 59 0,-1-3 69 16,0 3 69-16,2-3 71 0,-8 3 74 0</inkml:trace>
  <inkml:trace contextRef="#ctx0" brushRef="#br0" timeOffset="187674.78">10454 3766 0 0,'0'7'284'0,"6"0"189"0,-6-3 87 0,0 3 57 0,7-3 40 16,-7 0 38-16,0 3 37 0,0-3 31 0,6-1 31 0,-6 1 20 0,0 0 20 15,0-4 1-15,0 3-702 0,0-3-133 0,0 0 0 0,0 0 0 0,0 0 0 16,0 0 0-16,0 0 0 0,0 0-371 0,0 0-156 0,0 0-139 0,0 0-136 0,0 0 9 16,0 0 30-16,0-3 47 0,0 3 51 0,0-4 54 0,-6 0 56 0,6 1 60 0,0 3 60 15,-7-4 88-15,7 0 89 0,-6 4 98 0,6-3 133 0</inkml:trace>
  <inkml:trace contextRef="#ctx0" brushRef="#br0" timeOffset="198990.74">11541 3484 0 0,'0'-8'89'0,"0"5"154"0,0-4 68 0,0-1 53 0,7 0 45 0,-7 1 50 16,0 0 48-16,0-1 40 0,0 1 38 0,6 0 28 0,-6 0 29 0,0-1 25 0,7 2 21 15,0-2-209-15,-7 0-253 0,6 1-53 0,-6 0-19 0,6 0-19 0,0 2-17 16,2 2-23-16,-2-4-22 0,-6 3-13 0,13 1-10 0,-7 3 2 0,1-4 5 16,0 4 5-16,-1 0 3 0,0 4 6 0,0-1 3 0,2 1 8 0,4 3-41 15,-5 1-41-15,0 2 0 0,-1 1 0 0,1 5 0 0,-1-2 0 0,0 0 0 0,1 4 0 16,0 5 0-16,-1-1 0 0,0 3 0 0,1 1 0 0,-7 0 0 0,7 3 0 16,-7 0 0-16,6 1 0 0,-6-1 0 0,0 0 0 0,7 1 0 0,-7-1 0 0,0 0 0 15,0-3 0-15,0-1 0 0,6 1 0 0,-6-4 0 0,0-4 0 0,0 1 0 16,0-1 0-16,0-7 0 0,6 3 0 0,-6-3 0 0,0-3 0 0,8-1 0 15,-8-3 0-15,6-1 0 0,0-3 0 0,-6 0 0 0,6 0 0 0,2-3 0 0,-2-5 0 16,0 1 0-16,7-3 0 0,-6-2 0 0,0-2 0 0,5-1 0 0,2-4 0 16,-8 1 0-16,7-3 0 0,0-2 0 0,0-2 0 0,0-1 0 0,0-3 0 15,0 3 0-15,0-3 0 0,-6-1 0 0,5 1 0 0,2 4 0 0,-2-5 0 0,2 4 0 16,-8 1 0-16,7-1 0 0,-6 4 0 0,-1 0 0 0,7 4 0 0,-7-1 0 16,2 5 0-16,-8-1 0 0,6 1 0 0,0 3 0 0,-6 3 0 0,7 1 0 0,-7 0 0 15,0-1 0-15,6 5 0 0,-6-1 0 0,0 4 0 0,0 0 0 0,0 0 0 16,0 0 0-16,0 0 0 0,0 0 0 0,0 0 0 0,-6 0 0 0,6-3 0 0,0 3 0 15,0 0-364-15,0 0-512 0,0 0-3 0,-7 0 26 0,7 0 36 0,0 0 39 16,0 0 50-16,-6 0 56 0,6-5 75 0,-6 5 77 0,6-3 85 0,-8 3 87 16,8-3 110-16,0 3 152 0</inkml:trace>
  <inkml:trace contextRef="#ctx0" brushRef="#br0" timeOffset="199607.12">12121 3832 0 0,'0'-4'103'0,"0"0"156"0,0 4 65 0,0-3 47 0,0-1 39 0,0 4 30 0,6-4 28 16,-6 1 30-16,0 3 29 0,0 0 27 0,0 0 26 0,0 0 33 0,0 0 29 16,0 0-214-16,0 0-259 0,0-4-41 0,0 4-13 0,0-4-7 0,7 4-4 15,-7 0-4-15,0-3 0 0,6 3-8 0,-6-4-9 0,7 4-8 0,0-4-11 0,-7 4-10 16,6-3-12-16,0-1-12 0,1 4-11 0,0-4 3 0,-1 4 2 0,0-3 8 15,1-1 8-15,-1 4 12 0,1 0 12 0,0 0 8 0,-1 0 11 0,0 0 10 0,2 4 5 16,-2-1 6-16,-6 5-97 0,6-1-7 0,1 4 0 0,-7 0 0 0,6 0 0 16,-6 4 0-16,7-1 0 0,-7 4 0 0,0 5 0 0,6-2 0 0,-6 2 0 15,0 2 0-15,0 1 0 0,0 3 0 0,0 1 0 0,0-1 0 0,-6 1 0 16,6-2 0-16,0 1 0 0,0 1 0 0,-7-1 0 0,7 1 0 0,-6-5 0 0,6 1 0 16,0 0 0-16,-7-4 0 0,7 0 0 0,-6-4 0 0,6 0 0 0,0-3 0 0,-6-1 0 15,6-2 0-15,0-5 0 0,0 0 0 0,-8 1 0 0,8-1 0 0,0-7 0 16,0 3 0-16,0-3 0 0,0 0 0 0,0-3-109 0,0-1-272 0,0 1-34 15,-6-5-26-15,6-3-23 0,0 0-118 0,0 0-119 0,0-4 6 0,-6 1 25 16,6-4 43-16,-7 3 50 0,7-7 59 0,0 0 60 0,-7 3 55 0,7-6 55 16,0 3 54-16,-6-4 55 0,6 1 59 0,-7 3 91 0</inkml:trace>
  <inkml:trace contextRef="#ctx0" brushRef="#br0" timeOffset="199825.12">12186 3982 0 0,'0'-15'43'0,"6"4"136"0,-6 0 60 0,7 0 46 0,-7 0 39 16,6 0 35-16,-6 4 34 0,7-4 31 0,0 1 29 0,-1 1 32 0,-6 2 27 15,6-4 38-15,2 4 35 0,-2 0-146 0,0-1-188 0,7 1-34 0,-6 0-12 0,-1-1-11 16,1 1-13-16,-1 0-9 0,8 3-10 0,-8-3-9 0,0 3-9 0,7 0-10 15,-6 1-12-15,6-1-17 0,-7 0-20 0,1 1-11 0,6-1-11 0,-7 4 0 16,1-3-1-16,0 3 13 0,-1 0 12 0,0 0 16 0,1 0 17 0,-1 0 10 0,1 0-111 16,-7 3-19-16,0 1 0 0,7-1 0 0,-7 5 0 0,0-5 0 0,0 5 0 15,-7 3 0-15,7 0 0 0,0-4 0 0,-7 8 0 0,1-4 0 0,-1 3 0 16,1-3 0-16,0 5 0 0,-1-2 0 0,-6 0 0 0,7 1 0 0,-8 0 0 0,8-1 0 16,-7-3 0-16,6 1 0 0,1-2 0 0,-7-3-88 0,7 1-478 0,-2-1-135 0,2-4-131 15,6 1 12-15,-6-4 33 0,-1-4 43 0,7 1 51 0,0-1 55 16,-6-3 63-16,6-4 60 0,0 1 65 0,6-2 98 0,-6-2 97 0,0-1 101 0,7 0 133 15</inkml:trace>
  <inkml:trace contextRef="#ctx0" brushRef="#br0" timeOffset="200122.95">12967 3535 0 0,'0'-4'179'16,"-6"1"176"-16,6-1 81 0,0 4 55 0,0 0 43 0,0-4 34 0,0 4 30 16,0 0 31-16,0 0 29 0,0-3 36 0,6 3 34 0,-6 0 36 0,0 0 36 0,7 0-283 15,0 0-347-15,-1 0-100 0,-6 0-70 0,7 0 0 0,-1 0 0 0,0 0 0 0,1-4 0 16,6 4 0-16,-7 0 0 0,8 0 0 0,-8-4 0 0,7 4 0 0,0 0 0 15,-6-3 0-15,5 3 0 0,2-4 0 0,-1 4 0 0,0-4 0 0,0 1 0 16,-7-1-154-16,8 0-215 0,-2 1-133 0,-5-1-133 0,6 0-73 0,-6 1-56 16,-1-1 22-16,0 1 36 0,1-1 49 0,0 0 51 0,-7 1 51 0,0-2 53 0,0 5 73 15,0 0 76-15,0-4 82 0,0 4 85 0</inkml:trace>
  <inkml:trace contextRef="#ctx0" brushRef="#br0" timeOffset="200307.09">12961 3707 0 0,'0'7'201'0,"0"1"181"0,0 4 85 0,0-9 67 0,0 3 57 16,0-1 57-16,6 2 57 0,-6-3 50 0,0-1 46 0,7 1 35 0,-7-1 33 16,7-3 29-16,-1 4-394 0,7-4-504 0,-7 0 0 0,1 4 0 0,0-4 0 0,5 0 0 15,-4 0 0-15,4 0 0 0,1 0 0 0,0-4 0 0,0 4 0 0,1-4 0 16,-2 1 0-16,8-1 0 0,-7-3 0 0,7 0 0 0,-1-1-70 0,-6 2-628 0,6-6-167 16,1 4 3-16,0-3 27 0,-1 0 36 0,1 4 41 0,0-4 61 0,-8 0 65 15,8 0 71-15,-7 4 74 0,0-4 96 0,0 4 98 0,0-1 101 0,0 5 141 16</inkml:trace>
  <inkml:trace contextRef="#ctx0" brushRef="#br0" timeOffset="200906.19">13684 3513 0 0,'0'-4'166'16,"0"4"168"-16,0-3 69 0,-7-1 47 0,7 0 35 0,7 4 45 0,-7-3 43 15,0-1 41-15,0 4 44 0,0 0 37 0,7 4 35 0,-7-4 36 0,0 3 32 16,6 1-273-16,-6 3-336 0,6-3-43 0,-6 7-17 0,0-4-129 0,0 5 0 0,7-2 0 16,-7 1 0-16,0 3 0 0,0 1 0 0,7 4 0 0,-7-4 0 0,-7 3 0 15,7 0 0-15,0 0 0 0,0 4 0 0,0-3 0 0,-7-1 0 0,7 1 0 0,-6-1 0 16,6 0 0-16,-6-3 0 0,6 3 0 0,-7-3 0 0,7-1 0 0,-7-3 0 15,7 1 0-15,-6-5 0 0,6 0 0 0,-6 0 0 0,6 1 0 0,0-5 0 16,-7-3 0-16,7 4 0 0,0-4 0 0,0-4 0 0,0 1 0 0,0-1 0 16,0-3 0-16,7 0 0 0,-7-4 0 0,0-1-44 0,6 1-106 0,-6 0 13 0,6-3 22 15,1-1 22-15,0 0 14 0,-1 1 13 0,0-5 7 0,1 5 8 0,0-4 9 0,6-1 8 16,-1 4 11-16,-4-3 11 0,4 3 5 0,1 1 9 0,-6-1 4 0,6 4 4 16,-1 0 7-16,2 0 7 0,-8-1 9 0,8 6 11 0,-8 3 12 0,7-6 15 15,-7 6 15-15,1 3 10 0,6 0 12 0,-13 0 5 0,6 3 9 0,0 6 2 16,2-6-124-16,-8 3 0 0,6 3 0 0,-6 2 0 0,6 0 0 0,-6 0 0 15,0 3 0-15,0 1 0 0,0-1 0 0,0 1 0 0,0 3 0 0,0-3 0 0,0 4 0 16,-6-1 0-16,6-4 0 0,0 5 0 0,-6-5 0 0,6 1 0 0,0 0 0 0,0-1 0 16,-8-3 0-16,8-4 0 0,0 5 0 0,0-5 0 0,-6-3 0 0,6 3 0 15,0-7 0-15,0 0 0 0,0 0 0 0,0 0 0 0,0 0 0 0,6-7 0 16,-6 3 0-16,0-3 0 0,8 0 0 0,-8-5 0 0,6 1 0 0,-6 0 0 0,6 0 0 16,1-3 0-16,-1 3 0 0,1-4 0 0,0 0 0 0,-1-3 0 0,7 4-12 0,-6 0-4 15,-1 2 6-15,7-3 6 0,-6 4 5 0,6-4 7 0,-7 8 3 0,0-4 6 16,8 4-12-16,-8 0-5 0,0-1 0 0,2 5 0 0,-2-1 0 0,0 0 0 15,1 4 0-15,-1 0 0 0,1 0 0 0,-7 4 0 0,6 0 0 0,1-1 0 16,-7 1 0-16,6 3 0 0,-6 1 0 0,6-1 0 0,-6 0 0 0,0 4 0 0,8 0 0 16,-8 0 0-16,0 0 0 0,6 5 0 0,-6-7-162 0,0 7-286 0,0-2-147 15,0-3-147-15,6 4-32 0,-6-1-8 0,0 1 40 0,7 0 47 0,-7-4 55 16,0 3 58-16,6-2 57 0,-6-1 58 0,7-4 84 0,0 0 81 0,-1 0 80 0,0 0 93 16</inkml:trace>
  <inkml:trace contextRef="#ctx0" brushRef="#br0" timeOffset="201259.84">14433 3766 0 0,'6'-7'120'0,"1"-4"172"0,6 0 87 16,-6-1 65-16,-1 1 57 0,-6 4 49 0,6 0 45 0,-6-4 46 0,7 3 46 16,-7 1 43-16,0-4 42 0,0 8 37 0,-7-5 34 0,7 1-237 0,0 0-384 15,-6 3-222-15,6 0 0 0,-6 1 0 0,-1-1 0 0,7 0 0 0,-7 4 0 0,1 0 0 16,-1 0 0-16,1 0 0 0,-7 4 0 0,6 3 0 0,1-3 0 0,0 3 0 16,-8 4 0-16,8 0 0 0,-1 0 0 0,-6 4 0 0,7-1 0 0,-7 1 0 0,7 1 0 15,-2 1 0-15,2 1 0 0,0-3 0 0,-1 3 0 0,1 1 0 0,-1-1 0 16,7-3 0-16,-6-1 0 0,6 2 0 0,0-2 0 0,-7-3 0 0,7-1 0 15,7 2 0-15,-7-5 0 0,0 0 0 0,0 1 0 0,6-5 0 0,-6 1 0 16,7 0-15-16,-7-4-136 0,6 0-16 0,1-4-18 0,-1 0-9 0,-6 1-7 0,14-1-1 16,-8-3 5-16,0-4 5 0,1 3 10 0,-1-3 8 0,1-3 6 0,6 3 12 15,-7-4 8-15,0 0 20 0,8 1 18 0,-8-1 40 0,1 0 40 0,6 1 42 0,-7-1 42 16,1 4 36-16,-1-3 40 0,1 3 15 0,0 0 16 0,-1 3 15 0,-6-3 14 16,6 4 19-16,-6 3 19 0,7-3 16 0,-7 3 15 0,7 4-3 0,-7-4-6 15,0 4-15-15,0 4-204 0,0-4-31 0,6 4 0 0,-6-1 0 0,0 1 0 0,0 0 0 16,6 3 0-16,-6 0 0 0,0 2 0 0,0-3 0 0,7 5 0 0,-7-3 0 15,0 2 0-15,0 1 0 0,7 0 0 0,-7 0 0 0,0 0 0 0,6 0 0 0,-6 0-155 16,0 0-276-16,0 0-57 0,7 0-155 0,-7-4-155 0,0 5 9 0,6-5 37 16,-6 0 52-16,0 1 54 0,0-5 54 0,6 4 52 0,-6-3 72 0,0-4 71 15,0 0 75-15,0 0 72 0,0 0 78 0,8-4 124 0</inkml:trace>
  <inkml:trace contextRef="#ctx0" brushRef="#br0" timeOffset="201457.01">14661 3667 0 0,'6'-4'85'0,"1"-3"155"0,0 0 73 0,-1 3 61 0,-6 0 53 15,6 1 50-15,1 3 46 0,0 0 40 0,-1 0 39 0,-6 0 34 0,6 0 33 0,1 0 36 16,-7 3 32-16,6-3-197 0,-6 4-246 0,7 0-49 0,0-4-23 0,-7 7-20 16,6-3-20-16,0-1-27 0,2 1-155 0,-2 3 0 0,-6 0 0 0,6-3 0 15,0 3 0-15,-6 1 0 0,7-1 0 0,-7 4 0 0,7-4 0 0,-7 5 0 0,0-1 0 16,0 0 0-16,0 3 0 0,0-3 0 0,0 4 0 0,-7-1 0 0,7 1 0 16,-7 0 0-16,7-1 0 0,-6 4 0 0,0-2 0 0,0-2 0 0,-2 0 0 15,2-2-162-15,0 2-187 0,-1-3-43 0,0 0-45 0,1 1-79 0,-1-6-78 0,1 2-56 16,0-1-46-16,-1-3 31 0,7-4 39 0,0 0 42 0,-7 0 44 0,1-4 64 15,6 0 66-15,0-3 59 0,0 0 61 0,0-1 60 0,0 1 65 0</inkml:trace>
  <inkml:trace contextRef="#ctx0" brushRef="#br0" timeOffset="201657.94">14857 3605 0 0,'6'-15'101'0,"0"3"167"0,1 5 82 16,-1-3 66-16,-6 2 59 0,7 5 51 0,-7-4 43 0,7 3 50 0,-7 4 46 15,0 0 47-15,0 0 49 0,0 4 45 0,0 3 43 0,0 0-215 0,0 0-268 16,0 4-292-16,-7 1-74 0,7 2 0 0,0-3 0 0,-7 7 0 0,7-3 0 0,-6 3 0 15,6 0 0-15,-7 1 0 0,7-1 0 0,0 1 0 0,-6 3 0 0,6-4 0 16,0 0 0-16,-6 0 0 0,6 1 0 0,0-1 0 0,0-4 0 0,0 6 0 16,6-10 0-16,-6 5 0 0,0-5 0 0,6 2 0 0,-6-1 0 0,7-4 0 0,-1-3 0 15,-6-1-93-15,7 1-455 0,6 0-146 0,-7-8-146 0,0 4 15 0,8-4 37 16,-8-3 49-16,7 0 50 0,-6-1 61 0,6 1 60 0,0-4 61 0,0 0 64 16,0 0 89-16,0 1 90 0,0-6 92 0,7 5 133 0</inkml:trace>
  <inkml:trace contextRef="#ctx0" brushRef="#br0" timeOffset="202007.06">15553 3099 0 0,'-6'-7'171'0,"6"3"172"0,0 0 75 0,-7 1 56 0,7-1 46 0,-6 0 46 0,6 4 44 15,-7 0 48-15,0 4 46 0,1 0 43 0,6-1 40 0,-13 5 42 0,6-1 44 16,1 4-382-16,0 4-491 0,-8 3 0 0,8 5 0 0,-1-5 0 0,-5 7 0 16,5 4 0-16,0 0 0 0,-5 0 0 0,4 9 0 0,2-2 0 0,0 1 0 0,-1 6 0 15,1-2 0-15,-1 7 0 0,1-5 0 0,6 2 0 0,-7 2 0 0,7-3 0 0,-6 0 0 16,6 0 0-16,0 0 0 0,0-3 0 0,0-1 0 0,0-4 0 0,6-3 0 15,-6 1 0-15,7-5 0 0,-1-4 0 0,-6-2 0 0,7-2 0 0,-1-3 0 16,1-4 0-16,5-2 0 0,-4-1-41 0,-2-3-457 0,0-5-167 0,8-3-171 16,-2-3 10-16,-5-1 35 0,6 0 49 0,0-3 51 0,-7-5 58 0,8 2 60 0,-8-5 56 15,7 1 60-15,-6-1 86 0,-1-4 86 0,1 1 86 0,-1 0 133 0</inkml:trace>
  <inkml:trace contextRef="#ctx0" brushRef="#br0" timeOffset="202275.75">15599 3641 0 0,'0'-3'170'0,"6"-5"173"0,-6 5 79 0,0-1 53 0,0 0 43 0,7 4 46 0,-7-3 42 16,0 3 49-16,0-4 47 0,0 4 41 0,6 4 37 0,-6-4 35 0,6 3 32 16,2 5-296-16,-2-5-551 0,0 5 0 0,-6 3 0 0,7 0 0 0,0-1 0 15,-7 5 0-15,6 0 0 0,0-1 0 0,-6 6 0 0,7-6 0 0,-1 7 0 0,1-2 0 16,0 3 0-16,-1-4 0 0,0 0 0 0,1 4 0 0,0-3 0 0,-1-1 0 16,0-4 0-16,1 1 0 0,-1 0 0 0,1-4 0 0,0 0 0 0,-1 0 0 0,0-4 0 15,2-3 0-15,-2 3 0 0,0-7 0 0,0 0 0 0,1-4 0 0,0 1 0 16,-1-5 0-16,7 2 0 0,-7-6 0 0,2 1 0 0,4 0 0 0,-6-3 0 15,8-5 0-15,-8 1 0 0,7-4 0 0,1 4 0 0,-2-4 0 0,-6 0 0 16,8-4 0-16,-1 4 0 0,-7 0 0 0,8 0 0 0,-8 0 0 0,7 0 0 0,-6 0 0 16,5 4 0-16,-5-4 0 0,0 3 0 0,-1 1 0 0,1 4 0 0,-1-1 0 0,0 0-20 15,1 4-510-15,-7-3-130 0,7 6-85 0,-7-3-70 0,0 4 27 0,6 3 43 16,-6 1 53-16,0-4 53 0,0 7 56 0,-6 0 56 0,6 0 71 0,0 0 73 16,0 0 81-16,-7 3 85 0</inkml:trace>
  <inkml:trace contextRef="#ctx0" brushRef="#br0" timeOffset="202527.33">16094 3799 0 0,'6'3'223'0,"-6"1"185"0,7 0 86 0,-7-4 68 16,6 3 59-16,-6 1 51 0,7 0 48 0,-7 3 40 0,0-3 39 0,7 3 36 16,-7 0 33-16,0 1 30 0,0-1-567 0,6 4-331 0,-6 1 0 0,0 2 0 15,0 0 0-15,6 1 0 0,-6 0 0 0,0 3 0 0,0 4 0 0,0-4 0 0,0 0 0 16,0 5 0-16,0 2 0 0,0-3 0 0,0 1 0 0,0 2 0 0,0-3 0 15,0 4 0-15,0-5 0 0,-6 5 0 0,6-4 0 0,0 0 0 0,0-1 0 0,0 2 0 16,0-5 0-16,0 1 0 0,-6-1 0 0,6-3 0 0,0-1 0 0,0-3 0 16,0 0 0-16,0-4-97 0,-7 1-378 0,7-1-95 0,0-7-97 0,0 0-65 0,0 0-54 15,0 0 30-15,0-4 44 0,0-7 63 0,0 0 61 0,0 0 60 0,0-3 59 16,0-1 80-16,-7-3 79 0,7 0 70 0,0-4 73 0</inkml:trace>
  <inkml:trace contextRef="#ctx0" brushRef="#br0" timeOffset="202763.03">16153 3875 0 0,'6'-14'121'0,"0"3"157"15,1 0 63-15,-7 4 63 0,6-4 62 0,1 3 47 0,0 5 44 0,-7-5 37 0,6 5 33 16,-6-1 30-16,6 0 28 0,0 1 29 0,-6-1 27 0,8 4-233 0,-2 0-282 16,-6 0-36-16,6 0-1 0,1 0-28 0,0 0-31 0,-1 0-41 0,1 0-89 15,-7 0 0-15,12 0 0 0,-5 0 0 0,0 4 0 0,-1-4 0 0,0 3 0 0,1-3 0 16,0 4 0-16,-1 0 0 0,1-1 0 0,-1 1 0 0,1 0 0 0,-7 3 0 0,6 0 0 16,-6 1 0-16,7-1 0 0,-7 0 0 0,0 4 0 0,-7-4 0 0,7 9 0 15,0-5 0-15,-6-1 0 0,-1 5 0 0,1 0 0 0,-1-1 0 0,1 1 0 16,-1-1 0-16,-6 1 0 0,7-4 0 0,-1 3 0 0,-6 2 0 0,7-5 0 0,-7 0 0 15,6 0 0-15,0 0 0 0,-5-4 0 0,4 0 0 0,2-3 0 0,0-1 0 16,0 1-222-16,-1 0-369 0,0-4-100 0,7 3-69 0,0-3-56 0,0 0 32 0,0 0 46 16,0 0 57-16,0-3 62 0,0-1 58 0,0 0 57 0,7 1 88 0,-7-4 85 15,7 3 81-15,-1 0 79 0</inkml:trace>
  <inkml:trace contextRef="#ctx0" brushRef="#br0" timeOffset="202906.58">16536 3923 0 0,'7'4'271'16,"6"0"192"-16,-6-1 99 0,-1 5 64 0,0-1 52 0,-6 0 44 0,8 1 37 0,-8 2 25 0,6 1 20 16,-6 0-1-16,0 0-6 0,0 0-8 0,-6 5-656 0,6-6-133 0,0 1 0 15,-8 0 0-15,2 0 0 0,6 0-643 0,-6-4-207 0,6 1-4 0,-7 0 25 0,7-5 40 16,-7 0 41-16,7 1 58 0,-6 0 61 0,6-4 59 0,0 0 64 0,0-4 80 16,-7 4 86-16,7-7 107 0,-6 4 149 0</inkml:trace>
  <inkml:trace contextRef="#ctx0" brushRef="#br0" timeOffset="203291.17">16946 3139 0 0,'0'-4'198'0,"0"1"181"0,0 3 86 0,0 0 67 0,0 0 59 16,0 0 55-16,0 0 51 0,0 0 46 0,-6 0 41 0,6 0 34 0,0 3 31 15,-6 1 31-15,6 0-271 0,0 3-609 0,0 0 0 0,-6-2 0 0,6 5 0 0,0-2 0 16,0-1 0-16,0 4 0 0,0 0 0 0,0 0 0 0,0 0 0 0,0 3 0 0,0 2 0 16,0-2 0-16,0 0 0 0,0 1 0 0,6-3 0 0,-6 2 0 0,0 1 0 15,0-4-270-15,0 3-188 0,6-3-96 0,-6 1-99 0,0-2-59 0,0 1-49 16,6-4 40-16,-6 0 50 0,0 1 48 0,8-5 46 0,-8-3 54 0,0 0 54 0,0 0 74 16,0-3 75-16,0-1 71 0,6-3 75 0</inkml:trace>
  <inkml:trace contextRef="#ctx0" brushRef="#br0" timeOffset="203525.85">16999 3169 0 0,'6'-15'76'0,"0"4"145"0,2-4 59 0,-2 4 52 0,0 4 48 16,1-4 56-16,0 7 56 0,-1-3 40 0,1 0 35 0,-1 3 31 0,0-3 27 0,8 3 30 16,-8 0 26-16,0 4-192 0,8-3-238 0,-8-1-35 0,7 4-9 0,1-4-22 15,-2 1-23-15,2-1-35 0,-2 1-35 0,1-1-16 0,7 0-9 0,0 1-8 0,-8-2-5 16,8 5-7-16,-1-3-7 0,1-3-5 0,0 1-4 0,-7 1-3 0,6 1-1 16,0-1-1-16,1 0 0 0,0 1 3 0,-7-1 1 0,7 0-18 0,-1 4-12 15,-6-3 0-15,6-1 0 0,-5 4 0 0,-2 0 0 0,2-4 0 0,-1 4 0 16,-1 0 0-16,2 4 0 0,-8-4 0 0,0 4 0 0,2-1 0 0,-2 1 0 0,0 0 0 15,1-1 0-15,-7 5 0 0,0-5 0 0,0 6 0 0,0 0 0 0,-7-1 0 16,7 3 0-16,-6 0 0 0,0 0 0 0,-2 4 0 0,2-1 0 0,-7-3 0 0,6 4 0 16,-5-1 0-16,-1 1 0 0,-1 1 0 0,2-2-282 0,-2 4-176 0,1-3-36 15,1-1-115-15,-8 1-118 0,6-1-15 0,2 1 5 0,-8-4 49 0,7 3 56 16,1-2 52-16,-2-1 52 0,1 0 74 0,0-4 75 0,-6 1 64 0,12-2 62 0,-6 2 60 16,0-4 74-16</inkml:trace>
  <inkml:trace contextRef="#ctx0" brushRef="#br0" timeOffset="203707.08">17214 3319 0 0,'0'-3'122'0,"0"3"171"0,0-4 86 0,0 4 62 0,0 0 55 16,0 0 48-16,0 0 42 0,0 0 41 0,0 0 38 0,0 4 37 0,0-4 36 16,0 3 33-16,0 1 36 0,0-1-240 0,0 5-290 0,0-5-101 0,0 5-176 0,-6 3 0 0,6-4 0 15,0 4 0-15,0 0 0 0,0 0 0 0,-7 4 0 0,7-5 0 16,0 5 0-16,0-1 0 0,0 2 0 0,-7-2 0 0,7 4 0 0,0-3 0 0,0 0 0 16,0 0 0-16,0-1 0 0,0 0-71 0,0-3-222 0,0 3-41 0,-6-2-41 15,6-1-29-15,0-3-25 0,0 3-87 0,0-4-89 0,0-3-29 0,0-1-18 0,0-3 31 16,0 0 37-16,0 0 55 0,0 0 54 0,0-3 59 0,0-1 57 0,0-3 56 0,0-1 55 15,0-3 53-15,6 0 62 0</inkml:trace>
  <inkml:trace contextRef="#ctx0" brushRef="#br0" timeOffset="203956.68">17220 3407 0 0,'6'-14'49'0,"-6"2"137"0,8-3 56 15,-8 5 45-15,0 2 42 0,6-3 35 0,0 4 34 0,-6 0 32 0,7 0 27 0,-7-1 29 16,0 4 29-16,7 0 31 0,-7-3 29 0,6 3-157 0,-6 1-193 0,7-1-32 16,-1 0-8-16,-6 1-15 0,6-1-13 0,1 0-13 0,0 1-11 0,-1 0-7 0,0-2-8 15,1 2-10-15,0-1-5 0,-1 0-13 0,1-3-10 0,-1 4-9 0,7 3-11 16,-6-4-1-16,-1 0-5 0,8 1 4 0,-8-1 2 0,0 4 6 0,1-4 5 15,-1 4 4-15,7-3 10 0,-6 3 7 0,-1 0 8 0,-6 0 6 0,6 3 5 16,2-3-102-16,-2 4-9 0,0 0 0 0,-6-1 0 0,7 5 0 0,-7-1 0 16,7 0 0-16,-7 0 0 0,0 4 0 0,0 4 0 0,6-4 0 0,-6 4 0 0,0-4 0 15,0 4 0-15,0 2 0 0,0-2 0 0,0 0 0 0,0 3 0 0,0-3 0 0,0-1 0 16,0 1 0-16,-6 4 0 0,6-8 0 0,0 3 0 0,0-3 0 16,0 4 0-16,0-4 0 0,-7-4 0 0,7 5 0 0,0-5 0 0,0 0-55 0,-7-3-303 15,7 3-54-15,0-4-53 0,-6 1-138 0,6-1-140 0,0-3 6 0,-6 0 27 0,6 0 43 16,-8 0 45-16,8 0 44 0,-6 0 46 0,0-3 67 0,6-1 66 0,-7 1 70 15,1-1 70-15,-1 1 74 0,7-5 113 0</inkml:trace>
  <inkml:trace contextRef="#ctx0" brushRef="#br0" timeOffset="204110.23">17305 3418 0 0,'-6'-4'95'0,"6"4"150"16,0 0 56-16,0 0 42 0,0 0 33 0,0 0 29 0,-7 0 23 0,7 0 32 16,0 0 33-16,0 4 29 0,0-4 32 0,0 0 27 0,0 0 28 0,0 3-208 0,7-3-252 15,-7 4-39-15,0-4-7 0,6 0-12 0,-6 0-17 0,6 0-26 0,1 0-31 16,0 0-36-16,-1-4-40 0,1 4-44 0,-1-3-43 0,1-1-44 0,-1 1-41 15,1-1-61-15,5 0-59 0,-4 0-87 0,-2 1-82 0,0 0-14 0,1-5-2 16,-1 4 38-16,1 0 41 0,-1 1 41 0,1-1 40 0,-7 0 44 0,6 4 44 0,-6 0 46 16,0 0 48-16,0 0 58 0,0 0 89 0</inkml:trace>
  <inkml:trace contextRef="#ctx0" brushRef="#br0" timeOffset="204274.58">17285 3535 0 0,'0'4'53'0,"-6"0"136"0,6-1 51 0,0 1 45 0,0-1 38 16,0-3 34-16,0 4 29 0,6-4 26 0,-6 4 23 0,0-4 23 0,0 0 18 15,7 0 19-15,-7 0 17 0,7 0-172 0,-7 0-205 0,6-4-35 0,-6 4-11 16,6 0-18-16,1-4-22 0,0 4-23 0,-1-3-25 0,1 3-32 0,-1-4-32 16,1 1-38-16,-1-1-39 0,1 0-53 0,-1-3-51 0,8 3-93 0,-8 0-90 15,0 1-30-15,1-1-18 0,-1 0 15 0,1-3 20 0,-1 3 32 0,1 1 30 0,-7-1 42 16,6 4 40-16,-6-4 49 0,0 4 48 0,0 0 58 0,0 0 82 0</inkml:trace>
  <inkml:trace contextRef="#ctx0" brushRef="#br0" timeOffset="204624.14">17149 3707 0 0,'-13'11'92'16,"6"0"148"-16,1-3 56 0,-7 3 48 0,6-4 41 0,7-3 44 0,-7 3 45 16,7 0 40-16,-6-3 41 0,6-1 30 0,0 1 33 0,6-4 27 0,1 4 25 15,-7-1-207-15,7-3-259 0,6 0-34 0,-7 0 0 0,1-3-15 0,6 3-12 16,-1-4-22-16,2 0-19 0,-1 4-19 0,0-3-16 0,0-1-9 0,7-3-7 16,-1 3-7-16,-6-3-3 0,6 0-5 0,1 2-3 0,0-1-2 0,-1-6-5 0,-6 5 0 15,6 0-5-15,1-1-8 0,0 1-10 0,-1-4-16 0,1 4-15 0,-7-4-22 0,6 4-24 16,-6-4-33-16,7 3-38 0,-7-3-23 0,7 4-23 0,-8-4-12 0,2 4-11 15,-8-5-7-15,8 6-7 0,-2-3-1 0,-5 2 0 0,-1-3 2 0,1 2 3 16,-1 1 10-16,1 0 12 0,-1 3 30 0,-6-3 34 0,6-1 31 0,-6 5 31 16,0-5 30-16,0 1 26 0,0 3 22 0,0 1 24 0,-6-5 24 0,6 5 29 15,-6-1 32-15,6 0 36 0,-7 1 31 0,1 3 34 0,-1-4 16 0,1 4 18 0,-1 0 5 16,-5 0 6-16,4 0 0 0,-4 4-1 0,5-1 1 0,-6 5-2 0,0-1-7 0,7 0-7 16,-8 1-15-16,2 3-18 0,-2 3-134 0,-5-2-74 0,13 2 0 0,-14 4 0 15,6-3 0-15,2 3 0 0,-1 1 0 0,0 3 0 0,-6-1 0 0,5 1 0 16,1 0 0-16,0 1 0 0,-6-1 0 0,5 3 0 0,2-3 0 0,-2 0 0 0,2 0 0 15,-1 0 0-15,-1 0 0 0,2 0 0 0,-2-4 0 0,2 1-240 0,-2-1-158 16,8 0-51-16,-7-3-107 0,7-1-108 0,-8 2-45 0,8-6-28 0,0 1 41 16,-1 0 50-16,0-3 50 0,7-5 47 0,-6 5 66 0,6-8 69 0,0 0 62 0,0 0 61 15,0 0 65-15,0 0 72 0</inkml:trace>
  <inkml:trace contextRef="#ctx0" brushRef="#br0" timeOffset="204776.05">17194 3979 0 0,'7'-12'54'0,"6"1"141"0,-1 0 59 0,2 0 51 0,-1 0 47 15,0 0 44-15,0 4 45 0,0-4 42 0,0 1 41 0,0 1 34 0,0-2 33 0,0 4 31 16,0 0 30-16,6 0-170 0,-5 3-207 0,-1-3-39 0,0-1-16 0,0 5-20 0,-1-5-20 15,8 5-25-15,-6-5-26 0,-2 5-23 0,1-1-22 0,1 0-15 0,5 1-16 16,-6-1-22-16,0 0-24 0,0 1-50 0,0-1-52 0,1 0-52 0,-8 1-49 16,7-1-57-16,0 1-59 0,0-1-158 0,-7 0-161 0,0 1-24 0,2-5-3 15,-2 5 18-15,0-5 28 0,1 1 37 0,0 3 40 0,-7-3 61 0,6 3 62 0,-6-3 65 16,0 3 65-16,0 0 72 0,-6-3 103 0</inkml:trace>
  <inkml:trace contextRef="#ctx0" brushRef="#br0" timeOffset="205073.27">17409 3835 0 0,'-6'11'108'0,"-7"0"164"0,7 0 79 0,-2 1 65 16,-4-1 58-16,5-1 43 0,1 1 39 0,-1 0 31 0,7 0 28 0,-6 0 21 0,-1 4 20 16,1-4 19-16,6 0 18 0,-7 0-240 0,7 0-284 0,-7-1-74 15,7 2-42-15,0-4-39 0,0 2-35 0,0 1-22 0,7-3-22 0,-7-2-20 0,7 2-21 16,-7 0-13-16,6-5-8 0,1 1-5 0,-1-1-4 0,1 1-1 0,-1-4-8 16,7-4 6-16,-7 4 6 0,2-3 3 0,4-4 3 0,-5 3 6 0,6-3 7 0,0-1 9 15,-7 1 10-15,8-4 4 0,-2 4 4 0,2-4-5 0,-2-1-2 0,1 1 2 16,1 4 1-16,-2-4 6 0,2 1 3 0,-1-2 5 0,6 1 5 0,-6 4 9 0,1-4 8 15,5 4 16-15,-6-5 18 0,0 5 24 0,-1 0 21 0,8 0 28 0,-6 0 23 16,-2 0 46-16,-5 3 47 0,6-4 31 0,0 4 33 0,-7 0 19 0,1 1 15 16,0 3 11-16,-1 0 8 0,0 0 1 0,-6 0-1 0,0 3-8 0,7 1-9 15,-14 3-16-15,7 2-14 0,0-2-44 0,-6 0-46 0,6 4-77 0,-6-1-71 0,-1 2 0 16,-6-1 0-16,7 3 0 0,-1-3 0 0,-6 4 0 0,6-1-132 0,-5-3-69 16,-2 4-53-16,2 0-59 0,-2-4-56 0,8 0-102 0,-7 4-102 0,0-4-73 15,0-4-60-15,7 4 27 0,-8-3 39 0,1-5 42 0,6 4 44 0,-5-7 60 0,-1 4 63 16,6-4 62-16,-6-4 63 0,7 0 70 0,-1 1 70 0</inkml:trace>
  <inkml:trace contextRef="#ctx0" brushRef="#br0" timeOffset="205260.24">17481 3788 0 0,'6'-4'174'0,"-6"4"179"0,7 0 89 16,-7 0 68-16,6 0 62 0,-6 4 58 0,0-1 54 0,7 5 46 0,-7-1 47 16,7 0 37-16,-7 4 36 0,0 0 32 0,6 4-109 0,-6-1-773 0,6 2 0 0,-6 2 0 15,7 0 0-15,-7 4 0 0,7 0 0 0,-7 0 0 0,0 3 0 0,0 5 0 16,6-4 0-16,-6 3 0 0,0 4 0 0,0 0 0 0,0-4 0 0,0 8 0 0,0-4 0 15,0-1 0-15,0 2 0 0,0-1 0 0,0 0 0 0,-6-4 0 0,6 5 0 16,0-9 0-16,0 0 0 0,0 1 0 0,-7-8 0 0,7 4 0 0,0-8-155 16,-7 2-448-16,7-5-156 0,0-1-35 0,0-6-16 0,0-4 33 0,0 0 44 0,0 0 52 15,0-4 56-15,0-3 57 0,0-3 62 0,7-6 86 0,-7-2 84 0,0 0 86 16,7-1 90-16</inkml:trace>
  <inkml:trace contextRef="#ctx0" brushRef="#br0" timeOffset="205562.96">18230 3022 17 0,'6'0'233'16,"-6"0"122"-16,6-3 81 0,2 3 62 0,-2 3 56 0,0-3 51 0,1 3 51 0,0 2 33 15,-1-2 28-15,7 5 36 0,-7-1 36 0,1 0 35 0,6 4 32 0,-7 0-647 16,8 4-209-16,-8-1 0 0,7 1 0 0,-7 3 0 0,8 0 0 0,-8 1 0 0,8 3 0 16,-8 0 0-16,0 3 0 0,1 1 0 0,-1-1 0 0,1 5 0 0,-1 0 0 15,-6-1 0-15,7 0 0 0,-7 3 0 0,0-2 0 0,0 7 0 0,-7-4 0 16,7-1 0-16,-6 6 0 0,-1-5 0 0,1 3 0 0,-7 1 0 0,7 0 0 0,-8-5 0 16,1 5 0-16,0-4 0 0,0 0 0 0,0 0 0 0,0-4-549 0,-7 4-254 15,8-4-63-15,-1-3 21 0,-7-1 33 0,6-2 44 0,-4-1 47 0,4 0 65 0,-5-8 68 16,-1 0 73-16,8 2 76 0,-8-5 106 0,7-4 108 0</inkml:trace>
  <inkml:trace contextRef="#ctx0" brushRef="#br0" timeOffset="208673.97">19643 3766 0 0,'7'-4'94'0,"-7"-3"151"0,0 3 62 0,0-4 54 0,0 2 52 16,0-6 51-16,0 5 50 0,0 0 40 0,0-4 36 0,0 3 30 0,0-3 28 16,-7 0 25-16,7 1 29 0,-6-1-210 0,6 3-255 0,-6-3-34 0,6 4-4 15,-8-4-20-15,2 4-24 0,0 3-23 0,6-4-24 0,-7 2-9 0,0 1-7 16,-5 1 0-16,5 1-74 0,1-1-18 0,-1 4 0 0,-6 4 0 0,7-1 0 16,-8 1 0-16,2 4 0 0,5-2 0 0,-6 3 0 0,0 2 0 0,7 3 0 15,-8 1 0-15,1 0 0 0,0 3 0 0,7 4 0 0,-7-4 0 0,-1 4 0 0,8 0 0 0,-7 0 0 16,6 0 0-16,1 0 0 0,0 0 0 0,-1 0 0 0,1 0 0 0,-1-4 0 15,7 1 0-15,0-1 0 0,-7 0 0 0,7-3 0 0,0-1 0 0,0-3 0 0,7 0 0 16,-7 1 0-16,0-5 0 0,7 0 0 0,-1 1 0 0,1-5 0 16,-1 1 0-16,0-4 0 0,1 0 0 0,0 0 0 0,5-4 0 0,-4 1 0 0,-2-1 0 0,7-3 0 15,0-4 0-15,-7-1 0 0,7 1-90 0,1 0-9 0,-8-3 4 0,7-1 7 16,0-3 6-16,0 0 11 0,0-1 7 0,-6 1 10 0,5-1 6 0,2-2 8 16,-1 2 7-16,-7 1 8 0,7 0 15 0,-6-1 13 0,5 5 10 0,-4-4 13 15,-2 7 20-15,0-4 19 0,1 4 26 0,-1 3 25 0,1 1 15 0,-7 0 14 16,6 3 8-16,-6 0-143 0,7 4-10 0,-7 0 0 0,0 4 0 0,0 3 0 15,0-3 0-15,0 3 0 0,0 4 0 0,0-3 0 0,0 4 0 0,0-3 0 0,0 7 0 0,-7-2 0 16,7-3 0-16,0 4 0 0,0-1 0 0,-6 5 0 0,6-5 0 16,0-3 0-16,0 4 0 0,0 0 0 0,-7-1 0 0,7-3 0 0,0 4 0 0,0-4 0 15,0-4 0-15,0 4 0 0,0-3 0 0,7-1-6 0,-7 1-368 0,0-5-42 16,0 0-28-16,6 1-25 0,-6 0-78 0,7-4-77 0,-7 0-30 0,0-4-18 16,6 4 34-16,-6-4 41 0,6-2 52 0,2-2 54 0,-2 1 62 0,0-1 61 0,1-3 58 15,-7 0 58-15,6 0 55 0,1 0 60 0</inkml:trace>
  <inkml:trace contextRef="#ctx0" brushRef="#br0" timeOffset="208991.86">19793 3759 0 0,'6'-11'69'0,"1"0"143"0,-7-1 58 0,6 1 56 0,1 4 54 16,0 3 63-16,-7-3 64 0,6 3 48 0,-6 1 40 0,6-1 36 0,-6 4 31 0,8 0 35 16,-8 4 32-16,6-4-181 0,-6 7-226 0,0-3-28 0,0 3-3 0,0-3-23 15,0 7-29-15,0-4-86 0,0 4-153 0,0 0 0 0,0 0 0 0,0 4 0 0,0-4 0 16,0 3 0-16,0 1 0 0,0 0 0 0,0 3 0 0,-6-4 0 0,6 2 0 16,0 2 0-16,0-4 0 0,0 1 0 0,0 0 0 0,0-4 0 0,-8 3 0 15,8-2 0-15,0-6 0 0,0 5 0 0,0-3 0 0,0-5 0 0,0 4 0 16,0-7 0-16,8 4 0 0,-8-4 0 0,0-4 0 0,6 1 0 0,-6-4 0 15,6-1 0-15,-6 1 0 0,6-3 0 0,1-2 0 0,0-2 0 0,-1-1-33 0,1 0-22 16,-1-3 1-16,8 0 2 0,-8-1 2 0,6 1 5 0,-5 0 6 0,6-4 7 0,0 3 5 16,1 1 6-16,-8 4 6 0,7-5 7 0,0 4 5 0,0 1 9 0,-7-1 6 15,8 4 12-15,-8 0 10 0,7 4 16 0,-6 0 18 0,-1-1 12 0,0 5 13 16,1-1-26-16,0 4-67 0,-1 0 0 0,1 4 0 0,-1-4 0 0,-6 7 0 16,6-3 0-16,-6 3 0 0,8 0 0 0,-8 0 0 0,6 4 0 0,-6 0 0 0,0 0 0 15,6 0 0-15,-6 1 0 0,0 2 0 0,0-3 0 0,6 4 0 0,-6-1 0 0,0 1 0 16,0 0 0-16,7-4 0 0,-7 3 0 0,0 1 0 0,0-4-206 0,0 1-230 15,0 2-73-15,7-3-73 0,-7-4-98 0,0 4-93 0,6-7 32 0,-6 3 46 16,7-3 54-16,-7-1 52 0,6-3 54 0,0 0 53 0,2-3 75 0,-2-1 73 16,-6 0 69-16,6-3 68 0,8-1 83 0,-8-2 109 0</inkml:trace>
  <inkml:trace contextRef="#ctx0" brushRef="#br0" timeOffset="209275.83">20451 3630 0 0,'6'-14'136'0,"8"3"173"0,-8 2 86 15,0 0 70-15,0 0 59 0,2 2 60 0,-2 4 56 0,-6-4 47 0,6 3 44 0,-6 0 36 16,7 4 31-16,-7 0 31 0,0 0 29 0,0 0-390 0,0 0-468 0,0 0 0 15,-7 4 0-15,7 0 0 0,0-1 0 0,-6 1 0 0,6 3 0 0,0-4 0 0,-6 6 0 16,-2-3 0-16,8 2 0 0,-6-1 0 0,6 1 0 0,-6 3 0 0,0-4 0 16,6 4 0-16,-7 0 0 0,7 0 0 0,-7 0 0 0,7-4 0 0,0 4 0 15,-6 0 0-15,6-4 0 0,0 4 0 0,0-2 0 0,0-3 0 0,6 2 0 16,-6-1 0-16,0 0 0 0,0 0 0 0,7-3 0 0,-7 0 0 0,7 3 0 0,-1-3 0 16,0-1 0-16,-6 1 0 0,6-4 0 0,2 4 0 0,-2-1 0 0,0-3 0 15,1 4 0-15,0-4 0 0,-1 0 0 0,1 4 0 0,-1-4 0 0,0 0 0 0,1 3 0 16,0-3 0-16,-1 0 0 0,0 0 0 0,1 4 0 0,0-4 0 0,-1 4 0 15,1-4 0-15,-7 3 0 0,6 1 0 0,-6 0 0 0,6-1 0 0,-6 5 0 16,0-5 0-16,0 5 0 0,0-1 0 0,-6 0 0 0,6 5 0 0,-6-5 0 0,-1 4 0 16,1 0 0-16,-1-1 0 0,0 2 0 0,1-5 0 0,0 4 0 0,-8 0 0 15,8-4-398-15,-7 0-251 0,7-2-183 0,-1-2 6 0,0 0 32 0,1 1 41 0,0-4 49 16,-2-4 55-16,2 1 56 0,6 0 57 0,-6-5 59 0,6-3 85 0,-6 0 86 16,6 0 96-16,6 0 138 0</inkml:trace>
  <inkml:trace contextRef="#ctx0" brushRef="#br0" timeOffset="209507.89">20952 3469 0 0,'0'4'239'0,"0"-1"189"0,7 5 90 0,-7-5 71 16,0 1 62-16,0 0 51 0,6-1 47 0,-6 1 40 0,0 0 36 0,7-1 32 0,-7 1 29 15,6 0 26-15,-6-1-866 0,7 1-46 0,0 0 0 0,-7-1 0 0,6 1 0 16,0-4 0-16,1 4 0 0,0-4 0 0,5 4 0 0,-5-4 0 0,6 3 0 15,-6-3 0-15,5 4 0 0,2-4 0 0,-8 0 0 0,7 0 0 0,0 0 0 0,0 0 0 16,-7 0 0-16,8 0 0 0,-2-4-261 0,-5 4-387 0,0-3-163 0,6 3-13 16,-7 0 11-16,0-4 42 0,2 4 46 0,-2 0 59 0,-6 0 62 0,0 0 59 0,0 0 61 15,0 0 87-15,0 0 87 0,0 4 87 0,0 3 114 0</inkml:trace>
  <inkml:trace contextRef="#ctx0" brushRef="#br0" timeOffset="209673.87">20992 3748 0 0,'-7'7'217'0,"7"0"183"0,-7 4 88 0,7-7 72 0,-6 3 64 15,6-3 58-15,0 3 52 0,0-3 46 0,0-1 40 0,0-3 33 0,0 4 33 16,0 0 27-16,6-4-679 0,1 0-234 0,0 3 0 0,-1-3 0 0,0 0 0 16,1 0 0-16,0 0 0 0,5 0 0 0,-5 0 0 0,6 0 0 0,-6 0 0 0,5 0 0 15,2 0 0-15,-8 0 0 0,14-3 0 0,-7 3 0 0,-1 0 0 0,2-4 0 16,-2 4 0-16,2-4 0 0,-1 4-377 0,-1-3-421 0,8 3-75 0,-6-4 17 16,-2 4 33-16,8-4 41 0,-7 4 47 0,-1-3 63 0,2-1 65 0,-1 0 76 0,0 1 77 15,6-1 104-15,-5 0 108 0</inkml:trace>
  <inkml:trace contextRef="#ctx0" brushRef="#br0" timeOffset="209965.16">21708 3264 0 0,'0'-3'193'16,"0"-2"174"-16,0 5 74 0,0-3 62 0,0 3 56 0,0-4 53 0,0 4 50 15,0 0 41-15,6 0 38 0,-6 0 35 0,0 0 33 0,6 0 30 0,-6 4 28 0,8-1-748 16,-8 2-119-16,6-5 0 0,0 3 0 0,1-3 0 0,-1 3 0 0,1-3 0 0,-1 4 0 16,1-4 0-16,-1 0 0 0,1 4 0 0,6-4 0 0,-7 0 0 0,8 0 0 15,-2 0 0-15,-5 0 0 0,6 0-344 0,-6 0-103 0,5 0-162 0,-4-4-164 16,-2 4-8-16,7 0 17 0,-7 0 47 0,1 0 50 0,-1-4 51 0,1 4 53 15,-1 0 55-15,-6 0 58 0,0 0 81 0,0 4 83 0,0-4 79 0,0 0 117 0</inkml:trace>
  <inkml:trace contextRef="#ctx0" brushRef="#br0" timeOffset="210274.98">21831 3323 0 0,'-6'0'111'0,"6"3"152"0,-6-3 57 16,6 4 59-16,-7 0 60 0,7-4 53 0,0 3 48 0,-7 1 39 0,7 0 36 0,0-1 29 16,0 5 26-16,0-5 26 0,7 1 20 0,0 3-230 0,-7 0-280 0,6 1-36 15,-6 3-2-15,6-4-30 0,-6 8-40 0,0-5-24 0,0 8-25 0,7-2-22 16,-7 2-22-16,0 0-14 0,0 4-16 0,0 1-13 0,0-2-14 0,0 5-11 15,0 0-10-15,0-1-2 0,-7 1-1 0,7 3-1 0,-6-3 1 0,0 0-7 0,-1 3-9 16,0-4 1-16,1 1 2 0,0 0 9 0,-1-5 10 0,0 2 15 0,-6-2 18 16,7 2 17-16,-1-5 18 0,-6 1 17 0,7-5 17 0,-8 0 15 0,8-3 14 15,-7 1 18-15,7-1 20 0,-7 0 22 0,6-4 24 0,1 0 12 0,-8-4 14 0,14 2 4 16,-6-2 0-16,0 1-4 0,-1-4-130 0,0 0-41 0,7 4 0 0,-6-4 0 16,6 0 0-16,0 0 0 0,0 0 0 0,0 0 0 0,6-4 0 0,-6 4 0 15,7 0 0-15,0-4 0 0,-7 4 0 0,12 0 0 0,-4 0 0 0,-2 0 0 0,7-3 0 16,-7 3 0-16,7 0 0 0,0 0 0 0,1 0 0 0,-2-5 0 0,1 5 0 15,0 0 0-15,0 0 0 0,1 0 0 0,5 0 0 0,-6 5 0 0,0-5 0 16,0 0 0-16,6 0 0 0,-5 0 0 0,-1 0 0 0,6 0 0 0,-6 0 0 0,1 0 0 16,-2-5-172-16,1 5-513 0,0-3-177 0,6-4 5 0,-5 3 30 0,-1 1 41 15,0-5 46-15,0 1 63 0,0 0 65 0,0-1 66 0,0-3 67 0,-6 4 93 0,5-4 91 16,-5 0 93-16,0 0 137 0</inkml:trace>
  <inkml:trace contextRef="#ctx0" brushRef="#br0" timeOffset="210463.73">22040 3300 0 0,'-6'-4'154'0,"6"4"165"0,-7-3 76 0,7 3 59 0,0 0 51 16,0 0 35-16,0 0 32 0,0 3 27 0,7-3 25 0,-7 4 22 0,6-4 21 0,0 4 14 16,-6 0 12-16,7-4-271 0,-1 4-324 0,1 0-90 0,0-1-60 0,5-3-53 0,-5 4-51 15,6-1-42-15,-7-3-41 0,8 4-34 0,-1-4-32 0,-7 0-94 0,8 0-95 16,-2 4-72-16,-6-4-59 0,8 0 17 0,-1 0 31 0,-7-4 51 0,0 4 52 15,8 0 52-15,-8 0 54 0,0 0 53 0,-6-4 53 0,0 4 50 0,0 0 57 16</inkml:trace>
  <inkml:trace contextRef="#ctx0" brushRef="#br0" timeOffset="210797.56">22203 3351 0 0,'-7'8'54'0,"1"-4"136"15,-1-1 54-15,0 1 44 0,1 3 40 0,0-3 38 0,6 0 37 0,-6 4 45 0,6-5 48 16,-8 4 42-16,8-3 42 0,-6 0 35 0,6-1 31 0,0 1-164 0,0 3-205 16,0-4-27-16,0 5-3 0,0-1-8 0,0 0-13 0,6 5-11 0,-6-5-13 15,0 4-25-15,8 0-28 0,-8 0-23 0,0 4-25 0,0-1-14 0,0 5-15 0,6-5-12 16,-6 4-11-16,0 5-13 0,0-1-36 0,-6 0 0 0,6-1 0 0,0 5 0 15,0 0 0-15,-8 0-10 0,8 3-44 0,-6-4-9 0,6 5-10 0,-6-5-14 16,-1 2-9-16,7-2-23 0,-6 0-21 0,-1 1-27 0,0-1-26 0,7-3-15 16,-6 1-14-16,6-5-11 0,-6 0-10 0,-1 1-21 0,7-5-22 0,-7 1-2 0,1-4-2 15,0 0-19-15,6-1-20 0,-7-2 11 0,0 0 17 0,1-2 60 0,6-1 64 16,-7-2 37-16,1 1 32 0,0 0 50 0,-1-4 54 0,0 0 51 0,1 0 51 16,0 0 39-16,-2 0 38 0,2-4 65 0,0 4 72 0,6-4 38 0,-7 4 33 0,1-3-12 15,6 3-22-15,0-5 5 0,-7 5 8 0,7-4-12 0,0 4-15 0,0 0-11 16,0-2-13-16,7 2-16 0,-7-4-67 0,6 4-228 0,1 0 0 0,-7-4 0 0,12 4 0 15,-4-4 0-15,-2 4 0 0,0-4 0 0,8 1 0 0,-8 3 0 0,7-4 0 16,0 1 0-16,-6-1 0 0,5 4 0 0,2-3 0 0,-2-1 0 0,2 0 0 16,-1 4 0-16,-1-4 0 0,2 1 0 0,-2 0 0 0,2 3 0 0,-1-5 0 15,-1 2 0-15,8-1 0 0,-14 0 0 0,14 4 0 0,-7-3 0 0,-6-1 0 0,6 1 0 16,-1-1-97-16,-4 0-597 0,4 1-160 0,-5-2 0 0,6 2 23 0,-6 0 37 0,-1-1 43 16,0 4 57-16,1-4 60 0,-7 4 73 0,0 0 72 0,0 0 96 0,0 0 98 15,0 0 101-15,0 0 138 0</inkml:trace>
  <inkml:trace contextRef="#ctx0" brushRef="#br0" timeOffset="211756.04">22606 3513 0 0,'0'-4'95'0,"0"1"148"0,0-1 55 0,0 4 55 0,0-4 50 16,0 1 52-16,0-1 51 0,0 0 35 0,-6 4 32 0,6-3 28 0,0-1 27 16,0 0 25-16,0 1 23 0,0-1-216 0,0 1-259 0,0-1-36 0,0 0-2 15,0 1-24-15,0-2-26 0,0 1-27 0,6 1-29 0,-6-1-10 0,7 1-6 0,0-1-4 0,-7 4-3 16,6-4-1-16,1 4 2 0,-1-3 4 0,0 3 4 0,1 0 7 0,0 0 8 15,-1 0 11-15,0 0 11 0,2 3 9 0,-2-3 13 0,0 4-77 0,1 0-25 16,-1 3 0-16,1 0 0 0,-1 1 0 0,1 3 0 0,-7 0 0 0,6 4 0 16,0 3 0-16,-6-3 0 0,8 7 0 0,-8-4 0 0,0 4 0 0,0 4 0 0,0-1 0 15,0 4 0-15,0 1 0 0,0 4 0 0,0-2 0 0,-8 1 0 16,8 0 0-16,-6 3 0 0,6 1 0 0,-6-4 0 0,6 3 0 0,-7 1 0 0,7 0 0 16,-6 0 0-16,-1-5 0 0,7 1 0 0,-6 4 0 0,6-8 0 0,-7 4 0 0,7-3 0 15,-6-4 0-15,0 3 0 0,6-7 0 0,0 3 0 0,-8-7 0 0,8 4 0 16,-6-3 0-16,6-4 0 0,0-1 0 0,-6-3 0 0,6 0 0 0,0 0 0 15,0-4 0-15,0-3 0 0,0 3 0 0,0-7 0 0,0 0 0 0,0 0-101 0,0 0-193 16,0-3-21-16,0-5-30 0,0 1-30 0,0-4-30 0,6 0-29 0,-6-3-117 16,6-5-120-16,-6 1 12 0,8-1 31 0,-8-6 42 0,6-1 42 0,0 1 59 0,-6-4 59 15,7-1 50-15,-7-3 49 0,6 0 56 0,-6 0 57 0,0 0 66 0,7-4 112 16</inkml:trace>
  <inkml:trace contextRef="#ctx0" brushRef="#br0" timeOffset="212009.19">22685 3627 0 0,'6'-15'98'0,"-6"4"144"0,7 0 46 0,-7 3 37 0,6-3 30 15,-6 4 39-15,0 0 39 0,7 0 44 0,-1 3 45 0,-6-3 38 0,7 3 35 16,-1 0 28-16,-6 1 29 0,6-1-212 0,2 0-256 0,-2 1-24 0,0-1 13 16,7 4 0-16,-6-4-1 0,6 4-18 0,-7-3-22 0,8 3-23 0,-2-4-28 0,2 4-17 15,-2 0-14-15,1 0-7 0,1 0-7 0,-2 4 0 0,2-4 1 0,-1 0 5 16,0 3 5-16,0 1 12 0,-1 0 9 0,2-1 12 0,-8 5 8 0,1-5 10 16,6 5 3-16,-7-1-101 0,1 0 0 0,-7 1 0 0,6 2 0 0,-6 1 0 0,6 0 0 15,-6 1 0-15,-6-1 0 0,6 3 0 0,-6-3 0 0,6 4 0 0,-7 3 0 16,1-3 0-16,-7-1 0 0,6 1 0 0,-5 4 0 0,-2-5 0 0,8 1 0 0,-7 3 0 15,0-3 0-15,0-1 0 0,-1 1 0 0,2-4 0 0,-2 4 0 0,1-5 0 16,1 1 0-16,-2 1 0 0,2-5 0 0,-2 0 0 0,8 1 0 0,-7-5 0 0,6 1 0 16,-6-1 0-16,7-3-617 0,0 0-146 0,6-3-92 0,-8-1 17 0,8 1 33 15,-6-5 46-15,6 1 50 0,0 0 66 0,0 0 67 0,0-5 69 0,6 1 71 16,-6-3 101-16,8 3 101 0</inkml:trace>
  <inkml:trace contextRef="#ctx0" brushRef="#br0" timeOffset="212673.26">23174 3037 0 0,'0'-4'83'0,"0"-4"140"15,6 8 49-15,-6-3 44 0,0 3 41 0,6-3 57 0,-6 3 62 0,0 0 52 0,6 0 52 16,-6 3 38-16,0-3 38 0,7 3 35 0,-7 2 34 0,0 2-191 0,7 0-236 15,-7 4-13-15,0 0 20 0,6 0-9 0,-6 0-10 0,7 4-38 0,-1-1-248 0,-6 1 0 16,6 3 0-16,-6 1 0 0,8-1 0 0,-2 4 0 0,-6-4 0 0,6 4 0 16,-6-4 0-16,6 4 0 0,2 1 0 0,-8-5 0 0,6 3 0 0,0-2 0 0,-6-4 0 15,7 3 0-15,-7-3 0 0,6-1 0 0,-6-3 0 0,7 1 0 0,0-1 0 16,-7-4 0-16,6 0 0 0,-6 0 0 0,6-3 0 0,-6 0 0 0,6-4 0 16,-6 0 0-16,8 0 0 0,-2 0 0 0,-6-4 0 0,6-3 0 0,1-1 0 0,-1 1 0 15,1 0 0-15,0-9 0 0,5 6 0 0,-4-5 0 0,4-3 0 0,-6 3 0 16,8-3 0-16,-8-4 0 0,7 0 0 0,1 0 0 0,-8 0 0 0,6 1 0 0,2-2 0 15,-8 1 0-15,7 0 0 0,-6 0 0 0,6 4 0 0,-7-4 0 0,0 4 0 16,2 3 0-16,-2-3 0 0,0 3 0 0,1 0 0 0,-1 5 0 0,1-1 0 16,-7 0 0-16,7 3 0 0,-7 1 0 0,6-1 0 0,-6 1 0 0,0 3 0 15,0 1 0-15,6-1 0 0,-6 0 0 0,0 1 0 0,0 3-212 0,0 0-342 0,0 0-141 16,0 0-138-16,0 0 14 0,0 0 39 0,0 0 49 0,0 0 54 0,0 0 60 0,0 0 60 16,0 0 65-16,-6 0 66 0,6 3 85 0,-6-3 84 0,6 4 91 0,-7 0 132 15</inkml:trace>
  <inkml:trace contextRef="#ctx0" brushRef="#br0" timeOffset="213006.72">23584 3334 0 0,'0'0'132'16,"0"0"151"-16,0 0 48 0,0 0 61 0,6 0 60 0,-6-4 51 0,0 4 46 15,6-4 34-15,-6 4 32 0,7-3 25 0,-7 3 26 0,7-4 22 0,-7 1 23 16,6 3-254-16,0-4-303 0,1 0-25 0,0 4 16 0,-7-4-30 0,6 4-38 15,1-4-20-15,-1 4-18 0,0-4-5 0,-6 4 1 0,7 0 7 0,0 0 7 0,-1 0 5 16,-6 0 6-16,6 4 10 0,1 0 6 0,0 0-23 0,-1 0-53 0,-6 0 0 16,7 3 0-16,-1 0 0 0,-6 0 0 0,7 4 0 0,-7 0 0 0,0 0 0 15,0 4 0-15,6-1 0 0,-6 5 0 0,0-5 0 0,0 4 0 0,0 1 0 0,0 3 0 16,-6 0 0-16,6-4 0 0,0 4 0 0,0 0 0 0,-7-1 0 0,7 2 0 16,-6-1 0-16,6 0 0 0,0-4 0 0,-7 4 0 0,7-3 0 0,0-1 0 0,-6-3 0 15,6 3 0-15,0-7 0 0,0 4 0 0,0-4 0 0,-7 0 0 0,7 0 0 16,0-4 0-16,0 0 0 0,0-3 0 0,0 3 0 0,0-7 0 0,0 4 0 0,0-4 0 15,0 0 0-15,0 0-199 0,0-4-175 0,0 4-39 0,0-7-36 0,0 3-31 16,0-3-124-16,0 0-123 0,0-4 16 0,-7 0 39 0,7 0 45 0,0 0 48 16,0-4 66-16,0 1 65 0,0-5 60 0,0 4 57 0,0-3 59 0,0-4 58 0,0 4 63 15,0-4 112-15</inkml:trace>
  <inkml:trace contextRef="#ctx0" brushRef="#br0" timeOffset="213222.95">23701 3278 0 0,'6'-7'122'0,"-6"0"151"0,0-1 54 16,7 5 50-16,-7-5 50 0,0 5 48 0,0-1 49 0,6 1 38 0,-6-1 37 0,0 0 28 15,7 4 30-15,-7-3 24 0,0 6 23 0,6-3-240 0,1 0-291 0,-7 0-27 16,6 0 9-16,0 0-15 0,2-3-19 0,-2 3-24 0,0 0-21 0,1-4-12 0,6 4-8 16,-7 0 1-16,1 0 1 0,-1 0 4 0,8 0 4 0,-8 4 6 0,0-4-43 15,8 3-29-15,-8-3 0 0,1 4 0 0,-1 0 0 0,0 3 0 0,1-4 0 16,-7 1 0-16,7 3 0 0,-7 1 0 0,6-1 0 0,-6 0 0 0,0 4 0 16,-6-4 0-16,6 5 0 0,-7-1 0 0,7 0 0 0,-7-4 0 0,1 4 0 0,0 0 0 15,-1 0 0-15,-6 0 0 0,6 1 0 0,1-6 0 0,-8 6-374 0,8-5-220 0,-7 0-182 16,7 0-21-16,-7-3 6 0,6-1 37 0,1 1 40 0,-8-4 55 0,8 0 56 15,0 0 57-15,-1-4 57 0,7 1 83 0,-6-5 81 0,-1 1 86 0,7 0 115 16</inkml:trace>
  <inkml:trace contextRef="#ctx0" brushRef="#br0" timeOffset="-211856.47">4397 2513 0 0,'0'4'167'0,"6"-1"161"15,-6-3 61-15,0 4 32 0,6-4 23 0,-6 0 41 0,0 3 45 0,8-3 39 0,-8 0 37 16,0-3 30-16,6 3 28 0,-6 0 23 0,6 0 23 0,-6-4-277 0,0 4-332 15,7-3-26-15,-1 3 16 0,1 0 28 0,-1-4 28 0,1 4-4 0,-1 0-15 0,8 0-5 16,-2-4-7-16,-5 4-37 0,6 0-79 0,0 0 0 0,7 0 0 0,-8 0 0 16,8 0 0-16,-7 4 0 0,7-4 0 0,0 0 0 0,-8 4 0 0,8-4 0 0,-1 0 0 15,1 3 0-15,-1-3 0 0,7 0 0 0,-6 0 0 0,0 0 0 0,-1 0 0 16,1 0 0-16,6-3 0 0,-7 3 0 0,1-4 0 0,6 0 0 0,-7 4 0 0,1-3 0 16,0-1 0-16,-1 0 0 0,7 1 0 0,-6-1 0 0,-1 0 0 0,0 0 0 15,-5 1 0-15,5-1 0 0,1 1 0 0,-1-1 0 0,-6 1 0 0,0-1 0 0,7 0 0 16,-8 4 0-16,-4-4 0 0,4 4 0 0,1-3 0 0,-6 3 0 0,6 0 0 15,-7 0 0-15,0-3 0 0,2 3 0 0,-8 0 0 0,6 0 0 0,0 0 0 0,-6 0 0 16,7 0 0-16,-7 0 0 0,0 0 0 0,0 0 0 0,0 0 0 0,0 0-178 16,0 0-645-16,0 0-27 0,0 0 0 0,-7 3 31 0,1-3 35 0,0 3 49 0,-2 1 54 15,-4 0 69-15,6 0 71 0,-8 3 68 0,8 0 71 0,-7 0 115 0,-1 1 131 16</inkml:trace>
  <inkml:trace contextRef="#ctx0" brushRef="#br0" timeOffset="-208522.78">11795 4730 0 0,'-6'-5'84'0,"6"-2"145"0,0 3 56 0,-6 1 36 0,6-1 25 0,0 0 24 15,0 4 22-15,0-3 22 0,-8 0 21 0,8-1 28 0,0 4 30 0,0 0 45 16,0-4 45-16,8 4-173 0,-8 0-215 0,0 0-26 0,0 0 3 0,6 4 12 0,0 0 12 16,-6-1 9-16,6 4 9 0,2 0 5 0,4 1 5 0,-5 0-6 0,6 2-5 15,0 5-24-15,-1-4-27 0,2 4-22 0,6 3-24 0,-7-4-104 0,6 8-12 16,0-3 0-16,8-1 0 0,-8 1 0 0,8 3 0 0,-2-4 0 0,1 0 0 15,0 0 0-15,0 1 0 0,1-1 0 0,-1-4 0 0,-1 2 0 0,9-2 0 0,-9-3 0 16,1-4 0-16,0 4 0 0,7-3 0 0,-7-5 0 0,0 1 0 0,7 0 0 0,-7-8 0 16,0 4 0-16,-1-4 0 0,8-3 0 0,-7 0 0 0,0-1 0 0,0-3 0 15,1-3 0-15,-1-1 0 0,0 0 0 0,-1-3 0 0,1 0 0 0,-6-4 0 16,7 0 0-16,-9 0 0 0,2-1 0 0,0-2 0 0,-1 3 0 0,1-4 0 16,-7 0 0-16,0 1 0 0,6-1 0 0,-12-3 0 0,6 4 0 0,-7-1 0 15,8-3 0-15,-8 0 0 0,1-1 0 0,-7 1 0 0,6-1 0 0,0-2 0 0,-6 2 0 0,0-3 0 16,0 0 0-16,0-3 0 0,0-1 0 0,0-3 0 0,-6 3 0 0,0-3 0 15,6-5 0-15,-7 5 0 0,1-3 0 0,-1-2 0 0,-6-2 0 0,7 3 0 16,-8 1 0-16,2-6 0 0,5 5 0 0,-13-4 0 0,8 5 0 0,-2-1 0 0,2 4 0 16,-8-5 0-16,1 5 0 0,5 4 0 0,-6-4 0 0,1 6 0 0,-1-2 0 15,2 2 0-15,-2 6 0 0,0-2 0 0,-7 1 0 0,9 3 0 0,-2 1 0 0,-7 3-18 16,9 0-13-16,-2 3 5 0,-7 1 4 0,1 0 5 0,7 3 4 0,-7 0 0 16,0 4 3-16,-7 0 2 0,7 0 0 0,0 4 6 0,-6 0-3 0,5 0 0 15,-5 2 1-15,-1 2 1 0,1 3-7 0,-7-3-8 0,6 3-7 0,-5 0-10 16,5 3-5-16,-7 0-3 0,2 2-6 0,-1-2-3 0,0 5-3 0,-1-1-2 15,1 4 6-15,7 0 6 0,-7 0 5 0,-1 0 9 0,1 3 11 0,1 1 13 0,5 3 11 16,-6 0 13-16,6 1 14 0,0-1 14 0,1 4 8 0,-1 0 11 0,1 1 9 16,6-2 9-16,0 5 6 0,-7 0 6 0,14-1 0 0,-7 1 2 0,6 3-74 0,-5 0-22 15,5 1 0-15,0-1 0 0,7 4 0 0,0 0 0 0,-6 4 0 0,12-1 0 16,-6 1 0-16,0 3 0 0,6 1 0 0,1-1 0 0,-1 4 0 0,7-3 0 16,0 6 0-16,-6-4 0 0,12 1 0 0,-6 1 0 0,7-2 0 0,-7 1 0 15,6 1 0-15,7-2 0 0,-6-2 0 0,6-1 0 0,0 0 0 0,0-3 0 0,0-1 0 16,0-2 0-16,7-1-67 0,0-4-240 0,-2 0-59 0,2-4-54 0,-1 2-94 15,8-6-92-15,-8 1-57 0,8 0-48 0,-1-3 31 0,-1-1 42 0,1-4 42 0,0 1 42 16,1 0 58-16,-1-4 60 0,0 0 65 0,7-4 64 0,-7 1 69 0,-1-1 72 16</inkml:trace>
  <inkml:trace contextRef="#ctx0" brushRef="#br0" timeOffset="-206924.04">10369 13990 0 0,'0'0'140'0,"0"-3"154"0,6 3 55 0,-6 0 31 0,0 0 18 15,7 0 40-15,-7 0 45 0,6 0 48 0,1-4 53 0,-7 4 41 0,7 0 40 16,-1 0 35-16,-6 0 34 0,6 0-243 0,2 0-292 0,-2 0-23 0,6 0 19 15,-5 0 27-15,6 0 28 0,0 0-12 0,7 0-139 0,-8 0-99 0,8 0 0 16,-7 0 0-16,7 4 0 0,6-4 0 0,-7 3 0 0,1-3 0 0,0 5 0 0,-1-2 0 16,7-3 0-16,-6 3 0 0,-1 1 0 0,1 0 0 0,0 0 0 0,-8-4 0 0,8 3 0 15,-7-3 0-15,0 4 0 0,0-1 0 0,-1-3 0 0,-4 0 0 0,4 4 0 16,-5-4 0-16,0 0 0 0,-1 0 0 0,1 0 0 0,-1 0 0 0,0 0 0 16,-6 0 0-16,7 0 0 0,-7 0 0 0,0-4 0 0,0 4 0 0,0 0-333 0,0 0-227 15,0 0-101-15,0 0-79 0,0 0-67 0,7 4 30 0,-7-4 48 0,6 3 57 16,0-3 61-16,-6 4 55 0,7 0 57 0,0 0 83 0,-7 0 83 0,6 2 78 15,7-1 78-15</inkml:trace>
  <inkml:trace contextRef="#ctx0" brushRef="#br0" timeOffset="-206537.18">11854 14195 0 0,'0'-3'204'0,"0"0"175"0,0-2 74 0,0 1 60 0,0 4 53 16,6-3 55-16,-6 3 54 0,0-4 47 0,6 4 43 0,2-3 37 0,-8 3 31 15,6 0 34-15,0 0-76 0,1 0-791 0,0 0 0 0,6 0 0 0,-7 0 0 0,7 3 0 16,-6-3 0-16,5 4 0 0,2-4 0 0,5 3 0 0,-6-3 0 0,6 4 0 16,-5-4 0-16,5 5 0 0,1-5 0 0,-8 3 0 0,8-3 0 0,0 3 0 0,-1-3 0 15,-5 0 0-15,5 0 0 0,-6 5 0 0,6-5 0 0,-5 0 0 0,6 0 0 16,-8-5 0-16,1 5 0 0,-6 0 0 0,6 0 0 0,-1 0 0 0,-4 0 0 16,4 0 0-16,-5 0 0 0,-1-3 0 0,1 3 0 0,-1 0 0 0,1 0 0 0,-7 0 0 15,6 0 0-15,-6 0 0 0,0 0-295 0,0 0-375 0,0 0-180 0,0 0 1 16,7 0 28-16,-7 3 46 0,7-3 49 0,-7 5 66 0,0-5 68 0,0 3 60 0,0 4 61 15,-7-3 88-15,7 0 90 0,-7-1 88 0,1 1 136 0</inkml:trace>
  <inkml:trace contextRef="#ctx0" brushRef="#br0" timeOffset="-203901.23">6611 1304 0 0,'-6'0'109'0,"-1"0"166"0,0 0 80 0,1 0 55 0,6 0 43 16,-6 0 32-16,-1 0 29 0,7 0 27 0,0 0 29 0,-7 0 34 0,7 0 36 16,0 0 34-16,0 0 28 0,0 0-230 0,0 0-280 0,7-4-61 15,-7 4-35-15,7 0-10 0,-1-4-10 0,0 4 0 0,1-4 2 16,0 1-6-16,6-1-5 0,-7 1-16 0,7-5-19 0,0 5-14 0,0-5-10 16,0 5-8-16,7-4-5 0,-7 3-9 0,-1-3-9 0,8 3-39 15,-7-3-39-15,0-1-47 0,6 5-47 0,-5-5-60 0,-1 5-62 0,6-5-172 16,-6 4-180-16,-6-3-9 0,6 4 15 0,0-4 27 0,0 3 28 15,-6 0 35-15,-1 1 35 0,1-2 59 0,-1 3 62 0,-6-2 65 0,7-1 69 16,-7 2 79-16,0-1 126 0</inkml:trace>
  <inkml:trace contextRef="#ctx0" brushRef="#br0" timeOffset="-203223.56">6735 908 0 0,'0'-7'122'0,"0"3"169"0,6 1 81 0,-6 3 65 0,0 0 58 16,0 0 44-16,7 3 39 0,-1 1 46 0,-6 3 46 0,0 1 47 0,7 3 48 15,-7 0 38-15,6 3 37 0,1 1-239 0,-1 3-292 0,-6 4-281 0,0 4-28 16,6 0 0-16,-6 3 0 0,0 0 0 0,0 4 0 0,0 4 0 0,8-1 0 16,-8 4 0-16,0 1 0 0,-8-1 0 0,8 0 0 0,0 4 0 0,0-3 0 0,0 3 0 15,0-4 0-15,0-4 0 0,0 5 0 0,0-8 0 0,0 0 0 0,-6 1 0 16,6-6 0-16,0-3 0 0,0 1 0 0,0-7 0 0,0-1 0 0,0 0 0 0,0-6 0 16,0 2 0-16,-6-6 0 0,6-1 0 0,0 0 0 0,0-4 0 0,0-3 0 0,0 0 0 15,0 0-133-15,0-3-156 0,0 0-19 0,-7-5-19 0,7 1-18 0,0-4-15 16,0-1-13-16,-6 1-12 0,6-3-10 0,0-4-39 0,-7 3-36 0,7-7 22 0,-6 4 29 15,6-4 39-15,-7 1 39 0,7 1 51 0,-6-2 53 0,0 1 80 0,6-1 84 16,-8 3 40-16,2 1 34 0,6-1 46 0,-6 5 49 0,-1-1 71 0,1 1 77 0,6 3 36 16,-7 3 30-16,1 1 27 0,-1 3 27 0,1 1 11 0,-1-1 6 0,0 0-39 15,1 4-49-15,6 0-6 0,-6 4 0 0,-1 0-14 0,0-4-19 0,1 3-20 0,6 1-21 16,-6 0-18-16,-1-1-20 0,7 1-23 0,-6 3-25 0,6-3-32 0,0 0-30 16,0 3-19-16,-7-3-15 0,7 3-12 0,7-4-11 0,-7 5-9 0,0-5-10 0,0 5-6 15,6-5-9-15,-6 2-10 0,7 2-12 0,-1-4-11 0,0 1-10 0,1 0-22 0,0-4-24 16,-1 3-19-16,7-3-19 0,-6 0-13 0,6-3-10 0,-7-1-18 0,7 0-17 15,0 1-22-15,1-4-24 0,-2-1-3 0,1-3-2 0,0 0 4 0,0-4 7 16,1 1 8-16,5-1 5 0,-6 0-12 0,6-6-14 0,-5 2-5 0,5-4-8 16,1 2 29-16,-7-5 28 0,6 1 73 0,1 2 77 0,-1-2 32 15,1-5 31-15,-8 5 13 0,8 0 14 0,0 3 26 0,-7-4 27 16,7 4 51-16,-8 0 55 0,2 0 49 0,-2 4 49 0,1 3 25 0,-6 0 24 16,6 0-26-16,-7 9-33 0,2-2-8 0,-8 1-2 0,6 7 0 15,0-4 3-15,-6 4-5 0,0 4-1 0,0-1-21 0,0 5-23 16,0-4-24-16,0 2-28 0,-6 2-36 0,6-1-36 0,0 1-25 0,0-5-23 15,0 5-21-15,0 0-21 0,0-2-13 0,0-2-12 0,0 0-7 16,0-1-9-16,6 1-7 0,-6-4 0 0,6 0-16 0,1 0-12 0,0 0 6 16,-1 0 9-16,1-4 1 0,-1 1 1 0,8 3 2 0,-8-4 5 15,6 0 0-15,-4 1-1 0,4 3 3 0,1-3 5 0,1-2 8 0,-2 5 9 16,2-3 39-16,-2 3 41 0,1 0 21 0,1 0 19 16,-8 0 12-16,7 0 10 0,0 3 6 0,-7 2 8 0,1-2 20 0,6 4 18 15,-6 4 12-15,-7-4 15 0,6 4 2 0,-6 5 3 0,0-2-16 0,0 0-20 16,0 5-158-16,-6 3 0 0,6 0 0 0,-13-1 0 0,6 5 0 0,0 0 0 15,-5 0 0-15,-2-1 0 0,2 5 0 0,-8-5 0 0,7 5 0 0,-7-5 0 16,8 4 0-16,-8-3 0 0,1-1-137 0,-1-3-52 0,0 1-31 0,1-1-33 0,-1-4-21 16,0 0-24-16,8-3-23 0,-8-1-22 0,1-3-83 0,5-3-85 0,-5-1-63 0,6-2-55 15,0-5 22-15,0 0 33 0,0-5 45 0,-1-2 47 0,8-4 52 0,-7 0 52 16,7 0 53-16,-1-4 56 0,7-3 53 0,0 3 59 0</inkml:trace>
  <inkml:trace contextRef="#ctx0" brushRef="#br0" timeOffset="-203071.57">6969 1586 0 0,'0'-15'42'0,"7"-3"141"0,-1 3 76 0,1-3 61 0,-1 7 61 15,0-4 64-15,8 5 62 0,-1 2 51 0,0 1 48 0,0 0 50 0,0 3 49 16,0 0 45-16,0 1 49 0,0 3-151 0,6 0-190 0,-5 3-54 0,-2-3-35 15,8 8-268-15,-7-5-101 0,7 5 0 0,-8 3 0 0,8-4 0 0,-6 4 0 16,5 0 0-16,-6 0 0 0,6 0 0 0,-5 3 0 0,-2-3 0 0,1 4 0 0,7-4 0 16,-7 0 0-16,0 4 0 0,0-4 0 0,0 0 0 0,0 0 0 0,1 0 0 0,-2 0 0 15,2-4 0-15,-2 4 0 0,1-4 0 0,1 0-452 0,-8 1-218 0,6-5-172 16,2 1 6-16,-1 0 34 0,0-1 50 0,0 1 53 0,-1 1 60 0,-4-5 62 16,4 0 55-16,-5-5 58 0,6 1 85 0,-6 1 87 0,5-1 91 0,-5-7 137 0</inkml:trace>
  <inkml:trace contextRef="#ctx0" brushRef="#br0" timeOffset="-202772.33">8037 1285 0 0,'-6'0'210'0,"6"0"173"0,0 0 73 0,-6 0 53 15,6 0 45-15,0-3 49 0,0 3 51 0,0 0 48 0,0 0 50 16,0 0 41-16,0 0 38 0,0 3 28 0,0 1 26 0,0 3-885 16,0-3 0-16,6 8 0 0,-6-5 0 0,0 4 0 0,6 0 0 0,-6 3 0 0,0-3 0 15,0 4 0-15,7-1 0 0,-7 5 0 0,0-5 0 0,7 0 0 0,-7 2 0 16,0 2 0-16,0-7 0 0,0 4 0 0,0-4 0 0,0 0 0 0,0 0 0 0,0-4 0 16,0 0 0-16,0 1 0 0,0-5 0 0,0 1 0 0,0-4 0 0,0 0 0 0,0 0 0 15,0 0-145-15,0 0-217 0,6-4-43 0,-6-3-42 0,0 0-103 0,0-1-108 16,0-3-27-16,0-3-12 0,0 3 38 0,6-7 48 0,-6 3 46 15,0-7 46-15,7 3 59 0,-7-6 62 0,0-1 54 0,6 1 56 16,-6-1 63-16,7-4 74 0</inkml:trace>
  <inkml:trace contextRef="#ctx0" brushRef="#br0" timeOffset="-202674.61">8122 1059 0 0,'6'-19'180'0,"1"1"174"0,-7 3 78 0,6 0 54 0,1 4 42 0,-7 0 33 16,7 4 30-16,-7 0 23 0,6 3 19 0,-6 1 9 0,0-1 8 16,0 4-30-16,6-4-37 0,-6 4-365 0,0 4-415 0,0-4-174 0,8 4-138 15,-8-4-83-15,0 0-74 0,0 3 11 0,6 1 24 0,-6-1 30 0,0 5 31 16,6-1 41-16,-6 0 42 0,6 1 70 0,1 3 72 0,-7 1 77 15,7-2 79-15</inkml:trace>
  <inkml:trace contextRef="#ctx0" brushRef="#br0" timeOffset="-202524.02">8396 1388 0 0,'0'15'220'0,"6"-1"178"0,-6 1 78 0,0 0 56 0,0 0 46 0,0-1 35 0,0 1 31 15,0-1 19-15,-6 1 10 0,6 0 13 0,-6-1 9 0,6 1-8 0,-8-1-15 16,2 2-387-16,0-2-451 0,-1 1-121 0,0-1-76 0,7-3-177 0,-6 0-184 15,6-3-4-15,-7 3 23 0,7-4 36 0,-6-4 39 0,6 5 39 0,0-8 39 0,0 0 55 0,0 0 58 16,0 0 72-16,-6-4 78 0,6 0 85 0,0-3 133 0</inkml:trace>
  <inkml:trace contextRef="#ctx0" brushRef="#br0" timeOffset="-202174.65">8656 1260 0 0,'0'-7'108'0,"6"-1"151"0,-6 1 57 0,7 0 45 16,-7 3 38-16,0-3 35 0,7 3 32 0,-7 0 36 0,0 1 37 15,6-5 34-15,-6 8 34 0,0-4 25 0,6 4 23 0,-6-3-223 0,7 3-270 16,-7 0-30-16,7 0 3 0,-7 0 3 0,6 0-1 0,1 0-1 0,-7 0-1 16,6 3-10-16,1-3-9 0,-1 4-7 0,1 0-6 15,-7 3 5-15,6 1 8 0,0 3 7 0,2 0 8 0,-2 0-129 0,-6 3-2 16,6 4 0-16,-6 1 0 0,7-1 0 0,-1 7 0 0,-6-2 0 0,0 2 0 0,7 1 0 15,-7 0 0-15,0 3 0 0,0 0 0 0,6 1 0 0,-6-1 0 0,0 1 0 0,0-1 0 16,0 0 0-16,0 0 0 0,0 0 0 0,0 1 0 0,0-5 0 0,0 5 0 16,-6-5 0-16,6 1 0 0,0-4 0 0,0 0 0 0,0 0 0 0,-7 0 0 0,7-4 0 15,0 1 0-15,0-5 0 0,-6 1 0 0,6-1 0 0,-7-2 0 0,7-1 0 0,-6 0 0 16,6-4 0-16,-6 0 0 0,6 1 0 0,-8-5 0 0,2 1 0 0,0-4-189 16,-1 0-322-16,1 0-63 0,-1-4-120 0,1-4-118 0,-1 2 23 0,1-5 42 0,-8-4 54 15,8 4 55-15,-7-8 59 0,0 1 60 0,7-4 81 0,-7-3 81 0,-1-1 73 16,2 1 72-16,4-9 76 0,-4 1 117 0</inkml:trace>
  <inkml:trace contextRef="#ctx0" brushRef="#br0" timeOffset="-202039.83">8571 1139 0 0,'14'-22'237'0,"-8"-4"185"0,6 8 89 0,-4 0 66 0,4 0 56 0,-5 3 42 16,0 5 38-16,-1-2 28 0,1 1 26 0,-1 3-8 0,-6 5-16 16,6-5-35-16,-6 5-36 0,0 3-639 0,0 0-100 0,0 0-471 0,0 0-224 15,0 0-32-15,7 0-1 0,-7 0 23 0,7 3 28 0,-7-3 37 0,6 4 41 16,0-4 66-16,1 4 71 0,0-4 79 0,-7 0 84 0,6 3 100 15,1-3 131-15</inkml:trace>
  <inkml:trace contextRef="#ctx0" brushRef="#br0" timeOffset="-201374.67">9698 791 0 0,'6'-11'99'0,"-6"4"154"0,0-1 66 0,0 5 47 0,0-4 41 16,0 3 45-16,0-3 44 0,-6 3 24 0,6 0 22 0,-6 4 15 0,-1-3 15 15,0-2 23-15,1 5 25 0,-7 0-213 0,7 5-261 0,-8-2-44 16,2 1-14-16,-2 3-4 0,2-3-5 0,-8 3-17 0,7 0-19 16,-1 4-1-16,-4-3 2 0,4 3 7 0,-5 0 8 0,5 3-3 0,-4-3-7 15,4 0-2-15,-5 0-3 0,5 1-2 0,2-1 1 16,-2-1-5-16,2 1-5 0,-2-3-5 0,8-1-3 0,-7 0-2 0,7 1-5 15,-1-5-7-15,0 1-10 0,7 0-6 0,-6-1-4 0,6 1 3 0,0-4 4 16,-6 4 4-16,6-1 1 0,0 1-2 0,0-4-2 0,0 7 3 16,6-3 6-16,-6 3 8 0,0 4 11 0,0 0 18 0,6 0 16 15,-6 4 17-15,0 3 17 0,0 4 4 0,7 0 3 0,-7 4 0 0,0 3-3 16,0 4-88-16,7 0-11 0,-7 4 0 0,0-1 0 0,0 1 0 0,0 7 0 0,6-4 0 16,-6 0 0-16,0 5 0 0,0-2 0 0,0 1 0 0,0 0 0 0,6 0 0 15,-6-4 0-15,0 1 0 0,0-1 0 0,0-3 0 0,7-1 0 0,-7 1 0 0,0-8 0 16,0 1 0-16,6-1 0 0,-6-7 0 0,0 0 0 0,0-4-46 0,0-3-221 0,0 0-23 15,0-8-19-15,0 0-26 0,0 1-29 0,0-8-10 0,0 0-6 0,7-4-63 0,-7-3-65 16,0-1-59-16,0-3-49 0,0 0 35 0,0-3 45 0,0-4 60 0,0-1 54 16,0-3 42-16,0 0 37 0,-7-4 48 0,7 1 46 0,0 0 45 0,0-5 49 15</inkml:trace>
  <inkml:trace contextRef="#ctx0" brushRef="#br0" timeOffset="-201191.07">9353 1458 0 0,'6'-11'85'15,"-6"0"151"-15,7 0 68 0,-1 3 62 0,1-2 59 0,6 2 48 0,-7 4 47 16,2-3 37-16,4 0 35 0,-6 0 32 0,8-1 30 0,-1 1 28 15,-1 3 24-15,2-4-206 0,-2 5-253 0,2-4-52 0,5 0-25 16,-5-1-37-16,4 1-42 0,2 0-26 0,-7-5-22 0,7 5-18 0,0-4-14 16,-1 0-22-16,1 1-22 0,6-2-42 0,-7 1-47 0,1 0-35 0,-1 0-36 15,0 0-53-15,1 4-54 0,-7-4-55 0,7 0-52 16,-8 1-108-16,8 1-109 0,-6 2-5 0,-8 0 14 0,7 0 30 0,-7 3 35 16,1 0 56-16,0-3 59 0,-7 7 49 0,0 0 53 0,0 0 65 0,0-4 65 15,-7 4 67-15,0-3 104 0</inkml:trace>
  <inkml:trace contextRef="#ctx0" brushRef="#br0" timeOffset="-200673.83">9659 1026 0 0,'-6'-4'121'16,"-1"0"164"-16,0 1 73 0,7 3 63 0,-6 0 56 0,6 0 47 15,-6 3 46-15,6 5 39 0,-8-1 38 0,8 0 38 0,-6 8 39 16,6-5 33-16,0 5 34 0,0 4-239 0,-6-1-292 0,6 0-53 0,-6 5-19 16,6 2-173-16,-7 1-15 0,7-1 0 0,-7 1 0 0,7 3 0 0,-6 1 0 15,6-2 0-15,0-1 0 0,-7 2 0 0,7-4 0 0,0 5 0 0,0-4 0 16,0-5 0-16,0 5-112 0,7-4-117 0,-7-4-35 0,0 0-39 0,6 1-34 0,-6-4-20 0,7-4-18 15,-7 3-22-15,7-3-23 0,-1-3-35 0,-6-1-33 0,6-3-8 0,-6-1-2 16,6 1 10-16,-6-4 15 0,8-4 45 0,-8 1 50 0,6-1 44 0,-6-3 45 0,6-1 37 16,-6 1 35-16,7 0 86 0,-7-4 81 0,0 3 70 0,7-3 74 0,-7 0 36 0,6 1 34 15,-6-1 37-15,7-1 42 0,-1 5 20 0,-6-4 18 0,6 4 22 0,1-1 21 16,-7 1 21-16,7 0 20 0,-1-1-53 0,0 1-67 0,-6 3-55 0,7-3-54 16,0 3-10-16,-1-3-6 0,1 0-2 0,-1 3-1 0,1-3-2 15,-1 0 0-15,1-1-3 0,-1 1 0 0,0 2 6 0,8-1 3 16,-8-2 1-16,1 1 4 0,6 0 10 0,-6 3 11 0,-1-3 9 0,6-1 12 15,-4 5 11-15,-2-1 9 0,0 0 10 0,1 1 6 0,6-1 0 16,-13 4-2-16,7 0-4 0,-1 4-9 0,0-1-7 0,1 1-11 0,-7 3-14 16,0 1-103-16,7-1-54 0,-7 0 0 0,0 4 0 0,0 0 0 0,0 4 0 0,-7-4 0 15,7 4 0-15,0-1 0 0,-7 1 0 0,7 0 0 0,-6 3 0 0,0-3 0 16,-1-1 0-16,7 1 0 0,-6 0-97 0,-1-1-92 0,0 1-28 0,1-4-28 0,0 0-37 0,-2 0-38 16,2-4-22-16,6 4-22 0,-6-4-61 0,0-3-62 0,-1 0-30 0,0-1-19 15,7-3-22-15,-6 0-14 0,-1-3 42 0,7-1 48 0,-6-3 50 0,0 0 51 16,6-4 51-16,-8 3 51 0,8-6 48 0,0 3 47 0,-6-4 113 0,6 0 101 0,0 0 46 15,0 1 51-15,-6-1 49 0,6 4 53 0,0-3 35 0,0-1 30 0,0 4 35 16,6 4 36-16,-6-4 28 0,0 4 32 0,0-1 31 0,0 5 36 16,0-1-78-16,0 0-99 0,0 4-36 0,0 0-26 0,0 0-3 0,6 4-1 0,-6 0-10 15,0 3-11-15,0 0-26 0,-6 0-31 0,6 4-16 0,0 4-18 0,0 0-22 16,-6-1-27-16,6 4-50 0,-7 1-56 0,1-1-34 0,6 4-39 0,-7 0-22 0,7 0-19 16,-6 0-27-16,-1 0-22 0,1 0-32 0,-1 0-30 0,0 0-15 0,7 0-9 15,-6-4-75-15,0 1-79 0,-1-1-49 0,0 1-40 0,7-8 19 0,-6 3 31 0,6-3 31 16,-6-4 32-16,6 1 34 0,0-1 37 0,-7-7 43 0,7 0 42 0,0 0 35 0,0 0 41 15</inkml:trace>
  <inkml:trace contextRef="#ctx0" brushRef="#br0" timeOffset="-200541.3">9692 1831 0 0,'6'-11'58'0,"0"0"146"16,8 0 70-16,-1 1 54 0,-7 2 52 0,7-3 56 0,-6 4 58 0,5 0 45 0,2 0 43 15,-8-1 33-15,7 4 30 0,-6 1 28 0,6 0 26 0,-1-2-175 0,-4 5-217 16,4 0-49-16,-5 0-24 0,6 0-22 0,-6 0-24 0,5 5-39 0,-5-2-41 0,0 0-26 16,5 1-20-16,-5 0-27 0,6 0-27 0,-6 3-23 0,5-4-26 0,-5 4-62 15,0-3-73-15,5 4-71 0,-4-2-68 0,4-1-123 0,-5 2-124 0,6-4-78 0,0 5-66 16,-1-5 13-16,2 1 27 0,-8 0 40 0,8-1 45 0,-2-3 45 0,1 0 46 0,-6 0 75 15,6-3 78-15,0 3 74 0,-6-4 79 0</inkml:trace>
  <inkml:trace contextRef="#ctx0" brushRef="#br0" timeOffset="-200207.11">10402 1128 0 0,'-7'-7'159'0,"0"-1"162"0,1 5 60 0,-1-5 46 0,7 5 37 0,-6-1 50 15,6 0 51-15,0 4 39 0,0 0 38 0,0 0 36 0,0 4 33 16,0 3 36-16,0 1 36 0,6 3-262 0,-6 3-322 0,0 4-30 0,0 1 10 15,7 3-52-15,-7 0-127 0,6 4 0 0,-6-1 0 0,7 4 0 0,-7 1 0 16,0 3 0-16,7 0 0 0,-7 0 0 0,0 0 0 0,0 0 0 0,0 0 0 0,0 0 0 16,0-4 0-16,0 0 0 0,0-3 0 0,0 0 0 0,0-5 0 0,0 1 0 0,-7-2-81 15,7-6-192-15,0 0-55 0,0 1-45 0,0-8-44 0,-7 1-80 0,7-1-80 16,0-4-56-16,0-3-47 0,0 0 27 0,-6-3 36 0,6-1 39 0,-7-4 44 0,1-2 56 16,6-1 60-16,-6-3 69 0,-1-1 66 0,0-4 63 0,7 1 65 0</inkml:trace>
  <inkml:trace contextRef="#ctx0" brushRef="#br0" timeOffset="-199929.67">10310 1304 0 0,'0'-15'62'16,"7"0"146"-16,6 4 65 0,-6 1 53 0,-1-1 47 0,7 0 40 16,-6 3 36-16,5 1 34 0,-5 0 29 0,6 3 37 0,-6-4 38 15,5 5 30-15,2-4 29 0,-2 3-183 0,2 1-222 0,-1-1-45 0,-1-3-22 16,2 2-18-16,-2-1-20 0,8 1-15 0,-7 2-14 0,1-5-12 0,4 5-10 16,-4-1-21-16,-1 1-18 0,7-5-8 0,-8 5-5 0,2-1 8 15,5 0 10-15,-6 4 17 0,0 0 17 0,0 0 13 0,0 0 15 16,0 4 10-16,0 0 11 0,0-1-109 0,1 5-25 0,-8-1 0 0,6 7 0 15,-4-3 0-15,-2 8 0 0,0-5 0 0,1 9 0 0,-1-5 0 0,1 7 0 16,-7-3 0-16,7 5 0 0,-7 2 0 0,6-4 0 0,-6 4 0 0,0 1 0 16,0-1 0-16,6 1 0 0,-6-1 0 0,0-4 0 0,-6 4 0 0,6-2 0 0,0-2 0 15,0-3 0-15,0 0 0 0,0 0 0 0,-6-4 0 0,6 0 0 0,0 1 0 0,0-4 0 16,-7-5 0-16,7 2 0 0,-7-1 0 0,7-1-75 0,-6-2-222 0,-1-1-25 16,1-3-38-16,0-1-35 0,-2 2-30 0,2-2-26 0,0-3-93 0,-8 0-93 15,2-3-2-15,5 3 14 0,-6-5 34 0,0 2 39 0,0-1 59 0,0-3 62 0,-6-1 52 16,5-2 52-16,2-1 61 0,-8-1 64 0,7 2 63 0,0-5 98 15</inkml:trace>
  <inkml:trace contextRef="#ctx0" brushRef="#br0" timeOffset="-199790.68">10499 1604 0 0,'0'-7'35'0,"0"-1"135"0,0 2 63 0,6 1 47 16,-6 2 43-16,7-1 37 0,0 0 34 0,-7 1 31 0,6-1 28 0,1 1 22 0,-1 3 20 15,8-4 25-15,-14 0 20 0,12 1-149 0,-6-1-181 0,2 4-48 0,-2-4-28 16,0 1-21-16,7-1-22 0,-6 0-39 0,0 1-44 0,5-5-37 0,-6 5-37 16,8-5-48-16,-8 5-52 0,1-5-120 0,6 5-129 0,-6-4-66 0,-1-4-52 15,0 3 8-15,8 1 16 0,-8-4 22 0,0 3 25 0,1 1 41 16,0-4 47-16,-1 4 46 0,1-4 49 0,-7 3 61 0,0 1 70 0</inkml:trace>
  <inkml:trace contextRef="#ctx0" brushRef="#br0" timeOffset="-199574.62">10688 1260 0 0,'-6'0'97'0,"6"0"151"0,-7 0 61 0,1 3 41 16,6 1 30-16,-7 0 32 0,0 3 28 0,7 0 22 0,-6 4 17 16,0 1 16-16,-2 2 12 0,8-3 11 0,-6 3 11 0,0 2-227 0,0 2-268 0,6 0-53 15,-7 0-23-15,0 1-16 0,1-1-18 0,6 1-21 0,-7-1-24 0,7 0-12 0,-6 4-9 16,6-4-2-16,-6 0-2 0,6-2 4 0,-8-2-2 0,8 4 11 0,0-7 11 15,0 4 13-15,0-4 14 0,0 0 22 0,0 0 25 0,0-4 29 0,8 0 27 0,-8 1 25 16,6-5 22-16,0 1 14 0,-6 0 14 0,7-1 7 0,-1-3 8 0,1 0 2 0,0 0 3 16,-1 0-3-16,0 0-1 0,0-3-8 0,8 3-9 0,-8-4-15 0,1 0-14 15,6 1-22-15,-6 3-19 0,5-4-30 0,-5 0-27 0,0 1-27 0,5-1-24 16,-5 1-10-16,0-1-9 0,6 0-56 0,-7 1-63 0,0 3-57 0,2-4-61 0,-2 4-35 16,0-4-31-16,0 4 17 0,2 0 23 0,-8 0 31 0,6 0 33 0,-6 0 33 0,0 0 33 15,0 0 27-15,0 0 32 0,6 4 58 0,-12 0 73 0</inkml:trace>
  <inkml:trace contextRef="#ctx0" brushRef="#br0" timeOffset="-199407.33">10532 1820 0 0,'-7'8'162'0,"7"-1"171"0,0 0 74 0,0 1 50 0,0-1 35 16,0 0 35-16,0 0 30 0,0-2 30 0,0 2 33 0,0-3 24 0,7-1 24 0,-7 1 22 16,0 0 21-16,6-4-278 0,-6 0-333 0,7 3-55 0,0-3-13 0,-1-3-3 0,0 3 3 15,8 0-18-15,-8-4-19 0,7 4-64 0,0-4-64 0,0 1-68 0,-1-4-64 16,2-2-125-16,-1 2-129 0,7 0-76 0,-8 0-67 0,2-4 12 0,5 3 21 15,1-6 27-15,-8 3 30 0,8 0 44 0,-6-4 45 0,5 4 74 0,-6-3 74 0,0-1 76 16,-1 0 78-16</inkml:trace>
  <inkml:trace contextRef="#ctx0" brushRef="#br0" timeOffset="-199041.05">11183 974 0 0,'0'4'27'0,"6"3"118"0,-6-3 43 16,0-1 28-16,0 1 19 0,7 0 21 0,-7-1 14 0,7-3 14 0,-1 0 10 15,0 0 13-15,2-3 11 0,-2-1 21 0,0 0 20 0,0 1-124 16,1-1-152-16,6 0-12 0,-6 1 11 0,5-5 16 0,2 5 18 0,-8-1 16 16,7-3 18-16,-6 7 26 0,6-4 25 0,-7 4 25 0,1 0 23 15,6 4 5-15,-7 3 0 0,1-3-4 0,0 7-6 0,-7 0-5 0,6 3-8 16,0 1-9-16,-6 7-7 0,7-3-15 0,-7 6-16 0,0 1-20 15,0 3-26-15,6 1-21 0,-6 2-22 0,0-2-12 0,0 6-12 0,0-3-8 0,0 0-6 16,-6 4-4-16,6 0-53 0,0-5 0 0,0 5 0 0,0 0 0 0,0-4 0 0,0-1 0 16,0 2 0-16,0-5 0 0,0 4 0 0,-7-4 0 0,7 1 0 15,0-5 0-15,0 0 0 0,0 1 0 0,0 0 0 0,0-4 0 0,-6 1 0 0,6-5 0 0,0 3 0 16,0-6 0-16,-6 3 0 0,6-3 0 0,0 0 0 0,-7-5 0 0,7 1 0 16,-7-4 0-16,1 5-146 0,6-8-93 0,-6 3-37 0,-1-3-50 0,-6-1-47 15,6-3-33-15,1 0-28 0,-1 0-74 0,-6 0-71 0,7-3-34 0,-8-1-23 0,2-3 31 16,-8 3 41-16,7-4 58 0,1 1 58 0,-8-4 55 0,0 0 53 0,7 1 59 0,-7-2 57 15,1-2 51-15,6-1 61 0</inkml:trace>
  <inkml:trace contextRef="#ctx0" brushRef="#br0" timeOffset="-198855.94">10942 1667 0 0,'0'-19'92'0,"0"1"161"0,0 3 80 0,0-3 69 0,0 4 69 15,0-2 54-15,7 2 48 0,-1 3 44 0,7 0 41 0,-7 0 39 16,8 4 37-16,-2-4 35 0,2 3 36 0,-1-2-209 0,6 2-258 16,-6 1-56-16,7-4-236 0,-1 4-46 0,1-2 0 0,6 6 0 0,-6-4 0 15,5 3 0-15,-5-3 0 0,6 0 0 0,0 3 0 0,1 1 0 0,-8-5 0 16,7 1 0-16,0 3 0 0,-6-3 0 0,5 0 0 0,-5 3 0 15,0-3 0-15,6-1 0 0,-7 0 0 0,1-2 0 0,-1 3 0 16,1-4 0-16,-7 4 0 0,6-5 0 0,-5 4-308 0,-2-2-335 0,1 2-187 16,1-3 3-16,-2 5 28 0,-6-6 38 0,2 5 39 0,-2 0 60 0,0 3 61 15,-6 0 56-15,7 1 59 0,-7 3 85 0,0 0 88 0,-7 0 96 16,1 0 141-16</inkml:trace>
  <inkml:trace contextRef="#ctx0" brushRef="#br0" timeOffset="-162875.93">13807 4429 0 0,'-6'-8'149'0,"6"-3"172"0,-6 4 83 15,-1 0 62-15,7 0 50 0,-6 3 43 0,-1-3 40 0,7 3 35 0,0 0 29 16,-7 1 30-16,7-1 28 0,-6 4 38 0,6-4 43 0,-6 4-253 0,6 0-309 0,0 0-124 15,0 0-116-15,6 0 0 0,-6 0 0 0,6 4 0 0,1 0 0 0,0-1 0 16,6 1 0-16,-1 0 0 0,2 3 0 0,-2 0 0 0,8 0 0 0,-7 4 0 0,13 0 0 16,-6 0 0-16,6 0 0 0,0 4 0 0,0-4 0 0,0 4 0 0,0 0 0 15,7-1 0-15,-7 4 0 0,6-7 0 0,-5 8 0 0,5-5 0 0,1 1 0 16,-7 0 0-16,6-1 0 0,-6 1 0 0,7-4 0 0,-7 4 0 0,-1-4 0 0,2 3 0 16,-1-2 0-16,0-2 0 0,-6 1 0 0,-1-4 0 0,7 4 0 0,-6 1 0 0,-1-5 0 15,-6 4 0-15,6-4 0 0,-5 1 0 0,-2-2 0 0,2 2 0 0,-1 0 0 16,0-1 0-16,-6 0 0 0,-1 0 0 0,0-2 0 0,1 1 0 0,0-2-2 15,-1 0-403-15,-6 0-43 0,6-1-114 0,-6 1-118 0,7-4-44 0,-7 0-27 16,0 0 45-16,0 0 56 0,0 0 44 0,-7 0 46 0,7-4 58 0,-6-3 60 0,6-1 64 16,-6 2 64-16,-1-6 67 0,0 1 75 0</inkml:trace>
  <inkml:trace contextRef="#ctx0" brushRef="#br0" timeOffset="-162659.77">14661 4579 0 0,'6'-4'104'15,"1"4"166"-15,0 0 83 0,-1 0 67 0,0 0 62 0,1 4 47 0,0-4 44 0,-7 0 38 16,6 3 38-16,0-3 41 0,1 4 41 0,-1 0 40 0,-6-1 37 0,7-3-221 0,0 5-270 15,-1-1-62-15,0-1-214 0,2 4-41 0,-2-3 0 0,0-1 0 0,0 1 0 16,1 0 0-16,0 3 0 0,-1-4 0 0,1 1 0 0,-1 4 0 0,0-5 0 16,2 5 0-16,-2-5 0 0,0 1 0 0,0 3 0 0,-6-3 0 0,8 0 0 15,-2 3 0-15,-6-3 0 0,0 0 0 0,6 2 0 0,-6-2 0 0,0 3 0 0,-6 1 0 16,6-5 0-16,0 8 0 0,-6-3 0 0,-2 3 0 0,2-4 0 0,-6 4 0 16,-2 0 0-16,1 4 0 0,0-4 0 0,0 3 0 0,-7-3 0 0,1 4 0 0,-1-1 0 15,1-2 0-15,0 3 0 0,-8-1 0 0,7-3 0 0,-6 0 0 0,7 0 0 16,-7-4-414-16,0 4-443 0,7-3-8 0,-7-5 24 0,6 1 37 0,7 0 41 15,-7-4 54-15,8 0 57 0,-2-4 66 0,2-3 66 0,4 3 77 0,-4-7 80 0,5 0 106 16,7 0 140-16</inkml:trace>
  <inkml:trace contextRef="#ctx0" brushRef="#br0" timeOffset="-162126.39">15520 4359 0 0,'0'-7'165'0,"0"3"170"0,0 1 74 0,0-1 58 16,0 4 51-16,0 0 48 0,0 0 47 0,0 4 49 0,0-1 49 0,0 1 34 0,0 0 32 15,0-1 24-15,-6 5 21 0,6-1-286 0,0 0-472 0,0 1-64 0,0-1 0 16,0 4 0-16,0-4 0 0,0 4 0 0,0-4 0 0,0 4 0 0,6 1 0 15,-6-5 0-15,0 4-253 0,7 0-117 0,-7-4-64 0,7 4-159 0,-7-4-168 0,0 4 2 16,6-3 22-16,1-1 39 0,-7-3 41 0,6 3 50 0,0-3 54 0,2-1 63 0,-2 1 65 16,0-4 79-16,0 0 81 0,1 0 80 0,0-4 127 0</inkml:trace>
  <inkml:trace contextRef="#ctx0" brushRef="#br0" timeOffset="-161792.99">15885 4345 0 0,'0'0'93'0,"7"0"153"0,-7 0 66 0,0 0 54 0,0 0 49 15,-7 3 46-15,7-3 46 0,-6 4 38 0,0 0 36 0,-2-1 28 0,2 1 23 16,0 3 24-16,-8-3 21 0,2 3-216 0,5 1-263 0,-6-1-48 0,0 0-19 16,-7 4-22-16,8 0-21 0,-2 0-27 0,-5 0-28 0,6 4-26 0,-6-4-29 0,-1 3-25 15,1 5-22-15,5-5-12 0,-6 1-8 0,1-4 0 0,-1 4-1 0,2-1 7 16,-2 1 4-16,7-3 17 0,-7-2 20 0,0 1 18 0,8 0 14 0,-2-4 26 0,1 1 27 16,1-1 26-16,-2 0 28 0,2-3 9 0,4 0 8 0,2-1-1 0,0-3-1 15,-1 4-2-15,1-4-4 0,6 0-8 0,-7 0-8 0,7 0 0 0,0 0 1 16,0 0-3-16,0 0 0 0,7-4-2 0,-1 4 2 0,-6-3-53 0,13 3-35 15,-7-4 0-15,2 4 0 0,4 0 0 0,2-4 0 0,-2 1 0 0,8 3 0 0,-7-4 0 16,7 4 0-16,-1-4 0 0,1 1 0 0,0 3 0 0,5-4 0 0,-5 0 0 16,6 4 0-16,0-4 0 0,0 1 0 0,-7-1 0 0,7 4 0 0,1-3 0 0,-1-1 0 15,0 0 0-15,-1 1 0 0,1-1 0 0,-6 1 0 0,7-1 0 0,-1 1 0 16,-7-1 0-16,1-1 0 0,-1-2 0 0,0 3 0 0,1 1 0 0,-1 3 0 16,-5-4 0-16,-2 1 0 0,2-1-308 0,-8 4-34 0,1 0-42 0,-1 0-41 15,1 0-145-15,-7 0-149 0,0 0 6 0,0 0 33 0,0 4 35 0,-7-1 40 0,1 1 46 0,-1 3 45 16,1 0 62-16,-8-2 61 0,8 2 60 0,-7 0 60 0,0 0 73 15,-6 1 114-15</inkml:trace>
  <inkml:trace contextRef="#ctx0" brushRef="#br0" timeOffset="-161576.21">15638 4795 0 0,'-6'4'170'16,"-2"0"176"-16,8-1 83 0,-6 1 65 0,6-1 57 0,0-3 52 0,-6 4 52 16,6 0 47-16,0-1 49 0,-7-3 40 0,7 5 41 0,0-2 35 0,0 0 35 15,-6 1-804-15,6 0-98 0,0 3 0 0,0 0 0 0,-7 0 0 0,7 5 0 16,0-2 0-16,-7 2 0 0,7 3 0 0,-6-1 0 0,6 4 0 0,0 1 0 0,-6 3 0 15,6-1 0-15,0 1 0 0,-6 1 0 0,6-1 0 0,-8 3 0 0,8-3 0 0,0 4 0 16,0-3 0-16,-6-2 0 0,6-3 0 0,0 4 0 0,0-7 0 0,0 4 0 16,-6-5 0-16,6-3 0 0,0 1 0 0,0-3 0 0,0 0 0 0,0-6 0 15,0 1-315-15,0-1-153 0,0-3-41 0,0 0-39 0,0 0-101 0,0 0-100 16,0-3 26-16,0-4 47 0,0-2 47 0,0 0 48 0,0-3 54 0,0 1 56 16,0 0 71-16,0-4 71 0,-7-3 67 0,7 3 65 0,0 0 64 0,0-3 108 0</inkml:trace>
  <inkml:trace contextRef="#ctx0" brushRef="#br0" timeOffset="-161192.33">15559 5014 0 0,'0'-7'48'0,"0"-3"137"0,8 2 58 15,-2 1 47-15,-6 0 43 0,6 3 36 0,-6-3 35 0,6 3 34 0,1-3 36 16,-7 3 35-16,7 0 35 0,-1 1 34 0,-6-5 35 0,7 5-155 0,-1-1-199 0,0-3-36 16,2 3-18-16,-2-3-14 0,0 3-17 0,-6-3-13 0,14 0-11 0,-8-2-15 15,0 3-12-15,1-2-19 0,6 1-19 0,-6 3-13 0,-1-3-13 0,0 4-2 16,8-5 0-16,-8 4 8 0,0 1 11 0,7 3 10 0,-6-3 10 0,0 3 9 0,-1 0 8 16,0 3-4-16,2 0-109 0,-2 1 0 0,0 4 0 0,-6-1 0 0,6 3 0 15,1 2 0-15,-7-2 0 0,7 6 0 0,-7-2 0 0,0 1 0 0,0 3 0 16,6 0 0-16,-6 1 0 0,0-1 0 0,-6 4 0 0,6 0 0 0,0-4 0 0,0 4 0 15,-7 0 0-15,7 0 0 0,-7-4 0 0,7 5 0 0,0-5 0 0,-6 0 0 16,6 1 0-16,-6-1 0 0,0-4 0 0,6 1 0 0,-8 0 0 0,8-3 0 0,-6-3 0 16,6 3 0-16,-6-5 0 0,6 0 0 0,-7 1 0 0,7-1 0 0,-7-4 0 15,1-3-109-15,-1 4-269 0,7-4-28 0,-6-4-26 0,0 4-4 0,-1-3-1 16,0-4-49-16,7-1-53 0,-6 1 8 0,0-3 20 0,-1-2 38 0,0-3 39 0,1 1 68 16,-1 0 68-16,7-5 80 0,-6 1 79 0,0-1 58 0,6 1 53 0,-7 0 31 15,7-1 29-15,0 1 86 0,-7-1 100 0,7 5 48 0,0-4 38 0,0 3 28 0,0 4 24 16,0 0 30-16,0 4 30 0,0 0-27 0,0-1-39 0,0 5-13 0,0-6-16 15,0 9 6-15,0 0 10 0,0 0-15 0,0 0-15 0,0 0-16 0,0 0-15 16,0 4-27-16,0 1-28 0,7-2-77 0,-7 5-144 0,0-5 0 0,0 4 0 16,0 1 0-16,0-1 0 0,0 0 0 0,0 1 0 0,0-1 0 0,7 0 0 0,-7 1 0 15,0 3 0-15,0-4 0 0,0-4-49 0,0 5-212 0,0-1-38 0,6-3-48 16,-6 3-47-16,0-3-93 0,0-1-96 0,6 1-62 0,-6 0-52 0,7-4 29 16,-7 0 41-16,6 0 42 0,1 0 46 0,-7-4 62 0,7 0 66 0,-1-3 56 0,0 3 55 15,-6-3 63-15,7 0 67 0</inkml:trace>
  <inkml:trace contextRef="#ctx0" brushRef="#br0" timeOffset="-161059.11">15892 4942 0 0,'0'-4'128'0,"6"4"174"0,1 0 88 16,-7 4 61-16,0-4 49 0,7 3 42 0,-7 1 36 0,-7-4 30 0,7 7 28 15,0-3 21-15,0 0 21 0,-7 3 17 0,7 1 11 0,-6-1-289 0,6-4-348 16,-7 5-124-16,7-1-91 0,-6 0-69 0,0-4-64 0,6 6-68 0,0-3-65 0,-8-1-120 16,8 2-120-16,0-4 0 0,0 1 22 0,0-4 29 0,0 0 31 0,0 0 59 15,0 0 61-15,0 0 65 0,0 0 63 0,8-4 63 0,-8 1 62 0,6-1 71 0,0-4 110 16</inkml:trace>
  <inkml:trace contextRef="#ctx0" brushRef="#br0" timeOffset="-160859.14">15983 4810 0 0,'6'-11'76'0,"1"-1"149"16,0 2 66-16,-1 3 54 0,-6-1 50 0,6 1 56 0,1 4 58 0,-7-5 49 0,7 4 48 15,-7 4 37-15,6 0 37 0,-6 0 37 0,7 0 38 0,-7 4-187 0,0 4-233 16,0-5-38-16,6 4-11 0,-6 4-16 0,0 0-86 0,6 0-184 0,-6 4 0 16,0-1 0-16,7 5 0 0,-7 2 0 0,0 1 0 0,0 5 0 0,0-2 0 15,7 4 0-15,-7 1 0 0,0 2 0 0,0 2 0 0,0-1 0 0,0-1 0 0,0-2 0 16,0 7 0-16,0-8 0 0,-7 4 0 0,7-4 0 0,0 1 0 0,0-5 0 15,-7-3 0-15,7 0 0 0,0 0 0 0,-6-4 0 0,6-3 0 0,0-5 0 0,-6 2 0 16,6-4 0-16,0-1 0 0,-7-4 0 0,1-3 0 0,6 0-239 0,-7-3-460 16,7-1-85-16,-7-3-65 0,7-5 19 0,-6 1 36 0,0-3 50 0,6 0 54 15,-7-5 76-15,0-3 77 0,1 0 80 0,0-3 82 0,-1 0 80 0,7-6 84 16</inkml:trace>
  <inkml:trace contextRef="#ctx0" brushRef="#br0" timeOffset="-160409.09">16640 4714 4 0,'-6'-11'238'0,"0"5"132"16,-1-2 72-16,7 4 60 0,-6 1 53 0,-1-1 49 0,1 4 51 0,-1 0 36 0,7 4 34 16,-6 3 38-16,0-3 36 0,-2 6 34 0,2 1 31 0,0 5-718 0,-1 2-146 15,7 0 0-15,-7 0 0 0,1 8 0 0,-1-4 0 0,7 3 0 0,-6 4 0 16,6 1 0-16,0-1 0 0,-6 1 0 0,6-1 0 0,0 1 0 0,0-5 0 16,6 4 0-16,-6-3 0 0,6-4 0 0,-6 0 0 0,7-4 0 0,-1 1 0 0,1-1 0 0,6-7 0 15,-7 0 0-15,2 0 0 0,4-8 0 0,-5 1 0 0,6 0 0 0,0-4 0 16,-1-4 0-16,2-3 0 0,-1-1 0 0,-6-2 0 0,5-1 0 0,1-4 0 15,1-3 0-15,-2-2 0 0,2-1 0 0,-2 3 0 0,-5-8 0 0,6 4 0 16,-6-3 0-16,5-4 0 0,-4 3 0 0,-2-4 0 0,0 1 0 0,-6 4 0 0,6-6 0 16,-6 6 0-16,0 0 0 0,0-1 0 0,0 1 0 0,0 3 0 0,-6-1 0 15,0 1 0-15,6 5 0 0,-6 2 0 0,-2 0 0 0,2 0 0 0,-7 4 0 0,6 0 0 16,1 4 0-16,-7 3 0 0,0 1 0 0,6 3 0 0,-5-4 0 0,-2 8 0 16,8-4 0-16,-7 3 0 0,0 1 0 0,0 3 0 0,7-3 0 0,-8 3 0 15,1 1 0-15,7-5 0 0,-7 8 0 0,6-3-7 0,1-1-514 0,0 0-97 0,-2 5-107 16,2-6-100-16,6 5 24 0,-6-3 39 0,6 0 60 0,0 2 57 0,0-2 61 15,0-1 59-15,0 0 74 0,6 1 77 0,-6-1 75 0,6 0 77 0,2-4 98 0,-2 5 118 16</inkml:trace>
  <inkml:trace contextRef="#ctx0" brushRef="#br0" timeOffset="-160125.99">17318 4517 0 0,'7'-4'198'0,"-7"0"180"15,0 1 87-15,0-1 74 0,-7 1 65 0,7-1 55 0,-7 4 46 0,7-4 40 0,-6 4 39 16,0 0 35-16,-1 0 31 0,0 0 32 0,1 4-319 0,0-4-563 0,-1 4 0 16,1 3 0-16,-1 0 0 0,-6 0 0 0,7 4 0 0,-8 4 0 0,8 0 0 15,-7 3 0-15,6 1 0 0,-6 2 0 0,7 5 0 0,-8 0 0 0,8 3 0 16,-6 3 0-16,5 2 0 0,-6-1 0 0,6 3 0 0,1 1 0 0,-1 4 0 0,0-5 0 16,1 4 0-16,0-3 0 0,6 3 0 0,-6-3 0 0,6-4 0 0,-8 1 0 15,8-2 0-15,0 1 0 0,0-3 0 0,0-5 0 0,8 1 0 0,-8-5 0 16,0-3 0-16,6 1 0 0,-6-1 0 0,6-3 0 0,0-1 0 0,-6-3 0 0,7-3 0 15,0 2-208-15,-1-1-433 0,1-6-107 0,-1 5-96 0,1-5 21 0,0 1 35 16,-1-4 54-16,6 0 56 0,-4 0 65 0,-2-4 67 0,0 1 69 0,7-1 70 0,-6-3 85 16,6-2 84-16,-7-1 115 0,0-1 122 0</inkml:trace>
  <inkml:trace contextRef="#ctx0" brushRef="#br0" timeOffset="-159892.71">17540 4847 0 0,'0'-8'255'0,"0"-2"190"0,0-2 95 0,0 5 66 0,-7-4 55 0,7 4 45 0,0-1 44 16,0 1 38-16,-7 0 37 0,7 3 29 0,0 0 30 0,0 1-7 0,-6-1-877 15,6 1 0-15,0 3 0 0,0 0 0 0,0 0 0 0,0 7 0 0,0-4 0 16,0 5 0-16,0-1 0 0,0 3 0 0,0 6 0 0,0-6 0 0,0 6 0 0,0 2 0 16,0-4 0-16,0 5 0 0,0-1 0 0,0 4 0 0,0-4 0 0,0 4 0 0,-6-3 0 15,6-1 0-15,0-4 0 0,0 1 0 0,0 0 0 0,0-1-178 0,0-3-220 16,-7 0-45-16,7-3-43 0,0-1-129 0,0 0-129 0,0-3 12 0,0-4 34 15,0 0 43-15,0 0 50 0,0 0 48 0,0 0 51 0,0 0 71 0,7-7 69 16,-7 3 62-16,0-3 61 0,6-4 73 0,-6 0 114 0</inkml:trace>
  <inkml:trace contextRef="#ctx0" brushRef="#br0" timeOffset="-159676.83">17696 4557 0 0,'13'-15'209'0,"-7"4"143"0,1 4 73 15,0-4 54-15,-1 4 43 0,0 3 51 0,1-3 49 0,-7 3 41 0,7 4 39 0,-1-4 41 0,-6 4 38 16,0 0 38-16,6 4 33 0,-6 0-403 0,7 0-449 0,-1-1 0 0,-6 4 0 15,7-3 0-15,0 3 0 0,-1 1 0 0,-6-1 0 0,6 4 0 0,2 0 0 16,-2 0 0-16,0 3 0 0,7 2 0 0,-6 2 0 0,-1 0 0 0,1 0 0 16,-1 4 0-16,0 1 0 0,2-2 0 0,-2 5 0 0,0-4 0 0,-6 4 0 0,6 3 0 15,-6 0 0-15,7-3 0 0,-7 7 0 0,0-8 0 0,0 8 0 0,0-3 0 16,-7-1 0-16,7 4 0 0,-6-4 0 0,0 4 0 0,0-4 0 0,-2 1 0 0,2-1 0 16,0 0-380-16,-7 1-321 0,6-5-75 0,0 2-55 0,-5-2 26 0,6-3 38 15,-8 0 53-15,8-4 56 0,-8 0 62 0,1-3 60 0,7-1 71 0,-7-2 74 16,6-5 89-16,-5 0 94 0</inkml:trace>
  <inkml:trace contextRef="#ctx0" brushRef="#br0" timeOffset="-159309.8">18132 4857 0 0,'0'0'185'16,"0"0"173"-16,0 0 77 0,0 0 58 0,0 0 49 0,0 0 47 0,0 4 44 15,0-4 42-15,0 3 42 0,7-3 36 0,-7 4 38 0,6-4 30 0,-6 0 32 16,7 4-507-16,-7-4-346 0,7 0 0 0,-1 0 0 0,0 0 0 0,0-4 0 16,8 4 0-16,-8-4 0 0,7 4 0 0,-6-3 0 0,6-1 0 0,-1-3 0 0,2 4 0 15,-1-5 0-15,7 4 0 0,-8-7 0 0,2 4 0 0,5 0-59 0,-6-4-262 16,0-1-38-16,7 6-37 0,-8-5-34 0,2 3-79 0,-1-2-77 0,0 2-51 0,0 0-42 16,-1 2 30-16,-4-2 41 0,-2 0 44 0,0 5 45 0,1-1 67 0,0 0 65 15,-7 4 57-15,0 0 54 0,0 0 57 0,0 0 59 0</inkml:trace>
  <inkml:trace contextRef="#ctx0" brushRef="#br0" timeOffset="-159126.14">18347 4557 0 0,'0'0'123'0,"0"-4"147"0,0 1 67 15,0 3 61-15,0 0 56 0,0 0 51 0,0 0 48 0,0 0 39 0,0 0 32 0,0 3 39 16,0 5 35-16,0-5 40 0,0 8 39 0,0-4-216 0,0 4-262 0,0 1-42 16,0 2-12-16,0 1-148 0,0 0-97 0,-6 3 0 0,6 4 0 0,0 0 0 0,-7-1 0 15,7 6 0-15,-7-2 0 0,1 4 0 0,0 1 0 0,-1 3 0 0,0-4 0 16,1 0 0-16,0 4 0 0,-7-3 0 0,6 2 0 0,0-2 0 0,-5-1 0 15,4 0 0-15,2-3 0 0,-6 1 0 0,5-2-217 0,0-3-143 0,1-4-49 16,-1 0-103-16,1 0-108 0,0-3-62 0,-2-4-51 0,2-4 34 0,6 0 44 0,-6-2 46 16,6-1 45-16,0-4 59 0,-6-4 61 0,6-4 63 0,0 2 64 0,0-6 68 15,0 1 71-15</inkml:trace>
  <inkml:trace contextRef="#ctx0" brushRef="#br0" timeOffset="-158970.15">18289 4971 0 0,'6'-11'115'15,"7"4"177"-15,0-1 102 0,-7 5 75 0,8-1 66 0,-8 4 56 0,7 0 49 0,-7 4 49 16,1-1 48-16,0 1 41 0,-1 3 46 0,0 4 31 0,2-3 35 0,-2 3-508 0,-6 0-382 15,6 3 0-15,1 1 0 0,-1 0 0 0,1-1 0 0,-1 5 0 0,1-1 0 16,-1-3 0-16,0 3 0 0,2 0 0 0,4 0 0 0,-5 1 0 0,0-4 0 16,5 3 0-16,-5-3 0 0,6-1 0 0,-6 1 0 0,5-1 0 0,-5 1 0 15,6-4-612-15,0 0-225 0,0 1-11 0,0-5 19 0,7 0 39 0,-7-4 43 0,0 1 58 16,6 0 56-16,-5-1 64 0,-2-3 64 0,2 0 79 0,-2 0 84 0,8-3 95 0,-7-1 130 16</inkml:trace>
  <inkml:trace contextRef="#ctx0" brushRef="#br0" timeOffset="-158509.46">19025 4550 0 0,'6'-8'183'0,"-6"1"173"15,6 0 75-15,-6-1 65 0,8 1 57 0,-8 0 53 0,0 3 49 0,0-3 44 16,6 3 39-16,-6-3 31 0,0 3 28 0,0 1 24 0,0 3 23 0,6-4-601 0,-6 4-243 16,-6 0 0-16,6-4 0 0,0 4 0 0,-6 0 0 0,6 0 0 0,-8 0 0 15,2 0 0-15,0 4 0 0,-1 0 0 0,0-4 0 0,-6 3 0 0,7 1 0 16,0-1 0-16,-8 5 0 0,8-4 0 0,-7 3 0 0,6-4 0 0,-6 5 0 0,0-1 0 16,6 0 0-16,-5 1 0 0,6-1-28 0,-8 0-10 0,8 1 8 0,-1-1 7 15,-6 0 5-15,6-3 1 0,1 3 3 0,0 0 0 0,0-2-1 0,-2-1-3 16,8-1 0-16,-6 1-5 0,6-1-3 0,-6-3-2 0,6 4-3 0,-7-4 0 0,7 0-1 15,0 0 2-15,0 0 1 0,0 0 5 0,0 0 8 0,0 3 10 0,7-3 8 16,-7 4 10-16,0-4 11 0,0 4 10 0,6-4 11 0,-6 3 10 0,0 1 10 16,6-1 11-16,-6 5 8 0,0-4 8 0,0 3-63 0,8 0-28 0,-8 4 0 15,6 0 0-15,-6 1 0 0,0 2 0 0,0 0 0 0,6 1 0 0,-6 4 0 0,0 3 0 16,0-4 0-16,0 4 0 0,0 4 0 0,0-5 0 0,0 5 0 0,0 0 0 16,0 3 0-16,0-3 0 0,0 3 0 0,0 1 0 0,0-5 0 0,-6 4 0 0,6-3 0 15,0-1 0-15,0 0 0 0,0-2 0 0,-6-1 0 0,6 0 0 0,0-4 0 16,0 1 0-16,0-5 0 0,0-3 0 0,0 0 0 0,0 1 0 0,-8-5 0 0,8 0-197 15,0-3-157-15,0-1-37 0,0 1-37 0,0-4-77 0,0 0-81 0,0 0-58 16,0 0-49-16,0-4 29 0,0-3 39 0,0 0 43 0,0-5 41 0,0 3 64 16,0-3 63-16,0-3 64 0,0-3 61 0,0-1 61 0,0 1 63 0</inkml:trace>
  <inkml:trace contextRef="#ctx0" brushRef="#br0" timeOffset="-158193.21">18855 4864 0 0,'7'-3'133'0,"-7"-1"146"0,0 4 70 0,6 0 55 0,-6 0 50 16,0-3 43-16,0 3 38 0,7 0 31 0,-7-4 27 0,0 4 26 0,6-3 24 15,-6 3 24-15,0-4 24 0,0 4-230 0,6-4-279 0,-6 4-51 0,8-4-19 16,-2-2-20-16,-6 1-21 0,6-6-15 0,0 4-12 0,1 0-9 0,0 0-6 16,-1-1-4-16,7 1-5 0,-6 0-3 0,6-1-4 0,-7-2-1 0,0 2 1 0,8 0 1 15,-8 2 2-15,7-2 8 0,-6 0 7 0,0 1 9 0,5 3 6 0,-4-2 9 16,-2 2 4-16,0 0 10 0,0 4 11 0,-6-4-66 0,7 1-14 0,0 3 0 0,-7 0 0 16,6 0 0-16,-6 0 0 0,7 0 0 0,-7 3 0 0,0 1 0 0,6-4 0 15,-6 8 0-15,0-5 0 0,0 4 0 0,6 0 0 0,-6 4 0 0,0-4 0 16,0 9 0-16,0-5 0 0,0 3 0 0,0 0 0 0,0 2 0 0,0 2 0 15,0 0 0-15,0 0 0 0,0 5 0 0,0-1 0 0,0 0 0 0,0-1 0 0,0 1 0 16,-6 0 0-16,6 3 0 0,0-2 0 0,0-1 0 0,-6 0 0 0,6 0 0 0,0 0 0 16,0-4 0-16,-7 3 0 0,7-1 0 0,0-2 0 0,-6-3 0 0,6 3 0 15,0-4 0-15,-7-3 0 0,7 4 0 0,0-4 0 0,-7-4 0 0,7 2 0 16,0-3 0-16,-6 2-37 0,6-1-334 0,-6-3-50 0,6-1-52 0,-6 1-51 16,6-4-106-16,-8 3-107 0,2-6 24 0,6 3 40 0,-6-4 45 0,-1 1 43 0,0-1 52 15,1 1 50-15,-1-6 72 0,1 2 69 0,0 0 67 0,-2 0 69 0,2-4 75 16,0 0 113-16</inkml:trace>
  <inkml:trace contextRef="#ctx0" brushRef="#br0" timeOffset="-158042.73">18895 5077 0 0,'0'-3'87'0,"0"-5"145"16,0 5 53-16,6-1 40 0,-6 4 34 0,0-4 33 0,6 1 34 0,-6 3 31 15,0 0 30-15,6-4 32 0,-6 4 31 0,0 0 33 0,0 0 31 0,7 0-204 0,-7-4-245 16,7 4-36-16,-7 0-2 0,6-3-14 0,-6 3-19 0,7-4-36 0,-1 1-42 16,1-2-41-16,-7 2-36 0,13 0-49 0,-7-2-52 0,0-2-42 0,2 3-44 15,-2-3-91-15,0 4-90 0,1-5-78 0,6 5-69 0,-6-1 18 0,-1-3 28 16,0 3 45-16,2 0 43 0,-2 1 43 0,0-1 43 0,0 4 48 0,-6-4 47 0,0 4 49 15,0 0 52-15</inkml:trace>
  <inkml:trace contextRef="#ctx0" brushRef="#br0" timeOffset="-157923.66">18978 5114 0 0,'-6'14'133'15,"0"-3"142"-15,6 4 69 0,-6-5 58 0,-1 2 55 0,7-1 38 0,-7 0 35 16,1-4 20-16,6 5 17 0,-7-5 18 0,7-3 22 0,0 3 13 0,0 0 14 0,-6 0-239 16,6-3-285-16,6 0-97 0,-6-1-74 0,0-3-76 0,7 0-77 0,-7-3-83 0,6-1-83 15,1 0-112-15,0-3-107 0,5-4-2 0,-6 0 18 0,8-4 24 0,-8 1 28 16,7-1 38-16,1-3 40 0,-2-4 60 0,2 0 63 0,-2 0 64 0,8-4 65 15,-7 4 82-15,1-8 111 0</inkml:trace>
  <inkml:trace contextRef="#ctx0" brushRef="#br0" timeOffset="-157542.92">19389 4443 0 0,'7'-11'137'0,"-1"8"164"0,0-5 69 0,-6 8 62 0,0-3 59 0,0 3 49 0,0 3 44 16,0 1 41-16,-6 0 37 0,6 3 29 0,-6 4 31 0,-1-3 25 0,7-1 27 15,-7 4-258-15,1 0-312 0,0 0-52 0,6 3-16 0,-7-3-31 0,1 4-103 0,-1-4-2 16,7 4 0-16,0-4 0 0,-7 3 0 0,7-2 0 0,0-1 0 15,0-1 0-15,7-2 0 0,-7 2-10 0,0-2-48 0,7-4 1 0,-1 3 1 0,-6-3 2 16,7-1 5-16,-1-3 2 0,0 0 4 0,1 0 1 0,6 0 5 0,-7-3 3 0,2-1 2 16,-2 0 5-16,7 1 7 0,-7-1 3 0,1-4 0 0,-1 5 4 0,7-4 2 15,-7-1 3-15,2 5 7 0,4-4 6 0,-5 3 6 0,0-3 8 0,-1 2 10 0,1 2 6 16,-1-1 9-16,0 0 11 0,1 1 11 0,0-1 15 0,-1 4 16 0,0-3 9 16,1 3-21-16,0 0-85 0,-1 0 0 0,-6 0 0 0,7 3 0 0,-1-3 0 0,-6 4 0 15,6-1 0-15,1 1 0 0,0 0 0 0,-7 4 0 0,6-1 0 0,-6-3 0 16,6 3 0-16,-6 4 0 0,8-4 0 0,-8 4 0 0,6 0 0 0,-6 4 0 15,6-4 0-15,-6 4 0 0,0-1 0 0,7 0 0 0,-7 5 0 0,0-1 0 0,0 1 0 16,0-1 0-16,0 4 0 0,0-4 0 0,0 4 0 0,0 3 0 0,0-2 0 16,0 2 0-16,0 1 0 0,0 0 0 0,-7-5 0 0,7 9 0 0,0-4 0 0,-6-4 0 15,6 3 0-15,0 1 0 0,0-4 0 0,-6 4 0 0,6-5 0 0,0-2 0 16,-8 3 0-16,8-3 0 0,-6-2 0 0,6-2 0 0,0-1 0 0,-6 2 0 16,6-6 0-16,-7 1 0 0,7-4 0 0,-7 1-224 0,1-1-322 0,6-3-97 15,-6 0-86-15,-1-1-71 0,1-3 27 0,-1 0 41 0,0 0 56 0,1-3 55 0,0-5 51 16,-8 5 55-16,8-9 77 0,-7 5 82 0,7-7 78 0,-8 3 80 0</inkml:trace>
  <inkml:trace contextRef="#ctx0" brushRef="#br0" timeOffset="-157426.12">19435 4964 0 0,'6'-15'151'0,"-6"4"173"0,7 0 80 0,-1 4 66 15,-6 3 61-15,7 1 50 0,-1-1 47 0,-6 0 35 0,6 4 31 0,2 0 28 16,-8 0 25-16,6 4 20 0,-6-4 20 0,6 4-286 0,-6-4-342 0,7 3-97 16,-7 1-62-16,7 0-44 0,-1-4-124 0,-6 3-88 0,7 1-85 0,-7-1-169 0,6 5-173 15,0-5-35-15,-6 1-9 0,7 0 23 0,0-1 25 0,-7 1 40 0,6 3 42 16,0-3 52-16,-6-4 59 0,7 4 82 0,-7 0 85 0,7-1 82 0,-7 1 103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23:50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9711 6763 0 0,'0'-4'173'0,"7"1"159"0,-1-1 56 15,-6 0 35-15,7 0 23 0,-7 4 34 0,6-4 38 0,1 2 43 0,-1 2 46 16,1 0 37-16,-7 0 32 0,6 0 30 0,8 0 28 0,-8 0-278 0,0 0-334 16,7 2-24-16,1 2 23 0,-2-4 23 0,8 4 26 0,-7 0-6 0,13 0-3 0,-6-1-94 15,6 4-67-15,-1-3 0 0,9-1 0 0,-2 5 0 0,1-1 0 0,-1-4 0 0,7 5 0 16,-7-1 0-16,15-3 0 0,-9 3 0 0,1-3 0 0,7 3 0 0,-1-2 0 15,2-2 0-15,-2 0 0 0,-7 1 0 0,9-4 0 0,-2 4 0 0,1-4 0 16,-1 0 0-16,1-4 0 0,-1 0 0 0,-6 4 0 0,7-6 0 0,-7 1 0 16,0 2 0-16,0-1 0 0,0-3 0 0,-6-1 0 0,-1 5 0 0,1-5 0 0,-1 4 0 15,-6-2 0-15,1 2 0 0,-1-4 0 0,-7 5 0 0,7-1 0 0,-6 1 0 0,-7-1 0 16,0 1 0-16,0-1 0 0,0 4-7 0,-6-4-170 0,-1 4-44 16,0 0-48-16,1 0-51 0,0 0-51 0,-7 0-166 0,0 0-174 0,0 0 7 0,0 0 27 15,-7 0 33-15,7 4 33 0,-7 0 37 0,1-1 37 0,0-3 54 0,-1 0 56 0,0 4 70 16,-6-4 71-16,7 0 83 0,-7-4 128 0</inkml:trace>
  <inkml:trace contextRef="#ctx0" brushRef="#br0" timeOffset="8801.1">16165 5682 0 0,'7'0'135'0,"-1"3"160"15,1 1 67-15,0-4 54 0,-1 4 50 0,0 0 46 0,0 3 44 0,2-4 35 0,-2 1 32 16,0 3 29-16,1-3 30 0,6 0 26 0,-6 2 28 0,5 3-251 0,2-6-305 16,-2 5-43-16,2-1-5 0,-1 0-14 0,0 0-17 0,0 1-16 0,7-1-16 15,-8 0-8-15,1 1-8 0,7-1-17 0,0 0-36 0,-8-3 0 0,8 3 0 0,-1-3 0 16,1 3 0-16,0-3 0 0,-1-1 0 0,1-3 0 0,0 4 0 0,-1 0 0 15,7-4-71-15,-6 0-73 0,-1 0-54 0,0-4-48 0,1 4-44 0,-1-4-41 0,1 1-39 16,-7 3-151-16,7-4-154 0,-8-3-13 0,2 3 10 0,-2 1 34 0,2-1 39 16,-8 4 46-16,1-4 50 0,-1 1 67 0,0 3 69 0,-6 0 60 0,0 0 61 15,0 0 61-15,-6 0 100 0</inkml:trace>
  <inkml:trace contextRef="#ctx0" brushRef="#br0" timeOffset="9049.89">16210 6055 0 0,'-6'15'193'0,"0"-4"173"0,0 0 75 0,6 0 64 15,-7 0 61-15,7 0 60 0,-7-3 58 0,7-1 47 0,7 0 44 0,-7 4 37 0,0-8 36 16,7 4 30-16,-7 2-112 0,6-6-766 0,0 1 0 0,0 3 0 0,2-3 0 16,4-1 0-16,2 1 0 0,-8-4 0 0,7 3 0 0,7 1 0 0,-8 0 0 15,8 0 0-15,-7-1 0 0,7 0 0 0,0-3 0 0,-1 5 0 0,0-2 0 0,0-3 0 16,8 4 0-16,-8-4 0 0,8 0 0 0,-8 4 0 0,7-4 0 0,0-4 0 15,-6 4 0-15,6 0 0 0,-1-4-107 0,-5 1-561 0,6 3-187 0,1-5 2 0,-8 2 28 16,7 0 40-16,0-1 43 0,-6 0 59 0,6 0 59 0,-7 1 67 0,7-1 68 16,-6 1 89-16,-1-4 90 0,-5 3 94 0,4-3 139 0</inkml:trace>
  <inkml:trace contextRef="#ctx0" brushRef="#br0" timeOffset="9633.29">18086 4725 0 0,'0'-3'154'0,"0"-1"165"0,0 0 68 0,0 1 54 0,-6-1 47 16,6 4 46-16,-6-4 45 0,-1 8 39 0,7-4 35 0,-6 4 37 0,-1-1 37 15,-6 5 39-15,7 0 35 0,0 6-263 0,-2-3-321 0,-4 4-36 0,-2-1-83 16,8 5-98-16,-7 2 0 0,-1 2 0 0,2 6 0 0,-1 0 0 0,0 0 0 15,0 8 0-15,-7 3 0 0,8 1 0 0,-2 6 0 0,-5 1 0 0,5 3 0 0,2 0 0 16,-2 4 0-16,2 4 0 0,-2-1 0 0,1 5 0 0,1 0 0 0,5-1 0 0,-6 0 0 16,7 3 0-16,-8 2 0 0,8-5 0 0,-1 0 0 0,1 0 0 0,0-3 0 15,6 0 0-15,-7-5 0 0,0 2 0 0,7-5 0 0,0-3 0 0,0-4 0 16,0-4 0-16,0 0 0 0,0-7 0 0,0 0 0 0,0-4 0 0,7-3 0 0,-7-4 0 16,7 1-14-16,-7-6-372 0,6-2-44 0,0-4-51 0,1 0-49 15,-1-4-106-15,1 1-104 0,0-8 23 0,5 0 45 0,-5 0 45 0,6-4 44 0,-7-3 55 16,7-1 54-16,-6-3 70 0,6-3 69 0,1-1 63 0,-2-4 64 0,1-3 74 0,-6 1 114 15</inkml:trace>
  <inkml:trace contextRef="#ctx0" brushRef="#br0" timeOffset="10087.08">18217 5268 0 0,'0'-15'144'0,"0"0"158"16,0 5 63-16,0-1 42 0,0-1 31 0,0 5 44 0,0 0 43 0,0 0 40 16,0-1 36-16,0 5 34 0,0 0 30 0,0-3 29 0,0 6 30 0,0 0-255 0,0 0-309 15,0 0-35-15,0 6 2 0,0-3 8 0,0 0 8 0,0 5-17 0,0 3-18 16,0-4-15-16,-7 8-14 0,7-4-12 0,0 3-55 0,0 1-12 0,0 3 0 16,0 0 0-16,0 0 0 0,-6 5 0 0,6-2 0 0,0 2 0 0,-7-1 0 15,7-1 0-15,0-2 0 0,-6 3 0 0,6-4 0 0,0 1 0 0,0-5 0 16,0 1 0-16,-6-4 0 0,6 3 0 0,0-6 0 0,0 3 0 0,0-8 0 0,0 4 0 15,0-3 0-15,0-4 0 0,0 0 0 0,0 0 0 0,0-4 0 0,6 1 0 0,-6-4 0 16,6-4 0-16,-6 0 0 0,7 0 0 0,-1-4 0 0,1-4-9 0,0 2-6 16,-1-5 6-16,0-1 7 0,8 1 5 0,-8-3 4 0,7-1 3 0,0 1 3 15,0-4-11-15,-7 3-2 0,8 1 0 0,-2-2 0 0,2 6 0 0,-1-1 0 16,-1 0 0-16,2 3 0 0,-8 1 0 0,8 3 0 0,-8 4 0 0,7-3 0 16,-7 6 0-16,1 1 0 0,-1 0 0 0,1 3 0 0,-1 4 0 0,0 0 0 0,2 4 0 15,-8-1 0-15,6 5 0 0,0-1 0 0,-6 4 0 0,0 0 0 0,7 3 0 0,-7 1 0 16,7 3 0-16,-7 1 0 0,0 3 0 0,0 0 0 0,0 0 0 0,0 3 0 15,0-3 0-15,0 5 0 0,0-6 0 0,0 5 0 0,0-4 0 0,0 0 0 16,0-1 0-16,0-3 0 0,0 2 0 0,0-6 0 0,6 1 0 0,-6-1 0 0,0-3 0 16,0 0-85-16,6-4-351 0,1 1-52 0,-7-5-156 0,6 1-156 0,1-4 14 15,0 0 38-15,-1-4 48 0,0 1 51 0,1 0 51 0,0-2 54 0,-1-2 68 0,1 0 68 16,-1 0 76-16,0-4 74 0,1 3 77 0,0-3 123 0</inkml:trace>
  <inkml:trace contextRef="#ctx0" brushRef="#br0" timeOffset="10316.08">18960 5327 0 0,'-7'3'254'0,"7"1"180"0,0-1 76 16,-7-3 65-16,7 4 55 0,-6-4 51 0,6 4 44 0,0-4 41 0,-7 0 36 15,7 0 31-15,0 0 28 0,0 0 30 0,0 0-662 0,7 0-229 0,-7 0 0 0,6 0 0 16,-6 0 0-16,7 0 0 0,-7 0 0 0,7 0 0 0,5 0 0 0,-6-4 0 15,8 4 0-15,-8-4 0 0,7 4 0 0,1-3 0 0,6-1 0 0,-2 1 0 0,-4-1 0 16,5 1 0-16,1-6 0 0,-1 6 0 0,1-1 0 0,0-3 0 0,-2 3-362 16,9 1-176-16,-7-1-98 0,-2 0-86 0,-4 1-76 0,6-1 34 0,-1 0 46 15,-6 4 56-15,0 0 55 0,0 0 52 0,0 0 57 0,0 0 77 0,0 4 79 16,-6-4 70-16,5 4 73 0</inkml:trace>
  <inkml:trace contextRef="#ctx0" brushRef="#br0" timeOffset="10549.83">19552 5023 0 0,'0'-5'209'0,"0"1"180"0,6 1 80 0,-6-1 57 0,0 4 48 0,7-3 47 0,-7 3 43 16,0 0 50-16,0 0 51 0,0 0 46 0,0 0 42 0,0 0 32 0,0 3-174 15,0 1-711-15,0-1 0 0,0 1 0 0,0 4 0 0,7 0 0 0,-7-1 0 16,0 0 0-16,0 4 0 0,0 0 0 0,0 0 0 0,0 4 0 0,0 3 0 16,0-4 0-16,6 5 0 0,-6 4 0 0,0-2 0 0,0 1 0 0,0 0 0 0,0 3 0 15,0 1 0-15,0-4 0 0,0 4 0 0,0-1 0 0,-6 1 0 0,6 0 0 0,0-1 0 16,0 1 0-16,0-4 0 0,0-1 0 0,0 2 0 0,-7-1-278 0,7-4-76 15,0 0-33-15,0 1-30 0,-7-1-73 0,7-3-75 0,-6-1-62 0,6 5-52 16,-6-8 24-16,-1 4 37 0,0-5 40 0,1 5 45 0,0-5 61 0,-1 2 63 16,-6-1 56-16,0 0 54 0,-1 0 62 0,2 4 64 0</inkml:trace>
  <inkml:trace contextRef="#ctx0" brushRef="#br0" timeOffset="11083.18">18738 6133 18 0,'-7'0'250'0,"7"-4"117"0,0 0 63 0,-6 4 54 0,6 0 47 16,0 0 42-16,-7 0 43 0,7 0 20 0,0 0 18 0,-6 4 24 0,6 0 24 0,-6-1 24 15,6 4 18-15,0 0-275 0,-7 1-332 0,7 2-47 0,0 2-11 0,0-1-72 0,-7 3-7 16,7-2 0-16,0 2 0 0,0 1 0 0,0 0 0 0,0 3 0 0,0-4 0 16,0 1 0-16,0 0 0 0,7 3-18 0,-7-7-43 0,7 4-7 0,-7-4-7 15,6 3-7-15,-6-6-9 0,6 3-7 0,-6-4-3 0,7 4 1 0,-1-7 0 16,-6 3 4-16,7-3 5 0,-7-1 1 0,7 0 1 0,-7-3 0 0,6 0-3 15,-6 0 5-15,6-3 7 0,-6 0 7 0,7-1 4 0,-7-3 7 0,7-1 8 0,-1 1 5 16,0-4 5-16,-6 0 6 0,7 0 5 0,-1-3 7 0,1-1 8 0,-7 0 9 16,7 1 12-16,5-5 8 0,-4 1 6 0,-2-1 10 0,0 5 9 0,0-4 6 15,1-1 3-15,6 4 3 0,-6 1 3 0,-1 0 6 0,0-2 6 0,8 2 6 0,-8 3 7 16,0 4 5-16,1-1 4 0,6 1 1 0,-6 3 1 0,-1 1-2 0,1 3 0 16,-7 0 2-16,7 3 2 0,-1-3 3 0,0 8 2 0,0-1 1 0,-6 1 0 15,0-1-2-15,8 3 0 0,-8 1-7 0,0 0-8 0,6 1-51 0,-6 2-27 16,0-3 0-16,0 3 0 0,0 2 0 0,0-2 0 0,0-2 0 0,0 2 0 0,0-3 0 15,-6-1 0-15,6 2 0 0,0-1 0 0,0-4 0 0,0 1 0 0,0-1 0 16,0-3 0-16,0-1 0 0,0 1 0 0,6-4 0 0,-6 0-2 0,0 0-49 0,6-4 1 16,-6-3 4-16,7 3 6 0,-1-7 7 0,-6 4 9 0,7-4 6 0,0-4 3 15,5 4 6-15,-4-4 5 0,-2 1 8 0,6-4 9 0,-5 2 7 0,6-2 10 16,-6 1 5-16,5 1 2 0,2-2 2 0,-8 4 1 0,7-1 3 0,0 4-12 16,-6-4-31-16,6 4 0 0,-6 4 0 0,-1-1 0 0,6 2 0 0,-4 2 0 0,-2 0 0 0,0 4 0 15,1 0 0-15,-1 4 0 0,1-4 0 0,0 7 0 0,-1 0 0 0,-6 1 0 16,6-1 0-16,0 4 0 0,-6 0 0 0,8 4 0 0,-8-1 0 0,6 1 0 15,-6-1 0-15,0 2 0 0,6 1 0 0,-6-2 0 0,0 4 0 0,0-1 0 16,7-4 0-16,-7 1 0 0,0 3 0 0,0-4 0 0,0 2 0 0,0-5 0 0,0 4 0 16,0-8-322-16,0 4-181 0,7-4-79 0,-7 0-112 0,0-3-109 0,6 0 25 15,-6-4 47-15,7-4 55 0,-7 0 58 0,6 1 57 0,0-5 56 0,1-2 78 0,-7-1 78 16,7 0 68-16,-1-4 64 0,0-3 86 0,1-1 118 0</inkml:trace>
  <inkml:trace contextRef="#ctx0" brushRef="#br0" timeOffset="11383.02">19780 4886 0 0,'7'0'183'0,"-7"0"163"0,6-4 64 0,-6 4 49 0,6 0 41 16,-6 4 41-16,7-4 40 0,-7 5 35 0,6-2 31 0,-6 1 28 0,7 0 26 15,0 3 33-15,-7 0 29 0,6 1-287 0,0-1-345 0,2 4-39 0,-2 0 10 16,6 3-2-16,-5 1-3 0,0 3-60 0,6 0-37 0,-7 5 0 0,8 2 0 15,-2 1 0-15,-6-1 0 0,1 8 0 0,6 1 0 0,-6 2 0 0,-1 1 0 0,1 3 0 16,0 4 0-16,-1 0 0 0,0 3 0 0,-6 5 0 0,0-4 0 0,7 6 0 16,-14-2 0-16,7 3 0 0,-6-1 0 0,6 2 0 0,-6 2 0 0,-8-3 0 0,8 4 0 15,-7-4 0-15,-1 3 0 0,2-3 0 0,-2 0 0 0,2 0 0 0,-1-4 0 16,-1 1 0-16,-4-5 0 0,4 0 0 0,-6-2 0 0,7-5 0 0,1 0 0 16,-2-3 0-16,2-4 0 0,-2-3 0 0,1-5 0 0,0-3 0 0,7-4-193 0,-7-2-321 15,7-6-76-15,-2-3-113 0,-4 1-106 0,12-8 25 0,-7-4 43 0,1 0 56 0,-1-6 56 16,7-1 54-16,0-3 55 0,0-6 79 0,0 2 79 0,0-4 74 0,0 0 73 15,7-3 84-15,-1 0 120 0</inkml:trace>
  <inkml:trace contextRef="#ctx0" brushRef="#br0" timeOffset="11732.38">20294 5854 0 0,'0'-4'189'0,"0"4"177"0,0 0 84 16,0 0 70-16,0 0 61 0,7 0 56 0,-7 4 48 0,7-4 43 0,-7 3 37 15,6 1 38-15,-6 0 36 0,7 3 31 0,-1-3-112 0,0-1-758 0,1 6 0 16,0-3 0-16,-1-2 0 0,0 0 0 0,8 3 0 0,-1-3 0 0,-7-1 0 15,7 1 0-15,0-1 0 0,1 1 0 0,-2-4 0 0,1 4 0 0,7-4 0 0,-8 0 0 16,2 0 0-16,6 0 0 0,-7-4 0 0,6 4 0 0,-6-4 0 0,0 1 0 0,7-1 0 16,-8 1 0-16,2-1 0 0,-2 0 0 0,2 1 0 0,-1 3 0 0,-7-4 0 15,1 0 0-15,6 1 0 0,-7 0-189 0,-6 3-167 0,6-6-94 0,-6 6-98 16,0 0-107-16,0 0-100 0,0 0 22 0,0 0 41 0,0 0 44 0,0 0 46 16,0-3 48-16,-6 3 48 0,0 0 66 0,6-3 66 0,-7 3 67 0,1 0 71 0,-1-4 99 15,1 0 128-15</inkml:trace>
  <inkml:trace contextRef="#ctx0" brushRef="#br0" timeOffset="11916.3">20568 5600 0 0,'-6'0'196'0,"6"-2"177"0,0 2 78 0,-7 2 66 15,7-2 61-15,-7 5 60 0,7 2 58 0,-6-3 51 0,6 3 47 0,-6 1 36 0,6 3 34 16,-7-1 30-16,7 1-281 0,-6 4-613 0,6 0 0 0,-7-1 0 0,7 8 0 16,-7-4 0-16,7 5 0 0,-6 2 0 0,6 1 0 0,0 3 0 0,-6 0 0 15,6 5 0-15,-8-1 0 0,8-1 0 0,0 5 0 0,-6-4 0 0,6 0 0 0,0 4 0 16,0-8 0-16,0 4 0 0,-6-4 0 0,6 1 0 0,0-1 0 0,0-7 0 15,0 0 0-15,0-4-410 0,0-3-148 0,0 0-135 0,0-4-129 0,0-1 19 0,0-6 40 16,6 0 52-16,-6-4 57 0,0 0 55 0,0 0 56 0,0-4 66 0,0-3 69 16,6 0 83-16,-6-1 84 0,8 1 86 0,-8-4 126 0</inkml:trace>
  <inkml:trace contextRef="#ctx0" brushRef="#br0" timeOffset="12366.62">21499 4835 0 0,'6'-11'168'0,"-6"0"167"0,8 4 71 0,-2 0 53 0,-6 0 45 0,0 2 46 16,0 2 43-16,0 0 41 0,0-1 37 0,-6 4 32 0,6 0 34 0,-8 0 32 16,2 0 33-16,0 4-270 0,0-1-331 0,-1 5-74 0,-6-1-127 0,6 4 0 0,-5 0 0 15,-2 3 0-15,2 5 0 0,-2 3 0 0,1 0 0 0,0 7 0 0,0 0 0 16,-7 4 0-16,8 7 0 0,-1 1 0 0,-7 6 0 0,6 0 0 0,-4 6 0 0,4 1 0 15,1 2 0-15,-7 2 0 0,8 5 0 0,-2-1 0 0,2 0 0 0,-1 4 0 16,-1 0 0-16,2 0 0 0,6 0 0 0,-8 0 0 0,8-1 0 0,-1-2 0 0,1 3 0 16,-1-8 0-16,0 5 0 0,7-5 0 0,-6-3 0 0,6-4 0 0,0 1 0 15,0-4 0-15,0-5 0 0,0 1 0 0,0-6 0 0,0-3 0 0,0-5 0 16,6-1 0-16,1-3 0 0,-7-4 0 0,7 0-398 0,-1-7-129 0,1-1-96 16,-1-3-87-16,0 0-80 0,8-4 35 0,-8-2 46 0,7-5 54 0,-6 0 54 0,6-8 50 15,-1 0 49-15,2 1 73 0,-8-8 73 0,8 1 76 0,-2-1 76 0</inkml:trace>
  <inkml:trace contextRef="#ctx0" brushRef="#br0" timeOffset="12816.11">21643 5400 0 0,'6'-15'110'0,"-6"4"154"0,0-4 67 16,-6 4 57-16,6 0 51 0,0 4 42 0,0-3 38 0,0 6 41 0,0-4 40 16,0 2 37-16,0 1 35 0,0 5 34 0,0 0 29 0,0 0-227 0,0 0-278 15,0 7-43-15,0-3-13 0,0 8-19 0,0-2-23 0,0 1-12 0,0 3-9 16,0 1-17-16,0 4-56 0,0 3-38 0,-7-1 0 0,7 1 0 0,0 4 0 0,0-1 0 16,-7 2 0-16,7 2 0 0,-6-4 0 0,6 1 0 0,-6 0 0 0,6-1 0 0,-7-3 0 15,7 0 0-15,0-3 0 0,-6-1 0 0,6 1 0 0,0-5 0 0,-7-3 0 16,7 0 0-16,0-4 0 0,0 1 0 0,-7-5 0 0,7 1 0 0,0-4 0 15,7-4 0-15,-7 1 0 0,0-1 0 0,0-7 0 0,7 0 0 0,-7 0 0 16,6-3 0-16,1-5 0 0,-1 1 0 0,0-4 0 0,1 0-12 0,0-4-44 0,5 1 6 16,-4-1 5-16,4 0 2 0,1-3 2 0,0 3 4 0,0 1 3 0,1-1 6 15,-2 1 5-15,1 2 0 0,0 5 5 0,0 0 1 0,-6-1 4 0,6 4 7 16,0 5 3-16,0-1 13 0,-7 4 15 0,1 0 17 0,6 3 19 0,-6-1 16 0,-1 5 15 16,0 0 9-16,2 5-60 0,-2-1-41 0,0 3 0 0,1 3 0 0,-1-2 0 15,-6 6 0-15,7-3 0 0,-1 4 0 0,-6 3 0 0,7 0 0 0,-1 1 0 16,-6 3 0-16,6 0 0 0,-6-1 0 0,8 2 0 0,-8 2 0 0,0-3 0 15,0 1 0-15,0 2 0 0,6-3 0 0,-6 0 0 0,0-4 0 0,0 4 0 0,0-3 0 16,0-1 0-16,0-3 0 0,0-1 0 0,6 1 0 0,-6-4 0 0,0 0-247 16,0 0-203-16,0-7-112 0,7 3-110 0,-7-3-60 0,6-4-40 0,1 0 36 0,-1 0 53 15,-6-8 52-15,13 1 54 0,-7 0 60 0,2-1 59 0,-2-6 71 0,7 3 72 16,-6-7 73-16,5 2 76 0</inkml:trace>
  <inkml:trace contextRef="#ctx0" brushRef="#br0" timeOffset="13099.15">22300 5392 0 0,'0'0'216'0,"-6"4"173"0,6 0 71 0,0-1 58 16,-6-3 48-16,6 4 57 0,0-4 57 0,0 0 47 0,0 0 48 0,0 4 40 15,0-4 38-15,6 4 33 0,-6-4-203 0,0 0-683 0,6 3 0 0,-6-3 0 0,6 0 0 16,2 0 0-16,-2 3 0 0,7-3 0 0,-6 0 0 0,6 4 0 0,-1-4 0 15,-5 0 0-15,12 0 0 0,-5 4 0 0,-1-4 0 0,7 0 0 0,-8 0 0 16,8 0 0-16,-1 0 0 0,-5 0 0 0,4 0 0 0,2 0 0 0,0 0 0 16,-1 0 0-16,-5 0 0 0,5 0 0 0,-6-4 0 0,6 4 0 0,-5 0 0 0,-2-4 0 15,2 4 0-15,-1-3 0 0,-7 3-410 0,7-3-252 0,-6 3-179 0,-1-4 5 0,0 4 34 16,-6-4 48-16,8 0 50 0,-2 1 59 0,-6 3 61 0,6-4 58 0,-6 0 60 16,7 1 83-16,-7-1 88 0,0 0 87 0,6 1 133 0</inkml:trace>
  <inkml:trace contextRef="#ctx0" brushRef="#br0" timeOffset="13333.36">22932 5136 0 0,'7'-4'232'0,"-7"-3"179"0,6 3 81 0,-6-3 67 0,6 3 61 0,-6 1 57 0,0 3 55 0,8-4 45 16,-8 4 41-16,0 0 32 0,0 0 31 0,0 4 27 0,6-1-674 0,-6 4-234 15,0 1 0-15,-6 3 0 0,6-4 0 0,0 4 0 0,0 5 0 0,0-2 0 0,0 0 0 16,0 5 0-16,0-1 0 0,-8 4 0 0,8-4 0 0,0 4 0 0,0 1 0 15,-6-2 0-15,6 5 0 0,0-4 0 0,-6 0 0 0,6 3 0 0,0-2 0 16,0-2 0-16,-7 4 0 0,7-2 0 0,-6-1 0 0,6 0 0 0,-7 0 0 16,7-4 0-16,-6 1 0 0,6-1 0 0,-7 0-200 0,1-3-358 0,6 3-126 0,-7-3-69 15,7-1-54-15,-7 1 33 0,7-4 42 0,-6 4 57 0,0-4 56 0,6-4 54 16,-7 4 53-16,0-4 81 0,1 1 77 0,-1-1 80 0,1 0 82 0</inkml:trace>
  <inkml:trace contextRef="#ctx0" brushRef="#br0" timeOffset="13966.27">21728 6367 0 0,'0'-7'137'0,"6"-1"149"0,-6 1 46 16,0 0 52-16,0-1 55 0,0 5 50 0,0-1 51 0,0-1 37 0,0 5 31 15,0 0 28-15,0 0 27 0,0 5 25 0,0-1 27 0,0 3-254 0,0 0-304 0,0 4-19 16,-6-3 25-16,6 6-25 0,-8-3-26 0,8 4-30 0,0 0-28 0,-6-1-15 16,6 4-6-16,-6 1-9 0,6-1-3 0,-7 0-7 0,7 1-6 0,0-1-6 0,-6 0-6 15,6 0-2-15,0 1-4 0,-7-4-2 0,7-1-2 0,0 1-2 0,0-4 1 16,0 0-3-16,-6-4-5 0,6 1 2 0,0-1 3 0,0-4-1 0,6 1 1 15,-6 0 2-15,0-4 4 0,0 0-2 0,0-4-2 0,0 0 1 0,7 1-1 16,-7-4 0-16,6-1-2 0,1 1 3 0,-7-4 0 0,6 0 0 0,0 0-3 0,2-4-2 16,-2 5-1-16,0-9-1 0,1 4-1 0,6 1 0 0,-7-5 0 0,7 5 3 15,-6-5 0-15,0 5 7 0,5-1 5 0,-5 1 3 0,6-1 2 0,-7 4 1 0,7 0 3 16,-6 0 7-16,0 3 6 0,5 1 12 0,-4 3 11 0,-2-3 8 0,0 7 7 16,1 0 5-16,-1 0 3 0,1 4 2 0,-1-1 2 0,-6 5 3 0,0-1 3 15,7 4-1-15,-7 0 2 0,6 0-4 0,-6 3-8 0,0 2-54 0,0-2-5 16,0 4 0-16,0 1 0 0,-6-1 0 0,6 0 0 0,0 4 0 0,-7-4 0 15,7 1 0-15,-6-1 0 0,6-3 0 0,0 3 0 0,-7-3 0 0,7-4 0 0,-6 0 0 16,6 0 0-16,0-4 0 0,0 0 0 0,0 2 0 0,0-7 0 0,0-2 0 0,0 0 0 16,0 0 0-16,0-2 0 0,0-7 0 0,6 6 0 0,1-8 0 0,-7 3 0 15,6-6 0-15,1 3 0 0,-1-4 0 0,0 1 0 0,2-1 0 0,-2-3 0 16,7 0 0-16,-7-1 0 0,7 1 0 0,-6-4 0 0,5 3 0 0,-4 1 0 0,4 3 0 16,-5-3 0-16,0 4 0 0,5 2 0 0,-5-2 0 0,-1 3 0 0,1 4 0 15,0-1 0-15,-1 1 0 0,0 3 0 0,1 0 0 0,-7 4 0 0,7 4 0 0,-7-4 0 16,6 7 0-16,0-3 0 0,-6 4 0 0,0 2 0 0,7 1 0 0,-7 0 0 15,7 1 0-15,-7 2 0 0,0 1 0 0,6-1 0 0,-6 5 0 0,0-5 0 16,0 5 0-16,7-1 0 0,-7 0 0 0,0-2 0 0,6 1 0 0,-6-2 0 0,0 0 0 16,0 3 0-16,6-7 0 0,-6 3 0 0,0-3 0 0,8 0 0 0,-8-3-392 15,0 4-184-15,6-10-128 0,0 6-125 0,-6-4 19 0,6-4 36 0,1 0 54 0,0 0 53 16,-7-4 65-16,6 0 60 0,1-2 75 0,-1-3 74 0,0 2 79 0,2-4 79 16,-2 0 89-16,0 0 126 0</inkml:trace>
  <inkml:trace contextRef="#ctx0" brushRef="#br0" timeOffset="14186.78">22430 6481 0 0,'0'3'244'0,"0"4"174"16,0-3 69-16,0 0 59 0,0-1 55 0,0 1 57 0,0-4 54 0,0 4 41 0,8-1 38 16,-8-3 32-16,0 4 33 0,6-4 28 0,0 4-466 0,-6-4-418 0,6 3 0 15,2-3 0-15,-2 0 0 0,0 0 0 0,1 4 0 0,6-4 0 0,-6 0 0 16,5 0 0-16,2 0 0 0,-2 0 0 0,1 0 0 0,1 0 0 0,-2-4 0 0,2 4 0 15,-2 0 0-15,2-3 0 0,-1 3 0 0,-7 0-229 0,7-4-254 0,0 4-171 16,1 0-170-16,-8-4 8 0,7 4 37 0,-7-3 48 0,1 3 53 0,6 0 57 0,-7-4 59 16,0 4 64-16,2 0 66 0,-2-4 80 0,0 4 78 0,1-3 81 0,-1 3 128 15</inkml:trace>
  <inkml:trace contextRef="#ctx0" brushRef="#br0" timeOffset="14416.03">23062 6150 0 0,'0'-7'239'16,"-6"4"173"-16,6-1 67 0,0 1 53 0,0-1 42 0,0 4 38 0,-6 0 34 15,6 0 35-15,0 7 29 0,-7-3 31 0,7 3 29 0,-7 4 30 0,7-1 32 16,-6 2-669-16,6 3-163 0,-6 3 0 0,-2-3 0 0,8 7 0 0,-6-4 0 0,6 4 0 16,-6 0 0-16,6 0 0 0,-7 0 0 0,7 3 0 0,-6-3 0 0,6 4 0 15,0-1 0-15,0-2 0 0,-7 2 0 0,7-3 0 0,0 4 0 0,0-4 0 0,0 0 0 16,0 0 0-16,0 0 0 0,0-4 0 0,0 4-176 0,-6-4-159 0,6 1-52 15,0-1-66-15,0-3-70 0,6 0-100 0,-6-1-101 0,0-3 24 0,0 0 38 16,0 0 38-16,0-4 41 0,0 1 48 0,0-5 49 0,0 2 70 0,0-5 72 0,0 0 68 16,0 0 67-16,7 0 84 0,-7-8 115 0</inkml:trace>
  <inkml:trace contextRef="#ctx0" brushRef="#br0" timeOffset="14767.96">23199 4649 0 0,'13'-33'180'0,"0"7"173"16,-7 0 73-16,8 1 64 0,-8 6 62 0,8 1 58 0,-8 3 58 0,7 5 45 16,-7-1 44-16,1 3 39 0,6 8 37 0,-7-3 33 0,8 6 31 0,-8 1-847 15,7 3-50-15,-7 1 0 0,8 2 0 0,-8 9 0 0,8-5 0 0,-8 8 0 0,6 0 0 16,2 4 0-16,-8 3 0 0,7 1 0 0,1 6 0 0,-8 1 0 0,6 3 0 15,-4 4 0-15,4 0 0 0,-5 4 0 0,-1-1 0 0,1 5 0 0,6 3 0 16,-7 0 0-16,-6 2 0 0,6 3 0 0,2-2 0 0,-2 5 0 0,-6-1 0 0,0 1 0 16,0-1 0-16,6 0 0 0,-6 0 0 0,0 0 0 0,-6 1 0 0,6-1 0 0,0-3 0 15,-6 3 0-15,6-4 0 0,-8 1 0 0,2-4 0 0,0 4 0 0,0-4 0 16,-1-5 0-16,0 6 0 0,-6-5 0 0,7-4 0 0,-8 5 0 0,2-4 0 16,-2 0 0-16,2-5 0 0,-1 1 0 0,-1-4 0 0,2 4 0 0,-2-7 0 15,-5 4 0-15,6-8 0 0,-6 3-286 0,5-7-163 0,-5 1-156 0,6-1-161 0,-6-3-10 16,5-4 15-16,2-4 42 0,-2 0 47 0,1-3 49 0,0-8 52 0,0 4 56 0,1-7 57 15,4 0 83-15,2-8 79 0,0 4 81 0,-1-8 111 0</inkml:trace>
  <inkml:trace contextRef="#ctx0" brushRef="#br0" timeOffset="21515.48">7386 12016 0 0,'6'-4'131'0,"8"4"152"0,-8 0 52 0,1-3 41 15,-1 3 33-15,-6 0 40 0,6 0 42 0,2-4 42 0,-2 4 44 0,0 4 36 16,0-4 35-16,-6 0 28 0,8 3 27 0,-8-3-244 0,6 0-293 0,0 4-24 0,1-4 15 16,-1 3 9-16,1 1 6 0,6-1-11 0,-7 1-12 0,8 0-18 0,-2 0-22 15,1 2-8-15,7-1-47 0,-8-1-54 0,8-1 0 0,0 5 0 0,-7-5 0 16,7 1 0-16,-1 0 0 0,1-1 0 0,6 1 0 0,-6 0 0 0,5-1 0 16,-5-3 0-16,6 4 0 0,-6-4 0 0,5 0 0 0,1 0 0 0,1 0 0 0,-1 0 0 15,0 0 0-15,0-4 0 0,-1 4 0 0,2 0 0 0,-1-3 0 0,0 3 0 16,6-4 0-16,-5 4 0 0,-1-4 0 0,6 4 0 0,-5 0 0 0,-1 0 0 0,6 0 0 15,-7 0 0-15,8 0 0 0,-7 0 0 0,7 4 0 0,-7-4 0 0,0 4 0 16,7-4 0-16,-7 3 0 0,6-3 0 0,-5 4 0 0,-1 0 0 0,6-1 0 16,-6-3 0-16,7 4 0 0,-7-4 0 0,7 3 0 0,-8-3 0 0,7 4 0 0,-5-4 0 15,5 0 0-15,1 0 0 0,-7 4 0 0,6-4 0 0,-5 0 0 0,5 0 0 16,1 0 0-16,-1 0 0 0,-6-4 0 0,7 4 0 0,-1 0 0 0,1 0 0 0,-1 0 0 16,2 0 0-16,-2 0 0 0,7 0 0 0,-6 0 0 0,-1 0 0 0,7 0 0 15,-7 0 0-15,8 0 0 0,-7 0 0 0,6 0 0 0,-7 0 0 0,7 0 0 16,0 4 0-16,-6-4 0 0,6 0 0 0,0 3 0 0,-7-3 0 0,7 0 0 15,-6 0 0-15,6 0 0 0,0 4 0 0,-6-4 0 0,6 0 0 0,0 0 0 0,-6 0 0 16,6 0 0-16,-1-4 0 0,-5 4 0 0,6 0 0 0,1 0 0 0,-2-3 0 16,1 3 0-16,1-4 0 0,-1 4 0 0,0-4 0 0,-7 1 0 0,14 3 0 0,-7-4 0 15,0 1 0-15,0-1 0 0,1 4 0 0,-2-4 0 0,7 1 0 0,-5 3 0 16,-1-4 0-16,6 4 0 0,-5-4 0 0,-1 4 0 0,6-3 0 0,-5 3 0 0,5 0 0 16,-5 0 0-16,-2 0 0 0,1 0 0 0,7 0 0 0,32 3 0 15,-32 1 0-15,-7-4 0 0,0 4 0 0,-1-4 0 0,2 3 0 0,-1 1 0 0,0-4 0 16,0 4 0-16,1-1 0 0,-2-3 0 0,1 0 0 0,1 4 0 0,-1-4 0 15,0 3 0-15,-1-3 0 0,2 4 0 0,-1-4 0 0,0 0 0 0,0 0 0 16,0 4 0-16,0-4 0 0,0 0 0 0,0 3 0 0,1-3 0 0,-2 0 0 16,1 4 0-16,1-4 0 0,-1 0 0 0,0 4 0 0,-1-4 0 0,2 3 0 0,-1-3 0 0,0 4 0 15,-7 0 0-15,7-4 0 0,1 3 0 0,-1 1 0 0,-7-4 0 0,7 4 0 16,1-1 0-16,-8 1 0 0,7-4 0 0,-6 4 0 0,6-1 0 0,-7-3 0 16,1 4 0-16,6 0 0 0,-6-4 0 0,6 3 0 0,-7-3 0 0,1 0 0 15,6 0 0-15,-7 4 0 0,1-4 0 0,0 0 0 0,6 0 0 0,-7 0 0 0,1 3 0 16,6-3 0-16,-7 0 0 0,1 0 0 0,-1 0 0 0,1 0 0 0,7 5 0 15,-8-5 0-15,1 0 0 0,-1 3 0 0,1-3 0 0,-1 3 0 0,1 2 0 0,-1-2 0 16,1-3 0-16,-7 4 0 0,6 3 0 0,1-3 0 0,-7-1 0 0,7 1 0 16,-1 0 0-16,-6 3 0 0,7-3 0 0,-7-1 0 0,6 5 0 0,-5-5 0 15,-1 1 0-15,-1 0 0 0,8-1 0 0,-7 1 0 0,0 3 0 0,0-7 0 0,0 4 0 16,7 0 0-16,-7-1 0 0,0 1 0 0,0 0 0 0,0-4 0 0,0 3 0 0,0 1 0 16,0-4 0-16,1 0 0 0,-1 3 0 0,-1-3 0 0,1 4 0 0,0-4 0 15,1 4 0-15,-1-4 0 0,0 3 0 0,6-3 0 0,-5 4 0 0,-2-4 0 16,1 4 0-16,0-4 0 0,1 3 0 0,-1-3 0 0,6 5 0 0,-6-5 0 15,0 0 0-15,0 4 0 0,0-1 0 0,0-3 0 0,0 3 0 0,1-3 0 0,5 4 0 16,-6-4 0-16,0 4 0 0,0-4 0 0,0 4 0 0,0-4 0 0,0 3 0 0,1-3 0 16,5 0 0-16,-6 4 0 0,0-4 0 0,0 0 0 0,0 0 0 0,6 0 0 15,-5 0 0-15,-1 0 0 0,6 0 0 0,-5 0 0 0,-1 0 0 0,6 0 0 16,-6 0 0-16,7 0 0 0,-8-4 0 0,1 4 0 0,7 0 0 0,-7 0 0 16,7-3 0-16,-7 3 0 0,0 0 0 0,7 0 0 0,-7 0 0 0,0 0 0 0,0 0 0 15,-1 0 0-15,2 0 0 0,-8 0 0 0,8 3 0 0,-1-3 0 0,-1 4 0 0,-5-4 0 16,6 3 0-16,-7 1 0 0,1-1 0 0,6 1 0 0,-6-4 0 0,-1 4 0 15,1 0 0-15,0-1 0 0,-1 1 0 0,1 0 0 0,-1-1 0 0,0-3 0 16,1 4 0-16,-1 0 0 0,1-1 0 0,0-3 0 0,-1 4 0 0,1-4 0 16,0 3 0-16,-8-3 0 0,8 0 0 0,-1 4 0 0,-5-4 0 0,5 0 0 0,1 0 0 15,-8 0 0-15,8 0 0 0,0 0 0 0,-7 0 0 0,7 0 0 0,-8 0 0 0,8 0 0 16,-7 4 0-16,0-4 0 0,6 0 0 0,-5 0 0 0,-2 0 0 0,8 0 0 16,-7 3 0-16,-1-3 0 0,8 0 0 0,-6 5 0 0,5-5 0 0,-6 0 0 15,0 3 0-15,7-3 0 0,-1 0 0 0,-6 0 0 0,6 0 0 0,-5 3 0 16,5-3 0-16,1 0 0 0,-8 0 0 0,8 0 0 0,0-3 0 0,-1 3 0 0,1 0 0 15,-7-3 0-15,7 3 0 0,-1-5 0 0,0 5 0 0,1-3 0 0,0 3 0 0,-1-4 0 16,1 0 0-16,0 1 0 0,-1 3 0 0,1-4 0 0,-8 1 0 0,8 3 0 16,-1-4 0-16,1 0 0 0,-6 4 0 0,4-3 0 0,-4 3 0 0,5-4 0 15,-5 4 0-15,-2 0 0 0,1-4 0 0,0 4 0 0,0 0 0 0,-6 0 0 0,6 0 0 16,-7 0 0-16,0 0 0 0,8 0 0 0,-8 0 0 0,1 4 0 0,-1-4 0 16,-6 0 0-16,7 0 0 0,0 0 0 0,-1 4 0 0,-6-4 0 0,0 0 0 0,6 0 0 15,-6 0-176-15,0 0-256 0,0 0-179 0,0 0-186 0,-6 0 6 0,0 3 30 16,6-3 39-16,-7 0 43 0,0 4 48 0,1-4 50 0,-1 4 48 0,-5-4 53 15,-2 3 85-15,8-3 87 0,-14 4 92 0,7-1 138 0</inkml:trace>
  <inkml:trace contextRef="#ctx0" brushRef="#br0" timeOffset="23665.8">19435 10136 0 0,'0'-7'97'0,"6"3"146"0,-6 1 52 16,0-4 37-16,7 7 32 0,-7-4 33 0,0 0 33 0,0 4 39 0,6-3 43 0,-6 3 43 15,0 0 48-15,0 0 31 0,0 0 32 0,0 0-209 0,0 3-256 0,0 1-26 16,0 0 5-16,0-1 4 0,0 4 1 0,-6 1-10 0,6 3-10 0,0 0-21 0,0 0-21 16,-7 1-26-16,7 6-21 0,0-4-11 0,-6 4-6 0,-1 4-4 0,7 0-5 15,-6 4 0-15,0 0 2 0,-2 3 1 0,2 0-5 0,0 0-48 0,-1 0 0 16,-6 1 0-16,7 3 0 0,-1 0 0 0,-6 0 0 0,6-4 0 0,1 4 0 15,-7-4 0-15,6 1 0 0,1-1 0 0,0-4 0 0,-1 1 0 0,1 0 0 0,-1-4 0 16,0 0 0-16,1-4 0 0,0 0 0 0,6-3 0 0,-8 0 0 0,8 0 0 0,-6-5 0 16,6-2 0-16,0-1 0 0,0 1 0 0,-6-1 0 0,12-4 0 0,-6 5 0 15,0-5 0-15,0 1 0 0,6 0 0 0,-6-4 0 0,8 3 0 0,-2 2 0 16,0-5 0-16,1 3 0 0,0 0 0 0,-1 1 0 0,1-4 0 0,-1 4 0 16,7-1 0-16,-6 1 0 0,5-4 0 0,-5 4 0 0,6-1 0 0,0-3 0 0,-7 4 0 15,8-4 0-15,-2 0 0 0,2 0 0 0,-8 0 0 0,7 0 0 0,0 0 0 0,-6 0 0 16,5 0 0-16,2-4 0 0,-1 4 0 0,-6-3 0 0,6 3-228 0,-7-4-210 15,7 0-48-15,-6 1-41 0,5-1-119 0,-5 0-120 0,6 1 27 0,-6 0 44 16,-1-2 51-16,0 2 49 0,8-1 56 0,-8-3 55 0,0 3 73 0,2 0 70 16,-2 1 66-16,0-4 67 0,1 2 67 0,-1-1 113 0</inkml:trace>
  <inkml:trace contextRef="#ctx0" brushRef="#br0" timeOffset="24049.16">19793 10587 0 0,'0'-11'151'0,"0"4"167"0,0-1 72 0,6 5 57 0,-6-5 49 0,0 5 41 0,0-1 36 16,0 0 34-16,0 1 29 0,0-1 31 0,0 4 32 0,0 0 31 0,-6 4 30 16,6-1-272-16,0 5-323 0,0-5-54 0,-6 5-13 0,6 3-14 0,0-4-16 15,0 4-8-15,0 0-7 0,0-1-5 0,-7 6-43 0,7-1-5 0,0 3 0 0,0-4 0 16,0 8 0-16,-7-3 0 0,7-1 0 0,0 1 0 0,0-1 0 0,0-4 0 16,0 5 0-16,0-5 0 0,0 1 0 0,0-4 0 0,0 0 0 0,0 0 0 0,0-4-6 15,0 0-23-15,0-3 2 0,7 0-3 0,-7-1-5 0,0-3-1 0,7 0 0 16,-7 0-5-16,0-3-3 0,6-1-4 0,-6 0-5 0,6-3-3 0,1-4-8 15,-7 4-8-15,6-4-10 0,1 0-7 0,0 0-7 0,-1-4-11 0,0 4-11 16,2-3-3-16,-2-4-1 0,6 2 1 0,-5 2 3 0,0-4 4 0,-1 3 7 0,1 0 5 16,-1 1 4-16,8-1 23 0,-8 1 23 0,0 3 19 0,0 0 21 0,1-1 34 15,-7 5 36-15,7-4 29 0,-1 7 26 0,-6-3 20 0,7 4 17 0,-7-1 16 0,0 4 14 16,0 0 17-16,6 4 14 0,-6-4 1 0,0 7-1 0,0-4-7 0,0 5-9 16,0-1-190-16,0 3-5 0,0 2 0 0,0-1 0 0,0 0 0 0,0 4 0 15,7-4 0-15,-7 3 0 0,0 1 0 0,0 0 0 0,0-1 0 0,0 1 0 16,0-1 0-16,7 1 0 0,-7 0 0 0,0 0 0 0,6-4 0 0,-6 0 0 15,0 0 0-15,6-1-29 0,1 1-255 0,-7-3-36 0,7 3-46 0,-7-4-45 0,6-3-82 16,0-1-87-16,1 6-58 0,-1-6-52 0,1-3 28 0,0 0 38 0,-1 0 44 0,0-3 44 16,8-2 65-16,-8 1 65 0,0-3 57 0,8 0 54 0,-8-4 64 0,1 3 64 15</inkml:trace>
  <inkml:trace contextRef="#ctx0" brushRef="#br0" timeOffset="24298.95">20386 10539 0 0,'0'-7'148'0,"0"4"167"0,0-5 73 0,0 5 61 16,-7-2 56-16,7 2 49 0,-6 0 49 0,6-1 36 0,-7 0 36 0,0 4 33 0,1-3 32 16,6 3 31-16,-6-4 34 0,6 4-261 0,-7 0-316 0,0 4-109 0,1-1-119 15,0 1 0-15,-1 0 0 0,1 2 0 0,-1 6 0 0,-6-5 0 0,7 4 0 16,-2 4 0-16,-4-4 0 0,6 3 0 0,-1 1 0 0,0 4 0 0,1-1 0 16,-1 0 0-16,1-3 0 0,0 3 0 0,6 0 0 0,-8 1 0 0,8-1 0 0,0-4 0 15,0 1 0-15,0 0 0 0,0 0 0 0,0-4 0 0,8 0 0 0,-8 0 0 16,6-1 0-16,0-2 0 0,1-1 0 0,-1 0 0 0,1 1 0 0,0-5 0 0,-1 1 0 15,6-4-46-15,-4 4-271 0,4-4-45 0,-5-4-43 0,6 0-17 0,0 4-12 16,0-7-88-16,0 3-93 0,0-3-26 0,0 0-12 0,0-1 35 0,0 1 39 16,0-4 61-16,7 4 58 0,-7-4 58 0,0 0 56 0,0 4 57 0,-1-4 56 15,8 0 47-15,-6-1 55 0</inkml:trace>
  <inkml:trace contextRef="#ctx0" brushRef="#br0" timeOffset="24666.3">20724 10561 0 0,'0'-7'142'16,"0"3"170"-16,0-3 82 0,0 3 63 0,0 1 55 0,-6-1 51 0,6 1 43 0,0-1 39 15,-6 0 31-15,-2 4 31 0,2 0 29 0,6 0 33 0,-6 4 31 0,-7 0-257 0,6-1-312 16,1 1-133-16,-7 3-98 0,7-3 0 0,-2 3 0 0,-4 0 0 0,5 5 0 16,-6-5 0-16,7 4 0 0,-7 0 0 0,6-1 0 0,0 6 0 0,1-5 0 15,0 3 0-15,-1 1 0 0,0-1 0 0,1 5 0 0,0-5 0 0,6 1 0 16,0-1 0-16,-7 2 0 0,7-2 0 0,0 1 0 0,0-4 0 0,7 3 0 16,-7-3 0-16,0 0 0 0,6 0 0 0,0-4 0 0,-6 1 0 0,7-1 0 0,0 0-54 15,-1-3-89-15,0 0-27 0,1-4-25 0,0 3-20 0,-1-6-14 0,7 3-7 0,-7-4-6 16,1-3-8-16,6-1-7 0,-7 1-3 0,8-4 0 0,-8 0 7 0,7 0 6 15,0-3 16-15,-6-1 19 0,5 0 37 0,-4 1 37 0,-2-1 45 0,7 0 46 16,-7-3 41-16,1 3 35 0,-1 1 47 0,1-1 53 0,-1 4 44 0,1-3 43 16,0 3 26-16,-1 3 23 0,-6-3 10 0,0 3 12 0,6 1 4 0,-6 4 1 0,0-1-1 15,0 0-4-15,0 1-4 0,0 3-5 0,0 0-23 0,0 0-27 0,0 3-212 16,0 1-16-16,0 0 0 0,7 2 0 0,-7 3 0 0,0-2 0 0,0 0 0 0,0 1 0 16,0 3 0-16,0-1 0 0,0 1 0 0,7 0 0 0,-7 4 0 0,0-4 0 15,6 4 0-15,-6-5 0 0,0 1 0 0,0 5 0 0,6-6 0 0,1 1 0 16,-7 0 0-16,6 0 0 0,-6 0-363 0,7-3-80 0,-7-1-98 0,7 4-99 0,-1-8-64 15,0 5-54-15,-6-5 36 0,8 5 48 0,-2-8 46 0,0 0 50 0,0 0 58 16,1 0 58-16,0 0 76 0,-1-4 75 0,1 0 71 0,-1-3 74 0</inkml:trace>
  <inkml:trace contextRef="#ctx0" brushRef="#br0" timeOffset="24965.93">21213 10426 0 0,'0'-7'191'0,"0"3"175"0,0 0 80 15,0 4 68-15,-6-3 64 0,6 3 55 0,0-4 54 0,-8 4 41 0,8 4 35 0,-6-4 31 16,0 3 28-16,6 1 28 0,-7 0-31 0,7 0-819 0,-6 2 0 0,6-2 0 16,-7 3 0-16,7 1 0 0,-7-1 0 0,7 0 0 0,-6 1 0 0,6 3 0 0,0-4 0 15,0 4 0-15,0-3 0 0,0 3 0 0,0-4 0 0,0 0 0 0,0 4 0 16,0-4 0-16,6 1 0 0,-6-1 0 0,7 1 0 0,-7-1 0 0,7 0 0 16,-1 0 0-16,-6 1 0 0,7-5 0 0,-1 4 0 0,0-2 0 0,-6 2 0 15,8-3 0-15,-2-1 0 0,0 1 0 0,0 0 0 0,2-1 0 0,-2 1 0 0,0 0 0 16,-6-1 0-16,7 1 0 0,-1-4 0 0,1 3 0 0,0-3 0 0,-7 4 0 0,6-4 0 15,0 0 0-15,0 4 0 0,-6-4 0 0,8 3 0 0,-8-3 0 0,6 4 0 16,-6-4 0-16,6 4 0 0,-6-1 0 0,0 1 0 0,0 0 0 0,0 3 0 16,0 0 0-16,-6 1 0 0,6-1 0 0,-6 4 0 0,-2 0 0 0,2 0 0 0,0 4 0 15,-7-1-409-15,6 1-246 0,-6 0-174 0,1-1 2 0,-2 1 34 0,2 3 42 16,-2-3 47-16,1-1 53 0,0-2 53 0,-6-1 58 0,5 0 60 0,2-1 90 0,-1-6 92 16,-7 4 95-16,7-5 140 0</inkml:trace>
  <inkml:trace contextRef="#ctx0" brushRef="#br0" timeOffset="29165.8">4742 14514 0 0,'0'4'176'0,"0"-1"168"0,6-3 68 16,-6 4 44-16,0-4 30 0,0 4 35 0,7-4 31 0,-7 4 39 0,0-4 37 16,7 3 35-16,-7-3 35 0,0 4 36 0,6-4 32 0,-6 0-276 0,0 0-337 15,6 4-35-15,-6-4 11 0,7 0 20 0,-7 0-24 0,7 0-125 0,-1 0 0 0,0-4 0 16,1 4 0-16,-1 0 0 0,1 0 0 0,0-4 0 0,5 4 0 0,-5-3 0 15,6 3 0-15,0-4 0 0,0 0 0 0,0 4 0 0,1-4 0 0,-2 4 0 0,1-3 0 16,7 3 0-16,-8-4 0 0,8 4 0 0,-6-3 0 0,5 3 0 0,1 0 0 16,-1 0 0-16,-6 0 0 0,7 0 0 0,-1 3 0 0,1-3 0 0,-1 4 0 15,1-4 0-15,6 3 0 0,-6-3 0 0,-1 4 0 0,7 0 0 0,-6-4 0 0,-1 4 0 16,1-1 0-16,6-3 0 0,-7 4 0 0,1 0 0 0,6-4 0 16,-6 3 0-16,-1-3 0 0,7 4 0 0,-6-4 0 0,-1 4 0 0,7-4 0 0,-6 3 0 0,-1-3 0 15,7 4 0-15,-6-4 0 0,0 4 0 0,-1-4 0 0,0 3 0 0,0-3 0 16,1 4 0-16,0-4 0 0,-1 4 0 0,1 0 0 0,0-1 0 0,-1-3 0 15,-6 3 0-15,6 1 0 0,-5-4 0 0,5 4 0 0,-6-4 0 0,6 3 0 0,-5 1 0 16,-1-4 0-16,6 4 0 0,-6-4 0 0,1 3 0 0,-2-3 0 0,8 5 0 16,-7-5 0-16,0 0 0 0,6 2 0 0,-5-2 0 0,-2 0 0 0,8 4 0 0,-7-4 0 15,7 0 0-15,-1 0 0 0,-6 0 0 0,6 4 0 0,1-4 0 0,0 0 0 16,-1 0 0-16,1 0 0 0,0 0 0 0,-1 0 0 0,1 0 0 0,-1-4 0 16,0 4 0-16,1 0 0 0,7 0 0 0,-9 0 0 0,2-4 0 0,7 4 0 0,-9 0 0 15,9-2 0-15,-7 2 0 0,6 0 0 0,-7 0 0 0,7 0 0 0,-6 0 0 16,6-5 0-16,-7 5 0 0,7 0 0 0,0 0 0 0,-6 0 0 0,5 5 0 0,2-5 0 15,-1 0 0-15,-6 0 0 0,6 2 0 0,0-2 0 0,-1 0 0 0,2 4 0 16,-1-4 0-16,6 0 0 0,-6 4 0 0,1-4 0 0,-1 0 0 0,6 4 0 16,-5-4 0-16,5 0 0 0,-7 4 0 0,9-4 0 0,-9 0 0 0,7 0 0 0,-5 0 0 15,5 0 0-15,1 0 0 0,-7-4 0 0,6 4 0 0,1 0 0 0,-1-4 0 16,-5 4 0-16,5-4 0 0,1 4 0 0,-1-4 0 0,1 4 0 0,0-2 0 0,0-3 0 16,-1 5 0-16,1-3 0 0,-1-1 0 0,1 4 0 0,-1-4 0 0,1 4 0 15,-1-3 0-15,1 3 0 0,-1-4 0 0,1 4 0 0,-7-4 0 0,13 4 0 16,-13 0 0-16,6 0 0 0,1-3 0 0,-1 3 0 0,1 0 0 0,-1 0 0 0,1 0 0 15,1 0 0-15,-9-3 0 0,7 3 0 0,1 0 0 0,0 0 0 0,0 0 0 16,-1-4 0-16,1 4 0 0,-1 0 0 0,-6 0 0 0,7-4 0 0,-1 4 0 0,1 0 0 16,-1-4 0-16,1 4 0 0,0-3 0 0,-7 3 0 0,6 0 0 0,1-4 0 15,-1 4 0-15,-6 0 0 0,7-4 0 0,-7 4 0 0,7 0 0 0,-1 0 0 16,-6-3 0-16,7 3 0 0,-7 0 0 0,-1 0 0 0,9 3 0 0,-9-3 0 0,1 0 0 16,7 0 0-16,-7 4 0 0,0-4 0 0,0 0 0 0,7 4 0 0,-7-4 0 15,0 3 0-15,-1-3 0 0,2 4 0 0,-1-4 0 0,6 0 0 0,-5 4 0 0,-1-4 0 16,0 0 0-16,0 0 0 0,-1 4 0 0,2-4 0 0,-1 0 0 0,6-4 0 15,-5 4 0-15,-1 0 0 0,0 0 0 0,-1-4 0 0,1 4 0 0,7 0 0 16,-7-4 0-16,0 4 0 0,0-3 0 0,7 3 0 0,-7-4 0 0,0 4 0 0,7-4 0 16,-1 4 0-16,-5-3 0 0,5 3 0 0,-6-4 0 0,7 4 0 0,-8-4 0 15,9 1 0-15,-2-1 0 0,1 4 0 0,-8-4 0 0,8 1 0 0,-8-1 0 0,8 0 0 16,-1 0 0-16,2 1 0 0,-9-1 0 0,8 1 0 0,-1-5 0 0,-6 5 0 16,7-1 0-16,-1 1 0 0,-5-1 0 0,5-3 0 0,1 2 0 0,-1 2 0 0,-6-1 0 15,7 2 0-15,-1 2 0 0,1-5 0 0,-7 1 0 0,7 4 0 0,-1-3 0 16,2 3 0-16,-9 0 0 0,7 0 0 0,1 0 0 0,-7 0 0 0,7 0 0 0,-1 0 0 15,-6 3 0-15,7-3 0 0,-7 4 0 0,6-4 0 0,-5 0 0 0,-1 5 0 16,6-5 0-16,-5 2 0 0,-1-2 0 0,0 4 0 0,-1-4 0 0,1 0 0 16,-6 3 0-16,7-3 0 0,-1 0 0 0,-7 5 0 0,1-5 0 0,-2 0 0 0,2 0 0 15,0 4 0-15,-1-4 0 0,1 0 0 0,0 0 0 0,-7 0 0 0,-1 3 0 16,2-3 0-16,-2 0 0 0,2 0 0 0,-1 0 0 0,-7 0 0 0,7 0 0 16,-6 0 0-16,-1 4 0 0,0-4 0 0,2 0 0 0,-2 0 0 0,0 0 0 0,-6 0 0 15,7 0 0-15,-7 0 0 0,6 0 0 0,-6 0 0 0,0 0 0 0,0 0 0 16,0 0 0-16,0 0 0 0,0 0 0 0,0 0 0 0,0 0 0 0,0 0 0 15,0-4 0-15,-6 4 0 0,6-3-305 0,-7-1-574 0,1-1 0 0,0 2 26 0,-2 3 33 16,2-4 40-16,-7 4 42 0,7-2 51 0,-7 2 69 0,0 0 77 0,-7-5 97 0,7 5 99 16,0 0 117-16,-6 0 154 0</inkml:trace>
  <inkml:trace contextRef="#ctx0" brushRef="#br0" timeOffset="36598.3">15097 14961 0 0,'-6'-11'90'0,"6"4"146"16,0 0 57-16,0-1 49 0,0 1 43 0,-7-1 49 0,7 2 49 0,-6 1 46 16,6 1 44-16,0-3 34 0,-6 4 35 0,6-1 29 0,-8 1 28 0,8 3-207 15,-6-4-253-15,6 0-33 0,-6 4-5 0,6 0-13 0,-7 0-14 0,0 0-24 0,1 4-23 16,0-4-15-16,-1 4-14 0,1 3-2 0,-1 0-1 0,-6 0-66 0,7 1-29 16,-8 3 0-16,8 4 0 0,-7-1 0 0,6 1 0 0,-6 3 0 0,7 1 0 15,-8 2 0-15,8 4 0 0,-6-2 0 0,5 3 0 0,0-1 0 0,1 2 0 16,-1-2 0-16,1 5 0 0,6-5 0 0,-6 0 0 0,6 1 0 0,0 0 0 0,0 0 0 0,0-1 0 15,0-3 0-15,6 0 0 0,-6 0 0 0,6-4 0 0,1 0 0 0,-1-3 0 16,1 0 0-16,6 0 0 0,-7-4 0 0,8 0 0 0,-2-4 0 0,1 0 0 16,1-3 0-16,-2-1 0 0,2 1 0 0,-2-4 0 0,8-4 0 0,-7 4 0 15,7-7 0-15,-8 4 0 0,8-8 0 0,0 3 0 0,-7-6 0 0,7 3 0 0,-8-4 0 16,8 0 0-16,-7-3 0 0,-1-1 0 0,8 1 0 0,-6-1 0 0,-1 2 0 16,-1-5 0-16,2 4 0 0,-8-5 0 0,7 1 0 0,-6 4 0 0,-1 0 0 0,1-4 0 15,-1 4 0-15,-6 2 0 0,7-2 0 0,-7 0 0 0,0 3 0 0,0 1 0 16,-7-1 0-16,1 1 0 0,6-1 0 0,-7 0 0 0,1 1 0 0,-8 2 0 15,8-2 0-15,0 3 0 0,-8-4 0 0,2 4 0 0,5 0 0 0,-6 0 0 0,0 4 0 16,-1-4 0-16,2 4 0 0,-1-1 0 0,0 1 0 0,0 0 0 0,-1 0 0 16,2 2 0-16,-1 2 0 0,0 0 0 0,0 3 0 0,-1-5 0 0,2 5 0 0,-2 0 0 15,8-4 0-15,-7 8 0 0,0-4 0 0,0 0 0 0,0 0 0 0,6 5-304 16,-5-5-345-16,-2 3-188 0,1 0 1 0,7-3 34 0,-8 5 41 0,8-5 45 16,0 3 59-16,0-3 61 0,-1 0 57 0,0 0 58 0,7 0 82 0,0-3 85 15,-6-2 94-15,6 2 140 0</inkml:trace>
  <inkml:trace contextRef="#ctx0" brushRef="#br0" timeOffset="37198.72">17155 15101 0 0,'-6'-4'159'0,"6"4"164"0,-6 0 67 15,-1 0 53-15,0 0 46 0,1 0 44 0,-1 0 47 0,1 4 40 0,-1-4 42 16,-6 3 35-16,7 1 35 0,-8 0 31 0,2 3 28 0,-1-4-272 0,6 1-328 16,-6 3-41-16,-1 4-1 0,2-3-149 0,6 3 0 0,-8 0 0 0,1 3 0 0,1-2 0 15,-2 6 0-15,8-4 0 0,-7 5 0 0,0-1 0 0,6 0 0 0,1 1 0 16,0 2 0-16,-2-2 0 0,2 3 0 0,0-1 0 0,6-2 0 0,0 4 0 0,0-5 0 15,0-1 0-15,6 1 0 0,0 2 0 0,2-6 0 0,-2 5 0 0,0-5 0 16,7-3 0-16,1 4 0 0,-2-8 0 0,2 4 0 0,-2-4 0 0,1 1 0 16,7-5 0-16,0 0 0 0,-8-3 0 0,8 0 0 0,-1-3 0 0,-5 0 0 15,5-5 0-15,1 1 0 0,0-4 0 0,-2 0 0 0,2-4 0 0,0 1 0 0,-1-4 0 16,-5-1 0-16,5 1 0 0,1-5 0 0,-8 2-68 0,2-5 12 0,-2 4 20 0,2-3 23 16,-1 3 26-16,-7-4 23 0,7 4 30 0,-6 0-8 0,-1 0-58 0,-6 0 0 15,6 0 0-15,-6 3 0 0,0 1 0 0,0 4 0 0,0 0 0 0,0-2 0 16,-6 5 0-16,0-3 0 0,-1 7 0 0,1-5 0 0,-1 5 0 0,1 0 0 0,-1 0 0 15,-6 3 0-15,0 0 0 0,7 1 0 0,-8 0 0 0,2 3 0 0,-1 0 0 16,-1 0 0-16,2 0 0 0,-8 0 0 0,7 3 0 0,0-3 0 0,0 3 0 16,-7 1 0-16,8 0 0 0,-2-1 0 0,-5 5-534 0,5-5-329 0,2 4-3 0,-2 1 28 15,8-4 37-15,-7 3 40 0,7 0 56 0,-1-3 56 0,0 3 69 0,7-3 71 16,-6-1 85-16,6 1 86 0,0-4 103 0,0 4 147 0</inkml:trace>
  <inkml:trace contextRef="#ctx0" brushRef="#br0" timeOffset="37697.96">18640 15045 0 0,'7'-7'94'0,"-1"3"151"16,1-3 62-16,-1 7 59 0,0-4 61 0,-6 1 55 0,8 3 55 16,-8 0 41-16,0 0 38 0,0 0 33 0,6 3 32 0,-6 1 33 0,0 3 35 0,0 1-208 15,0-2-254-15,-6 6-35 0,6-1-5 0,0 0-27 0,-8 4-33 0,8 0-175 0,0 3-12 16,-6 1 0-16,6-2 0 0,0 5 0 0,-6 1 0 0,6-2 0 0,0 5 0 15,0-4 0-15,0 4 0 0,6 0 0 0,-6-4 0 0,6 3 0 0,-6-3 0 16,8 0 0-16,-2-4 0 0,0 0 0 0,8 1 0 0,-8-4 0 0,7-1 0 0,0 1 0 16,0-8 0-16,0 4 0 0,0-7 0 0,0-1 0 0,0 1 0 0,6-4 0 0,1-4 0 15,-7-3 0-15,7 0 0 0,-8-4 0 0,8-4 0 0,0 1 0 0,-7-1 0 16,7-4 0-16,-8-3 0 0,8 4 0 0,-7-7-5 0,0 3-13 0,0-4 21 16,1 0 17-16,-8 5-20 0,6-5 0 0,-5 0 0 0,0 4 0 0,-1-3 0 15,-6 2 0-15,7 1 0 0,-7 4 0 0,0 0 0 0,0 0 0 0,-7 3 0 0,7 0 0 16,-6 1 0-16,-1 2 0 0,0 1 0 0,1 0 0 0,-6 4 0 0,4 0 0 15,-4 3 0-15,-2 1 0 0,1-1 0 0,1 0 0 0,-2 4 0 0,2 0 0 0,-2 0 0 16,1 0 0-16,-7 4 0 0,8-4 0 0,-2 4 0 0,2-4 0 0,-8 3-255 16,7-3-424-16,7 4-173 0,-8-4 6 0,2 0 29 0,5 3 41 0,0-3 44 15,1 0 61-15,-1 0 63 0,1 0 66 0,6-3 64 0,0 3 95 0,0 0 91 16,0-4 94-16,6 1 136 0</inkml:trace>
  <inkml:trace contextRef="#ctx0" brushRef="#br0" timeOffset="38181.32">20327 15204 0 0,'-6'3'112'0,"-1"1"161"16,7-1 72-16,-6 4 62 0,-1 1 61 0,7 2 46 0,-7 2 48 0,1 2 37 0,0-3 35 15,-2 8 31-15,2-5 29 0,6 4 24 0,-6 1 25 0,6-1-237 0,-6 1-288 16,6 3-57-16,-7-4-23 0,7 4-28 0,0-1-32 0,0 2-16 0,0-5-15 15,7 1-7-15,-7-1-2 0,6-4-4 0,0 5-9 0,0-8-25 0,2 3 0 16,4-3 0-16,-5-4 0 0,6 1 0 0,0-4 0 0,0-4 0 0,0 0 0 0,7-4 0 16,-7 1 0-16,6-6 0 0,0 3 0 0,-5-9 0 0,5 4 0 0,1-4-36 15,0-3-9-15,-1 0 1 0,-6-4 1 0,6 4 7 0,1-9 6 0,-7 6 14 0,0-5 14 16,0 4 20-16,0-3 21 0,0 3 24 0,-7-4 29 0,8 4-52 0,-14 0-40 16,6 4 0-16,1-5 0 0,-7 5 0 0,0 4 0 0,0-1 0 0,0 0 0 15,-7 4 0-15,1 0 0 0,0 0 0 0,-8 4 0 0,8 3 0 0,-8-3 0 0,2 7 0 16,-1 0 0-16,-1 0 0 0,2 0 0 0,-8 4 0 0,1-1 0 0,5 1 0 0,-6 3 0 15,2 1 0-15,4-1 0 0,-5 0 0 0,-1 1 0 0,0 4 0 0,8-6 0 16,-1 2 0-16,-7-1-127 0,7 0-471 0,0 0-128 0,0-3-54 0,7 3-37 16,-1-3 30-16,0-1 43 0,7 1 55 0,0-4 57 0,0 0 62 0,0 0 62 0,0 0 84 15,7 0 82-15,6 0 89 0,-6-4 89 0</inkml:trace>
  <inkml:trace contextRef="#ctx0" brushRef="#br0" timeOffset="38614.99">21740 15181 0 0,'-6'0'155'0,"0"0"145"15,6 0 37-15,-8 0 37 0,2 0 36 0,6 5 52 0,-6-5 57 0,6 2 41 0,-7-2 39 16,7 4 30-16,-6-1 26 0,6 2 23 0,0-1 26 0,-7 3-266 0,7-4-317 16,0 8-6-16,0-4 40 0,0 4 2 0,0 0-3 0,7 4-31 0,-7-4-36 15,0 4-19-15,6-1-17 0,-6 4-6 0,7-2-7 0,-1 2-3 0,-6 0-4 16,6-3-6-16,2 3-5 0,-2 1-3 0,0-1-4 0,1-4 0 0,-1 1-2 0,1 0-2 16,-1-4-1-16,1 3 1 0,6-3-1 0,-6-3-7 0,5-1-11 0,-5 0-11 0,6-3-11 15,-7-4-14-15,7-4-13 0,1 0-24 0,-2-3-23 0,2 0-26 0,-1-4-23 16,6-4-14-16,-6 1-11 0,1-9-2 0,5 5-1 0,-6-3 11 0,0-5 13 15,-1 0 27-15,8-3 33 0,-6 3 47 0,-2-3 47 0,-5 3 45 0,6-4 48 16,0 5 45-16,-7-1 49 0,1 1 34 0,-7 3 34 0,7 0 20 0,-7 0 17 16,0 4 7-16,-7 3-20 0,7-1-274 0,-7 2 0 0,1 3 0 0,0 4 0 15,-8 0 0-15,1 0 0 0,1 3 0 0,-2 0 0 0,2 1 0 0,-2 3 0 0,-5 0 0 16,-1 0 0-16,8 3 0 0,-8 1 0 0,0 0 0 0,1-1 0 0,-1 4 0 0,7-3 0 16,-7 0 0-16,1 3-81 0,0-3-581 0,-1 3-187 0,7-3-1 0,0 2 26 15,0 0 38-15,-1-3 43 0,8 0 55 0,0 1 59 0,-1-4 65 0,7 0 69 16,0 0 88-16,0 0 91 0,0 0 97 0,0 0 141 0</inkml:trace>
  <inkml:trace contextRef="#ctx0" brushRef="#br0" timeOffset="39114.71">23811 14972 0 0,'0'-3'110'15,"-6"-1"146"-15,6 0 50 0,0 1 45 0,0 3 43 0,0 0 57 0,0 3 65 16,-7 1 44-16,7 0 42 0,-6 3 36 0,6 0 33 0,-7 4 32 0,7 0 34 16,-6 0-221-16,-1 4-271 0,7-1-22 0,-6 5 16 0,0-1-7 0,6 1-8 15,-8-1-42-15,8 4-147 0,-6 0-35 0,6 3 0 0,0-2 0 0,0-2 0 16,0 1 0-16,6 0 0 0,-6 4 0 0,8-8 0 0,-2 5 0 0,-6-5 0 0,13 4 0 16,-7-8 0-16,7 5 0 0,-6-9 0 0,5 5 0 0,2-7 0 0,6-1 0 15,-7 0 0-15,6-4 0 0,-6-3 0 0,7-3 0 0,6-1 0 0,-7-3 0 0,1-4 0 16,-1 1 0-16,7-5 0 0,-6-4 0 0,6 1 0 0,-7-4 0 0,7-1 0 15,-6 2 0-15,-1-5 0 0,1 1 0 0,0-5 0 0,-8 5 0 0,8-5 0 16,-7 5 0-16,-7-5 0 0,8 5 0 0,-8-4 0 0,0 3 0 0,2 0 0 0,-8 4 0 16,0 0 0-16,0 0 0 0,-8 0 0 0,8 4 0 0,-6 3 0 0,0-3 0 15,-8 7 0-15,2-4 0 0,5 8 0 0,-13-4 0 0,8 4 0 0,-8 3 0 16,0 4 0-16,1-4 0 0,-1 8 0 0,1-4 0 0,-7 7 0 0,6-3 0 0,-6 3-32 16,0 1-605-16,7-1-181 0,-7 4-16 0,6-4 6 0,1 4 37 0,-1-4 42 0,0 0 58 15,8 2 59-15,-1-3 66 0,-1 2 67 0,2-4 84 0,4-4 83 0,2 3 90 16,6-3 117-16</inkml:trace>
  <inkml:trace contextRef="#ctx0" brushRef="#br0" timeOffset="40448.12">15950 15826 0 0,'7'-4'218'0,"-7"4"147"0,0-3 72 16,0 3 55-16,0 0 50 0,0 0 55 0,0 0 54 0,0 0 45 0,0 3 41 16,-7-3 35-16,7 4 36 0,0 3 28 0,0-3 28 0,0 7-688 0,0 0-176 15,-6 0 0-15,6 3 0 0,0 6 0 0,0-2 0 0,0 3 0 0,0 1 0 0,-6 4 0 16,6 3 0-16,0 1 0 0,0 2 0 0,-8 5 0 0,8-4 0 0,0 7 0 0,0-3 0 16,-6-1 0-16,6 5 0 0,0-1 0 0,0 0 0 0,0-3 0 0,-6 3 0 15,6-3 0-15,0 0 0 0,0-5 0 0,0 5 0 0,0-3 0 0,-6-2 0 0,6-3 0 16,0 1 0-16,0-5 0 0,0 1 0 0,0-4 0 0,6 0 0 0,-6-4 0 15,0 1 0-15,0-5 0 0,0 1 0 0,0-5 0 0,0 2 0 0,0-1 0 0,0-4 0 16,0 1 0-16,0-5 0 0,0 1 0 0,0-4-120 0,0 0-304 0,-6 0-36 0,6-7 0 16,0 3 0-16,-7-3-64 0,7-4-66 0,0-1-47 0,0-2-35 0,-7-1 35 15,7-7 44-15,0 0 67 0,-6-4 68 0,6 1 63 0,-7-5 61 0,7-2 54 0,0-1 50 16,0-4 37-16,-6-3 42 0</inkml:trace>
  <inkml:trace contextRef="#ctx0" brushRef="#br0" timeOffset="40599.06">15865 16240 0 0,'0'-38'117'15,"0"3"162"-15,0 2 73 0,0 3 63 0,8 1 60 0,-8 4 54 0,0-1 55 0,0 7 57 16,0 1 62-16,0 3 47 0,0 0 48 0,0 5 36 0,0 2 36 0,0 1-238 0,0 4-420 15,0-1-212-15,0 1 0 0,-8-1 0 0,8 4 0 0,0 0 0 0,0 4 0 16,-6-4 0-16,6 3 0 0,-6 1 0 0,6-1 0 0,-6 4 0 0,-2 1 0 16,2-1 0-16,0 0 0 0,-1 4 0 0,1 4 0 0,-1-4 0 0,-6 4 0 0,7-1 0 15,-8 4 0-15,8-2 0 0,-7 2-23 0,6-4-349 0,-6 5-44 0,7-5-100 16,-7 1-104-16,6 3-67 0,1-7-59 0,0 3 35 0,-1-6 47 0,0 0 45 0,1-1 46 16,-1-7 52-16,7 0 54 0,0 0 69 0,-6-5 69 0,6-1 67 0,0-6 71 15</inkml:trace>
  <inkml:trace contextRef="#ctx0" brushRef="#br0" timeOffset="40731.64">15735 15991 0 0,'7'-11'76'0,"6"0"150"0,-6 3 67 0,5 1 54 0,2 0 51 0,-2 3 56 16,-5 0 59-16,6 1 39 0,-6 3 40 0,5 0 30 0,-4 0 30 0,4 0 27 0,-6 3 27 16,2 5-200-16,4-4-243 0,-5 2-49 0,-1-2-22 0,1 4-28 0,0-5-25 15,5 5-36-15,-6-5-44 0,8 5-26 0,-8-1-26 0,1 0-55 0,6 1-57 16,0-4-62-16,-7 3-63 0,8 0-70 0,-2-4-71 0,2 1-154 0,-1 0-155 16,6-4-4-16,-6 3 18 0,7-3 27 0,-7 0 28 0,7 0 38 0,-2-3 41 15,-4 3 67-15,5-4 69 0,-5 4 70 0,4-4 72 0,2 1 81 0,-6 3 128 0</inkml:trace>
  <inkml:trace contextRef="#ctx0" brushRef="#br0" timeOffset="41281.9">17891 15918 0 0,'0'-4'115'0,"6"0"159"0,-6 4 69 16,7-4 65-16,-7 4 63 0,7 0 51 0,-7 0 48 0,6 0 43 0,-6 4 40 15,7 0 38-15,-7 0 31 0,6 3 35 0,-6 0 34 0,7 4-233 0,-7-3-282 0,7 6-48 16,-7-3-29-16,6 7-199 0,-6-3 0 0,6 7 0 0,-6-3 0 0,0 3 0 16,6 3 0-16,-6 1 0 0,8 3 0 0,-8 0 0 0,0 1 0 0,6 3 0 0,-6-1 0 15,0 5 0-15,6 0 0 0,-6-1 0 0,0 1 0 0,7-1 0 0,-7 1 0 16,0 0 0-16,0-1 0 0,0 1 0 0,0-3 0 0,0 1 0 0,0-5 0 0,0 0 0 16,0-2 0-16,0-1 0 0,0-2 0 0,0-7 0 0,0 4 0 0,0-7 0 15,0 0 0-15,-7-5 0 0,7 1 0 0,0-3 0 0,0-2 0 0,0-1 0 0,0-5 0 16,-6 0-299-16,6-5-71 0,0 3-30 0,-6-5-33 0,6-2-83 0,-8-1-88 0,8-5-54 15,-6 1-42-15,6-5 32 0,-6-3 50 0,6 0 49 0,-6-8 53 0,-1 2 70 16,7-2 70-16,-7-2 54 0,7-5 52 0,-6 0 52 0,6-3 59 0</inkml:trace>
  <inkml:trace contextRef="#ctx0" brushRef="#br0" timeOffset="41432.41">17950 15987 0 0,'0'-18'132'0,"0"3"164"0,6 4 74 0,-6 0 62 16,0 4 61-16,0 0 51 0,0 3 49 0,-6 0 42 0,6 4 38 0,0 0 31 0,-6 0 27 15,-1 4 24-15,0 7 21 0,7-4-256 0,-6 4-311 0,-1-3-63 0,1 2-27 16,-8 5-56-16,8-4-63 0,-6 4 0 0,4 3-5 0,-4-4-95 0,5 4-57 15,-6 2-45-15,0-3-44 0,7 2-53 0,-8-1-56 0,2 5-100 0,-2-5-102 16,1-1-71-16,7 1-62 0,-7 2 25 0,6-6 38 0,1 1 37 0,0-4 43 0,-1-4 59 16,0 0 63-16,1-3 57 0,-1 0 57 0,7-4 68 0,0-4 71 0</inkml:trace>
  <inkml:trace contextRef="#ctx0" brushRef="#br0" timeOffset="41565.54">17846 16013 0 0,'19'-11'93'0,"-5"0"162"0,4 0 79 0,-4 0 73 0,-1-1 72 0,0 9 55 0,0-4 53 0,-1-1 40 0,-4 5 39 16,4-1 32-16,-5 4 31 0,6 0 28 0,-6 0 24 0,-1 0-219 0,0 0-270 15,2 4-68-15,-2-1-58 0,0 1-166 0,0 0 0 0,8 0 0 0,-8-1 0 16,1 0-77-16,-1 1-173 0,8 4-111 0,-8-5-113 0,6 1-137 0,2 3-133 16,-8-3 1-16,7 0 23 0,1-1 28 0,-2-3 31 0,-6 4 51 0,8 0 53 15,-1-4 63-15,0 0 66 0,-6 0 87 0,5 0 85 0,-6 0 103 0,8-4 134 0</inkml:trace>
  <inkml:trace contextRef="#ctx0" brushRef="#br0" timeOffset="42131.05">19891 15826 0 0,'6'-4'162'16,"-6"1"161"-16,0-5 58 0,6 4 51 0,-6 1 43 0,0 3 46 0,0-4 44 0,0 4 37 0,8-3 31 15,-8 3 31-15,0 0 32 0,0 0 32 0,0 0 34 0,-8 3-271 0,8 1-324 16,0 3-27-16,0 1 16 0,0 3 0 0,0 0-19 0,0 3-137 0,-6 4 0 15,6 1 0-15,0 3 0 0,0 3 0 0,0 5 0 0,-6-1 0 0,6 4 0 0,0 4 0 16,0-1 0-16,0 5 0 0,-7 2 0 0,7 2 0 0,0-2 0 0,0 1 0 16,0 1 0-16,-6-2 0 0,6 5 0 0,0-8 0 0,0 4 0 0,0 0 0 0,-7-4 0 15,7-3 0-15,0 0 0 0,0-4 0 0,0-1 0 0,0-2 0 0,-7-4 0 16,7-4 0-16,0 0 0 0,0-4 0 0,0-4 0 0,0 2 0 0,0-7 0 0,0 3 0 16,0-4 0-16,0-5 0 0,-6 1 0 0,6-4 0 0,0 0-243 0,0-4-136 15,0 1-46-15,-6-5-20 0,6-4-18 0,0 3-133 0,0-7-136 0,-6-2 20 0,6-4 42 16,-8 0 45-16,8-4 47 0,0-2 71 0,-6-2 72 0,6-2 56 0,0-5 52 15,0-3 60-15,0 2 58 0,0-5 55 0,0 2 109 0</inkml:trace>
  <inkml:trace contextRef="#ctx0" brushRef="#br0" timeOffset="42298.35">19911 15881 0 0,'6'-11'136'0,"0"-4"163"0,-6 4 68 16,6 4 66-16,-6 0 61 0,0-1 59 0,0 5 56 0,0-1 48 0,0 0 42 16,-6 4 32-16,6 0 26 0,-6 0 25 0,6 4 22 0,0 0-260 0,-6-1-314 15,-2 5-134-15,2-1-96 0,0 0 0 0,-1 4 0 0,-6 1 0 0,6-2 0 0,-5 5 0 16,-2-1 0-16,2 5 0 0,-2-1 0 0,1-4 0 0,1 9-168 0,-2-5-59 0,2 4-42 15,-8-4-44-15,7 0-47 0,0 5-86 0,0-5-87 0,7-3-80 0,-8 3-70 16,1-3 20-16,7-5 34 0,-1 2 39 0,1-5 43 0,-1 0 53 0,1-4 60 16,0-3 57-16,6 0 59 0,-8-3 64 0,8-1 66 0</inkml:trace>
  <inkml:trace contextRef="#ctx0" brushRef="#br0" timeOffset="42432.3">19721 15972 0 0,'13'-11'96'16,"0"-3"158"-16,1 3 74 0,-2 0 74 0,2 0 73 0,-2 3 54 0,1 1 50 15,1 0 38-15,-2 3 37 0,2 0 35 0,-2 1 35 0,-5 3 35 0,6-4 36 16,-6 4-217-16,-1 4-261 0,8-4-59 0,-8 3-121 0,6 5-137 0,-5-5 0 0,6 6 0 15,-6-3 0-15,6 6 0 0,0-5 0 0,-7 3 0 0,8-2 0 0,-2 2 0 16,1 2 0-16,1-5 0 0,-2 4-32 0,2-4-348 0,5 4-70 0,-6-3-162 0,0-1-164 16,7-3 1-16,-8 3 22 0,8-4 36 0,-7 1 38 0,1 0 53 0,4-1 54 15,-4 2 61-15,-1-5 65 0,0 2 88 0,-6-2 90 0,5 0 85 0,-6 4 130 16</inkml:trace>
  <inkml:trace contextRef="#ctx0" brushRef="#br0" timeOffset="42865.3">21389 15943 0 0,'6'-7'120'0,"7"0"153"0,-7 3 58 0,2-3 66 0,-8 3 70 0,6 4 56 0,0-4 53 16,0 8 43-16,-6-4 43 0,8 4 39 0,-2 0 34 0,-6 3 36 0,0 0 34 15,0 4-235-15,0-1-288 0,6 5-32 0,-6 4-141 0,0-1-109 0,0 0 0 16,0 5 0-16,0 2 0 0,0 4 0 0,0 1 0 0,-6-1 0 0,6 4 0 0,0 4 0 15,0-1 0-15,-6 1 0 0,6 3 0 0,0 0 0 0,0 1 0 0,-8-1 0 0,8 4 0 16,0-4 0-16,-6-3 0 0,6 3 0 0,0-3 0 0,0-1 0 0,-6 1 0 16,6-5 0-16,0-2 0 0,0 0 0 0,-6-5 0 0,6 1 0 0,0-5 0 15,0-3 0-15,0 2 0 0,-8-9 0 0,8 3 0 0,0-3 0 0,0-3-220 0,0-5-78 0,-6 1-21 16,6-4-18-16,0 0-14 0,-6-4-6 0,6-3-6 0,-7 0-55 0,7-4-59 16,0-4-84-16,-6-3-76 0,6 0 28 0,-7-5 45 0,7-2 68 0,-7-5 71 0,7-3 44 15,0-4 42-15,-6 1 41 0,6-4 41 0,0-4 39 0,0 0 44 0</inkml:trace>
  <inkml:trace contextRef="#ctx0" brushRef="#br0" timeOffset="42998.71">21414 16137 0 0,'8'-33'90'0,"-2"8"148"0,0 2 62 16,0 1 44-16,2 8 40 0,-2-1 56 0,-6 4 62 0,6 0 48 0,-6 4 45 16,0 3 33-16,7 1 30 0,-14-1 27 0,7 4 23 0,0 4-210 0,0-1-258 15,-6 1-39-15,0 0-10 0,-2 3-13 0,2 0-15 0,0 4-45 0,0 1-56 0,-8-2-34 16,8 5-33-16,-7-1-31 0,6 2-33 0,-6 1-46 0,0-2-46 0,0 4-35 16,0-1-32-16,0 4-46 0,0-4-46 0,-1 1-94 0,2-1-96 0,6 0-74 0,-8 1-61 15,1-1 16-15,7-4 31 0,-8 1 43 0,8-4 46 0,-6 0 58 0,4-4 56 16,2 2 49-16,0-9 52 0,-1 3 59 0,1-3 65 0</inkml:trace>
  <inkml:trace contextRef="#ctx0" brushRef="#br0" timeOffset="43148.18">21290 16075 0 0,'20'-14'99'0,"0"3"152"0,-7-5 65 15,7 9 72-15,-8-3 76 0,8 2 58 0,-7 4 53 0,1-3 44 0,4 3 39 16,-4 4 34-16,-8 0 31 0,7 0 29 0,1 0 25 0,-2 4-223 0,-6 0-276 0,8-1-44 16,-8 5-16-16,7-4-147 0,-6 3-71 0,0 0 0 0,5 0 0 0,-5 5 0 15,6-6 0-15,-7 2-118 0,1 3-131 0,6-4-71 0,0 4-67 0,-7-3-176 0,8-1-178 16,-2 0-3-16,2 1 22 0,-1-1 31 0,0-3 35 0,6-1 48 0,-5 1 49 15,-2-4 61-15,8 0 62 0,-1 0 80 0,-5 0 77 0,5-4 82 0,-6 1 130 16</inkml:trace>
  <inkml:trace contextRef="#ctx0" brushRef="#br0" timeOffset="43682">23160 16027 0 0,'0'-3'105'0,"0"-1"154"0,0 1 66 0,0 3 66 0,0 0 68 16,0 3 52-16,0 1 48 0,0-1 41 0,6 4 37 0,-6 4 37 0,0 0 36 0,0 1 34 15,8 2 32-15,-2 1-222 0,-6 0-272 0,0 3-41 0,6 4-9 0,-6 3-100 16,6-2-132-16,-6 6 0 0,0 0 0 0,0 0 0 0,7 1 0 0,-7-1 0 16,0 4 0-16,0 0 0 0,0 0 0 0,0 0 0 0,0 0 0 0,-7 4 0 0,7-8 0 15,0 4 0-15,0 0 0 0,-6-4 0 0,6 0 0 0,0-3 0 0,0 3 0 0,-6-6 0 16,6 2 0-16,0-7 0 0,-6 4 0 0,6-3 0 0,0-5 0 0,-8-3 0 15,8 3 0-15,0-5 0 0,-6 0-68 0,6-4-179 0,0 2-30 0,0-3-10 0,-6-4-3 16,6 0-4-16,0-4-6 0,-7 1-10 0,7-6-10 0,0 0-3 0,-6-3 0 16,6-2-66-16,0-4-71 0,0-1-29 0,-7-3-24 0,7-4 35 0,0-4 39 15,0 2 29-15,0-5 29 0,0-4 43 0,0-3 41 0,7-1 38 0,-7 1 37 0,0 0 30 16,6-4 33-16,-6 0 120 0,7 4 111 0,-1 0 83 0,-6 3 97 0,6 4 60 0,-6 0 52 16,8 0 53-16,-8 7 55 0,0 0 33 0,6 5 28 0,-6 2 32 0,0 1 32 15,0 7 29-15,0 0 29 0,0 4-135 0,0 3-165 0,-6 4-57 0,6 0-42 16,-8 0-33-16,2 4-30 0,0 0-39 0,-7 3-38 0,6 0-29 0,0 4-25 15,-5 0-22-15,-2 0-26 0,8 4-24 0,-14 0-25 0,14 3-51 0,-13-4-56 0,5 1-43 16,8 3-42-16,-8-3-52 0,2 3-52 0,-1-3-92 0,0-1-96 0,6 1-75 16,1-4-69-16,0 0 15 0,-2 0 28 0,2-4 38 0,0 2 41 0,6-6 60 0,0-3 64 15,0 0 56-15,0 0 57 0,6 0 65 0,0-9 66 0</inkml:trace>
  <inkml:trace contextRef="#ctx0" brushRef="#br0" timeOffset="43815.55">23082 16192 2 0,'19'-18'176'0,"-5"3"109"0,5 1 74 0,1-1 67 15,0 4 65-15,-2 0 54 0,2 0 49 0,-7 3 25 0,7 1 23 0,0 0 27 0,-1 4 32 16,-6-1 31-16,0 4 31 0,7 0-207 0,-8 0-249 0,1 4-66 0,1-1-158 15,-2 1-83-15,2-1 0 0,-2 4 0 0,2-3 0 0,-1 4 0 0,-1-1 0 16,2 0 0-16,-8 1 0 0,8-1 0 0,-8 0 0 0,7 5 0 0,-7-6-41 0,8 2-268 16,-8-1-60-16,0 0-116 0,8 4-116 0,-8-3-80 0,0-2-68 0,1 6 24 0,-1-4 37 15,1-1 47-15,-7 0 49 0,7 1 49 0,-1-5 53 0,-6 5 74 0,0-5 76 16,6 1 75-16,-6-4 76 0</inkml:trace>
  <inkml:trace contextRef="#ctx0" brushRef="#br0" timeOffset="44897.87">18054 14661 0 0,'7'-22'106'16,"-7"7"154"-16,6-3 63 0,-6-1 60 0,7 1 61 0,-7 4 55 0,0-5 53 16,6 4 52-16,-6 1 47 0,0 3 47 0,0-3 44 0,0 2 37 0,0 1 32 0,0 4-224 15,0 0-276-15,0-1-42 0,0 5-97 0,0-5-172 0,0 5 0 0,0-1 0 16,0 4 0-16,0 0 0 0,0 0 0 0,0 0 0 0,0 0 0 0,0 0 0 0,0 0 0 16,0 4 0-16,0-1 0 0,0 5 0 0,0-1 0 0,0 0 0 0,0 8 0 15,-6-1 0-15,6 2 0 0,0 5 0 0,0 1 0 0,0 4 0 0,-7 3 0 16,7 4 0-16,-6 4 0 0,6 3 0 0,-7 4 0 0,0 4 0 0,1 3 0 0,0 3 0 15,0 6 0-15,-8 2 0 0,8 4 0 0,-8 0 0 0,8 0 0 0,-7 7 0 16,7 0 0-16,-8 0 0 0,2 1 0 0,5 3 0 0,-6-4 0 0,6 4 0 0,1-4 0 16,-8 0 0-16,8 0 0 0,0-3 0 0,0 0 0 0,-2-4 0 0,2 0 0 15,0 0 0-15,-1-4 0 0,1-3 0 0,6-1 0 0,-7-3 0 0,0-4 0 0,7 1 0 16,-6-4 0-16,0-5 0 0,6 2 0 0,-6-6 0 0,6-2 0 0,-8 0 0 0,8-4 0 16,-6 0 0-16,6-7 0 0,0 3 0 0,-6-7 0 0,6 0 0 0,0 0 0 15,-7-7 0-15,7-1 0 0,0 1 0 0,0-4 0 0,-7 0 0 0,7-4 0 0,0 0 0 16,0-3-318-16,-6 0-297 0,6-4-149 0,0 0-30 0,0-4-10 0,0-3 38 0,-7-4 45 15,7 0 58-15,0-4 60 0,0 0 56 0,7-6 55 0,-7-2 87 0,0-2 88 16,6-1 82-16,-6-3 93 0</inkml:trace>
  <inkml:trace contextRef="#ctx0" brushRef="#br0" timeOffset="45897.82">22906 14152 0 0,'0'-7'129'0,"7"3"150"16,-1-4 49-16,-6 5 49 0,0-1 45 0,7 0 51 0,-7 4 49 0,0-3 38 0,0-1 33 16,0 4 26-16,0 0 21 0,0 0 26 0,0 0 22 0,0 0-238 0,0 0-290 15,0 4-17-15,0-1 22 0,0-3-7 0,0 4-11 0,0 3-19 0,0 1-19 16,0-1-2-16,0 4 1 0,0 0 10 0,0 3-16 0,0 2-102 0,0 2 0 16,0 4 0-16,0 3 0 0,0 1 0 0,0 3 0 0,0 4 0 0,0 4 0 0,0-1 0 15,0 8 0-15,0 0 0 0,0 0 0 0,0 4 0 0,0 3 0 0,0 0 0 0,0 5 0 16,0 2 0-16,-7 1 0 0,7-1 0 0,0 5 0 0,0-1 0 0,0 0 0 15,0 4 0-15,0-4 0 0,0 4 0 0,-6-3 0 0,6 3 0 0,0-4 0 16,0 0 0-16,0 1 0 0,-7-1 0 0,7-4 0 0,0-3 0 0,0 4 0 0,0-7 0 16,-6-2 0-16,6 2 0 0,0-4 0 0,0-1 0 0,0-3 0 0,0-5 0 0,0 3 0 15,0-2 0-15,0-4 0 0,0 1 0 0,-7-4 0 0,7 0 0 0,0-4 0 16,0 5 0-16,0-9 0 0,0 4 0 0,0-3 0 0,0-1 0 0,0 1 0 16,0 0 0-16,0-4 0 0,-7 0 0 0,7 0 0 0,0-4 0 0,0 0 0 0,0 0 0 15,-6-2 0-15,6-2 0 0,0 0 0 0,-6 1 0 0,6-4 0 0,0 0 0 0,-7-3-184 16,0-1-351-16,7 1-128 0,-6-1-77 0,6-4-59 0,-7 1 26 0,1 0 39 15,0-8 50-15,-1 0 56 0,0 1 54 0,1-4 54 0,0-1 79 0,-1 1 79 16,-6-8 80-16,6 4 81 0</inkml:trace>
  <inkml:trace contextRef="#ctx0" brushRef="#br0" timeOffset="47864.75">16048 12979 0 0,'0'-7'134'0,"0"3"153"0,0-3 50 0,0 3 60 0,0-3 59 16,6 3 51-16,-6 1 50 0,0-5 40 0,0 5 36 0,7 3 32 0,-7-4 29 16,0 1 27-16,7 3 27 0,-7-4-250 0,6 4-302 0,-6 0-24 0,6 0 15 15,1 0-25-15,0 0-29 0,-1 0-25 0,1 0-106 0,-1 0-2 0,1 0 0 0,0 4 0 16,5-4 0-16,-6 0 0 0,2 3 0 0,4 1 0 0,-5-4 0 0,-1 3 0 0,8 1 0 15,-8 0 0-15,0-1 0 0,8 1 0 0,-8 0 0 0,0-1 0 0,1 5 0 16,0-5 0-16,-1 5 0 0,1-1 0 0,-1 0 0 0,-6 1 0 0,6 3 0 16,-6-4 0-16,0 4 0 0,0 0 0 0,0 4 0 0,0-4 0 0,-6 3 0 0,6 1 0 15,-6 0 0-15,-1-1 0 0,1 4 0 0,-8-3 0 0,8 3 0 0,-8 1 0 16,8-1 0-16,-6-3 0 0,5 0 0 0,-6 3 0 0,6-4 0 0,-5-3 0 0,4 4 0 16,2-4 0-16,0-4 0 0,0 5 0 0,6-6 0 0,-7-1 0 15,0 2 0-15,7-3 0 0,0-1 0 0,0-3 0 0,0 0 0 0,0 0 0 0,0 4 0 16,0-4 0-16,0 0 0 0,7 0 0 0,0 0 0 0,-7 0 0 0,6 0 0 0,0 0 0 15,0 0 0-15,2 0 0 0,4 0 0 0,-5 0 0 0,6-4 0 0,0 4 0 16,-1 0 0-16,2-3 0 0,-1 3 0 0,7-4 0 0,-8 0 0 0,8 1 0 0,0-2 0 16,-7 1 0-16,6 2 0 0,0-6 0 0,1 4 0 0,-7 0 0 0,7-3 0 15,-8 4 0-15,8-1 0 0,-6-3 0 0,-2 3 0 0,8 0 0 0,-7 1 0 16,0 0 0-16,-6-2 0 0,5-2 0 0,-5 3 0 0,-1 1-598 0,1-1-270 0,0 4 1 16,-1-4 29-16,-6 1 37 0,6 3 42 0,-6-4 54 0,0 4 56 0,0-3 71 15,0 3 75-15,0 0 91 0,0-5 95 0,0 2 97 0,0 0 144 0</inkml:trace>
  <inkml:trace contextRef="#ctx0" brushRef="#br0" timeOffset="48648.68">19943 12697 0 0,'6'-7'97'0,"1"0"152"0,-1 3 61 0,1 0 71 16,0 1 78-16,-1-1 51 0,0 0 47 0,1 4 35 0,0 0 29 0,-1-3 27 16,0 3 22-16,1 3 28 0,-1-3 26 0,8 4-221 0,-8 0-268 0,7-4-41 0,-6 3-10 15,5-3-52-15,2 4-60 0,-1-4-26 0,-1 4-19 0,2-4-6 0,-2 0-3 16,2 3-4-16,-1-3-2 0,-1 4-10 0,2-4-9 0,-2 4-4 0,2-4-4 16,-1 3-3-16,0 1 0 0,0 0 1 0,-7-1 4 0,8 1 3 0,-8-1 2 15,7 1 5-15,-6 4 5 0,-1-5 3 0,-6 4 4 0,7 0 9 0,-7 1 6 0,0 2 15 16,0-1 10-16,0 2 16 0,-7 0 13 0,1 0-32 0,-1 0-46 0,0 0 0 15,-5-1 0-15,4 5 0 0,-4-4 0 0,-1 0 0 0,0 0 0 0,0 0 0 0,-1 0 0 16,2-3 0-16,-2 3 0 0,2-4 0 0,-1 0 0 0,-1-3 0 0,8 3 0 16,-6-3 0-16,4-1 0 0,-4 1 0 0,5-4 0 0,1 4 0 0,-1-4 0 15,7 3 0-15,-7-3 0 0,7 0 0 0,0 0 0 0,0 0 0 0,0 0 0 0,0 0 0 16,0 0 0-16,0 0 0 0,0 0 0 0,7 0 0 0,-7-3 0 0,7 3 0 16,-1 0 0-16,1 0 0 0,-1 0 0 0,0 0 0 0,2 0 0 0,4-4 0 0,-6 4 0 15,8 0 0-15,-1 0 0 0,-1 0 0 0,2 0 0 0,-2 0 0 0,2-4 0 16,5 4 0-16,-5 0 0 0,-2 0 0 0,2 0 0 0,-2 0 0 0,8 0 0 15,-7 0 0-15,0 0 0 0,0 0 0 0,0 0 0 0,-6 0 0 0,6 4 0 0,-7-4 0 16,7 4 0-16,-6-1 0 0,-1-3 0 0,0 4 0 0,2 3 0 0,-2-3 0 16,0 3 0-16,-6-3 0 0,0 7 0 0,0-4 0 0,0 0 0 0,0 4 0 0,-6 5 0 15,0-6 0-15,6 5 0 0,-14-1 0 0,8 1 0 0,-1 4 0 0,-6-1 0 16,7 0 0-16,-7-3 0 0,-1 3 0 0,2 1 0 0,-2-1 0 0,2 0 0 16,-1-3 0-16,-1 4 0 0,2-9 0 0,4 5 0 0,-4-5 0 0,6 1 0 0,-8 0 0 15,8 1 0-15,-1-5 0 0,1-3 0 0,0 3 0 0,-2-3 0 0,2-4 0 0,0 3-670 16,0-3-226-16,-2 0 21 0,8 0 34 0,-6-3 32 0,6 3 42 0,-6-7 45 15,6 3 62-15,0-3 66 0,0-1 84 0,0 0 91 0,0-3 124 0,0 4 162 16</inkml:trace>
  <inkml:trace contextRef="#ctx0" brushRef="#br0" timeOffset="49314.89">24215 12697 0 0,'7'-3'185'16,"-7"6"173"-16,0-3 72 0,6 4 62 0,-6 3 51 0,0-3 52 0,0 7 51 15,0-4 46-15,0 4 45 0,0 0 38 0,-6-1 38 0,6 6 33 0,0-1 29 0,0-1-671 0,-7 5-204 16,7-1 0-16,0 0 0 0,-7 4 0 0,7 0 0 0,-6 0 0 0,6 0 0 16,0 4 0-16,-6 3 0 0,6-4 0 0,-6 5 0 0,6-1 0 0,0 1 0 15,-8 2 0-15,8-3 0 0,-6 5 0 0,6-1 0 0,0-3 0 0,-6 2 0 16,6-2 0-16,0-1 0 0,0 0 0 0,-7 1 0 0,7-5 0 0,0 0 0 0,0-2 0 15,0 2 0-15,0-3 0 0,0-4 0 0,0 1 0 0,0-1 0 16,0-2 0-16,0-2 0 0,0-3 0 0,0-1 0 0,0 2 0 0,0-5 0 0,0 0 0 0,0 0-274 16,0-7-398-16,0 0-174 0,0 0 4 0,0 0 30 0,0 0 45 0,0 0 46 15,-7-3 58-15,7-5 60 0,0 5 59 0,0-4 62 0,0-5 90 0,0 5 92 16,0-4 95-16,0 0 137 0</inkml:trace>
  <inkml:trace contextRef="#ctx0" brushRef="#br0" timeOffset="77547.87">1414 16973 0 0,'6'-4'133'15,"-6"0"150"-15,0 1 51 0,6-1 41 0,-6 0 33 0,0 4 54 0,0-3 55 0,0 3 43 16,0 0 43-16,0 0 30 0,0 0 29 0,0 0 25 0,0 0 25 0,0 0-250 0,0 0-298 15,0 0-25-15,0 0 15 0,0 3 4 0,0 1-2 0,0 0-26 0,0 3-34 16,0 0-15-16,0-3-16 0,0 7-2 0,0-4-2 0,0 4-4 0,-6 4-21 16,6-4-36-16,0 3 0 0,0 5 0 0,0-1 0 0,0 0 0 0,0 1 0 0,-6 3 0 15,6 0 0-15,0-1 0 0,0 2 0 0,0-1 0 0,6 0 0 0,-6 3 0 0,0-3 0 16,0-4 0-16,6 4 0 0,-6 1 0 0,0-5 0 0,0 0 0 0,8-3 0 0,-2 4 0 16,-6-5 0-16,6-3 0 0,-6-1 0 0,7 2 0 0,-7-4 0 0,7-1 0 15,-1 0 0-15,0-3 0 0,-6-4 0 0,7 3 0 0,-1-3 0 0,1-3 0 0,0-1 0 16,-1 0 0-16,0-4 0 0,1 2 0 0,0-6 0 0,-1 1 0 0,0-3 0 0,1 0 0 15,-1-2 0-15,1-2 0 0,0-4 0 0,5 4 0 0,-4-3 0 0,-2-2 0 0,0 1 0 16,1-4 0-16,-1 4 0 0,7-3 0 0,-6 2 0 0,-1-2 0 0,0 3 0 16,2 4 0-16,-2-4 0 0,0 0 0 0,1 4 0 0,-1 4 0 0,1-6 0 0,-1 6 0 15,1 3 0-15,-1-4 0 0,1 4 0 0,0 0 0 0,-7 4 0 0,6 0 0 16,0-1 0-16,-6 1 0 0,7 3 0 0,-7 1 0 0,0-1 0 0,7 0 0 0,-7 1 0 16,0 3 0-16,6-4 0 0,-6 4 0 0,0 0 0 0,0 0 0 0,0 0 0 15,0 0 0-15,0 0 0 0,0 4 0 0,6-4 0 0,-6 3 0 0,0 1 0 0,0 0 0 16,7-1 0-16,-7 5 0 0,6-5 0 0,-6 8 0 0,7-3 0 0,-7 3 0 0,7 3 0 15,-1-3 0-15,0 4 0 0,2 3 0 0,-2 1 0 0,0 3 0 0,0-1 0 16,1 1 0-16,0 4 0 0,-1 0 0 0,1 0 0 0,-1 3 0 0,0 0 0 0,2 0 0 0,-8-3 0 16,6 7 0-16,0-4 0 0,0 0 0 0,1 1 0 0,-7-1 0 0,7 1 0 15,-7-2 0-15,0 2 0 0,0 0 0 0,6-5 0 0,-6 1 0 0,0-1 0 0,-6 1 0 16,6-4 0-16,0 4 0 0,-7-8 0 0,7 5 0 0,-7-6 0 0,7 1 0 0,-6-3 0 16,0 3 0-16,0-7 0 0,6 4 0 0,-8-4 0 0,2-4 0 0,0 1 0 0,-1-1 0 15,-6-4 0-15,6 1 0 0,1 0 0 0,-6-4 0 0,4 0 0 0,2-4 0 16,-7 0 0-16,0 1 0 0,6-4 0 0,-5-4 0 0,5 3 0 0,-6-3 0 0,0 0 0 15,6 0 0-15,-6-3 0 0,0 3 0 0,7-4 0 0,-7 1-268 0,7 3-211 0,-2-4-94 16,2 4-96-16,0-4-57 0,-1 4-45 0,1 0 42 0,6 0 49 0,0 4 53 0,-7-4 55 16,7 4 56-16,0-1 60 0,0 1 79 0,7 0 74 0,-7-1 70 0,6 5 70 15</inkml:trace>
  <inkml:trace contextRef="#ctx0" brushRef="#br0" timeOffset="77764.28">2020 17529 0 0,'12'0'181'0,"-5"0"165"0,-7 4 66 0,7-4 51 0,-1 4 49 0,1-4 48 16,-7 3 48-16,6 1 48 0,-6 0 49 0,0-1 39 0,6 1 38 0,-6 0 35 16,0-1 34-16,0 5-297 0,0-5-554 0,8 5 0 0,-8-1 0 0,0 0 0 0,0 4 0 15,0-4 0-15,0 4 0 0,0 1 0 0,0-1 0 0,6 3 0 0,-6-3 0 0,0 4 0 16,0 0 0-16,0-1 0 0,0 5 0 0,6-5 0 0,-6 1 0 0,0 0 0 0,0-1 0 16,0 1 0-16,6 0 0 0,-6-5 0 0,0 5 0 0,0-8 0 0,0 4 0 15,0-3 0-15,0-1 0 0,0-3-175 0,0 3-260 0,0-7-105 0,0 4-103 0,0-4-65 0,0 0-51 16,-6-4 30-16,6 0 46 0,-6-3 45 0,6-4 47 0,-6 0 49 0,6 0 48 15,-8-4 78-15,2 1 81 0,0-4 76 0,-1-1 78 0</inkml:trace>
  <inkml:trace contextRef="#ctx0" brushRef="#br0" timeOffset="77897">2085 17229 27 0,'6'-11'260'0,"0"4"113"0,-6 0 65 0,7-1 47 0,-7 0 38 0,0 5 29 0,0-1 24 15,7 1 6-15,-7-1 0 0,0 4-10 0,0 0-11 0,0 0-31 0,0 0-37 0,0 0-343 16,6 0-392-16,-6 0-217 0,0 0-186 0,0 0-10 0,7 4 15 0,-1-4 26 0,-6 3 30 15,6-3 29-15,2 0 31 0,-2 4 52 0,0-4 54 0,0 0 67 0,2 3 71 16,-2-3 81-16,0-3 133 0</inkml:trace>
  <inkml:trace contextRef="#ctx0" brushRef="#br0" timeOffset="78164.21">2606 17174 0 0,'0'7'206'0,"0"0"169"0,6 1 77 0,-6-5 71 0,0 6 66 0,0-6 53 15,7 1 50-15,-7-1 42 0,6-3 38 0,-6 4 35 0,7-4 35 0,-1 3 22 16,-6-3-171-16,7 0-693 0,-1 0 0 0,0 0 0 0,8-3 0 0,-8 3 0 0,1-4 0 16,6 4 0-16,-7-3 0 0,7-1 0 0,-6 4 0 0,6-3 0 0,0-1 0 15,0-1 0-15,-7 2 0 0,7 3 0 0,1-4 0 0,-2-3 0 0,2 3 0 0,-2 1 0 16,-5-1 0-16,6 0-20 0,-6 1-388 0,5-1-48 0,-4 0-45 0,4 1-138 0,-6-5-144 15,1 5 26-15,0 3 44 0,-1-4 51 0,1 0 49 0,-7 4 48 0,0 0 51 16,0 0 70-16,6 4 73 0,-6-4 69 0,0 4 69 0,0-1 69 0,-6 5 118 0</inkml:trace>
  <inkml:trace contextRef="#ctx0" brushRef="#br0" timeOffset="78364.48">2684 17522 0 0,'0'3'216'0,"0"-3"172"0,0 4 73 0,0-4 66 16,0 0 62-16,0 4 61 0,0-4 62 0,0 0 49 0,6 0 42 0,-6 0 36 0,0 0 31 15,0 0 28-15,7-4-421 0,-1 4-477 0,-6 0 0 0,7 0 0 0,-1-4 0 16,1 4 0-16,0 0 0 0,-1-3 0 0,7 3 0 0,-6-3 0 0,5-1 0 16,-5 4 0-16,6-4 0 0,0 1 0 0,1 3 0 0,-2-4 0 0,1 0 0 0,0-4 0 0,0 6 0 15,7-2 0-15,-8-4 0 0,2 4 0 0,5 0 0 0,-5-3 0 0,-2 4 0 16,2-4 0-16,-2 3 0 0,1-4 0 0,1 5 0 0,-8-5-546 0,7 5-315 16,-6-1-2-16,-1 0 24 0,0 4 37 0,8-3 41 0,-8 3 53 0,1 0 55 0,-7 0 72 0,6 0 75 15,0 0 86-15,-6 3 90 0,0-3 99 0,0 0 141 0</inkml:trace>
  <inkml:trace contextRef="#ctx0" brushRef="#br0" timeOffset="78896.75">3335 17115 0 0,'7'-7'146'0,"-7"0"147"0,0-1 41 16,0 5 35-16,6-4 30 0,-6 3 43 0,7-3 53 0,-7 3 40 0,0 0 38 0,6 1 33 15,0 0 27-15,-6 3 25 0,7 0 22 0,0 0-255 0,-1 0-309 0,0 0-14 0,2 3 32 16,-2-3 6-16,7 0 5 0,0 0-25 0,-7 0-30 0,7 0-18 0,1 3-16 15,-2-3-8-15,1 4-7 0,7 0-2 0,-7-1-5 0,0 1 1 0,0 0 1 0,0 3 3 16,0-4 3-16,7 5 3 0,-8-1 7 0,-4 4 5 0,4 0 7 0,1 0 9 16,-6 0-50-16,6 4-23 0,-7-1 0 0,0 4 0 0,8-2 0 0,-8 2 0 0,-6 0 0 15,7 0 0-15,-7 4 0 0,0 0 0 0,6-4 0 0,-12 5 0 0,6-2 0 16,0 2 0-16,-7-2 0 0,7 1 0 0,-6 0 0 0,0-3 0 0,-2-1 0 0,-4 4 0 16,5-7 0-16,-6 3 0 0,7-3 0 0,-7 0 0 0,7-5 0 0,-8 1 0 0,8 0 0 15,-8-4 0-15,2 1 0 0,5-4 0 0,-6-2 0 0,6 3 0 0,-5-1-313 0,5-4-86 16,-6-4-47-16,6 4-63 0,1-5-61 0,-1 3-78 0,7-2-70 0,-6-4 31 0,6 1 47 15,-7 0 42-15,7-4 43 0,0 4 66 0,0-4 67 0,0 0 55 0,7-4 57 16,-7 4 65-16,6-4 65 0</inkml:trace>
  <inkml:trace contextRef="#ctx0" brushRef="#br0" timeOffset="79181.14">3804 17052 0 0,'7'-3'140'16,"-7"3"172"-16,0 0 83 0,0 0 63 0,0 3 55 0,0-3 47 0,-7 6 40 15,7-3 36-15,-7 4 34 0,7-3 30 0,-6 3 30 0,-1 0 32 0,1-3 29 16,0 7-254-16,-8-4-310 0,8 4-67 0,0 4-160 0,-1-4 0 0,0 3 0 0,1 1 0 16,-1-1 0-16,1 6 0 0,6-3 0 0,-7 1 0 0,1 5 0 0,-1-1 0 0,7-1 0 15,-6 5 0-15,6-3 0 0,-6 2 0 0,6-3 0 0,0 0 0 0,0 4 0 16,0-5 0-16,0 2 0 0,6-5 0 0,-6 4 0 0,6-8 0 0,-6 5 0 0,7-1 0 16,-1-3 0-16,1-1 0 0,-1-2 0 0,1-3 0 0,6 3 0 0,-6-1 0 0,5-3 0 15,-5-1 0-15,6-3 0 0,0 3 0 0,0-7 0 0,0 4 0 0,-7-4 0 0,14 0 0 16,-7 0 0-16,0 0 0 0,0-4 0 0,1-3 0 0,-2 3-220 0,1-3-266 15,0-1-55-15,0 1-134 0,1-4-132 0,-2 0 21 0,2-1 42 0,-2 2 57 0,1-1 60 16,1 0 54-16,-2-4 51 0,2 4 80 0,-2 0 78 0,2 0 68 0,-8 0 66 0,7 4 75 16,1-4 119-16</inkml:trace>
  <inkml:trace contextRef="#ctx0" brushRef="#br0" timeOffset="79347.5">4221 17445 0 0,'6'0'179'16,"-6"0"170"-16,0 0 74 0,0 0 54 0,7 4 47 0,-7-4 51 0,0 4 48 15,0-1 49-15,-7-3 51 0,7 4 42 0,0-1 42 0,0 4 36 0,0-3 34 16,0 0-523-16,0 4-354 0,0-4 0 0,0 3 0 0,-6 4 0 0,6-4 0 0,0 3 0 15,0-2 0-15,0 3 0 0,0 0 0 0,0 0 0 0,0 4 0 0,6-4 0 0,-6 3 0 16,0-3 0-16,0 4 0 0,7-4 0 0,-7 4 0 0,0-1 0 0,7-3 0 16,-7 0 0-16,0 0 0 0,6 0 0 0,-6-4 0 0,6 1 0 0,-6-1 0 0,0 0 0 0,6 1 0 15,-6-5-282-15,0 1-189 0,0-4-168 0,0 0-174 0,0 0 15 0,-6 0 37 16,6-4 53-16,-6 1 55 0,6-5 45 0,-6 1 45 0,6 0 55 0,-7-4 58 16,0 0 79-16,7-4 82 0,-6 1 84 0,-1-5 133 0</inkml:trace>
  <inkml:trace contextRef="#ctx0" brushRef="#br0" timeOffset="79467.2">4214 17141 0 0,'0'-7'212'0,"7"-1"179"0,-7 1 82 16,0 3 58-16,6-3 48 0,-6 3 35 0,0 1 28 0,0 3 23 0,0-4 18 0,0 4 17 15,0 0 14-15,0 0 9 0,0 0 10 0,7 0-373 0,-7 0-435 0,0 0-131 0,7 4-90 16,-7-4-156-16,0 0-162 0,6 0-59 0,0 0-45 0,0 0 23 0,-6 0 30 16,8 0 34-16,-2 0 33 0,0 0 41 0,1-4 43 0,6 4 69 0,-6 0 75 0,-1-4 88 15,0 4 92-15</inkml:trace>
  <inkml:trace contextRef="#ctx0" brushRef="#br0" timeOffset="79829.92">4632 17204 0 0,'0'0'213'0,"-8"4"174"0,8-4 72 0,-6 0 54 0,6 3 48 0,0-3 48 16,0 0 49-16,0 0 44 0,0 0 44 0,0 0 39 0,6 4 39 0,-6-4 33 0,8 0 20 16,-8 0-877-16,6 0 0 0,0 0 0 0,1 0 0 0,-7 0 0 0,13 0 0 15,-7 0 0-15,1 0 0 0,5 0 0 0,-4 0 0 0,4-4 0 0,1 4 0 0,0 0 0 16,-6 0 0-16,6-3 0 0,0 3 0 0,0-4 0 0,6-1 0 0,-6 2 0 0,1 3 0 15,-2-4 0-15,2-3 0 0,-2 3 0 0,2 1 0 0,-1-1 0 0,-1-3 0 16,2 3 0-16,-2-3 0 0,2 3 0 0,-8-3 0 0,7-1 0 0,-7 5-167 0,2-5-205 16,4 5-35-16,-5-5-29 0,0 5-30 0,-7-1-126 0,6-3-129 0,0 3 22 15,-6 0 45-15,0 1 38 0,0 3 39 0,0 0 52 0,0-4 54 0,0 4 63 0,-6 0 61 16,6 0 57-16,-6 0 60 0,-1 0 66 0,0 0 115 0</inkml:trace>
  <inkml:trace contextRef="#ctx0" brushRef="#br0" timeOffset="80030.22">4794 16951 0 0,'0'-4'193'0,"0"0"176"0,-6 1 76 0,6-1 58 0,0 4 49 16,-7-4 45-16,7 4 47 0,0 0 44 0,0 0 45 0,0 0 41 0,-7 0 39 15,7 4 36-15,0 0 33 0,0-1-733 0,0 1-149 0,0 3 0 0,0 1 0 0,0-1 0 16,0 4 0-16,0-4 0 0,7 8 0 0,-7-4 0 0,0 3 0 0,7 1 0 0,-7 4 0 16,6-1 0-16,-6 0 0 0,6 0 0 0,-6 1 0 0,7 3 0 0,-1 0 0 15,-6-1 0-15,7-2 0 0,0 3 0 0,-7 0 0 0,6-4 0 0,0 4 0 0,1-4 0 0,-7 2 0 16,7-2 0-16,-1-4 0 0,-6 1 0 0,6-1 0 0,-6-3-289 0,7 0-138 15,-7 1-97-15,7-6-99 0,-7 2-65 0,0-1-56 0,6 0 32 0,-6-3 43 16,7-1 42-16,-7-3 43 0,0 0 47 0,0 0 49 0,6-3 74 0,-6-1 76 0,6 1 74 16,-6-4 75-16</inkml:trace>
  <inkml:trace contextRef="#ctx0" brushRef="#br0" timeOffset="80280.69">5230 16844 0 0,'7'-11'235'0,"-1"0"179"0,1 0 76 0,-7 4 63 0,0 0 55 0,7 3 53 0,-7 1 48 16,6-1 45-16,-6 4 37 0,0 0 33 0,0 0 31 0,0 4 28 16,0-1-469-16,0 4-414 0,6 0 0 0,-6 5 0 0,0-1 0 0,6 3 0 0,-6 5 0 15,8-5 0-15,-8 8 0 0,6-1 0 0,0 2 0 0,1 3 0 0,-1 3 0 16,1 0 0-16,0 5 0 0,-1-2 0 0,0 1 0 0,1 0 0 0,0 4 0 0,-1 0 0 0,0-4 0 16,1 3 0-16,0-3 0 0,-1 4 0 0,1-4 0 0,-1 0 0 0,-6-4 0 15,6 1 0-15,1-2 0 0,0-2 0 0,-7-4 0 0,0 0 0 0,6 0 0 0,-6-3-38 16,0-5-343-16,0 5-80 0,0-8-84 0,0 3-115 0,0-6-113 0,0 3 26 0,0-4 42 15,-6-4 49-15,6 5 49 0,0-8 45 0,-7 4 46 0,7-4 69 0,-7-4 71 0,1 0 67 16,6 0 69-16,-6-3 92 0,-1 0 128 0</inkml:trace>
  <inkml:trace contextRef="#ctx0" brushRef="#br0" timeOffset="84947.44">4924 15082 0 0,'0'-7'116'16,"0"0"158"-16,0-1 70 0,0 2 53 0,0 0 48 0,0 0 42 0,0 2 42 15,0 0 34-15,0 1 34 0,0-1 26 0,0 4 29 0,0-4 26 0,0 4 25 16,0 0-231-16,0 4-281 0,0-4-39 0,-6 7-11 0,6-3-6 0,0 6-7 0,-6-1-12 16,6 5-12-16,0-3-4 0,-8 8-5 0,8-5-3 0,0 8-35 0,-6-4-57 0,6 4 0 15,-6 1 0-15,6 2 0 0,0 1 0 0,-7-4 0 0,7 4 0 0,0-1 0 16,0-3 0-16,0 0 0 0,0-1 0 0,0 2 0 0,0-4 0 0,0-5 0 15,0 4 0-15,7-7 0 0,-7 4 0 0,0-4 0 0,6-4 0 0,-6 1 0 16,6-5 0-16,-6 5 0 0,8-5 0 0,-8-3 0 0,6 4 0 0,0-4 0 16,0-4 0-16,1 4 0 0,-7-3 0 0,7-5 0 0,-1 5 0 0,1-5 0 0,5-3 0 15,-4 4 0-15,-2-8 0 0,0 4 0 0,8-3 0 0,-8-4 0 0,0 3 0 0,7-4 0 16,-6 1 0-16,6 0-15 0,-7 0-37 0,8-1 4 0,-8-3 8 0,0 4 6 16,8-1 7-16,-8 1 5 0,1 0 1 0,-1 3 3 0,8 1 3 0,-8 0 2 15,0 2 8-15,0-3 4 0,-6 8 8 0,7-4 11 0,0 3 8 0,-7 1 6 16,6 3 14-16,-6 1 12 0,7-1 15 0,-7 4-22 0,0-3-51 0,0 3 0 0,0 3 0 15,0-3 0-15,0 4 0 0,0 3 0 0,0-3 0 0,6 3 0 0,-6 0 0 16,0 4 0-16,0 0 0 0,0 0 0 0,0 4 0 0,0 0 0 0,0 3 0 0,6 0 0 16,-6 1 0-16,0 3 0 0,0 0 0 0,0-1 0 0,8 2 0 0,-8 2 0 15,0 1 0-15,0-1 0 0,0-2 0 0,6 2 0 0,-6 1 0 0,0 0 0 0,0-5 0 16,0 5 0-16,0-4 0 0,0-1 0 0,0 2 0 0,0-1 0 0,0-4 0 16,0 1 0-16,0-1 0 0,0-3 0 0,0 3 0 0,-6-7 0 0,6 4 0 15,0-4 0-15,-8 0 0 0,2-4 0 0,6 0 0 0,-6 1 0 0,-1-5 0 0,7 1 0 16,-6 0 0-16,-1-1 0 0,-6-3 0 0,7 0 0 0,0 0 0 0,-8 0 0 15,8-3 0-15,-7-1 0 0,6 0 0 0,-6-3 0 0,7-1 0 0,-8 1 0 16,8 0 0-16,-7 0 0 0,6-4 0 0,-6-1 0 0,7 1-5 0,0 4-391 0,-1-4-37 16,0 0-32-16,1 0-100 0,6 0-103 0,-6 0-23 0,6 4-11 0,0-4 35 15,6 4 42-15,-6-4 43 0,6 4 44 0,1-1 69 0,-7 1 69 0,7 3 64 0,5-4 63 16,-5 1 61-16,-1 0 67 0</inkml:trace>
  <inkml:trace contextRef="#ctx0" brushRef="#br0" timeOffset="85163.74">5490 15544 36 0,'8'0'274'16,"-2"3"115"-16,0-3 67 0,-6 4 58 0,7 0 53 0,-7-4 51 0,0 3 49 15,0 1 27-15,6 0 22 0,-6-1 30 0,-6 1 34 0,6 0 31 0,0 0 29 0,0 3-757 16,0-4-83-16,0 5 0 0,0-1 0 0,0 0 0 0,0 5 0 0,0-5 0 0,0 4 0 16,0 0 0-16,0-4 0 0,0 4 0 0,0 4 0 0,0-4 0 0,0 0 0 15,0 3 0-15,0-3 0 0,0 4 0 0,0-4 0 0,0 4 0 0,0-4 0 16,0 3 0-16,0-3 0 0,0 0 0 0,0 4 0 0,0-4 0 0,0-4 0 0,0 5 0 15,0-6-247-15,0 2-378 0,0-1-152 0,0 0-28 0,0-3-8 0,0-4 35 0,0 0 47 16,0 0 58-16,6 0 58 0,-6-7 62 0,7 3 64 0,-7-3 87 16,0-4 88-16,7 0 84 0,-7-4 93 0</inkml:trace>
  <inkml:trace contextRef="#ctx0" brushRef="#br0" timeOffset="85547.47">5966 15405 0 0,'0'0'186'0,"-6"0"171"0,6 0 72 16,0 0 60-16,0 0 51 0,0 0 54 0,0 0 50 0,0 0 44 0,6 0 42 0,-6 0 40 15,0 3 35-15,0-3 32 0,7 4 33 0,-1-4-618 0,-6 4-252 0,6-4 0 16,2 3 0-16,-2-3 0 0,0 4 0 0,1-4 0 0,6 3 0 0,-7-3 0 0,7 0 0 16,-6 5 0-16,6-5 0 0,-7 0 0 0,8 0 0 0,-2 0 0 0,2 0 0 15,-8 0 0-15,7-5 0 0,1 5 0 0,-2-3 0 0,1 3 0 0,-6-4 0 16,6 1 0-16,-1-1 0 0,-4 0 0 0,4 1 0 0,-6-1 0 0,2 0-308 0,-2 1-123 15,0-2-37-15,1 5-80 0,-1-3-78 0,1 0-53 0,-7 3-44 0,0 0 34 16,0 0 47-16,0 0 46 0,0 0 49 0,0 0 70 0,0 0 70 0,0 0 66 0,-7 3 62 16,7-3 58-16,-6 0 63 0</inkml:trace>
  <inkml:trace contextRef="#ctx0" brushRef="#br0" timeOffset="85730.49">6135 15247 0 0,'0'-4'217'0,"0"4"142"0,0-4 74 0,0 4 62 0,8 4 62 16,-8-4 59-16,0 0 62 0,0 4 44 0,6 0 39 0,-6-1 39 0,0 1 34 15,0 3 30-15,0 4-9 0,0-3-855 0,0 3 0 0,0 0 0 0,0 3 0 16,0-2 0-16,6 2 0 0,-6 1 0 0,0 3 0 0,0-3 0 0,0 3 0 0,0 1 0 16,0 2 0-16,0-3 0 0,0 5 0 0,0-5 0 0,6 4 0 0,-6-4 0 15,0 0 0-15,0 1 0 0,7-1 0 0,-7-4 0 0,0 5 0 0,0-4-246 0,7-4-413 16,-7 0-97-16,6 0-84 0,1 0 21 0,-7-4 33 0,6-3 54 0,0-1 54 16,2-3 65-16,-8 0 66 0,6-3 71 0,0-1 72 0,0 0 91 0,2-3 93 15</inkml:trace>
  <inkml:trace contextRef="#ctx0" brushRef="#br0" timeOffset="85951.2">7093 15431 0 0,'0'6'255'0,"7"2"183"0,-7-4 83 0,0 3 59 0,6-4 47 0,-6 4 43 0,0-3 41 0,0 0 36 15,0 0 34-15,0 0 32 0,0-4 30 0,0 2 24 0,0-2-529 0,0 0-338 0,0 5 0 16,0-5 0-16,0 0 0 0,0 0 0 0,0 0 0 0,0 0 0 0,0 0 0 16,0 0 0-16,0 0 0 0,0 0 0 0,0 0 0 0,0 0-23 0,0 0-395 15,0 0-112-15,0 0-112 0,0 0-78 0,0 0-65 0,0 0 30 0,0 4 43 0,0-4 50 16,6 0 51-16,-6 0 53 0,0 0 56 0,7 3 82 0,-7-3 82 0,6 4 76 16,1-4 76-16</inkml:trace>
  <inkml:trace contextRef="#ctx0" brushRef="#br0" timeOffset="86102.13">7504 15463 0 0,'12'3'204'16,"-6"1"174"-16,2-4 74 0,-2 4 49 0,7 0 41 0,-13 0 32 0,6-2 31 15,1 3 23-15,0-5 20 0,-7 4 4 0,0-1 1 0,6-3-39 0,-6 4-49 16,6-4-377-16,-6 4-433 0,0-4-161 0,6 0-115 0,-6 0-82 0,8 3-70 0,-2-3 10 16,0 0 23-16,1-3 30 0,-7 3 33 0,7-4 45 0,-1 4 50 0,1-4 75 15,-1 1 74-15,0-6 73 0,1 7 75 0</inkml:trace>
  <inkml:trace contextRef="#ctx0" brushRef="#br0" timeOffset="86230.27">7914 15463 0 0,'19'0'190'0,"-6"3"179"0,7-3 81 0,-7 0 62 16,0 4 52-16,0-4 46 0,7 4 41 0,-14 0 32 0,7-4 30 0,0 4 24 15,-7-2 20-15,7-2 3 0,-6 5-2 0,0-1-343 0,-1-1-402 0,0 1-141 16,1 0-104-16,0-1-146 0,-1 1-142 0,0 0-117 0,1-1-105 0,-1 1 5 0,1 0 22 16,0-1 29-16,-1 1 33 0,0 0 49 0,-6-1 53 0,8-3 60 0,-8 4 66 15,0-4 93-15,0 0 96 0</inkml:trace>
  <inkml:trace contextRef="#ctx0" brushRef="#br0" timeOffset="86947.44">9144 15419 0 0,'0'4'183'0,"-6"-1"167"0,6 2 71 0,0-2 52 0,0 0 39 0,0 1 49 0,0 0 48 15,0 0 43-15,0-1 44 0,0 1 41 0,6-1 36 0,-6 1 39 0,13-1 38 16,-6-3-290-16,6 4-558 0,-7 0-2 0,2 0 0 0,4 0 0 0,-6-2 0 16,8 3 0-16,-1-5 0 0,-7 4 0 0,8-1 0 0,-2 1 0 0,8-4 0 15,-7 4 0-15,0-4 0 0,6 0 0 0,-5 0 0 0,-2 0 0 0,8 0 0 16,-7 0 0-16,1-4 0 0,4 4 0 0,-4-4 0 0,-1 1 0 0,-1-1 0 0,2-1 0 0,-2 3 0 15,2-2 0-15,-1 0 0 0,-7 0 0 0,1 0 0 0,0 4 0 0,-1-3 0 16,0-1-50-16,0 1-314 0,-6 3-49 0,8-4-45 0,-8 4-158 0,0 0-155 16,0 0 20-16,-8 0 47 0,8-3 46 0,-6 3 46 0,6-4 45 0,-6 4 45 15,0-4 67-15,-1 4 65 0,-6-4 60 0,6 1 60 0,1 0 77 0,-8-5 126 0</inkml:trace>
  <inkml:trace contextRef="#ctx0" brushRef="#br0" timeOffset="87146.62">9288 15254 0 0,'0'-3'157'0,"0"3"166"0,0 0 71 15,0 0 59-15,0 0 51 0,0 0 51 0,0 3 53 0,6-3 50 0,-6 8 52 0,0-5 45 16,0 1 43-16,0 3 38 0,0 1 35 0,7-1-302 0,-7 1-569 0,0 2 0 0,0-3 0 16,0 4 0-16,0 5 0 0,0-2 0 0,0 1 0 0,0-1 0 0,0 1 0 15,0 3 0-15,0-3 0 0,0 3 0 0,-7 0 0 0,7 1 0 0,0-1 0 16,0 4 0-16,0-4 0 0,-6 1 0 0,6-1 0 0,0 0 0 0,0 0 0 16,0 1 0-16,0-4 0 0,0-1 0 0,0 1 0 0,0 0 0 0,0-4 0 0,0 0 0 15,0-4-112-15,6 0-295 0,-6 0-55 0,7-3-93 0,-7 0-93 0,6-4-49 16,1 3-38-16,0-6 41 0,-1-1 50 0,0 0 44 0,1-3 46 0,6 0 58 0,-7-4 57 15,1 0 63-15,6-4 65 0,-6 4 70 0,5-3 72 0</inkml:trace>
  <inkml:trace contextRef="#ctx0" brushRef="#br0" timeOffset="87616.36">9796 15170 0 0,'6'-4'180'0,"1"1"172"0,0 3 72 0,-7 0 55 0,0 0 46 16,6 3 46-16,-6-3 44 0,0 4 46 0,0 0 46 0,0 3 36 0,0-2 35 15,0 1 27-15,-6 2 27 0,6-1-313 0,0 0-519 0,0 4 0 0,-7 0 0 16,7 0 0-16,0 4 0 0,-7-4 0 0,7 3 0 0,0 1 0 0,-6-1 0 16,6 4 0-16,0-2 0 0,0-2 0 0,0 5 0 0,0-5 0 0,0 1 0 0,0-1 0 15,0 1 0-15,6 0 0 0,-6-5 0 0,0 6 0 0,0-9 0 0,7 4 0 16,-7-4 0-16,0 1 0 0,7-5 0 0,-7 1 0 0,6 0 0 0,-6-4 0 0,6 0 0 16,0 0 0-16,-6-4 0 0,8-3 0 0,-2-1 0 0,0 1 0 0,1 0-5 15,0-4-26-15,-1-5-3 0,1 6-2 0,-1-5-3 0,7 0 3 0,-6-3-2 16,-1 4 4-16,7-5 5 0,-6 1 2 0,-1-1 3 0,7 1 3 0,-7 0 3 15,1 0 5-15,6-1 3 0,-7 1 4 0,2 3 4 0,-2 1 7 0,0 0 8 16,1 2 5-16,-1-3 9 0,1 4 9 0,-1 4 12 0,-6-3 9 0,0 2 13 0,7 4 5 16,-7-3-21-16,6 3-54 0,-6 4 0 0,0-4 0 0,0 4 0 0,0 0 0 15,0 0 0-15,0 4 0 0,6-4 0 0,-6 4 0 0,0 3 0 0,0 0 0 0,0 1 0 16,0-1 0-16,0 4 0 0,0 0 0 0,8 3 0 0,-8-2 0 0,0 6 0 16,6 0 0-16,-6 1 0 0,0 3 0 0,6 0 0 0,-6-1 0 0,7 6 0 0,-7-2 0 15,0 1 0-15,7 0 0 0,-7 2 0 0,6-3 0 0,-6 6 0 0,0-2 0 16,6 0 0-16,-6 0 0 0,0 1 0 0,0-1 0 0,0-3 0 0,0 3 0 0,0-4 0 15,0 0 0-15,0 2 0 0,0-5 0 0,0 0 0 0,0-4 0 0,-6 0 0 16,6 1 0-16,0-5 0 0,-6 2 0 0,6-6 0 0,-7 1 0 0,7 0 0 16,-7-4 0-16,1 1 0 0,6-5 0 0,-6 1 0 0,-2 0 0 0,2-1 0 15,-7-3 0-15,7 0 0 0,-1-3 0 0,1 3 0 0,-7-4 0 0,7-3 0 0,-8 3 0 16,8-4 0-16,-8 2 0 0,2-2 0 0,5 1 0 0,-6-4-119 0,6 4-293 0,-5-5-46 16,5 1-60-16,0 0-60 0,1 4-83 0,0-3-74 0,-1-2 34 0,7 1 48 15,-6 4 44-15,6-4 44 0,0 0 65 0,0 3 62 0,0-2 62 0,6 2 59 16,-6-3 64-16,7 5 64 0,-1-3 82 0,0 2 105 0</inkml:trace>
  <inkml:trace contextRef="#ctx0" brushRef="#br0" timeOffset="87997.1">10232 15665 0 0,'7'3'175'0,"-1"1"171"0,1 0 73 0,-1-4 55 16,0 7 48-16,-6-3 44 0,8-1 44 0,-8 5 41 0,6-5 38 0,-6 5 34 15,0-1 31-15,0 0 27 0,0-3 27 0,0 3-295 0,0 0-353 0,0 1-160 0,0 3 0 16,0-5 0-16,0 6 0 0,0-4 0 0,0 3 0 0,0-4 0 0,0 4 0 15,0-4 0-15,0 1 0 0,-6 3 0 0,6-4 0 0,0-4 0 0,0 5 0 16,0-5 0-16,0 2 0 0,0-2 0 0,0 0 0 0,0 1 0 0,0-4 0 0,0 0 0 16,0 0 0-16,0 0 0 0,0 0 0 0,0 0 0 0,0 0 0 0,0-4 0 15,0 1 0-15,0 0 0 0,0-2 0 0,0-2 0 0,0 0 0 0,0 3-38 0,6-3-26 16,-6-4 8-16,0 4 12 0,6-5 2 0,1 5 2 0,-7-4 5 0,6 0 0 16,1-4 7-16,-1 4 2 0,-6 0 6 0,7 1 2 0,6-1 1 0,-6 0 3 15,-1 0 1-15,0 0 4 0,1 0 0 0,0 3 1 0,-1-3 2 0,0 4 3 16,1 0 7-16,6 0 5 0,-6-1 10 0,-7 5 10 0,6-6 13 0,0 6 13 0,2 0 19 15,-2-1 20-15,0 4 12 0,-6 0-13 0,6 0-93 0,1 4 0 0,-7-4 0 16,7 6 0-16,-1-2 0 0,-6 1 0 0,7 2 0 0,-7 4 0 0,6-4 0 0,0 4 0 16,-6 0 0-16,8 4 0 0,-8-1 0 0,6-3 0 0,0 8 0 0,-6-5 0 15,6 4 0-15,1-3 0 0,-7 0 0 0,7 3 0 0,-1-3 0 0,-6 0 0 16,7-5 0-16,-7 6 0 0,6-6 0 0,1 1 0 0,0-4 0 0,-7 2 0 16,6-3 0-16,0-6 0 0,0 4-627 0,2-4-199 0,-2 0-9 0,0-8 19 0,1 6 40 15,-1-10 41-15,8 1 49 0,-8 0 52 0,0-4 59 0,0 1 62 0,2-5 76 0,-2 1 80 16,0 0 102-16,1-2 136 0</inkml:trace>
  <inkml:trace contextRef="#ctx0" brushRef="#br0" timeOffset="88262.91">10785 15254 0 0,'-6'4'223'0,"0"-4"177"0,6 4 75 0,0-4 51 0,-6 3 40 0,6-3 46 0,0 4 46 0,0-4 48 16,0 4 48-16,0-4 39 0,0 3 37 0,6-3 32 0,0 0-76 16,0 4-786-16,2-4 0 0,-8 4 0 0,6-4 0 0,0 3 0 0,1-3 0 0,6 4 0 15,-6-4 0-15,-1 0 0 0,6 4 0 0,2-4 0 0,-1 4 0 0,-6-4 0 0,6 0 0 16,-1 3 0-16,2-3 0 0,-2 0 0 0,2 4 0 0,5-4 0 0,-6 0 0 16,0 0 0-16,1 0 0 0,-2-4 0 0,1 4 0 0,-6 0 0 0,6-3 0 15,-1 3-336-15,-4-4-166 0,-2 4-159 0,7-4-156 0,-7 4 13 0,1-4 39 0,-1 4 49 16,-6-3 51-16,0 3 54 0,0 0 57 0,0 0 62 0,0 0 67 0,0 0 81 15,0 0 80-15,0 7 82 0,-6-3 129 0</inkml:trace>
  <inkml:trace contextRef="#ctx0" brushRef="#br0" timeOffset="88449.38">10877 15518 0 0,'-7'8'254'0,"7"-5"186"0,0 1 85 0,-6 0 71 15,6-1 63-15,0 1 54 0,6-4 47 0,-6 0 40 0,0 3 34 0,7-3 32 16,-7 0 29-16,0 0-46 0,7 0-849 0,-1 0 0 0,-6 0 0 0,7 0 0 0,-1 0 0 15,0 0 0-15,8-3 0 0,-8 3 0 0,0 0 0 0,8 0 0 0,-1 0 0 16,-7 0 0-16,7 0 0 0,0 0 0 0,1 0 0 0,-2 0 0 0,1-4 0 16,0 4 0-16,0 0 0 0,1 0-80 0,-2-3-727 0,-5 3-41 0,6 0-13 15,0 0 29-15,0-4 33 0,-6 4 50 0,5-4 52 0,2 4 71 0,-8-3 75 0,0 3 77 0,1-4 80 16,-1 4 104-16,1-4 115 0</inkml:trace>
  <inkml:trace contextRef="#ctx0" brushRef="#br0" timeOffset="89230.29">11671 14980 0 0,'0'-8'114'0,"-6"1"151"0,6 0 55 0,0-1 35 0,0 1 25 0,0 0 28 0,0 3 25 16,0-3 26-16,0 3 27 0,0 1 36 0,0-2 38 0,0 2 41 0,0 3 46 16,6-3-214-16,-6 3-266 0,0 0-26 0,7 3 9 0,-7 0 12 0,0 2 14 15,7-2 4-15,-7 8 3 0,0-4-1 0,6 4-2 0,-6 4-11 0,0 0-16 16,7 3-23-16,-7 4-24 0,0 0-13 0,6 4-57 0,-6-1-36 0,0 4 0 15,0 1 0-15,0 4 0 0,0-6 0 0,0 9 0 0,-6-4 0 0,6-1 0 0,0 2 0 16,-7 2 0-16,7-3 0 0,-6-3 0 0,6 3 0 0,-7-8 0 0,7 1 0 0,-7-1 0 16,7-2 0-16,-6-5 0 0,6-1 0 0,-6-1 0 0,6-5 0 0,0 0 0 15,0-4 0-15,-8-3 0 0,8-4 0 0,0 0 0 0,0-4 0 0,0 0 0 16,8-3-41-16,-8-4-50 0,0-3 3 0,6-1 6 0,-6 0 3 0,6-3 3 0,1-4 14 16,0 4 10-16,-1-8 8 0,1 4 4 0,5-1-1 0,-5-2-1 0,6 3-3 15,0-3-4-15,0-1-4 0,0 4-1 0,7 0-1 0,-8 0 0 0,2 4 2 0,5-1 8 16,-5 1-4-16,4 3-1 0,-4 4 1 0,-1-3 2 0,0 7 9 0,6-5 11 15,-12 5 12-15,6 3 10 0,0 1 10 0,-6-1 10 0,6 4 6 0,-7 0 8 16,0 4-4-16,1-1-3 0,-7 6 2 0,0 0 2 0,7 0-6 0,-14 5-5 16,7-3-15-16,0 3-17 0,-7 5-11 0,1-5-13 0,0 9-13 0,-1-6-11 0,-6 1-3 15,6 5-4-15,-5-1 7 0,-2-4 4 0,2 4 8 0,-1-4 5 0,-7 1 15 16,6-1 14-16,2-3 21 0,-1 0 23 0,0-1 11 0,0-3 16 0,-1 0 10 16,2 0 14-16,-2-4 3 0,8-3 5 0,-7 0-6 0,7 3-4 0,-1-7-3 15,0 4-1-15,1-4 3 0,6 0 0 0,-6 0 1 0,6 0-1 0,0 0 6 0,0 0 7 16,0 0 10-16,0 0 10 0,6 0 12 0,-6 0 14 0,6 4 12 0,1-4-58 15,0 3-86-15,-1 1 0 0,7-1 0 0,-7 1 0 0,8 3 0 0,-8-3 0 16,8 3 0-16,-2 0 0 0,1 5 0 0,1-5 0 0,-2 4 0 0,8-4 0 0,-7 4 0 16,0 0 0-16,6-3 0 0,-5 3 0 0,-2-4 0 0,8 0 0 0,-7 1 0 15,7-1 0-15,-8-3 0 0,8 3 0 0,-7-7 0 0,7 3 0 0,-8-3 0 16,8 0-88-16,-7-3-560 0,0 3-193 0,0-7-4 0,1 3 23 0,-2-3 39 0,2-4 43 16,-2 0 56-16,1 0 59 0,1 0 61 0,-8-4 67 0,8 1 85 0,-8-1 86 15,0-1 98-15,1-1 140 0</inkml:trace>
  <inkml:trace contextRef="#ctx0" brushRef="#br0" timeOffset="89451.52">12290 15254 0 0,'0'4'221'0,"0"0"172"0,-6-4 68 16,6 3 48-16,0 1 40 0,0 0 52 0,6-1 55 0,-6 1 47 0,0 0 47 15,0-4 37-15,6 3 35 0,-6-3 30 0,8 4 28 0,-8-4-873 0,6 0-7 16,0 4 0-16,1-4 0 0,-1 0 0 0,7 0 0 0,-6 0 0 0,6 0 0 0,0-4 0 15,0 4 0-15,0-4 0 0,0 4 0 0,0-3 0 0,0 3 0 0,7-4 0 16,-8 0 0-16,2-3 0 0,5 3 0 0,-5-3 0 0,-2 3 0 0,1-3 0 0,0-1 0 16,0 1-198-16,1 0-175 0,-2 3-33 0,-6-3-34 0,8 0-140 0,-8 4-147 0,-6-1 5 15,7-1 28-15,-1 2 40 0,-6-1 43 0,0 4 46 0,0 0 44 16,0 0 70-16,0 0 69 0,-6 4 60 0,-1-4 62 0,1 3 64 0,0-3 107 16</inkml:trace>
  <inkml:trace contextRef="#ctx0" brushRef="#br0" timeOffset="89629.57">12427 15115 0 0,'0'0'188'0,"0"0"173"16,0 0 75-16,0 0 56 0,0 0 49 0,-7 4 55 0,7-4 54 0,0 3 53 16,0 1 51-16,-6 0 39 0,6-1 35 0,0 1 31 0,-7 0 29 0,7 4-786 0,0-5-102 15,0 4 0-15,0 0 0 0,0 1 0 0,0-1 0 0,0 4 0 0,0 1 0 16,0-2 0-16,0 1 0 0,0 3 0 0,0 1 0 0,0 0 0 0,0 3 0 16,7-3 0-16,-7 3 0 0,0 0 0 0,0 1 0 0,6-1 0 0,-6 1-145 15,0 3-296-15,7-4-52 0,-7 0-159 0,0 0-158 0,7 1 17 0,-7-4 43 0,6-1 56 16,-6-3 57-16,6 4 53 0,-6-8 50 0,7 4 72 0,0-4 71 0,-7-3 70 0,6 0 69 15,-6-4 74-15,6 0 124 0</inkml:trace>
  <inkml:trace contextRef="#ctx0" brushRef="#br0" timeOffset="90085.41">12850 15016 0 0,'0'0'151'16,"0"0"164"-16,0 0 69 0,0 4 54 0,0-1 52 0,0 5 48 0,-6-1 44 0,6 3 36 16,0-1 34-16,-7 5 29 0,7-3 25 0,-6 8 23 0,6-5 21 0,0 4-273 15,-6 1-329-15,6 3-48 0,0-1-9 0,-8 5-14 0,8-4-19 0,0 4-18 0,0 0-19 16,-6-5-12-16,6 6-10 0,0-2-4 0,0-4-2 0,0 2 1 0,0-1-2 16,0 0 4-16,0-4 7 0,0 1 5 0,0-5 4 0,0 1 3 0,0-4-2 15,0 0-3-15,0-4-6 0,0 0-4 0,0 1-5 0,0-5-4 0,0-3-4 16,0 0-3-16,0 0-1 0,0 0-5 0,0 0-6 0,0-3-10 0,0-5-12 15,0 5-9-15,6-5-9 0,-6-2-3 0,0 2 0 0,0-3-6 0,8 0-5 16,-2 0-6-16,-6-3-8 0,6-2-6 0,1 2-4 0,-1-1-1 0,1-3-3 0,0 4 4 0,-1-5 3 16,0 5 10-16,0-4 8 0,2-2 7 0,4 2 9 0,-5 4 7 15,6-4 14-15,-6 3 11 0,-1 0 18 0,7-3 14 0,-6 7 17 0,-1-3 22 0,7-2 22 16,-6 7 16-16,-1-3 18 0,1 4 12 0,-1 1 10 0,0 0 16 0,1-1 16 16,0 5 13-16,-1-1 17 0,0 0 10 0,-6 4 11 0,8 0 1 0,-2 4-1 15,0 0-9-15,-6-1-181 0,7 5-5 0,-1-1 0 0,1 4 0 0,-7 0 0 16,6 3 0-16,1 2 0 0,-1-2 0 0,0 4 0 0,-6 1 0 0,8 3 0 0,-2 0 0 15,0-1 0-15,1 6 0 0,-1-6 0 0,1 5 0 0,-1-1 0 0,1 1 0 0,-1-4 0 16,1 4 0-16,0-4 0 0,-1 0 0 0,0-4 0 0,1 1 0 0,0-1 0 16,-1-1 0-16,1-5 0 0,-1 3 0 0,0-4 0 0,1-4 0 0,0 0 0 15,-1 1-403-15,0-5-157 0,2 1-130 0,-2-4-124 0,0 0 16 0,1-4 36 16,-1 1 49-16,1-1 50 0,-1-3 57 0,1-1 59 0,-1-2 67 0,0-1 71 0,2 0 80 16,-8-1 83-16,6-2 96 0,0-1 129 0</inkml:trace>
  <inkml:trace contextRef="#ctx0" brushRef="#br0" timeOffset="93265.37">6709 16874 0 0,'6'-7'145'16,"-6"3"155"-16,0 0 75 0,0-3 55 0,0 3 47 0,-6 0 42 0,6 1 37 16,-7 3 30-16,7-4 26 0,-6 4 25 0,-1 0 28 0,1 0 25 0,-1 4 27 0,1 3-245 15,-1-3-295-15,-6 3-51 0,7 4-17 0,-8 0-6 0,8 0-3 0,-7 3 0 0,0 5 2 16,0 3 7-16,0 0-25 0,0 3-84 0,0 5 0 0,0-2 0 0,0 6 0 15,-1 3 0-15,8 3 0 0,-6 1 0 0,-2 2 0 0,1 1 0 0,7 5 0 0,-8-2 0 16,8 1 0-16,0 3 0 0,-8 0 0 0,8 0 0 0,0-1 0 0,-1 3 0 16,7-2 0-16,-6 4 0 0,6-4 0 0,-7 0 0 0,7 1 0 0,0-5 0 0,0 4 0 15,0-3 0-15,0 3 0 0,7-7 0 0,-7 4 0 0,0 0 0 16,6-5 0-16,1 2 0 0,-1-5 0 0,0 0 0 0,-6 1 0 0,8-8 0 16,4 3 0-16,-6-3 0 0,2-3 0 0,-2-5 0 0,0 0 0 15,7-2 0-15,-6-5 0 0,0 0-382 0,5-3-83 0,-6-4-90 0,8-3-90 16,-8-4-56-16,7-2-46 0,-6-2 44 0,6-2 58 0,-7-7 42 0,1-2 42 15,6 0 53-15,-7-7 50 0,1 0 64 0,0-4 61 0,-1-4 80 0,1-3 78 16</inkml:trace>
  <inkml:trace contextRef="#ctx0" brushRef="#br0" timeOffset="93879.69">6859 17181 0 0,'0'-3'108'0,"0"-1"154"0,0 0 61 0,-7 1 44 15,7-1 35-15,0 0 40 0,0 4 40 0,0 0 42 0,0 0 46 0,0 0 36 0,0 4 32 16,-7 0 23-16,7-1 25 0,0 5-228 0,0-1-274 0,-6 0-38 0,6 5-3 16,0 2 2-16,0 1 3 0,0-1-10 0,0 5-11 0,0-1-22 0,0 4-24 0,0 0-18 0,0 4-17 15,0-1-10-15,0 1-6 0,0-1-6 0,-7 5-7 0,7-4-5 0,0 3-4 16,0-4-8-16,0 5-4 0,-6-5-5 0,6 0-7 0,0 2 2 0,-6-2 0 0,6-3 6 15,0-3 11-15,0-1 3 0,-7 0 4 0,7-3 2 0,0 0-2 0,0-4-10 0,-7 0-13 16,7-4-6-16,0 0-8 0,0-3-3 0,0 0-3 0,-6-1-6 0,6-3-4 16,0-3-5-16,0 3-3 0,0-4-2 0,0-4-1 0,0 1 3 0,0 0 0 15,0-4 7-15,0-5 11 0,0 6 4 0,0-5 5 0,0 1 0 0,6-4 3 0,-6-1 0 16,7 1 4-16,-7 0-1 0,7-4-2 0,-1 3 2 0,0-3 1 0,7 0 3 0,-6 0 2 16,6 4 5-16,-7-4 2 0,8 3 2 0,-1-3 1 0,0 5-1 0,0-1 1 15,-1-1-3-15,2 1 1 0,-1 3-4 0,0 0 0 0,0 1-8 0,-1 0-4 0,2 2 0 16,-8 1-2-16,8 0 7 0,-2 3 5 0,-5 1 5 0,-1 0 5 0,8 3 3 15,-8 1 4-15,0 3 3 0,-6 3 2 0,7-3 3 0,-7 8 2 0,7-1 1 0,-7 0 6 16,0 4 0-16,-7 0-1 0,7 5-9 0,-7-2-7 0,7 4-6 0,-6 0-8 16,0 4-3-16,-1-4-3 0,0 5 1 0,1-2-1 0,-7 2 2 0,7-1 3 0,-8-1 2 15,8-2 2-15,-8-1 0 0,8 0 1 0,-7 0 0 0,7-2 1 0,-7-2-2 0,0-3 0 16,7 0-3-16,-2-4-2 0,-4 1-4 0,5-1-4 0,1-7-1 0,-7 4 1 0,6-4-1 16,1 0 2-16,6 0 3 0,-7-4 5 0,0 0 3 0,1 4 6 0,6-3 9 15,-6-1 9-15,6 0 8 0,0 1 13 0,-7-5 8 0,7 8 7 0,7-3 9 0,-7-1 10 16,0 0 9-16,0 4 11 0,6-3 13 0,-6 3 14 0,6 0 9 0,1 0 9 0,0 0 7 15,-1 3-22-15,1-3-124 0,-1 8 0 0,7-5 0 0,-6 1 0 0,-1 3 0 0,8 1 0 16,-2-1 0-16,-5 4 0 0,6 0 0 0,0-4 0 0,-1 4 0 0,2 4 0 16,-1-4 0-16,0 0 0 0,0 1 0 0,0-2 0 0,0 1 0 0,-7 0 0 0,8 0 0 15,-2-4 0-15,1 4 0 0,1-4 0 0,-2 1 0 0,2-5 0 0,-2 5 0 0,-5-5 0 16,6 1 0-16,0 0 0 0,-7-1 0 0,8-3 0 0,-8 0 0 0,8 0 0 0,-8-3 0 16,7-1 0-16,-7 0 0 0,1-3-322 0,6 0-131 0,-7-1-46 0,0 1-142 0,8-4-149 15,-8 0 23-15,1 0 48 0,-1-3 51 0,1 0 51 0,0 2 47 0,-1-3 44 16,0 1 68-16,1-1 70 0,0 0 75 0,-1 4 72 0,-6-3 71 0,6-1 121 0</inkml:trace>
  <inkml:trace contextRef="#ctx0" brushRef="#br0" timeOffset="94099.17">7282 17508 0 0,'-7'7'186'0,"1"0"172"0,6-4 75 0,-7 5 50 0,7-4 37 0,0-1 39 15,-6 1 36-15,6 3 39 0,0-7 40 0,0 4 40 0,0 0 39 0,0-4 37 0,6 0 38 16,1 3-293-16,-1-3-406 0,-6-3-129 0,14 3 0 0,-14 0 0 0,12-4 0 15,-6 4 0-15,8-4 0 0,-8 4 0 0,7-3 0 0,1-1 0 0,-2 0 0 0,2 1 0 16,-2-1 0-16,8-4 0 0,-7 5 0 0,1-4 0 0,4 3 0 0,2-3 0 0,-7 0 0 16,1 0 0-16,4 3 0 0,-4-4 0 0,-1 0 0 0,0 1 0 0,0 4-194 15,-1-4-138-15,2-1-42 0,-8 4-28 0,8-2-25 0,-8 1-72 0,1 2-71 0,-1-1-47 16,0 0-42-16,-6 1 27 0,7 3 33 0,-7-4 48 0,0 4 50 0,0 0 59 16,0 0 62-16,0-4 57 0,-7 4 56 0,1-3 52 0,0 3 58 0</inkml:trace>
  <inkml:trace contextRef="#ctx0" brushRef="#br0" timeOffset="94281.66">7419 17280 0 0,'-7'-3'115'0,"7"3"157"0,0 0 66 0,-6 0 53 0,6 0 43 16,0 0 48-16,0 3 49 0,0-3 44 0,0 4 39 0,-7 0 35 0,7-1 33 0,0 1 37 0,0 3 37 15,0-3-220-15,0 3-271 0,0 0-33 0,0 1-4 0,0-1-1 0,0 4-82 16,0 1-145-16,0 2 0 0,0-3 0 0,0 4 0 0,7-1 0 0,-7 4 0 0,0-3 0 16,6 3 0-16,-6 1 0 0,0-1 0 0,7 1 0 0,-7 2 0 0,6-2 0 0,-6-1 0 15,6 4 0-15,-6-4 0 0,8 1 0 0,-8-1 0 0,6 0 0 0,-6 1 0 16,6-5 0-16,-6 4-57 0,6-3-267 0,-6 0-40 0,8-4-41 0,-8 4-35 0,6-4-102 15,-6-4-105-15,6 4-14 0,-6-8-4 0,7 5 31 0,-7-4 35 0,6-1 40 0,1 1 42 16,-7-4 65-16,0-4 66 0,7 1 59 0,-1-1 60 0,-6 0 61 0,6-3 74 16</inkml:trace>
  <inkml:trace contextRef="#ctx0" brushRef="#br0" timeOffset="94668.08">7699 17328 0 0,'0'-8'113'0,"6"5"156"0,-6-1 63 0,0 0 53 0,7 4 46 0,-7 0 51 15,6-3 48-15,-6 3 42 0,0 3 36 0,0-3 34 0,0 4 31 0,7 3 31 0,-7 1 26 16,6-1-230-16,-6 4-281 0,6-3-38 0,-6 3-7 0,0 3-10 0,0-3-14 16,0 0-26-16,8 4-30 0,-8-1-17 0,0 5-40 0,0-1-37 0,0-3 0 15,0 7 0-15,0-4 0 0,0 0 0 0,0 4 0 0,0-3 0 0,0-1 0 0,0 3 0 0,0-3 0 16,0 2 0-16,0-2 0 0,0-3 0 0,0-1 0 0,0 1 0 0,0-4 0 16,0 3 0-16,-8-6 0 0,8-1 0 0,0 0 0 0,0 2-19 0,0-9-16 0,0 3-4 0,0-3-2 15,0-3-6-15,0-3-2 0,0 3-5 0,0-4-2 0,0 0-2 0,0-4-1 16,0 0 3-16,0-4 2 0,0 4 3 0,0-7 3 0,0 3-1 0,0-3 5 0,0 0-1 15,8-1 1-15,-8 1-1 0,0-4 0 0,6 4 2 0,-6-4 3 0,6 4 6 16,-6-1 5-16,7 1 5 0,-1-1 5 0,1 1 4 0,-7 3 7 0,6 1 5 0,1-1 1 16,-1 4 9-16,0-4 5 0,-6 8 11 0,8-3 9 0,-2 2 12 0,0 0 16 15,1 6 9-15,-7-3 15 0,7 5 11 0,-1 0 11 0,0 0 8 0,1 5 9 0,-7-3 10 16,6 2 6-16,1 4-25 0,0-1-114 0,-7 0 0 0,6 4 0 0,0 0 0 0,1 0 0 16,0 4 0-16,-7-1 0 0,6 1 0 0,1 3 0 0,-1-3 0 0,-6 4 0 15,7-1 0-15,-1 0 0 0,-6 0 0 0,7 1 0 0,-1-1 0 0,-6 0 0 0,6 0 0 16,2 1 0-16,-8-4 0 0,6 3 0 0,-6-7 0 0,6 4 0 0,-6-4 0 0,7-1 0 15,-7-2 0-15,6-1-20 0,-6 0-329 0,0-3-50 0,7 0-92 0,-1-1-93 16,-6-3-84-16,7 0-76 0,-7 0 32 0,6-7 43 0,-6 3 45 0,6-3 45 0,2-4 47 16,-8 0 49-16,6 0 70 0,-6-3 72 0,6-1 68 0,-6 0 68 0</inkml:trace>
  <inkml:trace contextRef="#ctx0" brushRef="#br0" timeOffset="94914.39">8258 17416 0 0,'-6'3'213'0,"6"1"177"0,0 0 77 0,0-1 49 0,-6 2 35 15,6-5 34-15,0 3 34 0,0-3 42 0,0 0 42 0,0 0 41 0,0 3 41 16,0-3 37-16,6 0 39 0,-6 0-587 0,6 4-274 0,-6-4 0 0,8 0 0 0,-2 0 0 0,-6-4 0 16,13 4 0-16,-7 0 0 0,1 0 0 0,0-3 0 0,5 3 0 0,2-3 0 15,-8-2 0-15,7 5 0 0,0-3 0 0,0-1 0 0,1 0 0 0,-2 1 0 16,1-1 0-16,7 0 0 0,-8 1 0 0,2-1 0 0,-2 1 0 0,2-5 0 0,-1 5 0 15,0-1-163-15,0-4-236 0,-1 5-55 0,-4-1-128 0,4-3-126 0,-5 4-18 0,6-1-2 16,-6-4 42-16,-1 4 45 0,6 2 43 0,-4-3 43 0,-2 1 59 0,0 1 63 16,1-5 69-16,-7 5 70 0,7 3 73 0,-1-4 84 0</inkml:trace>
  <inkml:trace contextRef="#ctx0" brushRef="#br0" timeOffset="95163.86">8806 17061 0 0,'6'-3'184'0,"-6"-6"175"0,0 6 77 0,0-1 54 0,0 0 44 0,0 4 40 0,0-3 40 16,0 3 44-16,0 0 43 0,0 0 46 0,0 0 41 0,0 0 38 0,0 0 33 16,6 3-438-16,-6 5-421 0,0-2 0 0,8 3 0 0,-8 2 0 0,6 0 0 0,-6-1 0 15,0 5 0-15,6 3 0 0,-6 1 0 0,7-1 0 0,-7 4 0 0,7 1 0 0,-1 2 0 16,-6 0 0-16,7-3 0 0,-7 7 0 0,6-3 0 0,0 0 0 0,-6 0 0 16,7-1 0-16,-7 1 0 0,7-1 0 0,-7-2 0 0,6-1 0 0,-6 3 0 0,6-7 0 15,-6 4 0-15,0-3 0 0,7-1 0 0,-7-4 0 0,0 0 0 0,0 2-28 0,0-1-380 16,0-1-137-16,0-3-145 0,0-3-53 0,0 3-35 0,-7-4 35 0,7 0 47 15,0 1 48-15,-6-1 54 0,0-4 47 0,6 5 50 0,-7-5 73 0,0 1 78 0,1 0 75 16,-7-1 82-16</inkml:trace>
  <inkml:trace contextRef="#ctx0" brushRef="#br0" timeOffset="95863.08">7216 18511 0 0,'0'-3'100'0,"0"-5"149"0,0 2 58 16,8 0 54-16,-8 3 50 0,0 0 55 0,0-1 55 0,0 4 38 0,0 0 34 15,0 0 30-15,6 4 28 0,-6-1 20 0,0 6 21 0,0-3-226 0,6 5-271 16,-6 0-34-16,0 4-4 0,6 0-20 0,-6-1-27 0,0 1-29 16,0 7-33-16,8-4-11 0,-8 1-6 0,0 2-4 0,6 1-3 0,-6 0-1 15,0 0 3-15,0-4 3 0,6 4 3 0,-6-3-3 0,0-1-5 16,0 1-5-16,0-5-3 0,0-3-9 0,0 4-5 0,0-4-10 0,7-4-6 15,-7 1-5-15,0-5-5 0,0 1-3 0,0-4-3 0,0 0-4 16,0-4-6-16,0 1 1 0,0-1-2 0,0-4 1 0,0-3 1 16,0 4 4-16,0-4 3 0,6-3 4 0,-6 3 6 0,0-4 0 0,7-3 3 15,-7 4 1-15,7-6 3 0,-1 2 0 0,-6 0 1 0,6 0 2 0,0-1 4 16,2 1 0-16,-2 4 2 0,0-5 1 0,7 1 1 0,-6 3 0 0,0 0-1 16,-1 1 2-16,7 3 3 0,-6-4 4 0,-1 8 6 0,0-4 3 15,1 4 0-15,0 3 3 0,-1 0 4 0,1 1 10 0,-1 3 6 16,0 0 8-16,2 3 10 0,-2 1 9 0,0 3 8 0,0 1 9 0,2 3 4 15,-2 0 6-15,0 3 5 0,1 1 9 0,-1-1 5 0,8 5-109 0,-8-1 0 16,0 4 0-16,0 0 0 0,2-4 0 0,-2 4 0 0,0 0 0 0,1 0 0 16,-1 1 0-16,1-5 0 0,0 4 0 0,-7-8 0 0,6 5 0 15,0-4 0-15,0-5 0 0,-6 1 0 0,8 0 0 0,-2-4 0 0,-6 1 0 16,6 0-333-16,1-5-135 0,-7 1-113 0,7-8-104 0,-1 1-95 16,1-1 27-16,-1-4 41 0,0 0 50 0,1 1 48 0,0 0 45 0,-1-4 45 15,7 4 66-15,-6-4 69 0,-1-4 79 0,1 4 81 0,-1-3 107 0,7-1 120 16</inkml:trace>
  <inkml:trace contextRef="#ctx0" brushRef="#br0" timeOffset="96104.29">7887 18632 0 0,'0'3'190'0,"0"-3"176"15,0 0 80-15,0 0 75 0,0 0 68 0,0 0 55 0,0-3 48 0,7 0 43 16,-7 0 38-16,7-2 36 0,-1-2 32 0,1 3 32 0,6-3-161 15,0-1-712-15,-1 1 0 0,2 0 0 0,-1-1 0 0,6 1 0 0,-6 0 0 16,7 0 0-16,0-1 0 0,-1 5 0 0,7-5 0 0,-6 1 0 0,-1 3 0 16,7-3 0-16,-6 3 0 0,-1 1 0 0,7-5 0 0,-6 5 0 15,0 0 0-15,-1-3 0 0,1 6 0 0,-8-3-251 0,8 0-210 16,-7-1-117-16,0 0-116 0,0 1-46 0,1 3-33 0,-2-4 46 0,-6 4 56 16,8-4 52-16,-8 1 54 0,1 3 48 0,-1-4 50 0,-6 1 78 0,6 3 76 15,-6-8 77-15,8 4 79 0</inkml:trace>
  <inkml:trace contextRef="#ctx0" brushRef="#br0" timeOffset="96349.91">8538 18174 0 0,'8'-7'204'0,"-8"-1"178"0,0 5 81 16,0 0 53-16,0-2 44 0,0 2 37 0,0 3 37 0,0 0 33 0,0 0 34 0,0 0 45 16,0 0 50-16,0 0 38 0,0 3 41 0,0 2-659 0,0 1-216 0,0 2 0 0,0-4 0 15,0 3 0-15,6 0 0 0,-6 0 0 0,6 5 0 0,-6-1 0 0,7 0 0 16,-7 3 0-16,6 1 0 0,-6 3 0 0,7 4 0 0,0-4 0 0,-1 7 0 15,0 2 0-15,0-2 0 0,2 5 0 0,-8-1 0 0,6 4 0 0,0-4 0 16,1 4 0-16,0 0 0 0,-1-4 0 0,1 5 0 0,-7-5 0 16,6 0 0-16,0 0 0 0,-6-3 0 0,7-3 0 0,-7 2 0 0,7-7-94 15,-7-3-542-15,6-1-110 0,-6 1-99 0,6-7 19 0,-6-2 37 16,0-2 48-16,0-4 50 0,0 0 62 0,7-4 65 0,-7-2 64 0,0-6 70 16,0 1 96-16,0-3 97 0,0-5 111 0,-7-2 123 0</inkml:trace>
  <inkml:trace contextRef="#ctx0" brushRef="#br0" timeOffset="96929.2">9060 16918 0 0,'0'-7'109'0,"0"2"148"0,0 1 51 0,0-3 34 0,0 4 22 16,0-4 30-16,7 3 29 0,-7 0 43 0,0 1 49 0,0-1 40 0,6 1 40 0,-6 3 30 16,6-4 28-16,1 4-217 0,-1-4-266 0,1 4-23 0,0 0 11 0,-1 0 17 0,0 0 12 15,1 0-1-15,6 0-2 0,-7 4-24 0,7-4-29 0,-6 4-19 0,6-1-17 16,1 1-10-16,-2 3-5 0,1 0-7 0,0 4-3 0,0 1-6 0,7-3-7 0,-8 7-42 15,8 2-15-15,-7 1 0 0,7 2 0 0,0 2 0 0,-8 2 0 0,8 5 0 0,-7-1 0 16,7 7 0-16,-1-3 0 0,-6 5 0 0,6 1 0 0,-5 5 0 0,-2-4 0 16,2 8 0-16,-1-4 0 0,0 3 0 0,-6 2 0 0,5-2 0 0,-6 4 0 0,2 1 0 15,4-5 0-15,-12 4 0 0,7 1 0 0,-1-1 0 0,-6-4 0 0,7 5 0 0,-7-4 0 16,0 3 0-16,0-3 0 0,-7 3 0 0,7-3 0 16,-6-1 0-16,6 1 0 0,-7 0 0 0,7-5 0 0,-6 1 0 0,0-4 0 15,-2 1 0-15,2-1 0 0,0-3 0 0,-7 0 0 0,6-5 0 0,1-2 0 16,-1-1 0-16,7-4 0 0,-6-3 0 0,-1-3 0 0,0-5 0 0,1 1 0 15,6-4 0-15,-6 0-32 0,6-3-493 0,-6-5-129 0,6-3-90 16,0 0-74-16,-8-3 25 0,8-5 38 0,-6 1 56 0,6-5 57 0,-6 2 56 16,-1-5 60-16,1-3 74 0,-1-1 77 0,0 1 80 0,1-7 84 15</inkml:trace>
  <inkml:trace contextRef="#ctx0" brushRef="#br0" timeOffset="101917.08">8232 16683 0 0,'-6'0'167'16,"6"-3"172"-16,0 3 78 0,-6 0 55 0,6-5 46 0,0 5 43 0,0-3 40 0,-7 3 41 15,7 0 40-15,0 0 38 0,-6-3 36 0,6 3 32 0,0 0 32 0,-7 0-288 16,7 0-356-16,0 0-176 0,0 0 0 0,0 0 0 0,0 0 0 0,0 0 0 0,0 0 0 15,0 0 0-15,0 0 0 0,0 0 0 0,0 0 0 0,7 0 0 0,-7-4 0 16,6 4 0-16,-6 0 0 0,7-4 0 0,-1 4 0 0,0 0 0 0,2 0 0 0,-2-4 0 16,0 4 0-16,8 0 0 0,-2-3 0 0,-5 3 0 0,13 0 0 0,-8-4 0 15,2 4 0-15,-2 0 0 0,8 0 0 0,-7 0 0 0,7 0 0 0,-1 0 0 0,-6 0 0 16,6 0 0-16,1 0 0 0,6 0 0 0,-6 0 0 0,-1 0 0 0,1 0 0 16,6 0 0-16,-7 4 0 0,7-4 0 0,-6 0 0 0,6 0 0 0,0 0 0 0,0 0 0 15,0 0 0-15,-6-4 0 0,6 4 0 0,-1 0 0 0,2 0 0 0,-1 0 0 16,0 0 0-16,0-3 0 0,0 3 0 0,-7 0 0 0,8 0 0 0,-1 0 0 15,0 0 0-15,-6 0 0 0,5 0 0 0,-5 0 0 0,6 0 0 0,-7 0 0 0,7 3 0 16,-6-3 0-16,0 4 0 0,-1-4 0 0,1 3 0 0,0-3 0 0,-1 4 0 16,-6 0 0-16,6-4 0 0,1 4 0 0,-7-4 0 0,7 3 0 0,-8 0 0 0,2-3 0 15,-2 5 0-15,8-5 0 0,-7 3 0 0,-7-3 0 0,8 4 0 0,-2-4 0 0,2 0 0 16,-1 3 0-16,-7-3 0 0,8 0 0 0,-8 0 0 0,6 0 0 0,-4 4 0 16,4-4 0-16,-5 0 0 0,6 0 0 0,-6 0 0 0,-1 0 0 0,0 0 0 0,0 0 0 15,8 0 0-15,-8 0 0 0,1 0 0 0,0 0 0 0,-1 0 0 0,1 0 0 0,-1 0 0 16,0 0 0-16,1 0 0 0,0 0 0 0,-1 0 0 0,0 0 0 0,1 0 0 15,-7 0 0-15,7 0 0 0,-1 0 0 0,1 0 0 0,-7 0 0 0,6 0 0 0,1 0 0 16,-7 0 0-16,6 0 0 0,1 0 0 0,-1 0 0 0,-6 0 0 0,6 0 0 16,2 0 0-16,-8 0 0 0,6 0 0 0,0 0 0 0,-6 0 0 0,7 0 0 0,-1 0 0 15,-6 0 0-15,7 0 0 0,0 0 0 0,-1 0 0 0,0 0 0 0,-6 0 0 16,6 0 0-16,2 0 0 0,-2 0 0 0,0 0 0 0,-6 0 0 0,7 0 0 16,0 0 0-16,-1 0 0 0,1 0 0 0,-1 0 0 0,0 0 0 0,1 0 0 0,-7-4 0 0,7 4 0 15,-1 0 0-15,0 0 0 0,-6 0 0 0,7-3 0 0,-7 3 0 0,7 0 0 16,-7 0 0-16,6-4 0 0,-6 4 0 0,7 0 0 0,-7-3 0 0,0 3 0 15,0 0 0-15,6-5-362 0,-6 5-313 0,0-3-170 0,0 0 5 0,0-1 33 16,0 4 46-16,0-4 48 0,0 4 60 0,0 0 65 0,0 0 57 0,0-4 59 0,0 1 88 16,0 3 90-16,0 0 93 0,0 0 136 0</inkml:trace>
  <inkml:trace contextRef="#ctx0" brushRef="#br0" timeOffset="107717.81">11040 16940 0 0,'6'-4'95'0,"-6"4"149"16,0-4 59-16,7 4 39 0,-7 0 31 0,0 0 32 0,0 0 30 0,0 0 35 0,0 0 36 15,0 0 30-15,0 0 33 0,0 0 28 0,0 0 30 0,0 0-200 0,0 0-246 16,0 0-35-16,0 0 1 0,0 0 4 0,0 4 7 0,0 0-4 0,0-4-1 0,6 3-15 16,-6 1-12-16,0 3-14 0,0-3-12 0,0 3-12 0,0 1-11 0,0 3-10 0,0-1-11 15,0 1-4-15,0 1-7 0,0 2-2 0,0 1-3 0,0 3-6 0,0-3-4 16,0 3-6-16,0 4 0 0,-6-4-4 0,6 4 2 0,0-3-2 0,0 2-1 16,-7 2-2-16,7-5-4 0,0 0-8 0,0 4-5 0,-6-4 0 0,6 1 0 0,0-5 0 15,0 1-10-15,0 0-3 0,0-1-1 0,0-2-3 0,0-1 1 0,0-4 1 0,0 0 1 16,0 0 2-16,6 1 4 0,-6-5 2 0,7-3 3 0,-7 5 3 0,6-5 1 15,-6 0 2-15,6-5 0 0,2 2-3 0,-2-1-3 0,0-3-4 0,7-1-6 16,-6-2-5-16,-1-1-6 0,7-1-7 0,-6-2-8 0,6-1-4 0,0-3-4 0,-6-1-2 0,5 1-2 16,1 0-2-16,1-4-2 0,-2 4 3 0,2-4 1 0,-2 3 3 0,-5-3 4 15,6 4 4-15,0 0 7 0,1-1 4 0,-2 1 1 0,-5 4 4 0,6-5 5 16,-7 4 3-16,7 1 2 0,-6 3 4 0,6 0 6 0,-7 0 5 0,1 3 8 16,0-2 8-16,-1 2 7 0,0 1 7 0,1 0 11 0,-7 3 8 0,6 0 7 0,-6 1 9 0,0-1 11 15,7 0 4-15,-7 1 9 0,0 3 3 0,0-4 4 0,0 4-3 0,0 0-1 16,0 0-49-16,0 0-44 0,0 0 0 0,0 0 0 0,0 0 0 0,0 0 0 0,0 0 0 15,0 0 0-15,0 0 0 0,0 0 0 0,0 0 0 0,0 4 0 0,0-1 0 0,0 1 0 16,0 0 0-16,0 3 0 0,0-3 0 0,0 7 0 0,0-4 0 0,0 4 0 16,0 3 0-16,0-2 0 0,0 2 0 0,0 4 0 0,0-3 0 0,0 7 0 15,0-4 0-15,7 1 0 0,-7 3 0 0,0 3 0 0,6-3 0 0,-6 1 0 0,0 2 0 16,0 1 0-16,6-4 0 0,-6 3 0 0,0 2 0 0,0-2 0 0,0 0 0 0,0-3 0 16,0 4 0-16,0-1 0 0,0-2 0 0,0-1 0 0,0-1 0 0,-6 1 0 15,6 0 0-15,0 0 0 0,-6 0 0 0,6-3 0 0,-7 3 0 0,0-4 0 0,1 0 0 0,6-3 0 16,-7 3 0-16,1-3 0 0,0-1 0 0,-1 0 0 0,0-2 0 0,1 3 0 15,-7-4 0-15,6-4 0 0,1 4 0 0,-1-4 0 0,-6 1 0 0,7-1 0 0,-1-3 0 16,-5-1 0-16,4 1 0 0,-4-4 0 0,5 0 0 0,-6 0 0 0,6-4 0 0,-5 1 0 16,6-1 0-16,-8-3 0 0,8-1 0 0,-8-2 0 0,8-2 0 0,-7 2 0 0,0-5 0 15,6-1 0-15,-5 6-93 0,5-5-397 0,-6-3-157 0,6 4-157 0,1-1-6 16,-1 0 20-16,1 1 49 0,6-1 52 0,-7 4 60 0,7 0 60 0,0-1 58 0,0 2 58 16,0 3 84-16,0-1 83 0,7 5 76 0,-7-1 110 0</inkml:trace>
  <inkml:trace contextRef="#ctx0" brushRef="#br0" timeOffset="108129.42">11730 17661 0 0,'0'-3'129'0,"0"-5"168"0,0 5 77 0,6-1 54 0,-6-1 46 0,0 3 41 0,0 2 38 15,0-4 36-15,7 4 35 0,-7-3 32 0,0 3 31 0,0 0 29 0,0 0 28 16,0 0-244-16,0 0-300 0,0 0-53 0,0 0-21 0,0 0-9 0,0 0-6 0,0 0-5 15,0 3-8-15,0 1-98 0,0-4 0 0,0 7 0 0,-7-3 0 0,7 3 0 0,0 0 0 16,0 1 0-16,0 3 0 0,0-4 0 0,0 4 0 0,0 0 0 0,0 3 0 16,0-2 0-16,-6 2 0 0,6-3 0 0,0 5 0 0,0-2 0 0,0-3 0 0,0 3 0 15,0-3 0-15,0 0 0 0,0 0 0 0,0-4 0 0,0 4 0 0,0-3 0 0,0-1 0 16,0 0 0-16,0 1 0 0,0-5 0 0,0 4 0 0,0-7 0 0,0 4 0 0,0 0 0 16,0-4 0-16,0 0 0 0,0 0-262 0,0 0-102 0,0 0-67 0,0 0-102 0,0 0-101 15,0 0-41-15,-6-4-28 0,6 0 34 0,0-3 42 0,0 4 33 0,0-5 35 16,0 1 44-16,-7-4 46 0,7 4 73 0,0-4 75 0,0 0 79 0,0 0 82 0</inkml:trace>
  <inkml:trace contextRef="#ctx0" brushRef="#br0" timeOffset="108296.18">11704 17401 0 0,'0'-3'181'0,"0"3"176"0,6 0 79 15,-6 0 57-15,0 0 46 0,0 0 46 0,0 0 42 0,0 0 44 0,0 0 45 16,0 0 32-16,0 0 31 0,0 0 15 0,0 0 17 0,0 0-357 0,0 0-454 0,0 0 0 15,0 0 0-15,0 0 0 0,0 0 0 0,0 0 0 0,0 0-15 0,0 0-200 0,0 0-89 16,0 0-149-16,7 3-157 0,-7-3-76 0,7 4-61 0,-1-1 23 0,0 1 34 16,1 0 45-16,0-4 48 0,-7 3 38 0,13-3 40 0,-7 0 65 0,0 0 69 15,2 0 82-15,-2 0 89 0</inkml:trace>
  <inkml:trace contextRef="#ctx0" brushRef="#br0" timeOffset="108667.25">12199 17277 0 0,'0'-8'196'0,"0"5"172"0,6-1 73 0,-6 0 51 0,0 1 40 16,0-1 46-16,0 0 45 0,0 4 49 0,7-4 51 0,-7 4 41 0,0 0 37 0,7 0 33 15,-7 0 29-15,6 0-559 0,-6 4-304 0,6-4 0 0,2 0 0 0,-2 4 0 0,0-4 0 16,1 0 0-16,6 0 0 0,-7 4 0 0,7-4 0 0,1 0 0 0,-2 0 0 16,1 0 0-16,0 3 0 0,0-3 0 0,7 0 0 0,-7-3 0 0,0 3 0 15,0 0 0-15,7 0 0 0,-8-4 0 0,2 4 0 0,5-4 0 0,-6 4 0 0,0-4 0 0,1 4 0 16,-2 0 0-16,1-3 0 0,-6-1 0 0,6 4-66 0,-7-3-230 0,8 3-21 15,-8 0-23-15,0-4-20 0,0 4-15 0,-6 0-13 0,8 0-133 0,-8 0-136 16,0 0 1-16,0 4 25 0,6-1 38 0,-6 1 41 0,-6-1 55 0,6 5 59 0,0-4 47 16,-8 3 50-16,2-3 51 0,6 3 56 0,-12-3 56 0,4 3 108 0</inkml:trace>
  <inkml:trace contextRef="#ctx0" brushRef="#br0" timeOffset="108882">12245 17540 0 0,'0'8'196'0,"0"-5"172"0,-6 5 77 15,6-5 49-15,0 1 39 0,0 0 50 0,0-4 55 0,0 3 54 0,6-3 57 16,-6 4 43-16,0-4 40 0,6 0 32 0,-6 0 32 0,7 0-787 0,-1 0-109 0,1 0 0 16,-1 0 0-16,1 0 0 0,-1 0 0 0,8 0 0 0,-2 0 0 0,-5 0 0 0,6 0 0 15,0-4 0-15,7 4 0 0,-8 0 0 0,2 0 0 0,-2 0 0 0,8-3 0 16,-7 3 0-16,7 0 0 0,-8-4 0 0,8 4 0 0,-7-4 0 0,1 1 0 0,4 3 0 16,-4-4 0-16,-1 0 0 0,-1 4 0 0,8-3 0 0,-14 3 0 0,8-4 0 15,-1 4 0-15,0-4-84 0,-6 4-479 0,5-3-142 0,-6 3-139 0,8 0 13 0,-8 0 37 16,1 0 50-16,0 0 55 0,-7 0 62 0,6 0 62 0,-6 0 65 0,0 3 65 0,0-3 86 15,0 0 86-15,0 0 97 0,0 0 134 0</inkml:trace>
  <inkml:trace contextRef="#ctx0" brushRef="#br0" timeOffset="109379.46">13052 16976 0 0,'0'0'169'0,"0"0"163"0,0 0 63 0,0 0 36 0,0 0 22 15,0 0 48-15,0 0 51 0,0-3 41 0,0 3 38 0,0 0 31 16,7 0 29-16,-7-4 26 0,6 4 25 0,1 4-281 0,-1-4-335 0,1 0-37 0,-1 3 8 16,0-3 20-16,2 0 19 0,-2 4-17 0,7 0-25 0,-7-4-11 0,1 3-83 0,6 1 0 15,-7-1 0-15,8 1 0 0,-8 0 0 0,7 3 0 0,-6-3 0 0,6 0 0 0,-7 3 0 16,7 0 0-16,-6-3 0 0,5 7 0 0,-4-5 0 0,-2 3 0 0,0 2 0 15,1 0 0-15,-1-1 0 0,-6 1 0 0,7 4 0 0,-7 0 0 0,0-1 0 0,0 5 0 16,-7-1 0-16,7 1 0 0,-6 2 0 0,-1-3 0 0,-5 8 0 0,4-4 0 0,-4 0 0 16,-2 5 0-16,2-6 0 0,-8 5 0 0,7-5 0 0,0 1 0 0,-7 1 0 15,7-6 0-15,-6 3 0 0,5-2 0 0,2-1 0 0,-1-2 0 0,-7-4 0 0,8 4 0 16,4-8 0-16,-4 5 0 0,5-5 0 0,-6-4 0 0,7 5 0 0,-1-8 0 0,7 3 0 16,-6-3 0-16,-1 0-385 0,7-3-168 0,0 3-59 0,0-8-102 0,0 5-96 0,0-4 25 15,0-5 48-15,7 1 61 0,-1 0 61 0,1 0 66 0,-1-4 67 0,7 1 83 16,-6 0 79-16,5-5 68 0,2 1 66 0,-1-1 75 0,0-3 106 0</inkml:trace>
  <inkml:trace contextRef="#ctx0" brushRef="#br0" timeOffset="109612.75">13391 16976 0 0,'6'-11'165'0,"-6"4"177"0,7 0 82 16,-7-1 63-16,7 5 54 0,-7-5 54 0,0 5 51 0,6-1 44 0,-6-1 43 0,0 5 33 16,0-2 31-16,0 2 32 0,0 0 32 0,-6 0-546 0,6 2-315 0,0 3 0 0,-7-5 0 15,7 7 0-15,0 1 0 0,-7-5 0 0,1 8 0 0,6 0 0 0,-6 0 0 16,6 4 0-16,-7 3 0 0,0 0 0 0,1 1 0 0,6 3 0 0,-7 0 0 0,1 3 0 15,6 1 0-15,-7 0 0 0,1 3 0 0,6-3 0 0,0 3 0 0,-7 0 0 0,7-3 0 16,0 3 0-16,0 1 0 0,0-5 0 0,0 1 0 0,0-1 0 0,7-3 0 16,-7 5 0-16,0-9 0 0,6 3 0 0,1-2 0 0,-1-5 0 0,-6 1 0 0,7 0 0 15,-1-1 0-15,1-3 0 0,0-4 0 0,-1 1 0 0,7-2 0 0,-6 3 0 0,-1-6 0 16,0-3 0-16,7 4 0 0,-6-4 0 0,0 0 0 0,5-4-313 0,-5 1-168 0,6-1-99 16,0-1-96-16,-6-1-50 0,6-2-37 0,-1 1 41 0,2 0 53 0,-2-4 49 0,2 4 50 15,-1-4 61-15,7 0 62 0,-14 3 71 0,6-3 71 0,8 0 71 0,-13 4 75 16</inkml:trace>
  <inkml:trace contextRef="#ctx0" brushRef="#br0" timeOffset="109765.73">13756 17467 0 0,'0'0'177'0,"6"3"173"0,-6-3 77 0,6 0 58 0,-6 4 46 0,0-4 48 0,0 4 45 16,0-4 47-16,0 4 48 0,0 0 41 0,0 0 39 0,0-2 36 0,0 6 35 15,0-4-506-15,-6 0-364 0,6 3 0 0,0 0 0 0,0 0 0 0,0 1 0 0,0-1 0 16,0 0 0-16,0 4 0 0,0 0 0 0,0 1 0 0,0-2 0 0,0 5 0 0,0-5 0 16,0 6 0-16,0-5 0 0,0 3 0 0,0 1 0 0,0-4 0 0,0 4 0 0,0-4 0 15,0-1 0-15,0 2 0 0,0-2 0 0,0 1 0 0,6-3-15 0,-6-2-383 0,-6 3-73 16,6-6-164-16,0 1-165 0,-6 0 17 0,6-4 43 0,0-4 55 0,0 4 50 15,-6-7 42-15,6 4 43 0,-8-6 53 0,8-2 55 0,-6 0 71 0,6-3 73 0,-6-1 91 16,-1-3 136-16</inkml:trace>
  <inkml:trace contextRef="#ctx0" brushRef="#br0" timeOffset="109915.3">13730 17104 0 0,'0'-7'221'0,"0"0"179"0,6 3 82 0,-6-3 54 0,0 3 38 0,0 1 33 15,0-1 27-15,0 4 29 0,0-4 26 0,0 4 22 0,0 0 13 0,6 0 1 0,-6 0-4 16,8 0-393-16,-8 4-460 0,0-4-132 0,6 4-87 0,-6-1-178 0,0 5-184 15,6-5-8-15,-6 1 17 0,6 3 24 0,1-3 23 0,-7 3 34 0,7 0 37 0,-1 1 50 16,-6-5 55-16,7 5 81 0,-1-5 83 0,0 5 91 0,2-5 131 0</inkml:trace>
  <inkml:trace contextRef="#ctx0" brushRef="#br0" timeOffset="110328.59">14205 17372 5 0,'-7'0'295'0,"1"-4"157"15,6 1 84-15,-6-1 59 0,6 4 49 0,-7-3 47 0,7-1 43 0,-7 0 42 0,7 0 39 16,0 4 36-16,0-4 36 0,0 2 5 0,0 2-874 0,7-5-18 0,-7 1 0 16,7 4 0-16,-7 0 0 0,6 0 0 0,0-3 0 0,8 3 0 0,-8 0 0 0,7 3 0 15,0-3 0-15,0 0 0 0,0 0 0 0,7 0 0 0,-7 4 0 0,6-4 0 0,1 0 0 16,-7 5 0-16,6-5 0 0,0 2 0 0,1-2 0 0,0 4 0 0,-1-4 0 0,1 4 0 15,0-4 0-15,-1 4 0 0,-6-4 0 0,6 0 0 0,-5 4 0 0,5-4 0 0,-6 0 0 16,0 3 0-16,1-3 0 0,-8 0 0 0,6 0 0 0,2 0 0 0,-8 4 0 16,1-4 0-16,-1 0 0 0,1 0 0 0,0 0 0 0,-7 0 0 0,6 0 0 0,-6 0-194 15,0 0-606-15,0 0-37 0,0 0-12 0,0 0 32 0,0 0 39 0,0 0 54 0,0 0 54 16,0-4 66-16,0 4 69 0,-6-3 61 0,6-1 68 0,-7-4 102 0,0 4 118 16</inkml:trace>
  <inkml:trace contextRef="#ctx0" brushRef="#br0" timeOffset="110998.29">15312 17185 0 0,'7'-4'107'0,"-7"4"153"0,6-3 60 16,-6-1 49-16,7 0 42 0,-7 1 50 0,0-1 54 0,6-3 45 0,-6 3 44 16,0-3 33-16,0 3 31 0,-6-3 28 0,6-4 25 0,0 3-224 0,-7 1-273 0,7-4-36 15,-6 4-3-15,6-4-2 0,-7 4-3 0,7-4-23 0,-6-1-25 0,-1 5-16 16,1-4-116-16,6 4 0 0,-7-4 0 0,0 3 0 0,1 1 0 0,0 0 0 0,-1 0 0 16,-6-1 0-16,7 5 0 0,-1-1 0 0,-6 0 0 0,6 4 0 0,-5 4 0 15,4-4 0-15,-4 7 0 0,-1-3 0 0,6 7 0 0,-6-4 0 0,1 8 0 0,-2-1 0 16,1 5 0-16,0-1 0 0,0 4 0 0,1 0 0 0,-2 0 0 0,1 4 0 0,0-1 0 15,0 5 0-15,0-1 0 0,6 0 0 0,-5 0 0 0,5 1 0 0,0-4 0 16,1 3 0-16,0-4 0 0,-1 5 0 0,0-8 0 0,7 4 0 0,0-4 0 0,-6-5 0 0,6 2 0 16,6-1 0-16,-6-3 0 0,0 0 0 0,7-4 0 0,0-1 0 0,-1-3 0 15,0 2 0-15,1-6 0 0,6 1 0 0,-7-4 0 0,8-4 0 0,-1 4 0 0,-1-8 0 16,2 1 0-16,-8 0 0 0,14-4 0 0,-7 0 0 0,0-7 0 0,6 3 0 0,-5-3 0 16,-2 0 0-16,8-4 0 0,-7-1 0 0,-1-2 0 0,8 3 0 0,-6-4 0 15,-1 0 0-15,6 1 0 0,-6 3 0 0,0-4 0 0,0 4 0 0,-6 0 0 16,6 4 0-16,0 0 0 0,-7 4 0 0,0-6 0 0,2 10 0 0,-2-1 0 0,0 3 0 0,1-3 0 15,-7 8 0-15,6-1 0 0,-6 4 0 0,7 0 0 0,-7 0 0 16,0 4 0-16,0 3 0 0,0 0 0 0,0 1 0 0,0 3 0 0,0 3 0 0,0-2 0 16,0 6 0-16,0-4 0 0,0 5 0 0,0-1 0 0,-7 4 0 0,7 0 0 0,0 1 0 15,-6-2 0-15,6 1 0 0,0 0 0 0,-7 0 0 0,7 0 0 0,0-4 0 0,0 5 0 16,0-5 0-16,0-1 0 0,0 2 0 0,0-4 0 0,0-1 0 0,7 1 0 16,-7 0 0-16,0-5 0 0,6-3 0 0,-6 5 0 0,7-6 0 0,-7 3 0 0,6-6-27 0,-6 5-444 15,7-5-102-15,-7 1-102 0,6 0-64 0,0-1-54 0,2-3 37 0,-2 4 50 16,0-8 59-16,1 4 60 0,0 0 53 0,-1-3 57 0,0-1 78 0,1 0 77 0,-1-3 73 15,1 3 73-15</inkml:trace>
  <inkml:trace contextRef="#ctx0" brushRef="#br0" timeOffset="111185.17">15658 17482 0 0,'6'-4'158'0,"0"0"173"0,1 4 81 0,-7-4 60 0,6 4 52 16,-6 0 53-16,7 4 57 0,-7-4 49 0,0 4 51 0,0-4 45 0,0 4 39 0,0 0 37 16,0 0 36-16,0 3-568 0,0-4-323 0,0 5 0 0,0-1 0 0,0 0 0 0,0 0 0 15,0 1 0-15,0 3 0 0,0-4 0 0,0 4 0 0,0 0 0 0,0 0 0 16,0 0 0-16,0 3 0 0,0-3 0 0,0 3 0 0,0-2 0 0,0-1 0 0,0 4 0 15,7-4 0-15,-7 0 0 0,0 0 0 0,0-4 0 0,0 4 0 0,0-3 0 0,0-1 0 16,0-4 0-16,0 5 0 0,0-5 0 0,0 1 0 0,0-4-137 0,0 0-326 16,0 0-82-16,0 0-82 0,0 0-78 0,0-4-66 0,0-3 34 0,0-4 51 15,0 0 48-15,0 0 49 0,0-3 49 0,0-1 51 0,0 0 82 0,0-7 80 0,0 4 71 16,0-4 71-16</inkml:trace>
  <inkml:trace contextRef="#ctx0" brushRef="#br0" timeOffset="111313.62">15735 17211 0 0,'0'-7'194'0,"0"2"176"0,0 2 81 0,7-1 54 0,-7 0 44 0,0 4 33 15,6-3 28-15,-6 3 26 0,0 0 20 0,0 0 15 0,0-4 11 0,0 4 8 0,7 0 4 16,0 0-361-16,-7 0-421 0,0 0-126 0,6 0-81 0,-6 4-175 0,6-4-182 16,-6 3-28-16,0-3 0 0,8 4 21 0,-2-4 28 0,-6 0 34 0,6 4 35 15,0-4 43-15,1 0 46 0,0 0 70 0,-1 0 78 0,1 0 83 0,-1-4 109 0</inkml:trace>
  <inkml:trace contextRef="#ctx0" brushRef="#br0" timeOffset="111931.69">16015 17375 0 0,'0'0'193'0,"-6"0"180"0,0 0 85 0,-1 0 65 15,0 0 57-15,1 0 51 0,6 0 46 0,-6 0 38 0,6 0 38 0,-7 0 28 0,7 0 25 16,0 0 25-16,0 0 25 0,0 0-842 0,0 0-14 0,0 0 0 0,7 0 0 16,-7 0 0-16,0 0 0 0,6 0 0 0,0 0 0 0,-6 4 0 0,7-4 0 0,0 0 0 15,-1 0 0-15,7 0 0 0,-6 4 0 0,6-4 0 0,-1 0 0 0,2 4 0 0,-2-4 0 16,2 0 0-16,-1 0 0 0,7 0 0 0,-8 3 0 0,8-3 0 0,-1 0 0 16,-5-3 0-16,4 3 0 0,2 0 0 0,0 0 0 0,-1-4 0 0,-5 4 0 0,5-4 0 15,1 4 0-15,-7 0 0 0,6-4 0 0,-5 1 0 0,-2 3 0 0,1-4 0 0,0 1 0 16,0 3 0-16,1-4 0 0,-8 4 0 0,0-3 0 0,8 3 0 0,-8 0 0 15,0-4 0-15,-6 4 0 0,7 0 0 0,-7 0 0 0,0 0 0 0,0 0-194 16,0 0-188-16,0 0-51 0,0-4-138 0,0 4-141 0,-7 0-11 0,7 0 7 0,-6 0 34 0,0 0 38 16,-1 0 39-16,0 0 41 0,1 0 53 0,0 0 57 0,-2 0 79 15,-4-4 80-15,5 4 79 0,-6 0 102 0</inkml:trace>
  <inkml:trace contextRef="#ctx0" brushRef="#br0" timeOffset="112147.57">16230 17159 0 0,'0'-3'196'0,"0"-1"175"15,-6 4 80-15,6-4 60 0,0 4 51 0,-6-3 48 0,6 3 49 0,0 0 52 0,0 0 51 16,0 0 42-16,-8 0 38 0,8 3 33 0,0 1-38 0,8 0-837 0,-8-1 0 0,0 5 0 16,0-1 0-16,0 0 0 0,6 4 0 0,-6-4 0 0,0 9 0 0,6-6 0 0,-6 5 0 15,0 3 0-15,7-3 0 0,-7 7 0 0,0-4 0 0,7 4 0 0,-7 1 0 16,0-2 0-16,6 1 0 0,-6 4 0 0,0-4 0 0,7-1 0 0,-7 6 0 0,0-5 0 16,0-1 0-16,6 1 0 0,-6 1 0 0,0-5 0 0,0-1 0 0,0 1 0 15,6 2 0-15,-6-6 0 0,0 1 0 0,0-4 0 0,0-4 0 0,0 4 0 0,0-4-414 16,0-3-211-16,0 0-135 0,0-4-33 0,0 0-14 0,0 0 44 0,0 0 50 0,7 0 61 0,0-8 61 15,-7 5 59-15,6-4 63 0,0-4 80 0,1 3 81 0,0-3 81 0,-1 0 86 16</inkml:trace>
  <inkml:trace contextRef="#ctx0" brushRef="#br0" timeOffset="112415.41">16725 17108 0 0,'7'-7'233'0,"-7"-1"180"0,0 1 85 0,0 4 61 0,0-5 52 0,0 5 43 15,0-5 40-15,0 5 42 0,-7 0 39 0,7 3 36 0,0-6 31 0,0 3 36 0,0 3-391 16,0 0-487-16,0 3 0 0,0-3 0 0,0 0 0 0,0 6 0 0,0-3 0 0,0 0 0 16,7 5 0-16,-7-1 0 0,0 0 0 0,7 4 0 0,-7 0 0 0,6 4 0 15,-6-1 0-15,6 1 0 0,-6 3 0 0,7 4 0 0,-7 1 0 0,0 2 0 0,6 1 0 16,-6-1 0-16,0 4 0 0,7 5 0 0,-7-5 0 0,0 4 0 0,7 0 0 16,-7 0 0-16,0 0 0 0,0 0 0 0,6 0 0 0,-6-1 0 0,0 2 0 0,6-5 0 15,-6 0 0-15,8 1 0 0,-8-1 0 0,0-3 0 0,6-1 0 0,-6 1 0 0,0-4 0 16,0 0 0-16,6-4 0 0,-6 1 0 0,0-5 0 0,6 4 0 0,-6-7 0 0,0 4 0 15,0-4 0-15,0-4 0 0,0 1-284 0,0-1-433 0,0-3-146 0,0-1 10 0,0-3 31 16,0 0 40-16,0 0 48 0,0 0 63 0,0 0 68 0,0-7 66 0,0 3 67 16,-6-3 99-16,6 0 96 0,-6-4 102 0,6 0 137 0</inkml:trace>
  <inkml:trace contextRef="#ctx0" brushRef="#br0" timeOffset="115797.83">10825 18174 0 0,'-7'-7'180'0,"7"3"171"0,-6 0 74 0,-1 1 53 0,1 0 41 0,0-2 46 0,-2 2 42 16,2 3 51-16,0-4 49 0,0 0 42 0,6 4 39 0,-8 0 29 0,2-3 27 15,0 3-341-15,6 0-503 0,0 0 0 0,-7 0 0 0,7 0 0 0,0 0 0 0,0 0 0 0,0 0 0 16,0 0 0-16,0 0 0 0,0 0 0 0,7 0 0 0,-7 0 0 0,6 0 0 15,0 3 0-15,2-3 0 0,4 0 0 0,2 0 0 0,-8 0 0 0,7 0 0 0,7 4 0 16,-8-4 0-16,8 0 0 0,0 0 0 0,-1 0 0 0,1 0 0 0,6 0 0 0,-1 0 0 16,-5 0 0-16,6 0 0 0,0 0 0 0,1-4 0 0,-2 4 0 0,8 0 0 15,-7 0 0-15,0 0 0 0,0 0 0 0,6 0 0 0,-5 0 0 0,-1 0 0 16,0 0 0-16,7 0 0 0,-7 4 0 0,-1-4 0 0,1 0 0 0,-6 4 0 0,6-4 0 0,1 3 0 16,-9-3 0-16,9 0 0 0,-7 5 0 0,-2-5 0 0,2 0 0 0,-7 3 0 15,7-3 0-15,0 0 0 0,-8 3 0 0,2-3 0 0,-1 0 0 0,-1 0 0 0,2 0 0 0,-8 0 0 16,7 0 0-16,-6 0 0 0,-1 0 0 0,1 0 0 0,-1 0 0 0,0 0 0 15,-6 0 0-15,8 0 0 0,-8 0 0 0,6 0 0 0,-6 0 0 0,0 0 0 0,0 0 0 16,0 0 0-16,0-3-250 0,0 3-544 0,0 0-40 0,0 0-12 0,0 0 29 0,0 0 41 16,0-3 50-16,-6-2 55 0,-2 2 67 0,8-1 68 0,-6 0 66 0,0 1 72 15,-1-4 109-15,1 3 118 0</inkml:trace>
  <inkml:trace contextRef="#ctx0" brushRef="#br0" timeOffset="126246.26">18217 17072 0 0,'7'-11'191'0,"-1"-4"177"0,0 4 78 0,0 0 65 0,2 4 56 0,-2-5 58 16,-6 1 60-16,6 4 52 0,-6 0 48 0,7 0 41 0,-7-1 36 0,0 5 30 0,0-1-196 16,0 0-696-16,0 1 0 0,0 3 0 0,0 0 0 0,0 0 0 0,0 0 0 15,0 0 0-15,0 0 0 0,0 0 0 0,0 0 0 0,0 0 0 0,0 0 0 0,0 0 0 16,-7 0 0-16,7 0 0 0,-6 3 0 0,6-3 0 0,0 0 0 0,-6 4 0 0,-2 0 0 16,2-1 0-16,6 5 0 0,-6-1 0 0,0 0 0 0,-8 8 0 0,8-4 0 15,-7 7 0-15,7 0 0 0,-8 5 0 0,2 2 0 0,-2 1 0 0,1 7 0 0,0-1 0 16,0 5 0-16,1 7 0 0,-2 0 0 0,-5 4 0 0,5-1 0 0,2 5 0 15,-8 3 0-15,7 3 0 0,0 1 0 0,0 3 0 0,-1 0 0 0,2 1 0 0,-1-1 0 16,6 4 0-16,-6 0 0 0,7 0 0 0,-1 0 0 0,0-1 0 16,1 2 0-16,0-2 0 0,6-2 0 0,-6-5 0 0,6 5 0 0,0-8 0 15,6-1 0-15,-6-2 0 0,6-4 0 0,0-5 0 0,1-2 0 0,0-4 0 16,-1-4 0-16,7-4 0 0,-6 0 0 0,6-7 0 0,-1-4 0 0,2-3 0 16,-1 0-656-16,0-4-170 0,0-4-37 0,1 0 23 0,-2-3 36 0,1-4 45 15,0 0 48-15,0-4 64 0,1 1 71 0,-8-8 72 0,6 4 76 16,-5-8 106-16,0 0 111 0</inkml:trace>
  <inkml:trace contextRef="#ctx0" brushRef="#br0" timeOffset="127229.74">18634 17064 0 0,'6'-6'91'0,"-6"-3"147"0,0 2 55 0,0 0 43 0,0 3 34 0,0-3 38 0,0 3 35 16,0 1 42-16,-6-1 42 0,6 0 30 0,0 0 30 0,0 4 25 0,0-3 28 0,0 3-201 16,0 0-243-16,0 3-27 0,0-3 3 0,0 4-3 0,0 0-2 0,0 0-15 0,0 3-12 15,0 0-22-15,0 0-22 0,0 4-8 0,0 4-5 0,0 0-5 0,0 3-3 16,0 0-4-16,0 4-8 0,0 4-4 0,0-1-5 0,0 5 1 0,0-1-1 16,0 1-2-16,-7 2 0 0,7 1-50 0,0 0-2 0,0-3 0 0,0 3 0 0,0-1 0 0,-6-2 0 15,6-1 0-15,0 1 0 0,0-4 0 0,-6-1 0 0,6 1 0 0,0-8 0 16,0 4 0-16,0-4 0 0,-8-3 0 0,8-1 0 0,0-2 0 0,0-2 0 0,0 1 0 15,0-3 0-15,0-2 0 0,0 3 0 0,0-6 0 0,0 1 0 0,0-4 0 16,0 0 0-16,0 0 0 0,0 0 0 0,0-4 0 0,0 1 0 0,0-6 0 0,0 3 0 16,0-2 0-16,0-3 0 0,0 1 0 0,0-5 0 0,0 0 0 0,8 1 0 0,-8-5 0 15,6 1 0-15,0 0 0 0,-6-5 0 0,13 5 0 0,-6-4 0 0,-1 0 0 0,7 0 0 16,-7 1 0-16,8-1-22 0,-1-1-7 0,0 1-1 0,0 4 2 0,7-4 5 16,-8 4 1-16,2-4 5 0,-2 3 4 0,8 1 3 0,-7 3-2 0,1 1 1 15,-2-1 0-15,1 1-1 0,0 3 1 0,0-1 0 0,-7 5 2 0,8 0 1 0,-2 0 3 0,-5 0 0 16,0 3 5-16,-1 4 5 0,1-3 2 0,-1 6 6 0,1-3 0 0,0 4 5 15,-7-1 3-15,6 4 4 0,-6 1 2 0,0-1 2 0,6 0 0 0,-6 4-3 0,-6 4-1 16,6-4-5-16,0 3-1 0,0 1-7 0,-6 0-12 0,-1-1 0 0,7 5 0 16,-7-5 0-16,1 1 0 0,-1 0 0 0,1 3 0 0,-8-3 0 0,8-4 0 0,0 3 0 15,0-3 0-15,-2 1 0 0,-4-6 0 0,5 2 0 0,1 0 0 0,-1-1 0 16,-6-3 0-16,7 2 0 0,0-6 0 0,-2 4 0 0,-4 0 0 0,5-4 0 0,0 0 0 16,1 4 0-16,-1-4 0 0,1-4 0 0,0 4 0 0,-1 0 0 0,0 0 0 0,1 0 0 15,6 0 0-15,-6-4 0 0,-1 4 0 0,7 0 0 0,0 0 0 0,0 0 0 16,0 4 0-16,0-4 0 0,0 0 0 0,0 4 0 0,0-1 0 0,0 1 0 0,7 0 0 15,-7-1 0-15,6 1 0 0,-6 3 0 0,6-3 0 0,1 3 0 0,0-3 0 0,-1 4 0 16,0-1 0-16,7 0 0 0,-6 0 0 0,0 0 0 0,5 0 0 0,-4 2 0 16,4-2 0-16,1 4 0 0,-6-8 0 0,6 5 0 0,-1-1 0 0,-4 0 0 0,4 1 0 0,1-1 0 15,0-3 0-15,0 3 0 0,-6 0 0 0,6-3 0 0,-1 3 0 0,2-3 0 16,-1-1 0-16,-7 5 0 0,8-4 0 0,-2-1-35 0,-4 1-430 0,4-1-54 16,-6-3-148-16,8 4-152 0,-1-4 22 0,-7-4 45 0,8 4 54 0,-2-3 57 0,-6-1 52 0,8 1 53 15,-8-5 66-15,7 1 68 0,-6-4 77 0,6 0 74 0,-1 0 76 0,-4 0 125 16</inkml:trace>
  <inkml:trace contextRef="#ctx0" brushRef="#br0" timeOffset="127513.01">19317 17372 0 0,'0'3'165'0,"-6"1"170"0,6-4 74 0,-6 4 53 0,6-4 47 0,0 4 45 15,0-4 40-15,0 0 45 0,0 0 43 0,0 0 39 0,0 0 40 0,0 0 35 0,0 0 35 16,0 0-273-16,0 0-383 0,6 0-175 0,-6 0 0 0,6-4 0 0,1 4 0 16,0-4 0-16,-1 4 0 0,0 0 0 0,1-4 0 0,6 1 0 0,-6 3 0 0,5-4 0 15,2 1 0-15,-2-1 0 0,2 1 0 0,-1-1 0 0,0 4 0 0,0-4 0 0,-1 0 0 16,2 0 0-16,-1 2 0 0,0-3 0 0,0 1 0 0,0 1 0 0,-6-1 0 16,5 0 0-16,2 1 0 0,-8-1 0 0,7 0 0 0,-7 1 0 0,1 3 0 0,0-4 0 15,-1 0 0-15,0 1-297 0,2 3-47 0,-8-4-30 0,6 4-29 0,-6-3-82 0,0 3-82 16,0 0-57-16,0 0-48 0,0 0 20 0,0 0 33 0,0 0 42 0,0 3 45 15,0-3 59-15,-6 4 60 0,-2-4 55 0,8 0 52 0,-6 3 60 0,0-3 66 0</inkml:trace>
  <inkml:trace contextRef="#ctx0" brushRef="#br0" timeOffset="127712.75">19467 17192 0 0,'0'-4'175'0,"0"4"172"0,0 0 76 16,0 0 59-16,0 0 48 0,0 0 52 0,0 0 50 0,0 0 48 0,0 4 49 15,0-4 37-15,0 0 37 0,0 0 32 0,-6 0 32 0,6 0-527 0,0 0-340 0,0 0 0 16,0 4 0-16,6-1 0 0,-6 2 0 0,0-1 0 0,0-1 0 0,0 4 0 0,0 0 0 15,6 4 0-15,-6-4 0 0,0 8 0 0,0-4 0 0,0 4 0 0,8-1 0 16,-8 5 0-16,0-1 0 0,0 1 0 0,0 2 0 0,0 2 0 0,0-2 0 0,0 1 0 16,6 0 0-16,-6 1 0 0,0-1 0 0,0-5 0 0,0 6 0 0,0-5 0 0,0 1 0 15,0-5 0-15,0 4 0 0,0-6-233 0,0 2-453 0,0-3-85 0,0 0-68 16,0-4 25-16,0 1 35 0,6-5 54 0,-6-3 55 0,0 0 60 0,0 0 62 0,0 0 68 16,0-3 71-16,0-5 90 0,7-3 95 0</inkml:trace>
  <inkml:trace contextRef="#ctx0" brushRef="#br0" timeOffset="128349.88">19923 17068 0 0,'0'0'183'0,"-6"-4"175"0,6 4 80 15,0-3 61-15,0 3 53 0,-6-3 52 0,6 3 49 0,0-6 36 0,0 6 32 0,-8-3 26 16,8 3 25-16,0 0 34 0,0-3 37 0,0 3-517 0,0 0-326 0,0-4 0 0,8 4 0 16,-8 0 0-16,6 0 0 0,-6 0 0 0,6 0 0 0,0 0 0 0,8 0 0 15,-8 0 0-15,7 0 0 0,1 0 0 0,-8 0 0 0,14 0 0 0,-8-4 0 0,1 4 0 16,7 0 0-16,0 0 0 0,-1-3 0 0,-6 3 0 0,6-4 0 0,1 0 0 0,0 1 0 15,-1 3 0-15,1-4 0 0,0 1 0 0,-1-1 0 0,1-4 0 0,-2 5 0 16,-4-1 0-16,6-3 0 0,-7 3 0 0,-1 1 0 0,8-5 0 0,-7 5 0 0,-6-1 0 16,6 0 0-16,-7 1 0 0,0-1 0 0,1 0 0 0,0 1-279 0,-1 3-38 0,-6-4-30 15,0 4-65-15,0 0-64 0,0 0-115 0,0 0-110 0,0 0 15 0,0 0 35 0,-6 0 37 16,6 0 36-16,-7 0 45 0,-6 4 45 0,7-4 59 0,-7 3 63 0,6 1 62 16,-6 0 64-16,0-4 87 0,0 3 127 0</inkml:trace>
  <inkml:trace contextRef="#ctx0" brushRef="#br0" timeOffset="128784.13">19911 17027 0 0,'-8'4'162'0,"2"0"166"0,6 3 67 0,-6-3 49 0,6-1 39 0,-7-3 39 15,7 3 40-15,0 3 42 0,-6-6 42 0,6 3 42 0,0-3 40 0,6 3 34 0,-6-3 31 16,7 4-270-16,-1-4-328 0,-6 4-41 0,6-4 4 0,2 3-114 0,-2-3-44 0,6 4 0 16,-5 0 0-16,0-1 0 0,6 1 0 0,0-1 0 0,-6 1 0 0,5 0 0 15,2 3 0-15,5-3 0 0,-6 3 0 0,0-3 0 0,7-1 0 0,-8 5 0 0,8-5 0 16,-7 1 0-16,1 0 0 0,4-4 0 0,-4 3 0 0,-1 1 0 0,7 0 0 15,-8-4 0-15,2 3 0 0,-2-3 0 0,1 4 0 0,1-4 0 0,-8 0 0 0,6 4 0 16,-4-4 0-16,4 0 0 0,-5 0 0 0,0 3 0 0,-1-3 0 0,1 0 0 0,-7 0 0 16,6 4 0-16,-6 0 0 0,0-4 0 0,0 3 0 0,0 1 0 0,0 3 0 0,-6-3 0 15,6 4 0-15,-7 3 0 0,1-4 0 0,-1 4 0 0,-6-1 0 0,7 2 0 16,-8 2 0-16,2 1 0 0,-2-1 0 0,1 1 0 0,1 0 0 0,-8 3 0 0,0-3 0 16,7 3 0-16,-7-4 0 0,2 5 0 0,-2-1 0 0,0-3 0 0,1 3 0 0,-1-3 0 15,7 4 0-15,-7-5 0 0,1 4 0 0,6-3 0 0,-7 0 0 0,7 3 0 16,-7-3 0-16,8-1 0 0,-2 0 0 0,2 2 0 0,5-5 0 0,-6 3 0 0,6-3 0 15,1 0 0-15,0 0 0 0,0-3 0 0,-2-1 0 0,8 0 0 0,-6 0 0 0,6-3 0 16,0 0 0-16,0 0 0 0,0-1 0 0,6 1 0 0,-6-1 0 0,8-3 0 0,-2 0 0 16,0 4 0-16,0-4 0 0,1 0 0 0,6 0 0 0,-6 0 0 0,5 0 0 15,2 0 0-15,5 0 0 0,-6 0 0 0,7 0 0 0,-7-4 0 0,7 4 0 0,-1 0 0 16,1-3 0-16,6 3 0 0,-7-4 0 0,1 1 0 0,6 3 0 0,-7-4 0 0,7 0 0 16,0 0 0-16,-6 4 0 0,6-3 0 0,-7-1 0 0,1 4 0 0,6-3 0 15,-7 3 0-15,-5-4 0 0,5 4 0 0,1-4 0 0,-8 4 0 0,2 0 0 0,-2 0 0 0,2-3 0 16,-1 3 0-16,-7 0 0 0,1 0 0 0,0 0 0 0,-1 0 0 0,0 0-289 15,-6 0-385-15,0-4-182 0,0 4 8 0,0 0 32 0,0 0 46 0,0 0 54 0,0 0 61 0,0 0 63 16,0 0 61-16,-6-4 60 0,0 1 84 0,6-1 85 0,-7 0 91 0,0 1 138 16</inkml:trace>
  <inkml:trace contextRef="#ctx0" brushRef="#br0" timeOffset="129361.94">20919 16888 0 0,'0'-3'92'16,"0"3"158"-16,0-4 70 0,0 4 70 0,0-4 68 0,0 4 54 0,0-3 51 16,0 3 42-16,0-4 36 0,0 4 37 0,-6 0 34 0,6-3 31 0,0 3 32 0,-6 0-213 15,6 0-262-15,0 0-56 0,0-4-27 0,-7 4-88 0,7 4-129 0,-6-4 0 0,6 0 0 16,-7 3 0-16,7 1 0 0,-7-1 0 0,1 5 0 0,0 2 0 0,0 1 0 0,-2 1 0 15,2 2 0-15,0 5 0 0,-8-1 0 0,8 4 0 0,-1 0 0 0,-5 3 0 0,5 1 0 16,-6 3 0-16,7 1 0 0,-8 3 0 0,8-1 0 0,-1 2 0 0,1-1 0 16,-1 0 0-16,1-1 0 0,-1 2 0 0,1-1 0 0,0-1 0 0,6 2 0 15,-8-5 0-15,8 0 0 0,0 0 0 0,0-3 0 0,0 0 0 0,0-1 0 0,8-4 0 16,-8 2 0-16,6-1 0 0,0-7 0 0,1 3-15 0,-1-3-429 0,1-1-108 0,-1 1-107 16,7-5-69-16,-6 2-56 0,6-1 35 0,0-3 49 0,0-1 49 0,0-7 52 0,0 3 52 15,0-3 55-15,1-3 75 0,-2-1 75 0,8-3 80 0,-7 0 78 0</inkml:trace>
  <inkml:trace contextRef="#ctx0" brushRef="#br0" timeOffset="129622.29">21252 17208 0 0,'0'-9'196'16,"0"6"172"-16,6-5 73 0,-6 5 54 0,0-1 49 0,0 4 58 0,0-3 62 0,0-1 50 15,0 4 53-15,0 0 35 0,0 0 33 0,0 0 27 0,0 0 27 0,-6 4-877 0,6-1-12 16,0 1 0-16,-7-1 0 0,7 5 0 0,0-5 0 0,0 9 0 0,-6-5 0 16,6 4 0-16,-6 0 0 0,6 4 0 0,-8-1 0 0,8 1 0 0,-6 3 0 15,6-3 0-15,0 8 0 0,-6-5 0 0,0 3 0 0,6-2 0 0,-8 2 0 0,8-2 0 16,0 3 0-16,-6-4 0 0,6 1 0 0,-6-1 0 0,6 0 0 0,-7 0-171 0,7-3-243 16,-6 0-63-16,6-1-59 0,0-3-114 0,0 0-109 0,0-4 26 0,0-2 43 15,0 2 47-15,0-5 48 0,0-2 43 0,0 0 49 0,0 0 71 0,0 0 74 0,0-2 67 0,6 2 68 16,-6-7 81-16,7 2 120 0</inkml:trace>
  <inkml:trace contextRef="#ctx0" brushRef="#br0" timeOffset="129844.74">21428 17456 0 0,'0'4'197'0,"6"-1"172"0,-6-3 74 15,0 4 58-15,6-1 52 0,-6-3 62 0,0 4 63 0,0-4 50 0,8 4 49 0,-8-4 38 0,0 0 35 16,6 4 33-16,-6-4-101 0,6 0-782 0,-6 0 0 0,7 0 0 0,-1 0 0 15,1 0 0-15,0 0 0 0,5-4 0 0,-6 4 0 0,8 0 0 0,-8-4 0 16,7 4 0-16,7-4 0 0,-7 1 0 0,0 3 0 0,7-4 0 0,-7 1 0 0,6-1 0 16,-6 1 0-16,7-5 0 0,-1 4 0 0,-6 1 0 0,6-5 0 0,1 5 0 0,-7-1 0 15,7 0 0-15,-7 1 0 0,0-5-125 0,0 5-409 0,6-1-153 0,-6 1-152 16,-6-2 9-16,6 2 37 0,1 3 55 0,-8-3 55 0,7 3 62 0,-7 0 62 0,1-4 61 16,-1 4 65-16,1 0 81 0,-1 0 80 0,0 4 92 0,-6-4 133 0</inkml:trace>
  <inkml:trace contextRef="#ctx0" brushRef="#br0" timeOffset="130328.21">22203 17269 0 0,'6'-3'162'0,"-6"-1"171"0,0 0 76 16,0 4 63-16,0-3 53 0,0-1 50 0,0 0 45 0,0 0 38 0,0 1 32 15,0-1 29-15,0 1 29 0,0 3 28 0,-6-4 28 0,6 4-272 0,0 0-364 0,0-4-168 0,-7 1 0 16,7-1 0-16,-6 1 0 0,6-1 0 0,0 1 0 0,-7-1 0 0,7 4 0 0,-7-5 0 16,7 2 0-16,-6 3 0 0,0 0 0 0,6-4 0 0,-6 8 0 0,-2-4 0 15,2 3 0-15,0 2 0 0,-1-1 0 0,1 3 0 0,-8 0 0 0,8 0 0 0,0 4 0 16,-8 0 0-16,8 4 0 0,-7-1 0 0,6 1 0 0,-6 3 0 0,7 0 0 16,-7 1 0-16,6-1 0 0,1 4 0 0,0-4 0 0,-2 4 0 0,2-3 0 0,0-1 0 15,-1 5 0-15,7-5 0 0,0-1 0 0,-6-2 0 0,6 0 0 0,0 0 0 0,6 0 0 16,-6-5 0-16,0 1 0 0,7-4 0 0,-1 4 0 0,0-3 0 0,-6-4 0 0,8 3 0 15,-2-3 0-15,7-1 0 0,-6-3 0 0,-1 4 0 0,7-4 0 0,-7-4 0 0,8 1 0 16,-8-1 0-16,7-1-49 0,0-1-35 0,-7-6-4 0,8 5 0 0,-1-3 2 16,-7-5 5-16,8 0 3 0,-2 1 8 0,-6-1 5 0,8-4 9 0,-1 5 7 15,-7-5 11-15,8 1 13 0,-2 0 12 0,-6 3 11 0,2-3 12 0,4 3 10 0,-5 0 19 16,-1 5 17-16,1-1 17 0,0 0 19 0,-7 4 12 0,6-1 15 0,-6 2 15 16,6-3 16-16,-6 6-75 0,0 3-75 0,6-4 0 0,-6 4 0 0,0 0 0 0,0 4 0 15,0-1 0-15,0 1 0 0,0 1 0 0,-6 1 0 0,6 2 0 0,0-1 0 0,0 0 0 16,0 4 0-16,0 0 0 0,0 0 0 0,0 0 0 0,0 0 0 0,-6 4 0 0,6 0 0 15,0-5 0-15,0 5 0 0,0-1 0 0,0 2 0 0,0-5 0 0,0 3 0 16,0-3 0-16,0 0 0 0,0 0 0 0,0 0 0 0,6 0 0 0,-6-4 0 0,0 1-369 16,0-1-111-16,0 0-94 0,6-4-92 0,-6 6-54 0,0-6-43 0,0 3 45 0,8-1 54 15,-8-5 50-15,6 4 49 0,-6-4 63 0,6 3 66 0,-6-3 65 0,7-3 67 0,0 3 70 16,-7-4 72-16</inkml:trace>
  <inkml:trace contextRef="#ctx0" brushRef="#br0" timeOffset="130497.95">22535 17515 0 0,'6'0'183'0,"-6"4"173"0,7-1 74 0,-7-3 61 0,0 3 52 16,0 1 56-16,0 4 56 0,0-5 45 0,0 1 43 0,0 3 32 0,0-3 29 0,0 0 26 16,0 3 24-16,0 0-626 0,0-3-228 0,0 4 0 0,0-1 0 0,0 0 0 15,-7 0 0-15,7 0 0 0,0 0 0 0,0 2 0 0,0 0 0 0,0 0 0 0,0-2 0 16,0 4 0-16,0-4 0 0,0 4 0 0,-6 0-10 0,6-3-300 0,0 3-45 0,0-4-39 16,0 4-35-16,0-4-159 0,-6 4-167 0,6-4 19 0,0 1 44 0,0-2 46 0,-8 0 44 15,8-3 50-15,0 0 50 0,0-3 64 0,0 0 66 0,0 0 62 0,0 0 60 16,-6-3 66-16,6 0 118 0</inkml:trace>
  <inkml:trace contextRef="#ctx0" brushRef="#br0" timeOffset="130647.93">22561 17277 0 0,'0'-8'209'0,"7"5"182"0,-1-1 85 16,-6 0 61-16,6 1 50 0,-6-1 694 0,7 4-605 0,-7 0 15 0,0-4 6 15,0 4 8-15,0 0-21 0,7 0-27 0,-7 4-395 0,0-4-461 0,0 0-217 16,6 0-175-16,-6 0-84 0,0 4-68 0,6-4 17 0,1 0 26 0,-7 0 39 0,0 0 42 15,7 0 44-15,-7 0 48 0,6-4 67 0,1 0 70 0,-7 4 87 0,6-4 94 16</inkml:trace>
  <inkml:trace contextRef="#ctx0" brushRef="#br0" timeOffset="130919.18">22867 16830 0 0,'0'3'237'16,"0"1"150"-16,0 3 83 0,0-3 74 0,7 0 70 0,-7 3 53 0,0-3 46 0,6 0 40 15,-6 3 39-15,6-4 34 0,1 5 30 0,-7-5 6 0,7 4-392 0,-1 0-470 16,1 2 0-16,-1-2 0 0,1 4 0 0,-1-4 0 0,1 4 0 0,5 4 0 0,-4-1 0 16,4 1 0-16,-5 3 0 0,-1 0 0 0,1 1 0 0,6 3 0 0,-7 3 0 0,0 1 0 15,-6 0 0-15,8-1 0 0,-2 4 0 0,-6 1 0 0,0-1 0 0,0 4 0 16,0-4 0-16,-6 5 0 0,6-1 0 0,-8-1 0 0,2 2 0 0,0 3 0 0,-7-5 0 15,6-3 0-15,-6 5 0 0,7-2 0 0,-8 1 0 0,2-3 0 0,-1-1 0 16,0 0-502-16,-7-3-343 0,7 3-7 0,0-7 24 0,0 0 36 0,0 0 37 0,0-4 55 0,0-3 57 16,0-1 65-16,0-3 64 0,6-2 72 0,-6-2 78 0,7-4 103 15,-1-3 146-15</inkml:trace>
  <inkml:trace contextRef="#ctx0" brushRef="#br0" timeOffset="131497.29">23440 17361 0 0,'-6'0'178'15,"6"0"167"-15,0 0 67 0,0 0 49 0,0 0 42 0,0 4 46 0,-7-4 39 16,7 0 42-16,0 3 45 0,0-3 45 0,0 0 42 0,0 0 41 0,0 0 38 0,7 4-283 0,-7-4-392 15,6 0-166-15,-6 0 0 0,6 0 0 0,2 0 0 0,-2 0 0 16,0 0 0-16,0 0 0 0,8 0 0 0,-1 0 0 0,-7 0 0 0,14 0 0 0,-8 0 0 16,2 0 0-16,5-4 0 0,-5 4 0 0,5 0 0 0,-6-3 0 0,7 3 0 15,-1-4 0-15,1 4 0 0,-1-3 0 0,1 3 0 0,-1-4 0 0,0 4 0 0,1 0 0 16,-7-4 0-16,7 4 0 0,0 0 0 0,-8-4 0 0,8 4 0 0,-7 0-253 0,0 0-227 16,0 0-163-16,0-4-169 0,0 4 8 0,-6 0 35 0,6-2 51 0,-7 2 50 15,1 0 55-15,-1-5 54 0,0 5 57 0,2-4 58 0,-8 4 80 0,6 0 80 0,0-3 82 0,-6-1 126 16</inkml:trace>
  <inkml:trace contextRef="#ctx0" brushRef="#br0" timeOffset="131761.66">24131 17072 0 0,'6'-4'190'0,"0"-3"177"15,-6-2 83-15,7 6 67 0,-7 0 58 0,6-5 47 0,-6 5 43 0,7-1 36 0,-7 0 34 16,0 1 39-16,0 3 38 0,7-4 39 0,-7 4 40 0,0 0-850 0,0 0-41 15,0 0 0-15,6 4 0 0,-6-1 0 0,0 1 0 0,6 3 0 0,-6 1 0 0,0 4 0 0,0-2 0 16,8 5 0-16,-8-1 0 0,0 1 0 0,0 7 0 0,6-4 0 0,-6 4 0 16,0 3 0-16,0 1 0 0,0 4 0 0,0-1 0 0,0 0 0 0,0 4 0 0,0 0 0 15,0-4 0-15,0 8 0 0,-6-4 0 0,6 0 0 0,0 0 0 0,0 0 0 16,0-4 0-16,0 1 0 0,-8 3 0 0,8-8 0 0,0 1 0 0,0-1 0 0,0 0 0 0,0-5 0 16,-6 1 0-16,6-2 0 0,0-5 0 0,0 1 0 0,0 0 0 0,0-4 0 15,-6 0 0-15,6-1 0 0,0-2 0 0,0 0 0 0,0-4 0 0,-7 3-603 0,7-4-251 16,0 1-2-16,-7-4 25 0,7 3 38 0,0-3 46 0,-6-3 57 0,-1 3 59 0,1-4 62 15,6 1 66-15,-6-1 76 0,-1-3 80 0,0-1 105 0,1 0 144 0</inkml:trace>
  <inkml:trace contextRef="#ctx0" brushRef="#br0" timeOffset="132812.53">20138 18358 0 0,'0'-8'132'0,"6"5"157"0,-6-6 57 0,7 6 45 0,-7-1 38 15,7 1 45-15,-7-1 47 0,0 4 42 0,6-3 38 0,-6 3 32 0,0-4 30 16,0 4 26-16,7 0 30 0,-7 4-250 0,6-1-301 0,-6 1-40 0,0 3-1 15,0 0-6-15,6 5-8 0,-6 2-25 0,0-3-27 0,0 8-16 0,0-1-14 16,0 4-5-16,0 0-7 0,0 3-3 0,0 1-5 0,0 4-1 16,0-1 3-16,-6 0 4 0,6 1 8 0,0-1 3 0,0-4 7 15,0 1 8-15,0 0 6 0,0-5 5 0,0 1-10 0,0-3-44 0,0-5 0 16,0 1 0-16,0-4 0 0,0 0 0 0,0-3 0 0,0-1 0 0,0-4 0 16,0-3 0-16,0 0 0 0,0 0 0 0,0 0 0 0,0-3 0 0,0-4 0 15,0-1 0-15,0 1 0 0,0 0 0 0,6-4 0 0,-6-1 0 16,0-2-67-16,8 3-8 0,-2-3 4 0,-6-5 6 0,6 4 8 0,0-3 5 15,2 3 5-15,-2-3 8 0,7 0 4 0,-7 0 11 0,8 2 7 16,-8-2 7-16,6 4 3 0,2-1 4 0,-1 0-3 0,-6 1 4 0,6 3-3 16,-1-4 0-16,2 8-3 0,-8-4 2 0,7 4-2 0,-6-1 5 15,-1 2 6-15,7 0 10 0,-7 3 8 0,1 3 8 0,0-3 6 16,-1 3 10-16,0 3 7 0,2 0 7 0,-2 3 7 0,-6 0 8 0,6 5 9 16,1-3 11-16,-7 3-56 0,6 3-38 0,-6 1 0 0,7-1 0 0,-7 5 0 15,7-5 0-15,-7 6 0 0,6-2 0 0,-6-1 0 0,6 1 0 0,-6 1 0 16,6-4 0-16,-6 3 0 0,8-4 0 0,-8-3 0 0,6 5 0 0,0-5 0 15,1-4 0-15,0 4 0 0,-1-8 0 0,1 4 0 0,5-3-200 16,-5 0-205-16,6 0-169 0,-7-4-171 0,8-4-22 0,-8 0 3 16,7 0 39-16,0-3 46 0,0 4 50 0,1-8 53 0,-2 4 43 0,1-4 44 15,0-1 77-15,0 1 80 0,1 0 92 0,5-3 119 0</inkml:trace>
  <inkml:trace contextRef="#ctx0" brushRef="#br0" timeOffset="133112.41">20939 18626 0 0,'0'0'174'0,"0"0"175"0,0 0 77 15,0 0 71-15,0 0 66 0,7 0 61 0,-1-5 61 0,-6 5 43 16,7-4 39-16,-1 4 36 0,1-3 33 0,-1-1 37 0,8 0-7 0,-8 4-866 15,7-3 0-15,0-1 0 0,0 0 0 0,0 1 0 0,0-1 0 16,7 0 0-16,-8 1 0 0,8-5 0 0,-1 5 0 0,-5-1 0 0,5 0 0 16,1-3 0-16,6 4 0 0,-6-1 0 0,-1-3 0 0,1 3 0 0,-2-3 0 15,2 3 0-15,0 0 0 0,-1 1 0 0,-5-1 0 0,5 0 0 0,-6 1 0 16,0 3 0-16,1 0-306 0,-2-4-246 0,2 4-119 0,-8 0-68 16,7 0-53-16,-7 4 33 0,1-4 46 0,0 3 51 0,-1 1 54 15,0 0 48-15,0 3 51 0,-6-3 76 0,8-1 78 0,-8 1 80 0,0 0 83 16</inkml:trace>
  <inkml:trace contextRef="#ctx0" brushRef="#br0" timeOffset="133377.99">21714 18266 0 0,'0'-8'239'0,"6"-2"192"0,-6 2 94 0,0 1 71 15,0 3 62-15,0-3 49 0,8 3 47 0,-8-4 38 0,0 6 34 0,0 2 32 0,0-4 32 16,0 4 25-16,0 0-915 0,0 0 0 0,0 0 0 0,0 4 0 0,0-2 0 0,0 6 0 15,0 0 0-15,6 3 0 0,-6 0 0 0,0 3 0 0,0 1 0 16,0 3 0-16,6 4 0 0,-6-1 0 0,0 9 0 0,0 0 0 0,7-1 0 16,-7 4 0-16,0 1 0 0,0 2 0 0,0 0 0 0,6 1 0 0,-6 0 0 15,0-5 0-15,0 5 0 0,0-4 0 0,7 1 0 0,-7-6 0 16,0 2 0-16,0-5 0 0,0 1 0 0,0-5 0 0,0-1 0 0,0-6 0 16,0 1 0-16,0-4-33 0,0-4-851 0,-7 0-5 0,7-3 24 0,0-1 32 15,0-3 38-15,0 0 44 0,0 0 49 0,0-3 71 0,-6-1 74 16,6-3 80-16,0-5 85 0,-7 2 121 0,7-5 160 0</inkml:trace>
  <inkml:trace contextRef="#ctx0" brushRef="#br0" timeOffset="134098.98">24456 16742 0 0,'0'-7'116'0,"6"3"148"0,-6 0 53 0,0-3 41 0,0 4 39 0,0 3 54 0,0-5 61 16,0 5 44-16,8-3 42 0,-8 3 34 0,0-4 33 0,0 4 29 15,0 0 31-15,6 4-224 0,-6-4-273 0,6 3-13 0,0-3 25 0,-6 5 5 0,8-5 7 16,-2 6-29-16,0-2-221 0,1 0-2 0,-1 3 0 0,8 4 0 0,-8-4 0 16,6 5 0-16,2 2 0 0,-8 1 0 0,7-1 0 0,1 5 0 0,-2 3 0 0,2-4 0 15,-2 7 0-15,2 0 0 0,-1 6 0 0,-1-2 0 0,2 4 0 0,-2 3 0 0,2 1 0 16,-8 0 0-16,7 3 0 0,0 5 0 0,-6-6 0 0,-1 9 0 0,8-1 0 15,-8 1 0-15,0 0 0 0,1 0 0 0,-7 3 0 0,6 0 0 0,-6 4 0 0,0-4 0 0,0 4 0 16,0 0 0-16,-6 4 0 0,6-5 0 0,-7 5 0 0,1-4 0 0,-8 7 0 16,8-2 0-16,-7 2 0 0,-6 0 0 0,6 3 0 0,-7-2 0 15,0 3 0-15,-5-4 0 0,-1-3 0 0,0 0 0 0,-1-8 0 0,-5 0 0 16,-1-3-20-16,1-4-572 0,-1-4-131 0,7-7-64 0,-6 0-49 0,-1-8 36 16,1-3 42-16,-1-7 63 0,7 0 66 0,-7-8 60 0,7 0 62 0,0-3 80 15,0 0 81-15,7-1 78 0,-1-3 83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26:39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5399 6202 0 0,'0'3'177'0,"0"1"170"16,0 0 72-16,0 0 51 0,0-1 39 0,0 0 33 0,0-3 32 0,0 0 26 16,0 0 28-16,0 5 25 0,0-5 23 0,0 0 23 0,0 3 21 0,0-3-291 15,0 0-346-15,0 0-40 0,0 0 2 0,0 0 15 0,0 4 16 0,0-4 9 0,7 0 7 16,-7 0 1-16,7 4 4 0,-7-4-23 0,6 0-74 0,0 3 0 0,2-3 0 16,-2 4 0-16,7-4 0 0,-7 4 0 0,8-4 0 0,-2 3 0 0,2 1 0 15,-2-4 0-15,8 4 0 0,-7 0 0 0,7-4 0 0,-1 3 0 0,1 0 0 16,-1-3 0-16,0 4 0 0,1-4 0 0,0 0 0 0,-1 0 0 0,7 0 0 0,-6 0 0 0,5 0 0 15,2 0 0-15,-8 0 0 0,8-4 0 0,-1 4 0 0,0-3 0 16,-7 3 0-16,7-3 0 0,0 3 0 0,1 0 0 0,-1-4 0 0,-1 4 0 0,1 0 0 16,0-4 0-16,7 4 0 0,-7 0 0 0,0 0 0 0,1 0 0 0,5 0 0 15,-6 4 0-15,7-4 0 0,-8 0 0 0,1 0 0 0,7 0 0 0,-1 0 0 0,-6 0 0 16,7 0 0-16,-7 0 0 0,7 0 0 0,-1-4 0 0,1 4 0 0,-1 0 0 16,-6-4 0-16,7 4 0 0,-1-3 0 0,1 3 0 0,-1-4 0 0,2 4 0 0,-2-4 0 15,7 1 0-15,-6-1 0 0,-1 0 0 0,1 4 0 0,-1-3 0 0,7-2 0 16,-6 2 0-16,-1 0 0 0,2 3 0 0,4-4 0 0,-5 0 0 0,6 4 0 0,-7-4 0 15,1 4 0-15,6-3 0 0,-6 3 0 0,0 0 0 0,5-4 0 0,-5 4 0 16,6 0 0-16,-7 4 0 0,1-4 0 0,6 0 0 0,-6 0 0 0,-1 3 0 0,1 1 0 16,6-4 0-16,-7 4 0 0,1 0 0 0,-1-1 0 0,1-3 0 0,7 3 0 15,-8 2 0-15,1-2 0 0,-1 1 0 0,1 0 0 0,-1-1 0 0,1 1 0 16,-1 0 0-16,1-1 0 0,-1 1 0 0,1-4 0 0,-7 4 0 0,6-4 0 16,1 4 0-16,-7-4 0 0,7 0 0 0,-7 3 0 0,6-3 0 0,-5 0 0 0,5 0 0 15,-6 0 0-15,7-3 0 0,-7 3 0 0,-1 0 0 0,8 0 0 0,-7 0 0 16,6 0 0-16,-5 0 0 0,-1 0 0 0,6 0 0 0,-5 0 0 0,5 3 0 0,-6-3 0 15,0 0 0-15,7 3 0 0,-7-3 0 0,-1 4 0 0,9-4 0 0,-9 4 0 16,1-4 0-16,7 4 0 0,-7-4 0 0,0 3 0 0,0 1 0 0,7-4 0 16,-7 3 0-16,0 1 0 0,0-4 0 0,0 3 0 0,6-3 0 0,-6 4 0 0,1-4 0 15,-1 0 0-15,0 4 0 0,7-4 0 0,-7 0 0 0,-1 0 0 0,1 0 0 16,7-4 0-16,-7 4 0 0,0 0 0 0,0 0 0 0,7-4 0 0,-7 4 0 0,7-3 0 16,-7 3 0-16,0-4 0 0,6 4 0 0,-6 0 0 0,6-3 0 0,-6 3 0 15,1-4 0-15,5 4 0 0,1-3 0 0,-7 3 0 0,6-4 0 0,-6 0 0 16,7 4 0-16,-1-4 0 0,-5 4 0 0,5-3 0 0,1 3 0 0,-1-3 0 0,-6 3 0 15,7-4 0-15,-1 0 0 0,1 4 0 0,-1-4 0 0,1 4 0 0,-1-3 0 16,-5-1 0-16,5 4 0 0,1-4 0 0,-1 4 0 0,1-3 0 0,-1-1 0 0,2 4 0 16,-2-4 0-16,1 1 0 0,-1 3 0 0,1-5 0 0,-1 5 0 0,1-3 0 15,-1 3 0-15,1-3 0 0,-1 3 0 0,1-4 0 0,-1 4 0 0,1-4 0 16,-1 4 0-16,1-4 0 0,-1 1 0 0,1 3 0 0,0-4 0 0,0 4 0 0,-8-3 0 16,9 3 0-16,-2-4 0 0,1 1 0 0,-1 3 0 0,1-4 0 0,-7 0 0 15,6 4 0-15,1-3 0 0,-1-2 0 0,1 5 0 0,-7-4 0 0,7 4 0 16,-1-2 0-16,-6 2 0 0,7-5 0 0,-7 5 0 0,6-3 0 0,1 3 0 0,-8 0 0 15,9-4 0-15,-9 4 0 0,7 0 0 0,-5 0 0 0,5-4 0 0,-6 4 0 16,0 0 0-16,7 0 0 0,-7 0 0 0,0 4 0 0,7-4 0 0,-7 0 0 16,7 0 0-16,-7 0 0 0,6 0 0 0,-6 0 0 0,0 0 0 0,6 0 0 0,1 4 0 15,-7-4 0-15,6 0 0 0,-5 0 0 0,5 3 0 0,1-3 0 0,-7 0 0 0,6 5 0 16,1-5 0-16,-7 2 0 0,7-2 0 0,-7 4 0 0,6 1 0 0,-5-2 0 16,-1 1 0-16,6-4 0 0,-6 4 0 0,1-1 0 0,-2 1 0 0,1-1 0 15,0 1 0-15,-6-1 0 0,6 1 0 0,0 0 0 0,0 0 0 0,-6-4 0 16,6 3 0-16,0-3 0 0,-7 3 0 0,7-3 0 0,-6 5 0 0,6-5 0 0,-7 0 0 15,7 3 0-15,-6-3 0 0,6 0 0 0,-7 0 0 0,1 0 0 0,7 0 0 0,-9 4 0 16,2-4 0-16,-1 0 0 0,1 0 0 0,0 4 0 0,-1-4 0 0,1 3 0 16,-7 1 0-16,6-4 0 0,1 4 0 0,-7-1 0 0,1 1 0 0,4 0 0 15,-4 3 0-15,-1-4 0 0,-1 1 0 0,2 4 0 0,-2-5 0 0,2 4 0 16,-1-3 0-16,0 3 0 0,0 1 0 0,-1-2 0 0,-4-1 0 0,4 2 0 0,-5 1 0 16,6-5 0-16,-6 5 0 0,5-5 0 0,-5 5 0 0,6-5 0 0,-7 5 0 15,1-5 0-15,0 1 0 0,-1-1 0 0,1 5 0 0,-1-5 0 0,0-3 0 0,1 4 0 16,0 0 0-16,-7-1 0 0,0-3 0 0,6 4 0 0,-6-4 0 0,0 0-436 15,0 0-295-15,-6 0-119 0,6 4 15 0,-7-4 32 0,0 0 41 0,1 0 47 0,-7 4 56 16,0-4 60-16,0 0 64 0,0 0 68 0,0 3 100 0,-13-3 100 0,7 0 116 0,-1 4 137 16</inkml:trace>
  <inkml:trace contextRef="#ctx0" brushRef="#br0" timeOffset="16131.92">15658 6462 0 0,'0'-3'153'0,"6"-6"170"0,-6 6 75 0,0-4 60 15,0 3 48-15,0-3 41 0,0 3 36 0,0 1 31 0,-6-1 28 0,6 1 29 0,-7-1 29 16,0 0 25-16,7 4 23 0,-6-4-270 0,0 4-323 0,-2 0-52 0,-4-3-13 15,5 3-6-15,1-4-7 0,-8 4-3 0,8 0-12 0,-6-4-62 0,-2 4 0 16,1 4 0-16,0-4 0 0,0 0 0 0,0 4 0 0,-6-1 0 0,5 1 0 16,-5 4 0-16,-1-1 0 0,8 0 0 0,-8 0 0 0,0 1 0 0,7 2 0 0,-7 2 0 15,1-1 0-15,6 0 0 0,-6 3 0 0,5-3 0 0,2 0 0 0,-8 4 0 16,7 0 0-16,7-4 0 0,-8-1 0 0,8 5 0 0,-8-3 0 0,8 2 0 0,0-3 0 16,0 0 0-16,6 0 0 0,-7 0 0 0,7 0 0 0,0 0 0 0,0-4 0 15,0 4 0-15,0-4 0 0,7 4 0 0,-1-3 0 0,0-1 0 0,-6 0 0 0,14 1 0 16,-8 0 0-16,7-1 0 0,0 0 0 0,-6-4 0 0,5 5 0 15,8-1 0-15,-7-4 0 0,0 1 0 0,7 4 0 0,-7-5 0 0,7 1 0 0,-1 0 0 0,-6-1 0 16,6 1 0-16,1 0 0 0,-7-1 0 0,6 2 0 0,1-2 0 0,-7 0 0 16,7 5 0-16,-8-4 0 0,2-1 0 0,-1 1 0 0,-1-1 0 0,-4 4 0 15,4-3 0-15,-6 3 0 0,1 0 0 0,0 2 0 0,-1-2 0 0,-6 4 0 16,0-4 0-16,0 4 0 0,0 4 0 0,0-4 0 0,-6 3 0 0,-1 1 0 0,0 0 0 16,-5 2 0-16,-2-1 0 0,2 2 0 0,-1 0 0 0,-1-3 0 0,-5 3 0 0,6 0 0 15,-7 1 0-15,1-5 0 0,6 0 0 0,-6 2 0 0,-1-1 0 0,7-5 0 16,-7 1 0-16,0-3 0 0,8 3 0 0,-1-8 0 0,0 5 0 0,0-5 0 15,6-3 0-15,-6 4 0 0,7-8 0 0,-8 4 0 0,14-3 0 0,-6-1-426 16,0-3-149-16,6-1-99 0,0 1-69 0,0 0-58 0,0-1 35 0,6-2 50 0,-6-1 58 16,6 0 59-16,1-1 58 0,6-2 57 0,-7-1 80 0,8 0 82 0,-8 1 75 15,14 3 74-15</inkml:trace>
  <inkml:trace contextRef="#ctx0" brushRef="#br0" timeOffset="16399.02">16009 6396 0 0,'0'-4'160'0,"6"-3"172"0,-6 3 78 0,0 1 64 16,7-1 52-16,-7 1 50 0,-7 3 45 0,7-4 41 0,0 4 39 0,0 0 38 0,0-4 36 15,-6 4 38-15,6 4 38 0,-6-4-300 0,6 4-551 0,-7-1 0 0,7 4 0 16,-7 4 0-16,7-3 0 0,-6 7 0 0,6-1 0 0,-6 1 0 0,6 3 0 16,-7 4 0-16,7 0 0 0,-7 4 0 0,7 3 0 0,-6 0 0 0,6 4 0 15,-7 0 0-15,7 0 0 0,0 0 0 0,-6 4 0 0,6-1 0 0,0-3 0 16,-6 0 0-16,6 4 0 0,0-4 0 0,0-4 0 0,0 0 0 0,0 0 0 0,0 1 0 15,0-4 0-15,0-4 0 0,0 0 0 0,6 0 0 0,-6-4 0 0,0-2 0 0,6-2 0 16,-6 0 0-16,7-3-302 0,-7 0-271 0,6 0-112 0,1-4-66 0,0-3-53 16,-1 3 34-16,0-7 47 0,1 0 57 0,0 0 57 0,5-3 55 0,-5-1 57 15,0-3 79-15,6-1 79 0,-7-3 78 0,0 0 80 0</inkml:trace>
  <inkml:trace contextRef="#ctx0" brushRef="#br0" timeOffset="16682.71">16804 6250 0 0,'0'-4'192'0,"-6"0"175"16,6 1 76-16,-8-1 66 0,2 0 62 0,0 4 52 0,-1-3 51 0,0 3 42 0,1 0 41 16,-7 0 38-16,7 3 38 0,-8-3 31 0,8 4-17 0,-7 0-847 0,0-1 0 15,6 5 0-15,-5-1 0 0,-2 1 0 0,2 2 0 0,-2 1 0 0,1 0 0 16,0 4 0-16,0 3 0 0,1 1 0 0,-2-1 0 0,1 4 0 0,0 4 0 15,6-1 0-15,-5 5 0 0,-2-1 0 0,2 4 0 0,5 0 0 0,-6 4 0 0,0-1 0 16,7 1 0-16,-8-1 0 0,8 5 0 0,0-2 0 0,-2 3 0 0,2-3 0 16,0 2 0-16,6-5 0 0,-7 4 0 0,7-3 0 0,0-4 0 0,-6 0 0 0,12 0 0 15,-6-4 0-15,0-3 0 0,7 0 0 0,-1-4 0 0,0 0 0 0,2-8 0 16,-2 5 0-16,0-9-250 0,8 1-319 0,-2-3-111 0,-5 0-72 0,6-4-62 16,6-1 36-16,-5-3 48 0,-2 0 59 0,1-3 62 0,1-1 54 0,6-4 56 15,-8-3 79-15,1 0 78 0,0 0 77 0,0-4 77 0</inkml:trace>
  <inkml:trace contextRef="#ctx0" brushRef="#br0" timeOffset="17049.31">16830 6740 0 0,'0'-7'188'0,"6"0"180"0,-6 3 86 0,0 0 68 0,0 1 61 0,0-1 54 0,0 4 49 16,-6 4 43-16,6-1 40 0,0 1 36 0,-7 3 32 0,7 2 28 0,-7-3-117 16,1 6-748-16,6-2 0 0,-6 5 0 0,6-1 0 0,-6 1 0 0,6 3 0 15,-8 1 0-15,8 2 0 0,0-3 0 0,-6 5 0 0,6-1 0 0,0 0 0 16,0 0 0-16,-6 0 0 0,6-1 0 0,6-3 0 0,-6 5 0 0,0-4 0 0,0-5 0 15,0 4 0-15,6-3 0 0,-6-4 0 0,0 4-7 0,0-8-133 0,8 3 4 16,-8-1 3-16,0-6 5 0,0 1 3 0,6-4 4 0,-6 0 5 0,0-4 6 0,0-2 3 16,6-3 5-16,-6 2 3 0,0-4 5 0,6-3 0 0,-6-1 5 0,7 0 8 15,-7 1 6-15,7-5 7 0,-1-3 13 0,-6 4 13 0,7-4 18 0,-1 0 17 16,0 0 18-16,2 0 17 0,-2 0 15 0,0 4 15 0,8-5 15 0,-8 5 16 16,0 4 6-16,1-5 4 0,6 5 12 0,-6 3 11 0,-1-1 14 0,0 2 14 15,0-1 10-15,2 4 10 0,-2 3 3 0,0 1 3 0,1-1 0 0,-1 4-93 0,1 4-83 16,0-4 0-16,-1 7 0 0,-6-4 0 0,6 4 0 0,0 1 0 0,-6 2 0 0,8 2 0 15,-8-1 0-15,6 0 0 0,0 3 0 0,-6 1 0 0,7-4 0 0,-7 3 0 16,7 2 0-16,-7-2 0 0,6 0 0 0,-6-2 0 0,7 2 0 0,-7-3 0 16,6 4 0-16,-6-4 0 0,6-4 0 0,-6 4 0 0,8 0 0 0,-8-4 0 0,6 1 0 15,-6-4 0-15,6 3-6 0,-6-3-370 0,6-1-48 0,-6 1-42 0,7 0-148 16,-7-1-153-16,7-3 16 0,-7 4 37 0,6-4 49 0,1 0 47 0,-7 0 47 0,6-4 45 16,1 4 68-16,0-3 69 0,-1 3 64 0,0-4 66 0,0 0 69 0,2 4 118 15</inkml:trace>
  <inkml:trace contextRef="#ctx0" brushRef="#br0" timeOffset="17215.73">17396 6986 0 0,'7'3'187'0,"-1"-3"178"0,-6 4 85 16,7 0 66-16,-1 3 62 0,-6-3 54 0,0-1 49 0,0 4 45 0,0 1 42 15,0-4 35-15,0 2 34 0,-6 3 28 0,6 2-82 0,-7-4-783 0,1 4 0 16,-1-4 0-16,1 4 0 0,6 0 0 0,-6-4 0 0,-2 4 0 0,-4 1 0 0,12-2 0 16,-7 1 0-16,1 0 0 0,-1-2-295 0,1-3-342 0,-1 2-190 0,1-1-3 15,-1-3 26-15,7-1 39 0,-7-3 44 0,7 0 58 0,-6 0 60 0,6-3 60 0,0-5 58 16,-6 1 84-16,6 0 84 0,0-5 97 0,0-2 140 0</inkml:trace>
  <inkml:trace contextRef="#ctx0" brushRef="#br0" timeOffset="17716.28">17599 6744 0 0,'6'-4'222'0,"0"4"184"0,1-2 88 15,-1 2 63-15,1 0 49 0,-7 0 44 0,6 0 40 0,-6 0 39 0,7 2 35 16,-7-2 33-16,0 4 30 0,0 0 24 0,6 0-253 0,-6 3-598 0,-6 0 0 15,6 0 0-15,0 1 0 0,0 2 0 0,0 2 0 0,0-1 0 0,0 0 0 0,0 0 0 16,0 4 0-16,0-1 0 0,-7 0 0 0,7 2 0 0,0-2 0 0,0 0 0 0,0 1 0 16,0-4 0-16,0 0 0 0,0 4 0 0,0-7 0 0,0 2 0 0,0-2 0 15,0-1 0-15,0 0 0 0,0-4 0 0,7 1 0 0,-7 0 0 0,0 0-72 16,0-4-31-16,0 0-1 0,0 0-3 0,6-4-1 0,-6 0 1 0,0-3 1 16,6 3 3-16,2-6 3 0,-2 2 9 0,-6-2 5 0,6-2 4 0,1 1 4 0,0 0 13 15,-1 0 10-15,7-4 14 0,-7 5 13 0,1-5 19 0,6 1 17 0,-7 2 14 0,1 1 13 16,6-3 14-16,-7 3 10 0,1 3 7 0,-1 1 8 0,1-4 5 15,0 7 6-15,-1-3 1 0,0 3 4 0,2 0 4 0,-2 1 5 0,0 0 5 0,-6 3 2 16,6 0 6-16,-6 0 7 0,7 3 3 0,-7 0-86 0,7 1-36 0,-7 4 0 16,0-5 0-16,6 5 0 0,-6 3 0 0,0-3 0 0,0 2 0 0,0 1 0 15,0 0 0-15,7 0 0 0,-7 3 0 0,0-2 0 0,0 2 0 0,0-3 0 0,0 0 0 16,0 0 0-16,0 0 0 0,0-3 0 0,0 3 0 0,0-4 0 0,0 0 0 0,0-3 0 16,0 3 0-16,0-7 0 0,0 4 0 0,0-4 0 0,6 0 0 0,-6-4 0 15,6 1-96-15,-6-5 1 0,8 1 3 0,-8 0 4 0,6-4 6 0,0 0 5 16,0 0 1-16,1-4-2 0,0 0 4 0,6 1 4 0,-7-2 9 0,8 2 9 0,-8 0 12 15,6-5 10-15,-4 5 7 0,4-1 10 0,-5 4 12 0,6-3 14 16,-6 2 11-16,5 2 11 0,-4 3 14 0,4-1 13 0,-6 0 17 0,8 6 15 0,-8-3 17 16,1 1 17-16,-1 4 15 0,0 0 11 0,2 4 2 0,-2 1-156 0,0-3 0 0,0 6 0 15,1 0 0-15,0-1 0 0,-7 3 0 0,6 2 0 0,-6-2 0 0,7 5 0 16,-1-4 0-16,-6 4 0 0,7 0 0 0,-7-1 0 0,0 0 0 0,7 2 0 16,-7-2 0-16,6 0 0 0,-6 1 0 0,0 0 0 0,6 0 0 0,-6-4 0 15,0-1 0-15,6 2 0 0,-6-2-518 0,8-3-124 0,-8 1-96 0,0 0-85 0,6-6 19 16,-6 3 39-16,6-1 55 0,-6-4 60 0,0 0 61 0,7-4 61 0,-7-1 79 0,6 3 79 15,-6-6 78-15,0 0 78 0</inkml:trace>
  <inkml:trace contextRef="#ctx0" brushRef="#br0" timeOffset="17950.91">18327 6228 0 0,'0'-15'208'0,"7"4"189"0,0 0 96 0,-7 0 77 0,6 3 70 16,1 2 53-16,-7 1 51 0,6 2 41 0,0 3 38 0,1 0 32 0,0 3 31 15,-1-3 27-15,0 7-729 0,2 2-184 0,-2-2 0 0,0 4 0 0,1 3 0 16,-1-3 0-16,7 8 0 0,-6-1 0 0,5 4 0 0,-4-1 0 0,4 9 0 0,-5-4 0 16,6 3 0-16,-7 4 0 0,7-1 0 0,-6 2 0 0,0 3 0 0,-1 3 0 15,0-4 0-15,1 5 0 0,0 3 0 0,-7-4 0 0,0 4 0 0,6-4 0 0,-6 5 0 16,-6-1 0-16,6-4 0 0,-7 4 0 0,7-5 0 0,-7 2 0 0,-5 0 0 16,5-1 0-16,0 0 0 0,-6-3-168 0,1-1-648 0,-2 1-29 0,2 0-5 15,-8-5 28-15,7 2 37 0,-7-2 50 0,0-1 52 0,1-6 66 0,0 0 69 0,-1 1 75 16,1-4 78-16,-7 0 110 0,6-4 119 0</inkml:trace>
  <inkml:trace contextRef="#ctx0" brushRef="#br0" timeOffset="18399.14">15768 7971 0 0,'-6'8'179'0,"-1"-5"168"0,7 1 66 0,-7 0 54 0,7-1 44 0,-6 1 49 15,6 0 49-15,0-1 48 0,0-3 50 0,0 4 44 0,6-4 44 0,-6 0 36 0,7 4 38 16,-7-4-374-16,7 0-495 0,5 0 0 0,-4 0 0 0,4 0 0 0,1 0 0 16,0 0 0-16,6 0 0 0,-5 0 0 0,6 0 0 0,-1-4 0 0,7 4 0 15,-6 0 0-15,5-4 0 0,1 4 0 0,-6-3 0 0,6-1 0 0,0 0 0 16,0 1 0-16,0-1 0 0,0 0 0 0,0 1 0 0,1-5 0 0,-9 5 0 0,9-5 0 15,-7 5 0-15,-1-1 0 0,0-3 0 0,1 3 0 0,0 1 0 0,-7-1 0 0,7 0 0 16,-8 0 0-16,1 1-29 0,-6 3-385 0,-1-4-49 0,7 4-97 0,-7 0-96 16,-6 0-57-16,8 0-43 0,-8 4 45 0,0-4 53 0,0 3 50 0,-8 1 48 15,8 0 65-15,-6 3 64 0,-7-3 62 0,7-1 63 0,-7 5 66 0,0-5 71 16</inkml:trace>
  <inkml:trace contextRef="#ctx0" brushRef="#br0" timeOffset="18601.52">15912 8239 0 0,'-7'14'179'0,"-6"2"173"0,6-2 75 0,7-3 63 0,-6-1 57 0,6 2 65 0,-6-2 68 0,6-2 55 16,0 0 50-16,0-1 41 0,6-3 35 0,-6-1 33 0,6 0-91 0,1 1-803 16,6-4 0-16,-6 4 0 0,-1-4 0 0,6 0 0 0,-4 0 0 0,4 0 0 0,1 0 0 15,1 0 0-15,-2-4 0 0,2 4 0 0,5 0 0 0,1-4 0 0,-8 1 0 16,8 3 0-16,0-3 0 0,-1-1 0 0,1-3 0 0,0 3 0 0,-1-3 0 16,7 2 0-16,-6-1 0 0,-1 2 0 0,1-4 0 0,6 1 0 0,-7 3 0 0,1-3 0 15,-1 0 0-15,0-1 0 0,1 2 0 0,0-2 0 0,-1 0 0 0,1 1-431 16,0 4-433-16,-8-1-6 0,8 0 19 0,-1 1 38 0,-5-2 41 0,5 2 56 15,-6 0 59-15,0-1 71 0,1 4 74 0,-2-4 84 0,1 4 86 0,0 0 99 0,0-4 137 16</inkml:trace>
  <inkml:trace contextRef="#ctx0" brushRef="#br0" timeOffset="25916.53">17194 7745 0 0,'14'0'125'0,"-8"3"163"0,0-3 71 0,0 4 62 0,2-4 59 0,-2 0 42 0,0 0 39 16,-6 0 31-16,7 0 31 0,-7-4 31 0,7 4 27 0,-7-3 28 0,0 3 29 15,0-5-243-15,0 1-295 0,-7 1-47 0,7-1-12 0,0 1-23 0,-7-4-20 16,7 3-6-16,-6 0-2 0,6-3-39 0,-6 4-51 0,6-5 0 0,-8 4 0 16,2-3 0-16,0 3 0 0,0-3 0 0,-1 3 0 0,0 1 0 0,1-5 0 15,-7 5 0-15,7 3 0 0,-2-4 0 0,-4 0 0 0,6 4 0 0,-8 0 0 0,8 0 0 16,-7 4 0-16,-1 0 0 0,2-1 0 0,-2 5 0 0,8-1 0 0,-13 0 0 0,5 4 0 16,2 1 0-16,-2-2 0 0,8 5 0 0,-7-1 0 0,0 0 0 0,0 2 0 15,-1 2 0-15,2-3 0 0,6 3 0 0,-8 0 0 0,8-3 0 0,-1 3 0 16,1-4 0-16,0 2 0 0,-2-1 0 0,8-1 0 0,-6 1 0 0,6-4 0 15,0 0 0-15,0 0 0 0,0 0 0 0,6-4 0 0,-6 4 0 0,8-4 0 0,-2 0 0 16,0 1 0-16,1-5 0 0,-1 6 0 0,1-6 0 0,6 4 0 0,-7 0 0 0,8-3 0 16,-8 0 0-16,7-1 0 0,0 4 0 0,0-3 0 0,-1 0 0 0,2 0 0 15,-1-1 0-15,0 1 0 0,0-4 0 0,1 4 0 0,-2-1 0 0,1 1 0 16,0 0 0-16,0-1 0 0,1 1 0 0,-2 0 0 0,2-1 0 0,-8 1 0 16,7-1 0-16,-7 5 0 0,1-5 0 0,6 5 0 0,-13-5 0 0,6 5 0 0,0 0 0 15,2-2 0-15,-8 2 0 0,0 3 0 0,0 0 0 0,0 0 0 0,0-1 0 16,-8 6 0-16,2-6 0 0,0 6 0 0,0 2 0 0,-1-4 0 0,0 1 0 0,-6 3 0 15,7-3 0-15,-8-1 0 0,2 5 0 0,-1-8 0 0,0 3 0 0,0 1 0 16,6-4 0-16,-12 0 0 0,13-1 0 0,-8-1 0 0,1-2 0 0,0-3 0 16,6 3 0-16,-5-4 0 0,4 1 0 0,-4-4 0 0,6 0 0 0,-8 0 0 0,8 0 0 15,-1 0-127-15,1-4-420 0,6 1-94 0,-6-1-91 0,6 1-85 0,-8-1 27 0,8-3 41 16,0 2 57-16,0-2 58 0,8 0 58 0,-8 0 57 0,6-1 83 16,-6 1 81-16,6-4 79 0,1 4 77 0</inkml:trace>
  <inkml:trace contextRef="#ctx0" brushRef="#br0" timeOffset="26184.53">17605 7854 0 0,'0'-3'188'16,"6"3"176"-16,-6-4 79 0,0 4 66 0,0 0 59 0,0 0 55 0,0 0 53 15,0 0 46-15,0 0 44 0,-6 4 37 0,6-4 36 0,0 7 33 0,-6-4-54 0,6 1-818 16,-8 3 0-16,8 1 0 0,-6 4 0 0,6-2 0 0,-6 1 0 0,6 0 0 15,-7 4 0-15,7-1 0 0,-7 4 0 0,7 1 0 0,0-1 0 0,-6 0 0 0,6 5 0 16,-6 2 0-16,6-3 0 0,0 0 0 0,-7 3 0 0,7-3 0 0,0 5 0 16,-6-2 0-16,6-3 0 0,0 0 0 0,0 4 0 0,-7-5 0 0,7-3 0 15,0 5 0-15,0-5 0 0,0-3 0 0,-7-1 0 0,7 1 0 0,0 0 0 16,0-8 0-16,0 4-59 0,0-4-378 0,0 0-48 0,0-2-162 0,0-5-168 0,0 0 13 16,0 0 41-16,7 0 57 0,-7-5 61 0,7 1 53 0,-7 1 54 0,6-4 73 15,1-4 70-15,-1 4 63 0,-6-4 64 0,6 0 74 0,1-4 124 0</inkml:trace>
  <inkml:trace contextRef="#ctx0" brushRef="#br0" timeOffset="26515.47">18236 7722 0 0,'0'-7'184'0,"0"3"175"0,0 1 80 0,0-1 72 0,-6 1 64 0,6-1 56 16,0 4 53-16,-6-4 41 0,6 4 38 0,-7 0 38 0,7 0 38 0,-7 0 32 16,1 0-62-16,-1 4-809 0,1 0 0 0,0-1 0 0,-2 4 0 0,2 1 0 15,-6 2 0-15,5 1 0 0,0 3 0 0,-6 2 0 0,7 2 0 0,-1 1 0 0,-6-1 0 16,1 8 0-16,4-5 0 0,-4 9 0 0,5-5 0 0,-6 5 0 0,0 3 0 16,7-1 0-16,-8 2 0 0,8-1 0 0,-7 3 0 0,6-3 0 0,-6 4 0 15,7 0 0-15,0 0 0 0,-2-5 0 0,2 1 0 0,0 0 0 0,0 0 0 0,6-4 0 16,-7-4 0-16,0 5 0 0,7-8 0 0,0 0 0 0,0 0 0 0,0-3 0 15,0-5 0-15,7 1 0 0,0 0 0 0,-1-8 0 0,-6 4 0 0,6-4 0 0,8-3 0 16,-8 3-70-16,0-7-505 0,7 0-139 0,1 0-134 0,-2-4 16 0,2 1 36 16,-2-1 52-16,2-3 54 0,-1 0 62 0,-1-4 65 0,2 2 63 0,-2-1 67 15,2-5 87-15,-1 5 87 0,0-5 96 0,0 4 133 0</inkml:trace>
  <inkml:trace contextRef="#ctx0" brushRef="#br0" timeOffset="26950.08">18373 8129 0 0,'0'-7'190'0,"0"3"178"0,0-3 86 0,0 3 62 15,0 0 55-15,0 1 47 0,0-1 44 0,0 4 41 0,0 0 36 0,0 0 35 0,-7 0 30 16,7 4 28-16,0-1 26 0,-6 1-756 0,6 3-102 0,-6 4 0 0,6-4 0 16,0 4 0-16,-7 0 0 0,7 5 0 0,0-6 0 0,0 5 0 0,-6 3 0 15,6-4 0-15,0 5 0 0,-7-1 0 0,7-3 0 0,0 3 0 0,-7 1 0 0,7-4 0 16,0-1 0-16,0 0 0 0,-6 1 0 0,6-4 0 0,0 0 0 0,0 0 0 15,0-3 0-15,-6-1 0 0,6 0 0 0,0 1 0 0,0-8 0 0,0 3 0 0,0-3 0 16,0 0 0-16,0 0 0 0,0 0 0 0,0 0 0 0,6-3 0 0,-6-5 0 16,0 5 0-16,6-4 0 0,-6-1 0 0,0 1 0 0,7-4 0 0,-7 0 0 15,7 0 0-15,-1-1 0 0,1-2 0 0,-1 3 0 0,0-3-18 0,1-2-15 0,0 2 1 16,-1-1 9-16,0 4 2 0,2-3 6 0,4-1 4 0,-5 4 5 0,-1-4 2 16,1 5 1-16,-1-1 3 0,1 3 3 0,5-2 5 0,-12 2 1 0,8 0 10 0,-2 1 10 15,0 0 10-15,1 3 10 0,0 0-39 0,-7 1-10 0,6-1 0 0,-6 1 0 16,6 3 0-16,-6 0 0 0,7 0 0 0,-7 3 0 0,6 1 0 0,-6-1 0 15,7 5 0-15,-7-5 0 0,0 8 0 0,7-3 0 0,-7 4 0 0,6-2 0 16,-6 5 0-16,0-1 0 0,6 0 0 0,-6 2 0 0,7 2 0 0,-7-4 0 0,0 5 0 16,7-1 0-16,-7 1 0 0,0-1 0 0,6 0 0 0,-6-3 0 0,0 3 0 0,7-3 0 15,-7-1 0-15,6 1 0 0,-6-5 0 0,6 6 0 0,-6-5 0 0,7-4 0 16,-7 4 0-16,7-4 0 0,-7-3-123 0,6 3-445 0,0-3-137 0,-6-4-133 16,8 4 13-16,-2-4 38 0,0-4 50 0,1 4 55 0,-7-4 60 0,6-3 61 15,1 0 60-15,-1-1 63 0,1 1 87 0,-1-4 90 0,0 4 98 0,8-5 134 0</inkml:trace>
  <inkml:trace contextRef="#ctx0" brushRef="#br0" timeOffset="27667.26">18751 8269 0 0,'0'-5'183'0,"6"2"175"0,-6-1 78 0,7 0 64 0,-7 1 57 16,7-1 55-16,-7 1 56 0,6-1 46 0,-6 0 44 0,6 1 40 0,-6 3 42 16,0-5 33-16,7 5 21 0,-7 0-894 0,6 0 0 0,-6 0 0 0,7 0 0 0,-7 5 0 15,7-5 0-15,-1 0 0 0,0 3 0 0,2-3 0 0,-2 4 0 0,0-4 0 16,0 4 0-16,8-4 0 0,-8 0 0 0,7 3 0 0,-7-3 0 0,8 4 0 0,-2-4 0 15,-5 0 0-15,6 0 0 0,0 3 0 0,1-3 0 0,-2 0 0 0,2 0 0 16,-2 0 0-16,-5-3 0 0,6 3 0 0,0 0 0 0,1-4 0 0,-8 4 0 16,6-3 0-16,-5 3 0 0,6-4 0 0,-6 4-428 0,-1-4-233 0,0 4-170 0,2-3 1 15,-2 3 23-15,-6 0 51 0,0 0 52 0,0 0 61 0,6 0 63 0,-6 0 57 16,0 0 62-16,0 0 83 0,0 0 85 0,0 0 83 0,0 0 124 0</inkml:trace>
  <inkml:trace contextRef="#ctx0" brushRef="#br0" timeOffset="27898.5">19252 7971 0 0,'6'-3'214'0,"-6"-1"182"0,0 0 86 0,0 1 68 0,8-1 60 15,-8 4 53-15,0-4 49 0,0 4 49 0,0 0 45 0,0 0 39 0,0 0 35 16,0 0 28-16,0 4-544 0,0 0-364 0,0 3 0 0,0 0 0 0,0 1 0 0,0-1 0 16,0 4 0-16,0 0 0 0,0 3 0 0,0 2 0 0,0-2 0 0,0 4 0 0,0 1 0 15,0-1 0-15,0 4 0 0,0-4 0 0,0 5 0 0,0-1 0 0,0-5 0 16,-8 6 0-16,8-5 0 0,0 4 0 0,0-4 0 0,0 0 0 0,0 0 0 15,0-2 0-15,0 1 0 0,0-2 0 0,0 0 0 0,0 0 0 0,0-4 0 0,0 3 0 16,0-3 0-16,0 0-233 0,8-4-397 0,-8 5-113 0,0-5-104 0,0 0 21 0,6-3 38 16,-6 0 53-16,6-1 58 0,-6 1 65 0,7-4 66 0,-7 4 72 0,7-8 74 15,-1 4 85-15,1 0 84 0,-1-4 103 0,0 4 122 0</inkml:trace>
  <inkml:trace contextRef="#ctx0" brushRef="#br0" timeOffset="28049.15">19637 8429 0 0,'13'4'251'0,"-7"-4"194"16,1 4 99-16,-1-4 71 0,-6 3 58 0,7 1 44 0,-7-1 38 0,0 1 32 0,0-4 28 16,0 7 22-16,0-2 15 0,0-2-6 0,-7 1-792 0,7 0-54 0,-6 3 0 15,6-4 0-15,-7 5 0 0,1-5 0 0,6 1-606 0,-7 3-174 0,1-3-65 0,6 0 16 16,-6 3 30-16,6-3 41 0,-8 3 43 0,2-3 61 0,0-1 64 0,-1 1 72 16,7-4 73-16,-7 0 105 0,1 0 107 0</inkml:trace>
  <inkml:trace contextRef="#ctx0" brushRef="#br0" timeOffset="28765.36">19911 8019 0 0,'0'0'196'0,"0"-4"172"0,0 4 73 0,0 0 62 0,0 0 52 0,-8 0 48 0,8 4 47 16,0-4 41-16,-6 3 38 0,6 1 35 0,-6 0 31 0,6-1 29 0,0 6 28 15,0-6-632-15,0 8-220 0,0-4 0 0,0 4 0 0,0 0 0 0,-7 0 0 0,7 4 0 16,0-1 0-16,0 1 0 0,-6-1 0 0,6 2 0 0,0 2 0 0,0-4 0 16,0 5 0-16,-7-5 0 0,7 4 0 0,0-2 0 0,0-2 0 0,0-3 0 15,0 3 0-15,0-2 0 0,0-1 0 0,0-4 0 0,0 0 0 0,0 1 0 0,-7-2 0 16,7-2 0-16,0 0 0 0,0 0 0 0,0-1 0 0,0-3 0 0,0 0 0 16,0 0 0-16,0-3 0 0,0-1 0 0,0 0 0 0,0-3 0 0,0 4-94 15,0-5-29-15,0-3 2 0,7 3 2 0,-7-2 5 0,0-2 19 0,7 2 21 0,-7-5 5 16,6 5 4-16,-6-6-4 0,7 2-4 0,-1-1 1 0,0 0 0 0,2 1 10 15,-2-1 5-15,0 0 14 0,0 4 10 0,1-3 16 0,6 3 12 0,-6 0 17 0,-1 0 17 16,8 0 12-16,-8 4 14 0,0-1 15 0,1 1 17 0,0 3 10 0,5 1 9 16,-5 3 6-16,-1 0 5 0,-6 0-2 0,7 3 2 0,0 1-4 0,-1-1-1 15,-6 5-7-15,0-1-16 0,6 1-89 0,-6 3 0 0,0 0 0 0,0-1 0 16,0 1 0-16,0 0 0 0,0 5 0 0,0-6 0 0,0 5 0 0,-6-1 0 0,6-2 0 16,0 2 0-16,0-3 0 0,0 0 0 0,-6 1 0 0,6-2 0 0,0 1 0 15,0-4 0-15,0 0 0 0,0-3 0 0,0 4 0 0,0-4 0 0,0 0 0 0,0-4 0 16,0 0 0-16,0 0 0 0,0 0 0 0,0 0 0 0,0-4 0 0,0 0 0 15,6 0 0-15,-6 0 0 0,0-3 0 0,6 0 0 0,1 0 0 0,-7-1 0 16,7-2 0-16,-1 2 0 0,0-3 0 0,1 0-24 0,0-4-26 0,6 4 0 16,-7-3 6-16,0 3 5 0,8-3 8 0,-8 2 4 0,7 1 8 0,-6-4 6 0,6 4 6 15,-7 0 10-15,0 0 11 0,8 4 14 0,-8 0 15 0,0-1 18 0,2 1 17 0,-2 3-1 16,7 1-77-16,-7-1 0 0,-6 4 0 0,7 0 0 0,0 0 0 0,-1 4 0 16,0-1 0-16,-6 1 0 0,6 3 0 0,-6 1 0 0,8-1 0 0,-8 4 0 15,6-4 0-15,-6 4 0 0,0 0 0 0,6 0 0 0,-6 4 0 0,0-3 0 0,7 2 0 16,-7-3 0-16,0 3 0 0,0 0 0 0,7-2 0 0,-7 2 0 0,0-3 0 15,0 4 0-15,0-4 0 0,6 0 0 0,-6 0 0 0,0-3 0 0,0 3 0 16,7-4 0-16,-7 0-231 0,0 1-486 0,6-2-74 0,-6-2-55 0,0 0 23 0,6 0 37 16,-6-1 52-16,0-3 58 0,7 0 68 0,0-3 68 0,-7-1 70 0,6 0 73 15,-6 0 92-15,6 1 98 0</inkml:trace>
  <inkml:trace contextRef="#ctx0" brushRef="#br0" timeOffset="29019.02">20601 8103 0 0,'-7'0'252'0,"7"4"189"0,0-4 89 0,0 4 70 0,0-4 55 0,0 0 52 0,0 3 44 16,0-3 42-16,7 4 37 0,-7-4 34 0,0 4 29 0,6-4-18 0,0 3-875 16,-6-3 0-16,7 0 0 0,0 4 0 0,-1-4 0 0,0 0 0 0,2 0 0 15,-2 0 0-15,7 3 0 0,0-3 0 0,-7 0 0 0,7 0 0 0,1 0 0 0,-2 0 0 16,1 0 0-16,0 0 0 0,0-3 0 0,1 3 0 0,-2 0 0 0,8 0 0 0,-7-4 0 15,0 4 0-15,0 0 0 0,-7-3 0 0,8 3 0 0,-2 0 0 0,2-4 0 16,-8 4 0-16,7-4 0 0,-7 4-461 0,8 0-244 0,-8-3-73 0,1 3-55 16,6 0 28-16,-7-4 41 0,1 4 56 0,-1 0 57 0,-6 0 63 0,7-4 60 15,0 4 78-15,-7 0 79 0,0 0 84 0,6 0 88 0</inkml:trace>
  <inkml:trace contextRef="#ctx0" brushRef="#br0" timeOffset="29284.55">21193 7880 0 0,'0'-4'259'0,"6"0"193"0,-6-3 97 0,0 3 72 16,0 4 57-16,0-3 47 0,8-1 44 0,-8 1 37 0,0 3 33 0,0-4 31 0,0 4 31 16,0 0-179-16,0 0-722 0,0 0 0 0,0 4 0 0,0-1 0 0,0 1 0 15,0 3 0-15,0 0 0 0,0 1 0 0,0 4 0 0,0-2 0 0,0 5 0 0,0-1 0 16,0 4 0-16,0 1 0 0,0-1 0 0,0 4 0 0,0 0 0 0,0 0 0 15,0 3 0-15,0-2 0 0,0 2 0 0,0 1 0 0,-8-1 0 0,8 1 0 16,0-1 0-16,0-2 0 0,0-1 0 0,0 3 0 0,0-2 0 0,0-5 0 0,0 3 0 16,0-2 0-16,0-4 0 0,0-1 0 0,0 1 0 0,8 0 0 0,-8-5-350 15,0 1-321-15,0-3-178 0,0 0 4 0,0-5 35 0,0 1 46 0,6-1 50 0,-6-3 60 16,6-3 66-16,-6 3 60 0,0-4 61 0,6-3 88 0,2 0 88 0,-8-2 84 16,6 2 133-16</inkml:trace>
  <inkml:trace contextRef="#ctx0" brushRef="#br0" timeOffset="29581.71">21448 7414 0 0,'0'-10'262'0,"0"2"179"0,0 1 79 0,6 0 63 0,-6 3 59 15,0-3 51-15,6 3 48 0,-6 0 42 0,7 0 40 0,-7 4 32 0,6-3 31 0,1 3 28 16,-7 0-866-16,7 0-48 0,-1 3 0 0,6-3 0 0,-4 4 0 0,-2 4 0 15,0-5 0-15,7 5 0 0,-6-1 0 0,6 4 0 0,0 0 0 0,0 3 0 0,0 1 0 16,-6 3 0-16,6 1 0 0,-1-1 0 0,2 4 0 0,-2 4 0 0,-4 0 0 16,4-1 0-16,-5 5 0 0,-1-1 0 0,1 4 0 0,-1 0 0 0,1 2 0 15,-7 3 0-15,6-2 0 0,-6 5 0 0,0-1 0 0,-6 0 0 0,6 4 0 0,-7-4 0 16,1 4 0-16,-1 1 0 0,-6-2 0 0,7 5 0 0,-8-4 0 0,2 0 0 0,-2 4 0 16,2-4 0-16,-1 0 0 0,-7 3 0 0,0-3 0 0,8 0-101 0,-8 0-604 15,1-3-80-15,-1-1-66 0,0 5 26 0,1-10 37 0,-1 6 50 0,0-8 52 16,1 4 63-16,-1-5 63 0,8-2 68 0,-8-5 74 0,7 1 96 0,0-5 102 15</inkml:trace>
  <inkml:trace contextRef="#ctx0" brushRef="#br0" timeOffset="31648.77">16139 9422 0 0,'0'0'133'0,"6"0"173"0,-6 0 85 0,0 0 63 0,0 0 56 0,0-4 56 15,0 4 52-15,0 0 54 0,0 0 52 0,0 0 48 0,0 0 44 0,0 0 38 16,0 0 34-16,0 0-401 0,0 0-487 0,8 4 0 0,-8-4 0 0,0 0 0 0,0 0 0 15,0 0 0-15,0 0 0 0,0 0 0 0,0 0 0 0,6 0 0 0,-6 0 0 16,6 4 0-16,-6-4 0 0,7 0 0 0,-1 0 0 0,-6 0 0 0,14 0 0 16,-14 3 0-16,12-3 0 0,-6 0 0 0,8 0 0 0,-8 0 0 0,8 0 0 0,-1 0 0 15,-1 0 0-15,2 0 0 0,5 0 0 0,-6 0 0 0,0 0 0 0,7 0 0 0,-8-3 0 16,8 3 0-16,0-4 0 0,-7 4 0 0,7-4 0 0,-1 1 0 0,-6-1 0 16,6 0 0-16,1 4 0 0,0-3 0 0,-8-1 0 0,8-3 0 0,-7 3 0 15,7 1 0-15,-7-1 0 0,6 4 0 0,-6-4 0 0,1 1 0 0,-2-1 0 16,2 0 0-16,-8 4 0 0,7-3 0 0,-7 3 0 0,1-4 0 0,0 4 0 0,-1-4 0 15,0 4 0-15,-6 0 0 0,7 0 0 0,-7 0 0 0,0 0 0 0,0 0 0 16,0 0 0-16,0 0 0 0,0 0 0 0,0 0-288 0,0 0-192 0,0 0-154 0,-7 0-154 16,7 4-1-16,-6-4 25 0,0 0 47 0,6 0 50 0,-7 0 52 0,0 0 53 15,1 0 58-15,-1 0 63 0,1 0 79 0,0-4 79 0,-1 4 78 0,-6 0 113 16</inkml:trace>
  <inkml:trace contextRef="#ctx0" brushRef="#br0" timeOffset="31900.16">16504 9155 0 0,'0'-8'177'0,"-6"5"173"16,6-4 77-16,0 3 67 0,0-4 57 0,-7 5 59 0,7-1 58 0,0-3 49 16,-7 7 47-16,7-4 40 0,-6 0 37 0,6 4 32 0,0-3 28 0,0 3-887 0,-7 0-14 15,7 0 0-15,0 0 0 0,0 3 0 0,0 1 0 0,0 3 0 0,0 1 0 16,0 3 0-16,0 0 0 0,0 3 0 0,0 0 0 0,0 6 0 0,7-2 0 16,-7 7 0-16,0-3 0 0,0 8 0 0,0-4 0 0,6 6 0 0,-6-2 0 15,0 2 0-15,0 1 0 0,0 1 0 0,0-2 0 0,0 1 0 0,0-3 0 0,0 2 0 16,0-2 0-16,0-1 0 0,0-3 0 0,0 3 0 0,0-7 0 0,0 4 0 0,0-8 0 15,-6 4 0-15,6-4 0 0,0-3 0 0,0 0 0 0,0-1 0 0,-7-3 0 16,7 0 0-16,0 1 0 0,0-5 0 0,0-3 0 0,0-1-35 0,0 5-539 16,0-8-141-16,0 0-137 0,0 0 12 0,0 0 33 0,0 0 50 0,0-4 52 15,0-3 69-15,7 3 69 0,-7-3 69 0,0-2 69 0,0 3 91 0,6-5 90 0,-6 0 89 16,0 0 128-16</inkml:trace>
  <inkml:trace contextRef="#ctx0" brushRef="#br0" timeOffset="45364.73">17429 9111 0 0,'6'0'143'0,"0"0"167"0,2 0 71 0,-2 0 59 0,0 0 49 0,-6 3 47 16,7-3 41-16,-7 0 36 0,7 0 35 0,-7 0 29 0,0 0 28 0,0 0 25 16,0 0 25-16,0 0-264 0,0 0-314 0,0 0-50 0,0 0-14 0,0-3-12 0,-7 3-16 15,7-4-8-15,0 0-61 0,-7 1-16 0,7-5 0 0,-6 5 0 0,6-4 0 16,-6-1 0-16,6 5 0 0,-8-5 0 0,8 1 0 0,-6 3 0 0,6-3 0 16,-6 0 0-16,-1-1 0 0,7 4 0 0,-6 0 0 0,-1-3 0 0,1 7 0 15,6-3 0-15,-7-1 0 0,1 4 0 0,0-3 0 0,-8 3 0 0,8 0 0 0,-1 3 0 16,1 1 0-16,-7-1 0 0,6 1 0 0,-6 3 0 0,0 1 0 0,7 0 0 15,-8 2 0-15,2 1 0 0,-1 0 0 0,6 0 0 0,-6 4 0 0,-1-4 0 0,2 3 0 16,-1 1 0-16,6 3 0 0,-6-4 0 0,1 2 0 0,4-2 0 0,2 1 0 16,-6 0 0-16,5-1 0 0,0-3 0 0,1 4 0 0,6-4 0 0,-7 0 0 15,7 0 0-15,-6 0 0 0,6-5 0 0,0 6 0 0,6-4 0 0,-6-1 0 16,0 0 0-16,7 1 0 0,-1-1 0 0,-6-3 0 0,7-1 0 0,0 5 0 0,-1-5 0 0,6 1 0 16,-4 3 0-16,4-3 0 0,1-1 0 0,-6 1 0 0,6 0 0 0,-1-1 0 15,2 1 0-15,-1 0 0 0,0-4 0 0,6 3 0 0,-5 1 0 0,-2 0 0 16,8-4 0-16,-7 3 0 0,7 1 0 0,-8-4 0 0,2 4 0 0,5-1 0 0,-6 1 0 15,0-4 0-15,1 5 0 0,5-2 0 0,-12 0 0 0,5 0 0 0,1 2 0 16,1 2 0-16,-8-3 0 0,7-1 0 0,-6 4 0 0,-1 1 0 0,1-5 0 16,-1 8 0-16,0-3 0 0,-6-1 0 0,0 4 0 0,0 0 0 0,0 0 0 0,0 4 0 15,0-1 0-15,-6 2 0 0,0-2 0 0,6 0 0 0,-13 5 0 0,6-1 0 16,0 0 0-16,-5 0 0 0,-2 1 0 0,8-1 0 0,-13 1 0 0,5-1 0 0,2 0 0 16,-2 0 0-16,1-3 0 0,0 0 0 0,-6-1 0 0,5-3 0 0,2 0 0 15,-1 1 0-15,-7-5 0 0,7 0 0 0,0 1 0 0,0-5 0 0,0 1 0 16,0-4 0-16,0 0 0 0,0-4 0 0,-1 1 0 0,2-1 0 0,6-3 0 0,-8 3-225 15,8-8-355-15,-1 5-113 0,1-4-68 0,0 0-54 0,-2 1 29 0,8-2 47 16,0-2 59-16,0 3 65 0,8-4 58 0,-8 1 57 0,6-1 82 0,0 1 82 0,7 2 79 16,-6-3 81-16</inkml:trace>
  <inkml:trace contextRef="#ctx0" brushRef="#br0" timeOffset="45781.76">17871 9213 0 0,'0'-3'179'0,"8"-1"173"0,-8-3 77 16,0 7 62-16,0-4 57 0,0 1 54 0,0-1 51 0,0 0 41 0,0 4 39 0,-8-3 34 15,8 3 32-15,0-5 30 0,0 5 30 0,0 0-603 0,0 0-256 0,-6 5 0 0,6-5 0 16,0 3 0-16,0 1 0 0,0 0 0 0,0 3 0 0,0 0 0 0,0 4 0 16,0 0 0-16,0 4 0 0,0-1 0 0,0 5 0 0,0 2 0 0,-6 1 0 15,6 4 0-15,0 0 0 0,0 3 0 0,0 4 0 0,0-3 0 0,0 2 0 0,0 1 0 16,-7 4 0-16,7-4 0 0,0 0 0 0,0-1 0 0,-6-2 0 15,6-1 0-15,0 1 0 0,0-4 0 0,-7-1 0 0,7-3 0 0,0 0 0 0,0-4 0 16,0 1 0-16,0-4 0 0,0-4 0 0,0 0 0 0,0-1 0 0,0-2 0 0,0-1-61 16,0-3-580-16,0-1-198 0,7-3-9 0,-7 0 21 0,0 0 40 0,6-3 46 15,1-1 62-15,-1-7 64 0,0 4 59 0,2-4 62 0,-2 0 79 0,0-5 83 0,0 2 91 16,8-4 126-16</inkml:trace>
  <inkml:trace contextRef="#ctx0" brushRef="#br0" timeOffset="46081.2">18680 9162 0 0,'0'-4'185'0,"-8"-3"186"0,2 0 96 0,0 3 72 15,-7-3 62-15,6-1 50 0,-6 5 43 0,7-1 43 0,-8 0 43 0,2 1 36 16,-2 3 39-16,2 0 30 0,-1 0-275 0,-1 3-610 0,-5 5 0 0,6-1 0 0,0 1 0 15,-7 6 0-15,8 0 0 0,-2 5 0 0,1-1 0 0,0 4 0 0,0 4 0 16,7 3 0-16,-8 0 0 0,2 1 0 0,-2 7 0 0,8-1 0 0,-7 1 0 16,7 3 0-16,-1 0 0 0,0 1 0 0,1 0 0 0,6 2 0 0,-6-3 0 15,6 4 0-15,-7-3 0 0,7-1 0 0,0-3 0 0,7-2 0 0,-7 3 0 0,0-5 0 16,6-4 0-16,0 0 0 0,1-2 0 0,0-6 0 0,-1 1 0 0,7-4 0 16,-7 0 0-16,8-7 0 0,-2 0-481 0,2 0-134 0,-1-7-131 0,0 3-34 0,0-7-15 15,-1 0 43-15,8 0 50 0,-6-7 56 0,-2 3 57 0,1-7 59 0,1 4 59 16,-2-4 81-16,2-3 82 0,-1-1 78 0,-7 0 85 0</inkml:trace>
  <inkml:trace contextRef="#ctx0" brushRef="#br0" timeOffset="46447.93">18660 9565 0 0,'0'-4'200'0,"0"1"176"0,0-1 77 0,0 0 66 16,0 1 56-16,0 3 57 0,0 0 52 0,0 0 43 0,0 0 40 0,0 3 37 0,0 1 37 15,0 3 30-15,6-3-129 0,-6 7-742 0,6 0 0 0,-6 0 0 0,0 1 0 16,0 2 0-16,0 0 0 0,0 5 0 0,0-1 0 0,0 0 0 0,0 0 0 15,-6 1 0-15,6 3 0 0,0-4 0 0,0 4 0 0,0-3 0 0,0-1 0 16,0 0 0-16,-6-3 0 0,6-1 0 0,0 0 0 0,0-2 0 0,0-1 0 0,0 0 0 16,0-4 0-16,0 1 0 0,0-5 0 0,0 1 0 0,0 0 0 0,0-4 0 0,0 0 0 15,0-4 0-15,0 0 0 0,0-3 0 0,0 0 0 0,6-4 0 0,-6 0 0 16,0-1 0-16,6 2 0 0,-6-5 0 0,0 1 0 0,8-5 0 0,-2 4 0 16,0-3 0-16,-6 0 0 0,7 3 0 0,0-3 0 0,-1 3 0 0,0-3 0 15,7 4 0-15,-6 2 0 0,0-2 0 0,-1 3 0 0,0 0 0 0,1 3 0 0,0 1 0 16,-1 0 0-16,0 3 0 0,1 1 0 0,-1-1 0 0,1 0 0 0,-7 4 0 0,7 0 0 15,-1 4 0-15,-6 0 0 0,6-1 0 0,2 1 0 0,-8 3 0 0,6 0 0 16,-6 1 0-16,6 3 0 0,-6-4 0 0,6 4 0 0,-6 0 0 0,0 0 0 16,7 3 0-16,-7-3 0 0,7 4 0 0,-7-3 0 0,0 2 0 0,6-3 0 15,-6 4 0-15,0-4 0 0,0 3 0 0,7-3 0 0,-7 0 0 0,0 0 0 16,6-4 0-16,-6 4 0 0,6-3 0 0,-6-2 0 0,0 3 0 0,8-6 0 0,-8 1 0 16,6 0 0-16,-6-1-490 0,6 1-245 0,0-4-58 0,1 0-40 0,-7-4 32 0,7 1 39 15,-1-1 57-15,1-3 59 0,-1-2 62 0,1-1 64 0,6-1 73 0,-7 0 79 16,0 0 87-16,2-4 93 0</inkml:trace>
  <inkml:trace contextRef="#ctx0" brushRef="#br0" timeOffset="46731.34">19175 9660 0 0,'0'0'220'0,"0"0"179"0,0 0 77 0,0 0 61 16,0 0 53-16,0 3 54 0,0-3 54 0,6 0 47 0,-6 0 44 0,0 0 38 0,6 0 36 15,-6 0 31-15,6 5-385 0,2-5-509 0,-2 0 0 0,0 0 0 0,-6 0 0 16,7 3 0-16,-1-3 0 0,1 0 0 0,0 0 0 0,5 0 0 0,-6 4 0 16,8-4 0-16,-8 0 0 0,8 0 0 0,-1 0 0 0,-1-4 0 0,2 4 0 0,-2 0 0 15,2-3 0-15,-1-2 0 0,-1 2 0 0,2 0 0 0,-2-1-356 0,2 0-317 0,-1-3-178 16,0 3 4-16,0-3 31 0,-1 0 46 0,-4 3 49 0,4-4 66 0,2 6 66 15,-8-7 63-15,7 6 63 0,-7-1 89 0,1 0 90 0,0 1 85 0,5-1 132 16</inkml:trace>
  <inkml:trace contextRef="#ctx0" brushRef="#br0" timeOffset="46932.97">19696 9349 0 0,'0'-4'239'0,"0"-3"181"15,0 7 81-15,0-4 65 0,0 4 55 0,0-3 50 0,0 3 47 0,-8 0 46 16,8 0 45-16,0 0 37 0,0 3 33 0,-6-3 30 0,6 4-661 0,0 0-248 0,0 3 0 15,0 0 0-15,0 1 0 0,0 3 0 0,0-4 0 0,0 4 0 0,0 3 0 16,6 1 0-16,-6 3 0 0,0-3 0 0,0 8 0 0,0-2 0 0,0 1 0 16,8 0 0-16,-8 4 0 0,0-1 0 0,0 5 0 0,0-5 0 0,0 1 0 15,0 4 0-15,6-5 0 0,-6 1 0 0,0 3 0 0,0-3 0 0,0-5 0 16,0 2 0-16,0-2 0 0,6 2-534 0,-6-1-319 0,0-4-10 0,0-4 22 0,7 1 39 16,-7 0 40-16,0-4 57 0,6 0 60 0,-6-4 69 0,0 0 69 0,7-3 84 0,-7-1 87 15,0 2 97-15,0-5 134 0</inkml:trace>
  <inkml:trace contextRef="#ctx0" brushRef="#br0" timeOffset="47097.61">20106 9894 0 0,'6'5'265'0,"-6"-2"187"0,0 5 88 16,6-1 63-16,-6 0 49 0,-6 4 30 0,6-4 24 0,0 4 0 0,-6 0-9 15,-1 0-16-15,1 0-18 0,-1 4-63 0,0-4-74 0,1 3-579 0,0-3-643 0,-8 1-99 16,8-1-15-16,6 0 21 0,-13-4 27 0,13 0 46 0,-7 1 47 0,1-5 65 15,-1 1 67-15,7 0 69 0,-6-4 74 0,6 0 100 0,0 0 114 0</inkml:trace>
  <inkml:trace contextRef="#ctx0" brushRef="#br0" timeOffset="47731.21">20581 9437 0 0,'0'-8'145'0,"0"5"169"0,0-5 76 16,0 5 62-16,0-1 56 0,0 4 41 0,0 0 37 0,0 0 33 0,0 4 30 15,0-1 29-15,0 5 29 0,0-1 29 0,0 4 25 0,0 0-267 0,-7 3-325 16,7 5-58-16,0-4-19 0,-6 7-25 0,6-4-22 0,-6 4-10 0,6 0-5 16,0 1-8-16,-7-2-5 0,7 1-9 0,-7 4-7 0,7-8-10 0,0 4-9 0,-6-4-3 0,6 1-2 15,0-1-5-15,0-3-4 0,0-1 2 0,0 1 0 0,0-8 2 16,0 4-2-16,0-7 1 0,0-1-5 0,0 1-2 0,6-4-5 0,-6-4 0 0,0 1-1 16,7-5-1-16,-7 1-2 0,7 0 3 0,-1-4 4 0,-6-4-4 0,6 1-3 15,1-1 1-15,0-4-1 0,-1 1 4 0,1 0 3 0,5-4 6 0,-5 4 7 16,6-5 7-16,-7 6 5 0,8-5 10 0,-8 3 9 0,7 1 10 0,-6 3 11 15,6-3 10-15,-7 3 11 0,8 4 9 0,-8-4 9 0,0 8 10 0,7-3 14 16,-6 1 12-16,-1 6 12 0,7 0 11 0,-6 0 7 0,0 3-36 0,-1 0-96 0,0 3 0 0,1 0 0 16,0 0 0-16,-7 6 0 0,6-2 0 0,0 3 0 0,-6-2 0 0,7 6 0 15,-7-3 0-15,6 0 0 0,-6 4 0 0,0 0 0 0,0 3 0 0,0-4 0 16,0 5 0-16,0-4 0 0,0 3 0 0,0 0 0 0,0-3 0 0,-6-1 0 16,6 1 0-16,0 0 0 0,0-5 0 0,0 2 0 0,-7-1 0 0,7-4 0 15,0 1 0-15,0-1 0 0,0-7 0 0,0 4 0 0,0-4 0 0,7-4 0 0,-7 0 0 0,6-3 0 16,1 0 0-16,-7 0 0 0,7-5 0 0,-1-3 0 0,0 4 0 0,8-6 0 15,-8 2 0-15,0-4 0 0,8 1 0 0,-1 0 0 0,-7-5 0 0,8 5 0 16,-2 0 0-16,1-4 0 0,0 7 0 0,0-3 0 0,1 3 0 0,-8 1 0 16,7 0 0-16,0 2 0 0,-7 1 0 0,7 4 0 0,-6-1 0 0,0 5 0 0,5-1 0 15,-5 0 0-15,0 4 0 0,-1 4 0 0,0-4 0 0,1 7 0 0,-7-3 0 16,7 3 0-16,-1 2 0 0,-6-3 0 0,7 6 0 0,-7-2 0 0,6 1 0 0,-6 0 0 16,6 4 0-16,-6-4 0 0,0 3 0 0,0 1 0 0,8-4 0 0,-8 3 0 15,0-3 0-15,6 5 0 0,-6-5 0 0,0-1 0 0,0 1 0 0,6 0 0 16,-6 0 0-16,0-3-99 0,0-1-606 0,0-3-163 0,6 3 2 0,-6-4 30 0,7 2 39 15,-7-5 42-15,7 3 63 0,-7-3 65 0,6-3 71 0,-6-2 76 0,7 2 98 16,-1-1 97-16,-6-3 95 0,6 0 137 0</inkml:trace>
  <inkml:trace contextRef="#ctx0" brushRef="#br0" timeOffset="47997.37">21343 9085 0 0,'0'-11'259'0,"6"0"184"0,-6 0 83 0,0 4 64 0,0 0 52 0,0-1 50 0,0 0 46 15,0 5 45-15,7-1 39 0,-7 1 36 0,0-1 29 0,0 1 28 0,7 3-879 16,-7 0-36-16,6 0 0 0,-6 0 0 0,6 3 0 0,1 1 0 0,0-1 0 16,-1 4 0-16,1 1 0 0,5 0 0 0,-4 3 0 0,-2 0 0 0,6 0 0 15,-4 3 0-15,4 1 0 0,-5 3 0 0,6 1 0 0,-6-1 0 0,-1 3 0 0,0 2 0 16,0 2 0-16,2 1 0 0,-2 0 0 0,-6 3 0 0,0 4 0 0,0 0 0 16,0 0 0-16,0 0 0 0,-6 4 0 0,-2-1 0 0,2 1 0 0,0-1 0 0,0 1 0 15,-1 0 0-15,-6 3 0 0,6-4 0 0,-5-2 0 0,4 2 0 0,-4-3 0 16,-2 0 0-16,8 0 0 0,-7-7 0 0,7 3 0 0,-8-3 0 0,8-4 0 0,0-4 0 15,-8-1 0-15,14-1-665 0,-6-5-206 0,0 0 5 0,-1-4 26 0,7-3 41 16,0 0 43-16,0-4 54 0,-6-8 58 0,6 5 71 0,0-8 76 0,0 0 94 0,0-3 97 16,6-1 100-16,-6-1 143 0</inkml:trace>
  <inkml:trace contextRef="#ctx0" brushRef="#br0" timeOffset="48349.18">21831 9353 0 0,'7'-4'248'0,"-7"0"177"0,6 1 75 0,1-1 63 0,0 4 57 16,-7 0 58-16,6 0 58 0,0 0 42 0,2 0 41 0,-2 4 35 0,0-4 29 15,1 3 29-15,-1 1-737 0,7 0-175 0,-6-1 0 0,5 5 0 0,-4-1 0 16,4 0 0-16,1 1 0 0,0 2 0 0,0 1 0 0,1 0 0 0,5 0 0 0,-6 4 0 16,0-4 0-16,7 3 0 0,-8 2 0 0,2-2 0 0,5 0 0 0,-6 1 0 0,6 0 0 15,-5 0 0-15,5-1 0 0,-6 1 0 0,6-1 0 0,-5-3 0 0,6 5 0 16,-8-6 0-16,8 5 0 0,-7-5 0 0,-1 2 0 0,8-1 0 0,-6 0 0 16,-1-3 0-16,-1 2 0 0,2-3 0 0,-2 1 0 0,2-1 0 0,-8 0 0 0,7-3 0 15,-7 4 0-15,2-4 0 0,-2-1 0 0,0-3 0 0,-6 4-437 0,0-4-248 16,0 0-166-16,6-4 10 0,-6 4 35 0,0-3 49 0,0-1 52 0,0-4 62 0,-6 4 64 15,6-7 58-15,0 4 63 0,0-4 86 0,-6 1 88 0,6-5 91 0,0 4 134 16</inkml:trace>
  <inkml:trace contextRef="#ctx0" brushRef="#br0" timeOffset="48548.2">22476 9371 0 0,'0'-11'214'0,"0"0"190"0,0 4 98 0,0-1 76 0,0-4 69 0,0 6 52 15,-6-2 47-15,6 5 39 0,0-1 38 0,-6-3 31 0,6 7 33 0,-8-4 28 0,8 4-778 16,-6 4-137-16,0-4 0 0,0 7 0 0,-8 0 0 0,8 1 0 0,-7 7 0 15,-1-4 0-15,2 3 0 0,-2 5 0 0,2-1 0 0,-8 4 0 0,7 3 0 16,-7-2 0-16,1 2 0 0,6 0 0 0,-6 1 0 0,-1 4 0 0,0-5 0 16,7 1 0-16,-7-1 0 0,8-2 0 0,-2-1 0 0,2-1 0 0,-1-2 0 0,-1-1 0 0,8-3 0 15,-7 0 0-15,6-4 0 0,1 0 0 0,0-4 0 0,6 0-59 16,-7-3-828-16,0-1-3 0,1-3 28 0,6 0 31 0,0 0 39 0,6-3 44 0,-6-1 49 16,0-3 69-16,7 0 71 0,0-4 83 0,-1 0 85 0,0 0 126 0,1 0 163 15</inkml:trace>
  <inkml:trace contextRef="#ctx0" brushRef="#br0" timeOffset="49048.15">23310 9042 0 0,'0'-4'181'0,"0"-4"174"0,0 0 74 0,0 1 64 0,0 4 55 15,0-1 53-15,0 1 52 0,0-1 44 0,-6 0 42 0,6 4 39 0,-7 0 37 16,0 0 37-16,1 0 35 0,-1 4-724 0,1 0-163 0,0-1 0 0,-2 4 0 16,-4 4 0-16,6 1 0 0,-8-1 0 0,1 3 0 0,0 5 0 0,0-1 0 15,7 4 0-15,-8 0 0 0,2 3 0 0,-1 5 0 0,-1-1 0 0,2 4 0 0,-2 0 0 16,8 4 0-16,-7-1 0 0,6 1 0 0,1-1 0 0,-7 2 0 0,7-3 0 15,-1 2 0-15,7 3 0 0,-7-6 0 0,1 2 0 0,6-3 0 0,0 0 0 16,0-3 0-16,0-1 0 0,0 0 0 0,0-7 0 0,0 4 0 0,6-4 0 0,-6-4 0 16,7 1 0-16,0-5 0 0,-1 1 0 0,0-4 0 0,1 0-331 0,-1-4-299 0,1-3-108 15,6-1-99-15,-7 1 20 0,8-4 39 0,-2-4 54 0,-5 1 57 0,6-1 64 16,0-3 63-16,1-4 74 0,-2 0 74 0,-6 0 82 0,8-4 81 0,-1 1 104 0,-7-2 121 16</inkml:trace>
  <inkml:trace contextRef="#ctx0" brushRef="#br0" timeOffset="49397.65">23407 9429 0 0,'0'-7'233'16,"0"7"172"-16,0 0 97 0,0 0 78 0,0 0 66 0,0 7 55 0,0 1 49 0,-6-1 38 0,6 4 37 15,-6 0 30-15,0 1 30 0,-2 2 17 0,2 4-783 0,6 0-119 0,-13 1 0 16,6 3 0-16,1-4 0 0,-1 5 0 0,1-2 0 0,0 1 0 0,-2 4 0 16,8-5 0-16,-6 1 0 0,0 0 0 0,0 1 0 0,-1-1 0 0,0-4 0 15,7 4 0-15,-6-8 0 0,6 5 0 0,-7-5 0 0,7-3 0 0,0 1 0 0,0-1 0 16,-6-4 0-16,6 0 0 0,0-3 0 0,0-1 0 0,0-3 0 0,0 0 0 15,0-3 0-15,6-1 0 0,-6-3 0 0,0 0 0 0,7-1 0 0,-1-7 0 0,-6 4 0 16,7-3 0-16,0-1 0 0,-1-3 0 0,0 0 0 0,0-4 0 0,2 0 0 16,4 3 0-16,-5-3 0 0,6 1 0 0,-6-2 0 0,5 1 0 0,-4 4 0 15,4 0 0-15,-6 0 0 0,8 2 0 0,-1 2 0 0,-7-1 0 0,0 4 0 16,8 0 0-16,-8 4 0 0,0 3 0 0,2-3 0 0,-2 3 0 0,0 4 0 0,1 0 0 16,-1 0 0-16,1 4 0 0,0 0 0 0,-1-1 0 0,-6 5 0 0,6-1 0 0,-6 4 0 15,6 0 0-15,2 4 0 0,-8-1 0 0,6 2 0 0,-6-2 0 0,0 4 0 16,6 0 0-16,-6 1 0 0,0-1 0 0,7 4 0 0,-7-4 0 0,0 1 0 15,0-1 0-15,0 0 0 0,6 1 0 0,-6-5 0 0,0 1 0 0,0 0 0 0,0-5 0 16,7 5 0-16,-7-8 0 0,0 5 0 0,7-5 0 0,-1-3 0 0,-6-1 0 16,6-3 0-16,1-3-138 0,0 3-617 0,5-4-58 0,-5-3-41 0,6-5 27 0,0 5 36 15,0-8 50-15,0 5 52 0,0-5 68 0,0-4 69 0,0 5 73 0,0-4 75 16,0 3 106-16,1-3 108 0</inkml:trace>
  <inkml:trace contextRef="#ctx0" brushRef="#br0" timeOffset="49647.98">23942 9569 0 0,'0'3'253'0,"-7"1"196"0,7 0 104 0,0-1 73 16,0 1 61-16,7-1 47 0,-7 1 42 0,0-4 37 0,6 4 33 0,1-1 31 0,-7-3 28 15,6 5-233-15,0-5-672 0,8 0 0 0,-8 4 0 0,1-4 0 0,6 0 0 16,0-4 0-16,-7 4 0 0,8 0 0 0,-2-5 0 0,8 5 0 0,-7-3 0 15,7-1 0-15,-8 0 0 0,8 1 0 0,-7-1 0 0,7-3 0 0,0 3 0 16,-8-3 0-16,8 3-177 0,-7-3-530 0,7 0-161 0,-8-1 5 0,2 5 30 0,-2-5 43 16,1 5 44-16,1-5 64 0,-2 4 66 0,-5 1 71 0,6-1 73 0,-7 1 96 0,1-1 97 15,-1 0 93-15,1 1 135 0</inkml:trace>
  <inkml:trace contextRef="#ctx0" brushRef="#br0" timeOffset="49881.08">24553 9301 0 0,'0'-7'265'16,"0"3"185"-16,8-3 85 0,-8 3 65 0,0 1 56 0,0-1 51 0,6 4 48 16,-6-4 43-16,0 4 38 0,0 0 31 0,0 0 32 0,0 0-76 0,0 0-823 0,0 4 0 15,0 3 0-15,0-3 0 0,0 3 0 0,0 0 0 0,0 4 0 0,0 0 0 0,0 1 0 16,0 2 0-16,0 1 0 0,-6 0 0 0,6 3 0 0,0 4 0 0,-8-4 0 16,8 4 0-16,-6 1 0 0,6 2 0 0,-6-3 0 0,6 3 0 0,-6 1 0 0,-1-4 0 15,7 4 0-15,-7-1 0 0,1-3 0 0,6 4 0 0,-7-4 0 16,7-1 0-16,0-1 0 0,-6-2 0 0,6-1 0 0,0 2 0 0,0-4 0 0,-6-4 0 15,6 0 0-15,6 0-259 0,-6-4-342 0,0 0-120 0,0-3-117 0,6 0 19 0,-6-4 39 16,7 0 54-16,-7-4 59 0,6 0 60 0,1 1 62 0,-7-5 67 0,7 1 68 16,-1-4 81-16,0 0 79 0,0 0 104 0,-6 0 131 0</inkml:trace>
  <inkml:trace contextRef="#ctx0" brushRef="#br0" timeOffset="50131.16">24749 8975 0 0,'7'-11'216'16,"-7"0"190"-16,6 0 103 0,0 0 80 0,-6 4 69 0,8 0 52 0,-2 0 46 0,0 3 40 15,1 0 35-15,-1 0 31 0,1 0 30 0,0 4 26 0,-1 0-870 0,0 0-48 0,0 4 0 16,8 0 0-16,-8 0 0 0,8 3 0 0,-8 0 0 0,7 4 0 0,-7 0 0 16,8 0 0-16,-8 4 0 0,7 4 0 0,-6-1 0 0,6-1 0 0,-7 6 0 15,7 3 0-15,-6-5 0 0,5 9 0 0,-4-1 0 0,-2 1 0 0,0 2 0 0,1 5 0 16,-1 0 0-16,1-2 0 0,-7 7 0 0,6-2 0 0,-6 0 0 0,0 4 0 15,0 0 0-15,0 0 0 0,-6 0 0 0,-1 4 0 0,1-5 0 0,-1 6 0 0,-5-6 0 16,4 1 0-16,-11-1-186 0,6 2-642 0,0-1-56 0,-7-4 18 0,1 1 32 16,0-1 38-16,-8-4 43 0,1 1 56 0,7-4 60 0,-7 0 81 0,0 0 85 15,0-4 110-15,-1 0 114 0</inkml:trace>
  <inkml:trace contextRef="#ctx0" brushRef="#br0" timeOffset="66547.33">10069 11236 0 0,'7'-5'153'15,"-7"2"164"-15,0 3 67 0,0-3 54 0,-7-1 49 0,7 0 41 0,0 1 39 16,-6-1 33-16,6 0 32 0,-6 1 29 0,-2-1 27 0,2 1 24 0,0-1 23 16,-1 0-269-16,1 1-321 0,-7-2-40 0,6 1-2 0,-5 4-5 0,4-3-5 0,-4-1-5 15,-2 4 0-15,2 0-3 0,-1 0-67 0,-1 0-18 0,2 0 0 0,-8 0 0 16,7 4 0-16,-7-1 0 0,8 1 0 0,-8 4 0 0,0 0 0 0,7-1 0 0,-7 0 0 16,1 4 0-16,6-1 0 0,-6 2 0 0,5-1 0 0,-5 3 0 0,6-3 0 15,0 4 0-15,0-4 0 0,0 4 0 0,-1 0 0 0,2-1 0 0,6-3 0 16,-1 4 0-16,-6-4 0 0,6 3 0 0,7-3 0 0,-6-3 0 0,6 3 0 0,-6 0 0 15,6-4 0-15,6 0 0 0,-6 0 0 0,6 1 0 0,-6 0 0 0,7-1 0 16,-1-3 0-16,1 3 0 0,6-4 0 0,-7 1 0 0,8 3 0 0,-2-3 0 0,2 0 0 16,-1-1 0-16,-1 1 0 0,2 0 0 0,-2-4 0 0,8 3 0 0,-7 1 0 15,7 0 0-15,-8-1 0 0,8-3 0 0,-7 4 0 0,7 0 0 0,-8-1 0 16,2 1 0-16,-1 0 0 0,7-1 0 0,-8 1 0 0,-5-1 0 0,6 1 0 16,0 3 0-16,-6 1 0 0,6-1 0 0,-7 0 0 0,0 2 0 0,1 1 0 0,-7 1 0 15,7 0 0-15,-7 4 0 0,0-1 0 0,0 1 0 0,-7 4 0 0,0-2 0 16,7 1 0-16,-12 5 0 0,5-1 0 0,1 0 0 0,-8 0 0 0,2 0 0 0,5-1 0 15,-12 1 0-15,6 1 0 0,-1-1 0 0,2-4 0 0,-2-3 0 0,2 3 0 16,-8-3 0-16,7-5 0 0,-1 1 0 0,2-3 0 0,-1-2 0 0,0 3 0 16,6-6 0-16,-6 1 0 0,0-4 0 0,7-4 0 0,-8 4-22 0,8-3-418 0,0-6-56 15,-1 6-54-15,7-4-123 0,-6-4-120 0,-1 0 31 0,7 0 48 0,0-3 57 0,0-1 55 16,0 0 52-16,0 1 53 0,7-5 75 0,-7 1 72 0,6-1 68 0,-6 1 66 16,7 0 75-16,-1-4 117 0</inkml:trace>
  <inkml:trace contextRef="#ctx0" brushRef="#br0" timeOffset="66879.86">10037 11448 0 0,'12'0'109'0,"2"0"154"0,-1 0 61 0,-6 4 53 15,5-4 49-15,1 0 47 0,-6-4 46 0,6 4 34 0,0 0 32 0,-6-4 28 16,5 4 23-16,-5-3 20 0,6-1 22 0,-6 0-232 0,-1 1-275 0,8-1-45 0,-2 4-7 16,-6-4-21-16,8 1-23 0,-1-1-24 0,-1 0-23 0,-4 1-12 0,4-1-10 15,1 4-5-15,0-4-2 0,0 4 0 0,-6-3 1 0,6 3 2 0,-7 0 6 16,8 0 4-16,-8 3 6 0,0 1 5 0,1-4 5 0,-1 7 4 0,1-3 5 15,-7 3 5-15,0 4 8 0,7-3 6 0,-7 6 4 0,-7-2 6 0,7 2 6 0,-7 4-2 16,1 1 4-16,-1-1 6 0,1 0 9 0,-7 4-64 0,6 0-25 0,-5 0 0 16,-2 4 0-16,1-4 0 0,0 0 0 0,0 3 0 0,1-3 0 0,-2 1 0 0,1-1 0 15,0-1 0-15,6-2 0 0,-5 3 0 0,6-7 0 0,-8-1 0 0,8 0 0 16,-1 2 0-16,0-5 0 0,1-4 0 0,6 0 0 0,-7 0 0 0,7 1 0 16,0-5 0-16,0 0 0 0,0-3 0 0,0 0 0 0,7 0 0 0,-7 0 0 15,6 0 0-15,1-3 0 0,-7 3 0 0,13-3 0 0,-7-1 0 0,2-3 0 0,4 3 0 16,-6 0 0-16,8-3 0 0,-1 0 0 0,-1 0 0 0,2-2 0 0,-1-1 0 15,0 2 0-15,0-2 0 0,7-1 0 0,-8 0 0 0,2 0-54 0,5 0-602 0,-6-4-175 16,6 4-12-16,-5 0 13 0,5 0 39 0,-6 1 44 0,6-2 60 0,1 1 60 16,-7 0 66-16,7-4 65 0,-7 4 87 0,6 0 87 0,-5 0 92 0,-2 1 123 15</inkml:trace>
  <inkml:trace contextRef="#ctx0" brushRef="#br0" timeOffset="67164.56">10962 10986 0 0,'0'-7'183'0,"0"3"171"0,-7 1 74 0,7-5 61 0,-6 5 52 0,6-1 51 15,-7 4 50-15,0-3 41 0,1 3 42 0,0-5 35 0,-1 5 34 0,0 5 32 16,1-5 30-16,0 3-538 0,-1 4-318 0,1-3 0 0,-1 7 0 0,-6-4 0 0,7 8 0 16,-8-4 0-16,2 7 0 0,5 0 0 0,-6 1 0 0,6 3 0 0,-5 4 0 15,-2 3 0-15,8 0 0 0,-8 1 0 0,8 6 0 0,-7-3 0 0,7 7 0 16,-8-3 0-16,8 3 0 0,0 1 0 0,-1 2 0 0,-6-2 0 0,7-1 0 0,6 0 0 15,-7 1 0-15,1-4 0 0,6 0 0 0,-7-5 0 0,7 1 0 0,0-4 0 16,0 1 0-16,0-4 0 0,0-5 0 0,7 2 0 0,-7-5 0 0,6-4 0 0,1 0 0 16,-1-2-235-16,0-1-277 0,8-4-157 0,-8 1-160 0,7-5 16 0,-6 1 38 15,6-4 54-15,-1 0 56 0,-4 0 53 0,4-4 57 0,2 1 58 0,-2-5 60 16,-5 1 81-16,6 0 83 0,-6-1 86 0,5-3 132 0</inkml:trace>
  <inkml:trace contextRef="#ctx0" brushRef="#br0" timeOffset="67564.75">11020 11419 0 0,'0'-4'142'0,"0"0"156"0,0 4 57 16,0 0 53-16,0 0 48 0,0 0 45 0,0 4 44 0,0 0 37 0,-6-1 35 16,6 1 29-16,0 3 28 0,0 1 23 0,-6 3 23 0,6-1-262 0,0 1-313 15,0 5-34-15,0-2 8 0,0 4-15 0,-8 1-14 0,8 3-19 0,0-4-13 0,0 4-10 16,-6 0-12-16,6 0-6 0,0 4-6 0,0-5-6 0,0 1-2 0,0 0-3 15,0 1-6-15,0-5-7 0,0 0-5 0,0 0-8 0,0-3-5 0,0 0-5 0,0-4-5 16,0 0-3-16,0-4-3 0,0 0 1 0,0-3-6 0,0-1-3 0,6 1-6 16,-6-4 0-16,0-4-2 0,8 1-2 0,-8-5-2 0,0 1-3 0,6-3-5 15,-6-2-4-15,6-2-2 0,1-1-6 0,-7-4-2 0,6 5-2 0,1-4-1 16,-1-1 7-16,1-3 8 0,-1 5 7 0,0-6 6 0,2 5 6 0,-2-4 6 16,0 4 10-16,1-1 12 0,-1 4 10 0,-6-3 9 0,7 7 16 0,-1-3 15 0,1 3 19 15,-1 0 17-15,1 3 13 0,0 1 9 0,-7 0 16 0,6 3 14 0,0 0 21 16,1 1 17-16,-7 3 12 0,7 0 11 0,-1 0 7 0,-6 3 5 0,6 5-145 0,-6-1-49 15,7 0 0-15,-1 1 0 0,-6 3 0 0,7 0 0 0,0 3 0 0,-7-3 0 16,6 4 0-16,0 3 0 0,-6-3 0 0,8 3 0 0,-2-3 0 0,-6 3 0 16,6 0 0-16,-6 1 0 0,6-5 0 0,-6 4 0 0,7-2 0 0,0-2 0 0,-7-3 0 15,6 3 0-15,-6-2 0 0,7-1 0 0,-1-4 0 0,-6 0 0 0,6 1 0 16,-6-1 0-16,8-3-20 0,-8 0-417 0,6-1-108 0,-6 1-111 0,6-1-70 0,1-3-59 16,-1 0 36-16,-6 0 50 0,7 0 49 0,-1 0 53 0,-6-3 50 0,7-1 53 15,-1 1 75-15,1-1 79 0,-7 0 74 0,7-3 76 0</inkml:trace>
  <inkml:trace contextRef="#ctx0" brushRef="#br0" timeOffset="67717.21">11639 11793 0 0,'6'3'200'0,"0"4"182"0,-6 1 87 16,8-1 65-16,-8 0 56 0,-8 4 38 0,8 0 34 0,0 1 18 0,-6-2 11 16,0 1 3-16,0 0-2 0,-1 1-40 0,0-1-50 0,1-1-405 0,-1 1-462 15,-5 0-252-15,12-3-211 0,-8-1-20 0,2 0 6 0,0-3 28 0,0 0 31 0,-1-1 42 16,0 1 47-16,1-4 53 0,6 0 56 0,-7-4 83 0,1 1 85 0,-1-1 98 0,0-3 142 15</inkml:trace>
  <inkml:trace contextRef="#ctx0" brushRef="#br0" timeOffset="68213.77">11730 11547 0 0,'6'-4'197'0,"-6"1"171"16,7 3 73-16,-7-4 58 0,0 4 54 0,0 0 50 0,0 0 53 0,0 4 42 0,0-4 43 15,0 3 33-15,0 1 30 0,0 0 27 0,7 3 20 0,-7 0-676 0,0 0-175 16,0 1 0-16,0 3 0 0,0 0 0 0,0 1 0 0,0-2 0 0,0 5 0 16,6-5 0-16,-6 5 0 0,0-4 0 0,0 4 0 0,0-1 0 0,0-3 0 15,0 4 0-15,7-4 0 0,-7 0 0 0,0 1 0 0,0-5 0 0,0 4 0 0,0-8 0 16,6 5 0-16,-6-5 0 0,0 0 0 0,0-3-7 0,0 4-100 0,0-4-1 16,0 0-1-16,0-4-3 0,0 4-4 0,6-3-12 0,-6-4-9 0,0 3-7 0,8-3-3 15,-8 0 3-15,6-4 5 0,0 3 1 0,-6-3 2 0,6 0 3 0,2 0 3 16,-2 1 6-16,0-2 6 0,1 1 10 0,-1 0 13 0,1 0 19 0,0 4 18 15,-1-4 19-15,0 4 17 0,0 0 32 0,8-1 32 0,-14 4 28 0,13 1 31 16,-6 0 17-16,-1 3 18 0,1 0 14 0,-1 0 15 0,0 3 12 0,1 0 12 16,-7 5 12-16,7-1 11 0,-1 0 5 0,-6 0 3 0,6 5-15 0,-6-1-19 0,7-1-25 15,-7 5-146-15,7-3-15 0,-7-2 0 0,0 5 0 0,0-5 0 0,6 6 0 16,-6-5 0-16,0 0 0 0,0 0 0 0,0-5 0 0,0 2 0 0,0-1 0 0,7 1 0 16,-7-5 0-16,0 1 0 0,0 0 0 0,0-4 0 0,0 0 0 0,0 0 0 15,6 0-75-15,-6-8-31 0,0 5 0 0,6-5-1 0,-6 1 8 0,0-4 10 16,0 4 1-16,7-8 2 0,-7 5 0 0,7-6-2 0,-7 2 2 0,6-1 6 15,0 0 9-15,-6-3 8 0,8 4 13 0,-2-5 10 0,0 5 11 0,1-1 11 0,-1 0 11 16,1 0 14-16,-1 1 11 0,1 3 16 0,-1 0 12 0,0 0 12 0,2 4 11 0,-2-1 10 16,7 1 13-16,-7 3 14 0,1 1 12 0,-1-1 15 0,1 4 9 0,-7 0 7 15,6 4 3-15,1-1 3 0,0 1-139 0,-1 3-16 0,-6 1 0 0,6-1 0 16,1 0 0-16,0 4 0 0,-7 0 0 0,6 4 0 0,-6-4 0 0,6 4 0 16,1 0 0-16,-7-1 0 0,6 1 0 0,-6-1 0 0,0-3 0 0,7 4 0 0,-7-1 0 15,0-3 0-15,7 0-268 0,-7-4-180 0,0 5-176 0,0-4-175 0,0-5-2 16,6 1 26-16,-6-4 44 0,0 0 47 0,0 0 57 0,0 0 56 0,0 0 60 0,-6-4 62 15,6-3 86-15,0-5 86 0,-7 5 82 0,7-4 127 0</inkml:trace>
  <inkml:trace contextRef="#ctx0" brushRef="#br0" timeOffset="68464.24">12231 11064 0 0,'14'-8'185'0,"-8"5"180"0,1-2 84 0,6 3 71 0,-7 2 65 16,1 0 59-16,5 2 55 0,-4-2 44 0,4 5 44 0,-5 2 33 0,6 0 30 15,-7 0 26-15,1 4-208 0,6 0-668 0,0 4 0 0,-7 0 0 0,8 3 0 16,-2 0 0-16,-5 5 0 0,6-2 0 0,0 1 0 0,0 4 0 0,-6-1 0 0,5 5 0 16,2-1 0-16,-8 4 0 0,7-4 0 0,-7 4 0 0,2 4 0 0,-2-4 0 15,0 0 0-15,0 3 0 0,1 1 0 0,-7-4 0 0,7 4 0 0,-7-1 0 0,0-3 0 16,0 4 0-16,-7 0 0 0,7 0 0 0,-7-5 0 0,1 5 0 0,0 0 0 16,0-1 0-16,-8-3 0 0,8 0 0 0,-7 0 0 0,6 0-202 0,-6-4-481 15,7 0-88-15,-8 1-71 0,2-4 22 0,5-4 39 0,-6 0 52 0,0-8 57 0,7 1 61 16,-8-3 64-16,8-9 64 0,-7 0 69 0,6-3 91 0,-6-3 95 0</inkml:trace>
  <inkml:trace contextRef="#ctx0" brushRef="#br0" timeOffset="68913.64">12844 11572 0 0,'-7'-3'207'0,"7"-4"172"0,0 3 72 16,0 0 59-16,0 1 49 0,0 3 44 0,0-4 42 0,0 0 45 0,0 1 46 16,0 3 41-16,0 0 42 0,0-4 30 0,7 4 32 0,-7 0-796 0,6 0-85 15,1 4 0-15,0-4 0 0,-1 0 0 0,0 3 0 0,0-3 0 0,8 0 0 0,-8 4 0 16,7-4 0-16,1 0 0 0,-2 4 0 0,2-4 0 0,5 0 0 0,-6 0 0 15,0 0 0-15,7 0 0 0,0 0 0 0,-8-4 0 0,8 4 0 0,-7-4 0 0,7 4 0 16,-8-3 0-16,8-1 0 0,-7 0 0 0,0 1 0 0,0-1-83 0,0-3-203 16,0 3-37-16,0 0-32 0,-7 1-23 0,8-5-19 0,-8 5-150 0,0-1-156 15,2 1 11-15,-8-1 35 0,6 0 36 0,-6 1 38 0,0 3 52 0,0 0 53 0,0 0 61 16,0 0 59-16,-6-5 58 0,-2 5 60 0,8 0 61 0,-12 5 116 0</inkml:trace>
  <inkml:trace contextRef="#ctx0" brushRef="#br0" timeOffset="69129.5">12837 11807 0 0,'0'11'198'0,"-6"0"177"0,6 0 80 0,0-4 73 16,0 1 73-16,0-1 61 0,0-3 58 0,6-1 45 0,-6 1 43 0,7-1 35 0,-7 1 32 15,6 0 28-15,1-1-445 0,0-3-458 0,-1 4 0 0,6-4 0 0,-4 0 0 16,4 0 0-16,1 0 0 0,1 0 0 0,-2 0 0 0,2 0 0 0,5-4 0 16,1 4 0-16,-8-3 0 0,8-1 0 0,0 0 0 0,-1 1 0 0,1-1 0 0,-8 1 0 0,8-1 0 15,0-3 0-15,-1 3 0 0,-5-3 0 0,5 3 0 0,1-3 0 16,-8 3 0-16,2 0 0 0,-2-3 0 0,2 3 0 0,-1-3 0 0,0 3 0 0,-7 0 0 15,1 1 0-15,5 0 0 0,-4-1-590 0,-2 0-278 0,0 1 1 0,-6-1 30 16,7 0 39-16,-7 4 42 0,0 0 54 0,6-3 58 0,-6 3 68 0,0 0 73 0,0 0 85 16,0 0 88-16,0 0 105 0,-6-4 148 0</inkml:trace>
  <inkml:trace contextRef="#ctx0" brushRef="#br0" timeOffset="72064.48">13997 11382 0 0,'6'4'85'16,"-6"-4"144"-16,7-4 56 0,-7 4 47 0,6-4 41 0,-6 1 44 0,0-1 45 0,0-3 47 16,0 3 49-16,-6-3 36 0,6 0 38 0,0-1 31 0,-7-4 29 0,7 2-199 15,0 3-240-15,-6-4-28 0,-1 0 7 0,7 3-3 0,-7-3-3 0,1 1-8 0,0 2-11 16,-8 1-20-16,8-5-97 0,0 6-90 0,-8 2 0 0,8-3 0 0,-1 3 0 16,-5 0 0-16,-2 4 0 0,2 0 0 0,-2 0 0 0,1 4 0 0,1 0 0 0,-2 3 0 15,2 0 0-15,-2 1 0 0,1 3 0 0,0 0 0 0,0 3 0 0,1 1 0 16,-2-1 0-16,1 1 0 0,0 4 0 0,6-1 0 0,-5 0 0 0,5 0 0 0,0 1 0 15,1-1 0-15,0 0 0 0,-1 0 0 0,0 1 0 0,7-4 0 0,-6 3 0 16,6-3 0-16,0-4 0 0,0 3 0 0,0-3 0 0,6 0 0 0,-6 0 0 16,7 0 0-16,0-4 0 0,-7 2 0 0,6-3 0 0,7 2 0 0,-6-4 0 15,-1 3 0-15,7-4 0 0,-6 1 0 0,6-1 0 0,-1 1 0 0,2 0 0 0,-2-4 0 16,-5 4 0-16,6-4 0 0,0 0 0 0,1 3 0 0,-2-3 0 0,2 0 0 16,-2 0 0-16,1 0 0 0,-6 0 0 0,6 4 0 0,-1-4 0 0,-4 0 0 0,4 0 0 15,-5 0 0-15,6 4 0 0,-6-4 0 0,-1 0 0 0,0 3 0 0,1 1 0 16,-7-1 0-16,7 1 0 0,-1 3 0 0,-6-3 0 0,0 3 0 0,0 1 0 15,0-1 0-15,0 4 0 0,-6 0 0 0,6 0 0 0,-7 1 0 0,0 2 0 0,1 1 0 16,0-5 0-16,-1 5 0 0,-6 0 0 0,6-1 0 0,-5 1 0 0,-2-1 0 16,2-3 0-16,-2 5 0 0,8-5 0 0,-7-1 0 0,-1 1 0 0,2 0 0 0,6-3 0 15,-8-1 0-15,8-3 0 0,-7-1 0 0,6 1 0 0,0 0 0 0,1-4 0 16,0 0 0-16,0 0-58 0,-2-4-484 0,8 0-93 0,-6 1-99 0,6-5-95 0,0 0 25 16,0 2 38-16,0-2 61 0,0-3 61 0,0 1 65 0,6-1 62 0,2-1 85 15,-8-3 79-15,6 5 76 0,0-5 72 0,0 0 95 0,1 1 109 0</inkml:trace>
  <inkml:trace contextRef="#ctx0" brushRef="#br0" timeOffset="72312.83">14355 11294 0 0,'6'-7'228'0,"-6"3"180"0,7 0 80 0,-7 4 73 0,6-3 68 0,-6 3 56 15,0 0 55-15,0 0 42 0,0 3 36 0,0-3 34 0,0 4 31 0,-6 4 28 16,6-5-705-16,0 4-206 0,-7 1 0 0,7-1 0 0,-6 3 0 0,6-1 0 15,0 5 0-15,-7-3 0 0,7 4 0 0,0-1 0 0,0 5 0 0,-6-1 0 0,6 0 0 16,0 5 0-16,0-1 0 0,0-1 0 0,6 5 0 0,-6 0 0 0,0-5 0 16,0 5 0-16,0 0 0 0,7-4 0 0,-7 3 0 0,0-3 0 0,0 0 0 15,0 0 0-15,6 1 0 0,-6-5 0 0,0 0 0 0,0-3 0 0,0-1 0 0,7-3 0 16,-7 1 0-16,0-2 0 0,0-3-295 0,0-3-378 0,0 0-183 0,0-4 8 0,0 0 29 16,0 0 46-16,6 0 49 0,-6-8 64 0,7 1 67 0,-7 0 63 0,0-4 63 15,6-4 87-15,-6 1 86 0,0-1 88 0,6-3 133 0</inkml:trace>
  <inkml:trace contextRef="#ctx0" brushRef="#br0" timeOffset="72629.63">14967 10957 0 0,'0'-8'135'16,"0"2"169"-16,-6 2 81 0,6 0 64 0,0-3 58 0,0 3 42 0,-7 1 40 0,7-1 32 15,0 1 33-15,-7-1 31 0,7 4 32 0,0-4 25 0,0 8 25 0,-6-4-257 16,6 4-310-16,0-4-57 0,-7 0-19 0,7 3-14 0,0-3-110 0,0 4 0 16,0-1 0-16,0 1 0 0,-6 3 0 0,6 1 0 0,0-2 0 0,0 9 0 0,-6-4 0 15,6 8 0-15,-8-1 0 0,8 4 0 0,-6 0 0 0,0 7 0 0,0 1 0 16,-1 2 0-16,0 6 0 0,-6-2 0 0,7 4 0 0,0 4 0 0,-8-3 0 16,8 6 0-16,-8-3 0 0,8 4 0 0,0-4 0 0,-7-1 0 0,6 5 0 0,0-7 0 15,1 2 0-15,0-3 0 0,6-2 0 0,-6-2 0 0,-2-3 0 0,8-4 0 0,0 1 0 16,0-5 0-16,0 1 0 0,0-4 0 0,0-4 0 0,8 4 0 0,-8-7 0 15,6 0 0-15,-6-4 0 0,6 0-575 0,-6 0-297 0,6-4 0 0,8 0 29 16,-8-3 38-16,1-1 41 0,-1-3 60 0,0 0 58 0,8 0 73 0,-8-3 73 16,8-1 88-16,-8-3 87 0,0 0 102 0,7-4 146 0</inkml:trace>
  <inkml:trace contextRef="#ctx0" brushRef="#br0" timeOffset="73431.75">14133 11287 0 0,'0'-4'158'0,"0"4"104"0,7-4 54 0,-7 4 60 0,6 0 60 0,-6 0 52 16,7-3 51-16,0 3 29 0,-7 0 23 0,6-4 28 0,0 4 25 0,-6 0 26 15,7 0 19-15,0 0-201 0,-7 0-251 0,6 0-37 0,0 0-10 0,1 0-37 16,6-4-40-16,-6 4-28 0,-1 0-29 0,7 0-12 0,-6-3-13 0,-1 3-6 0,7 0-6 15,-6-4-6-15,6 4-4 0,-7 0-1 0,7 0-2 0,-6 0 6 0,-1 0 3 16,8 4 5-16,-8-1 5 0,0-3-1 0,1 4 5 0,-1 3-1 0,1-3-23 16,-1 7-5-16,-6-4 0 0,7 4 0 0,-7 3 0 0,0 2 0 0,0-1 0 0,0 3 0 15,0 0 0-15,0 4 0 0,0 0 0 0,-7 3 0 0,7 2 0 0,-6-2 0 16,-1 1 0-16,7-1 0 0,-6 4 0 0,-1-3 0 0,1 0 0 0,0 0 0 16,-2-1 0-16,2-3 0 0,0 0 0 0,6 1 0 0,-7-2 0 0,1-7 0 0,-1 5 0 15,7-4 0-15,-6-4 0 0,6 0 0 0,0 0 0 0,-7-4 0 0,7 0 0 16,0 0 0-16,0-3 0 0,7-1 0 0,-7 1 0 0,0-4 0 0,6 5 0 15,-6-5 0-15,7 0 0 0,-1 0 0 0,1 0 0 0,-1-5 0 0,8 5 0 0,-8-4 0 16,7 1 0-16,-7 3 0 0,7-4 0 0,0-3 0 0,1 3 0 0,-2 1 0 16,2-4 0-16,-2 0 0 0,1 3 0 0,1-4 0 0,-2 1 0 0,2 0 0 0,-2-1 0 15,2 1 0-15,-1 3 0 0,-7-3 0 0,8 3 0 0,-8-3 0 0,6 4 0 16,-5-1 0-16,0 0 0 0,-1 1 0 0,7 3-532 0,-7-4-267 0,2 4-70 16,-2 0 21-16,0 0 34 0,0 0 43 0,2-4 47 0,-2 4 69 0,0-3 71 0,1-1 73 15,-1 1 75-15,1-1 101 0,-7-4 104 0</inkml:trace>
  <inkml:trace contextRef="#ctx0" brushRef="#br0" timeOffset="73966.82">15247 11437 0 0,'0'-7'167'0,"-6"3"171"0,6-3 75 0,0 3 61 16,-7-3 56-16,7 3 52 0,0 0 48 0,0 4 35 0,-6-3 34 0,6-1 29 15,-7 4 26-15,7 0 29 0,-7 0 28 0,7 0-282 0,-6 4-441 0,6-1-88 0,0 1 0 16,0 3 0-16,-6 1 0 0,6-1 0 0,0 4 0 0,0 0 0 0,0 3 0 15,-8 2 0-15,8-2 0 0,0 1 0 0,0 3 0 0,0 0 0 0,0 4 0 16,0-4 0-16,0 4 0 0,0-3 0 0,0 3 0 0,0-4 0 0,0 4 0 16,-6-4 0-16,6 1 0 0,0-1 0 0,0 1 0 0,0-5 0 0,0 1 0 0,-6-1 0 15,6-3 0-15,0 0 0 0,0-3 0 0,-6-1 0 0,6 0 0 0,0-3 0 16,0 0 0-16,0 0 0 0,0-4 0 0,0 0 0 0,0-4 0 0,0 0 0 0,0 0 0 16,0-3 0-16,0 0 0 0,0-4 0 0,0 0 0 0,0-1 0 0,6-2 0 15,-6 0 0-15,6-1 0 0,-6 0 0 0,6-3 0 0,-6 4 0 0,8-5 0 16,-2 1 0-16,0-1 0 0,1 5 0 0,0-1 0 0,-1-4 0 0,1 5 0 0,5 3 0 15,-5-4 0-15,0 4 0 0,-1 4 0 0,0-4 0 0,8 4 0 0,-8-1 0 16,1 5 0-16,-1-1 0 0,1 0 0 0,6 1 0 0,-7 3 0 0,0 0 0 0,2 3 0 16,-2 1 0-16,0 3 0 0,1-3 0 0,-1 7 0 0,1 0 0 0,-1 0 0 15,1 0 0-15,-1 3 0 0,0 1 0 0,-6 1 0 0,8 2 0 0,-2-4 0 16,0 1 0-16,-6 3 0 0,7-4 0 0,-7 5 0 0,7-5 0 0,-7 1 0 16,6-4 0-16,-6 4 0 0,6-8 0 0,-6 4 0 0,7-3 0 0,-7-2 0 0,6-2 0 15,-6 0 0-15,7 0-112 0,-7-1-354 0,7-3-126 0,-7-3-127 0,6-1-36 16,-6 0-21-16,6 0 40 0,1-2 51 0,0-5 51 0,-7 3 54 0,6-2 50 0,0-2 53 15,1-3 78-15,0 4 82 0,-1-3 79 0,-6 3 84 0</inkml:trace>
  <inkml:trace contextRef="#ctx0" brushRef="#br0" timeOffset="74148.13">15690 11572 0 0,'7'0'244'0,"-7"4"182"0,6 0 83 16,0-1 69-16,-6 1 62 0,0 0 54 0,7-1 48 0,-7 1 41 0,0-4 36 15,7 4 31-15,-7-4 33 0,0 3 30 0,0-3-803 0,0 0-110 0,6 0 0 0,-6 4 0 16,6-4 0-16,-6 0 0 0,0 0 0 0,7 0 0 0,-1-4 0 0,1 4 0 15,0 0 0-15,-1-3 0 0,0 3 0 0,8-4 0 0,-2 0 0 0,-5 1 0 0,6-1 0 16,0 0 0-16,1 1 0 0,-2-1 0 0,2-3 0 0,-2 0 0 0,1 3-436 16,-6-3-238-16,6-1-172 0,-1 1 7 0,2 0 32 0,-1-1 47 0,-7 5 52 0,8-5 62 15,-2 5 66-15,-5-5 60 0,0 5 62 0,5-1 89 0,-5 1 88 0,0-1 83 16,-1 4 129-16</inkml:trace>
  <inkml:trace contextRef="#ctx0" brushRef="#br0" timeOffset="74362.39">16185 11276 0 0,'0'-8'237'0,"7"5"184"0,-7-1 86 16,0-3 68-16,0 3 59 0,0 1 49 0,0-1 42 0,0 4 44 0,0-4 42 16,0 1 35-16,0 3 36 0,0 0 30 0,0 0-723 0,0 3-189 0,0 1 0 15,0 0 0-15,0 3 0 0,0-3 0 0,0 3 0 0,0 4 0 0,0 0 0 16,0 0 0-16,0 0 0 0,6 6 0 0,-6-1 0 0,0 2 0 0,6 4 0 0,-6 0 0 16,0 0 0-16,6 4 0 0,-6 0 0 0,0-1 0 0,8 4 0 0,-8-3 0 15,6 3 0-15,-6 1 0 0,0-1 0 0,6-3 0 0,-6 3 0 0,7-4 0 0,-7 1 0 16,0-4 0-16,7 0 0 0,-7 0 0 0,0-4 0 0,6 1-564 0,-6-5-137 15,7 1-70-15,-7-1-61 0,6-2 28 0,-6-5 40 0,6 0 58 0,-6-3 60 16,7 0 64-16,-7-4 65 0,7 0 81 0,-1-4 82 0,0 4 84 0,1-4 87 0</inkml:trace>
  <inkml:trace contextRef="#ctx0" brushRef="#br0" timeOffset="74501.72">16589 11712 0 0,'6'0'207'0,"1"0"176"0,-7 0 77 0,6 3 65 0,-6-3 59 16,0 4 49-16,0 0 43 0,0 3 25 0,0 0 21 0,-6 0 1 0,6 5-6 15,0-4-28-15,0 2-31 0,-7 1-413 0,7 0-475 0,-6 0-264 0,0 0-222 16,-2 4-29-16,8-4-1 0,-6-4 15 0,0 4 20 0,-1-4 37 0,0 0 41 16,7 1 58-16,-6-5 62 0,-1 1 76 0,7-4 78 0,-6 0 106 0,0-4 147 15</inkml:trace>
  <inkml:trace contextRef="#ctx0" brushRef="#br0" timeOffset="75213.34">16921 11459 0 0,'0'-7'172'0,"7"3"171"0,-7-3 75 16,0 3 60-16,0 4 51 0,6-4 43 0,-6 4 37 0,0 0 31 0,0 4 29 15,0 0 25-15,0-1 22 0,0 1 22 0,0 3 19 0,0 0-292 0,0 1-348 16,0 3-55-16,0 0-12 0,0 4-15 0,0-4-14 0,0 3-12 0,0 5-9 15,0-5-4-15,0 4-4 0,0-3-2 0,0 4-3 0,0-1 1 0,0 0 2 16,0-3 2-16,0 3 2 0,-6-3 2 0,6-1 0 0,0 1 3 0,0-4 3 16,0 4-2-16,0-7-3 0,0 2-10 0,0-2-8 0,0-1-7 0,-7-3-7 15,7-1-1-15,0 0-2 0,0-3-2 0,0 0-2 0,-7-3-4 0,7 0-3 0,0-1-2 0,0-3-5 16,-6-1 3-16,6 1 9 0,0-4 8 0,0-1 10 0,0 2 8 16,6-5 6-16,-6 5 2 0,0-9 1 0,7 4 1 0,-7 1 0 0,7-5 3 0,-1 5 1 15,-6-5 0-15,6 4 2 0,0 1-1 0,2-1 1 0,-2 1 3 0,0-1 1 16,7 4 2-16,-6 0 4 0,0 0 5 0,-1 0 4 0,0 4 9 0,0 0 8 15,8 2 8-15,-8 2 9 0,1 0 10 0,0 3 8 0,-1 3 7 0,1 0 7 0,-1 2 5 16,0 2 6-16,2 0 3 0,-2 0 2 0,-6 4-87 0,6 4-12 0,0-4 0 16,-6 4 0-16,7-1 0 0,-7 4 0 0,0-3 0 0,7 4 0 0,-7-1 0 0,0-4 0 15,6 5 0-15,-6-5 0 0,0 1 0 0,0 0 0 0,0-1 0 0,0-3 0 16,0 0 0-16,0 1 0 0,7-5 0 0,-7 0 0 0,0 1 0 0,0-5 0 16,0-3 0-16,0 0 0 0,0 0 0 0,0 0 0 0,0-3 0 0,0-1 0 0,0 0 0 15,0-3 0-15,0 0 0 0,6-5 0 0,-6 1 0 0,0 0 0 0,7 0 0 16,-7-3 0-16,7-1-42 0,-7 1-6 0,6-1 6 0,0-3 6 0,0 3 5 0,2-4 5 15,-2 1 3-15,0 0 5 0,1 3 6 0,-1-3 6 0,1 3 6 0,6 4 7 16,-7-3 13-16,0 3 15 0,2-1 14 0,-2 6 18 0,0-2 17 0,1 1-62 16,0 3-22-16,-1 0 0 0,1 1 0 0,-1 6 0 0,0-3 0 0,1 4 0 0,-7 0 0 15,7 3 0-15,-1 1 0 0,-6 3 0 0,6 0 0 0,1-4 0 0,-7 7 0 16,7-3 0-16,-7 4 0 0,0 0 0 0,6 3 0 0,-6-4 0 0,7 1 0 0,-7 4 0 16,6-4 0-16,-6-1 0 0,0 4 0 0,7-3 0 0,-7-1 0 0,0 2-27 15,6-6-451-15,-6 1-89 0,0 0-124 0,7 0-123 0,-7-3 21 0,0-1 40 16,6 0 53-16,-6-3 53 0,0 0 55 0,0-4 53 0,0 0 71 0,0 0 71 0,6-4 79 15,2 4 78-15,-8-7 93 0,6 3 127 0</inkml:trace>
  <inkml:trace contextRef="#ctx0" brushRef="#br0" timeOffset="75412.75">17559 11587 0 0,'0'4'269'0,"0"-1"187"0,0 1 87 15,0 0 69-15,6-4 59 0,-6 3 48 0,0 1 43 0,0-4 36 0,0 5 34 16,0-2 31-16,0-3 27 0,0 0-114 0,7 3-776 0,0-3 0 0,-7 0 0 15,6 0 0-15,-6 0 0 0,0 0 0 0,6 0 0 0,2-3 0 0,-2 3 0 16,-6-3 0-16,6-2 0 0,7 1 0 0,-6 1 0 0,-1-1 0 0,1-3 0 0,5 3 0 16,2-3 0-16,-8 3 0 0,8-3 0 0,-8 0 0 0,7-1 0 0,0 1-18 15,-6 0-510-15,5 3-158 0,2-7-158 0,-8 7 8 0,7-3 36 0,-7 3 50 0,8-3 53 16,-8 3 61-16,8 1 62 0,-8 3 63 0,0-4 65 0,0 4 88 0,1-3 87 16,0 3 88-16,-1-4 130 0</inkml:trace>
  <inkml:trace contextRef="#ctx0" brushRef="#br0" timeOffset="75629.78">18015 11261 4 0,'0'-3'287'0,"6"-1"166"0,-6 0 97 0,0 4 72 0,0 0 62 16,0 0 48-16,0 0 42 0,0 0 37 0,0 4 35 0,0 0 31 0,0 3 28 0,0 0-259 16,0 0-646-16,0 5 0 0,0 2 0 0,-6-3 0 0,6 4 0 0,0 3 0 15,0 1 0-15,0-1 0 0,0 4 0 0,0-4 0 0,6 8 0 0,-6 0 0 0,0-5 0 16,0 5 0-16,0 0 0 0,0-1 0 0,0-3 0 0,8 4 0 0,-8-4 0 15,0 0 0-15,6 0 0 0,-6-3 0 0,0-5 0 0,0 0 0 0,6 1-318 16,-6-3-263-16,0-2-108 0,0-2-68 0,0-5-52 0,0 1 35 0,0-4 46 16,0 0 58-16,0 0 62 0,0-4 59 0,0-3 59 0,0-4 82 0,0 0 82 0,0-1 74 15,0-2 76-15</inkml:trace>
  <inkml:trace contextRef="#ctx0" brushRef="#br0" timeOffset="75882.32">18067 10906 0 0,'0'-10'260'0,"7"1"185"16,-1 2 82-16,0 0 63 0,-6-1 54 0,8 5 53 0,-8-1 49 0,6 0 42 0,-6 1 41 16,6 3 32-16,-6 0 30 0,6 0 22 0,-6 0-913 0,7 3 0 0,0 1 0 15,-7 0 0-15,6-1 0 0,7 5 0 0,-6-1 0 0,0 4 0 0,5-3 0 16,-6 7 0-16,8-1 0 0,-1 1 0 0,0-1 0 0,0 4 0 0,-1 4 0 16,2-3 0-16,-1 2 0 0,0 2 0 0,0 2 0 0,0 1 0 0,0 0 0 0,0 3 0 15,-6-3 0-15,6 3 0 0,-7 4 0 0,0-4 0 0,8 4 0 0,-8 0 0 0,-6 0 0 16,6 4 0-16,-6-4 0 0,0 4 0 0,0-1 0 0,0 1 0 0,0-1 0 15,-6 5 0-15,0-5 0 0,-1 1 0 0,0 3 0 0,-5-3 0 0,5-1 0 16,-6-2 0-16,0-2-219 0,0 1-466 0,0-3-170 0,0-5 4 0,0 1 29 0,0-5 41 16,-1 2 42-16,2-5 63 0,-1-3 64 0,0-4 67 0,0 0 67 0,7-8 95 15,-8 1 94-15,2-8 93 0,-2 1 136 0</inkml:trace>
  <inkml:trace contextRef="#ctx0" brushRef="#br0" timeOffset="83430.08">18738 11521 0 0,'7'0'175'0,"-7"0"166"0,0 0 67 16,6 0 58-16,-6 0 49 0,6 0 46 0,-6 0 46 0,0 0 43 0,7 0 42 16,-7 0 40-16,7 0 38 0,-7 0 33 0,6 0 31 0,0 4-287 0,-6-4-457 15,7-4-90-15,-1 4 0 0,1 0 0 0,6-3 0 0,-7 3 0 0,2-4 0 16,4 0 0-16,1 1 0 0,0-1 0 0,0 0 0 0,1-3 0 0,-2 4 0 0,1-5 0 15,7 5 0-15,-7-5 0 0,0 0 0 0,7 5 0 0,-8-4 0 0,8-1 0 16,-7 5 0-16,1-5 0 0,4 5 0 0,-4-5 0 0,-1 5 0 0,-1-1 0 0,-4 0 0 16,4 1 0-16,1-1 0 0,-6 0 0 0,-1 4 0 0,1-3-259 0,-1 3-51 15,1-4-35-15,0 4-27 0,-7 0-21 0,6 0-15 0,-6 0-137 0,0 0-143 16,0 0 15-16,0 0 36 0,0 0 40 0,0 0 42 0,0 0 57 0,0 0 59 0,-6 0 51 16,-1 0 50-16,7 0 53 0,-7-4 53 0,1 4 61 0,-1-3 113 0</inkml:trace>
  <inkml:trace contextRef="#ctx0" brushRef="#br0" timeOffset="83646.17">18992 11276 0 0,'-6'-4'129'0,"6"4"168"0,0-4 78 0,-8 4 63 0,8 0 55 0,0-3 49 0,-6 3 45 15,6-4 40-15,0 4 38 0,0-3 34 0,0 3 34 0,-6-4 42 0,6 4 40 16,0 0-231-16,0 0-284 0,0 0-168 0,0 0-132 0,0 4 0 0,0-1 0 16,0 4 0-16,0-3 0 0,0 3 0 0,0 5 0 0,0-2 0 0,0 5 0 15,0 0 0-15,0 0 0 0,0 3 0 0,0 0 0 0,-6 4 0 0,6 0 0 0,0 0 0 16,0 3 0-16,0-2 0 0,0-1 0 0,-7 3 0 0,7-3 0 0,0 0 0 15,0 0 0-15,0 1 0 0,-7-6 0 0,7 2 0 0,0-5 0 0,0 1 0 0,-6 0 0 16,6-4 0-16,0 0 0 0,0-4 0 0,0 0-421 0,0 1-259 0,0-4-171 16,0 0 5-16,0-4 33 0,6 0 46 0,-6 0 49 0,0 0 66 0,7-4 68 15,-7 0 65-15,7-4 68 0,-7 1 89 0,6 0 88 0,0-1 83 0,-6-3 129 16</inkml:trace>
  <inkml:trace contextRef="#ctx0" brushRef="#br0" timeOffset="84397.93">19767 11279 0 0,'0'-3'124'0,"0"-5"167"0,0 8 75 15,0-7 66-15,0 4 61 0,-6-1 51 0,6 0 45 0,0 1 39 0,-7-1 33 16,0 4 32-16,7-4 29 0,-6 1 33 0,-1-2 26 0,1 5-240 0,6-3-293 16,-7 3-59-16,1-3-55 0,-1 3-134 0,1-4 0 0,0 4 0 0,-2 0 0 0,2 0 0 15,0 4 0-15,-1-4 0 0,1 3 0 0,-1 0 0 0,1 5 0 0,-7-4 0 16,7 3 0-16,-2 4 0 0,-4-4 0 0,5 4 0 0,0 1 0 0,-5-2 0 0,5 1 0 16,1 3 0-16,-1-2 0 0,0 3 0 0,1-4 0 0,0 3 0 0,-1-3 0 15,0 0 0-15,1 0 0 0,6-3 0 0,-6-1 0 0,6 4 0 0,0-4 0 16,0-3 0-16,0 3 0 0,0-3 0 0,6 4 0 0,-6-5 0 0,6 0 0 15,1 2 0-15,-7-2 0 0,7 1 0 0,-1 3 0 0,7-3 0 0,-6-1 0 0,-1 1 0 16,7 3 0-16,-7-3 0 0,8 0 0 0,-2-1 0 0,2 5 0 0,-1-5 0 0,-7 1 0 16,7 3 0-16,0-3 0 0,1 3 0 0,-2-3 0 0,1 3 0 0,0-3 0 15,0 3 0-15,1 0 0 0,-8 1 0 0,7-1 0 0,-6 0 0 0,5 2 0 16,-5-3 0-16,-1 2 0 0,8 3 0 0,-14-4 0 0,6 4 0 0,0 0 0 0,-6 0 0 16,0 3 0-16,0 2 0 0,0-6 0 0,0 5 0 0,-6-1 0 0,0 5 0 15,-1-4 0-15,0 2 0 0,1-2 0 0,-7 4 0 0,0-1 0 0,0-3 0 0,7 3 0 16,-14-4 0-16,7 5 0 0,0-4 0 0,0-1 0 0,-1-3 0 0,2 0 0 15,-1 0 0-15,0 0 0 0,0-4 0 0,-1 1 0 0,2-1 0 0,5-3 0 16,0-1 0-16,-5-3 0 0,5 0 0 0,1 0-207 0,-1-3-467 0,7-1-176 16,-7 1-1-16,7-5 24 0,0-3 41 0,0 0 44 0,7 0 62 0,0-3 65 0,-7-5 73 15,13 1 71-15,-7-5 94 0,0 2 90 0,8-1 84 0,-2 0 124 0</inkml:trace>
  <inkml:trace contextRef="#ctx0" brushRef="#br0" timeOffset="84714.52">20086 11353 0 0,'7'-4'209'0,"-7"4"174"0,6-3 69 0,1 3 55 0,-7 0 50 16,6 0 40-16,-6 0 40 0,0 0 34 0,6 0 30 0,-6 0 32 0,0 0 31 15,0 0 30-15,8 3 30 0,-8 1-462 0,6-4-362 0,-6 4 0 0,6-4 0 0,0 0 0 16,-6 0 0-16,7 3 0 0,0-3 0 0,-1 0 0 0,1 0 0 0,-1 4 0 0,0-4 0 16,8 4 0-16,-8-4 0 0,8 3 0 0,-8 1 0 0,0-1 0 0,7 1 0 15,-6 0 0-15,0-1-10 0,-1 5-57 0,0-1 6 0,0 4 15 0,2-4 15 16,-8 4 15-16,0 4 14 0,0-4 15 0,0 8 16 0,0-5 15 0,0 4 15 15,-8 1 14-15,2-1-58 0,0 4-15 0,0 0 0 0,-8 4 0 0,8-4 0 0,-7 3 0 16,7 1 0-16,-8-4 0 0,8 3 0 0,-8-2 0 0,2 2 0 0,5-3 0 16,-6-4 0-16,6 1 0 0,-5-1 0 0,6 0 0 0,-2-7 0 0,2 4 0 0,6-4 0 15,-6-4 0-15,6 1 0 0,-7-1 0 0,7-3 0 0,0-1 0 0,0 0 0 16,0-3 0-16,0 0 0 0,0 5 0 0,7-5 0 0,-7-5 0 0,6 5 0 16,0 0 0-16,2 0 0 0,-2-3 0 0,0 3 0 0,7-3 0 0,0-1 0 0,0 0 0 15,1-3 0-15,-2 3 0 0,2-3 0 0,5-4 0 0,1 3-568 0,-2-3-234 16,9 0-63-16,-7-3 21 0,6 3 31 0,-7-4 45 0,7 1 48 0,-6-1 68 0,6 1 71 15,-7-1 70-15,7 1 74 0,-6 2 106 0,0-3 107 0</inkml:trace>
  <inkml:trace contextRef="#ctx0" brushRef="#br0" timeOffset="85146.78">21004 11023 0 0,'0'-4'173'0,"0"1"172"0,7-1 79 16,-7 0 62-16,0 4 60 0,-7 0 55 0,7 0 53 0,0 4 44 0,-6-4 44 16,0 4 37-16,-1 3 36 0,0 0 35 0,-6 0 34 0,7 9-690 0,-7-5-194 0,6 3 0 15,-5 1 0-15,-2-1 0 0,1 5 0 0,0 2 0 0,0 1 0 0,1 1 0 0,-2 2 0 16,-6 1 0-16,7 3 0 0,1 0 0 0,-2 5 0 0,2-1 0 0,-2 3 0 16,1-3 0-16,7 3 0 0,-7 5 0 0,6-4 0 0,-5-1 0 0,4 5 0 15,2-5 0-15,0 1 0 0,-1-1 0 0,7 1 0 0,-6 0 0 0,6-4 0 16,0-1 0-16,-7-2 0 0,7-1 0 0,7-3 0 0,-7-4 0 0,0 0 0 0,6-4 0 15,-6 0 0-15,7 1 0 0,-1-4 0 0,-6-4 0 0,6 0 0 0,2-4-67 16,-2-4-412-16,0 5-100 0,1-5-99 0,6 1-61 0,-7-4-52 0,1 0 39 0,6 0 51 16,-6-4 56-16,5-3 61 0,-5 0 55 0,6 0 59 0,-7-4 75 0,7 0 79 15,-6 0 73-15,0-4 75 0</inkml:trace>
  <inkml:trace contextRef="#ctx0" brushRef="#br0" timeOffset="85512.31">20998 11587 0 0,'6'-11'176'0,"1"0"174"0,-7 0 79 0,7 0 64 0,-7 4 56 15,6 0 55-15,-6 3 50 0,0 0 47 0,0 1 44 0,0-1 42 0,0 0 41 0,0 4 34 16,0 0 32-16,0 0-775 0,0 4-119 0,0 3 0 0,0 1 0 0,0-1 0 16,0 4 0-16,0 0 0 0,0 0 0 0,-6 3 0 0,6 5 0 0,0-4 0 0,0 3 0 15,-7 4 0-15,7 0 0 0,0 0 0 0,-7 0 0 0,7-1 0 0,0 6 0 16,-6-5 0-16,6-1 0 0,0 1 0 0,-6 1 0 0,6-6 0 0,0 1 0 16,-7-2 0-16,7-2 0 0,0 1 0 0,0-5 0 0,-7 2 0 0,7-5 0 15,0 1 0-15,0-5 0 0,0 1 0 0,0-4 0 0,0 0 0 0,0-4 0 0,0 1 0 16,0-8 0-16,0 0 0 0,7 0 0 0,-7-4 0 0,7 1 0 0,-7-6 0 0,6-1 0 15,0-1 0-15,1 0 0 0,0-4 0 0,-1 5 0 0,0-9 0 0,1 4 0 16,6 1 0-16,-6 3-6 0,5-4-65 0,2 5 11 0,-8-2 10 0,7 1 8 16,0 4 11-16,-6 3 12 0,5 1 20 0,-4 3 21 0,4 0 21 0,-6 3 21 0,1 1 18 15,6 3-15-15,-6 1-67 0,-1 3 0 0,0 3 0 0,2 1 0 0,-8 3 0 16,6 1 0-16,0 3 0 0,-6 0 0 0,6 3 0 0,-6 1 0 0,8 3 0 16,-8-3 0-16,6 7 0 0,-6-4 0 0,0 4 0 0,6-4 0 0,-6 4 0 0,0 0 0 15,0 0 0-15,7 1 0 0,-7-1 0 0,0-4 0 0,6 0 0 0,-6 0 0 16,7 1 0-16,-7-5 0 0,7 0 0 0,-7-2 0 0,6 3 0 0,-6-4 0 15,6-4 0-15,0 3 0 0,2-5 0 0,-8 2 0 0,6-3 0 0,0-1 0 0,1 1-89 16,-7-4-590-16,7 0-94 0,-1-4-76 0,1 1 20 0,5-1 36 0,-12-3 53 16,14-1 57-16,-8-3 61 0,0 0 64 0,1 1 62 0,0-6 68 0,-1 5 98 0,1-3 101 15</inkml:trace>
  <inkml:trace contextRef="#ctx0" brushRef="#br0" timeOffset="85695.94">21564 11737 0 0,'0'7'253'0,"0"1"183"0,0-4 78 16,0 0 66-16,0 3 56 0,-6-3 48 0,6-1 47 0,0 1 41 0,0-4 38 16,0 4 32-16,6-4 34 0,-6 3 28 0,0-3-751 0,7 0-153 0,-7 0 0 0,7 0 0 0,-1-3 0 15,0 3 0-15,1-4 0 0,0 4 0 0,-1-4 0 0,7 4 0 16,0-3 0-16,-6-1 0 0,5 1 0 0,2-1 0 0,-1 0 0 0,0 0 0 0,0-4-88 16,-1 5-578-16,2-1-188 0,-1-3 0 0,0 0 27 0,0 3 42 0,0-3 44 15,0-1 58-15,0 1 60 0,0 0 65 0,-7-1 65 0,7-2 87 0,1 2 89 16,-8 1 98-16,8-1 142 0</inkml:trace>
  <inkml:trace contextRef="#ctx0" brushRef="#br0" timeOffset="85912.52">22059 11349 0 0,'0'-7'230'0,"0"7"181"0,0-4 81 16,0 4 70-16,0 0 63 0,0 0 60 0,0 0 55 0,0 4 44 0,0 0 38 15,0 3 34-15,0 0 29 0,-6 1 28 0,6 2-727 0,0-2-186 0,0 3 0 16,0 3 0-16,-7-3 0 0,7 4 0 0,0-4 0 0,0 3 0 0,0 5 0 0,0-4 0 15,0 3 0-15,0-3 0 0,0 7 0 0,0-4 0 0,7 0 0 0,-7 4 0 0,0 1 0 16,0-6 0-16,0 6 0 0,0 2 0 0,0-3 0 0,0 0 0 0,0 1 0 16,0-2 0-16,0 1 0 0,0 0 0 0,0-4 0 0,0 1-378 0,0-5-159 15,0 0-146-15,0 2-149 0,0-5 16 0,0 0 36 0,6-4 58 0,-6 0 60 16,0-4 60-16,0 2 60 0,0-5 75 0,0 0 73 0,0 0 76 0,7 0 73 16,0-5 77-16,-7 2 123 0</inkml:trace>
  <inkml:trace contextRef="#ctx0" brushRef="#br0" timeOffset="86078.78">22470 11782 0 0,'6'7'244'0,"1"0"167"0,-7 0 87 0,0 4 60 16,0 4 49-16,0-4 24 0,0 4 13 0,-7 3-6 0,1-4-14 0,0 2-50 0,-2 2-58 16,-4-4-97-16,6 5-106 0,-8-5-474 0,8 1-516 0,-1-1-59 0,-6 1 5 15,6-4 22-15,1-4 26 0,0 1 52 0,6-2 52 0,-7 3 68 0,0-9 67 16,7 3 90-16,0-3 90 0,0 0 98 0,0-3 135 0</inkml:trace>
  <inkml:trace contextRef="#ctx0" brushRef="#br0" timeOffset="86729.43">22744 11426 0 0,'6'4'53'0,"-6"3"132"0,6 0 44 0,-6 1 35 0,0 2 33 0,0 1 30 0,0 5 30 16,0-6 24-16,-6 5 23 0,6 3 20 0,0-3 18 0,-6 3 20 0,-2 0 13 15,8-3-168-15,-6 4-203 0,0-1-27 0,6 0 1 0,-7-3-11 0,7 3-13 0,-6-3-13 16,6-1-15-16,0-3-8 0,0 0-4 0,-7 0-3 0,7-3-3 0,0 0-5 16,0-1-3-16,7-7-3 0,-7 3-4 0,0-3 0 0,6-3 1 0,-6-1 3 15,7-3-1-15,-1-1 3 0,0 0 1 0,-6-2-2 0,8-1 0 0,-2 0 5 16,0 0 3-16,7-4 8 0,-13 1 10 0,13-1 12 0,-6 4 11 0,-1-3 10 0,1-1 8 15,0 3 15-15,-1-2 15 0,0 3 19 0,1 3 20 0,0-2 15 0,-1 2 15 16,0 5 7-16,-6-5 2 0,7 5-10 0,-7-1-14 0,6 4 3 0,1 0 4 16,-7 0-3-16,0 4-2 0,7-1-10 0,-7 1-10 0,0 3-14 0,6 1-17 0,-6-1-16 15,0 0-17-15,0 4-11 0,0 0-6 0,6 0 0 0,-6 0 6 0,0 1-46 16,0-2-10-16,0 1 0 0,0 0 0 0,0 0 0 0,0 0 0 0,0-4 0 0,0 4 0 16,0-3 0-16,0-1 0 0,0-3 0 0,0 3 0 0,0-3 0 0,0-1-9 15,0 1-24-15,0-4-1 0,0 0-1 0,0 0-3 0,0 0 1 0,0 0-2 16,7-4 0-16,-7 1-2 0,0-1-3 0,7 0-5 0,-7-3 6 0,6 0 4 15,1-1 6-15,-7-3 6 0,6 0 0 0,1 1 2 0,-1-1 2 0,1-4 7 0,-1 4 5 16,8-4 6-16,-8 0 6 0,0 4 7 0,7-3 10 0,-6 3 11 0,-1 0 16 16,1 0 16-16,5 4 16 0,-4-4 16 0,-2 7 18 0,0-3 14 0,1 3-46 0,0 0-79 15,-7 4 0-15,6 0 0 0,0 4 0 0,1 0 0 0,-7-1 0 0,0 5 0 16,6-1 0-16,-6 4 0 0,0 0 0 0,7 0 0 0,-7 3 0 0,0 1 0 16,0 1 0-16,0 2 0 0,0-4 0 0,0 1 0 0,0 3 0 0,0 0 0 15,0-3 0-15,0 3 0 0,0-4 0 0,0 2 0 0,0-2 0 0,0-3 0 0,-7 0 0 16,7 0 0-16,0-4 0 0,0 1-80 0,0-1-578 0,0 0-184 0,-6-3-7 0,6-4 22 15,0 0 39-15,0 0 43 0,0 0 57 0,6-7 62 0,-6-1 64 0,0 1 69 16,7-4 87-16,-7 0 90 0,0 0 94 0,7-3 133 0</inkml:trace>
  <inkml:trace contextRef="#ctx0" brushRef="#br0" timeOffset="86995.82">23206 11144 0 0,'6'-7'190'16,"-6"-1"176"-16,0 5 83 0,0-1 68 0,7 4 60 0,-7-4 52 0,0 4 44 15,0 0 42-15,0 0 39 0,0 0 34 0,0 4 34 0,6 0 28 0,-6-1 11 16,6 1-861-16,-6 4 0 0,8-5 0 0,-2 4 0 0,0 0 0 0,8 4 0 0,-8-4 0 16,7 5 0-16,0-4 0 0,0 2 0 0,-7 5 0 0,8 0 0 0,-2-1 0 0,1 1 0 15,1 3 0-15,-2 0 0 0,-4 1 0 0,4 3 0 0,-6 0 0 0,1 3 0 16,0 1 0-16,-1 3 0 0,1 0 0 0,-7 1 0 0,0 3 0 0,0 0 0 16,0 3 0-16,0 1 0 0,-7 0 0 0,1-1 0 0,-1 5 0 0,0-4 0 15,1 3 0-15,0 0 0 0,-8-3 0 0,8-1 0 0,-7 1 0 0,6-1 0 16,-6-2 0-16,7-5 0 0,-8 0 0 0,8-3 0 0,0-4 0 0,-7-1 0 0,6-5-564 15,1-2-303-15,-1-3 1 0,7-4 29 0,-6-3 39 0,6-4 42 0,-6-4 53 0,6 1 57 16,0-5 64-16,0-6 72 0,6 2 86 0,-6-6 88 0,6 0 110 0,1 0 150 16</inkml:trace>
  <inkml:trace contextRef="#ctx0" brushRef="#br0" timeOffset="87312.66">23825 11569 0 0,'0'-7'202'0,"-8"3"185"0,8 0 89 16,0-3 78-16,0 3 72 0,0-3 58 0,0 3 54 0,0-3 43 0,8 3 40 0,-8 1 33 15,6 3 32-15,-6-4 30 0,6 4-650 0,1 0-266 0,0 4 0 0,-1-1 0 0,-6 1 0 16,13 0 0-16,-7 3 0 0,1 0 0 0,6 1 0 0,-7 3 0 0,8-1 0 15,-8 1 0-15,7 0 0 0,0 4 0 0,0-4 0 0,1 4 0 0,-2-1 0 16,1-2 0-16,0 2 0 0,0 1 0 0,1-1 0 0,-2-3 0 0,8 4 0 16,-14-4 0-16,7 4 0 0,7-4 0 0,-14 0 0 0,8 0 0 0,-2-4 0 0,-5 4 0 15,6-4 0-15,-6 1 0 0,-1-1 0 0,0 0 0 0,2 1 0 0,-8-5 0 0,6 1 0 16,-6 0-282-16,6-4-421 0,-6 0-77 0,0 0-61 0,0 0 27 0,0 0 39 16,0-4 53-16,0 0 58 0,0-3 62 0,0 0 62 0,0-1 68 0,0-3 69 15,0 0 94-15,0-3 97 0</inkml:trace>
  <inkml:trace contextRef="#ctx0" brushRef="#br0" timeOffset="87480.76">24247 11525 1 0,'0'-7'265'0,"8"-1"169"0,-8 5 106 0,0-1 76 0,0 0 65 0,-8 4 51 0,8 0 41 15,0 0 38-15,-6 4 34 0,0 3 30 0,-1 1 32 0,-6-1-196 0,0 4-711 16,1 4 0-16,-2-1 0 0,1 1 0 0,0 3 0 0,-6 4 0 0,5-3 0 16,-5 3 0-16,-1-1 0 0,8 6 0 0,-8-6 0 0,0 5 0 0,1-4 0 15,6 3 0-15,0-3 0 0,-7 0 0 0,7-3 0 0,0-1 0 0,0 1 0 16,7-5 0-16,-8 1 0 0,8-4 0 0,0 0-421 0,-1-4-289 0,7-3-140 0,0-1 11 15,0-3 34-15,0 0 46 0,0-3 49 0,0-1 58 0,7-3 58 0,-1-1 61 0,0 1 65 16,1-4 98-16,6 0 96 0,-6-3 102 0,6 2 138 0</inkml:trace>
  <inkml:trace contextRef="#ctx0" brushRef="#br0" timeOffset="88096.31">24580 11470 0 0,'0'-8'216'0,"-7"1"170"0,7 0 65 0,0 0 53 0,0 3 46 0,-6-3 52 16,6 3 54-16,0 0 45 0,0 1 48 0,0 3 40 0,0 0 39 0,0 0 33 16,0 0 30-16,-6 3-884 0,6 1-7 0,0 0 0 0,0 3 0 0,-8 4 0 0,8-4 0 15,0 5 0-15,0 2 0 0,0 1 0 0,-6-1 0 0,6 1 0 0,0 7 0 16,-6-4 0-16,6 4 0 0,-6 0 0 0,6 1 0 0,0-2 0 0,-7 1 0 0,7 4 0 15,0-4 0-15,-7-1 0 0,7 2 0 0,-6-5 0 0,6 4 0 0,0-4 0 16,-7-3 0-16,7 0 0 0,0-1 0 0,0-3 0 0,-6 0 0 0,6 1 0 0,0-5 0 16,0 0 0-16,0-3 0 0,0-1 0 0,0-3 0 0,0 0 0 0,0 0 0 15,0-3 0-15,0-1 0 0,0-3 0 0,6 0 0 0,-6-5 0 0,0 1 0 16,7 0 0-16,-1-3 0 0,-6-1 0 0,7-3 0 0,0-1 0 0,-1-2 0 16,0 3 0-16,8-5 0 0,-8 1 0 0,0 4 0 0,7-4 0 0,1 0 0 0,-8 4 0 15,7-1 0-15,0 1 0 0,-7-1 0 0,8 5 0 0,-8-1 0 0,7 1 0 0,0 3 0 16,0 0 0-16,-7 3 0 0,8-3 0 0,-8 4 0 0,1 4 0 0,6-1 0 15,-7 0 0-15,1 1 0 0,5 3 0 0,-4 0 0 0,-2 3 0 0,0 1 0 16,-6 0 0-16,7 3 0 0,-1 0 0 0,-6 4 0 0,7 0 0 0,-7 0 0 0,0 4 0 16,7-1 0-16,-7 1 0 0,-7 3 0 0,7 1 0 0,0-1 0 0,0 4 0 15,-7-4 0-15,7 4 0 0,-6-4 0 0,6 1 0 0,-7-5 0 0,7 5 0 0,0-4 0 16,-6-1 0-16,6-3 0 0,0 0 0 0,-6-4 0 0,6 1 0 0,0-5 0 16,6 1 0-16,-6-4 0 0,0-4 0 0,6 1 0 0,1-5 0 0,-1 1 0 15,1-4 0-15,0-3 0 0,-1-1 0 0,6 1 0 0,-4-6 0 0,4-1 0 0,2 2 0 16,-1-3 0-16,-1 1 0 0,2-1 0 0,-2-3 0 0,2 2 0 0,-1 1 0 15,6 4 0-15,-6-4 0 0,1 3 0 0,-2 1 0 0,1 4 0 0,-6-2 0 0,6 2 0 16,-1 3 0-16,-4 4 0 0,4-1 0 0,-5 1 0 0,0 7 0 0,5-4 0 16,-5 4 0-16,-1 4 0 0,1-4 0 0,0 7 0 0,-1 1 0 0,0-1 0 15,-6 4 0-15,7 3 0 0,0 2 0 0,-1-2 0 0,-6 4 0 0,6 1 0 16,1 3 0-16,-7-4 0 0,6 7 0 0,1-2 0 0,-7-1 0 0,7 3 0 0,-1-3 0 16,-6 4 0-16,6-4 0 0,2 4 0 0,-2-4 0 0,-6-1 0 0,6-2 0 0,0 3 0 15,1-7 0-15,0 2 0 0,-1-2 0 0,1 0 0 0,-7-4 0 0,6-4-426 16,0 4-415-16,2-3-36 0,-2-5 22 0,0 0 35 0,-6-3 40 0,7 5 43 15,-7-10 62-15,7 5 62 0,-7-3 81 0,6 0 86 0,-6-5 113 0,0 1 116 16</inkml:trace>
  <inkml:trace contextRef="#ctx0" brushRef="#br0" timeOffset="97878.1">17741 12653 0 0,'0'-7'154'0,"0"0"174"0,0 0 78 0,-6 3 62 0,6 0 51 16,0-4 51-16,-6 4 44 0,6 1 44 0,-7-1 46 0,7 1 38 0,-7-1 39 15,7 4 30-15,-6-4 30 0,-1 1-273 0,7 3-541 0,-6 0-27 0,0 0 0 16,-1 0 0-16,7 3 0 0,-7 1 0 0,1 0 0 0,0-1 0 0,-2 4 0 16,2 2 0-16,0 2 0 0,-1-1 0 0,1 1 0 0,-1 4 0 0,-6 0 0 0,7 3 0 15,6-4 0-15,-6 8 0 0,-2-3 0 0,2 3 0 0,6 0 0 0,-6 4 0 0,6-5 0 16,0 5 0-16,0 1 0 0,0-2 0 0,0 0 0 0,6 1 0 0,-6-4 0 16,6 3 0-16,2-2 0 0,-2-1 0 0,0-5 0 0,7 2 0 0,-6-1 0 15,6 0 0-15,-7-3 0 0,8-4 0 0,-2 0 0 0,2 0 0 0,-2-3 0 16,1-4 0-16,1-1 0 0,-2 1 0 0,8-4 0 0,-7 0 0 0,0-4 0 0,6 1 0 15,-5-5 0-15,5 0 0 0,-6 1 0 0,6-8 0 0,-5 4 0 0,5-3 0 0,-6-4 0 16,7-1 0-16,-1 1 0 0,-5-4 0 0,-2 0 0 0,1 0 0 0,7 0 0 16,-6-4 0-16,-2 1 0 0,-6-1 0 0,8 4 0 0,-8-4 0 0,7 1 0 15,-7 3 0-15,-6-4 0 0,8 4 0 0,-8 4 0 0,0-4 0 0,0 3 0 16,0 1 0-16,-8 4 0 0,2-1 0 0,0 0 0 0,-7 1 0 0,6 3 0 0,-6-1 0 16,1 1 0-16,-2 4 0 0,1 0 0 0,-7 0 0 0,8 0 0 0,-8 3 0 15,0 0 0-15,1 0 0 0,-1 1 0 0,0 0 0 0,1 3 0 0,-1-5 0 0,2 5 0 16,-2 0 0-16,0 0 0 0,1 0 0 0,-1 5 0 0,7-5 0 0,-7 3 0 15,8-3 0-15,-2 3 0 0,2 1 0 0,-2 0-318 0,1 3-355 0,7-3-177 16,-7 3 5-16,6 0 27 0,1 0 47 0,0 4 49 0,-2 1 63 0,8-5 66 0,-6 8 63 16,6-4 65-16,-6 0 89 0,6 3 87 0,0 1 84 0,0-4 128 0</inkml:trace>
  <inkml:trace contextRef="#ctx0" brushRef="#br0" timeOffset="98330.59">17631 13339 0 0,'6'0'100'0,"-6"0"149"0,7 0 54 0,-7 0 49 0,6 0 44 15,-6 0 54-15,0-5 59 0,0 5 47 0,0 0 43 0,0 0 35 0,6 0 35 16,-6 0 28-16,0 0 30 0,0 0-217 0,0 0-266 0,-6 0-28 0,6 0 6 16,0 0-5-16,-6 0-4 0,6 5-26 0,-7-2-46 0,1 5-141 0,-1-1 0 15,1 4 0-15,-1 0 0 0,-5 3 0 0,-2 1 0 0,1 4 0 0,0 2 0 0,-6 5 0 16,-1 3 0-16,0 1 0 0,1 2 0 0,-1 1 0 0,0 4 0 0,-5 0 0 0,-1 3 0 15,0 0 0-15,6 1 0 0,-6-1 0 0,0 0 0 0,0 1 0 0,0 3 0 16,0-7 0-16,6 2 0 0,-5-2 0 0,-1 0 0 0,-1 0 0 0,7-2 0 16,2-1 0-16,-9-1 0 0,7 0 0 0,0 0 0 0,2-4 0 0,-2 0 0 15,1 1 0-15,-1-5 0 0,7 1 0 0,0-1 0 0,-6-2 0 0,5-2 0 0,8-2 0 16,-8-1 0-16,2-3 0 0,5-1-64 0,1-3-371 0,-1 0-47 0,7-4-81 0,-7 1-83 16,7-4-55-16,-6 4-45 0,6-8 39 0,0 0 50 0,0 0 48 0,6-4 51 15,-6-4 64-15,7 0 68 0,-7 1 66 0,0 0 64 0,7-4 67 0,-7 1 67 16</inkml:trace>
  <inkml:trace contextRef="#ctx0" brushRef="#br0" timeOffset="98562.35">16875 14283 0 0,'0'-10'80'0,"0"-1"145"0,0 0 58 0,0 3 44 0,0 1 37 15,0 0 46-15,0 3 43 0,0 0 49 0,0 1 48 0,0 3 39 0,-6 0 37 16,6 0 30-16,-6 3 28 0,6 5-194 0,-8-1-239 0,8 0-31 0,-6 4 1 16,6 0-3-16,-6 4 2 0,-1-4-12 0,7 7-15 0,-6-3-16 0,6 3-19 0,-7 4-72 15,7-3-86-15,0 2 0 0,0 1 0 0,0 0 0 0,0 0 0 0,0 1 0 16,0-2 0-16,0-2 0 0,7 3 0 0,-1-4 0 0,-6 4 0 0,7-8 0 0,-1 5 0 15,0-1 0-15,2-3 0 0,-2-5 0 0,0 2 0 0,8 3 0 0,-8-8 0 16,7 1 0-16,-7-2 0 0,8 2 0 0,-2-4 0 0,2-4 0 0,-2 0 0 16,1 0 0-16,7-4 0 0,-8 0 0 0,8-3 0 0,-6-4 0 0,5 0 0 0,1 0 0 15,-1-4 0-15,1 1 0 0,0-1-5 0,-2-4-488 0,2 1-83 0,0 0-126 16,-1-4-118-16,1 4 20 0,-7-1 40 0,7 5 56 0,-1-4 54 0,-6 2 58 0,0 2 58 16,0 3 73-16,-6 4 76 0,-1-1 75 0,7 2 75 0,-6 1 91 0,-7 5 124 15</inkml:trace>
  <inkml:trace contextRef="#ctx0" brushRef="#br0" timeOffset="98898.35">16973 14797 0 0,'-7'-4'179'0,"7"4"172"0,-6 4 70 15,6-4 55-15,-6 0 45 0,6 3 48 0,-8 1 44 0,2 3 46 0,6 0 43 16,-6 1 43-16,0 3 39 0,-1 0 33 0,0 4 34 0,7-1-348 0,-6 0-503 15,-1 5 0-15,7 3 0 0,-6 0 0 0,6-4 0 0,-6 4 0 0,6 4 0 0,0-4 0 16,0 0 0-16,6 0 0 0,-6 0 0 0,6-4 0 0,-6 5 0 0,7-6 0 0,-1 3 0 16,1-6 0-16,0 0 0 0,5 1 0 0,-6-5 0 0,8-2 0 0,-8-1 0 15,7 1 0-15,1-5 0 0,-2 1 0 0,2-4 0 0,-2-4 0 0,2 1 0 16,5-1 0-16,-5-3 0 0,-2-5 0 0,8 2 0 0,-7-5 0 0,0 1 0 0,0-5 0 16,-1 1 0-16,2-4 0 0,-1-4 0 0,0 4 0 0,-6-3 0 0,-1-1 0 15,0 0 0-15,0-3 0 0,2 3 0 0,-8 1 0 0,0-1 0 0,0 4 0 0,0 0 0 16,-8 0 0-16,2 4 0 0,0 0 0 0,0 3 0 0,-8 0 0 0,1 3 0 15,1 2 0-15,-2-1 0 0,2 7 0 0,-2-3 0 0,-5 4 0 0,5-1 0 16,2 4 0-16,-8-4 0 0,7 4 0 0,-7 0 0 0,8 0 0 0,-2 4 0 0,2-4 0 16,-8 4-331-16,13-4-333 0,-5 0-181 0,-2 3 6 0,8-3 32 0,0 0 47 15,-1-3 49-15,0 3 58 0,7-4 60 0,0 0 58 0,0-3 59 0,7-1 85 0,-7 1 88 16,7-4 92-16,-1 0 139 0</inkml:trace>
  <inkml:trace contextRef="#ctx0" brushRef="#br0" timeOffset="99347.88">18029 13357 0 0,'0'-7'143'0,"0"-4"172"0,0 2 81 0,0 2 65 0,0 0 55 16,-8 0 53-16,8 0 49 0,0 3 43 0,0-3 37 0,0 3 28 0,-6-3 27 16,6 4 21-16,0-2 20 0,6 5-252 0,-6-3-317 0,0 3-225 0,0 0 0 15,0 0 0-15,0 3 0 0,0 2 0 0,0-2 0 0,8 4 0 0,-8 4 0 0,6 0 0 16,0 3 0-16,-6 5 0 0,6 3 0 0,1 0 0 0,0 7 0 0,-1 1 0 15,1 2 0-15,-1 5 0 0,0 3 0 0,8 4 0 0,-8 1 0 0,0 2 0 0,8 4 0 16,-8-3 0-16,1 3 0 0,6 5 0 0,-6-5 0 0,5 0 0 0,-6-1 0 16,8 2 0-16,-8-4 0 0,1-1 0 0,6-2 0 0,-6-2 0 0,-1-2 0 15,0-1 0-15,0-3 0 0,2-4 0 0,-2 1 0 0,0-6 0 0,1-3 0 16,0 1 0-16,-1 0 0 0,-6-4 0 0,7-3 0 0,-1-5 0 0,-6 4 0 0,0-7 0 16,6 0 0-16,-6 0 0 0,0-3 0 0,0-1-140 0,7 0-316 0,-7-3-63 15,0-1-58-15,0-3-101 0,0 0-96 0,-7-3 31 0,7-1 51 0,0-3 50 0,-6 0 52 16,6 3 50-16,-6-8 54 0,6 6 74 0,-7-5 72 0,1 3 72 0,-1-2 67 15,0-2 79-15,-5-3 111 0</inkml:trace>
  <inkml:trace contextRef="#ctx0" brushRef="#br0" timeOffset="99562.23">18100 14514 0 0,'-6'4'113'0,"-2"-4"152"0,8 3 57 0,-6-3 51 0,0 4 48 0,6 0 53 0,-7 0 55 16,7-1 43-16,0 1 41 0,0 0 36 0,0-1 36 0,0 1 35 0,0 0 36 16,0 3-222-16,0-3-269 0,0 3-21 0,7 1 9 0,-7-2-4 0,6 2-95 0,0-1-154 15,2 5 0-15,4-2 0 0,-6 2 0 0,8-2 0 0,-8 1 0 0,7 0 0 16,-6 4 0-16,6-4 0 0,-1 0 0 0,2 3 0 0,-1-2 0 0,0-2 0 0,-6 1 0 15,5 1 0-15,2-1 0 0,-2-4 0 0,-5 0 0 0,6 1 0 0,-6-1 0 16,5-3 0-16,-5-1 0 0,6 1 0 0,-7-4 0 0,8 0 0 0,-8 0 0 16,1-4 0-16,5 1 0 0,-5-5 0 0,0 1 0 0,5-4 0 0,-4 0 0 0,-2-4 0 15,7 0 0-15,-7 1 0 0,1-5 0 0,6 1 0 0,-7-1 0 16,0 2 0-16,8-1-255 0,-8-2-312 0,1 6-105 0,6-1-73 0,-7 1-61 0,1-1 31 0,6 8 44 16,-6-4 57-16,-1 4 57 0,-6 3 55 0,6 0 57 0,-6 4 82 0,7 4 82 15,-7 3 77-15,0-3 79 0</inkml:trace>
  <inkml:trace contextRef="#ctx0" brushRef="#br0" timeOffset="99863.59">18392 14943 0 0,'-6'7'185'0,"0"-3"173"0,-1 3 73 0,0-3 58 0,1 0 51 16,0-1 44-16,-1 1 40 0,7 0 33 0,-6-4 30 0,6 3 35 0,-7-3 36 0,7 4 31 16,0 3 32-16,0-3-302 0,0 3-492 0,0-3-27 0,7 3 0 0,-7 0 0 15,6 4 0-15,1-3 0 0,-1 4 0 0,0-6 0 0,-6 9 0 0,14-4 0 0,-8 0 0 16,0 4 0-16,8-1 0 0,-8-3 0 0,7 4 0 0,-6-4 0 0,6 0 0 15,-7 3 0-15,8-7 0 0,-8 2 0 0,7-2 0 0,-6 0 0 0,-1 0 0 0,7-7 0 16,-7 4 0-16,1-4 0 0,6 0 0 0,-7-4 0 0,1-3 0 16,0 3 0-16,-1-6 0 0,1 1 0 0,-1-5 0 0,0-1 0 0,1 1 0 0,0-5 0 15,-1 1 0-15,-6 0 0 0,6-4 0 0,-6 1 0 0,8-2 0 0,-8-3 0 0,0 4 0 16,0 0 0-16,0 0 0 0,0 1 0 0,0-2 0 0,-8 5 0 0,8 0 0 16,-6-1 0-16,0 5 0 0,-1-1 0 0,0 4 0 0,1 0 0 0,0 0 0 15,-1 4 0-15,-6 0 0 0,6 3 0 0,-5 0 0 0,5 0 0 0,-6 4 0 16,0 0 0-16,0 4 0 0,0 0 0 0,-1 0 0 0,2 3-75 0,-1 0-639 0,0 1-78 0,6 3-63 15,-5 0 24-15,-2-1 37 0,1 1 49 0,0 0 53 0,0 4 65 0,7 0 69 16,-8-1 68-16,2 0 72 0,5 1 102 0,-6 0 102 0</inkml:trace>
  <inkml:trace contextRef="#ctx0" brushRef="#br0" timeOffset="100163.42">18315 15316 0 0,'0'-3'213'16,"0"3"176"-16,0-4 77 0,0 4 69 0,0 0 64 0,0 0 58 0,-7 0 60 0,7 0 44 15,-7 4 43-15,1-1 34 0,6 5 29 0,-6 0 29 0,-1-2-447 16,7 6-449-16,-6-1 0 0,6 3 0 0,-7 0 0 0,0 5 0 0,1-1 0 0,-8 1 0 16,8 2 0-16,-6 6 0 0,5-5 0 0,-6 7 0 0,0 0 0 0,7 0 0 0,-8 1 0 15,-5 3 0-15,6 0 0 0,0 0 0 0,-1 2 0 0,-4 3 0 0,4-5 0 16,-5 3 0-16,5 1 0 0,-4-4 0 0,-2 4 0 0,6-4 0 0,-5-1 0 0,5 2 0 15,-4-5 0-15,4 4 0 0,-5-7 0 0,5 3 0 0,2-3 0 0,-2-1 0 16,2-3 0-16,-1 0 0 0,-1 0 0 0,2-4 0 0,6-3 0 0,-8 4 0 0,8-9 0 16,-1 5 0-16,0-4-302 0,1-4-363 0,-1 1-176 0,1-1 2 0,0-3 25 15,-1-1 47-15,7-3 47 0,-7 0 63 0,7-3 64 0,-6-1 60 0,0-3 58 16,6-1 88-16,-7 1 86 0,0-4 89 0,1 0 127 0</inkml:trace>
  <inkml:trace contextRef="#ctx0" brushRef="#br0" timeOffset="100378.01">17611 16170 0 0,'0'-3'105'0,"-6"-1"154"15,6 0 67-15,0 0 51 0,-6 4 47 0,6 0 53 0,0 0 55 0,-8 4 39 0,8-4 39 16,0 8 34-16,-6-5 36 0,6 4 28 0,0-3 31 0,0 7-221 0,0-3-268 16,-6 3-35-16,6 0-4 0,0 3-7 0,0 1-5 0,0-1-57 0,6 1-142 15,-6 4 0-15,0-1 0 0,6-1 0 0,-6 3 0 0,8-2 0 0,-8 0 0 0,6 0 0 16,0 1 0-16,1-1 0 0,-1 0 0 0,1 0 0 0,-1-3 0 0,1 4 0 0,-1-5 0 16,0 1 0-16,2-4 0 0,-2 3 0 0,7-3 0 0,-6 0 0 0,-1-3 0 15,7 3 0-15,-7-4 0 0,8-2 0 0,-8 1 0 0,7-2 0 0,0 0 0 16,-7-4 0-16,7 0 0 0,1-4 0 0,-8 0 0 0,8 0 0 0,-2-7 0 0,1 0 0 15,-6 0-302-15,6-7-276 0,-1 4-116 0,2-8-61 0,-2 0-48 0,2-3 34 0,-1-2 43 16,0-2 56-16,0-4 58 0,-1 4 55 0,2-3 59 0,-1-6 82 0,0 5 81 16,0 4 80-16,1-4 82 0</inkml:trace>
  <inkml:trace contextRef="#ctx0" brushRef="#br0" timeOffset="100728.6">18660 15316 0 0,'-7'-3'207'15,"7"-1"172"-15,0 1 73 0,-6-1 58 0,6 4 50 0,-7-3 48 0,7 3 47 16,-6-4 40-16,6 4 34 0,0-4 26 0,-7 4 24 0,7 0 26 0,0 0 28 15,0 0-609-15,-6 4-224 0,6-4 0 0,0 4 0 0,6-1 0 0,-6 4 0 0,0-3 0 0,7 3 0 16,-7 5 0-16,6-1 0 0,1 0 0 0,-1 7 0 0,1-4 0 0,-1 5 0 16,0 2 0-16,8 5 0 0,-8 0 0 0,1 0 0 0,6 7 0 0,-7-1 0 15,7 1 0-15,-6 4 0 0,0-4 0 0,5 7 0 0,-5-3 0 0,0 0 0 16,-1 3 0-16,0 1 0 0,7-4 0 0,-6 2 0 0,0-2 0 0,-1 0 0 0,0-4 0 16,2-1 0-16,-2 1 0 0,0-3 0 0,0-1 0 0,-6-3 0 0,7-1 0 15,0-3 0-15,-1 0 0 0,-6-4 0 0,7 1-144 0,-7-5-244 0,6 0-67 0,-6-2-65 16,6-1-126-16,-6 0-122 0,0-4 20 0,8-3 42 0,-8 0 49 0,0-4 49 15,0 0 51-15,0 0 49 0,0 0 74 0,-8 0 74 0,8-8 68 0,-6 5 65 0,0-4 80 16,-1-1 121-16</inkml:trace>
  <inkml:trace contextRef="#ctx0" brushRef="#br0" timeOffset="100927.81">18699 16108 0 0,'-7'0'178'0,"7"0"174"0,-6 0 79 0,0 4 68 16,-2 3 58-16,2 0 60 0,6 4 58 0,-6 4 46 0,-1 0 45 0,7-1 38 0,0 5 32 15,-6-1 34-15,6 8 15 0,0-5-885 0,0 5 0 0,0 3 0 0,0-3 0 16,0 0 0-16,6-1 0 0,1 1 0 0,-1 0 0 0,0-1 0 0,2-3 0 15,-2 0 0-15,7 0 0 0,-6-3 0 0,5-1 0 0,1 0 0 0,-6-7 0 0,6 5 0 16,0-6 0-16,6-2 0 0,-6-1 0 0,1 0 0 0,-2-7 0 0,2 0 0 0,-2 0 0 16,8-4 0-16,-7 1 0 0,1-4 0 0,-2-5 0 0,1 1 0 0,7-4 0 15,-7 1 0-15,0-5 0 0,-1 5 0 0,2-8 0 0,-1 0 0 0,0 1 0 0,0-2 0 16,1-3 0-16,-8 4-659 0,6-3-208 0,-5 3 1 0,0 0 30 0,-1 0 39 16,1 0 40-16,-1 3 59 0,0 1 61 0,2 0 68 0,-8 7 74 0,6-4 90 0,-6 8 93 15,0 0 95-15,-6-2 141 0</inkml:trace>
  <inkml:trace contextRef="#ctx0" brushRef="#br0" timeOffset="101445.19">17800 17020 0 0,'-6'-3'184'15,"-1"3"172"-15,0-4 73 0,1 4 55 0,-1-4 45 0,7 4 48 0,-6 0 42 16,0 0 41-16,-1 4 41 0,0-4 31 0,1 4 33 0,6-4 24 0,-6 3 20 15,6 4-298-15,0-3-465 0,-7 3-46 0,7 1 0 0,0-2 0 0,-7 6 0 0,7-4 0 16,0 3 0-16,0-1 0 0,0 5 0 0,0-4 0 0,7 4 0 0,-7-4 0 0,0 3 0 16,7 1 0-16,-1-1 0 0,-6 2 0 0,6-2 0 0,1 1 0 0,0-5 0 15,-1 5 0-15,-6-4 0 0,6 0 0 0,1 0 0 0,-1-4 0 0,1 1 0 0,0-1 0 16,-1-3 0-16,0-1 0 0,2 1 0 0,-2-4 0 0,0-4 0 0,0 4 0 0,1-3 0 16,0-5 0-16,6 1 0 0,-7-4 0 0,0 0 0 0,2 0-3 0,-2-3-49 15,0-1 4-15,0 0 4 0,1-2 7 0,0-3 6 0,-1 2 15 0,1 0 14 0,-1 0 23 16,-6 3 25-16,7-3 21 0,-7 3 21 0,0 1-77 0,7 0-11 0,-7 2 0 0,0 1 0 15,-7 0 0-15,7 4 0 0,-7-1 0 0,7 1 0 0,-6 3 0 0,-1-3 0 16,1 3 0-16,-1 4 0 0,-6-3 0 0,7-1 0 0,0 4 0 0,-8-4 0 0,1 4 0 16,7 0 0-16,-8 0 0 0,2-3 0 0,-2 3 0 0,2 0 0 0,-2 3 0 0,1-3 0 15,7 0 0-15,-7 0 0 0,0 4 0 0,7-4 0 0,-8 4 0 0,8-1 0 16,-1-3 0-16,1 4 0 0,-7-4 0 0,6 3-25 0,7 1-586 0,-6-4-132 0,6 4-51 16,0 3-39-16,0-3 31 0,0 0 42 0,0-1 56 0,6 1 61 0,1-1 65 0,0 1 67 15,-1 0 91-15,0-1 91 0,7 1 82 0,-6-4 85 0</inkml:trace>
  <inkml:trace contextRef="#ctx0" brushRef="#br0" timeOffset="101961.33">19252 16837 0 0,'0'0'193'0,"0"0"168"0,-6 0 62 0,6 0 53 0,-6 4 41 0,6-1 48 16,0 1 50-16,-7 3 42 0,7 1 40 0,-7-1 29 0,7 0 27 0,-6 4 20 0,6 0 22 16,0 1-302-16,0 2-364 0,0 1-111 0,0-1-18 0,0 5 0 0,0-1 0 15,0 4 0-15,0 0 0 0,6 1 0 0,-6-2 0 0,7 1 0 0,-7 3 0 16,7 1 0-16,-1 0 0 0,0 0 0 0,0-5 0 0,2 5 0 0,-2 0 0 0,7-5 0 0,-6 1 0 16,-1 0 0-16,1-3 0 0,5-1 0 0,-5 1 0 0,0-5 0 0,5 1 0 15,-5-1 0-15,6-2 0 0,-6-5 0 0,-1 0 0 0,7 0 0 0,-6-3 0 0,-1 0 0 16,0-4 0-16,2 0 0 0,4-4 0 0,-5 0 0 0,-1-3 0 0,1 0 0 0,-1 0 0 15,1-5 0-15,-1-2 0 0,0-1 0 0,2-4 0 0,-8 1 0 0,6 1 0 16,0-6 0-16,-6-3 0 0,0 5 0 0,7-5 0 0,-7 0 0 0,0-2 0 0,-7 1 0 16,7 2 0-16,0-1 0 0,-6 0 0 0,0 1 0 0,6 4 0 0,-8-2 0 0,2 1 0 15,0 3 0-15,-1 5 0 0,1-4 0 0,-7 7 0 0,6 0 0 0,1 0 0 16,-8 2 0-16,8 3 0 0,-7 3 0 0,0-6 0 0,7 9 0 0,-7 0 0 0,-1 0 0 16,2 0 0-16,5 0 0 0,-6 4 0 0,0 1 0 0,0 2 0 0,0-5 0 0,-1 7 0 15,2-6-151-15,6 5-692 0,-8-1-21 0,8 0 8 0,-7 1 34 0,-1-1 35 16,8 0 54-16,0 1 52 0,0-1 67 0,-8 0 70 0,8-3 75 0,-1-1 76 0,1 5 110 15,-1-8 132-15</inkml:trace>
  <inkml:trace contextRef="#ctx0" brushRef="#br0" timeOffset="116713.42">21199 12909 0 0,'0'-3'164'0,"0"0"167"0,0 0 70 16,0-2 56-16,0 5 51 0,0-4 42 0,0 4 42 0,0 0 34 0,0 0 34 15,0 0 29-15,0 0 28 0,-6 0 33 0,6 0 30 0,0 0-271 0,-6 4-331 16,6-4-44-16,0 5 1 0,0 1-125 0,-7-3-10 0,7 5 0 0,0 0 0 0,0 2 0 16,0 1 0-16,-6 0 0 0,6 0 0 0,0 4 0 0,0 3 0 0,-7 0 0 15,7 1 0-15,0-1 0 0,-7 4 0 0,7 0 0 0,0 0 0 0,-6 1 0 0,6 2 0 16,0-3 0-16,-6 4 0 0,6-4 0 0,-6-1 0 0,6 5 0 0,-8-4 0 16,8-1 0-16,0-1 0 0,-6 1 0 0,6-2 0 0,-6-1 0 0,6-3 0 0,-7-1 0 15,7 1 0-15,-6-5 0 0,6 2 0 0,0-1 0 0,0-4 0 0,0 1 0 16,-7-1 0-16,7-3 0 0,0-1 0 0,0 1 0 0,0-4 0 0,0 0 0 15,0 0 0-15,0 0 0 0,0 0 0 0,0-4 0 0,0 1 0 0,0-1 0 0,0-3 0 16,0-4 0-16,7 2 0 0,-7 0 0 0,0-7 0 0,6 2 0 0,-6-4 0 16,7-1 0-16,-1 1 0 0,0-4 0 0,2 0 0 0,-2-4 0 0,0 5 0 0,7-5 0 15,-6 0 0-15,6 1 0 0,-1-1 0 0,2 0 0 0,-8 5 0 0,14-2 0 0,-14-2 0 16,14 6 0-16,-7-3 0 0,-1 4 0 0,2-1 0 0,-1 1 0 16,0 4 0-16,0-5 0 0,0 8 0 0,0-3 0 0,0 3 0 0,7 0 0 0,-8 4 0 15,2-4 0-15,-2 3 0 0,2 1 0 0,-1 3 0 0,0-3 0 0,0 3 0 16,-1 0 0-16,2 4 0 0,-8-3 0 0,7 3 0 0,1 0 0 0,-2 3 0 0,-5 1 0 15,6 0 0-15,-7-1 0 0,8 5 0 0,-8-1 0 0,1 1 0 0,5 3 0 16,-5 0 0-16,0 3 0 0,-1 4 0 0,0-3 0 0,2 7 0 0,-8 0 0 0,6 0 0 16,0 4 0-16,-6-1 0 0,0 5 0 0,7-1 0 0,-7 0 0 0,0 1 0 15,6 3 0-15,-6-4 0 0,0 4 0 0,0-5 0 0,0 3 0 0,7-6 0 16,-7 4 0-16,0-3 0 0,6-5 0 0,-6 2 0 0,7-1 0 0,-7-4 0 0,6-3 0 16,0-1 0-16,-6-3 0 0,8 4 0 0,-2-8 0 0,0 1 0 0,1-1 0 15,6-3 0-15,-7-1 0 0,1 1 0 0,6-8 0 0,-6 4-600 0,5-3-194 0,-5-1-65 16,6-3 18-16,0-1 33 0,-7 1 47 0,8-4 48 0,-2 0 63 0,-4 4 69 15,-2-4 71-15,7 0 74 0,-13 0 103 0,6 0 106 0</inkml:trace>
  <inkml:trace contextRef="#ctx0" brushRef="#br0" timeOffset="117262.17">20229 14137 0 0,'-6'4'191'0,"0"0"189"0,-2-1 99 0,2 1 81 16,0-1 72-16,-8-3 57 0,8 4 53 0,0-4 40 0,-1 4 38 0,1-4 32 16,-1 3 28-16,7-3 27 0,-7 0-630 0,1 0-277 0,6 0 0 0,-6 0 0 0,6-3 0 15,0 3 0-15,0 0 0 0,0 0 0 0,0 0 0 0,6 0 0 0,-6-4 0 16,6 4 0-16,1 0 0 0,6-4 0 0,-6 4 0 0,5-3 0 0,2 3 0 0,6-4 0 15,-8 1 0-15,15 3 0 0,-9-4 0 0,9 0 0 0,-1 0 0 0,6 1 0 16,1-1 0-16,-1 0 0 0,8 1 0 0,-1-1 0 0,6 0 0 0,1 1 0 0,-1-1 0 16,8 0 0-16,-1-3 0 0,0 3 0 0,6 1 0 0,-5-4 0 0,5 3 0 15,7-3 0-15,-6-1 0 0,6 5 0 0,0-6 0 0,0 3 0 0,0-2 0 16,0 4 0-16,-6-3 0 0,6 0 0 0,1 4 0 0,-1-5 0 0,-6 1 0 0,-1 4 0 16,0-2 0-16,1 2 0 0,0-5 0 0,-7 5 0 0,0 3 0 0,-7-4 0 15,2 4 0-15,-2-3 0 0,-7 3 0 0,2 0 0 0,-7 0 0 0,6 0 0 0,-13 0 0 16,0 3 0-16,-1-3 0 0,-5 4 0 0,0-4 0 0,-1 3 0 0,-5-3 0 15,-2 4 0-15,-6-4 0 0,2 4 0 0,4-4 0 0,-5 0 0 0,-7 3 0 16,0-3 0-16,0 0 0 0,0 0 0 0,0 0-623 0,0 0-169 0,0-3-59 0,-7 3 19 16,1-4 33-16,0 4 41 0,-2-4 44 0,-4 4 54 0,-1 0 62 0,0 0 76 15,0 4 82-15,-7-4 115 0,0 4 112 0</inkml:trace>
  <inkml:trace contextRef="#ctx0" brushRef="#br0" timeOffset="117729.93">20464 14536 0 0,'0'0'171'16,"0"0"159"-16,0 0 60 0,0 0 51 0,0 0 46 0,0 0 51 0,0 0 50 0,0 0 43 16,0 0 38-16,7 0 33 0,-7 0 32 0,0 0 24 0,6 0 24 0,-6 0-287 15,6 0-343-15,0-3-36 0,2 3 11 0,-2-4-47 0,0 4-80 0,1-4 0 0,6 4 0 16,-6-4 0-16,5 1 0 0,2-1 0 0,-2 1 0 0,2-5 0 0,-1 5 0 16,-1-1 0-16,2-3-46 0,-2 4-127 0,2-6-47 0,-1 6-38 0,0-3-32 15,-7 1-40-15,7 1-36 0,-7 1-25 0,8-1-19 0,-8 0-52 0,1 1-53 16,-1-1-53-16,1 4-45 0,-1 0 32 0,-6 0 44 0,7 0 61 0,-7 0 61 0,0 0 48 15,0 0 47-15,0 4 49 0,-7-1 48 0,7 1 43 0,-6 0 46 0</inkml:trace>
  <inkml:trace contextRef="#ctx0" brushRef="#br0" timeOffset="118045.88">20692 14489 0 0,'-7'4'74'0,"7"-1"142"0,-6 1 55 0,-1-1 43 0,7 1 39 15,-6 0 41-15,-1-4 43 0,7 3 42 0,0 1 46 0,-6-4 37 0,6 3 36 16,0-3 32-16,0 4 32 0,0-4-186 0,-6 4-231 0,6 0-29 0,0-1 0 0,0 1-5 16,0 0-6-16,0 3-18 0,0 0-20 0,0 1-24 0,0 3-26 0,0-1-15 15,0 1-16-15,0 5-15 0,0 2-13 0,0-4-9 0,0 8-8 0,0-3-10 16,0 7-7-16,0-5-8 0,0 5-6 0,-8 0-11 0,8-1-9 0,0 1-11 0,0 0-9 15,-6-1-12-15,6 0-8 0,-6 5-11 0,6-4-12 0,-7-4-19 0,7 3-21 16,-7 1-30-16,1-4-30 0,0 3-19 0,-1-2-17 0,7-5-11 0,-6 4-7 16,-1-4-12-16,-6 0-12 0,7 1-7 0,-1-1-9 0,0-4 4 0,1 5 5 15,-7-4 21-15,7-4 25 0,-8 4 35 0,8-5 40 0,0 1 44 0,-8 1 47 0,8-1 38 16,-7-4 38-16,6-3 60 0,-6 3 63 0,7-4 47 0,0 1 49 0,-8 0 39 16,8-4 38-16,-1 0 27 0,0 0 26 0,1 0 12 0,6 0 8 0,-6 0-14 0,-1 0-19 15,7 0-18-15,-6 0-197 0,6-4-151 0,0 4 0 0,0 0 0 0,0 0 0 16,0 0 0-16,6 0 0 0,-6-4 0 0,0 4 0 0,7 0 0 0,-1 0 0 15,0-3 0-15,1 3 0 0,0 0 0 0,-1-4 0 0,0 4 0 0,8 0 0 16,-1-3 0-16,0 3 0 0,0-4 0 0,-1 4 0 0,2-4 0 0,6 4 0 0,-7-3 0 16,6 3 0-16,0-5 0 0,1 5 0 0,-1-4 0 0,1 4 0 0,0-2 0 0,-1 2 0 15,7-5 0-15,-6-2 0 0,-1 3 0 0,1 1-246 0,0-4-431 0,-1 3-178 16,0-3 2-16,1-4 33 0,-1 3 44 0,1-3 50 0,-7 0 61 0,7 0 64 16,-8 0 63-16,2 0 64 0,-1 1 89 0,0-1 89 0,0-3 90 0,-7-2 133 15</inkml:trace>
  <inkml:trace contextRef="#ctx0" brushRef="#br0" timeOffset="118261.03">20868 14595 0 0,'0'-4'196'0,"0"0"169"0,0 4 71 0,0-3 54 0,0 3 47 0,0-3 46 0,0 3 42 16,0-4 34-16,0 4 33 0,0 0 31 0,0 0 35 0,6 0 25 0,0 0 29 15,1 0-309-15,0 0-474 0,-7 0-29 0,6 0 0 0,1 0 0 0,-1 0 0 0,0 0 0 16,8 0 0-16,-8 0 0 0,1 0 0 0,6 0 0 0,0 0 0 0,-7 0 0 15,8 0 0-15,-2 0 0 0,2-4-79 0,-2 4-162 0,8 0-38 0,-7-4-46 0,0 1-48 16,0-1-34-16,0 4-28 0,0-4-55 0,0 1-53 0,1-1-50 0,-8 0-43 16,6 1 23-16,-5 3 37 0,6-4 61 0,-6 4 64 0,-7 0 53 0,6 0 53 15,-6 0 56-15,0 0 56 0,0 0 48 0,0 4 49 0</inkml:trace>
  <inkml:trace contextRef="#ctx0" brushRef="#br0" timeOffset="118577.52">21076 14646 0 0,'-7'4'40'0,"1"0"133"0,0 3 60 0,6-3 50 0,-7-1 47 16,7 0 39-16,0 5 41 0,-7-4 35 0,7 0 36 0,0 3 33 0,0-3 33 0,0-1 28 15,0 4 30-15,0-2-155 0,0 1-193 0,0 6-38 0,0-5-18 0,0 3-26 16,0 2-27-16,0 3-23 0,0-1-19 0,0 1-21 0,0 3-19 0,0 0-18 16,0 1-19-16,0 3-24 0,0-1-29 0,0 2-19 0,-6-1-19 0,6 3-19 0,0-3-20 15,-7 4-13-15,1-1-10 0,6-2-10 0,-6 2-7 0,-1-3-4 0,0 4-7 16,1-1-6-16,0-3-3 0,-1 1 0 0,0-2 0 0,-6 1 3 0,7 0 2 16,-1-3 9-16,-6 2 13 0,1-3 23 0,4 2 25 0,-4-2 33 0,5-4 31 0,-6 5 29 15,0-5 27-15,7-2 41 0,-8 2 41 0,8-7 42 0,0 4 44 0,-8-4 33 16,8 1 30-16,-1-2 22 0,1 3 20 0,6-6 8 0,-6 1 4 0,-1 0-4 15,7-4-3-15,0 0 0 0,0 0-1 0,0 0-18 0,0 0-255 0,0-4-38 16,0 4 0-16,0-4 0 0,7 1 0 0,-7-1 0 0,6-1 0 0,-6 3 0 0,6-2 0 16,1 0 0-16,-1 0 0 0,1 0 0 0,0-3 0 0,-1 4 0 0,8-1 0 15,-2 1 0-15,-6-5 0 0,8 4 0 0,-1 1 0 0,-1 0 0 0,2-5 0 16,-1 4 0-16,0 1 0 0,6-1 0 0,1-3 0 0,0 3 0 0,-1 0 0 0,1-4 0 16,-1 5 0-16,0-4 0 0,8 0-134 0,-7-1-604 0,5 1-134 0,-5 4 9 15,6-5 28-15,0-4 40 0,0 5 41 0,-7-4 60 0,7 4 62 0,-6-3 76 0,6-2 80 16,-7 1 99-16,1 4 99 0,-1-4 114 0,1 0 141 0</inkml:trace>
  <inkml:trace contextRef="#ctx0" brushRef="#br0" timeOffset="119029.04">21897 14646 0 0,'0'-7'196'0,"0"4"168"0,-7-1 65 0,7-4 55 0,0 4 49 0,-6 0 58 16,6 4 54-16,-6-2 45 0,-2 2 35 0,2-5 26 0,0 5 19 0,-1 0 18 0,0 0 16 15,1 0-383-15,-1 5-421 0,-5-5 0 0,5 2 0 0,0 2 0 0,-5 0 0 16,5 4 0-16,-6-4 0 0,6 3 0 0,1 0 0 0,-7 0 0 0,6 4 0 16,-5-3 0-16,4 3 0 0,2 0 0 0,-7-4 0 0,7 4 0 0,-1 0 0 0,1 0 0 15,-1-1 0-15,1 2 0 0,6-6 0 0,-6 6 0 0,-2-1 0 0,8-3 0 16,0-1 0-16,-6 4 0 0,6-4 0 0,0-3 0 0,0 3 0 0,6 0 0 0,-6-3 0 15,0 3 0-15,8 1 0 0,-2-4 0 0,0 3 0 0,-6-4 0 0,7 1 0 16,-1 3 0-16,7-3 0 0,-6-1 0 0,-1 1 0 0,8-1 0 0,-8 1 0 16,7 1 0-16,0-2 0 0,0-3 0 0,0 3 0 0,-6 2 0 0,5-5 0 15,2 0 0-15,-2 3 0 0,1-3 0 0,-6 0 0 0,6 0 0 0,1 4 0 0,-8-4 0 0,7 0 0 16,-7 3 0-16,7-3 0 0,-6 0 0 0,-1 4 0 0,0 0 0 16,-6-1 0-16,8 1 0 0,-8 0 0 0,0 3 0 0,0-3 0 0,0 3 0 0,0 4 0 15,0-4 0-15,-8 4 0 0,8 0 0 0,-6 0 0 0,0 4 0 0,-1-1 0 16,-6 1 0-16,7 0 0 0,-7 3 0 0,7-3 0 0,-8 3 0 0,1-3 0 0,6-1 0 15,-6 5 0-15,7-5 0 0,-7-2 0 0,0 2 0 0,7-3 0 0,-1 0 0 16,-6 0 0-16,6-4 0 0,1 1 0 0,-1-5 0 0,7 1-482 0,-6-4-252 0,6 0-121 16,0-4 11-16,0 1 34 0,0-5 45 0,0 1 46 0,0-4 60 0,6 0 65 15,1-3 70-15,-1-2 71 0,-6 2 106 0,7-1 103 0,6-2 100 0,-6-2 127 16</inkml:trace>
  <inkml:trace contextRef="#ctx0" brushRef="#br0" timeOffset="119477.17">22196 14558 0 0,'-6'-3'208'0,"6"-5"169"16,-7 5 67-16,7-1 52 0,0 0 40 0,-7 1 43 0,7-1 42 0,0 4 32 15,0-4 30-15,0 4 23 0,0 0 21 0,0 0 28 0,0 0 27 0,0 0-318 0,0 0-378 16,0 0-43-16,0 0-12 0,7 0-31 0,-7 4 0 0,7-4 0 0,-1 0 0 15,1 4 0-15,-1-4 0 0,0 3 0 0,2-3 0 0,4 4 0 0,-6-4 0 16,8 4 0-16,-1-4-33 0,-7 3-37 0,8-3-8 0,-8 4-2 0,6-4-4 0,-4 4 2 16,4-4 1-16,-5 3 9 0,6 1 10 0,-6-4 12 0,-1 4 9 0,0-1 13 15,1 1 11-15,-7 0 9 0,7 0 8 0,-7 2 10 0,0-2 10 0,0 3 14 16,0 4 9-16,-7-4 5 0,7 5 6 0,-7-1-3 0,1 4-1 0,0-1-1 16,-1 1-2-16,-6 0 4 0,6 3 1 0,-5 0 9 0,-2 0 8 0,2 5 8 0,-2-5-7 15,1 4-70-15,1 0 0 0,-2 0 0 0,2 0 0 0,-2-1 0 0,8-2 0 16,-7 3 0-16,-1-4 0 0,8 1 0 0,0-1 0 0,0-4 0 0,-2 1 0 0,2 0 0 15,0-3 0-15,-1-2 0 0,7-3 0 0,0 4 0 0,-6-4 0 0,6-3 0 0,6 4 0 16,-6-5 0-16,0 1 0 0,7 0 0 0,-7-1 0 0,6 1 0 0,0-4 0 16,-6 3 0-16,8 1 0 0,4-4 0 0,-6 0 0 0,1 4 0 0,6-4 0 15,-6 3 0-15,5-3 0 0,-4 4 0 0,4-4 0 0,2 0 0 0,-2 0 0 16,1 0 0-16,1 0 0 0,-2 0 0 0,2 0 0 0,-2-4 0 0,2 4 0 16,5 0 0-16,-6-3 0 0,0 3 0 0,0 0 0 0,0-4 0 0,0 4 0 0,-7 0 0 15,8-4 0-15,-2 4 0 0,-4-3 0 0,4 3-164 0,-5-4-315 0,-1 4-107 0,1 0-104 16,0-3-51-16,-1 3-37 0,-6 0 38 0,6-4 47 0,-6 4 57 0,0 0 56 15,0 0 61-15,0-7 59 0,-6 3 77 0,6 0 74 0,-6-3 74 0,6 3 75 16</inkml:trace>
  <inkml:trace contextRef="#ctx0" brushRef="#br0" timeOffset="119653.44">22241 14808 0 0,'-12'0'248'15,"6"0"179"-15,6 3 80 0,-8-3 69 0,2 4 62 0,0-4 55 0,6 3 49 0,-7-3 39 16,7 4 34-16,-6-4 29 0,6 4 27 0,0-4 31 0,6 0-755 0,-6 3-147 0,7-3 0 15,-1 4 0-15,-6-4 0 0,6 0 0 0,2 4 0 0,-8-4 0 0,12 3 0 16,-6 1 0-16,2-4 0 0,4 4 0 0,-5-1 0 0,6-3 0 0,0 4 0 16,-1-4 0-16,2 0-300 0,-1 0-368 0,7 0-180 0,-8-4 6 0,2 4 31 15,5-3 46-15,-6 3 47 0,6-4 57 0,-5 4 61 0,-2 0 59 0,2-4 65 0,-1 4 88 16,0 4 90-16,0-4 92 0,-1 0 137 0</inkml:trace>
  <inkml:trace contextRef="#ctx0" brushRef="#br0" timeOffset="119879.44">22763 15016 0 0,'0'4'194'0,"-7"-4"145"0,7 3 77 0,0 1 66 15,-6 3 59-15,6-3 48 0,-6 0 46 0,-2 2 35 0,8 0 31 0,-6 0 34 0,6 2 29 16,-6-1 11-16,-1 4 4 0,7-4-252 0,-6 4-483 0,6 0-44 0,-7 0 0 16,7 4 0-16,0-4 0 0,-6 3 0 0,6 1 0 0,0-4 0 0,0 4 0 15,0-1 0-15,0 1 0 0,0 0 0 0,0-1 0 0,0 1 0 0,6 0 0 0,-6-1 0 16,0-3 0-16,0 3 0 0,7-2 0 0,-7-4 0 0,6 2 0 0,-6 1 0 0,0-3 0 15,7-2 0-15,-7-1 0 0,6 2 0 0,-6-3 0 0,6-4 0 0,-6 3-93 16,8-3-445-16,-8 0-136 0,6-3-75 0,0-1-64 0,1-3 30 0,-1-1 46 16,-6 1 51-16,7-4 54 0,-1 0 55 0,1 0 56 0,-1-3 74 0,-6-5 75 15,7 1 81-15,0-1 86 0</inkml:trace>
  <inkml:trace contextRef="#ctx0" brushRef="#br0" timeOffset="120028.03">22854 14661 0 0,'0'-4'240'0,"0"1"182"0,0 3 83 0,0 0 58 0,-7 0 49 16,7 3 37-16,0-3 28 0,-6 4 1 0,6-4-10 0,0 4-51 0,0-1-68 16,-6-3-124-16,6 3-139 0,0-3-480 0,0 5-518 0,6-2-48 0,-6 1 17 0,6-4 25 15,1 4 27-15,-7-4 39 0,6 3 42 0,1-3 66 0,0 0 74 0,-1 0 98 16,0 0 100-16,1 0 126 0,0 0 139 0</inkml:trace>
  <inkml:trace contextRef="#ctx0" brushRef="#br0" timeOffset="133145.68">17409 12411 0 0,'0'0'196'16,"0"-3"170"-16,0 3 73 0,0 0 52 0,0 0 43 0,0 0 45 0,0 0 46 0,0 0 41 15,0 0 44-15,-6 0 37 0,6 0 35 0,0 0 29 0,-7 3 29 0,7-3-435 16,0 0-405-16,-6 4 0 0,6-4 0 0,0 4 0 0,-6-4 0 0,6 8 0 0,0-5 0 16,-8 4 0-16,8 4 0 0,-6 0 0 0,6 4 0 0,-6 0 0 0,6 3 0 15,-7 0 0-15,7 8 0 0,-6-4 0 0,-1 3 0 0,7 5 0 0,-6 3 0 16,-1-4 0-16,7 4 0 0,-6 3 0 0,-1-2 0 0,0-1 0 0,1-1 0 16,6 5 0-16,-6-4 0 0,-1 0 0 0,7 0 0 0,-7-4 0 0,1 1 0 0,6-1 0 15,-6-3 0-15,6-1 0 0,0-3 0 0,-7 0 0 0,7 1 0 0,0-5 0 16,-6-4 0-16,6 1 0 0,0-1 0 0,0-3 0 0,0 0 0 0,0 1 0 0,6-5 0 15,-6 0 0-15,0-4 0 0,0 5 0 0,7-5 0 0,-1 4 0 0,-6-3 0 16,6 1 0-16,1 2 0 0,0-3 0 0,-1-1 0 0,0 5 0 0,8-5 0 16,-8 1 0-16,7-1 0 0,0 5 0 0,0-5 0 0,1 1 0 0,5 0 0 0,-6-1 0 15,6 1 0-15,1 0 0 0,0-4 0 0,5 3 0 0,-5-3 0 0,6 0 0 16,0 0 0-16,1 0 0 0,-2 0 0 0,1-3 0 0,0-1 0 0,0 0 0 0,7 1 0 16,-7-1 0-16,0 0 0 0,7-3 0 0,-7 3 0 0,-1-3 0 0,1 4 0 15,1-5 0-15,-1 5 0 0,0-5 0 0,0 5 0 0,1-6 0 0,-9 7 0 16,9-3 0-16,-7-2 0 0,-2 3 0 0,2 4 0 0,0-3 0 0,-1-1 0 15,-5 1 0-15,-2 3 0 0,8 0 0 0,-7-4 0 0,-7 4 0 0,8 0 0 0,-8 0 0 16,7-3 0-16,-6 3 0 0,-1 0 0 0,-6 0 0 0,7 0 0 0,-7 0 0 0,6 0 0 16,-6 0-427-16,0 0-392 0,0 0-22 0,0 0 6 0,-6-4 36 0,6 0 42 15,-7 4 53-15,1-7 57 0,6 4 61 0,-7-5 64 0,0 0 69 0,-5 1 77 16,4 0 103-16,2-5 121 0</inkml:trace>
  <inkml:trace contextRef="#ctx0" brushRef="#br0" timeOffset="133643.69">17494 12517 0 0,'-13'-6'219'15,"7"2"178"-15,-1 0 80 0,0 1 64 0,1-1 57 0,0 0 55 0,-2 4 47 0,2-3 41 16,0 3 36-16,-1-4 28 0,7 4 29 0,-6-3 23 0,6 3-265 0,-7 0-592 16,7-4 0-16,0 4 0 0,0 0 0 0,0 0 0 0,7 0 0 0,-7 0 0 0,6 0 0 15,1 0 0-15,-1 0 0 0,8 0 0 0,-2 0 0 0,2 0 0 0,-2 0 0 16,1 0 0-16,7 0 0 0,0-4 0 0,-1 4 0 0,7 0 0 0,-6-4 0 16,6 4 0-16,-1-4 0 0,2 0 0 0,5 1 0 0,-6-1 0 0,0 1 0 15,7-1 0-15,-7 0 0 0,7-3 0 0,-1 3 0 0,-6-2 0 0,1 1 0 0,-1-2 0 16,-1 0 0-16,1 3 0 0,0-3 0 0,1 3 0 0,-1-3 0 0,-7 3 0 0,1 1 0 15,-7-1 0-15,6 0 0 0,-5 0 0 0,-2 1 0 0,1 3 0 0,1-4 0 16,-8 4 0-16,0 0 0 0,0 0 0 0,2 0 0 0,-8 0 0 0,6 0 0 16,-6 4 0-16,6-1 0 0,-6 1 0 0,0 0 0 0,0 0 0 0,0 3 0 0,0 0 0 15,-6 4 0-15,6 0 0 0,0 4 0 0,-6-1 0 0,6 4 0 0,-8 2 0 0,2 1 0 16,6 5 0-16,-6-1 0 0,0 1 0 0,6 6 0 0,-7-2 0 16,0 3 0-16,7 0 0 0,-6 3 0 0,-1-2 0 0,7 3 0 0,-6-1 0 0,6-3 0 15,-6 4 0-15,6-1 0 0,-8-3 0 0,8 0 0 0,0 0 0 0,-6 0 0 16,6-3 0-16,0-1 0 0,0-4 0 0,0 2 0 0,0-6 0 0,0 1 0 0,0 0 0 15,0-4 0-15,0-3 0 0,0-1 0 0,0 2 0 0,0-5 0 0,0 0 0 16,0-4 0-16,0 0-77 0,-6 0-792 0,6 1-11 0,0-5 17 0,0 1 34 0,-6 0 35 16,6-1 49-16,0-3 49 0,0 4 73 0,0-4 72 0,-7 0 79 0,7-4 79 15,-7 4 118-15,7 0 151 0</inkml:trace>
  <inkml:trace contextRef="#ctx0" brushRef="#br0" timeOffset="134443.51">18041 14620 0 0,'0'-11'151'0,"0"-3"161"0,0 6 62 16,0-6 47-16,0 7 37 0,0-4 40 0,0 0 42 0,0 3 38 0,-6 1 35 15,6-1 33-15,0 5 29 0,0-1 31 0,0 1 25 0,0-1-254 0,-6 0-313 16,6 4-23-16,0 0 14 0,0 4 7 0,0 0 6 0,0-1-11 0,-8 4-93 15,8 1-64-15,0 7 0 0,0-4 0 0,0 7 0 0,0-4 0 0,0 8 0 0,0 1 0 16,0 2 0-16,0 1 0 0,0 7 0 0,0-4 0 0,0 4 0 0,0 4 0 16,0-4 0-16,0 3 0 0,0 1 0 0,0-4 0 0,0 4 0 0,0-5 0 0,0 2 0 15,0-2 0-15,0-2 0 0,8 0 0 0,-8-5 0 0,0 1 0 0,6-5 0 16,-6-3 0-16,6 5 0 0,-6-9 0 0,6 1 0 0,1 0 0 0,0-1 0 16,-1-2 0-16,7-1 0 0,-7-4 0 0,8 0 0 0,-2 0 0 0,2-3 0 0,-1 3 0 15,0-3 0-15,6 0 0 0,1-4 0 0,-1 3 0 0,1-3 0 0,0 3 0 16,6-3 0-16,-7 0 0 0,7 0 0 0,0-3 0 0,0 3 0 0,1-3 0 0,-2-1 0 15,1 4 0-15,0-4 0 0,0 1 0 0,1-5 0 0,-1 5 0 0,-1-1 0 16,-5 1 0-16,6-1 0 0,0 0 0 0,-7 1 0 0,1-6 0 0,0 9 0 16,-1-2 0-16,1-3 0 0,-7 2 0 0,6-1 0 0,-6 4 0 0,-6 0 0 0,6-4 0 15,-7 4 0-15,2 0 0 0,-2-3 0 0,0 3 0 0,0 0 0 0,-6 0 0 16,7 0 0-16,-7 0 0 0,0 0 0 0,0-4-150 0,0 4-304 0,-7-3-97 0,7-1-94 16,0 1-69-16,-6-1-54 0,0 0 29 0,0-3 43 0,-2-4 47 0,2 3 50 15,-7-3 55-15,6 0 57 0,-6-3 85 0,1-1 83 0,-2 5 73 0,2-6 75 16</inkml:trace>
  <inkml:trace contextRef="#ctx0" brushRef="#br0" timeOffset="134926.44">18021 14760 0 0,'-6'0'175'0,"6"0"165"0,-6 0 66 0,6 0 48 0,0 0 35 0,0-4 44 16,0 4 44-16,0-4 40 0,0 0 40 0,0 1 35 0,6 3 35 0,-6-7 29 0,6 3 28 16,2 1-284-16,-8-5-345 0,12 4-41 0,-6-2 5 0,1 1-23 0,0-2-96 15,6 0 0-15,-1 0 0 0,2-1 0 0,-2 0 0 0,2 2 0 0,5-2 0 16,1 1 0-16,0 0 0 0,-1 0 0 0,1 3 0 0,-2-4 0 0,2 0 0 16,7 6 0-16,-8-6 0 0,7 0 0 0,0 5 0 0,-6-1 0 0,6-3 0 0,0 4 0 15,-7-1 0-15,7-4 0 0,-6 5 0 0,6-1 0 0,-7 0 0 0,1 1 0 16,-1-1 0-16,1 0 0 0,0 1 0 0,-7-1 0 0,0 0 0 0,6 1 0 0,-13 3 0 15,8-4 0-15,-8 4 0 0,8-4 0 0,-8 4 0 0,0 0 0 0,-6-4 0 16,7 4 0-16,-7 0 0 0,6 0 0 0,-6 0 0 0,0 0 0 0,0 0 0 0,0 0 0 16,0 0 0-16,0 0 0 0,0 0 0 0,0 0 0 0,0 0 0 0,0 0 0 0,0 0 0 15,0 0 0-15,0 0 0 0,0 0 0 0,0 0 0 0,0 0 0 0,0 0 0 16,0 4 0-16,0-4 0 0,7 4 0 0,-7 0 0 0,0 3 0 0,0 0 0 16,0 1 0-16,7 3 0 0,-7 4 0 0,0-1 0 0,0 5 0 0,0 3 0 0,6-1 0 15,-6 5 0-15,0-1 0 0,0 8 0 0,0-3 0 0,0 7 0 0,0-1 0 16,6 1 0-16,-6 0 0 0,0-1 0 0,0 1 0 0,0 3 0 0,0-7 0 0,0 4 0 15,0-1 0-15,0-3 0 0,0-3 0 0,0 2 0 0,0-2 0 0,0-5 0 16,0 1 0-16,7-5 0 0,-7-1 0 0,0-2 0 0,0-1 0 0,7-1 0 16,-7-5 0-16,0-1 0 0,0 1 0 0,6-3 0 0,-6-4 0 0,0 3 0 15,0-4 0-15,0 1-459 0,0-4-222 0,0 0-165 0,0 0 7 0,0 0 36 0,0 0 49 16,0 0 51-16,0-4 62 0,0 1 62 0,-6-4 57 0,6 3 63 0,0 0 87 16,-7-3 90-16,7-1 90 0,-7 5 133 0</inkml:trace>
  <inkml:trace contextRef="#ctx0" brushRef="#br0" timeOffset="160358.79">22306 12873 0 0,'0'0'112'16,"0"0"158"-16,0 0 69 0,0 0 62 0,0 4 59 0,-6-1 45 0,6 5 41 0,-6-1 35 15,6 4 35-15,-6 0 31 0,6 0 30 0,-7 4 22 0,0 3 25 0,1 0-238 0,-1 1-287 16,1 2-52-16,0 1-19 0,-2 1-29 0,8 2-34 0,-6 1-19 0,0-1-18 16,0 5-13-16,6-4-18 0,-8 3-16 0,2-4-15 0,6 2-17 0,-6-2-16 15,6 1-22-15,0-1-23 0,0-3-25 0,-7-4-26 0,7 4-18 0,0-3-19 16,0-5-24-16,7 4-29 0,-7-7-21 0,0 4-23 0,0-4-78 0,0 0-79 0,0 0-67 15,0-3-62-15,6-1 29 0,-6 0 38 0,0 0 42 0,0-3 43 0,0 3 36 16,0-3 38-16,-6 0 46 0,6-1 45 0,0 1 47 0,0-4 54 0</inkml:trace>
  <inkml:trace contextRef="#ctx0" brushRef="#br0" timeOffset="160594.17">22105 13888 0 0,'0'3'211'0,"0"2"168"0,0-3 64 0,0 2 45 0,0-4 35 15,6 4 41-15,-6 0 39 0,0-4 39 0,0 4 34 0,0-4 26 0,7 4 25 16,-7-4 20-16,7 3 19 0,-1-3-321 0,1 0-385 0,-1 4-44 0,-6-4 2 16,6 0-15-16,-6 0-19 0,8 0-69 0,-2 0-77 0,-6 0-75 0,6 0-74 15,0 0-121-15,1 3-122 0,0-3-80 0,-1 4-66 0,1-4 11 0,-1 4 23 0,0-4 34 16,2 3 38-16,-2-3 49 0,0 4 52 0,0-4 77 0,-6 4 77 0,8-4 76 0,-8 3 79 15</inkml:trace>
  <inkml:trace contextRef="#ctx0" brushRef="#br0" timeOffset="161608.66">22365 12756 0 0,'0'-12'70'15,"0"2"142"-15,0-1 53 0,0 0 42 0,7 4 40 0,-7-1 37 0,0-3 37 16,0 4 40-16,0 0 40 0,0 3 36 0,0-3 36 0,0 3 27 0,0 0 26 16,0 4-186-16,0-3-224 0,0 3-27 0,0 0 1 0,0 0-8 0,0 0-9 15,0 0-13-15,-7 3-15 0,7 1-22 0,0 3-22 0,-6-3-13 0,6 3-13 0,0 4-1 16,-6 0-2-16,6 4 0 0,-7 0-2 0,7-1-3 0,-6 7-2 0,-1-1 2 15,0 2 3-15,1 3 1 0,0 1 4 0,-2-1 3 0,2 4-54 0,-6 1-24 0,5-1 0 16,0 1 0-16,1 2 0 0,-1-2 0 0,-5-1 0 0,4 1 0 0,2 2 0 16,0-6 0-16,0 4 0 0,-2-2 0 0,2-2 0 0,6 0 0 0,-6-4 0 15,6 3 0-15,-7-2 0 0,7-5 0 0,-6 0 0 0,6 1 0 0,0-4 0 16,0-1 0-16,-7-3 0 0,7-1 0 0,0 2 0 0,0-6 0 0,0-1 0 0,7 2 0 16,-7-3 0-16,0 0 0 0,0-4 0 0,0 0 0 0,0 0 0 0,0 0 0 15,0-4 0-15,6 4 0 0,-6-7 0 0,0 3 0 0,7-7 0 0,-7 3 0 0,0-3-20 16,6-3-37-16,-6 0-3 0,6-5-2 0,2 1-3 0,-8-4-3 0,6 0 0 15,0-4 5-15,0 1 5 0,-6-1 4 0,8-3 3 0,-2-1 3 0,0 0 5 0,1 1 2 16,-7 0 2-16,6 4 4 0,1-4 7 0,0 2 3 0,-7 2 2 0,6 3 4 16,0-4 2-16,-6 4 4 0,6 4 5 0,-6-4 5 0,8 4 4 0,-8 3 3 15,0-3 2-15,6 3 3 0,-6 1 3 0,0-1 4 0,0 0-1 0,0 4 1 16,0 0-1-16,6-1 1 0,-6-2 0 0,0 3-2 0,0 1-2 0,0 2 0 0,0-3 1 16,0 4 0-16,0-4-3 0,0 4-3 0,-6-4 1 0,6 3 0 15,0 1 1-15,0 0-1 0,0-4 3 0,0 7-4 0,0-3 0 0,0 0-4 0,0 2 0 16,0 1 0-16,0 1-1 0,0-1 1 0,0 1-3 0,0 3 7 0,0 0 7 15,0 0 7-15,0 0 4 0,0 3 2 0,0 4-1 0,-6-3 4 0,6 8 4 16,0-1 4-16,0 0 4 0,-8 7 5 0,8 0 3 0,-6 1 4 0,6 6 4 0,-6 1-2 16,0 0-5-16,-1 3-4 0,0 4-4 0,1 0-24 0,-1 4-19 0,1-5 0 15,0 5 0-15,-2-1 0 0,2 1 0 0,0 0 0 0,0-4 0 0,-2 0 0 0,2 0 0 16,0-4 0-16,6 0 0 0,-7-2 0 0,1-2 0 0,-1 1 0 0,7-4 0 16,-7-4 0-16,7 0 0 0,0 0 0 0,-6-3 0 0,6 0 0 0,0-1 0 0,0-7 0 15,-6 4 0-15,6-3 0 0,0-5 0 0,0 5 0 0,0-4 0 0,0-1 0 16,0-3 0-16,0 0 0 0,0 0 0 0,6 0 0 0,-6-3 0 0,0-1 0 15,0-4 0-15,6 2 0 0,-6-6 0 0,0 1 0 0,7-3 0 0,-7-5 0 0,7 1-98 16,-1-4-37-16,1-3-9 0,-7-5 5 0,6 1 4 0,8-4 8 0,-8 0 5 16,0-4 8-16,0-3 6 0,8 3 4 0,-8-3 3 0,7-1 6 0,-6 5 10 15,0-4 10-15,5 3 8 0,-6 0 13 0,2 4 11 0,4 1 11 0,-5 2 8 16,0 4 15-16,-1 1 15 0,1 3 6 0,-7 4 6 0,6-1 5 0,-6 5 0 0,6-1-7 16,-6 4-10-16,7 4-18 0,-7 0-18 0,0-2-18 0,0 6-19 0,0-1-15 15,0 1-14-15,0 3-21 0,0 0-23 0,-7 0-26 0,7 3-30 0,-6 1-21 0,6 3-19 16,-6 1-75-16,6 3-80 0,-7 0-58 0,1 4-49 0,-1-1 17 0,7 5 28 15,-7-1 27-15,1 4 27 0,0 0 29 0,-2 4 34 0,2-1 41 0,-6 1 43 16,5-1 45-16,0 1 50 0</inkml:trace>
  <inkml:trace contextRef="#ctx0" brushRef="#br0" timeOffset="162260.54">22027 13987 0 0,'0'3'92'0,"0"-3"137"0,-7-3 37 0,7 3 27 0,0 0 20 0,0-4 31 16,-6 4 33-16,6-4 31 0,0 1 30 0,0-1 23 0,0 1 22 0,0-1 16 16,0 0 12-16,0-4-209 0,0 5-248 0,0 0-13 0,6-1 18 0,-6 0 15 15,0 1 9-15,0-1-12 0,7 4-21 0,-7-4-8 0,0 4-5 0,0 0-9 16,7-3-12-16,-7 3 1 0,0 3 5 0,6-3 3 0,-6 0 4 0,6 4 2 0,-6 0 1 16,0-4 1-16,7 3-1 0,-7 1 5 0,0 0 4 0,6-1-2 0,-6 0-8 15,0 5 9-15,0-4 9 0,7 0 7 0,-7 3 8 0,0-4 4 0,0 1 5 16,0 0 1-16,0 4-2 0,0-5 0 0,0 0-5 0,0 1-1 0,0 0-5 15,-7-4-4-15,7 4-5 0,0-4-12 0,0 0-16 0,0 0-19 0,0 0-20 0,0 0-14 16,0 0-13-16,0 0-4 0,0 0-5 0,0-4-3 0,0 0-2 0,0 0 1 16,7 1 2-16,-7 0 2 0,0-2-2 0,0-2 10 0,0 3 11 0,0-3 8 0,7 4 6 15,-7-5 10-15,0 0 4 0,6 2 1 0,-6 2-1 0,6-3 1 0,-6-1 6 16,7 5 1-16,-7-4-2 0,7 3 4 0,-1 0 1 0,-6 0 3 0,6 0 2 16,-6 0 9-16,7 4 7 0,-7-2 7 0,7 2 4 0,-7 0 10 0,6 0 14 15,-6 0 4-15,0 0 3 0,7 0 5 0,-7 2 4 0,0-2 4 0,6 4 2 0,-6-4-3 16,0 4 0-16,0 0-5 0,0 0-6 0,0 0-2 0,0-1-3 0,0 1-6 15,0 3-7-15,-6 0-4 0,6-3 0 0,0 3-1 0,-7 1-3 0,7-1 0 16,-6 0-1-16,6-3-2 0,-7 3 1 0,7 0-3 0,-7-2-4 0,7 1-4 0,-6-2-3 16,6 0-6-16,0 0-5 0,-6-1-11 0,6-3-11 0,0 4-12 0,-7-4-7 15,7 0-11-15,0 0-7 0,0-4-4 0,0 4-2 0,0-3 1 0,0-1 0 16,0 0 0-16,0 0 1 0,0 1-1 0,0-5 0 0,0 5 2 0,0-1 8 0,0-3 3 16,0 3 5-16,7-3 4 0,-7 3 3 0,0-4 2 0,0 5 0 0,6 0 1 15,-6-1 1-15,0 0 2 0,0 1 2 0,6-1 5 0,-6 4 5 0,0-4-2 0,0 4-3 16,0 0-8-16,7 0-13 0,-7 0-29 0,0 0-33 0,7 0-26 0,-7 4-26 15,6-4-25-15,-6 0-25 0,7 4-37 0,-7-4-41 0,0 3-49 0,6-3-46 16,-6 0-112-16,0 0-112 0,0 4 4 0,0 0 19 0,0-1 47 0,0 0 48 16,0 2 43-16,0-5 44 0,0 3 41 0,0 1 43 0,-6 0 51 0,6-4 54 15,0 0 61-15,0 0 102 0</inkml:trace>
  <inkml:trace contextRef="#ctx0" brushRef="#br0" timeOffset="162708.72">22099 13910 0 0,'0'-4'57'15,"0"0"129"-15,0-2 43 0,0 1 42 0,0 2 39 0,0-5 36 0,0 5 35 16,6-1 26-16,-6-3 26 0,0 4 20 0,-6-2 17 0,6-2 19 0,0 4 15 16,0-1-176-16,6 0-210 0,-6 1-20 0,0-1 10 0,6 0-18 0,-6 1-18 15,0-1-18-15,7 0-17 0,0 1-9 0,-7 3-9 0,6-4-2 0,1 4-3 16,-1 0-1-16,0-4 0 0,2 4 1 0,-2 4 3 0,0-4 0 0,0 0-1 0,1 4 6 16,-7-4 4-16,7 3 4 0,-1 1 3 0,1 0 8 0,-7-1 6 0,0 5 8 15,6-5 5-15,-6 5 9 0,0-1 10 0,0 1 6 0,0-2 6 0,-6 2 6 0,6 3 9 16,0-3 0-16,-7 2 3 0,1-2 2 0,-1 3 4 0,0-4-1 0,7 0-2 15,-6 4-4-15,0-3-7 0,0-1-7 0,-2 0-10 0,2-3-12 0,0-1-12 16,-1 1-13-16,1 0-12 0,-1-1-14 0,0-3-12 0,1 0-10 0,0-3-12 16,-1-1-7-16,7 0-8 0,0 1-4 0,-7-4-3 0,7-1-3 0,-6-3-1 0,6 0-10 15,0 0-7-15,0 1-19 0,0-2-15 0,0-3-25 0,0 4-23 0,0-3-20 0,6 3-16 16,-6 0-17-16,0 0-16 0,7 0-24 0,-7 0-28 0,7 3-13 0,-7 1-13 16,6 4-74-16,-6-1-79 0,6 0-53 0,-6 4-45 0,0 4 28 0,7 0 43 15,-7-1 33-15,7 1 38 0,-7 3 35 0,6 1 35 0,-6-1 42 0,0 0 40 16,7 1 40-16,-7-1 45 0</inkml:trace>
  <inkml:trace contextRef="#ctx0" brushRef="#br0" timeOffset="163458.98">22176 13939 0 0,'0'0'57'16,"0"-3"124"-16,-6 3 35 0,6 0 26 0,0 0 22 0,0 0 33 0,0 0 37 16,0 0 32-16,-6 3 32 0,6 1 23 0,-6 0 23 0,6-1 19 0,-8 0 18 15,8 2-167-15,-6 2-203 0,0-3-7 0,6 3 18 0,-7-4 5 0,7 1 3 16,-6 3-20-16,-1-2-23 0,7-2-19 0,-7 0-21 0,7 1-9 0,0-4-10 0,-6 4-8 16,6-4-7-16,-6 4-8 0,6-4-10 0,-7 0-9 0,7 0-11 0,-7 0-7 15,7-4-8-15,0 4-1 0,0 0-5 0,0-4 4 0,0 0 2 0,0 4 3 0,0-3-1 16,0 0 3-16,0-2 3 0,0 2 3 0,0-1 3 0,0 0 9 0,7 1 6 15,-7-1 9-15,0 1 8 0,7-1 2 0,-7 0 5 0,0 4 2 0,0-3 4 16,0-2 2-16,6 5 1 0,-6 0 12 0,0 0 11 0,0 0 10 0,0 0 9 16,0 0 8-16,0 0 5 0,0 0 5 0,0 5 6 0,0-5 8 0,6 3 3 0,-6-3 6 15,0 0 4-15,0 4 5 0,0 0 7 0,0-4-3 0,0 3-8 0,0 1-4 16,0-4-7-16,0 3-4 0,0 1-10 0,0-4-7 0,0 0-8 0,7 4-7 0,-7-4-10 16,0 0-9-16,0 0-9 0,0 0-9 0,0 0-10 0,0 0-10 0,0 0-8 15,0 0-8-15,0 0-4 0,0 0-4 0,0 0-1 0,0 0-2 0,0-4-1 16,0 4 0-16,0-4-1 0,0 1 2 0,0 3 1 0,0-4-3 0,0 1-1 15,0-1 4-15,0 4 1 0,0-4 3 0,7 1 1 0,-7-2 8 0,0 2 7 16,0 0 6-16,0-1 8 0,0 4 3 0,0-4 6 0,0 1-1 0,0 3 6 0,0-4 3 16,6 4 6-16,-6 0 0 0,0 0 2 0,0 0 1 0,0 0-2 0,0 0-4 15,0 0-8-15,0 0-7 0,0 0-7 0,0 0-10 0,0 0-6 0,0 0-17 0,0 0-18 16,0 0-33-16,0 0-36 0,0 0-26 0,0 0-26 0,0 0-25 0,0 0-28 16,0-4-34-16,0 4-37 0,0 0-82 0,0 0-85 0,0 0-81 0,0-3-72 15,7 3 22-15,-7-4 32 0,0 4 48 0,6-3 48 0,-6-1 43 0,6-4 42 16,-6 4 45-16,8-2 44 0,-8-2 55 0,6 4 56 0</inkml:trace>
  <inkml:trace contextRef="#ctx0" brushRef="#br0" timeOffset="163842.94">22170 13953 0 0,'0'-3'25'0,"0"3"109"0,0 0 28 0,0 0 25 0,0 0 22 16,0-3 23-16,0 3 25 0,0 0 16 0,0 0 13 0,6 0 14 0,-6 0 11 16,0 0 13-16,0 0 13 0,0 0-130 0,0 0-156 0,0 0 1 0,0 3 21 15,0-3 3-15,7 0 2 0,-7 0-5 0,0 3-6 0,0-3 3 0,0 0 8 0,0 0 5 16,0 5 7-16,0-5 3 0,0 0 1 0,0 0-3 0,0 0-2 0,0 0-9 16,0 0-7-16,0 0-14 0,0 0-16 0,0 0-34 0,0 0-38 0,0 0-28 0,0 0-24 15,0 0-79-15,0 0-83 0,0 0-86 0,0 0-82 0,0 0-11 0,0 0 2 16,-7-5 12-16,7 2 21 0,0 3 25 0,-6-3 26 0,6 3 43 0,0-4 43 15,-6 0 38-15,6 1 41 0,0-1 77 0,-6 0 93 0</inkml:trace>
  <inkml:trace contextRef="#ctx0" brushRef="#br0" timeOffset="169842.16">22164 13914 0 0,'0'4'75'0,"0"-1"105"0,0 1 37 0,-6-4 35 0,6 0 31 16,0 3 35-16,-8-3 34 0,8 0 22 0,-6 0 21 0,6 0 20 0,-6 0 24 15,6 0 20-15,0 4 19 0,-7-4-150 0,7 0-187 0,0 0-17 0,0 0 6 0,0 0-14 16,0 0-15-16,0 0-18 0,0 0-20 0,0-4-11 0,0 4-12 0,0 0-6 16,0 0-8-16,0 0-3 0,0 0-2 0,-6 0 0 0,6-3-1 0,-7 3 3 15,7 0 2-15,-7 0 2 0,7 0 5 0,0 0 1 0,-6 0 4 0,6 0 0 0,0 0 3 16,0 0-1-16,0 0 1 0,0 0-5 0,0 0-5 0,0 0-4 0,0 0-4 16,0 0-9-16,6 0-6 0,-6 0-7 0,0 0-6 0,0 0-6 0,0 0-11 15,0 0-5-15,0 0-8 0,0 0-4 0,7 0-4 0,-7 0 2 0,0 0 0 16,0 0 1-16,0 0 3 0,0 0 3 0,7 0 5 0,-7 0 5 0,0-4 6 0,0 4 5 15,0-3 6-15,6 3 5 0,-6 0 7 0,0 0 2 0,0 0 1 0,0 0 2 16,7 0 0-16,-7 0-1 0,0 0-1 0,6 0 2 0,-6 0 1 0,0 0 2 0,0 3 0 16,6-3 2-16,-6 0 6 0,0 0 1 0,8 0 7 0,-8 0 6 0,0 4 7 15,0-4 11-15,0 0 7 0,0 0 8 0,0 0 8 0,6 0 5 0,-6 0 4 16,0 0 1-16,0 0 0 0,0 0-3 0,0 0-4 0,0 0-10 0,0 0-12 16,0 0-29-16,0 0-33 0,0 0-47 0,0 0-50 0,0 0-59 0,0 0-59 0,0 0-113 15,0 0-116-15,0 0-79 0,0 0-67 0,0 0 7 0,0 0 18 0,0 0 28 16,0 0 33-16,0 0 43 0,0-4 47 0,6 1 55 0,-6-1 60 0,0 0 65 0,-6 0 69 15</inkml:trace>
  <inkml:trace contextRef="#ctx0" brushRef="#br0" timeOffset="189074.23">1961 16009 0 0,'6'0'91'0,"-6"0"144"0,0 0 51 16,0 0 33-16,0 0 21 0,0 0 25 0,0 4 19 0,0-4 24 0,0 0 22 16,7 0 29-16,-7 4 31 0,0-4 25 0,0 0 26 0,0 0-187 0,0 0-227 15,0 3-11-15,0-3 19 0,0 4 15 0,6-4 20 0,1 0 8 0,0 3 7 16,-1-3-1-16,0 0 1 0,8 0-11 0,-2 0-10 0,-5 4-7 0,13-4-6 0,-8 0-15 15,2 0-21-15,5 0-14 0,1-4-10 0,0 4-9 0,-2 0-6 0,9 0-1 0,-7-3-3 16,6 3 1-16,0-4-1 0,-1 4-67 0,1-3-5 0,1 3 0 0,-1-4 0 16,6 4 0-16,-6-4 0 0,7 4 0 0,-1-4 0 0,-5 4 0 0,5-3 0 15,-6 3 0-15,7-4 0 0,-7 4 0 0,7 0 0 0,-1-4 0 0,-6 4 0 0,7 0 0 16,-8-3 0-16,1 3 0 0,7 0 0 0,-7 0 0 0,0 0 0 16,0-4 0-16,-6 4 0 0,5 0 0 0,2 0 0 0,-7 0 0 0,6 0 0 0,-7-4 0 0,7 4 0 15,-6 0 0-15,-1 0 0 0,1 0 0 0,0 0 0 0,-2 0 0 0,-4 0 0 16,5 0 0-16,1 0 0 0,-8 0 0 0,2 0 0 0,-1 0 0 0,0-3 0 15,6 3 0-15,-5 0 0 0,-8 0 0 0,7 0 0 0,0 0 0 0,-6-4 0 16,5 4 0-16,-5 0 0 0,6 0 0 0,-7-4 0 0,2 4 0 0,-2 0 0 0,0 0 0 16,1-3 0-16,-1 3 0 0,1 0 0 0,-1-4 0 0,1 4 0 0,-1-4 0 0,-6 4 0 15,6-4 0-15,2 4 0 0,-8 0 0 0,6-3 0 0,-6 3 0 0,6 0 0 16,-6-3 0-16,7 3 0 0,-7 0 0 0,0 0 0 0,6-4 0 0,-6 4 0 16,0 0 0-16,0 0 0 0,0 0-46 0,0 0-641 0,0 0-89 0,0 0-77 15,0 0 24-15,0 0 35 0,0 0 49 0,0 0 54 0,0 4 64 0,0-1 65 0,0 0 64 16,-6 1 67-16,-1 0 99 0,7 0 102 0</inkml:trace>
  <inkml:trace contextRef="#ctx0" brushRef="#br0" timeOffset="195041.87">2996 16650 0 0,'0'4'142'16,"0"3"165"-16,0 1 71 0,0-2 56 0,0 2 50 0,0 3 46 0,0-4 46 16,0 4 44-16,-6-3 43 0,6 3 41 0,-7 0 41 0,7-1 38 0,-6 6 37 15,6-5-252-15,-6 3-309 0,-2 0-81 0,8 1-178 0,-6 4 0 0,0-1 0 0,6 0 0 0,-6 4 0 16,-1-1 0-16,7 2 0 0,-7 3 0 0,1-4 0 0,6 4 0 0,-7-1 0 15,7 5 0-15,-6-5 0 0,-1 4 0 0,7-3 0 0,-7 0 0 0,7 4 0 0,0-5 0 16,-6 0 0-16,6-3 0 0,0 0 0 0,-6 0 0 0,6-4 0 0,0 1 0 0,0-1 0 16,0-4 0-16,0 1 0 0,0-4 0 0,0 0 0 0,0-3 0 0,6 3-264 15,-6-7-177-15,0 3-40 0,0-4-158 0,0-3-162 0,0 0 23 0,0 0 45 0,6 0 54 16,-6-3 54-16,7-4 50 0,-7-1 51 0,7 1 71 0,-7-4 69 0,6 0 67 16,-6-4 65-16,7 1 69 0,-7-5 121 0</inkml:trace>
  <inkml:trace contextRef="#ctx0" brushRef="#br0" timeOffset="195241.6">3146 16929 0 0,'14'-4'100'0,"-2"-1"166"0,-6 5 86 0,8 0 69 16,-8 0 64-16,7 0 52 0,-6 0 48 0,0 5 46 0,5-1 44 0,-6-1 45 0,2 1 45 15,-2 3 41-15,0-3 40 0,1 3-218 0,0 1-269 0,-1-1-344 0,1 0-15 16,5 4 0-16,-5 0 0 0,6 0 0 0,-7 0 0 0,8 0 0 0,-1 0 0 0,-1-1 0 16,2 2 0-16,-2-1 0 0,2 0 0 0,-1 0 0 0,0 0 0 0,0 0 0 0,-1 0 0 15,2 0 0-15,-1-4 0 0,0 4 0 0,0-3 0 0,0-1 0 0,0 0 0 16,-7 0 0-16,8 1 0 0,-1 0 0 0,-7-4 0 0,7-1 0 0,-6 4-342 0,5-3-68 15,-4-1-45-15,4-3-67 0,-5 4-66 0,-1 0-63 0,1-4-56 0,-1 0 33 16,1-4 46-16,-1 4 40 0,-6-4 40 0,6 1 64 0,-6-4 65 0,8 3 55 0,-8-3 58 16,6-5 63-16,-6 5 65 0</inkml:trace>
  <inkml:trace contextRef="#ctx0" brushRef="#br0" timeOffset="195424.67">3713 16932 0 0,'0'-7'126'0,"6"0"164"0,-6 0 75 0,0-2 64 0,0 6 59 0,-6-1 51 15,6 1 51-15,0-1 45 0,-7 4 45 0,7 0 36 0,-6-3 36 0,-1 6 36 16,7-3 34-16,-12 0-242 0,4 7-294 0,2-3-181 0,0-1-105 0,-7 6 0 0,6-2 0 15,1 4 0-15,-7 0 0 0,7 0 0 0,-8 0 0 0,8 3 0 0,-8 1 0 0,2 3 0 16,5-3 0-16,-6 7 0 0,0-4 0 0,7 4 0 0,-8-4 0 0,1 4 0 0,7 0 0 16,-7 0 0-16,6 0 0 0,1-3 0 0,0 3 0 0,-8-8 0 0,8 5 0 15,-1-5 0-15,1 1-286 0,6-4-152 0,-7 0-83 0,7-4-127 0,-6 0-126 16,6-3 22-16,0-4 42 0,0 0 44 0,0 0 48 0,0-4 40 0,-7-3 42 0,7-4 60 16,7 4 67-16,-7-8 77 0,0 4 79 0,0-3 90 0,0-5 132 0</inkml:trace>
  <inkml:trace contextRef="#ctx0" brushRef="#br0" timeOffset="195840.45">3856 16705 0 0,'13'0'120'0,"0"0"164"0,1-4 76 0,-2 4 61 0,1 4 56 16,0-4 44-16,-6 0 42 0,5 4 32 0,-4-4 33 0,4 3 30 0,-6-3 28 16,8 5 26-16,-8-2 23 0,1 0-242 0,-1 1-290 0,1 4-54 0,0-5-20 15,5 1-18-15,-5 3-21 0,0 0-7 0,-1 0-7 0,0 0-4 0,1 2-47 0,0-2-25 16,-1 0 0-16,1 4 0 0,-7 0 0 0,6-4 0 0,-6 4 0 0,6 0 0 0,-6 0 0 15,0 4 0-15,0-4 0 0,0 3 0 0,0-3 0 0,-6 3 0 0,6 2 0 16,0-5 0-16,-6 4 0 0,6-4 0 0,-7 3 0 0,1-3 0 0,6 4 0 0,-7-8 0 16,0 4 0-16,7 0 0 0,-6-4 0 0,6 2 0 0,-6-3 0 0,6 2 0 0,-7-5 0 15,7 1 0-15,0 0 0 0,0-4 0 0,-7 3 0 0,7-3 0 0,0 0 0 16,0 0 0-16,0 0 0 0,0 0 0 0,0 0 0 0,7 0 0 0,-7-3 0 0,7 3 0 16,-7 0 0-16,6-4 0 0,0 4 0 0,1 0 0 0,0-4 0 0,-1 4 0 0,7 0 0 15,-7-3 0-15,8 3 0 0,-2-4 0 0,2 4 0 0,-1-4 0 0,-1 4 0 16,2-3 0-16,-2 3-90 0,8-3-1 0,-7-3 6 0,1 6 11 0,4-3 14 0,-4 3 7 15,-1 0 12-15,0 0 10 0,0-3 12 0,0 3 12 0,0 3 13 0,-7-3 23 16,8 0 29-16,-8 3 24 0,1 3 25 0,5-3 17 0,-12 4 15 0,7 0-133 0,0 1-6 16,-7-1 0-16,0 4 0 0,0 0 0 0,0 3 0 0,0 1 0 0,-7 3 0 15,0-3 0-15,1 7 0 0,0-3 0 0,-1 2 0 0,1 1 0 0,-8 0 0 0,8 4 0 16,-7-4 0-16,0 0 0 0,7 0 0 0,-7-1 0 0,-1-2 0 0,2 4 0 0,4-9 0 16,-4 4 0-16,6-3 0 0,-8-5 0 0,8 2 0 0,-1-5 0 0,1 1 0 15,-8-5-173-15,14 0-427 0,-6-3-125 0,0 0-121 0,0-3 15 0,6 0 34 0,-8-5 53 16,8 1 57-16,0-5 67 0,0 2 67 0,0-2 73 0,0 2 72 0,0-5 84 0,0 0 82 15,0 1 98-15,8-4 127 0</inkml:trace>
  <inkml:trace contextRef="#ctx0" brushRef="#br0" timeOffset="196058.42">4586 16906 0 0,'6'0'223'0,"7"5"188"0,-6-2 93 0,5 1 70 0,2 3 60 16,-8 0 54-16,7 4 50 0,0 0 40 0,0 0 38 0,1 0 32 0,-8 4 30 15,7-1 27-15,0 1-711 0,0 0-194 0,0-1 0 0,0 1 0 0,0 4 0 0,6-5 0 16,-6-3 0-16,1 4 0 0,-2-1 0 0,2 1 0 0,-2-4 0 0,8 4 0 0,-7-5 0 16,1 1 0-16,-2 1 0 0,1-1 0 0,0-4 0 0,0 4 0 0,1-4 0 15,-2 1 0-15,2-5 0 0,-2 5 0 0,-5-5-203 0,6 5-248 0,-6-5-50 0,-1 1-148 16,0-4-151-16,1 4 24 0,0-4 47 0,-7 0 54 0,0 0 54 0,0 0 44 0,6 0 43 16,-6-4 68-16,0 0 68 0,0 1 73 0,0-5 72 0,-6 1 74 0,6 0 125 15</inkml:trace>
  <inkml:trace contextRef="#ctx0" brushRef="#br0" timeOffset="196223.87">5035 16848 0 0,'0'-15'234'0,"0"8"193"0,0-4 101 0,-7 7 76 0,7 0 64 0,-6 1 50 15,6 3 45-15,-7 3 35 0,1 1 33 0,0 4 30 0,-1 3 31 0,0 0-25 16,-5 0-867-16,4 7 0 0,-4 0 0 0,5 0 0 0,-6 1 0 0,0 3 0 0,7 0 0 16,-8 0 0-16,8 0 0 0,-7 0 0 0,7 4 0 0,-8-4 0 0,8-1 0 15,-7-2 0-15,6-1 0 0,1 0 0 0,0 1-464 0,-8-5-242 0,8-2-148 0,6 2 9 16,-7-3 31-16,1-4 50 0,0 0 54 0,6-3 64 0,-7-4 65 0,7 4 65 0,0-4 65 15,0-4 91-15,0 4 91 0,-7-4 96 0,14-3 135 0</inkml:trace>
  <inkml:trace contextRef="#ctx0" brushRef="#br0" timeOffset="196592.92">5778 16863 0 0,'0'4'185'0,"0"-4"169"0,0 3 70 0,6 1 52 0,-6-4 40 0,0 3 39 0,0 1 34 16,0 0 33-16,6-1 29 0,-6 1 22 0,0-1 23 0,0 1 18 0,7-1 16 16,-7 1-301-16,7 4-360 0,-7-4-59 0,6-2-14 0,0 7-35 0,-6-6-39 0,7 5-51 15,-1-5-50-15,1 1-66 0,0 3-69 0,-1-3-106 0,-6 3-111 0,6-3-71 16,8 3-61-16,-14-3 15 0,12 3 24 0,-5-3 35 0,0-4 38 0,-7 3 54 0,6-3 60 15,1 0 61-15,-1 0 62 0,0-3 73 0,2 3 76 0</inkml:trace>
  <inkml:trace contextRef="#ctx0" brushRef="#br0" timeOffset="196742.54">6188 16885 0 0,'6'-4'181'0,"0"4"171"0,8 0 69 0,-8 0 50 0,0 4 39 0,-6-4 36 0,8 0 33 15,-2 0 28-15,0 0 28 0,-6 0 24 0,7 3 20 0,-7-3 18 0,6 0 19 0,-6 0-308 16,7 4-365-16,-7-4-90 0,7 3-53 0,-7-3-42 0,6 4-39 0,-6-4-56 15,6 3-55-15,-6 1-98 0,6-4-100 0,2 5-84 0,-2-2-71 0,0-3 8 0,1 4 23 16,-1-4 34-16,1 0 37 0,0-4 62 0,5 4 65 0,-5-3 56 0,0-2 58 0,-1 1 64 16,7-3 68-16</inkml:trace>
  <inkml:trace contextRef="#ctx0" brushRef="#br0" timeOffset="196891.1">6598 16763 0 0,'13'-3'177'0,"-6"3"170"0,-1-4 71 15,0 4 56-15,1 0 47 0,0 0 43 0,-1 0 41 0,0 0 36 0,1 0 33 0,0 4 36 0,-7-4 33 16,6 3 31-16,1-3 34 0,6 5-293 0,-7-5-350 0,1 2-110 0,-1 2-55 15,-6 1 0-15,6-5 0 0,2 3 0 0,-2 5 0 0,0-5 0 0,1 1 0 16,-1-1 0-16,1 1-235 0,-1-1-148 0,1 5-116 0,5-4-135 0,-4-1-126 0,-2 1 1 16,0 0 26-16,8-1 36 0,-8 1 37 0,0 0 53 0,1-1 56 0,-1-3 61 0,1 4 64 15,0-4 86-15,-1 4 89 0,0-4 102 0,1 0 132 0</inkml:trace>
  <inkml:trace contextRef="#ctx0" brushRef="#br0" timeOffset="197291.16">7952 16467 0 0,'-12'-4'196'0,"5"4"172"0,-6-4 73 16,7 4 58-16,-1 0 48 0,1 0 53 0,6 0 51 0,-7 0 46 0,7 4 45 15,0-4 36-15,0 4 34 0,0-1 32 0,7 1 30 0,-7 3-732 0,6-2-142 16,1 2 0-16,-1 0 0 0,7 4 0 0,-6-4 0 0,5 4 0 0,2 0 0 0,-1 0 0 15,0 0 0-15,0 0 0 0,-1 0 0 0,8 0 0 0,-6 4 0 0,-2-3 0 16,1-2 0-16,1 1 0 0,-2 0 0 0,2 4 0 0,-2-4 0 0,1-1 0 0,1 1 0 16,-2 0 0-16,-4-3 0 0,4 3 0 0,-6 0 0 0,1-1 0 0,0-2-187 0,-1 2-201 15,1-1-53-15,-1 2-126 0,0-4-131 0,-6 3-23 0,8-2-8 0,-8-1 40 16,0-3 45-16,6 3 45 0,-6-3 43 0,0-4 59 0,0 0 59 0,0 0 71 0,0 0 70 16,-6-4 73-16,6 1 83 0</inkml:trace>
  <inkml:trace contextRef="#ctx0" brushRef="#br0" timeOffset="197474.43">8252 16470 0 0,'0'-11'175'16,"6"1"173"-16,-6 2 75 0,8 5 63 0,-8-5 55 0,0 5 59 0,0-1 62 0,0 0 52 16,-8 1 51-16,8 3 40 0,-6 3 37 0,6-3 32 0,-6 4 32 0,0 0-856 15,-2 3-50-15,-4 0 0 0,5 4 0 0,-6 4 0 0,6-1 0 0,-5 1 0 0,-2 4 0 16,2 3 0-16,-8 0 0 0,7 3 0 0,-7 1 0 0,1 4 0 0,6-1 0 16,-6 0 0-16,-7 0 0 0,6 0 0 0,0 1 0 0,1-5 0 0,-1 5 0 15,7-4 0-15,-6-5 0 0,-1 5 0 0,7-8 0 0,0 1 0 0,-7-1 0 0,14-3 0 0,-7-5 0 16,6-2-242-16,1-1-463 0,0 1-78 0,-2-5-63 0,8 1 25 0,0-4 36 15,0 0 52-15,0-7 53 0,8-1 67 0,-2 1 67 0,0-8 73 0,8 4 73 0,-8-3 101 16,7-1 101-16</inkml:trace>
  <inkml:trace contextRef="#ctx0" brushRef="#br0" timeOffset="197890.42">9288 16052 0 0,'0'-10'163'0,"-6"-1"167"0,6 4 73 0,0 0 57 0,-8-1 46 16,8 4 49-16,-6 1 45 0,0 3 47 0,0 0 45 0,-2 0 43 0,2 3 38 16,-7 1 37-16,7 4 38 0,-1-1-269 0,-6 3-489 0,7 1-90 0,-8 5 0 0,2-2 0 15,-2 4 0-15,1 1 0 0,1 3 0 0,-2-1 0 0,2 5 0 0,-2 0 0 16,8 0 0-16,-7 3 0 0,0 0 0 0,0 4 0 0,7-3 0 0,-8 6 0 0,8-3 0 16,-1 3 0-16,1-2 0 0,-1 2 0 0,1 1 0 0,6-1 0 0,-7 2 0 15,7-6 0-15,0 5 0 0,0-4 0 0,0 4 0 0,0-9 0 0,0 6 0 0,7-5 0 16,-1 0 0-16,1-3 0 0,-7 0 0 0,6-1 0 0,7-3 0 0,-7-3 0 15,2-1 0-15,-2-1 0 0,7-1 0 0,-6-1 0 0,5-5 0 0,-5-2 0 0,6 3-315 16,-6-4-260-16,5-3-126 0,2-1-59 0,-8 1-45 0,7-4 41 0,0 0 51 0,0-4 61 0,-7 1 59 16,8-5 46-16,-2 1 48 0,-5 0 77 0,6-4 78 0,-6 0 78 15,-1 0 83-15</inkml:trace>
  <inkml:trace contextRef="#ctx0" brushRef="#br0" timeOffset="198274.94">9321 16580 0 0,'0'-7'158'0,"0"-4"168"0,0 4 70 0,0 0 52 0,0-1 40 16,0 1 41-16,0 3 34 0,0-3 34 0,0 3 28 0,0 1 29 0,0-1 26 15,0 0 25-15,0 1 25 0,0-1-275 0,0 4-325 0,6-4-45 0,-6 4-4 0,0 0-1 16,0 0 3-16,0 0-5 0,0 0-2 0,0 0-5 0,6 0-3 0,-6 0-5 16,7 0-41-16,-7 0-22 0,7 0 0 0,-7 0 0 0,6 0 0 0,0 0 0 0,1 0 0 15,-1-3 0-15,1 3 0 0,0 0 0 0,-1 0 0 0,0 0 0 0,2 0 0 16,-2-3 0-16,6 3 0 0,-5 0 0 0,0-4 0 0,-1 4 0 0,1 0 0 0,-1 0 0 15,0 0 0-15,2-5 0 0,-2 5 0 0,0 0 0 0,0 0 0 0,1 0 0 16,-7 0 0-16,7 5 0 0,-7-5 0 0,6 4 0 0,-6-1 0 0,0 4 0 0,0 0 0 16,0 1 0-16,0-1 0 0,-6 4 0 0,6 4 0 0,-7-4 0 0,7 3 0 15,-7 4 0-15,1 1 0 0,0-1 0 0,-8 1 0 0,8 3 0 0,0-1 0 0,-7-2 0 16,6 3 0-16,-6-1 0 0,7 1 0 0,-8 1 0 0,8-5 0 0,-7 4 0 16,6-4 0-16,1 1 0 0,-7-5 0 0,13 4 0 0,-6-4 0 0,-1 2 0 0,0-5 0 15,7 0 0-15,-6-4 0 0,6 4 0 0,0-3 0 0,0-1 0 0,0 0 0 0,6-3 0 16,-6-1 0-16,7 1 0 0,0 0 0 0,-1-4 0 0,0 4 0 0,1-4 0 0,-1 0 0 15,8 0 0-15,-8-4 0 0,8 4 0 0,-2-4 0 0,1-3 0 0,0 3 0 16,6-3 0-16,-5 0 0 0,-2-4 0 0,8 0 0 0,-7 0 0 0,1 0 0 0,4-4-362 16,-4 1-163-16,-1 2-150 0,7-6-151 0,-8 4 15 0,2-1 41 0,-2 4 54 15,2-4 56-15,-1 0 56 0,-1 4 55 0,2 1 72 0,-2-1 72 0,-5 0 74 0,6 3 76 16,-6 0 79-16,-1 1 127 0</inkml:trace>
  <inkml:trace contextRef="#ctx0" brushRef="#br0" timeOffset="198657.54">9769 16654 0 0,'-6'-7'173'0,"6"3"173"0,0 1 80 0,0-1 59 0,0 0 52 16,-6 0 44-16,6 0 43 0,0 2 38 0,0 2 37 0,-7-5 30 0,7 5 25 0,0-4 35 0,0 4 31 16,0 0-279-16,0 0-516 0,0 0-25 0,-6 0 0 0,6 4 0 0,0 1 0 15,0-3 0-15,0 2 0 0,0 4 0 0,0-1 0 0,0 4 0 0,0 0 0 16,0-1 0-16,0 5 0 0,0 0 0 0,0 0 0 0,0 3 0 0,0 0 0 16,0 0 0-16,0 1 0 0,0-1 0 0,0 1 0 0,0-1 0 0,0 1 0 0,0-5 0 0,0 0 0 15,0 2 0-15,0-7 0 0,0 3 0 0,0-4 0 0,0 3 0 0,0-4 0 16,0-3 0-16,0-1 0 0,0 1 0 0,0-4 0 0,0 0 0 0,0 0 0 0,0-4 0 15,0 1 0-15,0-1 0 0,0-3 0 0,0-1 0 0,6 1 0 0,-6-4 0 0,0 0-2 16,7-1-81-16,-7-2 0 0,6 0 3 0,-6-1 6 0,6 0 5 0,2-3 3 16,-2-1 7-16,0 2 8 0,-6-3 8 0,7 2 8 0,-1 1 10 0,1-1 7 15,0 2 10-15,-1-2 11 0,0 4 7 0,0-1 8 0,2 1 9 0,4 2 8 0,-12 1 19 16,7 4 18-16,0-1 20 0,-1 1 23 0,1 3 13 0,-1 1 11 0,0 3-136 16,1 0-3-16,-7 0 0 0,7 3 0 0,-1 1 0 0,0 3 0 0,-6 1 0 0,7-1 0 15,0 4 0-15,-7 1 0 0,6-2 0 0,1 1 0 0,-7 3 0 0,6 1 0 16,0 0 0-16,-6 0 0 0,7 3 0 0,0-4 0 0,-7 2 0 0,6 2 0 0,0-4 0 15,-6 1 0-15,8 0 0 0,-2-1 0 0,0-3 0 0,-6 1 0 0,7-2 0 16,-1 1 0-16,1 0 0 0,-1-4 0 0,1 1 0 0,-1-4 0 0,0-2 0 0,-6 3 0 16,8-1 0-16,-2-4 0 0,0 0 0 0,1 0-171 0,0-4-387 0,-1 4-123 0,0-5-69 15,1 3-56-15,-1-5 34 0,1-2 44 0,0 2 51 0,-1 0 54 0,0-4 53 16,1 1 53-16,-7-2 75 0,7 1 78 0,-1 0 85 0,0-3 88 0</inkml:trace>
  <inkml:trace contextRef="#ctx0" brushRef="#br0" timeOffset="198874.95">10272 16636 1 0,'0'7'287'15,"0"0"162"-15,0 0 85 0,0-3 64 0,-8 4 57 0,8-5 51 0,0 0 46 0,0 2 42 16,0-2 37-16,0 1 30 0,0-4 30 0,8 0-59 0,-8 3-832 0,6-3 0 0,-6-3 0 16,6 3 0-16,1 0 0 0,-1-4 0 0,1 4 0 0,-1-3 0 0,7 3 0 15,-6-5 0-15,6 2 0 0,-7 0 0 0,8 3 0 0,-2-4 0 0,1 0 0 16,1 0 0-16,-2 1 0 0,2-1 0 0,-2 1 0 0,2-1 0 0,-1 1 0 0,-1-1 0 15,-4 0-166-15,4-4-438 0,1 6-136 0,0-3-50 0,0 1-31 0,-6 1 38 0,6-5 47 16,-1 5 60-16,-4-1 62 0,4 0 57 0,1 1 58 0,-6-1 78 0,0 0 82 16,5 1 85-16,-6 3 90 0</inkml:trace>
  <inkml:trace contextRef="#ctx0" brushRef="#br0" timeOffset="199091.43">10793 16493 0 0,'0'-3'220'0,"0"-1"188"16,0-4 94-16,0 4 67 0,0 0 57 0,0 1 49 0,0 3 41 0,-8-4 41 0,8 0 39 15,0 4 35-15,0 0 35 0,-6-3 31 0,6 3-569 0,0 0-328 0,0 0 0 16,0 3 0-16,0 1 0 0,0 0 0 0,0-1 0 0,0 1 0 0,6 3 0 16,-6 2 0-16,0 1 0 0,0-3 0 0,8 4 0 0,-8 4 0 0,0-4 0 0,0 4 0 15,6 3 0-15,-6-4 0 0,6 5 0 0,-6 3 0 0,0-4 0 0,7 1 0 0,-7 2 0 16,0 1 0-16,6-3 0 0,-6 2 0 0,0 1 0 0,7 1 0 0,-7-1 0 16,0-4 0-16,7 4 0 0,-7-4 0 0,0 0 0 0,0 1 0 0,6-4 0 0,-6-1 0 15,0 1 0-15,0 0 0 0,0-4-459 0,0-4-102 0,6 4-91 0,-6-4-77 0,0-3-68 16,6 3 37-16,-6-3 48 0,0-4 59 0,0 0 58 0,0 0 54 0,0-7 58 15,0 3 77-15,0-4 81 0,0 1 71 0,0-4 70 0</inkml:trace>
  <inkml:trace contextRef="#ctx0" brushRef="#br0" timeOffset="199347.87">10805 16202 0 0,'7'-18'221'0,"-7"4"178"0,0-4 79 0,0 0 59 0,6 3 51 0,-6 0 44 16,0 4 44-16,7-3 39 0,-7 3 39 0,7-1 36 0,-7 6 36 0,0-6 32 0,6 5-141 15,-6 3-717-15,6-3 0 0,0 4 0 0,2 3 0 0,-2 0 0 0,0 0 0 16,1 3 0-16,6 1 0 0,-6 3 0 0,5 0 0 0,2 5 0 0,-2-1 0 16,2 3 0-16,-1 4 0 0,-1 1 0 0,2 3 0 0,-2 3 0 0,2 0 0 0,5 5 0 15,-6 0 0-15,0 2 0 0,1 1 0 0,-8 4 0 0,7 0 0 0,0-1 0 16,-7 4 0-16,1-3 0 0,6 4 0 0,-6-1 0 0,-1 5 0 0,0-10 0 0,-6 9 0 16,7-7 0-16,-7 4 0 0,7-1 0 0,-14 0 0 0,7-4 0 0,0 5-383 15,-7-4-91-15,1 3-67 0,0-4-118 0,-1 1-112 0,0-4 17 0,1 4 39 0,-1-5 45 16,-6 5 49-16,0-7 49 0,1 3 51 0,4-4 74 0,-4-4 76 0,-1-2 71 0,0-1 71 15,0-1 86-15,-1-6 123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30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8708 7356 0 0,'7'-7'121'16,"-1"3"153"-16,7-3 59 0,-6 3 46 0,-1 0 37 0,8 1 42 0,-8 0 43 15,0 3 37-15,7-4 37 0,-6 4 34 0,-1 0 31 0,1 0 29 0,5 0 25 16,-4 4-234-16,-2-4-286 0,0 3-30 0,8-3 3 0,-8 3-2 0,7 1-2 16,-7-4-12-16,8 4-14 0,-2-4-10 0,2 3-9 0,-1-3-8 0,-1 0-7 15,2 4-4-15,6-4-13 0,-8 0-66 0,8 0 0 0,-1-4 0 0,1 4 0 16,0 0 0-16,-8-3 0 0,8 3 0 0,6 0 0 0,-7 0 0 0,1-4 0 0,-1 4 0 15,7 0 0-15,-6 0 0 0,-1 0 0 0,7 0 0 0,-6 0 0 0,7 0 0 16,-8 0 0-16,7 0 0 0,-6 0 0 0,6 4 0 0,0-4 0 0,-7 3 0 0,7 1 0 16,0 0 0-16,-6-1 0 0,5 1 0 0,2-1 0 0,-1 1 0 0,0 0 0 15,0 0 0-15,0-1 0 0,0 1 0 0,0 0 0 0,0-1 0 0,0-3 0 0,1 4 0 16,-1 0 0-16,0-4 0 0,-1 3 0 0,1-3 0 0,7 0 0 16,-7 4 0-16,0-4 0 0,0 0 0 0,1 0 0 0,5 0 0 0,-6 4 0 0,0-4 0 0,6 0 0 15,-6 0 0-15,0 0 0 0,1 0 0 0,5 3 0 0,-6-3 0 0,7 0 0 16,-7 0 0-16,0 0 0 0,7 4 0 0,-7-4 0 0,7 0 0 0,-8 3 0 15,8-3 0-15,-8 4 0 0,8-4 0 0,-1 4 0 0,-5-4 0 0,5 0 0 0,-6 3 0 16,7-3 0-16,-7 4 0 0,7-4 0 0,-1 4 0 0,-6-4 0 0,7 3 0 16,-1-3 0-16,-5 0 0 0,5 4 0 0,1-4 0 0,-7 0 0 0,6 0 0 0,-6 0 0 15,7 0 0-15,-1 0 0 0,-5 0 0 0,5 0 0 0,-6 0 0 0,7 0 0 16,-7 0 0-16,7-4 0 0,-7 4 0 0,6 0 0 0,-5 0 0 0,-2 0 0 16,7 0 0-16,-6-3 0 0,1 3 0 0,-1 0 0 0,6 0 0 0,-5 0 0 0,-1 0 0 15,6 0 0-15,-6 0 0 0,0 0 0 0,0 3 0 0,6-3 0 0,-5 0 0 16,5 0 0-16,-6 0 0 0,1 0 0 0,5 4 0 0,-6-4 0 0,7 0 0 0,-7 0 0 15,6 0 0-15,-5 0 0 0,5 0 0 0,-6 0 0 0,7 0 0 0,-8-4 0 16,9 4 0-16,-2 0 0 0,-7-3 0 0,8 3 0 0,-7 0 0 0,7-4 0 16,-7 0 0-16,6 4 0 0,1-3 0 0,-7-1 0 0,6 0 0 0,-5 1 0 15,5-1 0-15,-6 1 0 0,7-1 0 0,-1 0 0 0,1-3 0 0,-1 3 0 0,-5 1 0 16,5-5 0-16,1 5 0 0,-1-1 0 0,1-4 0 0,-1 5 0 0,1-4 0 0,-7 3 0 16,6 0 0-16,1 1 0 0,-1-5 0 0,1 5 0 0,0 0 0 0,0-6 0 15,-1 6 0-15,1-1 0 0,-1 0 0 0,7 1 0 0,-6-1 0 0,-1 0 0 16,1 1 0-16,-1-1 0 0,1 1 0 0,-1-1 0 0,8 0 0 0,-7 1 0 15,-1-1 0-15,1 4 0 0,5-4 0 0,-5 1 0 0,-1-1 0 0,1 0 0 0,-1 1 0 16,8-1 0-16,-7 0 0 0,-1 1 0 0,1 3 0 0,-1-4 0 0,1 0 0 0,6 1 0 16,-7-1 0-16,1 0 0 0,-1 1 0 0,1-1 0 0,-1 0 0 0,1 1 0 15,6-1 0-15,-6 1 0 0,-1-1 0 0,1 4 0 0,-1-4 0 0,1 1 0 16,-1-1 0-16,1 4 0 0,-1-4 0 0,1 1 0 0,-1 3 0 0,1-3 0 16,0 3 0-16,-1-6 0 0,-6 6 0 0,7-3 0 0,-1 3 0 0,-6 0 0 0,7-3 0 15,-1 3 0-15,-5 0 0 0,5-4 0 0,-6 4 0 0,7 0 0 0,-7-4 0 16,7 4 0-16,-7 0 0 0,6-3 0 0,-5 3 0 0,-1 0 0 0,6-4 0 0,-6 4 0 15,0 0 0-15,0-4 0 0,0 4 0 0,0 0 0 0,0-3 0 0,1 3 0 16,-1 0 0-16,-1 0 0 0,1 0 0 0,0-4 0 0,1 4 0 0,-7 0 0 16,5 0 0-16,1 0 0 0,0 0 0 0,-6 0 0 0,6 0 0 0,-7 0 0 0,7 4 0 15,-6-4 0-15,-1 0 0 0,7 3 0 0,-6-3 0 0,-1 0 0 0,7 4 0 16,-6-4 0-16,0 4 0 0,-1-4 0 0,7 0 0 0,-6 3 0 0,-1-3 0 0,1 0 0 16,0 4 0-16,-1-4 0 0,1 0 0 0,-1 0 0 0,1 0 0 0,0 4 0 15,-8-4 0-15,8 0 0 0,-1 0 0 0,-5 0 0 0,4 0 0 0,2 0 0 16,-6 0 0-16,-1 0 0 0,6 0 0 0,-6 0 0 0,0 0 0 0,0 0 0 0,0 0 0 15,0 0 0-15,6 3 0 0,-11-3 0 0,4 0 0 0,1 0 0 0,0 0 0 0,0 0 0 16,-7 3 0-16,8-3 0 0,-1 0 0 0,-6 0 0 0,5 6 0 0,-5-6 0 16,6 0 0-16,-6 0 0 0,5 3 0 0,-5-3 0 0,0 0 0 0,5 0 0 15,-12 0 0-15,7 0 0 0,-1 0-581 0,1 0-223 0,-7 0-23 0,0-3 2 16,0 3 35-16,0 0 44 0,0 0 54 0,0-6 57 0,0 3 60 0,-7 3 62 0,1-3 80 16,6-1 80-16,-7 0 91 0,-5 1 108 0</inkml:trace>
  <inkml:trace contextRef="#ctx0" brushRef="#br0" timeOffset="5200.18">4794 9345 0 0,'0'-3'201'16,"6"-5"178"-16,1 8 85 0,-7-3 70 0,6 3 63 0,-6 3 59 0,0-3 56 0,7 4 47 16,-7 0 42-16,0 3 31 0,0 0 34 0,-7 4 25 0,7 0-392 0,0 0-499 15,-6 4 0-15,6-1 0 0,-7 1 0 0,7 3 0 0,0 0 0 0,-6 1 0 0,6-1 0 16,-6 4 0-16,6-3 0 0,0 3 0 0,-7-1 0 0,7 1 0 0,0 4 0 16,-7-4 0-16,7-3 0 0,0 2 0 0,-6 1 0 0,6 0 0 0,0-3 0 15,0-1 0-15,0 1 0 0,0-5 0 0,0 1 0 0,0-1-45 0,0-2-380 0,0-2-71 16,0 1-72-16,0-3-109 0,0-2-105 0,0-2 30 0,-6 1 49 0,6-5 49 0,0 0 51 15,0 0 50-15,0 0 50 0,0-5 74 0,-7-2 76 0,7-4 67 0,-7 4 69 16,1-7 85-16,6-1 119 0</inkml:trace>
  <inkml:trace contextRef="#ctx0" brushRef="#br0" timeOffset="5585.93">4579 9137 0 0,'-6'-23'172'0,"-1"9"171"0,7-1 78 0,-7 1 59 0,1 6 54 15,-7-3 49-15,6 8 48 0,1-4 45 0,-7 7 45 0,6 0 36 0,-6 0 37 16,1 7 33-16,-2-4 30 0,1 8-462 0,-6 0-395 0,6 4 0 0,-1-1 0 15,-5 5 0-15,6 3 0 0,-6-1 0 0,-1 6 0 0,7 2 0 0,-6 0 0 0,6 4 0 16,-1 3 0-16,-6 1 0 0,8 0 0 0,6 3 0 0,-8 1 0 0,1 2 0 16,7 1 0-16,0 1 0 0,6-2 0 0,0 1 0 0,0 0 0 0,0 0 0 0,6 0 0 15,0-4 0-15,1 1 0 0,-1-1 0 0,8 0 0 0,-2-3 0 0,2-4 0 16,-2 0 0-16,8 0 0 0,-1-8 0 0,1 1 0 0,0 0 0 0,-1-4 0 16,7-4 0-16,0-3 0 0,-6-4 0 0,5 0 0 0,2-4 0 0,5-3 0 15,-6-4 0-15,1 0 0 0,5-8 0 0,-6 1 0 0,7-4 0 0,-1-4 0 0,-6-3 0 0,7-4 0 16,-1 0 0-16,-5-4 0 0,5-3 0 0,1 0 0 0,-7-4 0 0,0-3 0 15,7-1 0-15,-7 0 0 0,-7-3 0 0,7-1 0 0,0 1 0 0,-6-1 0 16,-1-2 0-16,1-1 0 0,-1 4 0 0,-6-4 0 0,0 0 0 0,1 0 0 0,-2 3 0 16,-6-3 0-16,2 4 0 0,-8 4 0 0,6-5 0 0,-6 4 0 15,0 5 0-15,-6-1 0 0,6 3 0 0,-8 0 0 0,2 5 0 0,0 3 0 0,-8 0 0 0,2 4 0 16,5 0 0-16,-6 7 0 0,-6 0 0 0,5 0 0 0,-5 7 0 0,6 0 0 16,-6 0 0-16,-1 4 0 0,0 0 0 0,1 4 0 0,-7 0 0 15,6 0 0-15,1 4 0 0,-7-1 0 0,6 0 0 0,-6 0 0 0,7 1 0 0,-1-2 0 16,-6 6 0-16,7-5 0 0,-1 0 0 0,0 1 0 0,1-1-656 0,-1-3-212 0,8-1 2 15,-8 1 30-15,7 0 39 0,0 0 43 0,6-4 56 0,-5 0 59 0,-2 0 69 16,8 0 74-16,-1-4 90 0,0 4 90 0,7-4 100 0,-6 0 143 0</inkml:trace>
  <inkml:trace contextRef="#ctx0" brushRef="#br0" timeOffset="6498.54">5855 9469 0 0,'7'0'112'0,"0"0"150"0,5 0 58 0,-5-3 52 0,0-3 46 15,-7 1 49-15,6-2 48 0,-6-1 43 0,7 1 39 0,-7-4 33 0,0 0 29 16,0 0 25-16,0-3 22 0,0 3-231 0,0-4-279 0,0 0-31 0,-7-2 3 16,7 2-10-16,-6-4-11 0,-1 1-17 0,0 3-15 0,1-3-6 0,0 3-1 15,-1 0-3-15,0 1-90 0,1-1-15 0,0 0 0 0,-8 4 0 0,8 0 0 0,-7 1 0 16,7 2 0-16,-8 1 0 0,8 3 0 0,-8 0 0 0,2 4 0 0,5 0 0 16,-6 4 0-16,0 0 0 0,7 3 0 0,-8 4 0 0,2 0 0 0,-1 3 0 0,0 2 0 15,6 2 0-15,-5 0 0 0,4 0 0 0,-4 4 0 0,5 4 0 0,-6-4 0 16,7 1 0-16,-1 2 0 0,1-3 0 0,6-1 0 0,-7 1 0 0,7-3 0 0,0-1 0 15,0 1 0-15,0-1 0 0,0-7 0 0,0 3 0 0,7-3 0 0,-1-3 0 16,1 3 0-16,-1-8 0 0,0 5 0 0,1-5 0 0,0-3 0 0,5 4 0 16,-4-8 0-16,4 4 0 0,1-3 0 0,-6-1 0 0,6 0 0 0,-1-3 0 0,2 0 0 15,-1-1 0-15,0 1 0 0,0-4 0 0,-1 0 0 0,2 4 0 0,-1-4 0 16,0-1 0-16,0 6 0 0,-7-6 0 0,8 5 0 0,-8 0 0 0,7-1 0 16,-6 1 0-16,-1 3 0 0,0-3 0 0,1 3 0 0,0 4 0 0,-1 0 0 0,-6 0 0 15,7 4 0-15,-1 0 0 0,-6-1 0 0,0 8 0 0,6-3 0 0,-6 3 0 0,0 4 0 16,8 0 0-16,-8-1 0 0,0 7 0 0,0-2 0 0,0 3 0 0,0 4 0 15,0 0 0-15,0-1 0 0,0 1 0 0,0-1 0 0,0 4 0 0,0-3 0 16,0 0 0-16,-8 3 0 0,8-3 0 0,0-4 0 0,0 0 0 0,0 0 0 16,0 0 0-16,0-4 0 0,0-3 0 0,0-1 0 0,0 1 0 0,0-4 0 0,0-4-354 15,0 1-147-15,0-1-163 0,8-7-165 0,-2 0 11 0,-6 0 37 0,6-4 59 0,1 1 60 16,-1-5 61-16,1 1 58 0,-1-4 72 0,1-4 74 0,-1 4 65 0,8-7 66 16,-8 4 78-16,7-6 126 0</inkml:trace>
  <inkml:trace contextRef="#ctx0" brushRef="#br0" timeOffset="6885.55">6506 9287 0 0,'8'-11'188'0,"-8"0"180"0,0 0 88 0,0 0 72 0,-8 0 66 15,8 0 57-15,-6 3 56 0,0-3 46 0,0 4 44 0,-1-4 35 0,-6 3 28 0,6 1 28 16,-5 0-319-16,-2 0-569 0,8 3 0 0,-8 0 0 0,2 1 0 0,-1-1 0 0,-1 1 0 16,2 3 0-16,-2 0 0 0,2 3 0 0,-2 1 0 0,1-1 0 0,7 5 0 15,-8-1 0-15,2 3 0 0,-1 2 0 0,0 3 0 0,6-1 0 0,-5 1 0 16,4 0 0-16,-4 3 0 0,6 0 0 0,-2 0 0 0,2 1 0 0,0-1 0 0,-1-3 0 15,1 3 0-15,6-3 0 0,0-4 0 0,-7 3 0 0,7-3 0 0,0-3 0 16,0 3 0-16,0-4 0 0,7-3 0 0,-7-1 0 0,0 1 0 0,6-4 0 16,1 5 0-16,-1-10 0 0,0 5 0 0,2-4 0 0,-2 4 0 0,0-7 0 0,8 3 0 15,-8-3-10-15,7 0-13 0,-7-4-3 0,8 3 0 0,-2-3 0 0,2 1 0 16,-2-1 3-16,1 0-1 0,1 0 4 0,-2-4-1 0,2 5 3 0,-2-2 5 16,2 1 13-16,-1 3 13 0,-1-2 22 0,-4 2 22 0,4 1 24 0,-6 0-11 0,2 3-70 15,-2 0 0-15,0 1 0 0,1 3 0 0,-1 0 0 0,1 3 0 0,0 5 0 0,-7-1 0 16,6 0 0-16,-6 4 0 0,0 4 0 0,0-1 0 0,6 5 0 0,-6-1 0 15,0 4 0-15,0 4 0 0,-6-1 0 0,6 1 0 0,0 4 0 0,0-2 0 16,-6 2 0-16,6-1 0 0,0 0 0 0,-7 1 0 0,7-1 0 0,0-3 0 16,0 3 0-16,-7-4 0 0,7-2 0 0,0-1 0 0,0 0 0 0,0-8 0 15,0 5 0-15,0-4 0 0,7-5 0 0,-7 1-392 0,0-3-283 0,0-2-176 0,7-2 6 16,-1-4 33-16,-6 5 47 0,6-10 48 0,-6 5 65 0,6-7 68 0,2 0 64 0,-2 0 66 16,-6-4 85-16,6 0 85 0,1-4 83 0,-1 0 131 0</inkml:trace>
  <inkml:trace contextRef="#ctx0" brushRef="#br0" timeOffset="7283">7015 9272 0 0,'6'-7'213'15,"-6"-1"177"-15,7-3 76 0,-7 4 71 0,-7 0 67 0,7-1 51 0,0 5 47 16,-6-8 42-16,0 3 43 0,-2 1 36 0,2 0 37 0,0 0 28 0,-1-2-366 0,1 2-522 0,-7 4 0 16,6-4 0-16,-5-1 0 0,4 5 0 0,2-4 0 0,-7 3 0 0,7 0 0 15,-1 4 0-15,-6-4 0 0,7 4 0 0,-1 4 0 0,0 0 0 0,-5 0 0 16,5 3 0-16,0 0 0 0,-6 4 0 0,7-1 0 0,0 6 0 0,-1-2 0 15,0 1 0-15,1 3 0 0,0 1 0 0,-2-1 0 0,8 0 0 0,-6 0 0 16,6-4 0-16,-6 6 0 0,6-2 0 0,0-3 0 0,0-1 0 0,0 1 0 0,0-4 0 0,0 0 0 16,6 0 0-16,-6-4 0 0,6 0 0 0,2-3 0 0,-2 1-37 0,0-2-55 15,-6 0 5-15,14-3 6 0,-8 0 4 0,0-3 2 0,7 0 5 0,-6-2 0 16,6 1 2-16,-7 1-3 0,8-5 7 0,-1 1 0 0,0-4 8 0,0 4 7 16,-1-4 6-16,2 0 8 0,-8 4 12 0,7-4 13 0,0 0 15 0,0 3 15 15,-7-3 23-15,8 4 20 0,-8 0 34 0,8-2 33 0,-8 3 27 0,0 3 26 16,1-2 13-16,-1 2-18 0,-6-1-178 0,7 4 0 0,-7 4 0 0,0-1 0 0,7 2 0 15,-7 1 0-15,0 3 0 0,-7 1 0 0,7 1 0 0,0 4 0 0,0-1 0 0,-7 1 0 16,7 3 0-16,0 4 0 0,-6-4 0 0,6 9 0 0,-7-6 0 0,7 1 0 16,-6 4 0-16,6-4 0 0,-6 3 0 0,6-2 0 0,-7-2 0 0,7 1 0 15,0 0 0-15,-7-4 0 0,7 1 0 0,0-1 0 0,0-3 0 0,0 0 0 16,0-1 0-16,0-3 0 0,0 0 0 0,0 0-238 0,0-4-352 0,0 1-107 0,0-1-67 16,0-3-53-16,7 3 33 0,-7-7 46 0,0 0 60 0,0 0 64 0,0 0 57 0,7 0 61 15,-7-4 83-15,0 1 85 0,6-5 77 0,-6 1 78 0</inkml:trace>
  <inkml:trace contextRef="#ctx0" brushRef="#br0" timeOffset="7668.65">7614 9202 0 0,'7'-7'219'0,"-1"0"187"0,-6 3 94 15,-6-4 61-15,-1 4 48 0,7 1 44 0,-13-4 42 0,7 3 36 0,-8 1 31 16,2-1 25-16,-2-3 24 0,1 3 22 0,1-3-209 0,-2 3-624 0,-5 0 0 0,6-3 0 15,0 3 0-15,-1 1 0 0,2-1 0 0,-2 0 0 0,2 1 0 0,-1 3 0 0,6 0 0 16,-6 0 0-16,7 3 0 0,-8 1 0 0,8 3 0 0,0 1 0 0,-1-1-54 16,0 4-7-16,1 0 13 0,-1 0 12 0,7 3 7 0,0 2 9 0,-6-2 4 15,6 1 2-15,0-1 0 0,0 1-2 0,6 3-2 0,-6-3-5 0,7-1-5 16,-1-3-4-16,1 3-5 0,0-2-4 0,-1-1-3 0,0-3-5 0,1-1-2 16,6 0-1-16,-7 1-3 0,8-5-3 0,-1-3-6 0,-1 4 1 0,-4-4 1 0,4 0 3 15,2-4 4-15,-2 1 7 0,1-1 10 0,1-3 3 0,-2-1 3 0,2 1 4 16,-2 0 6-16,-5-4 7 0,6-1 7 0,0 6 16 0,-7-6 9 0,8 1 13 0,-8 4 13 15,7-4 13-15,-6 4 17 0,-1-1 16 0,1 1 17 0,-1 3 19 0,0 1 17 16,1 3 17-16,0 0 10 0,-7 0 8 0,6 3-46 0,-6 1-131 0,6 3 0 16,-6 4 0-16,0 4 0 0,7-4 0 0,-7 8 0 0,0-1 0 0,0 0 0 0,-7 4 0 15,7 0 0-15,0 3 0 0,0 1 0 0,-6-1 0 0,6 5 0 0,0-1 0 16,0 1 0-16,-6-1 0 0,6 1 0 0,0-2 0 0,-7 2 0 0,7-5 0 0,0 5 0 16,0-4 0-16,0-1 0 0,0-3 0 0,0 0-46 0,-7-4-620 0,7 1-188 15,0-1-2-15,0-4 29 0,0-2 40 0,7-1 40 0,-7-4 57 0,0 0 59 16,0-7 67-16,0 0 68 0,0 0 88 0,7 0 89 0,-1-7 98 0,-6 0 142 0</inkml:trace>
  <inkml:trace contextRef="#ctx0" brushRef="#br0" timeOffset="8015.62">7894 9345 0 0,'7'-14'198'0,"-1"2"180"0,1-2 84 0,-7 3 72 0,6 4 63 0,1-4 61 15,-1 3 60-15,1 1 44 0,-7 3 41 0,6 1 36 0,0-1 29 0,-6 8 29 16,8-4-420-16,-8 3-477 0,6 5 0 0,-6-1 0 0,0 4 0 0,6 0 0 0,-6 3 0 15,0 0 0-15,7 6 0 0,-7-2 0 0,0 4 0 0,6 3 0 0,-6-3 0 16,0 4 0-16,0 4 0 0,0-5 0 0,0 4 0 0,7-3 0 0,-7 3 0 16,0 1 0-16,0-5 0 0,0 1 0 0,0-1 0 0,0-3 0 0,6 0 0 0,-6-3 0 15,0-1 0-15,0-4 0 0,0-2-142 0,0-1-297 0,0 0-44 0,0-8-159 16,0 1-159-16,0-4 15 0,0 0 41 0,0 0 50 0,0-4 56 0,0-3 50 0,7-4 51 16,-7 0 73-16,0 0 74 0,0-3 66 0,6-4 67 0,0 2 71 0,-6-6 121 15</inkml:trace>
  <inkml:trace contextRef="#ctx0" brushRef="#br0" timeOffset="8200.92">8252 9181 0 0,'14'-16'220'0,"-8"6"191"0,0 2 102 0,1 1 77 15,-1 4 66-15,1-1 52 0,-7 0 49 0,7 8 40 0,-7 0 34 0,0-1 31 0,6 8 28 16,-6-4 28-16,0 7-880 0,-6 2-38 0,6-2 0 0,0 5 0 0,0-1 0 16,0 4 0-16,0 0 0 0,0 3 0 0,0 1 0 0,0 0 0 0,0 0 0 15,0 3 0-15,0 0 0 0,0-4 0 0,0 5 0 0,0-4 0 0,0-1 0 0,6 1 0 16,-6-1 0-16,0 2 0 0,0-6 0 0,0 1-207 0,6-3-316 0,-6-1-152 0,0-4-154 15,0 1 12-15,0-4 34 0,6 1 53 0,-6-5 52 0,0 0 59 0,0 0 60 16,0-3 61-16,0-4 65 0,0 0 86 0,0 0 84 0,8-4 84 0,-8-3 128 16</inkml:trace>
  <inkml:trace contextRef="#ctx0" brushRef="#br0" timeOffset="8516.57">8585 9071 0 0,'6'-11'203'0,"-6"0"183"0,6 7 91 15,-6 1 69-15,6-1 59 0,-6 8 56 0,0-1 51 0,0 8 42 0,0-4 37 16,0 7 31-16,-6 1 27 0,6 7 25 0,0 1-363 0,-6-2-511 0,6 5 0 0,0 0 0 16,0 3 0-16,-6 0 0 0,6 0 0 0,6 2 0 0,-6 1 0 0,0-3 0 15,0 0 0-15,6 4 0 0,0-3 0 0,-6-1 0 0,8 0 0 0,-8 1 0 0,6-5 0 16,0 1 0-16,1-4 0 0,0 4 0 0,-1-8 0 0,1 1 0 0,-1-2 0 16,0-2 0-16,-6-4 0 0,7 4 0 0,0-8 0 0,-1 1-15 0,0-1-50 15,1-3 8-15,0-4 8 0,-1 0 11 0,-6-4 14 0,7-3 10 0,-1-1 7 16,1 1 10-16,-1-8 3 0,1 4 3 0,-1-4 5 0,-6-2 8 0,6-2 9 0,2 1 17 15,-8-5 18-15,6 6 4 0,-6-5-70 0,6 3 0 0,-6-3 0 0,7 4 0 16,-7 3 0-16,0-4 0 0,0 5 0 0,0 3 0 0,0 1 0 0,0-2 0 0,0 6 0 16,-7 1 0-16,7 1 0 0,-6 1 0 0,6 3 0 0,-6 0 0 0,-2 3 0 15,2-3 0-15,0 9 0 0,-1-6 0 0,1 3 0 0,-1-1 0 0,-6 2 0 16,7 0-67-16,-1 0-728 0,-6 1-40 0,7-1-16 0,-1 0 28 0,0 1 36 0,1-5 46 16,0 1 48-16,-7 3 64 0,13-7 67 0,-7 4 71 0,0-4 76 0,1 0 110 15,0-4 121-15</inkml:trace>
  <inkml:trace contextRef="#ctx0" brushRef="#br0" timeOffset="8899.18">9144 9184 0 0,'0'-12'184'0,"7"5"168"0,-7-3 67 0,0 2 53 0,6 1 43 15,-6 4 43-15,0-5 42 0,7 4 49 0,-7 1 52 0,0-1 44 0,0 4 44 16,7 0 33-16,-7 0 29 0,6 0-317 0,-6 4-534 0,0-1 0 0,6 1 0 16,-6 4 0-16,8-5 0 0,-2 4 0 0,-6 1 0 0,6-1 0 0,0 3 0 0,1 2 0 15,0-1 0-15,-1 0 0 0,1 4 0 0,-1-4 0 0,0 3 0 0,8-3 0 16,-8 4 0-16,0 0 0 0,8-1 0 0,-8 1 0 0,7 3 0 0,-6-3 0 0,0 0 0 15,-1-1 0-15,0 1 0 0,1-1 0 0,0 1 0 0,-1 0 0 0,0-1 0 16,1 1 0-16,-7 0 0 0,6-4 0 0,-6 3 0 0,0 1 0 0,0-4 0 16,0 0 0-16,0 4 0 0,0-4 0 0,-6 0 0 0,-1-1 0 0,7 1 0 15,-6 0 0-15,0 1 0 0,-8-5 0 0,8 0 0 0,0 0 0 0,-8 1 0 0,1-4 0 16,1-1 0-16,-2 0-54 0,2-3-431 0,-2 0-170 0,-5-3-175 0,5 0 5 0,-4-5 31 16,4 1 49-16,-6-4 51 0,7-3 60 0,1 3 60 0,-8-5 60 0,7-2 60 15,0 0 85-15,0 0 84 0,7-1 82 0,-8 1 127 0</inkml:trace>
  <inkml:trace contextRef="#ctx0" brushRef="#br0" timeOffset="9032.7">9099 9261 0 0,'13'-7'146'0,"0"-1"171"0,0 1 79 0,-7 0 67 0,7-1 61 0,-6 5 58 0,6-1 55 16,-7 0 46-16,2 1 45 0,-2-1 34 0,0 0 32 0,0 4 28 0,1-3 24 15,0 3-355-15,-7-4-491 0,6 4 0 0,-6 0 0 0,7-3 0 0,-1 3 0 16,0 0 0-16,2 0 0 0,-2-4 0 0,0 4 0 0,0-4 0 0,2 4-59 0,-2-3-422 16,7-2-139-16,0 5-93 0,0-4-78 0,0 4 13 0,0-3 27 0,0-1 42 0,0 1 43 15,6-1 63-15,-5 1 64 0,5-1 69 0,-6 0 74 0,6 1 87 0,1-1 91 16</inkml:trace>
  <inkml:trace contextRef="#ctx0" brushRef="#br0" timeOffset="9449.2">10004 9012 0 0,'0'-7'202'0,"0"3"178"0,7-4 80 0,-7 2 63 16,0-2 52-16,-7 0 41 0,7 1 35 0,0-4 34 0,-6 3 31 0,0-2 33 15,6 2 29-15,-8-2 30 0,2-1 29 0,0 3-626 0,-1-2-211 0,0 2 0 0,1-3 0 16,0 3 0-16,-1 1 0 0,-6 0 0 0,6 3 0 0,1 1 0 0,-7 3 0 15,6 0 0-15,-5 3 0 0,5 1 0 0,-6 0 0 0,0 6 0 0,7-2 0 16,-8 6 0-16,2 1 0 0,5 4 0 0,-6-5 0 0,0 8 0 0,7 0 0 16,-8 0 0-16,8 0 0 0,-1 4 0 0,1-4 0 0,-1 0 0 0,1 3 0 0,-1-2 0 15,7-2 0-15,0 2 0 0,-6-2 0 0,12-2 0 0,-6-5 0 0,0 5 0 0,7-5 0 16,-7-3 0-16,6 0 0 0,1 0 0 0,6-4 0 0,-7-2 0 0,0-2 0 16,8 0 0-16,-1-3 0 0,0-3 0 0,0 0 0 0,-1-2 0 0,2-2-36 15,-1 0-84-15,0-4 7 0,0 0 13 0,0-4 12 0,6 1 17 0,-5-1 10 16,-1-3 14-16,-1 3 15 0,2-4 18 0,-2 1 17 0,2 0 19 0,-1 0 17 0,0-1 20 15,-7 5 19-15,1-4 22 0,5 3 22 0,-4 4 16 0,-2-4-17 0,0 4-121 16,-6 4 0-16,7 0 0 0,0-1 0 0,-7 4 0 0,0 4 0 0,0 0 0 16,6 0 0-16,-6 8 0 0,0-4 0 0,0 6 0 0,0 1 0 0,0 5 0 0,-6-2 0 15,6 4 0-15,0 0 0 0,0 8 0 0,-7-4 0 0,7 7 0 0,0 1 0 16,-7 3 0-16,7 0 0 0,0-1 0 0,0 5 0 0,-6 0 0 0,6 3 0 16,0-3 0-16,0 3 0 0,0 0 0 0,0-3 0 0,0-1 0 0,0 1 0 15,0 0 0-15,6-4 0 0,-6-4 0 0,7 4 0 0,-7-3 0 0,7-5 0 0,-7-3 0 0,6 0 0 16,-6-1 0-16,6-5-151 0,-6-1-535 0,7-1-175 0,-7-3 5 0,0 0 31 15,6-4 43-15,-6 1 46 0,0-5 60 0,0 5 62 0,0-8 64 0,0 0 65 16,0 0 92-16,0 0 93 0,0-4 93 0,0-3 138 0</inkml:trace>
  <inkml:trace contextRef="#ctx0" brushRef="#br0" timeOffset="10015.7">11333 8760 0 0,'6'-4'145'0,"-6"4"163"0,0 0 66 16,0 0 61-16,-6-5 54 0,6 5 38 0,-7-3 34 0,1 3 30 0,-1-3 27 0,1 3 26 15,-1 0 22-15,1-3 18 0,-8 3 16 0,8 0-270 0,-7 0-320 0,7 0-50 16,-8-5-10-16,8 5-23 0,-6 0-27 0,-2 0-6 0,8-4-5 0,-8 4-1 0,1 0-7 15,1 4-2-15,-8-4 0 0,7 0 2 0,0 5 4 0,0-2 10 0,0 0 11 16,0 0 9-16,-7 2 12 0,7-1 8 0,0 3 11 0,0-4 7 0,1 1 7 16,-2-1 12-16,1 1 7 0,6 0 8 0,-5-1 8 0,-1 1 2 0,6-1 1 15,0 1-5-15,-5 0-55 0,5-4-38 0,0 4 0 0,1-4 0 0,0 3 0 0,6 1 0 16,-7 0 0-16,1-4 0 0,6 3 0 0,0 5 0 0,-7-5 0 16,7 5 0-16,0-1 0 0,0 0 0 0,0 0 0 0,0 4 0 0,0 5 0 0,0-2 0 0,7 1 0 15,-7 3 0-15,0 0 0 0,0 4 0 0,6 4 0 0,-6-1 0 0,0 5 0 16,0 3 0-16,7 0 0 0,-7 3 0 0,0 1 0 0,0 3 0 0,0 1 0 15,6 2 0-15,-6 5 0 0,0-4 0 0,0 5 0 0,0-3 0 0,0 2 0 0,0-1 0 16,0 1 0-16,0-4 0 0,0 0 0 0,0 0 0 0,0-4 0 0,0 1 0 16,0-4 0-16,0-5 0 0,0 1 0 0,-6-3 0 0,6-5 0 0,0-4 0 0,0 2 0 15,0-4 0-15,0-1 0 0,0-7 0 0,0 0 0 0,0 0 0 0,0-8 0 16,0 1-256-16,0-4-219 0,0 0-121 0,0-4-119 0,0 1-41 0,6-5-20 16,-6-6 45-16,0 3 51 0,0-7 56 0,-6-1 56 0,6-4 63 0,0 2 62 15,0-4 73-15,0-1 72 0,-7-3 71 0,7-4 76 0</inkml:trace>
  <inkml:trace contextRef="#ctx0" brushRef="#br0" timeOffset="10232.32">10877 9371 0 0,'0'-7'183'0,"7"3"166"0,-7-3 69 0,0 3 60 0,6 4 53 15,-6-4 59-15,7 4 57 0,-7-3 53 0,6 3 50 0,-6-4 40 0,6 4 37 0,1-4 34 16,0 4 33-16,-1-3-721 0,0 0-173 0,1 3 0 0,6-6 0 0,-6 3 0 0,5 0 0 16,2 0 0-16,-2-2 0 0,8-2 0 0,-7 3 0 0,7-3 0 0,0 0 0 15,-1 0 0-15,0-1 0 0,1 1 0 0,6 0 0 0,-7-1 0 0,1-3 0 16,7 4 0-16,-9-4 0 0,2 4 0 0,7-4 0 0,-8 0 0 0,0 4 0 0,1-5 0 15,-1 5 0-15,1-4 0 0,-7 4 0 0,7-4 0 0,-8 3 0 0,2 1-243 16,-2 0-80-16,-5-1-19 0,6 5-17 0,-6-5-24 0,-1 5-23 0,0-1-123 0,-6 1-130 16,0-2 1-16,0 5 22 0,0 0 36 0,0 0 37 0,0 0 55 0,0 0 56 15,-6 0 53-15,0 0 52 0,-1 0 51 0,1 0 56 0,-1 5 62 0,-6-5 108 16</inkml:trace>
  <inkml:trace contextRef="#ctx0" brushRef="#br0" timeOffset="10632.68">11241 8993 0 0,'-6'0'157'0,"0"0"167"0,6 4 73 0,-6-4 62 0,-2 4 58 15,2 3 53-15,0 0 50 0,-1 0 52 0,0 1 48 0,7 0 41 0,-6 3 40 16,-1 0 32-16,7 0 29 0,-6 0-364 0,0 3-498 0,6 1 0 0,-7-1 0 0,7 5 0 16,-7-5 0-16,7 4 0 0,0 5 0 0,-6-5 0 0,6 4 0 0,0 0 0 15,0 0 0-15,0 3 0 0,0-2 0 0,0 2 0 0,0 1 0 0,0-4 0 0,0 3 0 16,0-3 0-16,0 5 0 0,-6-6 0 0,6 1-36 0,0 0-251 0,0-4-23 16,0 4 0-16,0-7-1 0,0 4-21 0,0-8-21 0,-7 3-2 0,7-3 2 15,0-1-27-15,0-2-26 0,0-4 22 0,0 0 28 0,0-4 50 0,0 0 47 16,0 0 35-16,0-4 29 0,0 0 29 0,0-4 23 0,0 2 51 0,7-2 52 15,-7-3 25-15,0 1 22 0,6-1 41 0,-6-5 43 0,6 5 9 0,1-3 3 0,0 3 0 0,-1-4 3 16,0 4 4-16,1-3 9 0,-1 2 0 0,1 2 5 0,0-5-10 0,5 5-8 16,-4-2-4-16,4 1-3 0,-6 0 0 0,8 4 4 0,-8-4-2 0,7 0 0 15,1 3-2-15,-8-3-3 0,7 4-3 0,0-4-4 0,0 4 2 0,-7 0 6 16,8-1 18-16,-2 5 20 0,-5-5 16 0,6 5 21 0,0-5 10 0,-7 5 12 16,8 0 10-16,-8 3 10 0,0 0 14 0,8 0 18 0,-8 0 9 0,0 0 14 15,1 3 0-15,0 0-2 0,-1 1-17 0,1 0-208 0,-1-1-42 0,-6 5 0 0,6-1 0 16,2 0 0-16,-8 1 0 0,6-1 0 0,-6 4 0 0,0 0 0 0,0 0 0 0,0 0 0 15,0 0 0-15,0 3 0 0,0-2 0 0,0 3 0 0,0-1 0 0,-6 0 0 16,6 1 0-16,0 0 0 0,-8 3 0 0,8-3 0 0,-6-1 0 0,6 1 0 16,-6-3 0-16,-1 2 0 0,1-3 0 0,6-1-70 0,-7 2-285 0,0-1-34 15,1-4-19-15,0 0-20 0,6 1-54 0,-6-5-59 0,-2 1-28 0,2-1-19 0,0-3-14 16,-1 0-5-16,0-3 40 0,1-1 48 0,6 1 63 0,-7-5 61 0,1 1 54 0,0-5 55 16,-1 2 47-16,0-5 50 0,7 5 69 0,-6-6 80 0</inkml:trace>
  <inkml:trace contextRef="#ctx0" brushRef="#br0" timeOffset="10782.97">11346 9474 0 0,'7'-14'69'0,"-7"2"150"0,0 4 68 0,6-3 64 0,-6 4 62 0,0 0 57 15,0 3 58-15,6 0 45 0,-6 1 43 0,0 3 43 0,0 0 39 0,0 3 40 16,0 1 42-16,0 3-182 0,-6 1-225 0,6-1-43 0,0 4-14 0,-6 0-143 0,6 3-173 16,-7 2 0-16,0-2 0 0,7 4 0 0,-6 1 0 0,-1 3 0 0,1 0 0 15,-1-1 0-15,1 6 0 0,-7-6 0 0,7 5 0 0,-2-4 0 0,-4 3 0 16,5-3 0-16,-6 1 0 0,6-1 0 0,-5 0 0 0,6-4 0 0,-2 0-181 16,-4-3-232-16,5-1-53 0,0 0-159 0,1-5-160 0,-1 2 13 0,-5-8 35 0,12 1 49 15,-7 0 49-15,0-4 48 0,7 0 48 0,-6-4 66 0,6-3 68 0,0 3 71 0,0-3 70 16,0-2 78-16,0-1 121 0</inkml:trace>
  <inkml:trace contextRef="#ctx0" brushRef="#br0" timeOffset="10931.71">11255 9730 0 0,'13'-11'162'0,"-7"3"181"0,8 2 95 16,-2-2 77-16,1 4 73 0,0 1 57 0,-6-1 58 0,6 4 47 0,0-4 47 0,-7 8 36 15,8-4 35-15,-2 4 29 0,-5-1-245 0,6 4-652 0,-6 1 0 0,-1-1 0 16,8 0 0-16,-8 4 0 0,6-4 0 0,-5 5 0 0,6-1 0 0,0 0 0 0,-7 0 0 16,8-1 0-16,-8 2 0 0,7-1 0 0,0-4 0 0,-6 4 0 0,6 0 0 15,0-3 0-15,-7-1-146 0,8 0-537 0,-2-3-178 0,1-1 1 0,1 1 27 0,-8 0 40 16,6-4 42-16,2 3 69 0,-8-6 70 0,8 3 66 0,-8-4 68 0,7-3 93 15,-7 3 92-15,1-3 91 0,6 0 136 0</inkml:trace>
  <inkml:trace contextRef="#ctx0" brushRef="#br0" timeOffset="11182.9">11698 8957 0 0,'6'0'171'0,"0"4"166"0,1-1 67 0,0 1 47 16,-1-1 37-16,-6 1 24 0,13 3 17 0,-6-2 1 0,-7-2-8 0,6 0-6 0,1 1-11 16,-1 0-14-16,0 0-19 0,2-4-322 0,-2 3-365 0,0 1-66 0,-6-1-23 15,6 1-81-15,2-1-84 0,-2 1-51 0,0-4-38 0,1 4 33 0,-1-4 43 16,1 0 42-16,0 0 40 0,-1-4 43 0,0 4 43 0,0-4 46 0,2-3 47 15,4 4 41-15,-5-4 49 0</inkml:trace>
  <inkml:trace contextRef="#ctx0" brushRef="#br0" timeOffset="11448.74">12121 8774 0 0,'0'-4'106'16,"0"4"161"-16,0 0 75 0,0 0 60 0,0 4 55 0,-7-1 45 0,1 1 39 0,-1 0 36 16,1 3 35-16,-8 0 28 0,8 1 27 0,-7-1 25 0,0 4 24 0,0-4-231 15,1 8-276-15,-8-4-60 0,6 3-29 0,-5 2-27 0,6-2-28 0,-6 4-16 16,5-3-19-16,-5 3-9 0,-1 4-12 0,8-4-6 0,-2 1-6 0,-5-1-5 0,6 4-1 15,0-3-2-15,-1-5-3 0,2 4 2 0,6 1 6 0,-2-4 8 0,2-1 9 16,0 0 14-16,-1-3 14 0,7 1 12 0,0-1 13 0,0 0 11 0,0-4 13 16,0 0 8-16,7-3-47 0,-1 0-49 0,-6-1 0 0,14 1 0 0,-8-4 0 15,0 4 0-15,8-4 0 0,-8-4 0 0,7 4 0 0,0-4 0 0,6 1 0 0,-5-1 0 16,-2 0 0-16,2 1 0 0,5-5 0 0,1 1 0 0,-8 0 0 0,8 0 0 0,-1-1 0 16,-5 0 0-16,6-3 0 0,-1 4 0 0,-6 0 0 0,6-4 0 0,1 4 0 15,-7-4 0-15,0 3 0 0,6 1 0 0,-5 0-57 0,-2-1-276 0,2 1-33 16,-8-1-33-16,7 5-32 0,-7 0-72 0,1-1-72 0,0 0-52 0,-1 4-45 15,0-3 29-15,2 3 36 0,-8 0 46 0,0 0 45 0,0 0 64 0,0 0 66 0,0 0 51 16,0 0 54-16,0 0 55 0,-8 0 62 0</inkml:trace>
  <inkml:trace contextRef="#ctx0" brushRef="#br0" timeOffset="11682.53">11965 8675 0 0,'0'-4'170'16,"0"4"174"-16,0 0 78 0,0 0 63 0,-7 0 54 0,7 4 52 0,0 3 49 15,0-3 47-15,-7 3 46 0,7 0 36 0,0 4 36 0,-6 0 31 0,6 4 28 16,0-1-558-16,0 2-306 0,0 2 0 0,0 4 0 0,0 0 0 0,0 3 0 0,0 4 0 16,6 1 0-16,-6-1 0 0,7 4 0 0,-7 0 0 0,7 1 0 0,-1 1 0 0,1 2 0 15,-7 0 0-15,6 0 0 0,0-1 0 0,1 1 0 0,0-4 0 0,-1 1 0 16,-6-2 0-16,6-3-109 0,2 0-118 0,-2-3-29 0,-6-4-8 0,6 0-3 16,-6-4-10-16,7-3-6 0,-1 0-18 0,-6-4-14 0,0 0-1 0,7-4 0 15,-7-3-32-15,0-1-36 0,0-3-26 0,0-3-20 0,0-1-23 0,6-3-17 16,-6-1 30-16,0-3 37 0,0 0 36 0,0 0 35 0,0-3 40 0,7-4 38 0,-7-1 28 15,0 4 30-15,0-7 50 0,0 4 53 0</inkml:trace>
  <inkml:trace contextRef="#ctx0" brushRef="#br0" timeOffset="11884.35">12036 9224 0 0,'-6'-7'28'0,"6"3"125"0,-14 1 53 0,8-1 47 0,0 8 44 15,-8-1 38-15,8 1 38 0,-7 3 33 0,0 4 33 0,0 0 35 0,0 0 36 0,0 4 29 16,0 0 29-16,0-1-140 0,0 4-168 0,-1 1-31 0,8-4-10 0,-6 3-21 16,5 0-25-16,0-3-16 0,-6 3-16 0,7-3-11 0,6-1-11 0,-6 1-17 0,6 0-20 15,0-1-12-15,0-3-10 0,6 0-8 0,-6 0-8 0,0 0-6 0,6-3-7 16,1 3-3-16,-1-4-5 0,1-3-6 0,0 3-9 0,-1-3-8 0,0-1-10 15,8 1-13-15,-8-4-7 0,7 3-19 0,0-3-17 0,0-3-20 0,0 3-20 16,0-4-16-16,0-3-15 0,0 3-14 0,0-3-10 0,7 0-19 0,-8-1-20 16,2-3-23-16,5 0-25 0,-6 0-22 0,0 0-24 0,7-3-53 0,-7 3-57 0,0-4-34 15,0 4-28-15,0 0 17 0,0-4 19 0,-7 4 27 0,8 0 27 0,-8 0 36 16,7 1 36-16,-7 2 42 0,1-3 43 0,-7 8 44 0,7-5 43 0,-7 5 57 0,0 3 61 16</inkml:trace>
  <inkml:trace contextRef="#ctx0" brushRef="#br0" timeOffset="12067.39">12212 9349 0 0,'0'4'57'0,"-7"-4"67"0,1 3 40 15,-7 5 30-15,7-5 21 0,-8 5 19 0,8-1 16 0,-7 4 16 0,0 0 15 0,0 0 33 16,0 0 37-16,0 3 32 0,-1-3 32 0,-5 4-79 0,6 4-102 15,0-5-20-15,-7 4-9 0,8 1 5 0,-2-1 6 0,2 0 6 0,-1 0 3 0,-1 2 3 16,2-2 2-16,5-1-19 0,-6 1-21 0,7 1-15 0,-1-4-14 0,1 3-9 0,-1-3-8 16,7 3-11-16,0-6-12 0,0 2-12 0,0 1-13 0,0-4-8 0,7 0-10 15,-7-1-8-15,6-2-7 0,7 3-7 0,-7-4-8 0,1 1-8 0,0-1-8 16,5-4-9-16,2 5-8 0,-8-5-2 0,7 1-6 0,0 0-7 0,0-1-7 16,1 0-6-16,-2-3-9 0,8 4-17 0,-7-4-17 0,-1 0-32 0,2 0-33 0,-1-4-26 15,6 1-23-15,-6 0-21 0,1-1-16 0,-2-3-32 0,8 3-36 0,-7-7-12 16,0 4-12-16,6-4-72 0,-5 3-78 0,-1-3-26 0,0-3-15 0,6 2 0 0,-5-2 6 15,-2 3 33-15,1-3 35 0,-6 2 37 0,6-2 34 0,0-1 45 0,-6 5 46 16,5-2 37-16,-5 1 38 0,0 0 72 0,-1 0 82 0</inkml:trace>
  <inkml:trace contextRef="#ctx0" brushRef="#br0" timeOffset="12565.91">12395 9631 0 0,'-7'4'16'0,"0"-1"114"0,1-3 46 0,-7 4 32 0,6-1 26 0,-6 1 23 0,7-4 21 16,-7 4 11-16,0 0 10 0,-1-1 8 0,2-3 9 0,-1 3 3 0,-7 2 2 15,0-2-149-15,8-3-176 0,-8 4-76 0,1 0-61 0,-1 3-19 0,-6-3-14 16,6 3 32-16,-5 4 40 0,5-4 42 0,-6 4 44 0,7 0 9 0,-8 4 4 0,8-4 5 15,-1 4 8-15,-6-1 17 0,13 1 23 0,-6-1 45 0,-1 1 52 0,6 0 18 16,2-1 16-16,6-3-30 0,-8 3-33 0,8-2-33 0,-1-4-31 0,7-1-1 16,0 0 3-16,0-3 3 0,0-4-1 0,7 0-3 0,-1 0-1 0,1-4-15 0,0-3-15 15,5 0-12-15,-6-1-10 0,8-4-14 0,-1-2-14 0,0 0-11 0,0-1-13 16,0-3-32-16,6 0-33 0,-5-4-58 0,5 0-60 0,1-1-58 0,0-2-53 16,-1-1 6-16,0 1 13 0,0-5 19 0,1 4 21 0,6-3 16 0,-6 0 17 15,-1 0 19-15,1-4 24 0,-1 4 38 0,7-5 43 0,-6 5 104 0,0 0 90 0,-1-4 76 16,1 3 87-16,-1 1 62 0,1 0 57 0,-7 3 57 0,6 1 56 0,-5-2 54 0,-2 2 54 15,1 3 45-15,1 4 45 0,-2 0 43 0,-5 3 44 0,0 1-151 16,-1 3-190-16,0 0-55 0,1 3-33 0,-7 4-31 0,0 0-26 0,0 1-56 0,0 3-204 16,0 3 0-16,0 1 0 0,0 4 0 0,-7 0 0 0,7-1 0 0,-6 4 0 15,6-4 0-15,0 3 0 0,-6 2 0 0,6-5 0 0,0 4 0 0,-7 0 0 0,7-4 0 16,0 5 0-16,0-5 0 0,0 0 0 0,7 0 0 0,-7-3 0 0,6-1 0 16,-6 4-46-16,6-7-11 0,1 4 11 0,0 1 9 0,-1-5 7 0,1 3 4 0,-1-3 3 15,0 0 4-15,2 0-1 0,-2 0 2 0,6 0 2 0,-5 0-2 0,6 0 0 16,-6 0 0-16,5-3 0 0,-4 3-4 0,4-5-1 0,2 5-2 0,-8-4-3 15,7 1-3-15,0-1-1 0,0 1-2 0,-1-1-2 0,2 1-5 0,-8-1-2 16,8 0-4-16,-1 1-3 0,-1-4 4 0,2 3 1 0,-2 0 4 0,2 0 4 16,-1 1 8-16,-7-1 7 0,8 0 15 0,-2 4 9 0,-6-3 12 0,2 3 11 0,4 0 8 15,-5 0 5-15,-1 3 9 0,1 1 7 0,-7 3 15 0,7 1 14 0,-7-1 14 16,0 4 18-16,0 0 8 0,0 3 6 0,0 2-2 0,-7 2-34 0,0 0-93 0,1 4 0 16,-1 0 0-16,-5 3 0 0,4 0 0 0,-4 2 0 0,-2 2 0 0,-5 0 0 15,6 4 0-15,-6-4 0 0,5 5 0 0,-5-1 0 0,-1-4 0 0,0 4 0 16,-5-3-197-16,5 2-207 0,0-6-170 0,2 3-169 0,-9 0-28 0,7-6-1 15,2 2 38-15,-2-6 40 0,0 2 55 0,1-6 56 0,-1-4 52 0,7 0 54 0,-7-4 79 16,1-3 82-16,6 0 83 0,0-4 108 0</inkml:trace>
  <inkml:trace contextRef="#ctx0" brushRef="#br0" timeOffset="12765.65">12395 9440 0 0,'6'-11'262'0,"7"4"196"15,0 3 103-15,-6 4 71 0,5 0 58 0,-5 4 47 0,6 0 41 0,-7 3 37 16,8 4 36-16,-8-4 28 0,7 8 29 0,-7-3-288 0,8 5-620 0,-8-2 0 15,7 3 0-15,0 1 0 0,0-1 0 0,7 4 0 0,-8-3 0 0,8 3 0 0,0-5 0 16,5 1 0-16,-5 5 0 0,0-4 0 0,7-2 0 0,-2 5 0 0,1-3 0 16,0-1 0-16,0-4 0 0,1 5 0 0,-1-4 0 0,6-1 0 0,-6 1 0 15,-7 0 0-15,8-4 0 0,-1-1 0 0,-6-2 0 0,-1 0-405 0,0 3-470 0,-6-8 0 16,1 4 28-16,-2-3 37 0,1 0 36 0,-6-1 51 0,-1-3 53 0,1 4 74 16,-1-4 78-16,-6 0 85 0,0 0 90 0,0 0 107 0,0 0 150 0</inkml:trace>
  <inkml:trace contextRef="#ctx0" brushRef="#br0" timeOffset="14573.55">13717 9485 0 0,'-7'-4'192'0,"0"4"178"0,-5-3 80 0,5-1 71 15,0-1 64-15,1 5 53 0,0-3 50 0,-1 0 42 0,0 3 37 0,1-3 34 16,-1-2 30-16,1 5 34 0,6-4-112 0,-6 1-753 0,6 3 0 0,-8-4 0 0,8 4 0 15,0-4 0-15,8 4 0 0,-2-3 0 0,0 3 0 0,1-4 0 0,6 4 0 16,-6-4 0-16,5 4 0 0,8-3 0 0,-7 3 0 0,7-4 0 0,0 0 0 16,5 4 0-16,1-3 0 0,-6 3 0 0,12-4 0 0,-5 0 0 0,-1 4 0 0,6-3 0 15,1-1 0-15,-7 4 0 0,6-4 0 0,1 1 0 0,-1 3 0 0,1-4 0 16,6 1 0-16,-7-1 0 0,1 0 0 0,-1 4 0 0,1-3 0 0,-1-1 0 16,1 0 0-16,-7 1 0 0,7-1 0 0,-7 0 0 0,0 1 0 0,6-1 0 0,-12 0 0 15,7 1 0-15,-9-1 0 0,2 0 0 0,-1 4 0 0,1-3 0 0,-6 3 0 16,-2-3 0-16,1 3 0 0,1-6 0 0,-8 6-342 0,0 0-134 0,1-3-46 15,0 3-141-15,-7 0-141 0,6-3 28 0,-6 3 50 0,0 0 59 0,0 0 59 0,0-3 52 16,-6-2 51-16,-1 2 71 0,7-1 71 0,-7 0 63 0,1 1 62 0,-7-1 72 16,6-3 121-16</inkml:trace>
  <inkml:trace contextRef="#ctx0" brushRef="#br0" timeOffset="14798.94">14511 9125 0 0,'0'-3'136'0,"0"-1"156"0,0 4 58 0,7-4 65 0,-7 4 67 0,0 0 60 0,6 0 58 15,-6 0 51-15,0 0 51 0,7 0 46 0,-7 0 45 0,6 0 37 0,-6 0 35 16,6 4-249-16,2-4-447 0,-8 0-169 0,6 0 0 0,0 0 0 0,0 4 0 15,-6-4 0-15,14 3 0 0,-14-3 0 0,13 0 0 0,-7 4 0 0,0 0 0 16,2-4 0-16,4 4 0 0,-6-1 0 0,8 1 0 0,-8-1 0 0,7 1 0 16,1 3 0-16,-8-3 0 0,7 3 0 0,-6-4 0 0,-1 6 0 0,7-2 0 0,-7 0 0 15,1 0 0-15,0 4 0 0,-1 0 0 0,-6 0 0 0,6 0 0 0,-6 4 0 0,0 0 0 16,0 3 0-16,0 1 0 0,-6-1 0 0,6 0 0 0,-6 4 0 0,-1 0 0 16,0 0 0-16,-6 0 0 0,7 1 0 0,-7-2 0 0,6 1 0 0,-5 0 0 15,-2-4 0-15,1 0-142 0,1-3-555 0,4-1-170 0,-4 2 7 0,-2-10 30 16,8 6 42-16,-7-8 44 0,7 3 64 0,-8-7 64 0,8 0 65 0,0-4 70 0,-8-3 93 15,8 0 95-15,6-4 97 0,-6-1 138 0</inkml:trace>
  <inkml:trace contextRef="#ctx0" brushRef="#br0" timeOffset="15115.5">14961 9224 0 0,'0'-3'137'0,"0"-5"178"0,0 1 92 0,6 0 66 16,-6-4 59-16,6 4 53 0,1-2 50 0,0-1 44 0,5-1 41 0,-5 4 39 15,6-4 36-15,0 3 34 0,0-3 29 0,0 0-391 0,1 0-467 0,-2 4 0 0,1-4 0 16,7 4 0-16,-8 0 0 0,2-1 0 0,-1 5 0 0,0-4 0 0,6-1 0 15,-5 0 0-15,-2 1 0 0,8 3 0 0,-7-3 0 0,0 0 0 0,0-1 0 16,0 2 0-16,0 1 0 0,0-2 0 0,0 0-215 0,0 0-170 0,-7 3-54 16,8-3-96-16,-8 2-95 0,7 2-58 0,-6 0-46 0,-1-1 37 0,1 0 48 0,-7 0 47 15,6 1 47-15,-6 3 62 0,0 0 63 0,0 0 61 0,-6 0 62 0,6-4 68 0,-7 4 71 16</inkml:trace>
  <inkml:trace contextRef="#ctx0" brushRef="#br0" timeOffset="15450.85">15234 8751 0 0,'0'0'96'0,"0"0"162"0,0 0 79 0,0 0 71 0,0 0 66 0,0 5 54 0,0-1 50 16,7 3 50-16,-7-4 47 0,0 4 46 0,0 4 43 0,0 0 37 0,0 0 36 16,0 8-210-16,6-5-264 0,-6 4-267 0,0 1-96 0,0 3 0 0,0 0 0 15,6-1 0-15,-6 5 0 0,0 4 0 0,0-1 0 0,0 1 0 0,7 2 0 16,-7 1 0-16,0 4 0 0,0 0 0 0,0-1 0 0,0 5 0 0,0-1 0 0,7 0 0 16,-7-3 0-16,0 3 0 0,0 1 0 0,0-2 0 0,0 2 0 0,-7-1 0 0,7-3 0 15,0 0 0-15,0 0 0 0,-7-5 0 0,7 1 0 0,0-3 0 0,0-1 0 16,-6-3 0-16,6-5 0 0,-6 2 0 0,6-5 0 0,-7 0 0 0,7-3 0 15,-6-4 0-15,6 0 0 0,-7-4 0 0,0-3 0 0,1-1 0 0,0-3 0 16,-2-3 0-16,2 3 0 0,0-8 0 0,0-3 0 0,-1 0 0 0,-6 0 0 0,0-3-68 0,7-4-45 16,-8-2 32-16,8 3 35 0,-7-5 36 0,0 0 36 0,6 0 28 0,-5 0 25 15,4 0 21-15,2 3-41 0,-7-3-59 0,6 5 0 0,1 2 0 0,0 0 0 16,6 0 0-16,-7 4 0 0,7 0 0 0,-6 1 0 0,6 2 0 0,0 5 0 16,0-4 0-16,0 3 0 0,6-1 0 0,-6 2 0 0,7-1 0 0,-1 0 0 0,0-3 0 15,1 4 0-15,0-5 0 0,-1 5 0 0,8-5 0 0,-2-3 0 0,1 4 0 16,0-4 0-16,6 0 0 0,-5 0 0 0,5-4 0 0,1 1 0 0,0-1 0 0,-1-3-127 15,1-1-556-15,-1 1-179 0,7-4 2 0,-6 4 30 0,-1-4 38 0,0 1 45 16,8-2 62-16,-8 1 65 0,0 4 69 0,1-4 71 0,0 0 91 0,-1 0 94 16,-5-1 91-16,5 5 138 0</inkml:trace>
  <inkml:trace contextRef="#ctx0" brushRef="#br0" timeOffset="15617.44">15833 8788 0 0,'0'-3'187'0,"-6"-1"174"0,6 4 78 0,-7 0 53 0,1 0 43 15,-8 0 34-15,8 4 30 0,-6-1 25 0,-2 1 23 0,1 3 10 0,0 4 5 16,0-3-31-16,-7 3-44 0,8 3-362 0,-8-3-413 0,1 4-110 0,5-1-66 0,-6 1-152 16,1 0-153-16,6-1-4 0,0 1 21 0,-7 0 26 0,8-1 28 0,5-3 41 15,-6 4 43-15,0-4 70 0,7 0 71 0,-1 0 71 0,0-3 68 0,1-1 71 16,0 0 119-16</inkml:trace>
  <inkml:trace contextRef="#ctx0" brushRef="#br0" timeOffset="15831.98">15520 8799 0 0,'7'-18'173'0,"-7"7"175"0,7-3 79 0,-7 3 66 0,0 3 58 15,6 1 62-15,-6 3 60 0,0 0 51 0,-6 4 50 0,6 0 40 0,0 4 40 16,-7 0 31-16,7 3-23 0,-7 1-862 0,1 3 0 0,0 0 0 0,6 3 0 16,-7 0 0-16,7 5 0 0,-7-1 0 0,7 4 0 0,0 0 0 0,0 0 0 15,0 4 0-15,0-5 0 0,0 5 0 0,0 0 0 0,7-4 0 0,0 4 0 0,-7 0 0 16,6-5 0-16,0-2 0 0,8 3 0 0,-8-4 0 0,7 0 0 0,-7-3 0 16,8 0 0-16,-8-1 0 0,7-3 0 0,0 0 0 0,0-3 0 0,1-5 0 0,-2 5 0 15,8-5 0-15,-7-3 0 0,0 0 0 0,0 0 0 0,0-3 0 0,6-1 0 16,-6 0 0-16,1-3 0 0,-2-4 0 0,8 4 0 0,-7-4 0 0,0 0 0 15,0 0 0-15,1-5-178 0,-2 6-502 0,2-1-184 0,-8-3 4 0,7 2 33 0,0 1 43 16,-6 0 45-16,-1 0 67 0,0 1 68 0,0 2 64 0,2 1 65 0,-8 3 88 16,6-3 90-16,-6 3 88 0,0 4 134 0</inkml:trace>
  <inkml:trace contextRef="#ctx0" brushRef="#br0" timeOffset="16032.8">15788 9172 0 0,'-14'16'190'0,"2"-2"184"0,-2 5 95 0,1-5 74 0,-6 1 68 0,6 0 56 16,0 3 50-16,0-4 43 0,0 2 41 0,7-1 34 0,-8-5 29 0,8 5 29 15,-8-1-426-15,8 1-467 0,0-1 0 0,-1 1 0 0,1 0 0 0,6-1 0 0,0 1 0 16,-7-1 0-16,7 5 0 0,0-4 0 0,0 7 0 0,0-4 0 0,7 4 0 16,-7 0 0-16,0 1 0 0,0 2 0 0,6-3 0 0,-6 0 0 0,0-1 0 15,0 1 0-15,0 0 0 0,7 1 0 0,-7-5 0 0,0 0 0 0,0-3 0 0,0-1 0 16,6-3 0-16,-6 1 0 0,0-5 0 0,0 0-96 0,0-3-357 0,-6-1-92 16,6-3-92-16,0 0-73 0,0 0-63 0,6-3 33 0,-6-1 48 0,0-7 46 15,-6 4 51-15,6-4 47 0,0-4 52 0,0 1 79 0,0-2 84 0,0 2 76 0,0-4 77 16</inkml:trace>
  <inkml:trace contextRef="#ctx0" brushRef="#br0" timeOffset="16298.87">15644 9469 0 0,'0'-3'93'0,"7"-3"149"0,0 1 56 0,-7 1 52 0,6 1 49 0,-6-1 54 0,6 0 54 15,-6 1 39-15,0 3 37 0,7-4 30 0,-7 0 29 0,6 1 28 0,1-1 27 16,0 0-210-16,-1 1-256 0,0-1-33 0,-6 0 0 0,7 1-15 0,0-5-18 16,5 5-27-16,-12-1-29 0,13 1-7 0,-6-1-1 0,0 0 0 0,5 1-16 15,-4-1-85-15,-2 4 0 0,0-4 0 0,7 4 0 0,-6 0 0 0,-1 0 0 0,1 4 0 16,-1-4 0-16,0 4 0 0,8-1 0 0,-8 1 0 0,0 3 0 0,-6 0 0 15,8 4 0-15,-2-3 0 0,0 3 0 0,-6 0 0 0,7 3 0 0,-7-2 0 0,6 6 0 16,-6-4 0-16,0 4 0 0,0 1 0 0,7-1 0 0,-7 4 0 0,0-4 0 16,0 4 0-16,0 1 0 0,0-1 0 0,0 3 0 0,0-2 0 0,-7-2 0 15,7 1 0-15,0 4 0 0,0-8 0 0,0 4 0 0,0-4 0 0,0 5 0 0,-6-5 0 16,6-4 0-16,0 1 0 0,0 0 0 0,0-4 0 0,0 0 0 0,0-4 0 16,0 0 0-16,-7 1 0 0,7-5 0 0,0 1 0 0,0 0 0 0,-6-4-79 0,6 0-340 15,-6-4-26-15,-2 4-25 0,8-7-83 0,-6 3-82 0,0-3-46 0,0-1-35 16,-2 1 45-16,2-4 55 0,0 0 53 0,-1-3 51 0,1-1 68 0,-8 0 66 15,8-3 57-15,0-1 55 0,-8 1 51 0,8-1 57 0</inkml:trace>
  <inkml:trace contextRef="#ctx0" brushRef="#br0" timeOffset="16415.63">15723 9671 0 0,'-7'-14'76'0,"0"2"146"16,7-2 59-16,0 3 46 0,-6 3 36 0,6-3 38 0,0 4 35 0,0 3 33 0,0-3 33 15,0 4 27-15,0-5 27 0,6 5 16 0,-6-1 17 0,7 0-198 0,-7 1-239 16,7-1-50-16,-1 0-21 0,0 4-37 0,1-3-39 0,-1-1-37 0,1 0-41 16,0 1-50-16,-1 3-55 0,0-4-38 0,8 0-30 0,-8 1-86 0,0 3-88 15,8-4-62-15,-8 0-57 0,1 4 17 0,-1-4 26 0,0 1 41 0,2 3 43 16,-2 0 40-16,-6 0 40 0,6 0 51 0,-6 3 49 0,0 1 46 0,0 0 49 0</inkml:trace>
  <inkml:trace contextRef="#ctx0" brushRef="#br0" timeOffset="16549.15">15820 9606 0 0,'-13'11'149'0,"6"3"172"0,1 0 82 0,0 1 63 0,0 0 57 16,-2-4 56-16,2 3 53 0,0-3 50 0,6 0 46 0,-7 0 41 0,0 0 38 15,7 1 30-15,0-5 32 0,0 0-443 0,0 1-426 0,0-5 0 0,0 1 0 0,7 3 0 16,-7-4 0-16,0 2 0 0,7-5 0 0,-7 3 0 0,6-3 0 0,0 4 0 0,2-8 0 16,-2 4 0-16,0-3 0 0,0-2-18 0,8 2-592 0,-8-4-116 0,7 0-102 15,1-1 9-15,-2-2 27 0,2-2 39 0,-2 1 40 0,1-4 63 0,1 1 65 16,-2-1 67-16,2 1 70 0,-2-5 99 0,8 1 98 0,-7 4 122 0,0-4 127 15</inkml:trace>
  <inkml:trace contextRef="#ctx0" brushRef="#br0" timeOffset="16781.9">16283 8883 0 0,'-7'0'184'16,"7"0"175"-16,-7 0 80 0,1 0 60 0,6 0 52 0,0 0 38 0,0-3 33 15,0 3 27-15,6-4 24 0,-6 4 20 0,7 0 17 0,0-4 9 0,-7 4 4 0,6-3-323 16,0 3-382-16,1 0-104 0,0 0-65 0,-1 0-48 0,1 0-46 0,-1 0-48 16,1 0-46-16,-1 0-89 0,1 3-90 0,5-3-79 0,-4 0-68 0,-2 0 22 0,7 0 33 15,-7 0 43-15,1 0 45 0,6-3 61 0,-7 3 64 0,0-4 51 0,8 0 53 16,-8-3 60-16,1 4 63 0</inkml:trace>
  <inkml:trace contextRef="#ctx0" brushRef="#br0" timeOffset="17032.32">16583 8756 0 0,'6'-5'96'0,"0"2"148"16,1 0 62-16,-1 0 50 0,1 3 43 0,-7-5 37 0,6 5 33 0,-6 0 23 0,0 0 22 15,0 5 21-15,-6-2 19 0,-1 0 29 0,1 5 29 0,-1 3-202 0,1-4-248 16,-8 4-37-16,2-1-8 0,-2 5-11 0,1 0-17 0,-6 3-10 0,0-3-7 16,5 3-3-16,-5 4 0 0,-1 0 2 0,0 0 3 0,1 0-4 0,-7 1-4 0,6-2-3 15,1 1-3-15,0 4-1 0,6-8 0 0,-7 4-1 0,7-4-1 0,-6 1 0 16,6-1-2-16,6-4 13 0,-6 2 12 0,7-5 7 0,-2-1 11 0,2 1 1 15,0-3 2-15,6-1-86 0,0-3-15 0,0-1 0 0,6 1 0 0,0-4 0 0,2 4 0 16,-2-8 0-16,7 4 0 0,-6-4 0 0,6 4 0 0,-1-3 0 0,8-5 0 16,-7 5 0-16,7-1 0 0,-7-3 0 0,6-1 0 0,1 1 0 0,-1 0 0 15,1-5 0-15,0 5 0 0,-1-4 0 0,0 0 0 0,1 1 0 0,-1-2 0 16,1 1 0-16,-1 0 0 0,1 0 0 0,-6 1-247 0,5-1-135 0,-6 0-46 0,0 0-29 0,-1 4-25 16,2-5-129-16,-1 4-130 0,-6 1 31 0,-1 0 52 0,0 0 48 0,1 3 47 15,-7-3 64-15,6 4 65 0,-6 3 56 0,-6-5 54 0,6 5 58 0,-7-3 59 16,1-1 56-16,0 4 108 0</inkml:trace>
  <inkml:trace contextRef="#ctx0" brushRef="#br0" timeOffset="17248.18">16413 8638 0 0,'-7'-7'129'0,"7"0"165"0,0-1 72 16,0 5 68-16,0 0 64 0,0 3 54 0,0 0 53 0,0 3 49 0,0 0 48 16,0 1 43-16,7 3 43 0,-7 1 35 0,0 2 35 0,6 5-249 0,-6 0-475 15,6-1-134-15,-6 5 0 0,0 3 0 0,8-1 0 0,-8 5 0 0,0 0 0 0,0 3 0 0,0 4 0 16,6 0 0-16,-6 0 0 0,0 0 0 0,0 4 0 0,6 0 0 0,-6-1 0 15,7 1 0-15,-7-1 0 0,7 1 0 0,-7 0 0 0,6-4 0 0,-6-4 0 16,6 4 0-16,-6-7-10 0,7 3-282 0,-7-7-32 0,6 0-3 0,-6-4-5 16,7-3-8-16,-7 0-10 0,7 0 0 0,-7-8-2 0,6 0-64 0,-6-4-71 0,6 1-58 15,-6-4-48-15,0 0 45 0,7-4 54 0,0-3 48 0,-7 0 49 0,6-5 39 0,0 3 38 16,-6-3 43-16,7-3 42 0,-7 0 38 0,6 1 46 0</inkml:trace>
  <inkml:trace contextRef="#ctx0" brushRef="#br0" timeOffset="17631.99">16569 9210 0 0,'0'-4'28'16,"-6"-3"121"-16,6 7 47 0,-7-4 41 0,0 4 34 0,1 4 28 0,-1-1 24 0,1 5 22 15,-7-1 21-15,6 0 22 0,-5 4 23 0,5 0 25 0,-6 0 27 0,0 4-134 0,0 0-164 16,0-1-21-16,7 4 4 0,-8-3-6 0,1 0-7 0,7 3 0 0,-7-3 0 16,6 3 3-16,-5-3 4 0,4-1 0 0,2 5 0 0,0-7-4 0,6 2-2 15,-7 0-2-15,7-3-4 0,0 0-6 0,0 0-7 0,0-4-8 0,0 1-7 16,7-1-7-16,-7 0-7 0,6-3-9 0,0 3-8 0,2-3-12 0,-2-4-7 16,0 4-13-16,1-4-11 0,6 0-14 0,-7 0-14 0,7 0-23 0,-7-4-20 0,8 0-33 15,-8 1-33-15,8-1-27 0,-2-3-25 0,-5 3-23 0,6-3-28 0,-6-1-33 16,5-3-33-16,2 4-15 0,-2 0-12 0,-5-4-63 0,6 4-67 0,0-4 7 0,-7 3 17 15,2-3 7-15,4 7 7 0,-5-3 4 0,-1 0 7 0,1-1 23 0,-7 5 27 16,6-1 40-16,-6 0 41 0,0 4 28 0,0 0 29 0,0 0 58 0,0 0 54 16,-6 0 69-16,-1 0 71 0,1 4 41 0,-1 3 44 0,-5-3 47 0,4 3 51 15,-4 4 50-15,5-2 50 0,-6 0 36 0,0 3 33 0,0-1 37 0,0 3 38 16,7 1 40-16,-8 0 38 0,1-1-93 0,1 1-122 0,5 0-32 0,-6-1-21 0,7 4-15 16,-2-2-17-16,2-2-24 0,0 1-26 0,-1-1-14 0,7 1-13 0,-6-1-20 0,6-3-20 15,0 4-25-15,0-4-25 0,6 4-18 0,-6-4-17 0,7 0-11 0,-1 0-6 16,0-1-6-16,2 2-3 0,-2-1-5 0,0-4-9 0,8 4-6 0,-8-4-3 15,7 1-6-15,0-1-2 0,-6 4-6 0,5-7-4 0,2 3-8 0,-2 0-7 16,1-4-7-16,1 1-10 0,-2 1-15 0,2-2-17 0,-1 1-33 0,0-4-34 16,0 4-29-16,7-4-27 0,-8 0-30 0,-5-4-33 0,12-3-26 0,-12-2-25 0,13 3-70 15,-8-5-70-15,-5 0-37 0,6 0-28 0,0-4-23 0,0 0-14 0,0 1 41 16,1-4 51-16,-2-1 43 0,-6-3 43 0,8 0 48 0,-1 1 44 0,-7-2 46 0,8 4 47 16,-8-2 67-16,6 3 75 0</inkml:trace>
  <inkml:trace contextRef="#ctx0" brushRef="#br0" timeOffset="18115.31">16908 9528 0 0,'6'-15'28'0,"1"1"130"0,-7 0 60 0,0-2 46 0,0 7 43 16,0-3 33-16,0 4 30 0,0-3 28 0,-7 4 23 0,7 3 21 0,-6 1 22 0,-1-1 26 15,1 4 26-15,0 4-129 0,-8-4-162 0,8 7-28 0,-8 0-10 0,2 1-12 16,5 3-17-16,-6-4-17 0,0 7-17 0,1 2-24 0,-8-2-25 0,6 0-25 16,1 5-25-16,-6-1-29 0,6 1-29 0,0-1-34 0,-7 1-33 0,8 3-34 0,-8-5-33 15,6 6-28-15,-5-5-26 0,6 4-6 0,-6 0-5 0,5-4-15 0,-5 4-13 16,6 0-29-16,-6-3-26 0,5-1 6 0,-5 0 12 0,6-3 16 0,-6 3 14 16,5-4 12-16,2-2 10 0,-2-1-20 0,1-4-23 0,0 0 8 0,7 1 15 0,-7-5 39 15,7-3 38-15,-2-3 43 0,2-1 39 0,0-3 13 0,6 0 12 0,0-4 43 0,0-5 41 16,0 2 25-16,0-1 24 0,6-3 47 0,0 0 57 0,2-4 26 0,4 0 20 15,-5 0 8-15,6-4 4 0,0 0 1 0,-1 1-2 0,8-1-9 0,-6 1-12 16,5-4-87-16,-6 3-98 0,6-4-45 0,1 1-36 0,-1 0-21 0,1 0-17 16,0 3 26-16,-1-4 32 0,1 1 42 0,0 0 42 0,-1-1 18 0,7 5 15 15,-6-4 26-15,-8 3 27 0,8 4 42 0,-1-3 45 0,1 2 27 0,-6 1 25 0,-2 4 25 16,8 0 25-16,-14 3 1 0,7 1-5 0,1 3-25 0,-8 0-29 0,0 3-4 16,0 5-1-16,-6-1-1 0,8 1-5 0,-8 6-5 0,0 1-6 0,0 3-10 0,0 0-8 15,-8 1-22-15,8 3-21 0,-6-1-31 0,6 5-34 0,-6-4-24 0,6 4-23 16,-6-1-10-16,6 1-8 0,-8-1-10 0,8 2-9 0,0-6-10 0,0 5-12 15,0-4-7-15,0 0-6 0,0-4-2 0,8 4-1 0,-2-7 3 0,-6 3 2 16,6-3 3-16,8 0 3 0,-8-1 4 0,0-3 3 0,1 0 5 0,6 0 3 16,0 0-1-16,-7-3 1 0,8-1-3 0,-2 4 1 0,1-4 0 0,1 1 0 0,-2-5 1 15,2 5-2-15,-2-1 0 0,2-3 0 0,-1 3 1 0,-1 0 1 0,2-3-3 0,-2 3-4 16,2 1 3-16,5-5 2 0,-5 5 2 0,-2-1 1 0,2 0 9 0,-2 1 11 16,1 3 10-16,-6-4 14 0,6 4 11 0,-1 0 12 0,-4 0 9 0,-2 4 9 15,0-1 10-15,1 1 12 0,0 3 11 0,-7 1 9 0,0 3 6 0,0 0-125 16,0 0-11-16,0 3 0 0,-7 5 0 0,0-1 0 0,1-1 0 0,0 6 0 15,-8-1 0-15,2 4 0 0,-2-1 0 0,1 1 0 0,1-1 0 0,-8 5 0 0,0-1 0 16,7-3 0-16,-7 3 0 0,2-2 0 0,-2-2-372 0,-7 3-67 0,7-5-175 16,2 2-177-16,-9-3 3 0,7-3 27 0,2-1 49 0,-2-3 51 0,1 0 51 0,-1-4 52 15,0-1 55-15,1-6 56 0,-1 0 81 0,8-1 79 0,-2-6 82 0,1-1 128 16</inkml:trace>
  <inkml:trace contextRef="#ctx0" brushRef="#br0" timeOffset="18269">16810 9558 0 0,'13'-11'182'0,"0"0"190"0,-6 3 101 16,5-3 83-16,2 7 77 0,-2-3 55 0,-4 4 50 0,4 3 42 0,1-4 40 15,-6 4 33-15,6 4 29 0,-7-4 31 0,8 7-612 0,-2-4-301 0,-5 5 0 16,6-1 0-16,-6 4 0 0,5 0 0 0,2 0 0 0,-2 0 0 0,2 4 0 16,-1-1 0-16,-1-3 0 0,2 8 0 0,-2-5 0 0,2 4 0 0,-1-2 0 0,7 2 0 15,-8 0 0-15,2-3 0 0,5 3 0 0,1-3 0 0,-2 0 0 0,-4-1 0 16,6-3 0-16,-1 4 0 0,-6-8-178 0,6 4-480 0,1-4-164 0,0 1-15 0,-7-1 7 16,7-3 41-16,-1-4 47 0,0 0 67 0,-6 0 70 0,7-4 62 0,0 1 65 15,-8-1 86-15,1-4 86 0,7 1 84 0,-7 0 108 0</inkml:trace>
  <inkml:trace contextRef="#ctx0" brushRef="#br0" timeOffset="18931.09">17794 9261 0 0,'0'-7'151'0,"6"-1"168"0,-6 1 75 16,6 3 62-16,-6 1 53 0,8-1 51 0,-8 4 46 0,0 0 41 0,0 0 41 15,0 4 36-15,0 3 33 0,0 0 31 0,0 1 28 0,0 3-271 0,0 0-332 0,0 3-195 16,0 1-18-16,-8-1 0 0,8 5 0 0,0-1 0 0,-6 1 0 0,6-1 0 15,0 4 0-15,0 0 0 0,-6 1 0 0,6-2 0 0,-7 1 0 0,7 0 0 0,-7-4 0 16,7 4 0-16,0-4 0 0,0 0 0 0,-6-2 0 0,6-2 0 0,0-3 0 16,0 4 0-16,0-9 0 0,0 6 0 0,0-5 0 0,0-3 0 0,0 0 0 15,0-4 0-15,0 0-68 0,0-4-9 0,6 0 7 0,-6-3 5 0,0 0 3 16,7-4 6-16,0-1 8 0,-7-2-1 0,6 0-1 0,0-2 0 0,2-2 2 0,4 0 0 16,-6 0 5-16,1-4 5 0,0 3 4 0,6-2 6 0,-7 2 2 0,8-3 14 15,-2 4 10-15,-6-1 10 0,8 5 9 0,-1-1 12 0,-7 1 15 0,8 3 17 16,-8 0 18-16,6 3 18 0,-4 2 20 0,-2 0 8 0,0 3 8 0,1 3 6 0,-1 3-114 15,1-3-25-15,0 9 0 0,-7-6 0 0,6 8 0 0,0-3 0 0,-6 3 0 16,0 0 0-16,0 0 0 0,8 3 0 0,-8 1 0 0,0-1 0 0,0 5 0 0,0-4 0 16,0 3 0-16,0-4 0 0,-8 4 0 0,8-3 0 0,0 4 0 0,0-5 0 15,0 1 0-15,-6-1 0 0,6 2 0 0,0-5 0 0,0-4 0 0,0 4 0 0,-6-4 0 16,6 0 0-16,0-3 0 0,0 0 0 0,0-4 0 0,0 0 0 0,0 0 0 16,0 0 0-16,6-8-77 0,-6 4-43 0,0-6 12 0,6 3 12 0,-6-4 11 15,8 0 9-15,-8-5 7 0,6 2 4 0,0-1 5 0,0-3 6 0,1 3 4 16,0-3 14-16,-1-4 10 0,1 3 15 0,-1 1 15 0,8-4 13 0,-8 4 16 15,0 0 10-15,0 3 12 0,8 1 10 0,-8-1 13 0,1 0 19 0,-1 3 23 0,1 3 21 16,0 1 19-16,-7 0-40 0,6 5-120 0,0-1 0 0,-6 1 0 0,6 3 0 16,-6 3 0-16,0 1 0 0,8-1 0 0,-8 5 0 0,0 3 0 0,0 1 0 15,0-2 0-15,0 5 0 0,0 3 0 0,0-3 0 0,0 3 0 0,0 4 0 0,0-4 0 16,0 4 0-16,0 0 0 0,0 0 0 0,0-4 0 0,0 4 0 0,0-3 0 16,0 2 0-16,0-1 0 0,0-6 0 0,6 0 0 0,-6 1 0 0,0 0 0 0,0-4-341 15,6 0-101-15,-6-4-37 0,0 1-31 0,7-2-118 0,-7-2-121 0,0-4 24 16,0 0 43-16,6 0 46 0,1-4 47 0,-7 1 59 0,7 0 61 0,-1-5 67 0,-6 1 65 15,6-1 64-15,0-3 60 0,2 3 64 0,-8-2 112 0</inkml:trace>
  <inkml:trace contextRef="#ctx0" brushRef="#br0" timeOffset="19152.15">18308 9558 0 0,'0'-8'84'0,"7"1"149"0,-1 0 65 0,0 3 60 0,1 0 62 0,0 1 52 15,-1 3 51-15,-6-4 41 0,7 4 38 0,-1 0 37 0,-6 4 32 0,6-4 30 16,1 3 30-16,-7 1-203 0,7 0-250 0,-1-1-41 0,0 5-13 0,-6-5-35 16,8 5-36-16,-2-5-29 0,0 5-26 0,1-5-34 0,-1 1-64 0,1 3 0 0,-1-3 0 15,1-1 0-15,-1 1 0 0,0 0 0 0,2-4 0 0,-2 3 0 0,0-6 0 16,8 3 0-16,-8-4 0 0,0 0 0 0,1 1 0 0,-1-4 0 0,1 3 0 15,0-7 0-15,-1 4 0 0,-6-1 0 0,6-3 0 0,-6 0 0 0,7 4 0 0,-7-4 0 16,0 0 0-16,7 0 0 0,-7 1 0 0,-7-2 0 0,7 6 0 0,0-3 0 16,-7-2 0-16,7 4 0 0,-6 3 0 0,0-3 0 0,-1 3 0 0,0 1 0 0,1-1 0 15,-1 0 0-15,1 4 0 0,-7 0 0 0,6 0 0 0,1 4 0 0,-8-4 0 16,8 4 0-16,0-1 0 0,-1 1 0 0,1 0 0 0,-7-1-96 0,6 1-370 0,1 3-102 16,0-3-99-16,-2 3-65 0,8-3-55 0,-6 4 38 0,0-5 47 15,6 5 55-15,-7-4 56 0,7-1 59 0,0 1 57 0,0-1 78 0,0-3 80 0,0 4 74 0,0-1 75 16</inkml:trace>
  <inkml:trace contextRef="#ctx0" brushRef="#br0" timeOffset="19615.53">18848 9261 0 0,'7'-11'167'16,"0"-4"170"-16,-7 4 76 0,6 0 57 0,-6-3 50 0,0 3 41 0,0 4 38 0,0-5 28 15,0 1 31-15,-6 4 20 0,6 0 23 0,-7 0 20 0,0 3 18 0,7 0-285 16,-6 0-345-16,0 4-54 0,0 0-17 0,-2 0-13 0,2 4-14 0,-7 4-8 15,6-5-6-15,1 4-4 0,-1 4-2 0,1 0 0 0,-7 4 1 0,6 0 3 0,1-1 2 16,0 5 6-16,-1-1 6 0,0 4 5 0,7 0 9 0,-6 0 0 0,-1 0 3 16,7 0-1-16,-6 4-1 0,6-5-3 0,0 1 0 0,0 4-3 0,-6-3-3 15,6-2-7-15,6 1-9 0,-6-4-12 0,0 4-12 0,0-3-14 0,6-5-12 16,-6 2-9-16,7-2-4 0,-7 0 0 0,6-3-2 0,1 0 0 0,0-3-4 0,-1-1-4 16,0-3-3-16,1-4 6 0,0 0 4 0,-1 0 3 0,7-8 3 0,-7 5 2 15,1-8 0-15,6-1 3 0,-7 2 2 0,8-5-3 0,-8-4-4 0,7 1 2 0,-6-4 3 16,6 0 3-16,-7 0 1 0,8-7 1 0,-8 1 3 0,6-3 11 0,-5-2 14 15,0 1 33-15,-1-4 35 0,7-2 16 0,-6 2 12 0,0-5 11 0,-1 0 9 16,0-2 14-16,0 3 15 0,2-4 18 0,-2 4 22 0,0-1 17 0,-6 1 18 16,7-1 8-16,-1 5 9 0,1-1-129 0,-7 4-85 0,7 4 0 0,-7 0 0 0,6 3 0 15,-6 4 0-15,6 4 0 0,-6 0 0 0,0 7 0 0,0-3 0 0,8 5 0 16,-8 2 0-16,0 0 0 0,0 3 0 0,0 4 0 0,0 0 0 0,0 4 0 0,-8-1 0 16,8 5 0-16,0-2 0 0,0 6 0 0,-6 3 0 0,6-1 0 0,0 5 0 15,-6-1 0-15,6 8 0 0,0-1 0 0,0 2 0 0,-7 5 0 0,7 1 0 16,-7 0 0-16,7 7 0 0,0-3 0 0,-6 7 0 0,6-4 0 0,-7 4 0 15,7-4 0-15,0 4 0 0,-6 1 0 0,6-2 0 0,0 1 0 0,0-4 0 0,-6 1 0 16,6-5 0-16,0 5 0 0,6-9 0 0,-6 2 0 0,0-5 0 0,6 0 0 16,-6-3 0-16,0-1 0 0,7-6 0 0,-7-1 0 0,6 1-247 0,-6-8-424 0,7 3-179 15,-7-7 4-15,7 4 29 0,-7-7 40 0,0 0 46 0,6-4 61 0,0 0 65 16,-6 0 65-16,8-8 65 0,-8 5 91 0,6-8 89 0,-6 4 88 0,6-4 131 16</inkml:trace>
  <inkml:trace contextRef="#ctx0" brushRef="#br0" timeOffset="20550.25">20203 8631 0 0,'0'-7'166'0,"6"3"169"0,-6-3 73 0,0 4 59 0,0-6 57 15,0 6 52-15,-6-5 52 0,6 5 45 0,0-1 39 0,-6 0 36 0,6 1 31 0,-6-1 35 16,-2 4 33-16,2 0-333 0,0-3-514 0,-1 6 0 0,1-3 0 0,-1 4 0 15,0-1 0-15,-5 5 0 0,6 3 0 0,-8 1 0 0,1-2 0 0,0 8 0 0,6 1 0 16,-5 2 0-16,-8 5 0 0,7 3 0 0,0 5 0 0,0-2 0 0,-7 9 0 16,8-1 0-16,-2 4 0 0,-5 3 0 0,5 4 0 0,2 1 0 0,-2-1 0 15,2 5 0-15,5-5 0 0,-6 4 0 0,6 0 0 0,-5-1 0 0,12-2 0 16,-6-1 0-16,-2-3 0 0,8-1 0 0,0 1 0 0,0-8 0 0,0 0 0 0,0 1 0 16,0-9 0-16,8-2 0 0,-2 0 0 0,-6-5 0 0,6-3 0 0,0 0 0 15,1-7 0-15,0-1-341 0,-1 1-170 0,1-8-157 0,5-3-159 0,-4-4 13 0,4 0 40 16,1-4 56-16,0-3 59 0,-6-4 54 0,6 0 56 0,0-4 69 0,0 1 72 15,0-4 72-15,0-1 74 0,0-3 79 0,0 0 127 0</inkml:trace>
  <inkml:trace contextRef="#ctx0" brushRef="#br0" timeOffset="20848.32">20197 9400 0 0,'6'-14'164'0,"-6"3"169"0,6-4 71 0,-6 4 59 0,0 0 52 0,8 1 47 0,-8-2 42 16,0 1 35-16,0 0 32 0,0 0 29 0,0 0 26 0,6 4 30 0,-6-4 28 15,0 0-277-15,6 0-338 0,-6 3-47 0,7-3-50 0,-1 0-72 0,-6 4 0 0,7-4 0 16,0 3 0-16,-1-3 0 0,0 4 0 0,8 0 0 0,-8 0 0 0,0 0 0 15,8 3 0-15,-8-4 0 0,7 8 0 0,-7-3 0 0,8-1 0 0,-2 4 0 0,2 0 0 16,-8 4 0-16,7-1 0 0,-7 5 0 0,8-4 0 0,-8 6 0 0,8 1 0 16,-8 0 0-16,0 4 0 0,1 3 0 0,-1 1 0 0,1 3 0 0,0 0 0 0,-7 7 0 15,6-4 0-15,-6 9 0 0,0-5 0 0,0 7 0 0,0 1 0 16,0 0 0-16,-6 3 0 0,6 0 0 0,0 0 0 0,-7 5 0 0,0-2 0 0,7 1 0 16,-6-3 0-16,-1 3 0 0,1 0 0 0,6-4 0 0,-6 0 0 0,-2 1 0 0,8-4 0 15,-6-1 0-15,0 1 0 0,6-5 0 0,-7-2 0 0,7 0 0 0,-7-5 0 16,7-3 0-16,0 0 0 0,-6-4 0 0,6 0 0 0,0-7 0 0,0 5 0 15,0-9 0-15,0 0 0 0,0 0 0 0,0-3 0 0,0-4-283 0,-6-4-85 0,6 1-35 16,0-5-35-16,0 0-81 0,0-3-80 0,0-3-51 0,0-1-37 0,0 1 33 0,0-8 44 16,-7-1 49-16,7-2 49 0,0-3 61 0,0-3 62 0,0-1 50 0,0-5 50 15,-6-1 62-15,6-1 64 0</inkml:trace>
  <inkml:trace contextRef="#ctx0" brushRef="#br0" timeOffset="21083.52">20405 9580 0 0,'7'-30'110'0,"-1"1"158"0,0 3 69 0,2 0 64 0,-2 5 61 0,0 2 49 15,1 1 48-15,-1 0 38 0,1 3 35 0,0 1 29 0,-7 3 27 0,6-4 26 16,0 5 28-16,0-2-230 0,2 4-276 0,-2-3-42 0,0 4-14 0,1 0-30 0,0 0-32 15,-1-1-19-15,1 1-79 0,5 3-20 0,-5-3 0 0,0 3 0 0,5 1 0 16,-5-5 0-16,0 8 0 0,6-3 0 0,-1-1 0 0,-5 4 0 0,6-4 0 16,-7 4 0-16,8 0 0 0,-8 0 0 0,7 4 0 0,-6 0 0 0,-1-1 0 0,7 1 0 15,-7 0 0-15,2 3 0 0,-2 0 0 0,0 4 0 0,-6-3 0 0,7 3 0 16,-7 3 0-16,6-2 0 0,-6 3 0 0,0-1 0 0,-6 0 0 0,6 5 0 0,-7-1 0 16,7 0 0-16,-6 0 0 0,0 1 0 0,-8-1 0 0,8 4 0 0,-1-4 0 15,-6 1 0-15,7-5 0 0,-7 5 0 0,-1-1 0 0,8-4 0 0,-7-3 0 16,6 0 0-16,-5 1 0 0,5-1 0 0,1-4 0 0,-8-4 0 0,8 1-416 15,0 0-255-15,-1-4-176 0,0 0 7 0,7-4 31 0,-6 0 47 0,6 1 51 0,-6-4 61 16,6 0 64-16,0-4 63 0,0 4 64 0,0-5 87 0,6 4 92 0,-6-2 82 16,6-1 131-16</inkml:trace>
  <inkml:trace contextRef="#ctx0" brushRef="#br0" timeOffset="21315.6">20868 9492 0 0,'0'7'245'0,"0"0"185"0,0-3 87 16,6 3 70-16,-6-3 64 0,0 3 51 0,0-3 47 0,6 0 41 0,-6-1 37 0,7 1 34 15,-7 0 29-15,7-4 29 0,-1 3-896 0,-6-3-23 0,7 0 0 0,5 0 0 0,-4-3 0 16,4-1 0-16,-5 4 0 0,6-4 0 0,6 1 0 0,-5-5 0 0,-2 5 0 16,8-1 0-16,-7-4 0 0,7 1 0 0,-1 4 0 0,0-5 0 0,1 1 0 15,-1 0 0-15,1 4 0 0,0-6 0 0,-1 6 0 0,-5-3 0 0,4-3-220 16,2 6-466-16,-7-1-174 0,7 0 5 0,-8 1 30 0,2-1 45 0,-1 0 45 0,0 4 62 15,0-3 64-15,-7 3 66 0,8 0 68 0,-8 0 93 0,0 0 93 0,1 0 92 16,0 0 135-16</inkml:trace>
  <inkml:trace contextRef="#ctx0" brushRef="#br0" timeOffset="21548.57">21571 9172 0 0,'0'-7'271'0,"7"0"191"0,-7 0 91 0,0 3 68 0,-7 1 57 0,7-4 51 0,0 3 41 15,0 4 40-15,0-4 34 0,0 4 33 0,-7 0 27 0,7 4-232 0,0 0-672 16,-6 3 0-16,6 0 0 0,-6 4 0 0,6-1 0 0,0 6 0 0,-7-2 0 16,7 5 0-16,0-1 0 0,0 4 0 0,-7 4 0 0,7 0 0 0,0 3 0 0,-6 0 0 15,6 0 0-15,-7 0 0 0,7 5 0 0,-6-5 0 0,6 4 0 0,-6 0 0 16,6-4 0-16,-8 4 0 0,8-4 0 0,-6 1 0 0,0-4 0 0,6 2 0 0,-6-5 0 16,6-1 0-16,-7 0 0 0,7-4 0 0,0-4 0 0,-7 1-158 0,7-4-359 15,0 0-159-15,0-4-161 0,0-3 14 0,0-4 34 0,0 0 50 0,7-4 52 16,-7-3 61-16,7 0 64 0,-7 0 67 0,6-8 69 0,-6 0 79 0,6 1 78 15,0-5 84-15,-6-3 130 0</inkml:trace>
  <inkml:trace contextRef="#ctx0" brushRef="#br0" timeOffset="21768.66">21669 8686 0 0,'13'-26'207'0,"0"4"183"0,-7 4 90 0,7-1 77 0,-7 5 70 15,2 3 57-15,4 0 49 0,-5 7 42 0,-1 0 38 0,7 4 33 0,-6 4 32 0,-1 4 28 16,1-1-611-16,0 4-295 0,-1 3 0 0,0 5 0 0,1 3 0 0,0 0 0 0,-1 3 0 15,0 1 0-15,1 7 0 0,-1-4 0 0,-6 4 0 0,7 4 0 0,0-1 0 16,-7 1 0-16,6 0 0 0,0 3 0 0,-6-3 0 0,0 0 0 0,0 3 0 16,0-4 0-16,0 1 0 0,0 3 0 0,0-3 0 0,0-1 0 0,-6 1 0 15,0 0 0-15,-1-1 0 0,0 1 0 0,-6-3 0 0,7 1 0 0,-7-1 0 0,0-1 0 16,0-1 0-16,-7 1 0 0,1 1-363 0,0-2-175 0,-1-3-130 0,0 5-64 16,-5-5-48-16,5 0 26 0,-6 1 39 0,-1-5 51 0,1 1 50 0,0 0 53 0,1-4 55 15,-1 0 75-15,-7-4 79 0,7-4 81 0,0 2 83 0</inkml:trace>
  <inkml:trace contextRef="#ctx0" brushRef="#br0" timeOffset="22598.58">14427 5872 0 0,'0'4'186'16,"0"2"172"-16,-7 3 72 0,7-6 55 0,0 1 45 0,0 0 49 0,0-1 50 16,0 1 53-16,0-4 51 0,0 4 44 0,7-8 39 0,-1 4 37 0,0-4 34 15,1 1-641-15,-1-5-246 0,8 5 0 0,-2-9 0 0,2 5 0 0,5-4 0 0,1 0 0 16,0-3 0-16,5-1 0 0,1 0 0 0,0-3 0 0,7 0 0 0,-1 0 0 16,7-5 0-16,-5 5 0 0,4-4 0 0,1 0 0 0,7-3 0 0,-7 3 0 0,6-4 0 15,1 4 0-15,-1-3 0 0,1 2 0 0,-7-2 0 0,6 3 0 0,2-1 0 16,-9 1 0-16,2 1 0 0,5 2 0 0,-12-3 0 0,6 4 0 0,-7 3 0 15,-6-2 0-15,0 1 0 0,1 5 0 0,-7-3 0 0,-2 3 0 0,2 3 0 0,-7-3-153 16,1 4-321-16,-8 0-130 0,0 3-133 0,1-3-29 0,0 3-11 0,-7 1 44 0,0-1 55 16,0 0 52-16,-7 0 53 0,7 1 54 0,-7-1 56 0,1 1 75 0,0-1 77 15,-8 0 78-15,8 1 88 0</inkml:trace>
  <inkml:trace contextRef="#ctx0" brushRef="#br0" timeOffset="22815.01">15417 5088 0 0,'-8'-3'158'0,"8"-1"152"0,-6 0 79 0,6 1 69 0,0-1 61 0,0 4 58 0,6 0 57 16,-6-4 44-16,8 4 42 0,-8 0 40 0,6-3 40 0,0 3 36 0,1 0 31 15,0 0-382-15,-1-4-485 0,7 4 0 0,-7 0 0 0,8 0 0 0,-2 0 0 16,2 0 0-16,-8 0 0 0,7 0 0 0,0 0 0 0,0 0 0 0,1 4 0 0,-2-4 0 16,1 3 0-16,0 1 0 0,0 0 0 0,1-1 0 0,-2 5 0 0,-5-5 0 15,6 5 0-15,-7-1 0 0,7 0 0 0,-6 0 0 0,0 4 0 0,-1-3 0 0,0 3 0 16,1 0 0-16,-7 4 0 0,0-1 0 0,0 1 0 0,0 3 0 0,0 0 0 16,0 1 0-16,-7 3 0 0,1 1 0 0,0-2 0 0,-1 1 0 0,0 0 0 15,1 0 0-15,-1 4 0 0,1-5 0 0,-7 2 0 0,6-5 0 0,1 4-310 16,-8-4-369-16,8-3-174 0,0 0 4 0,-1-1 31 0,7-3 47 0,-6-4 48 0,-1 0 65 15,7 1 67-15,0-4 61 0,0-4 64 0,0 0 87 0,0-8 86 0,0 4 91 16,0-3 133-16</inkml:trace>
  <inkml:trace contextRef="#ctx0" brushRef="#br0" timeOffset="23148.21">15989 4886 0 0,'0'-6'158'0,"7"-2"161"0,-7-3 61 0,0 4 52 0,7 0 48 0,-7-1 39 16,6 1 40-16,-6-1 33 0,0 1 30 0,6 0 26 0,-6 0 22 0,7 3 24 0,-7-3 23 16,7-1-274-16,-1 5-327 0,1-1-37 0,-7-3 0 0,6 3-10 0,0 0-13 15,1-3-13-15,0 4-7 0,5-1-8 0,-5 0-4 0,0 0 1 0,-1 4 5 16,7-4 5-16,-6 4 6 0,0 0 8 0,5 4 12 0,-6-4 12 0,8 8 16 0,-8-4-64 16,1 3-25-16,6 0 0 0,-6 4 0 0,-1 4 0 0,6-1 0 0,-12 1 0 15,14 3 0-15,-14 4 0 0,6 3 0 0,1 2 0 0,-7 2 0 0,7 4 0 0,-7-1 0 16,0 5 0-16,6 0 0 0,-6 3 0 0,-6 3 0 0,6 2 0 0,0-1 0 15,0 0 0-15,-7 4 0 0,7-4 0 0,-7 3 0 0,7 1 0 0,-6-4 0 16,6 0 0-16,-6-4 0 0,-2 4 0 0,8-7 0 0,0-1 0 0,-6 1 0 16,6-8 0-16,0 1 0 0,-6-1 0 0,6-7 0 0,0 0 0 0,0-4 0 0,-6-3 0 15,6 0 0-15,0-5 0 0,0-2 0 0,0-1 0 0,0-3 0 0,0-1 0 16,0-3 0-16,0 0 0 0,0-3-178 0,0 3-216 0,-7-8-43 0,7 1-88 0,0 0-89 16,0-4-66-16,0 0-58 0,-7-4 37 0,7 1 49 0,0-6 47 0,-6 3 49 15,6-5 61-15,0 0 61 0,-7-4 60 0,1 1 61 0,6-1 65 0,-6 0 70 16</inkml:trace>
  <inkml:trace contextRef="#ctx0" brushRef="#br0" timeOffset="23398.57">16159 5088 0 0,'6'-18'112'0,"1"0"159"0,-1 3 71 15,8 1 62-15,-8-2 55 0,0 6 50 0,0-1 40 0,2 0 37 0,4 0 33 0,-5 0 28 16,0 0 29-16,-1 3 26 0,7 1 28 0,-7-4-229 0,8 8-279 0,-8-5-52 16,7 1-17-16,0 0-24 0,-6 2-29 0,6-1-19 0,0 2-15 0,-1 0-12 15,-4-4-8-15,4 5-7 0,1 3-15 0,0-4-24 0,-6 4 0 0,5 0 0 0,2 0 0 16,-8 0 0-16,8 0 0 0,-2 4 0 0,-5-4 0 0,6 3 0 0,-6 1 0 15,-1 4 0-15,0-4 0 0,1 2 0 0,0 2 0 0,-1 3 0 0,-6 0 0 16,6 0 0-16,-6 4 0 0,0-1 0 0,-6 1 0 0,6 0 0 0,-6 3 0 0,-1 1 0 16,7 2 0-16,-13-2 0 0,7-1 0 0,-1 4 0 0,-6-4 0 0,6 4 0 15,-5-4 0-15,-2 1 0 0,2-1 0 0,4-3 0 0,-4 0 0 0,5-1 0 0,-6-3 0 16,7-4 0-16,-7 1 0 0,7-5-57 0,-2 5-758 0,2-8-35 0,0 0-7 16,-1-4 28-16,7 0 37 0,-6-2 45 0,-1-6 50 0,7 1 67 0,-6 0 71 15,6-3 72-15,0-5 80 0,0 1 115 0,-7-1 124 0</inkml:trace>
  <inkml:trace contextRef="#ctx0" brushRef="#br0" timeOffset="34749.57">4670 10964 0 0,'0'-3'187'16,"-6"-1"173"-16,6 1 71 0,0-2 55 0,-7 5 43 0,7-3 41 0,0 3 41 16,0-3 48-16,0 3 52 0,0 0 44 0,0 0 47 0,0-4 37 0,7 4 35 15,-7 0-497-15,6 0-377 0,1 0 0 0,-7 0 0 0,12 4 0 0,-4-4 0 0,-2 0 0 16,7 3 0-16,0-3 0 0,0 3 0 0,0-3 0 0,6 0 0 0,-5 5 0 0,5-5 0 16,1 0 0-16,-1 3 0 0,0-3 0 0,8 0 0 0,-7 0 0 0,-2 0 0 15,9 0 0-15,-7 0 0 0,6 0 0 0,-1-3 0 0,-5 3 0 0,6-5 0 16,-6 5 0-16,5-3 0 0,-5 0 0 0,6-1 0 0,-7 0 0 0,1 0 0 0,0 1 0 15,-1-4 0-15,1 3 0 0,0-3 0 0,-1 3 0 0,-6-3 0 0,6-1 0 16,-5 4 0-16,-2-3 0 0,2 0 0 0,-1-1 0 0,-1 1 0 0,2 3 0 0,-8-3-373 16,0 3-57-16,2-3-56 0,-8 4-147 0,6-1-146 0,-6 0 22 0,0 1 44 15,0 3 51-15,0-4 49 0,-6 4 47 0,6-4 49 0,-8 4 64 0,-4 0 66 16,5 4 62-16,-6-4 63 0,7 0 80 0,-7 4 129 0</inkml:trace>
  <inkml:trace contextRef="#ctx0" brushRef="#br0" timeOffset="35169.33">4735 10887 0 0,'-13'9'190'0,"0"-3"173"0,1 2 76 0,4-1 51 0,2-3 44 0,-7 3 41 16,13-4 36-16,-6 1 52 0,-1 0 52 0,7 0 44 0,-6-1 46 0,6 0 33 15,6 2 30-15,-6-2-527 0,7 1-341 0,-1-1 0 0,1 5 0 0,-1-5 0 0,0 5 0 16,8-5 0-16,-1 5 0 0,0-1 0 0,0 4 0 0,0-4 0 0,6 0 0 16,1 4 0-16,-1 0 0 0,1-3 0 0,0 3 0 0,-1 0 0 0,7-4 0 15,-6 4 0-15,6 0 0 0,-7-3 0 0,7 3 0 0,0 0 0 0,-6-4 0 0,6 4 0 16,-7-4 0-16,1 0 0 0,7 0 0 0,-9 2 0 0,2-2 0 0,-7 0 0 0,7 0 0 15,-8 1 0-15,2-5 0 0,-1 5 0 0,0-5 0 0,0 5 0 0,-7-1 0 16,0 0 0-16,2 1 0 0,-8-1 0 0,6 4 0 0,-6 0 0 0,-6 0 0 16,6 0 0-16,-8 3 0 0,2 5 0 0,-6-4 0 0,5 3 0 0,-6 4 0 0,-6 0 0 15,5 0 0-15,-6-1 0 0,1 6 0 0,-1-2 0 0,2 1 0 0,-9-1 0 16,7 4 0-16,-6-3 0 0,0 0 0 0,-19 25 0 0,25-25 0 0,-6-1 0 16,7-2 0-16,-1 2 0 0,1-7 0 0,-1 4 0 0,7-3 0 0,0-5 0 15,0 4 0-15,0-7 0 0,6 5 0 0,1-6 0 0,0 1 0 0,-1-3 0 16,7-2 0-16,0 2 0 0,0 0 0 0,7-5 0 0,-1 5 0 0,0-5 0 15,7 1 0-15,1 0 0 0,-2-1 0 0,2 1 0 0,-2-1 0 0,8-3 0 0,-1 4 0 16,7-4 0-16,-6 4 0 0,7-4 0 0,-1 0 0 0,-7-4 0 0,7 4 0 16,6-4 0-16,-5-3 0 0,-1 4 0 0,0-1 0 0,7-3 0 0,-7-1 0 0,-1 1 0 15,1 0 0-15,7-1 0 0,-7 1 0 0,-6 0 0 0,6-1 0 0,-1 1 0 16,-5 4 0-16,0-5 0 0,-1 5 0 0,1-6 0 0,0 6 0 0,-8-1 0 0,1 1 0 16,1 3 0-16,-2-4 0 0,2 4 0 0,-8-4 0 0,0 4-589 0,1 0-167 15,0 0-100-15,-1 0 15 0,-6 0 35 0,7-3 43 0,-7 3 47 0,0-4 68 0,0 1 69 16,-7-1 71-16,7-3 73 0,-6-1 102 0,6 1 99 0,-7-4 110 0,0 0 121 15</inkml:trace>
  <inkml:trace contextRef="#ctx0" brushRef="#br0" timeOffset="35798.35">4930 12525 0 0,'0'-3'179'15,"-6"-2"176"-15,6 2 81 0,-6 0 62 0,6-1 53 0,-6 0 52 0,-2-3 51 16,2 3 42-16,0 1 40 0,-1-1 35 0,1-3 30 0,-8 3 33 0,8 4 31 0,0-4-653 16,-1 4-212-16,-6-4 0 0,7 4 0 0,-1-4 0 0,-6 1 0 0,6 3 0 15,-5-4 0-15,5 4 0 0,0-3 0 0,-5 3 0 0,5 0 0 0,0 0 0 16,-6 0 0-16,7 3 0 0,-1 1 0 0,1-1 0 0,-1 1 0 0,1 4 0 0,0 0 0 16,6 2 0-16,-8-2 0 0,2 3 0 0,0 3 0 0,6-3 0 0,-7 4 0 15,7-1 0-15,0 5 0 0,-6-5 0 0,6 4 0 0,0-2 0 0,0 2 0 0,0 0 0 16,6 0 0-16,-6-3 0 0,0-1 0 0,7 1 0 0,-7-1 0 0,6-2 0 0,0-1 0 15,2 0 0-15,-2-4 0 0,0 4 0 0,1-7 0 0,-1 0 0 0,1-1 0 16,-1 1 0-16,1-8 0 0,-1 4 0 0,1-7 0 0,6 3 0 0,-7-7 0 16,1 0 0-16,0-1 0 0,-1-2 0 0,7-4 0 0,-7 0 0 0,1-4 0 15,0 0 0-15,-1 0 0 0,0-3 0 0,1-5 0 0,0 4 0 0,-1 1 0 16,-6-4 0-16,6 0 0 0,1 2 0 0,-7-1 0 0,7 2 0 0,-7-4 0 0,6 5 0 16,-6 2 0-16,0 1 0 0,7 1 0 0,-7 2 0 0,0 1 0 0,0 0 0 0,0 3 0 15,0 1 0-15,0 3 0 0,0-1 0 0,0 5 0 0,0 0 0 0,0-1 0 16,0 5 0-16,0-1 0 0,0 0 0 0,0 4 0 0,0 0 0 0,0 0 0 15,0 4 0-15,0 0 0 0,0-1 0 0,0 5 0 0,0-5 0 0,0 8 0 0,0 1 0 16,0-1 0-16,0 3 0 0,0 4 0 0,6 1 0 0,-6-1 0 0,0 4 0 16,6 3 0-16,-6 1 0 0,8 3 0 0,-8-3 0 0,6 8 0 0,-6-6 0 0,6 6 0 15,0-6 0-15,-6 6 0 0,7-5 0 0,0 0 0 0,-7 1 0 0,6-1 0 16,1-3 0-16,-1-5 0 0,-6 5 0 0,6-5 0 0,2-1 0 0,-2-2 0 16,-6-3 0-16,6-1 0 0,1-3 0 0,-7 0 0 0,7-4 0 0,-7-3 0 0,6 3-413 15,0-3-67-15,-6-4-152 0,7 0-159 0,-7-4 6 0,6 1 26 0,-6-1 59 16,7-3 58-16,0-4 47 0,-7 0 49 0,6 0 62 0,0-4 63 0,-6 1 68 0,7-5 68 15,0 1 76-15,-1-1 113 0</inkml:trace>
  <inkml:trace contextRef="#ctx0" brushRef="#br0" timeOffset="36031.48">5295 12064 0 0,'0'-11'193'16,"7"-1"178"-16,-7 5 80 0,6-1 64 0,-6 5 57 0,7-1 59 0,-7 1 55 0,0-1 50 15,0 4 45-15,0 0 38 0,0 4 36 0,0-1 29 0,0 1-187 0,-7 3-697 16,7 1 0-16,0 3 0 0,0 0 0 0,0 0 0 0,0 7 0 0,0-3 0 15,-6 7 0-15,6 0 0 0,0 3 0 0,0 1 0 0,0 3 0 0,0 1 0 0,0 3 0 16,0 4 0-16,6-5 0 0,-6 5 0 0,0-1 0 0,0 1 0 0,0 4 0 16,0-5 0-16,0 1 0 0,0-5 0 0,0 5 0 0,0-4 0 0,-6-4 0 15,6 0 0-15,0-2 0 0,0-2 0 0,0-3 0 0,0-4 0 0,-7 1-107 16,7-5-294-16,0 1-52 0,0-8-90 0,0 2-92 0,-6-3-54 0,6-3-43 0,0-3 35 16,0 0 44-16,0 0 43 0,0-6 42 0,6-2 57 0,-6-3 58 0,0-4 73 0,0 1 72 15,7-1 71-15,-7 1 73 0</inkml:trace>
  <inkml:trace contextRef="#ctx0" brushRef="#br0" timeOffset="36364.83">5445 12401 0 0,'7'-4'138'0,"-1"-3"173"0,-6 3 83 0,7 4 62 0,0-4 55 0,-7 8 50 15,6-4 46-15,-6 7 43 0,0-3 40 0,0 3 32 0,0 0 29 0,6 1 24 0,-6 3 22 16,0 0-266-16,0 0-319 0,0-1-127 0,0 6-85 0,0-2 0 0,0 1 0 16,0 3 0-16,0-3 0 0,-6 4 0 0,6-1 0 0,0-1 0 0,0-2 0 0,0 4 0 15,0-5 0-15,0 5 0 0,-6-5 0 0,6-3-16 0,0 4-36 0,0-4 1 16,0-4 6-16,0 4 2 0,0-4 4 0,0-3 5 0,0-1-1 0,0-3 1 0,0 0 0 15,0 0 3-15,0 0 4 0,0-7 4 0,0 4 2 0,0-4 6 0,0-5 2 16,0 5 3-16,0-4 2 0,6-3-2 0,-6-1-3 0,0 0-2 0,0 1-3 16,6-1 0-16,0-4 0 0,-6 1 0 0,8-4 0 0,-2 4-2 0,-6 0 1 15,6 0-3-15,1-1 0 0,-1 1 3 0,1-1 3 0,0 1 7 0,-1 3 8 0,0 1 7 16,1-1 7-16,0 4 8 0,-1 0 10 0,0 0 17 0,1 4 20 0,0 0 19 16,-7 3 21-16,6-3 15 0,1 7 17 0,-1 0 2 0,0 0-142 0,1 0 0 15,0 7 0-15,-7-3 0 0,6 3 0 0,0 0 0 0,2 4 0 0,-2 0 0 0,0 4 0 16,1-1 0-16,-1 2 0 0,1 1 0 0,-1 1 0 0,1 2 0 0,-1 1 0 15,0-2 0-15,8 2 0 0,-8 1 0 0,1-3 0 0,-1 2 0 0,1 2 0 16,6-5 0-16,-7 0 0 0,0-3 0 0,8 3 0 0,-8-3 0 0,1-4 0 0,0 0 0 16,-1-4 0-16,7 0 0 0,-7-3-535 0,1 0-161 0,6-4-146 0,-7 0 13 15,1-4 34-15,0-4 49 0,5-2 52 0,-5-1 59 0,6 0 60 0,-6-4 56 16,-1-3 59-16,0 0 89 0,8-4 91 0,-8-1 103 0,1 1 140 0</inkml:trace>
  <inkml:trace contextRef="#ctx0" brushRef="#br0" timeOffset="36914.96">6715 10833 0 0,'0'-8'142'16,"0"1"169"-16,0 3 79 0,0 1 60 0,-6-5 51 0,6 8 48 0,-7-3 42 16,7 3 38-16,-6-4 34 0,6 8 34 0,-7-4 31 0,1 3 33 0,-1-3 29 0,1 8-253 15,-8-5-309-15,8 5-49 0,0 3-134 0,-1-1-45 0,-6 1 0 0,7 4 0 16,-1 3 0-16,-6 1 0 0,6 3 0 0,1-1 0 0,-7 5 0 0,6 4 0 0,1 2 0 15,0 2 0-15,-1 2 0 0,0 1 0 0,1 4 0 0,6 2 0 0,-7-3 0 16,7 8 0-16,0 0 0 0,0-1 0 0,0 1 0 0,0 0 0 0,0 3 0 16,7-4 0-16,-7 5 0 0,6-5 0 0,-6 1 0 0,7-1 0 0,0 1 0 15,-1-4 0-15,0-3 0 0,1-1 0 0,0 0 0 0,-1-3 0 0,0-4 0 0,1-4 0 16,0 0 0-16,-1-3 0 0,7-1 0 0,-7-6 0 0,1-1-197 0,0-3-221 0,-1-4-49 16,0-4-92-16,8 1-95 0,-8-5-48 0,1-3-38 0,-1 0 44 0,7-3 53 15,-6-5 50-15,-1-3 49 0,0-3 68 0,8-1 67 0,-8 1 56 0,1-5 56 16,-1-3 65-16,1 0 69 0</inkml:trace>
  <inkml:trace contextRef="#ctx0" brushRef="#br0" timeOffset="37365.11">7028 11016 0 0,'0'-8'190'0,"0"-3"178"0,0 5 84 15,0 1 67-15,0-2 60 0,0 3 51 0,0-3 47 0,-7 3 43 0,7 4 35 16,0-3 31-16,0 3 30 0,0 0 22 0,0 0 23 0,0 0-861 0,-6 0 0 16,6 3 0-16,0 1 0 0,0 0 0 0,0 3 0 0,0 0 0 0,0 4 0 0,0 0 0 15,0 0 0-15,0 4 0 0,0-1 0 0,0 2 0 0,0-2 0 0,0 4 0 16,-6 1 0-16,6-1 0 0,0 0 0 0,0 0 0 0,0 5 0 0,0-9 0 0,-8 5 0 16,8-5 0-16,0 1 0 0,0-1 0 0,0-3 0 0,0 1 0 0,-6-2 0 15,6-2 0-15,0-1 0 0,0 0 0 0,0-4 0 0,-6-3 0 0,6 5 0 16,0-5 0-16,0 0 0 0,0 0 0 0,6-5 0 0,-6 2 0 0,0 0 0 0,6-5 0 15,-6 1 0-15,0-4 0 0,8 0 0 0,-2 0 0 0,-6 0 0 0,6-3 0 16,1-2 0-16,0-1 0 0,-1 2 0 0,0-4 0 0,7 5 0 0,-6-5 0 0,6 1 0 16,-7 0 0-16,1 3 0 0,6 0 0 0,-7 1 0 0,7 0 0 0,-6-2 0 15,6 5 0-15,-7 4 0 0,2-4 0 0,4 4 0 0,-6 3 0 0,1-2 0 16,0 1 0-16,-1 2 0 0,1 3 0 0,-1 0 0 0,0 0 0 0,-6 0 0 16,8 3 0-16,-2-3 0 0,0 8 0 0,-6-5 0 0,6 5 0 0,2-1 0 0,-2 4 0 15,-6-4 0-15,6 5 0 0,1-1 0 0,-7 0 0 0,6 3 0 0,1 1 0 0,0-4 0 16,-7 3 0-16,6 1 0 0,0-1 0 0,0 1 0 0,-6-4 0 0,8 4 0 15,-2-4 0-15,-6 4 0 0,6-4 0 0,1 0 0 0,-1-4 0 0,-6 4 0 16,7-4 0-16,0 0 0 0,-1 1 0 0,0-5 0 0,-6 1 0 0,7 0 0 0,0 0-381 16,-1-1-117-16,0-3-162 0,-6 0-165 0,7 0 13 0,0 0 39 0,-1-3 54 15,1 3 59-15,-1-4 59 0,0 0 59 0,2 0 69 0,-2 1 69 0,0-1 72 16,0 4 69-16,-6-4 77 0,8 4 124 0</inkml:trace>
  <inkml:trace contextRef="#ctx0" brushRef="#br0" timeOffset="37880.67">7269 12016 0 0,'-7'-4'161'16,"7"1"163"-16,-6-1 63 0,6 0 58 0,-6 0 56 0,-2-3 47 0,2 4 47 15,6-5 41-15,-6 5 41 0,0-5 41 0,-2 1 40 0,2 0 34 0,-7 2 32 0,7-1-273 16,-1 2-332-16,0-3-164 0,1 3-55 0,-6-3 0 0,4 3 0 0,2 4 0 15,0-3 0-15,-1-1 0 0,0 4 0 0,-6 0 0 0,7 4 0 0,0-1 0 0,-1 1 0 16,0-1 0-16,1 5 0 0,0 3 0 0,-1 0 0 0,-6 14 0 16,6-10 0-16,1 0 0 0,6 2 0 0,-6 1 0 0,-1 2 0 0,7 2 0 15,0-4 0-15,-7 4 0 0,7 0 0 0,0-4 0 0,0 1 0 0,0 3 0 16,7-4 0-16,-7-4 0 0,7 5 0 0,-1-5 0 0,-6-3 0 0,6 4 0 0,1-4 0 16,-1-4 0-16,1 0 0 0,0-2 0 0,-1 2 0 0,0-7 0 0,8 3 0 0,-8-3 0 15,0-3 0-15,7 0 0 0,-6-6 0 0,0 2 0 0,5-4 0 0,-4 0 0 16,-2-3 0-16,6-1 0 0,-5-3 0 0,0-1 0 0,-1-2 0 0,1-1 0 15,5-4 0-15,-4 0 0 0,-2-3 0 0,-6 3 0 0,6-8 0 0,0 6 0 16,2-1 0-16,-2-4 0 0,-6 0 0 0,6 3 0 0,-6-2 0 0,7-2 0 0,-7 5 0 0,6 0 0 16,-6-1 0-16,0 2 0 0,0 1 0 0,7 2 0 0,-7 3 0 0,0 1 0 15,0 1 0-15,0 2 0 0,0 4 0 0,0-1 0 0,0 4 0 0,0 0 0 16,0 4 0-16,0-1 0 0,0 5 0 0,0-1 0 0,0 0 0 0,0 4 0 16,0 0 0-16,0 4 0 0,0 0 0 0,0 3 0 0,0 0 0 0,0 1 0 0,0 6 0 15,-7 1 0-15,7-1 0 0,0 5 0 0,0-1 0 0,0 5 0 0,0 2 0 16,0 0 0-16,0 5 0 0,-6-1 0 0,6 1 0 0,0 2 0 0,6 1 0 0,-6 0 0 15,0 1 0-15,0-5 0 0,0 4 0 0,7-4 0 0,-7 0 0 0,7-3 0 16,-7 0 0-16,6-1 0 0,-6-3 0 0,6-4 0 0,0 1 0 0,-6-5 0 16,8 1 0-16,-2-4 0 0,0 0 0 0,1-4 0 0,-1 1-340 0,1-8-244 0,0 0-125 15,-1 0-116-15,7-4 17 0,-6-3 40 0,-1-4 54 0,0-1 57 0,1 1 55 16,6-7 58-16,-6 4 62 0,-1-8 67 0,0 0 83 0,2 0 87 0,-2-4 97 0,0-4 130 16</inkml:trace>
  <inkml:trace contextRef="#ctx0" brushRef="#br0" timeOffset="38147.46">7712 10617 0 0,'6'-5'202'0,"-6"1"175"0,0 1 75 0,0 3 68 0,0 0 63 0,0 3 57 16,7 1 57-16,-7 1 41 0,0 2 40 0,6 0 32 0,-6 1 28 0,6 3 26 15,-6-1-172-15,8 1-692 0,-8 4 0 0,6 3 0 0,7-3 0 0,-7 7 0 0,1 0 0 16,6 0 0-16,-7 4 0 0,8 3 0 0,-2 0 0 0,-5 1 0 0,6 6 0 15,0-3 0-15,0 7 0 0,0-2 0 0,0 5 0 0,-6-3 0 0,6 4 0 16,0 0 0-16,-7 4 0 0,1-4 0 0,-1 4 0 0,0-1 0 0,2 1 0 16,-2-1 0-16,-6 1 0 0,6 3 0 0,-6-3 0 0,0-1 0 0,0 1 0 0,-6 0 0 15,6-1 0-15,-6 1 0 0,-2 0 0 0,2-1 0 0,0-3 0 16,-1 4 0-16,1-8 0 0,-1 4 0 0,-6-3 0 0,7-5 0 0,-1-3 0 0,-6 0-260 0,7-3-610 16,-8-1-3-16,8-7 24 0,-1 0 35 0,1-8 38 0,-7-2 50 0,6-6 52 15,1-2 68-15,0-4 71 0,-2-4 75 0,2-7 80 0,0 0 117 0,-1 1 158 16</inkml:trace>
  <inkml:trace contextRef="#ctx0" brushRef="#br0" timeOffset="41147.83">8806 11580 0 0,'0'-8'154'0,"0"1"154"0,6 0 48 15,-6 0 40-15,0 3 34 0,6 0 45 0,-6 1 47 0,0-1 45 0,0 0 44 16,8 1 41-16,-8 3 43 0,0-4 35 0,6 4 37 0,-6 4-255 0,0-4-315 16,0 7-14-16,6-3 28 0,-6-1 10 0,7 5-17 0,-7-5-204 0,7 5 0 15,-7-1 0-15,6 0 0 0,-6 4 0 0,7 0 0 0,-7 0 0 0,6 4 0 16,-6 0 0-16,0-1 0 0,6 1 0 0,-6 3 0 0,0 0 0 0,0-3 0 0,0 3 0 16,0 1 0-16,0-1 0 0,0-3 0 0,0 3 0 0,0-3 0 0,0-1 0 15,-6-3 0-15,6 1 0 0,0-2 0 0,0 1 0 0,0-4 0 0,-6 0 0 0,6-3 0 16,0 4 0-16,0-8 0 0,0 4 0 0,0-4 0 0,0 0 0 0,0 0 0 15,0-4 0-15,0 4 0 0,0-3 0 0,0-6 0 0,0 2 0 0,0 0 0 16,0-4 0-16,6 1 0 0,-6-2 0 0,0-2 0 0,6-1 0 0,-6 0 0 0,7 1 0 16,0-4 0-16,-1 3 0 0,0-4 0 0,1 1 0 0,0 0 0 0,-1 3 0 15,1-3 0-15,5 3 0 0,-5 1 0 0,6-1 0 0,-7 5 0 0,2-2 0 0,4 1 0 16,-5 3 0-16,6 1 0 0,-7 0 0 0,1 3 0 0,5 1 0 0,-4 3 0 16,-2-4 0-16,0 4 0 0,8 4 0 0,-8-4 0 0,0 3 0 0,1 4 0 15,-7-3 0-15,6 7 0 0,1-4 0 0,0 4 0 0,-7 1 0 0,6-1 0 16,-6 0 0-16,6 3 0 0,-6 1 0 0,0-1 0 0,0 1 0 0,7 0 0 0,-7-1 0 0,0 1 0 15,-7 0 0-15,7 0 0 0,0-4 0 0,0 0 0 0,0-1 0 0,0 1 0 16,0-3 0-16,0-1 0 0,0-3 0 0,0-1 0 0,-6 1 0 0,6 0 0 16,0-4 0-16,0 0 0 0,0 0 0 0,0 0 0 0,6 0 0 0,-6-4 0 15,0 0 0-15,0 1 0 0,7-5 0 0,-7 1 0 0,0 0 0 0,7-1 0 0,-7-2 0 16,6-1 0-16,-6 0 0 0,6 0 0 0,1-5 0 0,-1 2 0 0,-6 3 0 16,7-4 0-16,0 1 0 0,-1-1 0 0,0 1 0 0,2-1 0 0,-2 4 0 0,0 0 0 15,0 1 0-15,1 1 0 0,0 2 0 0,-1 0 0 0,1-1 0 0,-1 5 0 16,-6-1 0-16,6 0 0 0,2 4 0 0,-2 0 0 0,0 4 0 0,0 0 0 15,-6-1 0-15,8 1 0 0,-2 3 0 0,-6 1 0 0,6-1 0 0,-6 1 0 0,7 3 0 16,-1 0 0-16,-6-1 0 0,7 5 0 0,-7-4 0 0,7 4 0 0,-1-1 0 16,-6 1 0-16,6 0 0 0,-6-1 0 0,7-2 0 0,-7 2 0 0,7 1 0 0,-7-5 0 15,6 2-279-15,-6-1-182 0,0 0-59 0,6 0-53 0,-6 0-92 0,7-4-90 16,-7-3 28-16,0 3 43 0,6-4 50 0,-6-3 51 0,7 4 55 0,-7-4 58 16,0-4 71-16,7 4 71 0,-7-3 69 0,6-1 67 0,0-3 73 0,-6 0 104 0</inkml:trace>
  <inkml:trace contextRef="#ctx0" brushRef="#br0" timeOffset="41399.19">9477 11767 0 0,'6'-3'91'15,"0"3"160"-15,1-4 77 0,0 8 67 0,-1-4 66 0,1 3 54 0,-1 1 49 16,-6-1 42-16,7 1 42 0,0 0 39 0,-1 3 34 0,-6-3 31 0,6 2 26 16,0 2-213-16,2-4-263 0,-2 3-63 0,0 0-34 0,-6 1-122 0,7-1-83 15,-1 0 0-15,1 1 0 0,-7-4 0 0,7 3 0 0,-1-4 0 0,0 1 0 0,0 3 0 16,2-7 0-16,-2 4 0 0,0-1 0 0,8-3 0 0,-8 0 0 0,1-3 0 0,-1 3 0 16,0-4 0-16,1 0 0 0,0-3 0 0,5 0 0 0,-12 0 0 0,7-4 0 15,0 3 0-15,-1-3 0 0,1 0 0 0,-1-4 0 0,-6 5 0 0,7-1 0 16,-7-3 0-16,0 2 0 0,6-3 0 0,-6 4 0 0,0-3 0 0,0 3 0 15,-6 0 0-15,6 3 0 0,0-2 0 0,0 2 0 0,-7 1 0 0,1-1 0 0,6 5 0 16,-7-4 0-16,1 3 0 0,-1 1 0 0,0-1 0 0,1 4 0 0,0 0 0 0,-1 0 0 16,0 0 0-16,-5 4 0 0,5-4 0 0,1 3 0 0,-8 1 0 0,8-1 0 15,0 1 0-15,-8-1 0 0,8 5 0 0,0-4 0 0,-1 3 0 0,0-3 0 16,-6 3 0-16,13 0-351 0,-6-3-329 0,0 3-173 0,-2-3 10 0,2 4 31 16,6-5 44-16,-6 4 48 0,6-3 60 0,0-1 61 0,0-3 67 0,0 4 66 0,0 0 93 15,6-4 92-15,-6 0 89 0,0 0 131 0</inkml:trace>
  <inkml:trace contextRef="#ctx0" brushRef="#br0" timeOffset="41897.07">10187 11540 0 0,'-7'-4'94'15,"0"4"152"-15,1 0 63 0,-1 0 62 0,1 0 58 0,0 0 50 0,-1 0 46 16,0 4 36-16,1-1 31 0,0 1 28 0,-8 0 25 0,8 3 25 0,-1 0 25 0,1 4-217 16,0 0-263-16,-1 0-44 0,0 0-8 0,1 4-31 0,0 0-36 0,-2 3-19 15,8-3-23-15,-6 3-4 0,6 1-7 0,-6-2-2 0,6 5-1 0,-7 1-4 16,7-1-3-16,0-4 2 0,0 4 0 0,7 0-4 0,-7-1-4 0,0-3-2 0,6 5-2 16,-6-5 0-16,6-4 1 0,-6 5 0 0,8-4 2 0,-2-4 2 0,0 4-3 15,-6-8-25-15,7 0 0 0,6 0 0 0,-7-3 0 0,1-4 0 0,-1-4 0 16,1 0 0-16,6-3 0 0,-7-3 0 0,8-5 0 0,-8 0 0 0,7-3 0 0,-7 0 0 15,8-8 0-15,-8 3 0 0,8-2 0 0,-8-4 0 0,6 0 0 0,-5 0 0 0,0-5 0 16,6 1 0-16,-7 0 0 0,0 0 0 0,2 1 0 0,-2-5 0 0,0 4 0 16,1 0 0-16,-7 0 0 0,6 0 0 0,-6 4 0 0,7-4 0 0,-7 4 0 15,0-2 0-15,0 6 0 0,6-4 0 0,-6 7 0 0,-6-3 0 0,6 3 0 16,0 4 0-16,0-1 0 0,0 4 0 0,-7 1 0 0,7 3 0 0,0 0 0 0,0 0 0 16,-6 3 0-16,6 5 0 0,0-5 0 0,0 8 0 0,0-4 0 0,0 4 0 15,0 0 0-15,0 0 0 0,-7 4 0 0,7 4 0 0,0-5 0 0,0 8 0 0,0 0 0 16,0 0 0-16,0 7 0 0,0 1 0 0,0 3 0 0,0 0 0 0,0 4 0 15,0 3 0-15,0 4 0 0,0 0 0 0,0 4 0 0,0 3 0 0,0 0 0 16,0 1 0-16,0-1 0 0,7 3 0 0,-7-1 0 0,0 1 0 0,0-3 0 16,0 0 0-16,6 1 0 0,-6-5 0 0,0-3 0 0,7 0 0 0,-7 1 0 0,6-5 0 15,-6-4 0-15,7-3 0 0,-7 0 0 0,6-4 0 0,-6-4 0 0,7 2 0 16,-7-5 0-16,7-4-572 0,-7 4-297 0,0-7-1 0,0 0 30 0,6-1 37 0,0-6 41 16,-6 3 55-16,7-8 57 0,-7 5 73 0,7-8 75 0,-7 3 91 0,6-3 89 15,-6-4 99-15,6 0 140 0</inkml:trace>
  <inkml:trace contextRef="#ctx0" brushRef="#br0" timeOffset="42331.16">11170 10983 0 0,'0'-11'188'0,"6"3"181"0,1 1 90 16,-7-1 73-16,0 5 64 0,0-4 54 0,0 3 51 0,0 0 41 0,0 4 40 15,-7-3 33-15,7 3 34 0,-6 3 28 0,0-3-246 0,-1 4-631 0,0 4 0 0,1-2 0 16,-7 2 0-16,6 3 0 0,1 4 0 0,-7-1 0 0,6 1 0 0,1 7 0 16,-7 0 0-16,-1 0 0 0,8 7 0 0,-7 1 0 0,0 2 0 0,7 2 0 0,-7 6 0 15,7 0 0-15,-8 0 0 0,8 8 0 0,-8-4 0 0,8 8 0 0,0-5 0 16,-1 4 0-16,1 1 0 0,-1-1 0 0,7 0 0 0,-7-3 0 0,7 3 0 16,-6-3 0-16,6-4 0 0,0 0 0 0,0-1 0 0,0-6 0 0,6 0 0 0,-6-4 0 15,0 0 0-15,7-8 0 0,-7 1 0 0,7-4 0 0,-1-4 0 0,1-3 0 16,-1 0 0-16,-6-4 0 0,6-4 0 0,1 0-166 0,0-7-355 0,5 0-157 0,-4-3-156 15,-2-1 12-15,7-7 37 0,-7 0 53 0,7 0 55 0,-6-4 57 0,5-3 60 16,-4-1 57-16,4-2 62 0,-5-1 88 0,6-4 88 0,-7 4 84 0,7-7 128 16</inkml:trace>
  <inkml:trace contextRef="#ctx0" brushRef="#br0" timeOffset="42830.42">11229 11697 0 0,'0'-15'149'0,"6"5"154"0,0-5 50 16,-6 4 60-16,7 0 62 0,-7 4 45 0,7-4 45 0,-7 3 36 0,6-3 34 15,-6 4 30-15,0-1 27 0,7 1 26 0,-7 0 27 0,0 0-265 0,6-1-319 16,-6 1-23-16,6 0 19 0,2-1-25 0,-2 1-33 0,-6 0-20 0,6 3-17 0,1-3-13 15,-1-1-49-15,1 1 0 0,-1 4 0 0,1-5 0 0,-1 5 0 0,1-2 0 16,6 2 0-16,-7 0 0 0,1-2 0 0,0 5 0 0,-1-3 0 0,7 3 0 0,-7 3 0 16,1-3 0-16,0 8 0 0,-1-5 0 0,0 5 0 0,2 3 0 0,-2-4 0 15,0 8 0-15,0 0 0 0,-6 3 0 0,7 0 0 0,-7 0 0 0,7 8 0 16,-7 0 0-16,6 0 0 0,-6 3 0 0,0 0 0 0,7 4 0 0,-7 4 0 16,0-1 0-16,0 1 0 0,0-1 0 0,0 5 0 0,0-1 0 0,0-3 0 0,0 3 0 15,0 1 0-15,0-5 0 0,0 4 0 0,0-3 0 0,0-4 0 0,0 0 0 0,0 0 0 16,0-4 0-16,-7-3 0 0,7 3 0 0,0-7 0 0,0 0 0 0,0-4 0 15,0 1 0-15,0-8 0 0,0 4 0 0,0-4 0 0,0-5 0 0,0 2 0 16,0-4 0-16,0-1 0 0,0 1 0 0,0-4 0 0,0-4 0 0,0 1 0 0,-6-4-25 16,6-1-345-16,0-3-39 0,-7-3-36 0,7 3-39 0,0-8-35 0,0 1-41 15,-7-4-37-15,7 0-23 0,-6-4-17 0,6 1 36 0,-6-1 41 0,6-3 64 16,-6-1 63-16,6-3 55 0,0 4 53 0,-8-4 58 0,8 4 55 0,0-4 60 0,-6 4 59 16,6-2 85-16,0 3 62 0,0-1 73 0,0 3 70 0,0 0 48 0,0 1 46 15,6-1 39-15,-6 4 37 0,0 0 32 0,8 0 30 0,-8 3 30 0,6 2 28 16,-6-1 27-16,6 2 24 0,0-2-134 0,1 3-168 0,-7 1-33 0,7 3-14 0,-1-4-23 15,1 1-27-15,-1 2-22 0,8-2-23 0,-8 3-15 0,0 1-15 0,0-6-15 16,8 5-16-16,-8 0-16 0,7 0-14 0,1 0-6 0,-8 4-10 0,6-4 16 16,-4 4 16-16,4-1 21 0,1 1 19 0,1 3 20 0,-8 1 18 0,6-1 19 0,-4 4 18 15,4 0 29-15,-5 0 28 0,0 4 28 0,-1 3 25 0,1-3 20 0,-1 3 15 16,0 4-209-16,1 0-70 0,-7 0 0 0,0 3 0 0,0 1 0 0,0 0 0 16,0 0 0-16,0 3 0 0,-7 0 0 0,7 1 0 0,-6 2 0 0,0-2 0 0,-1-1 0 15,1 4 0-15,-1-3 0 0,0-1 0 0,-5 0 0 0,4 0 0 0,2 1 0 0,0-4 0 16,-7-1 0-16,6-3 0 0,1 3 0 0,-1-6 0 0,1 3 0 0,0-4 0 15,6-3 0-15,-8 0-591 0,2-1-209 0,6 1-63 0,0-4 19 0,0 0 34 16,-6-4 43-16,6 1 45 0,0-5 66 0,0 5 67 0,0-4 77 0,0-1 80 16,0 0 109-16,0 1 110 0</inkml:trace>
  <inkml:trace contextRef="#ctx0" brushRef="#br0" timeOffset="43080.98">11841 11764 0 0,'0'3'264'0,"0"1"182"0,0-1 79 0,0 1 70 0,7 0 65 16,-7-1 49-16,0 1 46 0,0 0 40 0,6-4 34 0,-6 3 37 0,0-3 28 15,6 3-41-15,-6-3-853 0,6 0 0 0,2 0 0 0,-2 4 0 0,0-4 0 0,1 0 0 16,0 0 0-16,6 0 0 0,-7-4 0 0,7 4 0 0,-6 0 0 0,5 0 0 0,2-3 0 16,-1 3 0-16,-1 0 0 0,2-3 0 0,6 3 0 0,-8-4 0 0,8 0 0 15,-7 1 0-15,7 3 0 0,-8-4 0 0,8 0 0 0,-1 1 0 0,-5-4 0 16,5 3 0-16,-6 0 0 0,6 0 0 0,-5 0 0 0,6-3 0 0,-8 3 0 15,1 1 0-15,0-1-300 0,0-3-399 0,7 3-160 0,-7 0 7 0,0 1 29 0,0 0 44 16,-7-2 45-16,8 2 66 0,-8-1 65 0,7 4 69 0,-6-4 70 0,-1 1 96 16,0 3 93-16,1-4 91 0,-1 0 135 0</inkml:trace>
  <inkml:trace contextRef="#ctx0" brushRef="#br0" timeOffset="43332.37">12557 11375 0 0,'0'-7'245'0,"-6"-1"173"0,6 5 69 0,0-1 74 16,0-3 66-16,-7 3 57 0,7 4 50 0,0-4 44 0,0 4 41 0,0-3 35 16,0 3 32-16,0 0 26 0,0 3-726 0,0 1-186 0,0 0 0 0,0 3 0 0,0 0 0 15,0 4 0-15,0 0 0 0,0 4 0 0,0-1 0 0,0 1 0 0,0 3 0 16,7 5 0-16,-7-1 0 0,0 3 0 0,0 1 0 0,0 3 0 0,0 0 0 16,0 1 0-16,0 3 0 0,0-4 0 0,6 4 0 0,-6 0 0 0,0 0 0 0,0-4 0 15,0 4 0-15,0-4 0 0,0 5 0 0,0-5 0 0,0-4 0 0,7 1 0 16,-7-1 0-16,0-3 0 0,0-3 0 0,0 3 0 0,0-7 0 0,0-1 0 0,0 1 0 15,0-8 0-15,0 4-262 0,0-7-413 0,0-1-178 0,0-3 4 0,0 0 32 16,0 0 42-16,0-3 47 0,0-1 62 0,0-7 63 0,0 0 64 0,0 0 65 16,0-3 90-16,-7-1 91 0,7-3 90 0,0-5 133 0</inkml:trace>
  <inkml:trace contextRef="#ctx0" brushRef="#br0" timeOffset="43581.27">12642 11019 0 0,'7'-18'239'15,"-1"3"190"-15,-6-3 93 0,6 7 73 0,0-3 63 0,-6 2 51 0,8 5 47 16,-2-3 39-16,-6 2 36 0,6 4 32 0,-6-2 28 0,7 1 12 0,0 1-903 0,-1 4 0 16,1 0 0-16,-1 0 0 0,0 4 0 0,8 4 0 0,-8-5 0 0,7 9 0 0,0-5 0 15,0 3 0-15,1 5 0 0,-2 0 0 0,2-1 0 0,-2 5 0 0,8-1 0 16,-7 4 0-16,-1 4 0 0,8-1 0 0,-7 1 0 0,7 0 0 0,-7 3 0 16,0 1 0-16,0 2 0 0,0 1 0 0,0 0 0 0,0-1 0 0,-6 6 0 15,5-5 0-15,-4 3 0 0,-2 4 0 0,0-3 0 0,1 4 0 0,-7-5 0 0,6 5 0 16,-6-1 0-16,0 1 0 0,-6 2 0 0,6-2 0 0,-7 2 0 0,1-3 0 15,0 5 0-15,-8-5 0 0,8 0 0 0,-8 3-111 0,2-1-756 0,-8-2-11 0,7 4 19 16,0-7 31-16,-6 3 35 0,5-4 46 0,-5-3 49 0,-1 1 74 0,8-5 77 16,-8-4 77-16,1 1 84 0,5-4 119 0,-6-4 151 0</inkml:trace>
  <inkml:trace contextRef="#ctx0" brushRef="#br0" timeOffset="47167.57">10785 12782 0 0,'0'0'193'16,"-6"3"175"-16,6-3 78 0,0 0 62 0,-6 4 55 0,6 0 58 0,0-4 59 15,-6 3 51-15,6 1 50 0,0-4 40 0,0 0 35 0,-8 4 29 0,8-4-147 16,0 0-738-16,0 3 0 0,0-3 0 0,0 0 0 0,0 0 0 0,0 0 0 15,0 0 0-15,0 0 0 0,0 0 0 0,0 4 0 0,0-4 0 0,8 0 0 0,-8 0 0 16,0 0 0-16,6 0 0 0,0 4 0 0,0-4 0 0,2 0 0 0,-2 0 0 0,7 0 0 16,-7 0 0-16,8 0 0 0,4 0 0 0,-4 3 0 0,-1-3 0 0,7 0 0 15,-1 0 0-15,7 0 0 0,-6 0 0 0,6 0 0 0,-6 0 0 0,5 0 0 16,7 0 0-16,-5 0 0 0,-1 0 0 0,6 0 0 0,1-3 0 0,-7 3 0 16,6-4 0-16,1 4 0 0,6-4 0 0,-6 1 0 0,0-1 0 0,6 0 0 0,-7 1 0 15,1-5 0-15,5 5 0 0,-5-5 0 0,7 5 0 0,-8-6 0 0,1 6 0 0,6-4 0 16,-7 3 0-16,1 0 0 0,-1-3 0 0,1 4 0 0,-1-1 0 0,1 1 0 15,-1-1 0-15,1 0 0 0,-1 0 0 0,-6 1 0 0,7-1 0 0,-7 4 0 16,7-3 0-16,-7 3 0 0,0-4 0 0,6 4 0 0,-5-4 0 0,-1 4 0 0,0-3 0 16,-1 3 0-16,2-4 0 0,-1 4 0 0,0 0 0 0,-6-4 0 0,5 1 0 0,1 3 0 15,-6-4 0-15,6 4 0 0,-7-4 0 0,1 4 0 0,0-3 0 0,5 3 0 16,-5-4 0-16,0 4 0 0,-1-4 0 0,1 4 0 0,0 0 0 0,-8-3 0 16,8 3 0-16,-1 0 0 0,-5 0 0 0,5 3 0 0,-6-3 0 0,6 0 0 15,-5 0 0-15,-2 4 0 0,2-4 0 0,-1 4 0 0,0-4 0 0,0 3 0 0,-1-3 0 16,-4 0 0-16,4 4 0 0,1-4 0 0,-6 4 0 0,6-1 0 0,-7-3 0 15,1 4 0-15,6-4 0 0,-7 0 0 0,1 4 0 0,0-4 0 0,-1 0 0 0,1 3 0 16,-1-3 0-16,0 0 0 0,1 0 0 0,-7 0 0 0,7 4 0 0,-1-4 0 16,0 0 0-16,-6 0 0 0,8 0 0 0,-2 0 0 0,0 0 0 0,-6-4 0 15,7 4 0-15,-7 0 0 0,6 0 0 0,-6 0 0 0,7 0 0 0,-7 0 0 16,0 0 0-16,6-3 0 0,-6 3 0 0,0 0 0 0,0 0 0 0,0 0 0 0,0 0 0 16,0 0 0-16,0 0 0 0,0 0-866 0,0 0-35 0,0-4 28 0,0 0 33 0,0 4 36 15,-6-3 43-15,6-1 48 0,-7 4 68 0,1-4 75 0,6 4 86 0,-7-3 94 16,1 3 133-16,0-4 170 0</inkml:trace>
  <inkml:trace contextRef="#ctx0" brushRef="#br0" timeOffset="55799.28">14563 10836 0 0,'6'-3'112'0,"-6"-5"150"0,7 5 55 0,0-1 53 15,-7 0 49-15,0 1 54 0,0-1 53 0,6 0 41 0,-6 1 38 0,0-1 33 0,0 0 30 16,0 1 30-16,-6-1 27 0,6 0-229 0,0 4-279 0,0-3-32 0,0-1 4 15,-7 0-18-15,7 1-21 0,-7-1-31 0,7 1-32 0,-6-2-11 0,0 2-17 16,6 0-3-16,-6-2-50 0,-2 2-6 0,2-1 0 0,0 4 0 0,-1-4 0 16,1 1 0-16,-1-1 0 0,-6 1 0 0,7 3 0 0,-8-4 0 0,8 4 0 15,-7 0 0-15,6 0 0 0,-6 0 0 0,1 0 0 0,-2 4 0 0,8-1 0 0,-8 1 0 16,2 3 0-16,-1-3 0 0,0 7 0 0,0-3 0 0,-1 2 0 0,2 1 0 16,-1 4 0-16,0 0 0 0,6-1 0 0,-6 4 0 0,0 1 0 0,7-1 0 0,-8 1 0 15,8 3 0-15,0 0 0 0,-1-1 0 0,1 6 0 0,-1-6 0 0,0 4 0 16,1-2 0-16,0 2 0 0,6 1 0 0,-7 0 0 0,7 3 0 0,0-3 0 15,-7-1 0-15,7 1 0 0,0-1 0 0,0-2 0 0,0 2 0 0,0 1 0 0,0-4 0 16,0 3 0-16,7-3 0 0,-7 0 0 0,0 0 0 0,0 1 0 0,0-5 0 0,0 0 0 16,0 0 0-16,7 1 0 0,-7-1 0 0,-7-4-64 0,7 1-9 0,0 4 4 15,0-4 9-15,0-1 8 0,-7-3 7 0,7 4 5 0,0-5 7 0,-6 1 7 16,6 0 6-16,0 0 4 0,-6-3 3 0,6-1 1 0,-7 0 4 0,7 0 0 16,-7 1 6-16,7-4 0 0,-6 0 4 0,6 0-1 0,-7-1 2 0,1-3 0 0,6 4 5 15,-6-4 1-15,6 0 0 0,0 3-1 0,-8-3-2 0,8 0 1 0,0 0-4 16,-6 0-1-16,6 0-4 0,0-3-4 0,0 3-2 0,0 0-5 0,0 0 2 15,0 0-2-15,0 0 0 0,0 0 1 0,0 0 3 0,0 0 1 0,0 0 5 16,0 3 3-16,6-3 5 0,-6 0 3 0,8 0 5 0,-8 0 5 0,6 0 1 16,0 4 5-16,1-4-1 0,-1 0-1 0,1 4-1 0,0-4-2 0,-1 0-1 0,0 3 0 15,1-3 3-15,0 4-1 0,-1-4 5 0,0 4 3 0,1-4 7 0,0 3 8 16,-1 0 6-16,1 5 6 0,-1-4 5 0,0 3-24 0,1 0-36 0,0 1 0 16,-7 3 0-16,6 4 0 0,-6-1 0 0,6 0 0 0,-6 5 0 0,0 3 0 0,0 4 0 15,0-1 0-15,0 1 0 0,0 7 0 0,0 0 0 0,0 3 0 0,-6 1 0 0,6 4 0 16,-6 2 0-16,6-2 0 0,-7 6 0 0,7-3 0 0,-7 4 0 0,7-1 0 15,-6 1 0-15,6 0 0 0,0-1 0 0,-6 1 0 0,6-4 0 0,0 3 0 16,-7-2 0-16,7-1 0 0,0-1 0 0,0-3 0 0,0 1 0 0,0-4 0 0,7-1 0 16,-7 1 0-16,0-4 0 0,6 0 0 0,-6 0 0 0,6-4 0 0,-6-3 0 15,7 0 0-15,-7-1 0 0,7 1 0 0,-7-5 0 0,6 1 0 0,0-3 0 0,-6 3 0 16,7-7 0-16,-7 3 0 0,7-3 0 0,-7-1 0 0,6 1 0 0,-6-8 0 16,0 5 0-16,7-3-369 0,-7 0-42 0,0-6-36 0,0 1-88 0,0 0-89 15,0-4-54-15,0 0-42 0,0 0 36 0,0-4 49 0,0-3 47 0,0-2 45 0,0-5 72 16,0 3 71-16,-7-3 54 0,7-4 56 0,0-1 60 0,0-3 64 0</inkml:trace>
  <inkml:trace contextRef="#ctx0" brushRef="#br0" timeOffset="65080.18">15194 10792 0 0,'8'-3'138'16,"-8"3"135"-16,6 0 71 0,-6 0 62 0,6 0 60 0,-6-4 47 0,0 4 44 15,7 0 29-15,-7-4 28 0,0 4 26 0,0 0 28 0,0-3 23 0,0-1 23 0,-7 4-222 16,7-4-266-16,0 1-55 0,-6-1-25 0,6 1-28 0,0-5-28 0,0 5-16 0,-6-5-12 16,6 4-6-16,-8-3-6 0,8 3 1 0,-6-3-6 0,6 0-45 0,0-1 0 15,-6 1 0-15,6 0 0 0,-6-1 0 0,6 1 0 0,-7 0 0 0,7 3 0 16,0-3 0-16,-7 0 0 0,7 3 0 0,-6-3 0 0,6 3 0 0,0 0 0 0,-7-3 0 16,7 3 0-16,0 4 0 0,-6-3 0 0,6-2 0 0,0 1 0 0,0 4 0 15,-6-3 0-15,6 3 0 0,0-3 0 0,-8 3 0 0,8 0 0 0,0 0 0 0,0-4 0 16,0 4 0-16,0 0 0 0,0 0 0 0,0 0 0 0,0 0 0 0,-6 0 0 15,6 0 0-15,0 0 0 0,0 0 0 0,0 0 0 0,0 0 0 0,0 0 0 16,0 0 0-16,0 0 0 0,0 0 0 0,0 0 0 0,0 0 0 0,0 0 0 16,0 0 0-16,0 0 0 0,0 0 0 0,0 0 0 0,0 0 0 0,0 0 0 0,0 0 0 15,0 0 0-15,0 0 0 0,0 0 0 0,0 0 0 0,0 0 0 0,0 0 0 16,0 0 0-16,0 0 0 0,0 0 0 0,0 0 0 0,0 0 0 0,0 0 0 16,0 0 0-16,0 0 0 0,0 0 0 0,0 0 0 0,0 0 0 0,0 0 0 0,0 0 0 15,0 0 0-15,0 0 0 0,0 0 0 0,0 0 0 0,0 0 0 0,0 0 0 16,0 0 0-16,-6 0 0 0,6 0 0 0,0 0 0 0,0 0 0 0,0 0 0 0,0 0 0 15,0 0 0-15,0 0 0 0,0 0 0 0,0 0 0 0,0 0 0 0,0 0 0 16,0 0 0-16,0 0 0 0,0 0 0 0,0 0 0 0,0 0 0 0,0 0 0 0,-7 0 0 16,7 0 0-16,0 0 0 0,0-4 0 0,-6 4 0 0,6 0 0 0,0 0 0 15,-7 0 0-15,7 0 0 0,-6 0 0 0,6 0 0 0,-7 0 0 0,1 0 0 16,6 0 0-16,-6 0 0 0,-2 0 0 0,2 0 0 0,0 4 0 0,-1-4 0 0,0 4 0 16,1-4 0-16,0 3 0 0,-7 0 0 0,6 1 0 0,0 1 0 0,1-2 0 15,0 1 0-15,-8 3 0 0,8-3 0 0,0 3 0 0,-1 1 0 0,0-1 0 16,-6 0 0-16,7 0 0 0,0 1 0 0,-2 3 0 0,2-4 0 0,0 4 0 0,0 0 0 15,-1 3 0-15,0-3 0 0,1 5 0 0,6-2 0 0,-7 1 0 0,1 3 0 16,6-3 0-16,-6 3 0 0,6-4 0 0,0 5 0 0,0-1 0 0,-8 1 0 0,8-5 0 16,0 5 0-16,8-5 0 0,-8 1 0 0,0 4 0 0,6-5 0 0,-6-3 0 15,6 3 0-15,-6-2 0 0,7-1 0 0,-1-4 0 0,1 4 0 0,-7-4 0 0,13 0 0 16,-7-3 0-16,0 3 0 0,2-3 0 0,-2 0 0 0,0-4 0 0,7 3 0 16,-6-3 0-16,0-3 0 0,5 3 0 0,-5-4 0 0,6 0 0 0,-7-3 0 15,8-1 0-15,-8 1 0 0,7-3 0 0,0 2 0 0,-6-2 0 0,5-6 0 0,2 5 0 16,-8-3 0-16,7 0 0 0,-6-2 0 0,6 2 0 0,-1-1 0 0,-4 0 0 15,4-2 0-15,-5 2 0 0,-1 3 0 0,1 1 0 0,0-3 0 0,5 3 0 0,-12 3 0 16,6 1 0-16,2 0 0 0,-8 0 0 0,6 3 0 0,-6 0 0 0,0 1 0 16,6 3 0-16,-6 0 0 0,0 0 0 0,0 3 0 0,0-3 0 0,0 8 0 15,0-5 0-15,0 5 0 0,0 2 0 0,0-2 0 0,0 3 0 0,-6 0 0 0,6 3 0 16,0-2 0-16,0 3 0 0,0-1 0 0,0 1 0 0,0 3 0 0,0-7 0 16,0 8 0-16,0-5 0 0,0-3 0 0,0 3 0 0,0-2 0 0,0 2 0 0,0-3 0 15,0 0 0-15,6-4 0 0,-6 4 0 0,7-3 0 0,-7 3 0 0,7-4 0 16,-1-3 0-16,-6 3 0 0,7-3 0 0,-1 3 0 0,0-4 0 0,-6 1 0 15,7 0-32-15,0-1-430 0,-1-3-98 0,0 4-98 0,8 0-73 0,-8-1-62 0,1-3 35 16,-1 4 49-16,1-4 58 0,6 0 60 0,-7 0 57 0,0-4 56 0,8 4 76 16,-8 0 75-16,1-3 73 0,-1-1 73 0</inkml:trace>
  <inkml:trace contextRef="#ctx0" brushRef="#br0" timeOffset="65280.87">15638 11064 44 0,'0'0'285'15,"0"0"126"-15,0 0 83 0,0 0 71 0,0 0 69 0,0 0 53 0,0 0 46 16,0 0 19-16,0 0 7 0,-6 0 26 0,6 3 27 0,0 1 23 0,0-1-440 0,0 1-395 16,0-1 0-16,-8 5 0 0,8-4 0 0,0 3 0 0,0 0 0 0,0 1 0 15,0-1 0-15,0 4 0 0,0 0 0 0,0-4 0 0,-6 4 0 0,6 0 0 0,0 1 0 16,0-1 0-16,0-4 0 0,0 4 0 0,0-4 0 0,0 3-295 0,0-5-188 16,0 2-165-16,0 0-165 0,0-3 11 0,0-4 35 0,0 0 52 0,0 0 56 15,0 0 50-15,0 0 53 0,0 0 56 0,6-4 59 0,-6-3 82 0,8 3 81 0,-2-4 82 16,-6-2 126-16</inkml:trace>
  <inkml:trace contextRef="#ctx0" brushRef="#br0" timeOffset="65530.74">16061 10682 0 0,'0'0'239'0,"0"4"193"0,-7 0 97 0,7-1 73 0,-6 5 65 15,0-1 50-15,6 0 42 0,-7-3 37 0,7 7 32 0,-6-4 31 0,6 0 28 16,-7 1-11-16,7 3-876 0,0 0 0 0,0-4 0 0,0 4 0 0,0 0 0 16,7 0 0-16,-7 0 0 0,13 0 0 0,-7 0 0 0,0 0 0 0,1 0 0 0,6 4 0 15,0-3 0-15,0-2 0 0,0 5 0 0,1-5 0 0,-2 5 0 0,2-4 0 0,-2 0 0 16,1 0 0-16,1 1 0 0,-2-2 0 0,2 1-222 0,-2 0-243 0,2-4-60 16,-1 0-136-16,-7 2-136 0,7-2 23 0,-6 0 43 0,5-3 53 0,-5 3 53 15,0-4 49-15,-1 1 49 0,1-1 69 0,-1-3 69 0,-6 4 73 0,7-8 72 16,-1 4 81-16,-6-3 123 0</inkml:trace>
  <inkml:trace contextRef="#ctx0" brushRef="#br0" timeOffset="65713.63">16406 10825 0 0,'0'-7'214'0,"0"3"184"0,0-3 90 0,0 3 82 0,-6 4 76 16,6-3 56-16,-7-1 51 0,7 4 38 0,-6 0 36 0,-1 0 33 0,1 0 28 0,0 4 30 16,6-1-782-16,-8 1-136 0,2 0 0 0,-7 3 0 0,7 0 0 0,-7 4 0 0,6 0 0 15,-6 0 0-15,0 4 0 0,0-1 0 0,0 1 0 0,0 0 0 0,0 3 0 16,0 1 0-16,-1-5 0 0,2 4 0 0,-1 1 0 0,0-1 0 0,6-4 0 15,-5 2 0-15,-2-2 0 0,8-3 0 0,-7 4 0 0,6-8 0 0,1 4-672 0,-1-7-143 16,1 3-48-16,-1-3 23 0,0-4 34 0,7 3 46 0,-6-6 50 0,6-1 66 16,-6 0 71-16,6-3 70 0,0 0 76 0,0-1 109 0,0-3 111 0</inkml:trace>
  <inkml:trace contextRef="#ctx0" brushRef="#br0" timeOffset="66230.39">17064 10737 0 0,'0'-7'171'0,"-6"-4"177"0,6 4 84 0,0-1 70 0,-7 1 62 15,1 0 55-15,-1-1 51 0,7 1 45 0,-7 0 39 0,-5-1 37 0,4 1 32 0,2 4 31 16,0-1 26-16,-7 0-812 0,6 4-68 0,-6-3 0 0,1 3 0 0,4 0 0 0,-4 0 0 16,-1 0 0-16,6 3 0 0,-6 1 0 0,1 3 0 0,-2 4 0 0,8-4 0 15,-8 4 0-15,2 4 0 0,5 3 0 0,-6-3 0 0,0 7 0 0,7-4 0 16,-8 8 0-16,8-4 0 0,0 3 0 0,-8 5 0 0,8-4 0 0,6 3 0 16,-7 0 0-16,1 0 0 0,0 1 0 0,6 0 0 0,-7-5 0 0,7 4 0 0,0-3 0 15,0-5 0-15,0 5 0 0,7-7 0 0,-7-1 0 0,6 0 0 0,0-3 0 0,1-4 0 16,-7 0 0-16,13-4 0 0,-6-3 0 0,-1-1 0 0,8-3 0 0,-8-3 0 15,6-5 0-15,2 1 0 0,-1-4 0 0,-7-3 0 0,8-1 0 0,-2-3 0 16,2 0-109-16,5-5-1 0,-6 2 10 0,0-5 9 0,-1 0 14 0,2-3 13 16,-1 3 14-16,0-3 18 0,0-1 18 0,-1 4 19 0,-4 1 23 0,4 0 22 0,-5 2 25 15,0 1 27-15,6 1 16 0,-7 6 17 0,0 0-1 0,-6 1-134 0,8 3 0 16,-2 0 0-16,-6 4 0 0,0-1 0 0,6 5 0 0,-6 3 0 0,0 0 0 0,0 0 0 16,0 3 0-16,0 0 0 0,0 5 0 0,0-1 0 0,0 4 0 0,0 0 0 15,0 0 0-15,0 0 0 0,0 8 0 0,0-5 0 0,0 4 0 0,0 1 0 16,0 3 0-16,0-4 0 0,0 4 0 0,6 0 0 0,-6-4 0 0,0 4 0 15,0-4 0-15,7 4 0 0,-7-6 0 0,0 1 0 0,7-2 0 0,-7 0 0 0,6 0-270 16,-6-4-218-16,7-1-143 0,-7-2-146 0,6-1-12 0,1 0 10 0,-7-3 49 0,7-4 51 16,-1 3 60-16,-6-3 58 0,6-3 65 0,0 3 66 0,2-4 77 0,-8 1 77 15,6-1 71-15,0-3 97 0</inkml:trace>
  <inkml:trace contextRef="#ctx0" brushRef="#br0" timeOffset="66499.25">17318 11042 0 0,'7'-5'81'16,"-1"5"152"-16,1-3 68 0,-1 3 61 0,1-4 59 0,-1 4 49 0,-6 0 47 15,7-4 35-15,-1 4 33 0,0-3 28 0,-6 3 28 0,8 0 20 0,-2-4 19 16,0 4-207-16,1 0-253 0,-7 0-55 0,6-3-30 0,1 3-45 0,-1 0-47 16,1-4-33-16,-1 4-29 0,0 0-15 0,2 0-10 0,-2 0-4 0,0 0-1 0,1 0 2 15,0 4 4-15,-1-1 1 0,-6 1 4 0,6-1 8 0,1 5 7 0,-7-5 26 16,0 8 22-16,6-3 20 0,-6 3 18 0,0 3 16 0,-6-2 17 0,6 2 16 16,0 1 20-16,-7 0 19 0,1 3 23 0,0-4 12 0,6 5 11 0,-7-4-105 0,0 3-92 15,1 0 0-15,0-3 0 0,-2-1 0 0,2 1 0 0,6 0 0 0,-6-1 0 16,-1-3 0-16,7 1 0 0,-6-5 0 0,6 0 0 0,0 1 0 0,-7-1 0 15,7-3 0-15,0-1 0 0,0 1 0 0,0-1 0 0,0-3 0 0,7 4 0 0,-7-4 0 16,0 0 0-16,6 0 0 0,1 0 0 0,-7 0 0 0,6-4 0 0,0 4 0 0,2 0 0 16,4-3 0-16,-5-1 0 0,0 1 0 0,5-1-62 0,1 0-626 0,1-3-175 15,-8 0 2-15,7-1 26 0,0 1 39 0,6-1 41 0,-5 1 57 0,-8 0 62 16,8-1 74-16,-2-2 75 0,1 2 96 0,0-3 96 0,0 4 95 0,1-4 138 0</inkml:trace>
  <inkml:trace contextRef="#ctx0" brushRef="#br0" timeOffset="66898.02">17852 10847 0 0,'0'-4'243'0,"0"4"171"0,0 0 67 0,0 0 55 0,7 0 47 15,-7 0 58-15,0 4 56 0,0-4 44 0,6 4 43 0,-6-1 35 0,0 1 33 16,0 0 30-16,6 3-364 0,-6-3-518 0,8 3 0 0,-2 0 0 0,-6 2 0 15,6-3 0-15,0 6 0 0,8-5 0 0,-8 3 0 0,7 2 0 0,-6-1 0 16,6-1 0-16,-1 1 0 0,2 0 0 0,-1 4 0 0,0-4 0 0,0 3 0 0,1-3 0 16,-2 0 0-16,1 5 0 0,0-6 0 0,0 1 0 0,-7 0 0 0,8 0 0 15,-2-3 0-15,-5 3 0 0,6-4 0 0,-6 1 0 0,-1-2-12 0,1 5-356 16,0-7-35-16,-1 3-21 0,0 0-14 0,0-3-66 0,-6 1-70 0,8 2-56 0,-8-3-44 16,6-4 28-16,-6 0 36 0,0 0 49 0,0 0 51 0,0 0 66 0,0 0 68 15,0-8 56-15,0 0 59 0,0 1 46 0,0-4 54 0</inkml:trace>
  <inkml:trace contextRef="#ctx0" brushRef="#br0" timeOffset="67063.53">18159 10836 0 0,'0'-7'185'0,"0"0"175"0,0-1 78 16,-7 5 74-16,7-1 69 0,0 4 64 0,0-4 64 0,0 4 47 0,-7 4 45 15,7-4 37-15,-6 4 31 0,-1-1 29 0,7 5-299 0,0-1-599 0,-6 0 0 0,-1 4 0 16,0 0 0-16,1 0 0 0,0 4 0 0,-8-3 0 0,8 6 0 0,-7-4 0 16,7 4 0-16,-8-3 0 0,2 3 0 0,-2 4 0 0,2-4 0 0,5 0 0 0,-6 5 0 15,0-5 0-15,-1 0 0 0,8 1 0 0,-6-5 0 0,-2 4 0 0,8-3-535 16,-1-1-230-16,-6 2-96 0,6-5 19 0,1 0 34 0,0 0 45 0,0-5 48 0,-2-1 67 15,2-2 67-15,0 1 67 0,-1-4 71 0,7 0 96 0,-6-4 101 0,-1 1 124 16,7-2 121-16</inkml:trace>
  <inkml:trace contextRef="#ctx0" brushRef="#br0" timeOffset="67996.62">18933 10869 0 0,'0'-7'74'0,"7"-1"143"0,-7 1 60 0,0 0 48 0,6 0 45 0,-6-1 45 0,0-3 43 15,0 4 36-15,0 0 37 0,0-4 30 0,-6 0 35 0,6 0 28 0,0-1 29 16,-7 6-190-16,7-6-231 0,0 1-33 0,0 0-5 0,-6-3-13 0,6 3-16 0,-7 0-17 15,0 0-16-15,7 0-9 0,-6-4-10 0,6 8-10 0,-6-4-9 0,0-1-13 16,-2 5-10-16,8 0-7 0,-6 3-2 0,0-3-2 0,-1 7-3 0,-6-4-5 0,6 4-50 16,-5 0-2-16,6 4 0 0,-8 3 0 0,1 1 0 0,0-2 0 0,0 6 0 15,0 3 0-15,0 0 0 0,0 3 0 0,-7 0 0 0,8 4 0 0,-8 0 0 16,0 3 0-16,7 1 0 0,-6 4 0 0,6-5 0 0,-7 8 0 0,7-3 0 16,0 2 0-16,-6 1 0 0,5-3 0 0,2 2 0 0,5 2 0 0,-6-1 0 0,0-4 0 15,7 4 0-15,-1-3 0 0,0-5 0 0,1 4 0 0,6-7 0 0,-6 0 0 0,6 0 0 16,0-4 0-16,0 1 0 0,6-4 0 0,-6-4 0 0,6-1 0 0,1 1 0 15,0-3 0-15,-1-5 0 0,0-3 0 0,7 0 0 0,1 0 0 0,-8-3 0 16,7-5 0-16,0-3 0 0,0 4 0 0,0-7 0 0,6-1 0 0,-5-1 0 0,-1-5 0 16,6-1 0-16,-6 0 0 0,7-3 0 0,0-1 0 0,-8 1 0 0,8-5 0 15,-7 4 0-15,7-3 0 0,-8 0 0 0,8 4 0 0,-7-2 0 0,1 2 0 0,-2-1 0 16,1 7 0-16,0-2 0 0,-6 3 0 0,5 4 0 0,-4-2 0 0,-2 5 0 16,0 4 0-16,0-1 0 0,-6 1 0 0,7 3 0 0,-7 1 0 0,7 3 0 15,-7 0 0-15,0 3 0 0,6 5 0 0,-6-5 0 0,0 5 0 0,0 3 0 0,0 0 0 16,0 1 0-16,0 2 0 0,0 0 0 0,0 1 0 0,7 3 0 0,-7 0 0 15,0 1 0-15,0 3 0 0,0-1 0 0,6-2 0 0,-6 3 0 0,0 0 0 0,7 0 0 16,-7 0 0-16,0-4 0 0,7 5 0 0,-7-5 0 0,6 0 0 0,-6 0 0 16,6-3 0-16,0 3 0 0,-6-3 0 0,8-4 0 0,-2 3-116 0,0-3-374 15,-6-3-169-15,7 3-171 0,-1-4 5 0,1-3 32 0,0 3 50 0,-7-7 54 16,6 4 62-16,8-4 61 0,-14-4 64 0,6 1 61 0,0-1 83 0,0-3 82 0,1 3 76 16,0-3 124-16</inkml:trace>
  <inkml:trace contextRef="#ctx0" brushRef="#br0" timeOffset="68396.84">19246 11071 0 0,'6'0'168'0,"-6"-4"159"0,6 4 56 0,-6-3 50 0,8 3 45 15,-8 0 43-15,0-4 43 0,6 4 29 0,-6 0 26 0,6 0 23 0,-6 0 23 16,0 0 21-16,7 0 24 0,-7 0-286 0,7 0-339 0,-7 0-31 0,6 0 7 0,-6 0-8 16,7 0-12-16,-1 0-18 0,-6 4-18 0,6-4-4 0,1 0-1 0,-7 0 3 15,7 3 0-15,-1-3 3 0,-6 4 0 0,6-4 3 0,-6 3 5 0,7 1 4 16,-7 3 1-16,0-3 8 0,7 3 5 0,-7 1 8 0,0-1 4 0,-7 0 12 0,7 4 8 15,0-3 7-15,-7 2 9 0,7 1 3 0,-6 0-3 0,0 0-80 0,-1 1 0 16,7-1 0-16,-7 0 0 0,1-4 0 0,0 3 0 0,-1-2 0 0,7 0 0 16,-6-1 0-16,-1 0 0 0,7-3 0 0,-7-1 0 0,7 1 0 0,0 0 0 15,-6-4 0-15,6 3 0 0,0-3 0 0,0 0 0 0,0 0 0 0,0 0 0 16,0 0 0-16,6 0 0 0,-6 0 0 0,0 0 0 0,7 0 0 0,-7-3 0 0,7 3 0 0,-1 0 0 16,1-4 0-16,-7 4 0 0,6-4 0 0,0 4 0 0,8-3 0 0,-8 3 0 15,0-4 0-15,1 1 0 0,6 3 0 0,-6-4 0 0,5 0 0 0,-5 4 0 16,6-3 0-16,-7-1 0 0,2 4 0 0,4-4 0 0,-5 4 0 0,-1 0 0 0,1-3 0 15,-1 3 0-15,1 3 0 0,-1-3 0 0,0 0 0 0,2 4 0 0,-8 0 0 16,0-1 0-16,6 1 0 0,-6 3 0 0,0 0 0 0,0 4 0 0,-6-3 0 16,6 6 0-16,-8-3 0 0,8 3 0 0,-6-2 0 0,0 3 0 0,-7 0 0 15,6 3 0-15,1-4 0 0,-7 1 0 0,7-4 0 0,-8 4-228 0,8-4-533 0,-1-4-102 16,-6 1 12-16,7-2 29 0,-7-6 38 0,6 0 42 0,0-3 54 0,1-5 61 16,0-2 70-16,-1-5 75 0,0 0 104 0,1-3 107 0,6-4 135 0,-6 0 135 0</inkml:trace>
  <inkml:trace contextRef="#ctx0" brushRef="#br0" timeOffset="68763.78">19708 10935 0 0,'0'-7'132'0,"0"3"166"0,0 1 74 16,0-1 69-16,0 1 65 0,0-1 63 0,7 4 64 0,-7 0 52 0,0-4 46 16,6 4 47-16,-6 4 41 0,7-4 38 0,-1 4 33 0,1 3-410 0,-7-4-480 15,13 1 0-15,-6 3 0 0,-1 1 0 0,7-2 0 0,-6 2 0 0,5-1 0 0,1 1 0 16,1 3 0-16,6 0 0 0,-8 0 0 0,1 0 0 0,7 3 0 0,-8-2 0 0,8 2 0 15,-7-3 0-15,7 3 0 0,-7-2 0 0,6 2 0 0,-5-3 0 0,5 4 0 16,-6-4 0-16,6 3 0 0,-5-3 0 0,-2 0 0 0,2 1 0 0,-1-5 0 16,-1 4 0-16,2-4 0 0,-8 1 0 0,7-2 0 0,-6 2 0 0,-1 0 0 0,1-1-207 15,-1-3-224-15,0-1-113 0,-6 4-116 0,8-7-63 0,-8 4-51 0,6 0 39 16,-6-4 53-16,0 0 49 0,0 0 56 0,-6 0 54 0,6-4 58 0,-8-3 70 0,2 3 69 16,0-7 66-16,-1 0 69 0</inkml:trace>
  <inkml:trace contextRef="#ctx0" brushRef="#br0" timeOffset="68929.88">20106 10935 0 0,'6'-11'193'0,"-6"1"180"0,0-2 88 0,0 1 76 0,0 4 70 0,0-1 61 0,6 5 60 16,-6-5 43-16,0 5 39 0,0-1 33 0,0 4 30 0,-6-4 27 0,6 4-473 16,0 0-427-16,0 4 0 0,0 0 0 0,-6-1 0 0,-1 5 0 0,1-1 0 15,-1 0 0-15,7 5 0 0,-13-1 0 0,7 3 0 0,-8 1 0 0,8 0 0 16,-7 3 0-16,0 1 0 0,0 2 0 0,0 1 0 0,-6-3 0 0,5 2 0 16,1 1 0-16,-7 0 0 0,8-3 0 0,-2-1 0 0,2 0 0 0,-8-3-112 0,7 0-582 15,7-4-172-15,-8-4 4 0,2 0 32 0,5-4 42 0,0 2 42 0,1-5 62 0,-1 0 64 16,1-5 66-16,0-1 70 0,6-5 92 0,0 0 96 0,0 0 95 0,0-5 139 15</inkml:trace>
  <inkml:trace contextRef="#ctx0" brushRef="#br0" timeOffset="69664.12">21063 10902 0 0,'0'0'177'0,"6"0"169"0,-6 0 70 0,7 0 60 0,-7 0 55 0,0-3 48 0,0 3 47 15,0-3 38-15,0-2 34 0,0 1 29 0,0 1 29 0,0-5 29 0,-7 5 30 16,7-5-288-16,0 5-459 0,0-5-68 0,-6-3 0 0,6 4 0 0,-6-4 0 16,6 0 0-16,-7 0 0 0,7-3 0 0,0-1 0 0,-7 4 0 0,7-3 0 0,-6-2 0 15,6 2 0-15,-7-1 0 0,1 4 0 0,6-3 0 0,-6 3 0 0,-1-4 0 0,0 4 0 16,1 4 0-16,0-4 0 0,-1 4 0 0,-6-2 0 0,6 6 0 0,-6 0 0 15,0 3 0-15,7 0 0 0,-8 3 0 0,2 0 0 0,-1 6 0 0,-7 2 0 16,8 0 0-16,-2 3 0 0,-6 1 0 0,7 3 0 0,-6 4 0 0,6 0 0 0,-7 3 0 16,1 5 0-16,6-1 0 0,-6 0 0 0,5 4 0 0,1 5 0 15,0-6 0-15,0 5 0 0,1-1 0 0,-2 1 0 0,8 0 0 0,-8-1 0 0,8-3 0 16,0 4 0-16,6-5 0 0,-7-2 0 0,7 0 0 0,0-1 0 0,0-7 0 0,0 4 0 16,7-5 0-16,-1-6 0 0,0 3 0 0,1-7 0 0,6 0 0 0,1-3 0 15,-2-5 0-15,1-3 0 0,0 0 0 0,6-3 0 0,-5-5 0 0,5 1 0 16,1-4 0-16,0-4 0 0,-8 1 0 0,8-5 0 0,6 1 0 0,-13-4 0 15,7 0 0-15,-1-3 0 0,1-1 0 0,0 0 0 0,-8 1 0 0,8-1 0 0,-7 0 0 0,0 1 0 16,0-1 0-16,0 4 0 0,0-3 0 0,-7 3 0 0,7 3 0 0,-6-3 0 16,0 7 0-16,-1-3 0 0,0-1 0 0,-6 5 0 0,7 3 0 0,0-3 0 15,-7 3 0-15,0-1 0 0,6 1 0 0,-6 0 0 0,0 4 0 0,0 0 0 16,6-1 0-16,-6 5 0 0,0-4 0 0,0 3 0 0,0 0 0 0,0 1 0 0,0 3 0 16,0 0 0-16,0 0 0 0,0 0 0 0,0 0 0 0,0 0 0 0,0 0 0 0,0 0 0 15,0 3 0-15,0 1 0 0,7 0 0 0,-7 3 0 0,0 0 0 0,0 0 0 16,0 4 0-16,0 0 0 0,7 0 0 0,-7 1 0 0,0 6 0 0,0-4 0 15,0 4 0-15,6 1 0 0,-6-1 0 0,0 4 0 0,7 0 0 0,-7 1 0 16,0 2 0-16,6-3 0 0,-6 0 0 0,6 3 0 0,-6-3 0 0,8 1 0 16,-2-1 0-16,-6 3 0 0,6-6 0 0,0 2 0 0,-6 1 0 0,7-3 0 0,0-1 0 15,-1-3 0-15,1 3 0 0,-1-3 0 0,0-1 0 0,-6-3 0 0,8 4 0 0,-2-4 0 16,0-4 0-16,0 4 0 0,-6-4 0 0,8 1 0 0,-2 0 0 0,0-5 0 16,-6 5 0-16,7-5 0 0,-7 1 0 0,6-4 0 0,-6 0-575 0,0 0-295 15,0 0 3-15,0 0 28 0,7-4 37 0,-7 1 42 0,7-5 57 0,-1 0 59 0,-6-3 69 16,6 1 73-16,-6-1 86 0,6-4 88 0,-6 4 101 0,8-4 144 0</inkml:trace>
  <inkml:trace contextRef="#ctx0" brushRef="#br0" timeOffset="70079.35">21590 10983 0 0,'0'-4'148'0,"0"0"163"0,0 4 80 0,0-3 60 0,0 3 53 0,0-4 40 16,0 4 33-16,0 0 28 0,0-4 26 0,0 4 28 0,0 0 29 0,0 0 20 0,-6 4 19 15,6-4-253-15,0 4-304 0,-6-1-52 0,6 5-18 0,0-5-7 0,-7 8-4 16,7-3 8-16,-7 3 9 0,7-1-106 0,-6 6 0 0,6-5 0 0,-6 3 0 16,6 0 0-16,-7 5 0 0,7-4 0 0,0-1 0 0,-7 4 0 0,7 1 0 15,0-5 0-15,-6 2 0 0,6 2 0 0,0-4 0 0,0 1 0 0,0 0 0 0,0-5 0 16,6 5 0-16,-6-4 0 0,7 0 0 0,-7 0 0 0,7-1 0 0,-7 2 0 0,6-4 0 15,0-1 0-15,1 0 0 0,0-3 0 0,5 3 0 0,-5-3 0 0,0-1 0 16,6 1 0-16,-7-4 0 0,7 4 0 0,0-4 0 0,-7-4 0 0,8 4 0 16,-1 0 0-16,0-4 0 0,0 1 0 0,-1-1 0 0,2-3 0 0,-1 3 0 0,0 1 0 15,0-5 0-15,0 5 0 0,0-1 0 0,0-3 0 0,0-2 0 0,0 6 0 16,-7 0 0-16,8-5 0 0,-2 5 0 0,2-1 0 0,-8 0 0 0,7 1 0 0,-6-1 0 16,-1 1 0-16,7-1 0 0,-7 0 0 0,2 4 0 0,-2-4 0 0,0 4 0 15,1-3 0-15,-1 3 0 0,1 0 0 0,-7-4 0 0,6 4 0 0,-6-4 0 16,0 4 0-16,0 0-257 0,0 0-410 0,0 0-180 0,0-3 5 0,-6 3 33 0,6 0 43 15,0 0 46-15,-7 0 58 0,1-4 58 0,6 4 61 0,-7 0 60 0,1 0 87 16,0 0 89-16,-2 0 94 0,2 0 138 0</inkml:trace>
  <inkml:trace contextRef="#ctx0" brushRef="#br0" timeOffset="70332.72">21825 11042 0 0,'0'-5'212'0,"-6"2"176"0,6-1 75 0,0 0 70 15,0 1 64-15,-7 3 56 0,7-4 53 0,0 4 39 0,-7-3 34 16,7 3 27-16,0-4 29 0,0 4 24 0,0 0-244 0,0 0-615 0,0 0 0 0,0 4 0 0,0-4 0 16,7 0 0-16,-7 3 0 0,0 1 0 0,7-1 0 0,-7 1 0 0,0 3 0 15,6 2 0-15,-6-2 0 0,0 4 0 0,6-1 0 0,-6 5 0 0,0 0 0 16,0 3 0-16,7 1 0 0,-7 2 0 0,0 2 0 0,0-2 0 0,0 4 0 16,0 2 0-16,0 2 0 0,0 0 0 0,-7-3 0 0,7 7 0 0,0-4 0 0,-6 0 0 15,6 0 0-15,0 1 0 0,-6-4 0 0,6 3 0 0,0-4 0 0,0-3 0 16,-7 1 0-16,7-1 0 0,0 0 0 0,0-8 0 0,0 4-295 0,0-2-391 0,0-6-166 15,0-3 3-15,0 4 34 0,0-4 41 0,7-3 44 0,-7 0 62 0,0-4 62 16,0 0 67-16,0 0 68 0,0 0 97 0,0-4 92 0,0 0 90 0,6 1 134 16</inkml:trace>
  <inkml:trace contextRef="#ctx0" brushRef="#br0" timeOffset="76580.86">14863 11894 0 0,'6'-3'232'0,"-6"3"179"0,0 0 76 0,7 0 61 0,-7-4 53 0,0 4 51 16,6 0 49-16,-6 0 41 0,0 0 43 0,0 0 34 0,0 0 34 0,0 0 27 15,0 0-400-15,0 0-480 0,0 0 0 0,0 0 0 0,0 0 0 0,0 0 0 0,0 0 0 16,0 4 0-16,7-4 0 0,-7 0 0 0,0 0 0 0,7 0 0 0,-7 0 0 16,6 0 0-16,0 0 0 0,-6 0 0 0,6 0 0 0,2 0 0 0,-2 0 0 15,7-4 0-15,-7 4 0 0,8 0 0 0,-2-3 0 0,2 3 0 0,-2 0 0 0,8-4 0 16,-1 4 0-16,-5 0 0 0,6 0 0 0,-1 0 0 0,0-4 0 0,8 4 0 16,-8 0 0-16,1 4 0 0,6-4 0 0,0 0 0 0,-7 4 0 0,7-4 0 0,0 3 0 15,0 1 0-15,1-1 0 0,-2 1 0 0,1 1 0 0,0-2 0 0,0 1 0 16,7 0 0-16,-7-1 0 0,0 4 0 0,1-3 0 0,5 0 0 0,-7-1 0 15,9 1 0-15,-9 0 0 0,8 2 0 0,-7-6 0 0,6 5 0 0,-6-2 0 0,7 1 0 16,-1 0 0-16,1-4 0 0,-1 3 0 0,-5 1 0 0,5-4 0 0,1 4 0 16,-1-4 0-16,1 3 0 0,0 1 0 0,0-4 0 0,-1 4 0 0,1-1 0 0,-1-3 0 15,1 4 0-15,-1-1 0 0,1 1 0 0,-1-4 0 0,1 4 0 0,-1 0 0 16,1 3 0-16,-1-4 0 0,1 1 0 0,7-1 0 0,-8 1 0 0,1 4 0 16,-1-5 0-16,1 0 0 0,-1 6 0 0,1-6 0 0,5 1 0 0,-5 0 0 0,-1 3 0 15,1-3 0-15,7-1 0 0,-8 5 0 0,1-5 0 0,6 1 0 0,-7 0 0 0,1-1 0 16,-1 1 0-16,1-1 0 0,5 1 0 0,-4 0 0 0,-2-1 0 0,1 1 0 15,6 0 0-15,-7-4 0 0,1 3 0 0,-1 1 0 0,7 0 0 0,-6-1 0 16,-1 1 0-16,2-4 0 0,-2 4 0 0,7-1 0 0,-7 1 0 0,1 0 0 16,-1-1 0-16,1 1 0 0,6 0 0 0,-7-4 0 0,1 3 0 0,0 1 0 0,0-1 0 15,-8 2 0-15,9-5 0 0,-2 3 0 0,1 0 0 0,-1-3 0 0,-6 5 0 0,7-5 0 16,-1 3 0-16,-7-3 0 0,9 4 0 0,-9-4 0 0,8 0 0 0,-7 0 0 16,6 4 0-16,-5-4 0 0,-1 0 0 0,0 0 0 0,0 0 0 0,7 0 0 15,-7 0 0-15,-1 0 0 0,1 3 0 0,1-3 0 0,-8 0 0 0,8 0 0 16,-1 0 0-16,-1 4 0 0,1-4 0 0,0 0 0 0,-6 3 0 0,7-3 0 0,-2 4 0 15,-5 0 0-15,6-4 0 0,0 3 0 0,0-3 0 0,-7 4 0 0,7 0 0 16,1-1 0-16,-7 1 0 0,5-4 0 0,1 4 0 0,0-1 0 0,-6 1 0 0,6-4 0 16,-1 4 0-16,2-1 0 0,-7-3 0 0,6 4 0 0,0-4 0 0,-1 4 0 15,-5-1 0-15,6-3 0 0,0 0 0 0,1 4 0 0,-2-4 0 0,-5 4 0 16,6-4 0-16,0 3 0 0,0-3 0 0,0 0 0 0,0 4 0 0,0-4 0 0,0 0 0 16,0 0 0-16,1 0 0 0,-2 4 0 0,1-4 0 0,0 0 0 0,7 0 0 15,-7 0 0-15,0 3 0 0,0-3 0 0,7 0 0 0,-7 0 0 0,0 0 0 0,0-3 0 16,6 3 0-16,-6 0 0 0,7 0 0 0,-7-4 0 0,6 4 0 0,-5 0 0 15,5-4 0-15,1 4 0 0,-7-3 0 0,6-1 0 0,-5 0 0 0,5 4 0 16,1-3 0-16,-1-1 0 0,-6 0 0 0,7 1 0 0,-1 3 0 0,1-4 0 0,-1 0 0 16,1 1 0-16,-1 3 0 0,1-4 0 0,-1 0 0 0,1 4 0 0,0-3 0 15,0 3 0-15,-8-4 0 0,9 4 0 0,-2 0 0 0,1 0 0 0,-1-4 0 0,-6 4 0 16,7 0 0-16,-8 0 0 0,8 0 0 0,-7 0 0 0,0 0 0 0,0 0 0 16,0 0 0-16,1 0 0 0,-9 0 0 0,9 0 0 0,-7 0 0 0,6 0 0 15,-7-3 0-15,-6 3 0 0,6 0 0 0,1-4 0 0,-7 4 0 0,7-4 0 0,-8 1 0 16,2 3 0-16,-2-4 0 0,-4 4 0 0,4-3 0 0,-5-1 0 0,-1 4 0 15,-6-4-109-15,7 1-568 0,-7-2-181 0,7 2 3 0,-7 3 29 0,-7 0 41 0,7-3 42 16,-7 3 60-16,1-5 61 0,-1 5 65 0,-5 0 67 0,4 0 92 16,-4 0 92-16,-2 0 96 0,2 0 138 0</inkml:trace>
  <inkml:trace contextRef="#ctx0" brushRef="#br0" timeOffset="84263.76">4846 14086 0 0,'0'-7'134'0,"0"-1"168"16,7 5 74-16,-7-5 56 0,0 5 49 0,0-2 43 0,0 1 40 0,6 2 36 16,-6-2 33-16,0 0 33 0,0 0 30 0,0 4 33 0,0 0 33 0,0 0-240 15,0 0-291-15,0 0-43 0,0 0-8 0,6 4-9 0,-6 0-171 0,0 0 0 0,0 2 0 16,0 2 0-16,7 3 0 0,-7 0 0 0,0 4 0 0,7-1 0 0,-7 8 0 15,0-3 0-15,6 6 0 0,-6 1 0 0,0 3 0 0,0 1 0 0,7 2 0 16,-7 1 0-16,0 4 0 0,0 0 0 0,0-1 0 0,0 4 0 0,-7-3 0 0,7 0 0 16,0 3 0-16,-6-3 0 0,6 0 0 0,-7-1 0 0,7-3 0 0,-7-1 0 15,7 2 0-15,-6-5 0 0,0 1 0 0,-1-5 0 0,7 1 0 0,-7-4 0 16,1 0 0-16,6-4 0 0,-6 1 0 0,-1-5 0 0,7 1 0 0,-7-4 0 0,7 0 0 16,0-5 0-16,-6 3 0 0,6-2 0 0,0 0 0 0,0-3 0 0,6 0 0 15,-6-1 0-15,7 1 0 0,0-1 0 0,-7-3 0 0,6 4 0 0,7-4 0 0,-6 4 0 16,5-4 0-16,-5 4 0 0,6-4 0 0,0 3 0 0,7-3 0 0,-8 0 0 15,8 0 0-15,-7 0 0 0,7 0 0 0,0 0 0 0,-1 0 0 0,1-3 0 0,-1 3 0 16,0-4 0-16,1 0 0 0,-7 0 0 0,7 4 0 0,-1-3 0 0,1-1 0 16,0 1 0-16,-8-1 0 0,8 0 0 0,-7 1 0 0,0-1 0 0,6 4 0 15,-5-4 0-15,-2 1 0 0,-5 0 0 0,6 3 0 0,0-6-422 0,0 3-287 0,-6 3-74 16,5-3-58-16,-5-1 25 0,6 4 38 0,-6-4 59 0,-1-3 58 0,0 3 66 0,8-3 67 16,-14 0 82-16,6 0 86 0,0-1 82 0,2 1 85 0</inkml:trace>
  <inkml:trace contextRef="#ctx0" brushRef="#br0" timeOffset="84645.87">5478 14569 0 0,'0'-7'216'0,"0"0"183"0,-6-1 84 0,6 5 70 0,-7-1 61 0,7 0 54 0,-7 1 49 16,7 3 42-16,0-4 40 0,-6 4 32 0,-1 4 34 0,7-1 27 0,0 1-497 16,-6 0-395-16,6 3 0 0,0 4 0 0,-6 0 0 0,6 0 0 0,0 3 0 0,0 2 0 15,0-2 0-15,0 4 0 0,0 4 0 0,0 0 0 0,0 1 0 0,0 2 0 0,6-3 0 16,-6 4 0-16,0-1 0 0,0 1 0 0,6-4 0 0,-6 3 0 0,7-2 0 15,-7-2 0-15,6 1 0 0,-6-3 0 0,7-1 0 0,-7-3 0 0,7-1 0 0,-1 1 0 16,0-4 0-16,-6-5 0 0,6 6 0 0,2-8 0 0,-2 3 0 0,0-3 0 16,1-4 0-16,-1 0 0 0,1 0 0 0,0-4 0 0,-1 1 0 0,0-5 0 0,1 2 0 15,0-3 0-15,-1-2 0 0,0 0 0 0,1-3 0 0,0-4 0 0,6 3 0 16,-7-3 0-16,0-4 0 0,1 4 0 0,0-5 0 0,-7 1 0 0,6 0 0 16,0 0 0-16,2 1 0 0,-2-1 0 0,0 0 0 0,-6 3 0 0,7 1 0 15,-1-1 0-15,-6 1 0 0,0 4 0 0,7 3 0 0,-7 0 0 0,6 3 0 0,-6-2 0 16,0 2 0-16,7 4 0 0,-7 0 0 0,0 4 0 0,0 0 0 0,0 0 0 0,6 0 0 15,-6 4 0-15,0 4 0 0,0-1 0 0,6 0 0 0,-6 4 0 0,0 0 0 16,8 4 0-16,-8 0 0 0,6 0 0 0,-6 3 0 0,6-1 0 0,-6 1 0 16,7 5 0-16,-1-1 0 0,-6-4 0 0,7 4 0 0,-1 0 0 0,1-4 0 15,-1 1 0-15,0-1 0 0,2 1 0 0,-2-5 0 0,0 1 0 0,1 0 0 16,0-4 0-16,-1-1 0 0,0 1 0 0,1-7-85 0,-1 3-583 0,1-3-190 0,0 0 1 0,-1-4 28 16,0 0 41-16,8-4 44 0,-8 0 63 0,0 1 64 0,1-5 65 0,6 1 65 15,-6-4 84-15,-1 0 85 0,0-3 96 0,8 3 140 0</inkml:trace>
  <inkml:trace contextRef="#ctx0" brushRef="#br0" timeOffset="84929.4">6324 14569 0 0,'-6'-7'178'16,"-1"7"176"-16,1-4 79 0,0 1 67 0,-2-1 57 0,2 0 55 0,-6 4 56 0,5-3 41 0,-6 3 38 15,6-4 34-15,-5 4 31 0,4 0 29 0,-4 0 26 0,-2 0-735 0,8 4-132 16,-7-1 0-16,7 1 0 0,-8 0 0 0,2 3 0 0,6 0 0 0,-8 5 0 15,8-6 0-15,-7 5 0 0,6 5 0 0,0-2 0 0,1 4 0 0,0-3 0 16,-1 3 0-16,0 1 0 0,1 2 0 0,6-2 0 0,-6 3 0 0,6 0 0 0,0-4 0 16,0 4 0-16,0 0 0 0,6-3 0 0,-6-1 0 0,0-1 0 0,6 3 0 15,1-6 0-15,0 4 0 0,-1-7 0 0,0 4 0 0,1-4 0 0,6-4 0 0,-6 4 0 16,5-4 0-16,2-3 0 0,-8 0 0 0,7-1 0 0,0-3 0 0,0-3 0 16,7 3 0-16,-8-4 0 0,2-3 0 0,5 0-131 0,-5-1-380 0,4-3-87 15,-4 0-110-15,5 0-108 0,1 0 27 0,-7-3 43 0,6 3 56 0,1-4 59 0,-7 0 56 16,7 4 54-16,-8-3 75 0,8-1 77 0,-7 4 73 0,1 0 75 0,-2 0 89 15,8 0 121-15</inkml:trace>
  <inkml:trace contextRef="#ctx0" brushRef="#br0" timeOffset="85278.48">6702 14598 0 0,'0'-11'187'0,"0"5"179"0,0-2 87 0,0 1 73 16,-6-1 63-16,6 1 60 0,-7 0 54 0,1 3 43 0,-1 0 41 0,7 1 32 0,-6-1 29 16,-1 0 29-16,0 4-236 0,1-4-641 0,0 4 0 0,-1 0 0 0,0 4 0 15,1 0 0-15,0 0 0 0,-1-1 0 0,1 5 0 0,-1-1 0 0,0 4 0 16,1 0 0-16,0 3 0 0,-1-3 0 0,0 5 0 0,7 2 0 0,-6 0 0 15,0 0 0-15,6 1 0 0,0 2 0 0,-7 2 0 0,7-2 0 0,0 2 0 0,0-1 0 16,0-1 0-16,0-2 0 0,7 3 0 0,-7-4 0 0,6 0 0 0,0 0 0 16,-6-3 0-16,7 0 0 0,0 0 0 0,-1-4 0 0,0 0 0 0,1-4 0 0,0-3 0 15,-1 3 0-15,1-7 0 0,5 0 0 0,-5 0 0 0,0-4 0 0,-1 1-31 16,7-8-160-16,-6 3-21 0,-1-3-8 0,1-3-3 0,6-1 4 0,-7 1 9 0,1-6 12 16,-1 3 15-16,0-5 24 0,8 3 24 0,-8-3 41 0,-6 1 42 0,7-1 41 15,-1-1 39-15,1 5 49 0,-7 0 50 0,6 0 40 0,1 3 43 0,-7 0 28 0,0 1 24 16,6 3 14-16,-6 4 13 0,0-5 2 0,0 8-118 0,6-2-173 0,-6 1 0 15,0 5 0-15,0 0 0 0,0 0 0 0,8 5 0 0,-8-3 0 0,0 6 0 16,0 0 0-16,6 3 0 0,-6-4 0 0,6 8 0 0,-6-4 0 0,7 3 0 16,0 1 0-16,-1 3 0 0,-6 0 0 0,6 1 0 0,1 3 0 0,-1-4 0 0,1 0 0 15,0 4 0-15,5-3 0 0,-5-1 0 0,0 0 0 0,-1 0 0 0,7-3 0 16,-6 0 0-16,-1 0 0 0,1-4 0 0,5 0 0 0,-4-4-493 0,-2-3-174 0,0-1-174 16,1 1 7-16,-1-4 32 0,1-4 51 0,-1 1 53 0,1-1 61 0,-1-3 63 15,0-4 58-15,-6 0 61 0,8-4 86 0,-2 0 85 0,0 0 83 0,-6 0 132 16</inkml:trace>
  <inkml:trace contextRef="#ctx0" brushRef="#br0" timeOffset="85603.35">7230 14441 0 0,'0'-4'241'0,"6"-2"188"0,-6 1 90 0,0 5 69 0,0 0 58 16,0 0 52-16,0 0 47 0,-6 0 39 0,6 5 36 0,-6-2 30 0,6 0 29 0,-8 1 25 16,2 3-816-16,0 1-88 0,-1 4 0 0,7-3 0 0,-6 3 0 0,-1-1 0 0,0 3 0 15,7-3 0-15,-6 4 0 0,0-4 0 0,6 4 0 0,-6 0 0 0,6-1 0 16,0-3 0-16,-8 3 0 0,8 2 0 0,0-6 0 0,0 1 0 0,0 0 0 15,0-3 0-15,8-1 0 0,-8 0 0 0,0 1 0 0,6-1 0 0,-6-4 0 0,6 5 0 16,-6-5 0-16,6 1 0 0,1-4 0 0,0 4 0 0,-7-4 0 0,6 4 0 16,1-4 0-16,-1 0 0 0,0 0 0 0,2 0 0 0,-2 0 0 0,6-4 0 0,-4 4 0 15,-2 0 0-15,7-4 0 0,-7 4 0 0,8-4 0 0,-8 1 0 0,6 3 0 16,-4-3 0-16,4-2 0 0,-5 2 0 0,6 3 0 0,-6-4 0 0,-1 1 0 0,7 3 0 16,-6-4 0-16,-1 4 0 0,0 0 0 0,1 0 0 0,0 0 0 15,-1 4 0-15,-6-4 0 0,7 7 0 0,-7-4 0 0,6 5 0 0,-6-1 0 0,0 4 0 0,0 0 0 16,-6 0 0-16,6 4 0 0,0 0 0 0,-7 3 0 0,1 0 0 0,-1 0 0 15,7 1 0-15,-7 3 0 0,1-1 0 0,-7-2 0 0,6 3 0 0,1-4 0 16,0 1-475-16,-8-5-387 0,1 1-7 0,7-1 26 0,0-3 37 0,-2 0 39 16,2-8 54-16,0 3 57 0,0-3 70 0,-1-3 73 0,0-3 83 0,1-3 85 0,-1-4 108 15,7 3 148-15</inkml:trace>
  <inkml:trace contextRef="#ctx0" brushRef="#br0" timeOffset="87029.29">8226 14302 0 0,'0'-4'183'0,"-6"4"165"0,6 0 66 16,0-4 50-16,-7 4 43 0,7 0 46 0,0 0 47 0,0-3 46 0,7 3 45 15,-7-4 44-15,0 4 44 0,6-4 36 0,0 4 37 0,-6-3-290 0,8 3-520 16,4-4-42-16,-6 4 0 0,2-3 0 0,4 3 0 0,1 0 0 0,1 0 0 0,-2-4 0 15,2 4 0-15,5 0 0 0,1-4 0 0,-8 4 0 0,8-3 0 0,0-1 0 0,-7 0 0 16,7 4 0-16,-2-7 0 0,2 3 0 0,-7 1 0 0,7-1 0 0,0-3 0 16,-8 3 0-16,8-3 0 0,-7 3 0 0,-1 0 0 0,8-3 0 0,-6 4 0 15,-8-5 0-15,7 5 0 0,0-2 0 0,-6 1-103 0,-1-3-297 0,7 4-45 16,-6 3-28-16,-7-4-20 0,6 4-121 0,1-3-125 0,-7 3 27 0,0 0 46 0,0 0 45 16,0 0 46-16,0 0 60 0,0 0 62 0,0 0 62 0,-7 0 59 0,7 0 64 15,-6 0 62-15,-1 0 59 0,-6 0 109 0</inkml:trace>
  <inkml:trace contextRef="#ctx0" brushRef="#br0" timeOffset="87302.9">8455 14005 0 0,'0'-4'122'0,"-8"1"169"0,2 0 82 15,6-2 64-15,-6 2 57 0,6-5 48 0,-7 5 47 0,7 3 40 0,-6-4 40 16,6 1 34-16,-7-1 31 0,7 4 27 0,0-4 24 0,-7 4-244 0,7-3-295 16,0 3-55-16,-6 0-107 0,6 0-84 0,0 0 0 0,0 3 0 0,0 1 0 15,0 0 0-15,6 3 0 0,-6 0 0 0,0 5 0 0,0-2 0 0,7 5 0 0,-7 3 0 16,7 1 0-16,-7 3 0 0,6 3 0 0,-6 1 0 0,7 3 0 0,-7 4 0 0,6 0 0 15,0 4 0-15,-6 3 0 0,8-3 0 0,-8 3 0 0,6 4 0 0,-6-4 0 16,6 4 0-16,-6 0 0 0,6-4 0 0,-6 5 0 0,0-5 0 0,0 0 0 16,7 0 0-16,-7-3 0 0,0-1 0 0,0-2 0 0,0-2 0 0,0-2 0 15,0-1 0-15,0-3 0 0,-7-4 0 0,7-1 0 0,0-2 0 0,0-4 0 0,0-1 0 16,0-3 0-16,0 0 0 0,0-3 0 0,0-1 0 0,0-3 0 0,-6-1 0 0,6-3 0 16,0 0 0-16,0-3 0 0,-6-1 0 0,6-3 0 0,-6-5 0 0,6-2 0 15,-8-1-14-15,2-3-477 0,6-1-98 0,-6-6-95 0,-1-1-65 0,1-3-54 16,-1-7 46-16,-6 2 59 0,7-6 57 0,0 0 56 0,-2-5 55 0,2 2 57 15,0-1 79-15,-1-3 81 0,7 2 71 0,-7-3 73 0</inkml:trace>
  <inkml:trace contextRef="#ctx0" brushRef="#br0" timeOffset="87431.46">8370 14119 0 0,'6'-22'75'0,"0"0"124"0,2-1 58 0,-2 9 47 0,0-4 42 15,7 7 38-15,-6-3 36 0,-1 6 29 0,1-3 21 0,-1 4 29 0,8 3 24 16,-8-3 19-16,0 2 15 0,0 2-170 0,1 0-205 0,0 3-50 0,-1-4-26 16,1 4-46-16,-1 0-48 0,1-4-46 0,-7 4-50 0,7 0-45 0,-1 4-45 15,0-4-57-15,-6 0-58 0,6 4-106 0,2-1-105 0,-8 0-16 0,6 2 0 0,-6-2 21 16,6 5 25-16,-6-1 40 0,0 4 44 0,0 0 46 0,0 0 45 0,0 0 49 15,0 3 50-15,-6 4 59 0,6 1 96 0</inkml:trace>
  <inkml:trace contextRef="#ctx0" brushRef="#br0" timeOffset="87848.1">8376 14500 0 0,'-13'25'106'0,"6"-6"153"0,-6 3 62 0,7-4 43 0,0-4 39 0,-2 2 31 16,2-2 30-16,0-3 25 0,0 0 25 0,6 0 31 0,-7-4 32 0,7-4 26 0,-7 5 29 16,7-4-222-16,0-4-268 0,0 4-38 0,7-4-8 0,-7 0-6 0,7 0-4 15,-7-4-16-15,6 4-13 0,0-7-22 0,0 2-22 0,2-1-28 0,4-2-31 16,-5 1-24-16,6-4-23 0,0 0-15 0,-7-1-14 0,8-2-10 0,-2 3-12 15,2-3-12-15,-1-1-10 0,-1 0-6 0,2 1-3 0,-2-1 12 0,-5 4 11 0,6-3 17 16,0 3 19-16,1-1 22 0,-8 5 24 0,6 0 19 0,-4-1 17 0,4 5 16 16,-5-1 16-16,-1 4 18 0,1 4 15 0,0-1 22 0,-7 1 25 0,6 3 12 0,-6 4 11 15,0 1 6-15,0-1 8 0,0-1-6 0,-6 5-6 0,6 0-7 16,-7-1-5-16,0 1 3 0,1 4 2 0,-1-5 7 0,1 5 9 0,0-5-2 0,-8 1-2 16,8-1-2-16,-7 0-2 0,6 2-8 0,1-5-11 0,-7-1-7 0,6 1-7 15,0 1-19-15,1-5-21 0,0 0-32 0,0 0-36 0,-2 1-27 0,8-4-23 16,-6-2-8-16,6 3-7 0,0-5-6 0,-6 4-4 0,6-4 3 0,0 0 4 0,6 0 5 15,-6 0 5-15,0 0 18 0,6 0 20 0,-6 0 24 0,8 0 32 0,-2 0 19 0,-6 0 19 16,6 0 10-16,0 0 9 0,1 0 5 0,0 0 7 0,-1 0 8 0,1 0 7 16,-1 0 7-16,1 0 6 0,0 0-1 0,-1 0 0 0,0 0 0 0,0 0-3 15,2 0-4-15,-2 0-7 0,0-4-5 0,1 4-4 0,-1-5-6 0,1 5-2 16,6-2-9-16,-7-2-5 0,0 4-9 0,2-4-4 0,4 0 6 0,-5 0 6 0,0 1-2 16,6 3-6-16,-7-4 1 0,7 1 1 0,-6-1 2 0,5 4 2 0,-5-3 1 15,6 3-2-15,-6 0-1 0,6-4-4 0,-7 4-1 0,7 0-3 0,-7 0-9 16,8 0-10-16,-8 0 1 0,7 0 1 0,-6 0-7 0,-1 0-10 0,7 0-19 0,-7 0-19 15,2 0-36-15,-2 0-39 0,0 0-52 0,1 0-49 0,0 0-59 0,-7 0-56 16,6-4-101-16,1 4-105 0,-1 0-76 0,0-4-67 0,-6 4 15 0,7-3 27 16,0 0 36-16,-7-2 41 0,6-2 54 0,0 0 60 0,-6 0 64 0,7-1 68 15,0 0 70-15,-1-2 71 0</inkml:trace>
  <inkml:trace contextRef="#ctx0" brushRef="#br0" timeOffset="88729.34">9183 14320 0 0,'0'0'141'0,"8"0"171"0,-8 4 82 0,0-4 61 0,6 3 52 0,-6 6 50 16,0-6 47-16,0 4 43 0,0 4 36 0,6 0 36 0,-6 0 34 0,0 0 28 15,0 3 33-15,0 1-256 0,0 0-315 0,-6 3-220 0,6 4-23 0,0 0 0 16,0 0 0-16,0 4 0 0,0-4 0 0,0 3 0 0,0-2 0 0,0 2 0 0,0 1 0 16,0-4 0-16,0-1 0 0,0 2 0 0,0-6 0 0,-6 1 0 0,6-2 0 15,0-1 0-15,0-4 0 0,0-1 0 0,0 1 0 0,0-7 0 0,0 3 0 16,0-3 0-16,0-4 0 0,0 0 0 0,6 0 0 0,-6-4 0 0,0-3 0 0,6 0 0 15,-6-1 0-15,0-2 0 0,6-1 0 0,1-4 0 0,-7-1 0 0,7-2 0 0,-1 1 0 16,1-1 0-16,-1-1 0 0,0-4 0 0,2 6 0 0,-2-5 0 0,0-1 0 16,8 5-12-16,-8 0-24 0,0 0 9 0,7-1 6 0,-6 4 6 0,0 5 5 15,-1-5 12-15,0 8 16 0,8-5 16 0,-8 5 17 0,0 5-35 0,1-3-16 16,-1 5 0-16,1 0 0 0,0 0 0 0,-1 5 0 0,0 1 0 0,2 2 0 0,-2-1 0 16,0 4 0-16,-6 0 0 0,6 3 0 0,1 1 0 0,0 0 0 0,-7 3 0 15,6-4 0-15,-6 5 0 0,0-1 0 0,7 1 0 0,-7-1 0 0,0 0 0 0,6-3 0 16,-6 4 0-16,0-5 0 0,0-3 0 0,0 3 0 0,0-6 0 15,0 3 0-15,0-4 0 0,0 1 0 0,0-5 0 0,6-3 0 0,-6 0 0 0,0 0 0 16,0-3 0-16,0-1 0 0,0-3 0 0,0-4 0 0,8-1 0 0,-8 1 0 16,0-3-22-16,6 0-55 0,0-1 0 0,-6-4 3 0,6 1 6 0,1-4 4 0,-7 3 10 0,7-3 6 15,-1 5 14-15,1-2 9 0,-1 1 14 0,1-1 10 16,0 1 12-16,-1 4 12 0,0-2 13 0,0 7 14 0,-6-3 18 0,8 4 19 0,-2 1 15 0,0 0 17 16,1 4-60-16,-7 3-59 0,6-5 0 0,1 5 0 0,-7 5 0 0,7-2 0 15,-1 0 0-15,-6 5 0 0,6-1 0 0,-6 0 0 0,0 4 0 0,6 1 0 16,2-1 0-16,-8 3 0 0,6-3 0 0,-6 4 0 0,6 3 0 0,-6-3 0 0,0 3 0 15,7-4 0-15,-7 4 0 0,7-2 0 0,-7 2 0 0,6-3-216 0,-6-1-187 16,7 1-47-16,-7-1-5 0,6-3 2 0,-6 1-51 0,6-2-57 0,-6-3-16 0,7-3-8 16,-7 4-1-16,7-8 3 0,-1 0 55 0,-6 0 61 0,6-4 57 0,-6 0 56 15,7-3 55-15,-7 0 54 0,7-4 34 0,-1 0 36 0,-6 0 69 0,7 0 83 16</inkml:trace>
  <inkml:trace contextRef="#ctx0" brushRef="#br0" timeOffset="88966.99">9744 14620 0 0,'6'-11'33'0,"1"0"133"16,-7 0 66-16,6 1 51 0,0 2 47 0,-6 1 44 0,8 3 43 0,-8 1 48 15,6-1 55-15,-6 4 40 0,6-4 40 0,1 8 33 0,-7-4 31 0,6 4-145 0,-6 3-181 16,7-3-43-16,0 3-23 0,-7 1-19 0,6-2-17 0,0 2-18 0,0 3-18 15,2-3-30-15,-2 2-30 0,0-2-17 0,1-1-18 0,0 4-60 0,-1-4-45 16,1 1 0-16,5-2 0 0,-5 2 0 0,0-4 0 0,-1 3 0 0,0-3 0 16,1 0 0-16,6-4 0 0,-6 0 0 0,-1 0 0 0,0 0 0 0,1-4 0 0,-7 0 0 15,7-3 0-15,-1 3 0 0,0-7 0 0,-6 4 0 0,8-4 0 0,-2-3 0 0,-6 2 0 16,0-3 0-16,6 1 0 0,-6 0 0 0,0-1 0 0,0 0 0 0,0-3 0 16,0 3 0-16,-6 4 0 0,6-3 0 0,0-2 0 0,-6 7 0 0,6-3 0 15,-8 4 0-15,2 1 0 0,6 0 0 0,-6 4 0 0,-1-2 0 0,0 2 0 0,1 3 0 16,-7 0 0-16,7 0 0 0,-1 3 0 0,0 2 0 0,-5 1 0 0,5-2 0 15,-6 3 0-15,7 1 0 0,-1-1 0 0,-6 4-84 0,6-3-371 0,1-1-100 0,0 4-101 16,-2 0-67-16,8-4-56 0,-6 4 35 0,6-4 48 0,-6 4 50 0,6-3 52 16,0-5 54-16,0 1 54 0,6 0 78 0,-6-1 79 0,6 1 75 0,-6-4 76 15</inkml:trace>
  <inkml:trace contextRef="#ctx0" brushRef="#br0" timeOffset="89379.14">10304 14342 0 0,'0'-3'201'0,"6"-5"176"0,-6 8 81 0,0-4 63 16,0 1 58-16,0 3 47 0,0 0 44 0,-6 0 34 0,-1 0 28 0,1 0 28 16,-1 3 25-16,1 1 27 0,0 4 29 0,-2-1-716 0,-4 0-125 0,5 4 0 0,1-4 0 15,-1 8 0-15,0-4 0 0,1 4 0 0,0 4 0 0,0-5 0 0,-2 4 0 16,2 1 0-16,6 2 0 0,-6 1 0 0,6-3 0 0,-7 3 0 0,7-1 0 16,0-2 0-16,7 3 0 0,-7-4 0 0,0 1 0 0,6-1 0 0,0-3 0 0,-6 0 0 15,8-5 0-15,-2 1 0 0,-6 0 0 0,6-4 0 0,0-3 0 0,1 0 0 16,0 0 0-16,-1-4 0 0,1 0 0 0,-1-4 0 0,0 0 0 0,2-7 0 0,-2 4 0 15,0-4 0-15,1-3 0 0,-1-1 0 0,1-4 0 0,-1 1 0 0,1-4 0 16,6-3 0-16,-6-2 0 0,-1 2 0 0,0-4 0 0,1-4-15 0,-7 1-77 0,7-2 8 16,-1 1 6-16,0-4 16 0,1 0 16 0,-7 1 27 0,6-1 26 0,1 1 28 15,-7-2 27-15,0 3 24 0,7 1 24 0,-7 2-14 0,0 1-96 0,0 3 0 16,0 3 0-16,6 2 0 0,-6 1 0 0,0 0 0 0,0 8 0 0,0-2 0 0,-6 6 0 16,6 2 0-16,0 1 0 0,0 0 0 0,0 4 0 0,0 3 0 0,0 0 0 15,0 3 0-15,0 4 0 0,0 0 0 0,0 4 0 0,0 0 0 0,0 5 0 16,0 2 0-16,0 4 0 0,0-1 0 0,0 5 0 0,0 3 0 0,0 1 0 0,6 3 0 15,-6 7 0-15,6-4 0 0,-6 9 0 0,8-5 0 0,-8 4 0 0,6 0 0 16,0 0 0-16,0 0 0 0,1-1 0 0,0 1 0 0,-1-3 0 0,1-5 0 0,-1 5 0 16,0-9 0-16,8-2 0 0,-8 0 0 0,0-5 0 0,1 1 0 0,0-8-605 15,-1 0-185-15,1-7-68 0,-1 0 19 0,1 0 34 0,-7-7 44 0,7 0 45 16,-1-4 66-16,-6 0 70 0,6-4 71 0,-6-3 74 0,6-1 103 0,-6 1 104 16</inkml:trace>
  <inkml:trace contextRef="#ctx0" brushRef="#br0" timeOffset="89978.74">11730 14291 0 0,'6'-4'139'0,"-6"0"167"0,0 1 78 15,-6-4 61-15,6 3 56 0,0 0 45 0,-6-3 43 0,-1 3 37 0,0-3 33 16,-5 3 28-16,5-3 31 0,-6 0 30 0,6-1 31 0,-5 1-256 0,-2 0-311 15,2 0-56-15,-2 2-21 0,1-1-97 0,1 1-38 0,-2 1 0 0,-5 1 0 16,6-1 0-16,0 4 0 0,-1 0 0 0,2 0 0 0,-2 4 0 0,2-1 0 0,-1 9 0 16,-1-4 0-16,2 6 0 0,-2-3 0 0,2 7 0 0,-2 1 0 0,8-1 0 0,-7 7 0 15,7-3 0-15,-8 4 0 0,8 4 0 0,0-1 0 0,-1 0 0 0,0 0 0 16,7 4 0-16,-6-3 0 0,6-1 0 0,0 4 0 0,-7-4 0 0,7-3 0 16,7 0 0-16,-7-1 0 0,0 1 0 0,0-8 0 0,6 3 0 0,1-1 0 15,0-6 0-15,-1 1 0 0,-6-4 0 0,13 0 0 0,-6-4 0 0,-1-3 0 0,0 3 0 16,7-7 0-16,-6 0 0 0,6 0 0 0,-7-7 0 0,8 3 0 0,-8-3 0 0,7-4 0 15,0 0 0-15,0 0 0 0,1-7 0 0,-8 3 0 0,6-4 0 0,2 1 0 16,-1-3-45-16,-7-2-21 0,8-2 11 0,-2 3 15 0,-6-5 16 0,8 6 16 16,-8-1 18-16,7-4 19 0,-6 4 25 0,0 4 27 0,-1 0-17 0,0 3-64 15,-6-3 0-15,6 7 0 0,2 0 0 0,-8 0 0 0,6 3 0 0,-6 5 0 16,0 3 0-16,6 0 0 0,-6 3 0 0,0 5 0 0,0 0 0 0,0 2 0 0,0 5 0 16,7-1 0-16,-7 5 0 0,0-1 0 0,0 4 0 0,0 0 0 0,0 4 0 0,0-1 0 15,0 1 0-15,0 3 0 0,0-3 0 0,0 4 0 0,0-2 0 0,0-3 0 16,0 2 0-16,0-2 0 0,0 1 0 0,0 0 0 0,7-5 0 0,-7-2 0 0,0 3 0 15,6-4 0-15,-6 1 0 0,7-5 0 0,-7 5 0 0,6-9 0 0,-6 5 0 16,6-8-310-16,1 4-389 0,0-8-163 0,-1 6 6 0,-6-6 31 0,6-3 41 0,1 4 46 16,0-4 68-16,-1-4 71 0,7 1 71 0,-7 0 73 0,2-3 95 0,-2 0 94 15,0-2 82-15,8 1 129 0</inkml:trace>
  <inkml:trace contextRef="#ctx0" brushRef="#br0" timeOffset="90161.71">12062 14840 0 0,'7'0'181'0,"-1"0"174"0,-6 0 76 0,6 4 61 0,2-4 53 15,-8 4 62-15,0-1 61 0,6 1 53 0,-6 4 50 0,0-5 39 0,0 4 37 0,0 1 31 16,0-1 7-16,0 0-885 0,0 0 0 0,0 4 0 0,0 1 0 16,0-1 0-16,0 0 0 0,0 3 0 0,0-3 0 0,0 4 0 0,0 0 0 0,0-5 0 0,0 5 0 15,0 0 0-15,0-3 0 0,0 2 0 0,0-3 0 0,0-1 0 0,0 2 0 16,0-5 0-16,0 0 0 0,0 0 0 0,0-3 0 0,0 0 0 0,0-1 0 16,0-3-89-16,0 0-566 0,0 0-103 0,0-3-90 0,0-5 16 0,-6 1 36 15,6 0 45-15,0 0 51 0,0-5 65 0,0-2 66 0,0 3 75 0,0-5 76 16,0 2 100-16,0 0 99 0</inkml:trace>
  <inkml:trace contextRef="#ctx0" brushRef="#br0" timeOffset="90462.13">12349 14748 0 0,'0'0'203'0,"-7"-3"172"0,7 3 69 0,-6-4 52 0,6 1 40 0,0-1 45 16,-7-3 43-16,7 3 42 0,0-3 41 0,0-1 31 0,-6-2 26 0,6 2 27 15,6-3 23-15,1 0-362 0,-7 0-452 0,6 0 0 0,-6-3 0 0,7 2 0 16,-1-2 0-16,1 3 0 0,0-3 0 0,-1-1 0 0,0 0 0 0,8 4 0 0,-8 0 0 16,7 0 0-16,0 0 0 0,-6 0 0 0,5 4 0 0,2 0 0 0,-2 2 0 15,2 2 0-15,-1-1 0 0,-1 2 0 0,2 2 0 0,-2 2 0 0,2-2 0 16,-1 7 0-16,-7-2 0 0,8 2 0 0,-2 0 0 0,2 0 0 0,-2 4 0 0,-5 0 0 16,6 0 0-16,-6 0 0 0,5 4 0 0,-6-4 0 0,2 0 0 0,4 0 0 15,-5 3 0-15,0-3 0 0,-1-3 0 0,1 3 0 0,-1-4 0 0,0 4 0 0,2-7 0 16,4 3 0-16,-6-4 0 0,1-3 0 0,0 5 0 0,-1-5 0 0,1-5 0 15,-1 5 0-15,0-6 0 0,2 2-390 0,-2-7-482 0,0 4-2 0,8-4 27 16,-8-1 33-16,0 1 37 0,7-3 48 0,-6 3 53 0,0-4 74 0,5 1 77 0,-6-5 91 16,2 4 91-16,4 1 113 0,-5-4 152 0</inkml:trace>
  <inkml:trace contextRef="#ctx0" brushRef="#br0" timeOffset="90996.08">13541 14434 0 0,'0'-15'128'15,"6"0"149"-15,-6 1 43 0,0-5 43 0,0 5 36 0,0-1 54 0,0-3 59 16,0 3 44-16,-6 0 42 0,6 1 31 0,-6-1 29 0,6 4 25 0,-8-3 24 0,2 3-244 16,0 0-295-16,-1 3-19 0,-6-2 22 0,6 5-3 0,1-1-5 0,-7 1-31 15,6 1-39-15,-5 4-20 0,-2 0-16 0,8 4-6 0,-7 4 1 0,0 0 0 0,0-1 2 16,0 7 3-16,0 1-52 0,0 0-5 0,0 7 0 0,0-1 0 0,-1 1 0 16,2 4 0-16,-1 0 0 0,6 3 0 0,-6 0 0 0,1 1 0 0,4 3 0 15,2-4 0-15,0 4 0 0,-1-3 0 0,0-2 0 0,1 6 0 0,6-6 0 16,-6-1 0-16,6-2 0 0,0 0 0 0,0-2 0 0,6-1 0 0,-6-4 0 0,6 0 0 15,1-3 0-15,-7 0 0 0,7-1 0 0,5-6 0 0,-4 2 0 16,-2-3 0-16,7-3 0 0,0-4 0 0,-7 0 0 0,7-4 0 0,1 1 0 0,-2-4 0 0,1 0 0 16,0-8 0-16,0 4 0 0,1-7 0 0,5-1 0 0,-6 1 0 0,0-4-114 15,0 0 7-15,0-3 10 0,0-1 15 0,0 0 18 0,0 1 14 0,0-1 13 16,0 0 19-16,1 5 19 0,-8-5 22 0,0 4 22 0,7 0 19 0,-6 4 23 16,-1-1 15-16,1 4 16 0,-7 4 11 0,6 0-129 0,-6 0 0 0,6 4 0 0,-6 0 0 15,0 3 0-15,8 0 0 0,-8 4 0 0,0 4 0 0,0 0 0 0,0-1 0 0,0 5 0 16,0 3 0-16,6 0 0 0,-6 0 0 0,0 3 0 0,0 5 0 0,0-1 0 15,6 0 0-15,-6 1 0 0,0 3 0 0,6 3 0 0,-6-2 0 0,0 2 0 0,8-3 0 16,-8 4 0-16,6 0 0 0,-6-5 0 0,6 5 0 0,1-4 0 16,-7-4 0-16,6 4 0 0,1-4 0 0,0-3 0 0,-1 3-372 0,0-3-102 0,-6-5-105 15,7 2-104-15,0-4-47 0,-1-1-34 0,0-4 39 0,1-3 52 0,0 0 53 0,-1-3 57 16,1-1 67-16,-1-4 69 0,0-3 65 0,2 4 63 0,-2-7 68 0,0 3 73 16</inkml:trace>
  <inkml:trace contextRef="#ctx0" brushRef="#br0" timeOffset="91245.08">13873 14595 0 0,'7'-4'133'0,"-7"4"164"0,0-4 71 0,0 4 59 0,0 0 54 16,0 0 50-16,0 4 49 0,0 0 41 0,0-1 40 0,-7 5 35 0,7 0 34 16,0-2 30-16,0 6 30 0,0-1-251 0,0 0-306 0,0 0-49 0,-7 0-24 15,7 3-160-15,0 4 0 0,0-3 0 0,0 3 0 0,0 1 0 0,0-4 0 16,7 7 0-16,-7-4 0 0,0 0 0 0,7 0 0 0,-7 1 0 0,6-1 0 0,-6-4 0 0,6 5 0 16,0-4 0-16,-6-1 0 0,8 1 0 0,-2-4 0 0,0 0 0 0,1-4 0 15,-1 1 0-15,1-1 0 0,0 0 0 0,-1-3 0 0,7-1 0 0,-6 1 0 16,-1-4 0-16,7 0 0 0,-6 0 0 0,6 0 0 0,-7 0 0 0,7-4 0 0,-6 1 0 15,5-1 0-15,-4 0 0 0,4 1 0 0,1-4 0 0,-6 3 0 0,6-3 0 16,-7 3 0-16,8-3 0 0,-8-1 0 0,0 1 0 0,7 3 0 0,-6-3-137 0,0 0-354 16,-1 3-93-16,0-3-95 0,1 3-61 0,0 0-48 0,-7 4 39 0,6-3 54 15,0-1 57-15,-6 4 58 0,0 0 62 0,0 0 62 0,0 0 77 0,0-3 73 16,-6-2 72-16,6 5 70 0</inkml:trace>
  <inkml:trace contextRef="#ctx0" brushRef="#br0" timeOffset="91412.78">14075 14786 0 0,'-7'-8'184'0,"1"1"175"0,6 0 78 0,-6-1 60 0,6 4 49 15,0-3 51-15,0 3 48 0,-8 1 54 0,8-1 51 0,0 1 50 0,0 3 47 16,0 0 32-16,0 0 31 0,0 0-869 0,0 3-41 0,0 1 0 0,0-1 0 16,0 4 0-16,0 5 0 0,8-1 0 0,-8 0 0 0,0 4 0 0,0 3 0 15,0-4 0-15,0 8 0 0,0 0 0 0,0 0 0 0,0 1 0 0,6 2 0 0,-6 1 0 16,0-1 0-16,0 1 0 0,0-4 0 0,0 4 0 0,0-1 0 0,0-3 0 16,0 0 0-16,0-4 0 0,0 1 0 0,0-1 0 0,0-3-567 0,6-4-146 0,-6 0-137 15,0-4 11-15,0 0 32 0,7-3 44 0,-7-4 50 0,0 0 68 0,0 0 70 16,0-4 66-16,0-3 69 0,6-4 101 0,-6 0 96 0,0-3 86 0,0 0 126 15</inkml:trace>
  <inkml:trace contextRef="#ctx0" brushRef="#br0" timeOffset="91912.04">14752 14097 0 0,'0'-8'193'0,"6"-2"173"16,-6 2 72-16,0-3 62 0,0 3 54 0,8 2 57 0,-8-2 56 0,-8 4 43 0,8-3 39 15,0 3 31-15,-6 4 28 0,6-3 31 0,0 3 30 0,-6 3-762 0,-1-3-107 16,0 7 0-16,1-3 0 0,-7 8 0 0,7-1 0 0,-8 0 0 0,2 3 0 0,-2 4 0 15,1 1 0-15,1 3 0 0,-8 0 0 0,6 4 0 0,-5-1 0 0,-1 4 0 16,8-3 0-16,-8 3 0 0,1 0 0 0,5 1 0 0,-5-1 0 0,6-3 0 0,-7 3-118 16,7-7-262-16,1 4-55 0,5-4-49 0,-6-4-45 0,7 0-42 0,-8-3-40 15,8 0-28-15,6-5-24 0,-7-2 34 0,7-5 40 0,0-3 56 0,0 0 54 16,0 0 67-16,0 0 68 0,7-7 64 0,-1 0 61 0,0 0 61 0,2-4 58 16,4 0 88-16,-5-4 76 0,6 0 75 0,-7 4 79 0,7-3 57 0,1-4 49 0,-2 4 45 15,-5-2 41-15,6 5 48 0,0-4 51 0,0 4 48 0,-6 0 47 0,5 0 52 16,-4 4 52-16,4 0-119 0,-6-1-155 0,1 5-29 0,0 3-11 0,-1-4-19 0,1 8-18 15,-1-1-17-15,0 1-340 0,-6 4 0 0,8 2 0 0,-2 1 0 0,-6 4 0 16,0 0 0-16,0 3 0 0,6 4 0 0,-6 0 0 0,0 3 0 0,6 1 0 16,-6 4 0-16,0-1 0 0,0 1 0 0,0 2 0 0,0 1 0 0,0 0 0 15,0-1 0-15,0 6 0 0,8-5 0 0,-8 3 0 0,0-2 0 0,0-2 0 0,6 1 0 16,-6 0 0-16,0-4 0 0,6 1 0 0,-6-5 0 0,7 1 0 0,-1-4 0 16,-6 0 0-16,0-4 0 0,7-3 0 0,0 0-505 0,-7-4-175 0,6-4-79 0,0-3-66 15,-6-1 28-15,7-6 39 0,-7-1 59 0,7-7 59 0,-7-3 58 0,6 0 62 16,-6-6 69-16,0-5 72 0,0-1 82 0,0 0 82 0</inkml:trace>
  <inkml:trace contextRef="#ctx0" brushRef="#br0" timeOffset="92128.3">14798 14346 0 0,'6'-7'193'0,"1"-1"171"0,-1 4 72 16,0-3 61-16,-6 3 59 0,8 4 66 0,-2-3 68 0,0 3 49 0,-6-4 47 0,6 4 38 16,2-4 35-16,-2 4 28 0,-6-3-149 0,6 3-738 0,1-4 0 0,6 0 0 15,-6 1 0-15,5-1 0 0,-6 0 0 0,8 1 0 0,-1-4 0 0,0 3 0 0,0-3 0 16,7-1 0-16,-8 1 0 0,8 3 0 0,-7-3 0 0,7 0 0 0,-8-1 0 15,8 1 0-15,0 0 0 0,-1 0 0 0,-5-1 0 0,5 0 0 0,-6 4 0 16,6-3 0-16,-5 4 0 0,-2-4 0 0,2 3 0 0,-1 0 0 0,-1 1-12 0,-5-1-376 16,0 1-28-16,-1 3-29 0,0-4-28 0,1 4-135 0,0 0-141 0,-7 0 25 15,0 0 47-15,0 0 46 0,0 0 48 0,-7 0 59 0,7 4 58 0,-7-1 62 0,1-3 61 16,0 4 53-16,-8-1 55 0,8-3 65 0,-7 4 117 0</inkml:trace>
  <inkml:trace contextRef="#ctx0" brushRef="#br0" timeOffset="92334.88">15026 14009 0 0,'-7'-4'193'0,"7"0"176"0,-6 1 78 0,6 3 69 0,-7 0 59 16,7 3 63-16,-7-3 61 0,1 8 46 0,6-4 43 0,-6 3 35 0,-1 0 36 16,7 4 29-16,0 3-237 0,-7-2-651 0,7 6 0 0,-6-3 0 0,6 7 0 15,0-4 0-15,-6 8 0 0,6-5 0 0,0 9 0 0,-7-4 0 0,7 3 0 0,0 4 0 16,7 1 0-16,-7-2 0 0,0 4 0 0,6 1 0 0,-6-1 0 0,6 5 0 16,-6-4 0-16,7 3 0 0,0-3 0 0,-7-1 0 0,6 4 0 0,-6-3 0 0,6-4 0 15,1 0 0-15,-7 0 0 0,7 0 0 0,-7-8 0 0,0 1 0 0,6 0 0 16,-6-4 0-16,0-4 0 0,0 0-181 0,0-7-253 0,-6 4-33 0,6-8-23 15,0 2-60-15,0-6-59 0,-7 0-45 0,7-3-36 0,0 0 32 0,0-6 41 16,-7 0 44-16,7-4 43 0,0-1 79 0,-6 0 77 0,6-3 70 0,0-1 62 0,0 0 51 16,0-3 54-16</inkml:trace>
  <inkml:trace contextRef="#ctx0" brushRef="#br0" timeOffset="92596.19">15026 14654 0 0,'6'-18'50'0,"0"-2"139"0,-6 2 59 16,7 4 48-16,0-1 44 0,-7 4 40 0,6-3 39 0,-6 3 34 0,6-1 36 0,-6 5 31 15,8-4 31-15,-8 4 33 0,0 0 37 0,6 0-162 0,-6 2-199 0,0-2-36 16,6 5-17-16,-6-3-14 0,7 1-16 0,-1 4-16 0,-6-3-13 0,7 3-13 15,-1-4-8-15,1 4-6 0,-1 0-8 0,-6 0-10 0,6-4-12 0,2 4-5 0,-2 0-2 16,0 4 5-16,1-4 7 0,-1 0 5 0,1 0-25 0,0 0-76 0,-1 4 0 16,-6-4 0-16,6 3 0 0,0 1 0 0,2 1 0 0,-8-3 0 0,6 5 0 15,0 2 0-15,-6 1 0 0,7-3 0 0,0 8 0 0,-7-4 0 0,6 4 0 0,-6 3 0 16,7 1 0-16,-7-2 0 0,0 5 0 0,6 4 0 0,-6-4 0 0,0 4 0 0,6-1 0 16,-6 1 0-16,0 4 0 0,0-5 0 0,0 1 0 0,0-1 0 0,0 1 0 15,0-5 0-15,0 2 0 0,0-1 0 0,0 0 0 0,0-4 0 0,-6 1 0 16,6-5 0-16,0 1 0 0,-6-4 0 0,6 1 0 0,-7-6 0 0,1 2 0 0,6-1-292 15,-7-3-159-15,0-4-35 0,1 3-34 0,0-3-107 0,-2-3-110 0,2-1 15 16,0 0 34-16,0-3 46 0,-1 0 49 0,0-5 58 0,1 1 55 0,-1-3 74 16,1-1 71-16,0-3 63 0,-2 3 63 0,2-7 60 0,0 4 102 0</inkml:trace>
  <inkml:trace contextRef="#ctx0" brushRef="#br0" timeOffset="93094.57">15084 14694 0 0,'0'-18'115'0,"0"3"162"0,7 0 75 16,-7 5 57-16,0-2 48 0,0 2 43 0,0 2 38 0,0 0 31 0,0 5 29 0,0-1 22 15,0 0 20-15,0 1 21 0,6 0 22 0,-6 3-237 0,0 0-285 0,0 0-58 16,0 0-22-16,0 0-25 0,7 0-22 0,-7 0-33 0,0 0-34 0,6 0-30 0,-6 0-30 15,7 0-20-15,-7 0-16 0,6 0-16 0,0 0-14 0,-6 0-20 0,8 0-20 16,-2 0-21-16,-6 0-23 0,6 0-7 0,-6 0-2 0,7 3 14 0,-7-3 18 16,6 0 19-16,-6 0 21 0,0 0 15 0,7 3 13 0,-7-3 1 0,0 4 2 15,0 0 11-15,-7-1 14 0,7 1 23 0,0 0 25 0,-6 4 20 0,-1-2 20 0,7 2 13 16,-6 0 8-16,0 2 23 0,-2-2 24 0,8 3 32 0,-6-5 31 0,0 6 29 16,-1-1 28-16,1 0 17 0,-1 0 18 0,1-4 7 0,6 4 4 0,-7-4-3 15,1 0-3-15,6-3 4 0,-6 4 5 0,6-4 3 0,0-2 5 0,-8 3-17 0,8-1-19 16,0-4-12-16,0 0-10 0,0 0-11 0,0 0-9 0,8 0-8 0,-8 0-3 15,6 0-7-15,-6-4-4 0,6 4-9 0,1-5-11 0,-1 5-24 0,1-2-26 16,-1-2-11-16,1 4-13 0,5-4-7 0,-4 0-6 0,-2 0-10 0,7 1-11 0,-7 3-20 16,1-4-22-16,6 1-19 0,-7-1-24 0,0 4-11 0,2-3-7 0,-2 3-4 15,7-4 1-15,-6 4 5 0,-1-4 7 0,-6 4 1 0,7 0 0 0,-1 0-5 16,-6 0-3-16,0 0 5 0,6 0 8 0,-6 0 7 0,0 0 6 0,-6 4-2 0,6 0-3 16,0-1-13-16,-6 1-14 0,-1-1-16 0,1 1-18 0,-1-1-5 0,0 5 1 15,1-4 11-15,0 2 12 0,-8 3 13 0,8-2 12 0,-7 0 16 0,0 1 17 16,6-1 22-16,-5 0 23 0,-2 4 32 0,1-4 28 0,0 4 30 0,0-3 28 0,1 3 19 15,-2 0 19-15,-6 3 20 0,8-3 23 0,-1 1 37 0,-1 2 38 0,2 1 24 16,-2-1 22-16,2 1 8 0,-2 0 7 0,1-1-1 0,1 1-4 0,-2-1-13 16,8-3-15-16,0 3-11 0,-8-2-13 0,8-1 2 0,-1-3-1 0,7 2-19 0,-6-2-171 15,6-1-51-15,0-3 0 0,0 0 0 0,0-1 0 0,0 1 0 0,6-1 0 16,1-3 0-16,-1 4 0 0,1-4 0 0,6-4 0 0,-1 4 0 0,2 0 0 16,-1-3 0-16,7 3 0 0,-8-4 0 0,8 1 0 0,0 3 0 0,-1-4 0 15,7 0 0-15,-6 1 0 0,-1 3 0 0,7-4 0 0,-6 0 0 0,6 0 0 0,-1 4 0 16,-5-3 0-16,7 3 0 0,-8-4 0 0,7 4 0 0,-6 0 0 0,6 0 0 0,-6 0 0 15,-1 0 0-15,0 0 0 0,0 0 0 0,1 0 0 0,0 0-187 0,-7-3-702 16,7-1-1-16,-8 4 28 0,8-4 30 0,-7 1 39 0,0-1 45 0,0-3 50 16,-7 4 76-16,8-3 79 0,-8 0 90 0,7-2 93 0,-6 1 122 0,-1-4 162 15</inkml:trace>
  <inkml:trace contextRef="#ctx0" brushRef="#br0" timeOffset="93445.59">15873 14122 0 0,'0'0'199'0,"0"0"172"0,0 0 68 0,0 4 52 0,6-4 40 16,-6 4 55-16,6-4 56 0,-6 3 51 0,0-3 49 0,7 0 38 0,-1 4 36 15,-6-4 30-15,7 0 28 0,0 0-693 0,-1 0-181 0,0 0 0 0,0-4 0 0,8 4 0 16,-8-3 0-16,1 3 0 0,6-4 0 0,0 0 0 0,0 1 0 0,-6-1 0 16,5-3 0-16,2 3 0 0,-1 0 0 0,-1-3 0 0,2 3 0 0,-2-3 0 0,2 4 0 15,-1-5 0-15,0 5-233 0,-6-5-203 0,5 5-48 0,2-2-155 0,-8 5-156 16,7-4 16-16,-7 4 36 0,1 0 52 0,0 0 55 0,-1 4 52 0,-6 1 52 15,6-2 73-15,-6 5 75 0,0-1 69 0,0 4 68 0,-6-4 71 0,6 4 118 0</inkml:trace>
  <inkml:trace contextRef="#ctx0" brushRef="#br0" timeOffset="93634.57">15938 14316 0 0,'-14'8'159'16,"2"-1"170"-16,-2 1 73 0,1-5 54 0,1 5 47 0,-2-5 40 0,8 5 35 0,0-5 42 16,-8 1 38-16,8-1 46 0,-1 1 45 0,7 0 39 0,-6 0 39 0,6-1-271 15,-7 1-327-15,7-1-139 0,0 5-90 0,0 3 0 0,0-4 0 0,0 5 0 0,0-2 0 16,0 5 0-16,7-1 0 0,-7 5 0 0,0-1 0 0,6 4 0 0,-6 0 0 15,0 4 0-15,7-1 0 0,-7 5 0 0,0-1 0 0,6 0 0 0,-6 4 0 16,0-4 0-16,0 5 0 0,0-2 0 0,6 1 0 0,-6-3 0 0,0 2 0 16,0-2 0-16,0-1 0 0,0 1 0 0,0-5 0 0,0 2 0 0,-6-6 0 0,6-3 0 15,0 1-164-15,0-5-259 0,0-3-44 0,0 1-162 0,0-6-171 0,0-2 12 16,0-4 36-16,0 0 51 0,0-4 53 0,0 1 54 0,6-8 53 0,-6 3 78 16,0-6 76-16,0-1 65 0,8 0 63 0,-8-3 72 0,0 1 121 0</inkml:trace>
  <inkml:trace contextRef="#ctx0" brushRef="#br0" timeOffset="93927.88">15918 14668 0 0,'6'-11'130'0,"-6"-3"158"0,6 3 65 16,-6 3 53-16,8-2 47 0,-8 2 45 0,6-3 42 0,-6 3 35 0,0 5 31 16,6-4 26-16,-6-1 26 0,0 5 23 0,0-5 23 0,7 5-249 0,-7-5-298 15,6 1-44-15,-6 3-8 0,7-3-15 0,0 3-18 0,-1-3-17 0,0 0-21 0,1-1-7 16,0 5-9-16,5-8-7 0,-5 4-3 0,6-1-4 0,0 2-4 16,0-3-3-16,0 2-2 0,0 0 3 0,0 3-1 0,0-3 6 0,1-1 6 0,-2 5 8 15,2-1 10-15,-2 0 11 0,1 1 10 0,1 3 14 0,-8-4 17 0,6 4 10 16,-4 0 13-16,-2 4-45 0,0-4-57 0,1 3 0 0,0 5 0 0,-1-5 0 0,1 5 0 15,-1-1 0-15,0 4 0 0,-6 0 0 0,7 3 0 0,-7-2 0 0,7 6 0 16,-7-4 0-16,0 5 0 0,6 3 0 0,-6 0 0 0,6 0 0 0,-6 4 0 16,0-1 0-16,7 5 0 0,-7-1 0 0,0 0 0 0,7 1 0 0,-7 3 0 15,0-4 0-15,0 4 0 0,6-5 0 0,-6 2 0 0,0 0 0 0,0-1 0 0,0 0 0 0,0-3 0 16,-6-4 0-16,6 0 0 0,0 0 0 0,0-4 0 0,-7-3 0 0,7-4 0 16,-7 0-180-16,1 0-174 0,0-8-35 0,-1 1-34 0,0 1-29 0,1-5-26 15,0-5-112-15,-1-2-112 0,-6-1 21 0,0-3 41 0,7 0 45 0,-8 0 47 16,2-3 71-16,-8-1 68 0,7 0 55 0,-1-3 50 0,-4 1 51 0,4 1 56 15,-5-2 60-15,-1 0 109 0</inkml:trace>
  <inkml:trace contextRef="#ctx0" brushRef="#br0" timeOffset="94062.07">15970 14891 0 0,'-13'-10'122'0,"0"-1"154"0,-1 0 54 0,8 3 36 0,0 1 22 16,0 3 44-16,-1-3 47 0,7 3 45 0,0 1 47 0,-7-1 36 0,7 4 34 15,7-4 29-15,-7 4 28 0,0 0-235 0,7-3-284 0,-7 3-31 0,6 0 4 16,0-4 15-16,0 4 12 0,8-3-21 0,-8-1-30 0,7 0-27 0,-6 1-29 0,6-1-16 16,0-3-18-16,0 3-16 0,0-3-18 0,7-2-28 0,-8 3-29 0,2-2-57 15,-2 1-60-15,2-4-52 0,-1 4-43 0,7-4-48 0,-8 3-49 0,2-2-151 16,-2-1-156-16,-5 3-12 0,6-3 15 0,-6 0 28 0,5 0 36 0,-6 1 45 0,2-2 48 15,-2 4 70-15,0-2 69 0,1 2 62 0,-7-3 60 0,0 5 66 0,0-6 112 16</inkml:trace>
  <inkml:trace contextRef="#ctx0" brushRef="#br0" timeOffset="94413.59">16080 14276 0 0,'0'-14'182'0,"-6"3"161"0,6 3 69 16,0 1 52-16,-6 0 42 0,6 3 40 0,0-3 37 0,-7 7 32 0,7-4 34 15,0 4 34-15,0 0 33 0,0 0 22 0,0 4 22 0,0 3-291 0,0-3-347 16,0 3-50-16,0 0-5 0,0 4-11 0,0 0-14 0,0 0-18 0,0 0-19 0,0 4-22 15,0-1-23-15,0 6-28 0,0-3-30 0,0 1-27 0,0 1-23 0,0 3-16 16,0 0-19-16,0-4-14 0,-7 7-15 0,7-2-7 0,0-5-8 0,-6 4-5 0,0 0-5 16,6 0-3-16,-13 0-2 0,6 0 5 0,0 0 7 0,1-1 18 0,-7-2 18 15,0 4 18-15,0-5 19 0,0-1 15 0,0 1 19 0,-1 2 15 0,-4-2 15 16,4-4 25-16,1 5 26 0,-7-5 36 0,2 1 34 0,4 0 37 0,-5-5 39 16,5 1 32-16,-4 0 37 0,4-3 36 0,-6-1 42 0,7 1 24 0,1-5 24 0,-2 5 17 15,2-5 15-15,5-3 3 0,-6 4 1 0,6-4-7 0,1 0-10 0,0 0-3 16,-1-4-4-16,7 4-15 0,-7 0-146 0,7-3-150 0,0 3 0 0,7-4 0 0,-7 0 0 15,7 4 0-15,-1-3 0 0,0-1 0 0,1 0 0 0,6 4 0 0,-6-3 0 16,5-1 0-16,8 1 0 0,-7-2 0 0,7-1 0 0,-8 1 0 0,14 1 0 16,-6 1 0-16,-1-1 0 0,7-3 0 0,1 4 0 0,-1-5 0 0,0 5 0 15,0-1 0-15,0-3 0 0,0 3 0 0,6 0 0 0,-6-3 0 0,7 3 0 0,-7 1 0 16,7-5 0-16,-7 5 0 0,0-1 0 0,0-3 0 0,0 3 0 0,0 1 0 16,0-5 0-16,0 5 0 0,-6-5 0 0,-1 5 0 0,7-5 0 0,-6 5-89 0,0-6-628 15,-1 7-79-15,1-6-60 0,-8 0 23 0,8 5 35 0,-7-4 47 0,0 0 51 16,0-1 72-16,1-2 73 0,-2 2 76 0,-5 1 77 0,-1-4 94 0,7 3 98 15</inkml:trace>
  <inkml:trace contextRef="#ctx0" brushRef="#br0" timeOffset="94960.89">16954 14486 0 0,'-8'10'123'0,"8"1"159"0,0 0 65 0,0 0 56 0,-6 0 52 16,6 0 44-16,0 0 42 0,0 0 43 0,0 0 37 0,0-4 35 0,0 4 30 15,6-4 27-15,-6 0 27 0,8 1-242 0,-8-4-289 0,6 4-43 0,0-5-5 16,1 1-19-16,-1-4-23 0,1 3-17 0,6-3-15 0,-7 0-30 0,8 0-57 0,-2-3 0 16,-5-1 0-16,6 1 0 0,0-5 0 0,1-4 0 0,-2 5 0 0,1-4-15 15,0 0-53-15,0-3-7 0,1-1-7 0,-2 1-2 0,2-5-2 0,-8 5-4 0,7-4 1 16,-7-1 5-16,8 1 7 0,-8-1 7 0,0 1 10 0,0 3 11 0,-6-3 12 15,8 3 9-15,-8 1 11 0,0 3 4 0,0-4 6 0,-8 4 4 0,2 4 7 16,0-1 5-16,0 1 3 0,-1 3 8 0,0 1 4 0,-6-1 8 0,1 4 8 16,-2 4 9-16,2-1 8 0,-2 1 10 0,1 3 12 0,0 1 12 0,-6 3 11 0,5 1 11 15,2 2 11-15,-8 4 6 0,7-3-49 0,-1 3-81 0,2 0 0 0,6 4 0 16,-8 0 0-16,8-3 0 0,-1 2 0 0,1 1 0 0,0 0 0 0,-2 0 0 0,8 0 0 16,0 1 0-16,0-5 0 0,0 4 0 0,8-5 0 0,-8 2 0 0,6-1 0 15,0 1 0-15,7-1 0 0,-6-3 0 0,6 3 0 0,-7-3 0 0,8 0 0 16,-2-5 0-16,2 1 0 0,-1 0 0 0,7-3 0 0,-8-1 0 0,1-3 0 0,7 0 0 15,-7-1 0-15,6-6 0 0,1 3-342 0,-7-8-264 0,7 1-137 0,-8-1-39 16,8-3-20-16,0-3 36 0,-7-1 46 0,6-3 56 0,-6 0 59 0,7-1 57 0,-7-3 60 16,0 0 84-16,0 0 84 0,-1 0 83 0,-4 1 87 0</inkml:trace>
  <inkml:trace contextRef="#ctx0" brushRef="#br0" timeOffset="95195.17">17475 14353 0 0,'0'-7'181'15,"0"-3"173"-15,6 5 76 0,-6-2 62 0,0 3 54 0,6 0 50 0,-6 1 47 0,0 3 40 16,7 0 38-16,-7 0 35 0,0 3 33 0,6 1 30 0,-6 0 27 0,7-1-511 15,-7 1-335-15,7 1 0 0,-1 1 0 0,0-2 0 0,1 3 0 0,0-3 0 0,-1 3 0 16,1-3 0-16,5 3 0 0,-5 1 0 0,0-1 0 0,5 4 0 0,-4-4 0 16,-2 0 0-16,0 1 0 0,7 3 0 0,-6-4 0 0,-1 4 0 0,1 0 0 15,-7 0 0-15,6 1 0 0,-6-2 0 0,6 5 0 0,-6-1 0 0,0 1 0 0,-6 0 0 16,6 3 0-16,-6 0 0 0,-1-3 0 0,1 3 0 0,-1 1 0 0,1-1 0 16,-7 0 0-16,7 1 0 0,-8-1 0 0,1-3 0 0,6-1 0 0,-5 1 0 0,-1 0 0 15,-1-4 0-15,2 0 0 0,-2-4-228 0,8 0-198 0,-7-3-27 0,7-1-23 16,-8-3-91-16,8 0-95 0,0 0-22 0,-2-3-8 0,8-4 39 0,-6-1 45 15,6 1 47-15,0 0 53 0,0-4 72 0,0 0 72 0,0-5 62 0,6 6 59 16,2-5 53-16,-2 0 63 0</inkml:trace>
  <inkml:trace contextRef="#ctx0" brushRef="#br0" timeOffset="95395.18">17670 14368 0 0,'6'-15'107'0,"1"4"168"0,0 0 86 0,-1 4 67 16,0-1 57-16,1 1 47 0,-7 3 44 0,6 1 37 0,-6-1 36 0,0 4 39 15,0 0 39-15,0 0 40 0,0 4 42 0,0-1-218 0,-6 5-269 0,6-5-63 16,-7 8-257-16,7 1-2 0,-6-1 0 0,0 3 0 0,-1 1 0 0,7 3 0 0,-7 0 0 15,1 1 0-15,0-1 0 0,6 4 0 0,-8 4 0 0,2-5 0 0,6 2 0 16,-6 2 0-16,6-3 0 0,0 3 0 0,-7-2 0 0,7-1 0 0,7 0 0 16,-7 0 0-16,0 0 0 0,0-4 0 0,6 1 0 0,-6-1 0 0,6-3 0 15,2-1 0-15,-2 1 0 0,0-4 0 0,1 0 0 0,0 0 0 0,-1-4 0 0,7 0 0 16,-7-3 0-16,1 0 0 0,6-4-176 0,0 0-518 0,-6-4-167 0,5 0 4 16,1 1 30-16,1-4 41 0,-2-1 42 0,2-3 63 0,-2 4 63 0,-5-4 70 0,6-4 69 15,0 4 96-15,1-3 95 0,-2-1 95 0,-6 0 137 0</inkml:trace>
  <inkml:trace contextRef="#ctx0" brushRef="#br0" timeOffset="95895.33">18080 14415 0 0,'0'4'109'16,"0"-4"150"-16,0 0 56 0,0 0 56 0,0 0 56 0,0-4 50 0,0 1 49 16,0-1 36-16,-6 0 39 0,6 1 27 0,0-1 31 0,-7 0 23 0,7 1 25 0,-6-1-229 15,6 1-278-15,-7-1-33 0,0-4-1 0,1 5-29 0,6 3-36 0,-6-4-26 16,0 1-21-16,6 3-9 0,-8 0-5 0,2 0-4 0,0 0 0 0,-1 3 1 16,0 1 3-16,7-1 4 0,-6 5 5 0,-7-1 9 0,7 4 11 0,-2 0-33 0,2 0-36 15,0 4 0-15,0-1 0 0,-1 1 0 0,0-1 0 0,1 5 0 0,-1-1 0 16,1 1 0-16,6-1 0 0,-7 4 0 0,7-4 0 0,-7 0 0 0,7 1 0 15,0-1 0-15,0 1 0 0,0-5 0 0,0 5 0 0,0-4 0 0,7-1 0 0,-7 0 0 16,7-3 0-16,-7 3 0 0,6-2 0 0,7-4 0 0,-6 3 0 0,0-4 0 16,-1 0 0-16,6-3 0 0,-4-1 0 0,4 1 0 0,1-4-181 0,-6 0-133 15,6-4-32-15,1 1-28 0,-2-1-27 0,1-3-36 0,0 0-38 0,6-4-87 0,-5 0-84 16,-2-4 7-16,2 0 23 0,-1 4 42 0,0-7 45 0,6 3 64 0,-5-3 63 16,-2 0 53-16,1-1 49 0,1 1 54 0,-2-1 57 0,2 1 64 0,-2 0 104 15</inkml:trace>
  <inkml:trace contextRef="#ctx0" brushRef="#br0" timeOffset="96161.67">18341 14437 0 0,'6'-11'86'0,"-6"4"146"0,7-4 57 0,-1 7 47 15,-6-3 40-15,0 3 48 0,0 1 52 0,6-1 45 0,-6 4 44 0,0 0 33 0,0 0 33 16,-6 0 30-16,6 4 29 0,0 3-199 0,0 0-241 0,-6 1-27 0,6 3 2 16,-7 0-3-16,7 0-7 0,-6 0-25 0,6 3-23 0,-7 2-21 0,7-2-19 15,0 4-77-15,-7 0-50 0,7 1 0 0,0 3 0 0,-6-4 0 0,6 3 0 16,-6-1 0-16,6-2 0 0,0 4 0 0,-7-4 0 0,7 1 0 0,0-1 0 0,0-4 0 16,0 1 0-16,-7 0 0 0,7-4 0 0,0 0 0 0,0 0 0 0,0-4 0 15,0 0 0-15,0-3 0 0,0-1 0 0,0 1 0 0,0-4 0 0,0 0 0 0,0-4 0 16,7 1 0-16,-7-5 0 0,0 1 0 0,0-4 0 0,7 0 0 0,-7-3 0 15,6-1 0-15,-6 0-20 0,6-3-9 0,1-1 2 0,-7 1 6 0,7-1 8 16,-1-2 5-16,1-1 10 0,-1 3 5 0,0-3 9 0,1 4 5 0,0 0 6 16,-1 3 3-16,0 0-15 0,2 1-15 0,-2 3 0 0,0 1 0 0,1-2 0 0,-1 6 0 0,1-3 0 15,-1 6 0-15,-6-1 0 0,7 0 0 0,-1 1 0 16,0 3 0-16,2 0 0 0,-2 0 0 0,0 0-85 0,1 3-132 0,0-3-64 0,-1 4-89 0,0 0-87 16,1-1-138-16,-1-3-134 0,1 4 0 0,0 1 26 0,5-3 36 0,-5 2 39 15,0-1 46-15,-1 2 47 0,1-1 69 0,-7-1 68 0,6-3 77 0,0 4 76 16,1-4 89-16,0 0 129 0</inkml:trace>
  <inkml:trace contextRef="#ctx0" brushRef="#br0" timeOffset="96428.25">18810 14251 0 0,'0'0'187'0,"0"-4"171"0,0 0 77 16,-7 4 53-16,7 0 50 0,0-3 42 0,0 3 43 0,0 0 38 0,0 0 36 15,0 0 40-15,0 0 37 0,0 0 37 0,0 0 32 0,0 3-384 0,7-3-459 16,-7 8 0-16,0-1 0 0,0 0 0 0,0 1 0 0,0 2 0 0,0 1 0 15,-7 4 0-15,7 0 0 0,0 3 0 0,0 4 0 0,-7-3 0 0,7 6 0 0,0 1 0 16,-6-1 0-16,6 5 0 0,-7-5 0 0,7 5 0 0,0-1 0 0,-6 4 0 16,6-3 0-16,0-1 0 0,-6 0 0 0,6-4 0 0,0 1 0 0,0 0 0 0,0 0 0 15,0-5 0-15,0-2 0 0,0-1 0 0,0-3 0 0,0-1 0 0,6 0 0 16,-6-2 0-16,6-4 0 0,-6 2 0 0,0-6 0 0,7 3 0 0,-1-3 0 16,1-4 0-16,-7 0 0 0,7 0 0 0,-1 0 0 0,0-4 0 0,2 1 0 0,-2-5-24 15,0 5-379-15,0-9-59 0,1 6-57 0,0-6-131 0,-1 1-130 0,1 0 23 0,-1-3 40 16,0-1 54-16,2 0 52 0,-2 4 47 0,0-3 49 0,0-1 74 0,1 1 76 15,-7-1 66-15,7 0 66 0,-7 1 78 0,0-1 122 0</inkml:trace>
  <inkml:trace contextRef="#ctx0" brushRef="#br0" timeOffset="96611.44">18686 14412 0 0,'-6'0'253'0,"-2"3"183"0,2-3 78 0,-7 4 66 15,13 0 57-15,-6-1 52 0,-1-3 47 0,1 5 42 0,6-2 36 0,-7-3 34 16,7 3 34-16,0-3 27 0,0 0-794 0,0 0-115 0,0 0 0 0,0 4 0 0,7-4 0 15,-7 0 0-15,6 0 0 0,1 0 0 0,-1 0 0 0,7 0 0 0,-7 0 0 16,8 0 0-16,-1 0 0 0,0 0 0 0,0 0 0 0,0 0 0 0,6 0 0 16,-5 0 0-16,5 0 0 0,-6 0 0 0,6-4-670 0,1 4-173 0,0-3-21 15,-1 3 24-15,1-3 32 0,-1-2 43 0,-6 5 47 0,7-3 68 0,-1-1 71 0,1-3 75 16,-7 3 80-16,7 0 112 0,-8-3 118 0</inkml:trace>
  <inkml:trace contextRef="#ctx0" brushRef="#br0" timeOffset="97078.09">19846 13918 6 0,'0'-4'243'15,"0"-4"126"-15,0 4 70 0,0 4 60 0,0-4 53 0,0 4 48 0,0-2 47 16,0 2 29-16,-8 0 21 0,8 2 31 0,0-2 28 0,-6 4 33 0,6 0 34 16,-6 4-456-16,-1-1-367 0,7 0 0 0,-7 4 0 0,1 0 0 0,-1 4 0 15,1 3 0-15,0-3 0 0,-1 7 0 0,-6-4 0 0,7 8 0 0,-8-1 0 0,1 1 0 16,0 4 0-16,0 2 0 0,1-2 0 0,-2 6 0 0,1-3 0 0,-6 0 0 0,6 4 0 16,-7-4 0-16,0 3 0 0,8 1 0 0,-8-3 0 0,7-2 0 0,-7-3 0 15,8 1 0-15,-8-5 0 0,7 1 0 0,-1-4 0 0,2-1 0 0,-1-5 0 16,6-2 0-16,-6 1-57 0,7-8-393 0,0 1-48 0,-2-5-147 0,2 1-152 15,6-8 8-15,0 1 31 0,0-1 47 0,0-4 49 0,0-3 55 0,6 1 55 0,-6-5 80 16,8 0 77-16,-2-3 75 0,0 4 73 0,1-8 73 0,6 3 117 0</inkml:trace>
  <inkml:trace contextRef="#ctx0" brushRef="#br0" timeOffset="97262">19669 14302 0 0,'13'-4'172'16,"-7"-3"172"-16,2 7 79 0,-2-4 68 0,0 0 66 0,1 4 56 0,-1 0 56 0,-6 0 42 15,7 0 39-15,-1 0 38 0,1 4 36 0,-7 0 31 0,6-4 34 0,1 3-784 16,0 1-105-16,-1 0 0 0,7 3 0 0,-6-3 0 0,-1 3 0 0,7 0 0 0,0-3 0 15,0 7 0-15,1-3 0 0,-2-1 0 0,1 0 0 0,0 4 0 0,0-3 0 16,1-1 0-16,4 4 0 0,-4-4 0 0,-1 0 0 0,0 1 0 0,0 0 0 16,7-2 0-16,-14-2 0 0,7 3 0 0,0-3-119 0,0 3-266 0,-7-3-44 0,8 1-29 15,-8-3-25-15,0-2-121 0,1 4-125 0,-7-4 23 0,7 3 43 0,-7-3 43 16,0 0 41-16,0 0 56 0,0 9 57 0,-7-6 64 0,7 1 63 0,-7-1 63 16,1 1 60-16,0-1 63 0,-8 1 112 0</inkml:trace>
  <inkml:trace contextRef="#ctx0" brushRef="#br0" timeOffset="97462.27">19669 14650 0 0,'0'4'164'0,"0"-4"171"0,0 0 75 0,0 0 69 0,0 0 62 15,0 0 59-15,7 0 53 0,-7 0 40 0,6-4 37 0,0 0 29 0,2 1 29 16,-2-1 30-16,0 4 29 0,1-3-473 0,6-1-374 0,0-4 0 0,-7 4 0 0,8-2 0 16,5-2 0-16,-6-3 0 0,6 3 0 0,-5 2 0 0,6-6 0 0,-2 5 0 15,2-4 0-15,-7 0 0 0,7 4 0 0,-1-5 0 0,1 5 0 0,0-4 0 0,-8 1-37 16,8 3-255-16,-7-5-25 0,0 6-28 0,0-3-25 0,0 2-19 0,0 0-15 15,-7-1-78-15,1 5-83 0,0-5-40 0,-1 5-27 0,-6 3 33 0,0 0 44 16,0 0 60-16,0 0 62 0,-6 0 44 0,-1 3 44 0,0 2 45 0,-5-2 45 0,5 4 51 16,-6 0 56-16</inkml:trace>
  <inkml:trace contextRef="#ctx0" brushRef="#br0" timeOffset="97778.86">19761 14676 0 0,'-14'14'80'0,"8"-3"147"0,6 1 60 0,-7 2 52 15,1-3 50-15,-1-1 56 0,7 2 60 0,-6-1 39 0,6 4 34 0,-7-4 26 16,7 0 21-16,-6-1 19 0,12 1 20 0,-6 0-212 0,0 0-248 0,0-3-49 0,-6 3-18 15,6 0-32-15,0-4-38 0,0 3-44 0,0-1-51 0,0-3-14 0,0-1-12 16,0 2-1-16,6-4 0 0,-6 5 4 0,0-5 5 0,0 1 5 0,7-4 6 16,-7 4 7-16,0-4 4 0,6 0 12 0,-6 0 9 0,7 0 14 0,-7-4 10 0,6 4 7 15,-6 0 1-15,7-4 2 0,-1 1 2 0,-6 3-5 0,7-4-3 16,0 0-1-16,-1-3-3 0,0 4-1 0,1-2-2 0,0-1-1 0,5-3-2 0,-5 6-4 16,6-4-6-16,-6-4-5 0,5 4-5 0,2-4-3 0,-8 3-5 0,7-3-1 15,0 4 1-15,0-4-5 0,1 0-2 0,-2 4 3 0,1-4 4 0,0 4 9 16,-6-1 9-16,6 1 19 0,0 0 22 0,-7-1 18 0,8 4 20 0,-8 0 17 0,0 1 18 15,1 3 13-15,-1 0 13 0,1 0 16 0,-7 3 17 0,7 1 8 0,-7 0-52 16,0 4-134-16,0-1 0 0,0 0 0 0,-7 1 0 0,7 3 0 0,-7-4 0 0,1 4 0 16,-1 0 0-16,1 3 0 0,0-3 0 0,-1 4 0 0,0-4 0 0,-5 3 0 15,5-3 0-15,-6 5 0 0,6-6 0 0,-6 5 0 0,0-4 0 0,7 0 0 0,-8 0 0 16,8-4 0-16,-7 1 0 0,0-1 0 0,6-3-437 0,-5-1-217 0,6-3-175 16,-2 0 0-16,2-3 26 0,0-1 43 0,-1-3 46 0,0-1 60 0,1-3 61 15,6 0 62-15,-7-3 63 0,7-5 93 0,-6 1 93 0,6-1 85 0,0-2 132 16</inkml:trace>
  <inkml:trace contextRef="#ctx0" brushRef="#br0" timeOffset="98095.03">20451 14093 0 0,'0'0'187'0,"0"4"167"15,0-1 68-15,0 1 49 0,0 0 37 0,0-1 39 0,0 1 35 0,0 3 28 16,0-3 25-16,0 0 18 0,0-1 17 0,0 5 1 0,0-4-6 0,-7-1-344 15,7 1-402-15,0 3-83 0,0-3-32 0,7 3-46 0,-7-4-47 0,0 4-107 16,0-3-108-16,0 4-74 0,6 0-62 0,-6-1 14 0,7 0 27 0,0-3 41 16,-7-1 44-16,6 1 60 0,0 0 61 0,0-1 52 0,2-3 54 0,-2 0 62 0,7 0 64 15</inkml:trace>
  <inkml:trace contextRef="#ctx0" brushRef="#br0" timeOffset="98381.03">20789 14042 0 0,'0'0'76'0,"0"0"141"0,-6 4 51 0,0-2 38 15,-1 2 34-15,0 4 27 0,1 0 26 0,-7-1 19 0,6 0 16 0,-6 4 17 16,1-4 13-16,-2 8 14 0,1 0 12 0,0 0-195 0,0 3-232 0,1-4-33 16,-8 4-3-16,6 1-7 0,-5-4-7 0,6 3-3 0,-6 4-2 0,5-4 10 0,-5 0 11 15,6 1 21-15,-6-1 21 0,5 1 32 0,-5-5 32 0,6 4 18 0,0-3 19 16,-1 3 10-16,2-3 10 0,-2-4 5 0,2 0 3 0,5 0-1 0,1 1-4 16,-8-5-4-16,8 0 2 0,0 0-9 0,6 0-10 0,-7-3-25 0,7-1-22 15,0 1-15-15,0-4-10 0,7 4-5 0,-7-4-71 0,6 0-20 0,7 0 0 0,-6 0 0 16,6-4 0-16,-7 0 0 0,14 1 0 0,-8-1 0 0,2 1 0 0,5-5 0 15,1 5 0-15,0-4 0 0,-1 0 0 0,1-5 0 0,-1 6 0 0,7-6 0 0,-6 1 0 16,6 3 0-16,-6-3 0 0,5 0 0 0,-5 0 0 0,6 4 0 0,-7-4 0 16,1 0 0-16,0 4 0 0,-1-4-97 0,0 4-183 0,1-1-40 0,-7 2-38 15,1-3-25-15,-2 6-19 0,1-5-76 0,-6 5-82 0,6 3-56 0,-7-4-46 0,-6 4 30 16,0 0 38-16,0 0 59 0,0 0 57 0,0 4 57 0,0 3 56 0,-6-3 52 16,-1 3 53-16,-6 1 45 0,6-1 51 0</inkml:trace>
  <inkml:trace contextRef="#ctx0" brushRef="#br0" timeOffset="98628.99">20386 14734 0 0,'-13'11'189'0,"6"0"114"0,-6-3 52 0,7 3 65 0,6-4 65 0,-7 0 51 0,7 1 45 15,-7-1 29-15,7-3 25 0,7 3 34 0,-7-4 35 0,7-3 36 0,-1 4 34 16,0 0-234-16,8-1-286 0,-8 1-30 0,7-4-52 0,7 0-172 0,-8 0 0 16,8 0 0-16,0 0 0 0,-1 0 0 0,7 0 0 0,-6-4 0 0,6 1 0 0,0-1 0 15,0-3 0-15,0 3 0 0,7-3 0 0,-7 0 0 0,6-1 0 0,-6-3 0 16,7 4 0-16,-7-4 0 0,0-1 0 0,7 2 0 0,-7-1 0 0,-1 0 0 0,2-4 0 15,-1 4 0-15,-6 0 0 0,-1 0 0 0,0 4 0 0,1-4 0 0,-1 0 0 16,-5 4 0-16,-2-1 0 0,2-2 0 0,-8 5 0 0,7-2 0 0,-7 3 0 16,2 1 0-16,-8-5 0 0,0 8 0 0,6-3-220 0,-12 0-155 0,6 3-51 0,-8-4-170 15,2 4-173-15,0-4 1 0,-7 4 26 0,6 0 42 0,-6 0 46 0,7 0 50 16,-8 4 51-16,2-4 67 0,-2 0 66 0,1 4 75 0,-6-1 74 0,6-3 77 0,-7 3 126 16</inkml:trace>
  <inkml:trace contextRef="#ctx0" brushRef="#br0" timeOffset="98832.96">20613 14511 0 0,'0'-4'175'0,"-6"-3"165"0,0 7 64 16,6-4 57-16,-7 1 53 0,7 3 52 0,-6 0 53 0,6 0 46 0,0 3 41 15,0-3 35-15,-7 4 34 0,7 3 33 0,0-3 33 0,0 3-284 0,0 0-538 0,0 4-19 16,0 0 0-16,7 0 0 0,-7 4 0 0,0-1 0 0,6 1 0 0,-6-1 0 16,7 6 0-16,-7-2 0 0,6-1 0 0,0 6 0 0,-6-4 0 0,7 2 0 0,0 1 0 15,-1 4 0-15,-6-4 0 0,6 3 0 0,2-3 0 0,-8 0 0 0,6 3 0 16,-6-2-2-16,0-1-304 0,6 0-37 0,-6-4-35 0,0 1-35 0,0-1-37 15,0-4-124-15,7 0-125 0,-7-2 9 0,0-1 33 0,0-3 41 0,-7-1 41 16,7-4 50-16,0-3 50 0,0 0 63 0,0-3 60 0,0-4 60 0,0-1 60 0,0-3 72 16,0-1 120-16</inkml:trace>
  <inkml:trace contextRef="#ctx0" brushRef="#br0" timeOffset="99044.71">20862 14423 0 0,'12'-15'189'0,"1"0"175"0,-6 5 79 0,-1-2 68 0,1 5 66 0,-1 0 62 16,0 3 61-16,2 1 47 0,-8 3 45 0,6 0 35 0,-6 3 32 0,0 1 30 0,0 3-235 15,0 0-654-15,0 5 0 0,0 2 0 0,0 1 0 0,0 4 0 0,0-2 0 16,0 9 0-16,6 0 0 0,-6-1 0 0,0 5 0 0,0 2 0 0,0 5 0 16,0 0 0-16,0 0 0 0,0 6 0 0,0-2 0 0,0 3 0 0,0 0 0 0,0-1 0 15,0 2 0-15,0-1 0 0,0 2 0 0,0-5 0 0,0 3 0 0,0-3 0 0,0-1 0 16,0 0 0-16,0-3 0 0,-6-1 0 0,6-2 0 0,0-6 0 0,-6 2 0 16,6 0 0-16,0-5 0 0,-8-3 0 0,8-3-403 0,-6-1-131 0,6 0-119 15,-6-3-69-15,6 0-58 0,-7-5 31 0,1-2 46 0,6-1 48 0,-7-3 49 16,0-4 49-16,1 0 53 0,6-4 74 0,-6 0 76 0,0-7 79 0,-2 4 80 0</inkml:trace>
  <inkml:trace contextRef="#ctx0" brushRef="#br0" timeOffset="104497.81">4579 16295 0 0,'0'11'167'0,"0"0"171"0,0 3 75 0,0-2 58 0,0-1 46 0,7 3 42 0,-1-3 37 16,0 0 33-16,1 0 30 0,6 0 32 0,1-4 29 0,-2 4 34 0,8 0 30 16,-1-3-273-16,1 2-333 0,-1-2-49 0,7-1-54 0,0-3-75 0,0 4 0 0,1-4 0 15,5-1 0-15,1-3 0 0,-7 3 0 0,6-3 0 0,1 0 0 0,-1-3 0 0,-5 0 0 16,5-1 0-16,1-1 0 0,-7 2 0 0,6-5 0 0,1 1 0 0,-7 0 0 15,0 0 0-15,-1-4 0 0,2 3 0 0,-7 1 0 0,6-4 0 0,-7 4 0 0,1-1 0 16,-8 1 0-16,8 0 0 0,-6-1 0 0,-2 5 0 0,-5-4 0 0,6 3 0 0,-6 0-207 16,-1 4-178-16,-6-3-57 0,6 3-167 0,-6 0-167 0,0 0 11 0,0 0 38 15,-6 0 48-15,6 0 49 0,-6 3 44 0,-8-3 45 0,8 4 55 0,-7 0 56 16,7-4 71-16,-14 3 72 0,6 1 82 0,2-1 128 0</inkml:trace>
  <inkml:trace contextRef="#ctx0" brushRef="#br0" timeOffset="104694.92">4827 16643 0 0,'-7'14'185'0,"0"-2"169"16,1 2 69-16,-1-3 52 0,1 0 41 0,6-4 52 0,0 1 50 0,0-1 48 0,0 1 50 0,0-1 43 16,6-4 44-16,1 1 38 0,-1-1 36 0,1-3-487 0,6 4-390 0,0-4 0 0,0 0 0 15,0 4 0-15,7-4 0 0,0 0 0 0,-2 0 0 0,9 0 0 0,-7-4 0 16,6 4 0-16,-1-4 0 0,1 4 0 0,7-3 0 0,-7-1 0 0,0 1 0 0,0-1 0 0,7 1 0 16,-7-1 0-16,0-4 0 0,-1 5 0 0,2-5 0 0,-1 5 0 0,0-1 0 15,-6-3 0-15,5 3 0 0,-5-3 0 0,0 3 0 0,6-4 0 0,-7 2-385 16,-5 2-73-16,5-4-29 0,-6 5-145 0,6-4-152 0,-5 3 20 0,-2-3 43 0,-5 3 52 15,6-4 53-15,0 6 53 0,-7-7 50 0,1 2 73 0,0 3 73 0,-7-3 64 0,6 0 62 16,-6-1 62-16,0 1 110 0</inkml:trace>
  <inkml:trace contextRef="#ctx0" brushRef="#br0" timeOffset="104961.41">5348 16229 0 0,'-7'-7'149'0,"7"3"159"0,-7 0 63 0,7 1 59 15,0-1 54-15,-6-1 48 0,6 3 45 0,0 2 42 0,0 0 40 0,6-4 39 16,-6 4 35-16,0 0 36 0,7 0 33 0,0 0-261 0,-7 0-319 0,6 0-31 0,0 4-85 15,8-4-106-15,-8 2 0 0,7-2 0 0,0 5 0 0,0-1 0 0,1-1 0 16,5 1 0-16,-6 0 0 0,0-1 0 0,7 1 0 0,-8 3 0 0,1-3 0 16,7 3 0-16,-7-3 0 0,6 3 0 0,-5 0 0 0,-1 1 0 0,-1 3 0 15,2-4 0-15,-2 4 0 0,-4 4 0 0,4-1 0 0,-5 1 0 0,-1 4 0 0,1 2 0 0,-1 1 0 16,1 0 0-16,-7 4 0 0,0 4 0 0,0-1 0 0,0 0 0 0,0 4 0 16,0 0 0-16,-7 0 0 0,1-1 0 0,-1 5 0 0,1-4 0 0,-1 1 0 15,1-2 0-15,-8 1 0 0,8-3 0 0,-7-2 0 0,6 2 0 0,-5-8 0 0,-1 4 0 0,6-8 0 16,-6 1 0-16,0-5 0 0,0 1 0 0,7-9 0 0,-8 3-302 0,8-2-332 15,-7-3-106-15,7-4-94 0,-2 0 17 0,2 0 37 0,6-8 54 0,-6 5 56 16,6-9 63-16,0 5 63 0,0-4 72 0,0 0 74 0,6-4 84 0,-6 4 84 0,6-3 109 16,2-4 119-16</inkml:trace>
  <inkml:trace contextRef="#ctx0" brushRef="#br0" timeOffset="105631.82">6656 16390 0 0,'0'-7'169'0,"0"-1"170"16,0 1 74-16,0 4 54 0,0-1 44 0,0 0 41 0,0 1 41 0,0-1 41 16,0 4 38-16,0 0 40 0,0 0 37 0,0 0 36 0,0 0 33 0,7 4-281 0,-7 3-341 15,0 0-152-15,7 4-44 0,-7 0 0 0,0 4 0 0,0-1 0 0,0 1 0 16,0 3 0-16,0 0 0 0,0 5 0 0,0-1 0 0,0 3 0 0,6-3 0 0,-6 4 0 16,0-1 0-16,0 2 0 0,0-2 0 0,0 0 0 0,0-3 0 0,0 4 0 15,0-4 0-15,0-3 0 0,0-1 0 0,0 0 0 0,0 0 0 0,0-3 0 0,0-4 0 16,0 0 0-16,0 0 0 0,0-4 0 0,0 0 0 0,0-3 0 0,0-1 0 15,0 1 0-15,0-4 0 0,0 0 0 0,0 0 0 0,0-4 0 0,0 1 0 0,0-1 0 16,0-3 0-16,0 0 0 0,7 0 0 0,-7-4 0 0,0 0 0 0,0 0 0 0,6-4 0 16,-6-4 0-16,7 5 0 0,-1-5 0 0,-6 1 0 0,7-3 0 0,-1 3 0 15,0-5 0-15,2 4 0 0,4-2-31 0,-5-1-13 0,-1 3 9 0,1 1 11 0,6 0 4 16,-7 0 6-16,0 3 6 0,8 0 6 0,-8 1 13 0,1 3 14 16,6 3 16-16,-7-2 18 0,1 5-17 0,-1 2-42 0,1-1 0 0,0 4 0 0,-1 0 0 0,0 4 0 15,1-1 0-15,0 6 0 0,-1-3 0 0,-6 5 0 0,7 0 0 0,-7 0 0 16,6 4 0-16,-6 0 0 0,7-5 0 0,-7 9 0 0,6-5 0 0,-6 6 0 15,0-2 0-15,0-4 0 0,0 4 0 0,0 0 0 0,7-3 0 0,-7 0 0 0,0 0 0 16,0-5 0-16,0 1 0 0,0 1 0 0,0-1 0 0,0-4 0 0,0 0 0 0,0-3 0 16,0-1 0-16,0 1 0 0,0-4 0 0,0 0 0 0,0-4 0 0,0 1 0 15,6-1 0-15,-6 1 0 0,0-5 0 0,0-4 0 0,6 5 0 0,-6-4 0 0,0 1 0 16,8-5 0-16,-2 0 0 0,-6 1 0 0,6-1 0 0,1-3 0 0,-1 3 0 0,-6-3 0 16,13-1 0-16,-13 5 0 0,13-5 0 0,-7 5 0 0,2-4 0 0,-2 3 0 15,0 4 0-15,1 0 0 0,6-4 0 0,-7 9 0 0,1-3 0 0,-1 2 0 16,1 3 0-16,0 1 0 0,-1-1 0 0,0 4 0 0,1 0 0 0,0 4 0 0,-1-1 0 15,0 1 0-15,1 3 0 0,-7 5 0 0,6-5 0 0,1 4 0 0,-7 3 0 0,7 1 0 16,-7 0 0-16,6 3 0 0,-6 0 0 0,0 1 0 0,6-1 0 0,-6 1 0 16,0 3 0-16,0-4 0 0,8 4 0 0,-8-4 0 0,0-3 0 0,0 3 0 15,6-4 0-15,-6 2-212 0,0-6-235 0,6 1-31 0,-6 0-98 0,0 0-101 16,6-3-45-16,-6-5-27 0,7 1 42 0,-7-4 54 0,7 4 53 0,-7-8 56 0,6 4 76 0,1-4 75 16,-1 1 70-16,0-5 63 0,2 5 53 0,-8-5 60 0</inkml:trace>
  <inkml:trace contextRef="#ctx0" brushRef="#br0" timeOffset="105911.78">7380 16694 0 0,'12'0'105'0,"-5"-4"164"0,6 4 81 0,-6 0 61 0,-1 0 56 16,8 0 47-16,-8 4 44 0,0 0 40 0,0-1 38 0,2 1 34 0,-2 0 37 16,0-1 32-16,1 5 31 0,-1-5-222 0,-6 5-274 0,7-1-63 0,0-3-36 15,-1 3-21-15,0 0-119 0,0 0-35 0,2 0 0 0,-2-3 0 0,0 4 0 0,1-4 0 16,-7 3 0-16,6-3 0 0,8-1 0 0,-8-3 0 0,0 4 0 0,0-4 0 0,2 0 0 16,-2 0 0-16,0 0 0 0,1-4 0 0,0 1 0 0,-1-1 0 0,1-3 0 15,-1 0 0-15,0-2 0 0,1 2 0 0,-7-4 0 0,7 1 0 0,-1-1 0 0,-6-3 0 16,0 2 0-16,6-3 0 0,-6-3 0 0,0 3 0 0,0 1 0 0,0-1 0 15,0 0 0-15,-6 1 0 0,6-1 0 0,0 0 0 0,-6 1 0 0,-1 3 0 0,7 0 0 16,-7 0 0-16,1 0 0 0,6 4 0 0,-6-1 0 0,-1 2 0 0,1 2 0 16,-1-1 0-16,0 5 0 0,1-3 0 0,0 3 0 0,-2 3 0 0,-4-3 0 15,6 5 0-15,-1-1 0 0,-6 2 0 0,6-2 0 0,1 3 0 0,-8 4 0 0,8-4 0 0,0 5 0 16,-7-5 0-16,6 4 0 0,1 0-230 0,-1 0-367 0,1 0-122 0,0 0-116 16,-2 0 18-16,8-4 37 0,0 4 52 0,-6-3 52 0,6-4 62 0,0 3 61 15,0-4 65-15,0-3 66 0,0 0 89 0,6 4 89 0,-6-4 103 0,0 0 127 16</inkml:trace>
  <inkml:trace contextRef="#ctx0" brushRef="#br0" timeOffset="106344.4">7992 16486 0 0,'6'0'227'16,"-6"-5"180"-16,0 5 80 0,0 0 62 0,-6-3 50 0,6 3 48 0,-7-4 43 0,7 4 31 15,-6 0 27-15,-1 0 23 0,1 0 19 0,0 0 21 0,-2 4-67 0,2-4-744 0,0 8 0 16,-7-4 0-16,6-1 0 0,1 4 0 0,-1 0 0 0,1 1 0 0,-1 2 0 15,7-2 0-15,-7 3 0 0,7 0 0 0,-6 3 0 0,6-3 0 0,-6 4 0 16,6 0 0-16,0-1 0 0,0 2 0 0,0-2 0 0,0 1 0 0,6-1 0 0,-6 1 0 16,6-4 0-16,-6 3 0 0,7-2 0 0,-7-2 0 0,7 1 0 0,-1 1 0 0,1-1 0 15,-1-4 0-15,-6 0 0 0,7 0 0 0,-1-3 0 0,1 3 0 0,-1-3 0 16,0-4 0-16,2 4 0 0,-2-4 0 0,0 0 0 0,1-4 0 0,-1 4 0 16,1-8 0-16,-1 5 0 0,1-4 0 0,-1 0 0 0,0-4 0 0,2 0 0 0,-2-1 0 15,0-2 0-15,8-5 0 0,-8 5-25 0,0-5-43 0,1-2 2 0,-7-1 1 0,6-3 5 16,1-2 6-16,0 1 3 0,-1-3 10 0,-6 0 7 0,6-4 5 0,1 0 5 15,-7 0 5-15,7-4 4 0,-7 5 3 0,0-5 4 0,6-4 11 0,-6 5 11 16,0-1 22-16,6 0 20 0,-6 1 24 0,0 3 25 0,0-1 19 0,0 2 17 0,0-1-129 16,0 3-12-16,0 5 0 0,0 3 0 0,0 0 0 0,0 4 0 0,0 3 0 0,0 1 0 15,0 3 0-15,0 0 0 0,0 3 0 0,0 4 0 0,0 4 0 0,0 0 0 16,-6 4 0-16,6 4 0 0,0-1 0 0,0 4 0 0,0 3 0 0,0 5 0 16,0-1 0-16,0 4 0 0,0 4 0 0,0-1 0 0,0 8 0 0,6 0 0 15,-6 1 0-15,0 6 0 0,7-4 0 0,-7 4 0 0,0 5 0 0,6-5 0 0,1 4 0 16,0-4 0-16,-7 0 0 0,6 1 0 0,0-1 0 0,2-3 0 0,-2-1 0 0,0 1 0 15,0-8 0-15,1 5 0 0,0-9 0 0,-1 0 0 0,1-3 0 0,-7 1 0 16,6-6 0-16,0-1 0 0,2-2-41 0,-2-3-737 0,-6-4-51 0,6 0-28 0,0 1 26 16,-6-8 36-16,8 4 44 0,-8-4 48 0,0-4 69 0,6 0 72 0,-6-3 75 15,0 0 76-15,0 0 111 0,0-4 112 0</inkml:trace>
  <inkml:trace contextRef="#ctx0" brushRef="#br0" timeOffset="106848.3">9171 15951 0 0,'-7'0'158'16,"0"-4"168"-16,7 4 76 0,-6 4 57 0,-1-4 47 0,1 3 50 0,6 0 47 16,-13 1 47-16,6 0 47 0,1 3 45 0,0 4 44 0,-8-3 37 0,8 6 36 15,-1-2-271-15,-5 2-552 0,5 5-36 0,-6 3 0 0,7-1 0 0,-8 5 0 0,8 4 0 16,-1-2 0-16,-6 2 0 0,7 3 0 0,-1 3 0 0,1 1 0 0,0 0 0 0,-2 3 0 16,2 0 0-16,0 4 0 0,6-3 0 0,-7-1 0 0,7 0 0 0,-7 1 0 15,7-2 0-15,0-2 0 0,0 0 0 0,0 0 0 0,0-4 0 0,0-4 0 16,0 0 0-16,0-4 0 0,7 2 0 0,-7-2 0 0,7-6 0 0,-1-1 0 0,-6 0 0 0,6-3 0 15,2-4 0-15,-2 0 0 0,-6-5-28 0,6 3-385 0,7-6-37 0,-6 5-39 16,-1-8-122-16,1 0-131 0,5 0 8 0,-4-8 24 0,4 5 50 0,-5-6 51 0,6-1 49 16,0-1 50-16,0 0 68 0,-6 0 67 0,5-4 62 0,2-3 58 0,-8 4 64 15,7-5 92-15</inkml:trace>
  <inkml:trace contextRef="#ctx0" brushRef="#br0" timeOffset="107128.75">9288 16588 0 0,'0'-8'125'0,"6"1"151"16,1 3 54-16,-7-3 42 0,0 4 37 0,6-1 45 0,-6 0 45 0,0 1 39 0,0-1 35 15,7 0 30-15,-7 1 30 0,0-1 23 0,0 4 21 0,0 0-242 0,0 0-291 16,0-4-32-16,0 0 8 0,7 1-3 0,-7-1-8 0,0-3-19 0,6 3-26 0,-6-3-15 16,6 3-18-16,-6-2-6 0,7 2-10 0,0-1 0 0,-7 2 3 0,6-1 6 0,0 0 5 15,1 1 12-15,-1-1 13 0,1 4 7 0,0 0 13 0,-1 4 7 0,0-1 9 16,8 1 8-16,-8 3 11 0,0 5-68 0,1-1-41 0,0 0 0 0,-1 3 0 16,1 5 0-16,-1-1 0 0,0 4 0 0,-6 0 0 0,8 4 0 0,-2-1 0 0,-6 4 0 15,6 1 0-15,-6 2 0 0,6 2 0 0,-6-1 0 0,0 3 0 0,7-3 0 16,-7 8 0-16,0-5 0 0,0 1 0 0,0-1 0 0,7 1 0 0,-7 0 0 0,0-1 0 15,0-3 0-15,0 1 0 0,0-6 0 0,0 2 0 0,0-5 0 0,0 1 0 0,0-4 0 16,0 0 0-16,0-7 0 0,0 0 0 0,0-1 0 0,0-3 0 0,0-4 0 16,0-2 0-16,0-2 0 0,0-3 0 0,0 0-66 0,0-8-327 0,0 5-37 0,0-8-36 15,-7 0-151-15,7-1-155 0,-7-6 17 0,7 1 42 0,-6-1 52 0,6-5 50 16,0-3 56-16,-6 1 52 0,0-5 67 0,6 2 63 0,-8-6 58 0,8 1 57 0,-6 0 67 16,6 0 115-16</inkml:trace>
  <inkml:trace contextRef="#ctx0" brushRef="#br0" timeOffset="107331.06">9477 16675 0 0,'6'-18'63'0,"0"1"137"0,1 1 47 0,0 2 37 15,-1-1 34-15,1 0 34 0,-1 4 36 0,1 1 31 0,6-1 31 0,-7 3 29 0,0-3 31 16,2 4 28-16,-2 0 29 0,0-1-153 0,1 5-188 0,6-1-24 0,-6 0-3 16,-1 1-1-16,0 0-1 0,0-1-9 0,8 4-11 0,-8 0-7 0,1-5-5 15,6 5-4-15,-6 0-5 0,-1 0-1 0,0 0-2 0,1 5-16 0,0-5-19 0,-1 4 11 16,0-1 16-16,1 0-59 0,-7 1-86 0,7 3 0 0,-7 1 0 0,6-1 0 16,-6 4 0-16,0-4 0 0,0 4 0 0,0 4 0 0,-6-4 0 0,-1 3 0 0,7 1 0 15,-7 1 0-15,1 2 0 0,-7-4 0 0,6 4 0 0,1 0 0 0,-7 1 0 16,0-5 0-16,6 5 0 0,-5-5 0 0,-2 0 0 0,8-2 0 0,-7-1 0 0,0 0-109 15,6 0-358-15,-5-4-149 0,-2-3-151 0,8 0-15 0,0-1 8 0,-1-3 39 16,0 0 45-16,7-3 51 0,-6-1 53 0,6-3 56 0,0-1 58 0,0 1 86 0,6-4 84 16,-6 4 83-16,7-5 102 0</inkml:trace>
  <inkml:trace contextRef="#ctx0" brushRef="#br0" timeOffset="107544.83">9926 16687 0 0,'0'7'223'0,"7"4"177"16,-7-4 73-16,6 1 62 0,-6-1 58 0,7 1 55 0,-7-5 54 0,6 4 49 0,-6-3 43 16,6-1 37-16,-6-3 35 0,7 4 28 0,0-4-413 0,-7 0-481 0,6 0 0 15,0 0 0-15,2-4 0 0,-2 4 0 0,7-3 0 0,-7 3 0 0,7-4 0 0,-6 1 0 16,5 3 0-16,2-4 0 0,-8 4 0 0,8-3 0 0,-2-1 0 0,1 4 0 16,1-4 0-16,-2 4 0 0,-5-4 0 0,6 4 0 0,0-3 0 0,0 0 0 0,0-2 0 15,1 2-548-15,-8-1-264 0,6 0-26 0,2 1 1 0,-8-1 35 0,7 0 41 16,1-3 58-16,-8 4 62 0,0-5 65 0,7 5 65 0,-6-5 83 0,-1 4 84 15,1-3 93-15,-1 4 112 0</inkml:trace>
  <inkml:trace contextRef="#ctx0" brushRef="#br0" timeOffset="107778.46">10467 16419 0 0,'0'-7'225'0,"6"0"178"0,-6-1 81 0,0 5 66 0,0-5 56 15,0 8 57-15,0-3 54 0,0-1 44 0,0 4 40 0,0 0 37 0,0 4 31 16,0-1 29-16,6 1-522 0,-6 3-376 0,0-3 0 0,0 7 0 0,0-4 0 15,0 4 0-15,0 0 0 0,8 4 0 0,-8-1 0 0,0 2 0 0,6 2 0 0,-6 0 0 16,0 0 0-16,0 1 0 0,6 2 0 0,-6 1 0 0,0 0 0 0,6 4 0 0,-6-4 0 16,0 4 0-16,0-4 0 0,0 0 0 0,0 4 0 0,7-4 0 0,-7-5 0 15,0 6 0-15,0-5 0 0,0 1 0 0,0-5 0 0,0 0 0 0,0-3 0 0,0 1 0 16,0-5-450-16,0 0-220 0,0-3-172 0,0-4 6 0,0 0 32 0,0 0 46 0,0-4 46 16,0 1 63-16,0-6 66 0,0 0 61 0,0-3 63 0,0 1 90 0,0-3 92 15,0-1 82-15,0-3 130 0</inkml:trace>
  <inkml:trace contextRef="#ctx0" brushRef="#br0" timeOffset="108011.03">10570 15991 0 0,'8'-8'204'0,"-8"1"171"16,6 3 72-16,0-3 59 0,-6 3 49 0,0 0 51 0,7 4 52 0,-7-3 44 0,6 3 42 16,-6 0 36-16,7 0 35 0,0 0 31 0,-1 3 24 0,0-3-787 15,0 8-83-15,2-4 0 0,-2 3 0 0,7 0 0 0,-6 4 0 0,6 0 0 0,-1 1 0 16,-5 2 0-16,6 0 0 0,0 2 0 0,0 5 0 0,0-2 0 0,1 3 0 0,-2 0 0 15,2 3 0-15,-8-3 0 0,7 8 0 0,0-1 0 0,-6-4 0 0,5 8 0 0,-6-2 0 16,2-3 0-16,-2 5 0 0,0 0 0 0,1 0 0 0,-7 0 0 0,7 0 0 16,-7 3 0-16,0-3 0 0,0 1 0 0,0 2 0 0,0-3 0 0,-7 0 0 0,7-1 0 15,-7-2 0-15,7 0 0 0,-6-1 0 0,0-3 0 0,-8 0 0 0,8-1-603 16,0-7-231-16,-8 4-9 0,8-4 18 0,-7-3 34 0,7 0 41 0,-2-8 53 0,-4 0 56 16,6 1 67-16,-8-5 68 0,8-3 77 0,-1-3 81 0,-6-1 103 0,6-3 140 15</inkml:trace>
  <inkml:trace contextRef="#ctx0" brushRef="#br0" timeOffset="108544.51">11645 16079 0 0,'6'-4'170'15,"2"4"172"-15,-8-3 74 0,6 3 55 0,0 0 43 0,-6-4 47 0,7 4 42 16,-7 4 50-16,0-4 50 0,0 0 45 0,0 3 45 0,7 1 35 0,-7-1 35 0,0 1-337 16,0 3-526-16,-7 1 0 0,7-1 0 0,0 0 0 0,-7 8 0 0,1-4 0 0,6 3 0 15,-6 1 0-15,-2 3 0 0,2 1 0 0,0-1 0 0,0 4 0 0,-1 0 0 16,0 0 0-16,-6 4 0 0,7-3 0 0,-8 2 0 0,8 0 0 0,-6-3 0 0,5 4 0 16,-6-5 0-16,6 1 0 0,1-3 0 0,-8 3-332 0,8-7-125 0,0 3-126 15,-8-7-130-15,8 3-30 0,0-6-11 0,-1 3 42 0,1-8 47 0,6 1 47 0,-7 0 50 16,7-4 53-16,0-4 57 0,0 0 76 0,0-3 75 0,0 0 78 0,0-1 85 15</inkml:trace>
  <inkml:trace contextRef="#ctx0" brushRef="#br0" timeOffset="108714.15">11580 16408 0 0,'14'-7'213'0,"-8"0"147"0,0-1 76 0,7 5 64 0,-6-5 55 15,0 8 58-15,-1-3 58 0,-6 3 43 0,6 3 38 0,0-3 38 0,-6 8 38 16,8-1 32-16,-8 0 29 0,0 4-879 0,0 4-10 0,6 0 0 0,-6 3 0 0,0 0 0 16,0 1 0-16,0-1 0 0,0 8 0 0,0-4 0 0,0 3 0 0,6 4 0 15,-6-2 0-15,0 2 0 0,0 0 0 0,0 0 0 0,0-4 0 0,7 5 0 0,-7-1 0 16,0-3 0-16,7 0 0 0,-7-4 0 0,0-1 0 0,0 2 0 0,6-5-103 0,-6-3-317 15,0-1-41-15,0 1-29 0,7-4-27 0,-7-4-74 0,0-3-71 0,0-4-12 0,0 0 2 16,6-8 44-16,-6 1 48 0,0 0 73 0,6-8 74 0,-6 1 55 0,0-1 52 16,0-3 57-16,7-5 53 0,-7 2 53 0,0-1 63 0</inkml:trace>
  <inkml:trace contextRef="#ctx0" brushRef="#br0" timeOffset="108877.91">11724 16617 9 0,'0'-26'194'0,"0"1"102"0,6 3 67 0,-6 0 61 0,0 4 58 0,6 0 48 0,1-1 46 16,-7 4 23-16,7 1 19 0,-1-1 28 0,1 0 32 0,-1 4 33 0,0 0 32 15,8 0-207-15,-8 1-255 0,8 2-47 0,-8-3-18 0,7 5-161 0,0-6-55 16,6 4 0-16,-5-3 0 0,-2 4 0 0,8-4 0 0,-1 4 0 0,-5-4 0 0,5 3 0 15,1 1 0-15,-1-4 0 0,0 4 0 0,1-4 0 0,0 4 0 0,-1-4 0 16,1 2 0-16,-1-1 0 0,1 2 0 0,0-2 0 0,-1 3 0 0,-6-5 0 0,6 6 0 16,-5-2-83-16,-2 1-264 0,2-1-47 0,-1 1-47 0,-7 0-89 0,1 3-89 15,6 0-51-15,-7 1-37 0,-6-1 34 0,6 4 43 0,-6 0 43 0,0 0 44 16,0 0 65-16,0 0 69 0,0 0 59 0,-6 0 59 0,0 0 63 0,-1 0 66 0</inkml:trace>
  <inkml:trace contextRef="#ctx0" brushRef="#br0" timeOffset="109061.35">12030 15983 0 0,'-14'-7'175'0,"8"3"172"0,6 4 75 0,-6 0 61 0,-1 0 51 16,0 4 54-16,1 3 57 0,6 1 49 0,-6-1 50 0,-1 4 41 0,1 0 39 0,6 3 35 16,0 2 34-16,-7-2-695 0,7 4-198 0,0 4 0 0,-7 0 0 0,7 4 0 0,0-1 0 15,-6 0 0-15,6 6 0 0,0-2 0 0,0 0 0 0,0 4 0 0,0 0 0 16,0 0 0-16,6 0 0 0,-6 3 0 0,0-2 0 0,7 2 0 0,-7-3 0 0,0 4 0 16,7-4 0-16,-7 0 0 0,6 0 0 0,-6-4 0 0,7 0 0 0,-7-3 0 0,6-1 0 15,-6 1 0-15,6-7-390 0,-6-1-64 0,0 0-17 0,7-4-76 0,-7-2-80 16,0-1-53-16,7-4-44 0,-7 1 37 0,0-8 48 0,0 0 49 0,0-4 52 15,6-3 76-15,-6-2 74 0,0 3 69 0,0-6 62 0,6-2 48 0,-6 3 52 0</inkml:trace>
  <inkml:trace contextRef="#ctx0" brushRef="#br0" timeOffset="109699.98">12049 16640 0 0,'0'-16'41'15,"7"2"126"-15,-7-1 45 0,6 0 36 0,-6 4 35 0,7 1 32 0,-7-1 32 16,6 0 25-16,-6-1 22 0,6 5 17 0,-6-4 15 0,8 4 19 0,-8 0 17 0,6 0-154 16,-6-1-182-16,6 0-20 0,1 1 5 0,-7 0 0 0,6 0-7 0,1-1-4 0,-1 5-5 15,1-5 13-15,-7 1 15 0,6 3 17 0,1-3 19 0,0 3 12 0,-1 1 8 16,0-1 7-16,1 0 3 0,0 4 6 0,-1 0 5 0,0 0 2 0,1 0 2 15,-1 4 0-15,1-4-3 0,0 7-11 0,-1-3-15 0,0 7-14 0,2-4-141 0,-2 4-20 16,-6 4 0-16,6-1 0 0,1 2 0 0,-7-2 0 0,6 4 0 0,-6 1 0 0,7 3 0 16,-7-4 0-16,6 4 0 0,-6 1 0 0,7-2 0 0,-7 5 0 0,0-5 0 15,0 1 0-15,0 1 0 0,6-6 0 0,-6 5 0 0,0-3 0 0,0-5 0 0,0 5 0 16,-6-4 0-16,6-4 0 0,0 4 0 0,0-8 0 0,-7 4 0 0,7-4 0 0,-6-4-67 16,6 4-155-16,-7-7-32 0,1 4-14 0,-1-4-15 0,7 0-13 0,-6 0-10 15,-8-4-14-15,8 4-14 0,0-3 1 0,-1-4 5 0,-6 3-26 0,6-3-29 16,1 0 2-16,-7 0 5 0,6-1 30 0,-5-3 34 0,5 4 33 0,-6-4 32 0,6 0 37 15,1-1 37-15,-1 2 43 0,-6 3 40 0,7-4 37 0,6 0 30 0,-6 3 48 16,-2-3 52-16,2 4 30 0,6 0 30 0,-6 3 10 0,6-4 5 0,-7 5-1 0,7 0-4 16,0-2-5-16,0 5-6 0,0-3-5 0,0 3-6 0,0 0-11 0,0 0-10 15,0 0-4-15,0 0-4 0,0-4 1 0,0 4 3 0,0 0 3 0,7-4 5 16,-7 4 3-16,0 0 5 0,0-3-1 0,6 3 1 0,-6-4-7 0,0 4-7 16,6-4-10-16,-6 4-10 0,8-3-10 0,-8 3-8 0,6-4-6 0,-6 1-7 0,6 3-6 0,1-5-8 15,-7 5-5-15,6-3-4 0,1 3-4 0,-7-3-5 0,6 3-5 0,1 0-4 16,-1-4-5-16,1 4-8 0,0 0-8 0,-1 0-6 0,0 0-9 0,1 0-4 15,0 0-4-15,-1 0-5 0,-6 0-3 0,13 0-7 0,-13 0 0 0,6 0-3 0,1 0 0 16,0 0-1-16,-1 4 3 0,-6-4 5 0,6 0 3 0,2 3 6 0,-8-3-1 0,6 3-1 16,-6 2 3-16,0-5-1 0,0 7-4 0,0-4-9 0,0 1-8 0,0 3-12 15,0 1-1-15,-6-5-1 0,6 8-7 0,-8-3-10 0,2 3 1 0,0-4-2 16,-1 4 5-16,0-1 3 0,-6 2 6 0,7-1 5 0,-7 3 11 0,6-2 13 0,-5-1 19 16,-2 3 23-16,1-3 25 0,0 1 25 0,0 2 32 0,1-3 29 0,-2-1 21 0,-5 2 18 15,6-1 37-15,0 4 39 0,-1-8 25 0,2 4 25 0,-2 0 22 0,2-4 21 16,-1 4 9-16,-1-4 10 0,8 1-14 0,-7-1-17 0,6 1-20 0,1-5-23 15,0 4 3-15,-1-3 1 0,1 0-18 0,6-1-215 0,-7 1-31 0,7 0 0 0,7-1 0 0,-7-3 0 16,0 3 0-16,6 3 0 0,1-3 0 0,5-3 0 0,-5 3 0 0,6 1 0 16,0 0 0-16,0-1 0 0,0 1 0 0,7 0 0 0,0-1 0 0,-1-3 0 0,0 4 0 15,0-1 0-15,8-3 0 0,-1 4 0 0,-6-4 0 0,6 0 0 0,-1 0 0 16,1 0 0-16,1 0 0 0,-1 0 0 0,0 0 0 0,0 0 0 0,0-4 0 0,0 1 0 16,0 3 0-16,0-4 0 0,0 1 0 0,0-1 0 0,-7 0 0 0,7 1 0 15,-6-1 0-15,-1-3 0 0,1 4 0 0,0-3 0 0,-7 0 0 0,7 2 0 0,-8 0 0 16,2-3 0-16,-2 3 0 0,-5 1 0 0,6-1 0 0,-6 1 0 0,-1-1 0 0,-6 0-197 15,6 0-445-15,-6 4-184 0,0 0-2 0,0 0 26 0,0-3 44 0,-6 3 47 16,0-4 52-16,6 4 50 0,-7-4 55 0,1 1 56 0,-1-1 76 0,-6 1 79 0,7-1 102 16,-8-3 140-16</inkml:trace>
  <inkml:trace contextRef="#ctx0" brushRef="#br0" timeOffset="110601.07">3062 11682 0 0,'6'4'108'0,"7"0"150"0,-7-4 55 16,2 3 48-16,-2-3 44 0,0 4 51 0,7-4 56 0,-6 0 45 0,6 0 42 15,-7 0 35-15,8 0 29 0,-8 0 28 0,0 0 25 0,8-4-228 0,-8 4-273 0,7-3-34 16,0 3 6-16,0-4-14 0,-1 4-16 0,2 0-34 0,-1-4-34 0,0 4-24 0,0 0-22 16,0 0-12-16,0 0-9 0,7-3-7 0,-7 3-7 0,-1 0-6 0,2 3-7 15,-2-3-4-15,2 0-5 0,-1 4-5 0,0-4 0 0,0 4-2 0,-7-1-1 16,8 1 2-16,-8 3 2 0,7-2 0 0,-7 1 2 0,1 2 3 0,-1-1 3 15,1 4 4-15,-7 0 3 0,0 1 7 0,6 2 4 0,-12 1 10 0,6-1 11 0,-7 4 14 16,1 1 12-16,-1-1 18 0,1 4 14 0,-1 0-72 0,-5 0-15 0,-2-1 0 16,8 2 0-16,-7-1 0 0,-7 0 0 0,8 0 0 0,-2 0 0 0,1 0 0 15,0-4 0-15,0 0 0 0,0-3 0 0,0 0 0 0,0-1 0 0,6-3 0 0,1 1 0 16,-7-1 0-16,7-4 0 0,6 0 0 0,-7-3 0 0,7-1 0 0,-7 1 0 16,7 0 0-16,0-1 0 0,7-3 0 0,-7 4 0 0,7-4 0 0,-7 0 0 15,6 4 0-15,7-4 0 0,-7 0 0 0,1-4 0 0,6 4 0 0,0 0 0 16,0 0 0-16,0-4 0 0,0 4 0 0,0-3 0 0,1-1 0 0,-2 0 0 0,8 1 0 15,-7-1 0-15,7 1 0 0,-8-5 0 0,1 5 0 0,7-5 0 0,-7 5 0 0,0-5-110 16,0 4-305-16,0-3-46 0,0 0-77 0,0 3-74 0,0-3-68 0,1-1-64 16,-2 5 40-16,1-5 51 0,-6 5 47 0,6-5 47 0,-7 1 63 0,0-4 64 0,2 4 62 15,-2 0 60-15,0-4 66 0,-6 0 67 0</inkml:trace>
  <inkml:trace contextRef="#ctx0" brushRef="#br0" timeOffset="110995.85">3393 11382 0 0,'-19'-11'164'16,"6"0"172"-16,-6 0 80 0,-1 0 60 0,0 4 52 0,1-1 46 0,-1 1 38 16,0 3 37-16,-5 1 33 0,5-1 31 0,-6 4 29 0,0 0 33 0,7 0 32 15,-7 4-276-15,0-1-345 0,-1 5-186 0,1-2 0 0,0 6 0 0,7 3 0 0,-7 0 0 16,0 3 0-16,6 0 0 0,-5 4 0 0,5 4 0 0,0 3 0 16,1 0 0-16,5 1 0 0,2 6 0 0,-2-3 0 0,8 7 0 0,-7-3 0 0,13 3 0 0,-6 1 0 15,6 3 0-15,0 0 0 0,6-5 0 0,0 6 0 0,7-1 0 0,-6-1 0 16,12-2 0-16,-5 3 0 0,5-4 0 0,1 0 0 0,6-3 0 0,0 0 0 15,0-1 0-15,-1-2 0 0,8-5 0 0,-7 0 0 0,7-3 0 0,-1-4 0 16,1-1 0-16,7-1 0 0,-8-6 0 0,1-3 0 0,5-4 0 0,-5 1 0 0,-1-5 0 16,7-3 0-16,-5-3 0 0,-2-5 0 0,1 1 0 0,-1-8 0 0,1 5 0 15,-7-10 0-15,6 2 0 0,-5-4 0 0,5 1 0 0,-7-5 0 0,-5 1 0 0,6-5 0 16,1-3 0-16,-8 0 0 0,0 0 0 0,1-3 0 0,-7-1 0 0,1 0 0 16,-2-3 0-16,1-1 0 0,-6 1 0 0,-1-4 0 0,1 4 0 0,-7-4 0 15,0-4 0-15,0 5 0 0,-7-2 0 0,1 1 0 0,-8 1 0 0,8-2 0 0,-6 2 0 16,-2 2 0-16,-6 1 0 0,1 0 0 0,6 7 0 0,-6-4 0 0,-1 8 0 15,-6-1 0-15,7 5 0 0,-8-1 0 0,8 7 0 0,-8 2 0 0,1 2 0 0,1 4 0 16,-1 3 0-16,-7 1 0 0,7 3 0 0,-7 4 0 0,7 4 0 0,-6-1 0 16,-1 1 0-16,7 4 0 0,-6 0 0 0,-1 2 0 0,1-2 0 0,-1 3 0 0,7-5-225 15,0 6-622-15,-1-1-14 0,1-4 13 0,1 0 37 0,5-3 40 16,0 0 47-16,8-1 53 0,-2-3 64 0,1-3 67 0,1-1 70 0,4 0 75 0,2-3 113 0,0-4 143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34:12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3374 5839 0 0,'0'0'154'0,"0"4"165"0,0-4 68 0,0 3 56 0,0-3 47 15,-7 0 47-15,7 4 47 0,0-4 39 0,0 4 38 0,0-4 34 0,-6 0 30 16,6 0 24-16,0 0 23 0,0 0-273 0,0 0-331 0,0 0-49 0,0 0-11 0,0 0-13 15,0 0-32-15,0 0-63 0,0 0 0 0,0 0 0 0,0 0 0 0,0 0 0 0,0 0 0 16,6 0 0-16,-6 0 0 0,7 0 0 0,0 0 0 0,-7 0 0 0,6 0 0 16,0 0 0-16,2 3 0 0,-2-3 0 0,7 0 0 0,-7 0 0 0,7 0 0 15,-6 0 0-15,5 0 0 0,2 4 0 0,-1-4 0 0,0 0 0 0,0 0 0 0,0 4 0 16,0-4 0-16,0 0 0 0,0 0 0 0,6 3 0 0,-5-3 0 16,6 0 0-16,-8 0 0 0,8 0 0 0,-1 0 0 0,1 0 0 0,-1 0 0 0,1 0 0 0,0 0 0 15,-1 0 0-15,0 0 0 0,1 0 0 0,7-3 0 0,-9 3 0 0,2 0 0 16,7 0 0-16,-9-4 0 0,2 4 0 0,7 0 0 0,-9-4 0 0,2 4 0 15,0-3 0-15,6 3 0 0,-7 0 0 0,1-4 0 0,-1 4 0 0,1 0 0 16,0 0 0-16,-1-4 0 0,1 4 0 0,-8 0 0 0,8 0 0 0,0 0 0 0,-7 0 0 16,-1 0 0-16,8 0 0 0,-6 0 0 0,-1 0 0 0,-1 4 0 0,2-4 0 0,-2 0 0 15,-5 0 0-15,6 4 0 0,0-4 0 0,-7 0 0 0,8 0 0 0,-2 3 0 16,-4-3 0-16,4 0 0 0,-5 4 0 0,6-4 0 0,0 0 0 0,-1 4 0 16,-4-4 0-16,4 0 0 0,1 0 0 0,1 3 0 0,-2-3 0 0,-5 0 0 15,12 0 0-15,-12 0 0 0,13 4 0 0,-8-4 0 0,-5 0 0 0,12 0 0 0,-5 0 0 16,-1 0 0-16,0 0 0 0,0 0 0 0,7 0 0 0,-8 0 0 0,1 0 0 15,0 0 0-15,0 0 0 0,1 0 0 0,5 0 0 0,-6 0 0 0,0 0 0 0,7 0 0 16,-8 0 0-16,2 4 0 0,-2-4 0 0,8 0 0 0,-7 0 0 0,7 0 0 16,-8 0 0-16,2 3 0 0,5-3 0 0,-5 0 0 0,5 0 0 0,-6 0 0 15,6 0 0-15,-5 3 0 0,5-3 0 0,-6 0 0 0,0 0 0 0,7 0 0 0,-8 0 0 16,2 6 0-16,5-6 0 0,-6 0 0 0,0 0 0 0,7 0 0 0,-8 0 0 16,2 3 0-16,-1-3 0 0,7 0 0 0,-8 0 0 0,2 0 0 0,-2 0 0 15,8 3 0-15,-7-3 0 0,0 0 0 0,0 4 0 0,0-4 0 0,7 0 0 0,-8 0 0 16,2 4 0-16,6-4 0 0,-8 3 0 0,1-3 0 0,1 4 0 0,4-4 0 15,-4 4 0-15,-1-1 0 0,7-3 0 0,-8 4 0 0,2-4 0 0,5 3 0 0,-6 1 0 16,0-4 0-16,7 4 0 0,-8 0 0 0,2-4 0 0,5 3 0 0,-6-3 0 16,6 4 0-16,-5-4 0 0,5 4 0 0,-6-4 0 0,0 3 0 0,7-3 0 0,-7 4 0 15,6-4 0-15,-6 0 0 0,7 3 0 0,-7-3 0 0,6 0 0 0,-5 4 0 16,-1-4 0-16,7 0 0 0,-8 4 0 0,1-4 0 0,7 0 0 0,-8 0 0 16,2 3 0-16,6-3 0 0,-8 0 0 0,8 4 0 0,-7-4 0 0,0 0 0 15,6 4 0-15,-5-4 0 0,5 0 0 0,-5 3 0 0,4-3 0 0,-4 5 0 0,5-5 0 16,1 0 0-16,-8 3 0 0,8-3 0 0,0 3 0 0,-1-3 0 0,-5 0 0 0,5 4 0 15,1-4 0-15,-8 4 0 0,8-4 0 0,0 0 0 0,-7 3 0 0,7-3 0 16,-2 0 0-16,2 0 0 0,-7 0 0 0,7 4 0 0,0-4 0 0,-8 0 0 16,8 0 0-16,-1 0 0 0,1 0 0 0,-7 0 0 0,7 0 0 0,-1 0 0 15,0 0 0-15,-5 0 0 0,5 0 0 0,1 0 0 0,0-4 0 0,-1 4 0 0,0 0 0 0,0 0 0 16,1 0 0-16,0 0 0 0,-1 0 0 0,1 0 0 0,0 0 0 16,-1 0 0-16,1 0 0 0,6 0 0 0,-7 0 0 0,1 0 0 0,6 0 0 0,-6 0 0 15,-1-3 0-15,7 3 0 0,-6 0 0 0,5 0 0 0,1 0 0 0,-6 0 0 16,6 0 0-16,-7 0 0 0,7 0 0 0,1-4 0 0,-7 4 0 0,6 0 0 0,-1 0 0 15,1 0 0-15,-6 0 0 0,6-4 0 0,1 4 0 0,-9 0 0 0,9 0 0 16,-1 0 0-16,0 0 0 0,0 0 0 0,-7 0 0 0,7 0 0 0,1 0 0 0,-1 0 0 16,0 0 0-16,-7 0 0 0,7 0 0 0,0 0 0 0,0 0 0 0,1 0 0 15,-1 0 0-15,-1 0 0 0,8 0 0 0,-7 0 0 0,0 0 0 0,0 0 0 16,0 0 0-16,1 0 0 0,5 0 0 0,-6 0 0 0,7 0 0 0,-8-3 0 16,9 3 0-16,-9 0 0 0,7 0 0 0,2-3 0 0,-9 3 0 0,7 0 0 0,1-5 0 15,-7 5 0-15,7 0 0 0,-1-3 0 0,1 3 0 0,0 0 0 0,0 0 0 0,-1-4 0 16,1 4 0-16,6 0 0 0,-7-4 0 0,1 4 0 0,-1 0 0 0,7 0 0 15,-7-3 0-15,2 3 0 0,5 0 0 0,-7 0 0 0,7 0 0 0,-6 0 0 16,5 0 0-16,-4-4 0 0,5 4 0 0,-7 0 0 0,7 0 0 0,0-4 0 16,-7 4 0-16,8 0 0 0,-1-3 0 0,0 3 0 0,-7-4 0 0,8 4 0 0,-1-3 0 15,0 3 0-15,-7-4 0 0,7 4 0 0,1-4 0 0,-1 1 0 0,-1 3 0 16,-5-4 0-16,7 0 0 0,-8 0 0 0,7 4 0 0,-6-3 0 0,5-1 0 0,1 4 0 16,-5-3 0-16,4-1 0 0,-5 4 0 0,-1-4 0 0,1 4 0 0,6-3 0 15,-7 3 0-15,1 0 0 0,-1-4 0 0,1 4 0 0,7 0 0 0,-8 0 0 16,1 0 0-16,-1 0 0 0,1 0 0 0,-7 0 0 0,6 0 0 0,1 4 0 0,-7-4 0 15,7 0 0-15,-1 0 0 0,-6 3 0 0,0-3 0 0,7 0 0 0,-8 0 0 0,9 4 0 16,-9-4 0-16,1 0 0 0,7 0 0 0,-7 0 0 0,0 4 0 0,0-4 0 16,0 0 0-16,7 0 0 0,-7 0 0 0,-1 0 0 0,2 0 0 0,-1 0 0 15,0 0 0-15,6 0 0 0,-5 0 0 0,-1 0 0 0,0 0 0 0,-1 0 0 0,2-4 0 16,-1 4 0-16,-6 0 0 0,6 0 0 0,-1 0 0 0,1 0 0 0,0 0 0 0,-6 0 0 16,7 0 0-16,-2 0 0 0,-5 4 0 0,6-4 0 0,-6 0 0 0,5 0 0 15,1 0 0-15,-6 0 0 0,6 3 0 0,0-3 0 0,-7 0 0 0,8 0 0 16,-1 0 0-16,0 0 0 0,-7 0 0 0,7 0 0 0,0 0 0 0,1 0 0 15,-1-3 0-15,-7 3 0 0,7 0 0 0,0-4 0 0,0 4 0 0,0-4 0 16,1 4 0-16,-2-3 0 0,1 3 0 0,0-4 0 0,0 0 0 0,1 1 0 0,-1 3 0 16,0-3 0-16,-7-3 0 0,7 3 0 0,0 3 0 0,1-3 0 0,-1 3 0 0,-1-4 0 15,-5 4 0-15,6-4 0 0,0 4 0 0,-7-3 0 0,7 3 0 0,1 0 0 16,-1 0 0-16,-6 0 0 0,5 0 0 0,1 0 0 0,-6 0 0 0,6 0 0 16,1 0 0-16,-9 0 0 0,9 0 0 0,-1 0 0 0,-6 0 0 0,5 0 0 0,1 0 0 15,0 0 0-15,-6 0 0 0,6 0 0 0,0 0 0 0,0 0 0 0,0-4 0 16,-6 4 0-16,6 0 0 0,-1 0 0 0,2 0 0 0,-8 0 0 0,8-4 0 0,-1 4 0 15,-7 0 0-15,7 0 0 0,0 0 0 0,0 0 0 0,-7-3 0 0,8 3 0 16,-8 0 0-16,8 0 0 0,-1 0 0 0,-7 0 0 0,7 0 0 0,-6 0 0 16,6 3 0-16,-7-3 0 0,7 0 0 0,-6 0 0 0,5 0 0 0,-5 0 0 15,6 4 0-15,-6-4 0 0,6 0 0 0,-7 0 0 0,1 0 0 0,7 4 0 0,-9-4 0 16,9 0 0-16,-7 0 0 0,6 0 0 0,-7 0 0 0,7 0 0 0,-6 0 0 16,-1 0 0-16,7 0 0 0,-6 0 0 0,-1 0 0 0,7 0 0 0,-6 0 0 0,0 0 0 15,5 0 0-15,-5 0 0 0,0 0 0 0,5 0 0 0,-5 0 0 0,0 0 0 16,-1 0 0-16,1 0 0 0,-1 0 0 0,0 0 0 0,1 0 0 0,0 0 0 15,-1 3 0-15,1-3 0 0,-1 0 0 0,1 0 0 0,0 0 0 0,-1 4 0 0,-6-4 0 16,6 0 0-16,1 4 0 0,0-4 0 0,-8 0 0 0,8 0 0 0,-1 3 0 16,-5-3 0-16,5 0 0 0,-6 0 0 0,6 0 0 0,-5 0 0 0,6 0 0 0,-8 0 0 15,1 0 0-15,1 0 0 0,-2 0 0 0,2 0 0 0,-2 0 0 0,1 0 0 16,1 0 0-16,-8 0 0 0,8 0 0 0,-8 0 0 0,6 0 0 0,-5 0 0 16,0 0 0-16,-1 0 0 0,1 0 0 0,-1 0 0 0,0 0 0 0,2 0 0 15,-2 0 0-15,-6 0 0 0,6 0 0 0,0 0 0 0,-6 0 0 0,8 0 0 0,-8 0 0 0,0 0 0 16,6 0 0-16,-6 0 0 0,0 0 0 0,0 0 0 0,0 0 0 0,6 0 0 15,-6 0 0-15,0 0 0 0,0 0 0 0,0 0 0 0,0 0 0 0,0 0 0 16,0 0 0-16,0 0 0 0,0 0 0 0,0 0 0 0,0 0 0 0,0 0 0 16,0 0 0-16,0 0-22 0,0 0-789 0,0 0-74 0,-6 0 16 0,0 0 30 0,-2 3 37 15,2-3 39-15,-6 6 50 0,-2-3 54 0,1 0 80 0,0 5 83 0,0-5 112 0,-7 5 116 16</inkml:trace>
  <inkml:trace contextRef="#ctx0" brushRef="#br0" timeOffset="7199.72">15924 3110 0 0,'6'0'184'0,"-6"4"180"0,0-4 85 0,8 0 75 0,-8 0 70 16,0 0 56-16,0 0 52 0,0 0 40 0,0 0 40 0,0 0 34 0,0 0 34 0,0 0 30 15,0 0-226-15,-8 0-654 0,8 0 0 0,0 0 0 0,-6-4 0 0,6 4 0 16,0 0 0-16,0 0 0 0,0 0 0 0,-6 0 0 0,6 0 0 0,0 0 0 0,-6 4 0 16,6-4 0-16,0 0 0 0,-7 0 0 0,7 0 0 0,-7 3 0 0,7-3 0 15,-6 4 0-15,-1-4 0 0,7 4 0 0,-6-1 0 0,0 1 0 0,-2-1 0 16,2 5 0-16,-6-5 0 0,4 5 0 0,2 4 0 0,-7-6 0 0,7 6 0 0,-8-2 0 16,8 5 0-16,-6-4 0 0,-2 4 0 0,1-1 0 0,6 4 0 0,-6-3 0 0,1 3 0 15,-2 5 0-15,2-5 0 0,5 4 0 0,-6-4 0 0,0 4 0 0,0 3 0 16,6-3 0-16,-5 4 0 0,4-4 0 0,-4 4 0 0,5 0 0 0,-6-1 0 15,6 1 0-15,1 0 0 0,0-1 0 0,0 4 0 0,-2-3 0 0,2 1 0 16,6 1 0-16,-6-2 0 0,6 3 0 0,0 0 0 0,-7-3 0 0,7 3 0 0,0-3 0 16,7 3 0-16,-7-3 0 0,0 3 0 0,6-3 0 0,-6 3 0 0,0-3 0 15,6-1 0-15,2 1 0 0,-8-5 0 0,6 6 0 0,0-5 0 0,-6 3 0 0,6-6 0 16,1 3 0-16,-7-5 0 0,7 1 0 0,-1 2 0 0,-6-2 0 0,7-3 0 16,-7-1 0-16,6 1 0 0,0-1 0 0,-6-3 0 0,0 0 0 0,8 0 0 15,-8-2 0-15,0 1 0 0,6-3 0 0,-6 1 0 0,0-1 0 0,0-4 0 0,0 1 0 16,0 0 0-16,0 0-75 0,0-1-813 0,-6 1-3 0,6-4 27 0,0 0 33 15,0 0 39-15,0-4 44 0,-8 1 51 0,8-1 66 0,-6-4 72 0,0-2 81 0,6-1 89 16,-7-3 131-16,1-2 168 0</inkml:trace>
  <inkml:trace contextRef="#ctx0" brushRef="#br0" timeOffset="8082.52">15892 2059 0 0,'0'-8'150'0,"0"1"174"0,0 3 86 0,6-3 68 0,-6 4 61 0,0-1 60 16,0-3 60-16,0 2 48 0,0 1 48 0,-6 1 36 0,6 3 33 0,0-4 28 0,0 4 27 16,0-3-655-16,0 3-224 0,-7 0 0 0,7 0 0 0,0 0 0 0,0 0 0 15,0 0 0-15,0 3 0 0,0-3 0 0,0 4 0 0,0-1 0 0,0 1 0 0,-6 4 0 16,6 0 0-16,0-1 0 0,0 0 0 0,-6 8 0 0,6-4 0 0,0 0 0 0,0 3 0 15,-8 4 0-15,8 1 0 0,0-1 0 0,-6 1 0 0,6 3 0 0,-6 0 0 16,6-1 0-16,-6 5 0 0,-2-4 0 0,8 3 0 0,-6 1 0 0,6 0 0 0,-6-4 0 16,-1 3 0-16,7 1 0 0,-6 0 0 0,6-4 0 0,-7 0 0 0,0 0 0 15,7 0 0-15,0 0 0 0,-6-4 0 0,6-3 0 0,-6 3 0 0,6-4 0 0,0-2 0 16,-6-1 0-16,6 0 0 0,0-4 0 0,0 0 0 0,-8 1 0 0,8-4 0 16,0-1 0-16,0 1 0 0,0-1 0 0,0-3 0 0,0 0 0 0,0 0 0 0,0 0 0 15,0 0 0-15,0 0 0 0,0 0 0 0,8-3 0 0,-8-1 0 0,0 4 0 16,0-7 0-16,0 3 0 0,0-3 0 0,0-1 0 0,6-3 0 0,-6 0 0 0,0-4 0 15,6 1 0-15,-6-4 0 0,0-1 0 0,6 1 0 0,-6-3 0 0,7-2 0 0,0 1 0 16,-7-3 0-16,6 0 0 0,1-2 0 0,-7 5 0 0,6-3 0 0,0 3 0 16,-6-4 0-16,8 4 0 0,-8 0 0 0,6 4 0 0,-6-1 0 0,6 1 0 0,-6 4 0 15,6-1 0-15,-6 0 0 0,0 1 0 0,0 2 0 0,8 1 0 0,-8 0 0 16,0 4 0-16,0 0 0 0,0-1 0 0,0 1 0 0,0 0 0 0,0 3 0 0,0 1 0 16,0-1 0-16,0 0 0 0,0 1 0 0,0 3 0 0,0 0 0 0,0 0 0 15,0 0 0-15,0 0 0 0,0 0 0 0,0 0 0 0,0 0 0 0,0 0 0 0,0 3 0 16,6 1 0-16,-6 0 0 0,0-1 0 0,0 4 0 0,0 1 0 0,0-1 0 0,0 4 0 15,0 0 0-15,6 0 0 0,-6 4 0 0,0 0 0 0,0 3 0 0,-6 0 0 16,6 4 0-16,0 0 0 0,0 4 0 0,-6-5 0 0,6 5 0 0,0 0 0 0,-8 3 0 16,8-3 0-16,0-1 0 0,-6 2 0 0,6-2 0 0,0 1 0 0,-6 0 0 15,6-5 0-15,0 1 0 0,-6 0 0 0,6-3 0 0,0-1 0 0,0-4 0 16,-8 1 0-16,8 0 0 0,0-4 0 0,0-1 0 0,0 1 0 0,0-4 0 0,0 2 0 16,0-6 0-16,0 5 0 0,0-5 0 0,0 1 0 0,0-4 0 0,0 3 0 0,0-3 0 15,0 0 0-15,0 0 0 0,0 0 0 0,0 0 0 0,0 0 0 0,0 0 0 16,0 0 0-16,0 0 0 0,0 0-112 0,0-3-772 0,-6 3-4 0,6-4 28 0,0-3 33 15,-6 3 36-15,6 1 45 0,0-6 47 0,-7 2 67 0,7 4 72 0,0-5 91 0,0-2 93 16,-6 3 123-16,6-5 159 0</inkml:trace>
  <inkml:trace contextRef="#ctx0" brushRef="#br0" timeOffset="9901.02">21018 2941 0 0,'0'4'184'0,"0"0"167"0,0-1 65 0,6 1 44 0,-6 0 32 16,0 3 40-16,0-3 38 0,0-1 42 0,0 1 41 0,0 3 37 0,0-3 36 16,0 0 36-16,0-1 35 0,0 1-282 0,0 0-341 0,0-1-33 0,0 1-25 0,0 1-116 15,0-2 0-15,6 3 0 0,-6-1 0 0,0 2 0 0,7-3 0 0,-7 3 0 16,6 4 0-16,-6-4 0 0,7 4 0 0,-7-4 0 0,7 8 0 0,-1-4 0 0,0 4 0 16,-6-5 0-16,7 9 0 0,0-4 0 0,-1 0 0 0,0 2 0 0,1 2 0 15,-7-4 0-15,7 3 0 0,-1 4 0 0,1-4 0 0,-1 1 0 0,0-1 0 16,2 3 0-16,-2-2 0 0,-6 4 0 0,6-5 0 0,0-1 0 0,1 5 0 0,0-3 0 15,-1-1 0-15,1 4 0 0,-1-3 0 0,0-1 0 0,-6 0 0 0,8 5 0 16,-2-5 0-16,-6 0 0 0,6 4 0 0,-6-4 0 0,6 0 0 0,-6 4 0 0,8-3 0 16,-8 2 0-16,0-2 0 0,0 3 0 0,0-4 0 0,0 4 0 0,0 0 0 15,0 0 0-15,0 1 0 0,-8-2 0 0,8 1 0 0,-6 0 0 0,6 4 0 16,-6-4 0-16,0 0 0 0,6 4 0 0,-8-4 0 0,2 3 0 0,0-3 0 0,-1 3 0 16,1-3 0-16,-1 5 0 0,0-2 0 0,-5-3 0 0,6 4 0 0,-2-1 0 0,2 1 0 15,-7 0 0-15,7-1 0 0,-1 1 0 0,-6-1 0 0,7-3 0 0,-8 4 0 16,8 0 0-16,-7-1 0 0,6-3 0 0,-6 4 0 0,7-4 0 0,-7 0 0 15,6 3 0-15,-5-2 0 0,5-5 0 0,0 4 0 0,-6 0 0 0,7-4 0 16,-1 1 0-16,-6-1 0 0,7 0 0 0,0-3 0 0,-2 4 0 0,2-5 0 0,0 0 0 16,-1 1 0-16,1-5 0 0,-1 6 0 0,7-5 0 0,-7 0 0 0,1 0 0 0,6-4 0 15,-6 4 0-15,0-4 0 0,6 1 0 0,-8-1 0 0,8 1 0 0,-6-5 0 16,6 1 0-16,-6-1 0 0,-1-3-705 0,7 0-162 0,-7 0 3 0,7-3 28 16,-6 3 39-16,-1-7 38 0,7 3 54 0,-6-4 55 0,6-3 76 0,-6 4 76 0,6-8 101 15,-7 5 100-15,7-5 104 0,0 4 144 0</inkml:trace>
  <inkml:trace contextRef="#ctx0" brushRef="#br0" timeOffset="11232.04">20835 1802 0 0,'0'-4'158'0,"0"4"162"0,0 0 64 16,0 0 47-16,0 0 37 0,0 0 41 0,0 0 41 0,0 0 35 0,0 0 33 0,0 0 30 15,7 0 27-15,-7 0 31 0,0 0 27 0,0 0-261 0,0 0-319 0,6 4-31 0,-6-4 7 16,6 0 5-16,2 4 1 0,-8-4-7 0,6 3-13 0,0-3-97 0,7 4-18 0,-6-4 0 15,-1 4 0-15,7-1 0 0,-7 2 0 0,8-2 0 0,-1 0 0 0,0 1 0 16,-7 0 0-16,7 3 0 0,1-3 0 0,-2-1 0 0,-5 4 0 0,6-3 0 0,-7 3 0 16,7 2 0-16,-6-2 0 0,0 0 0 0,-1 0 0 0,0 1 0 0,1-2 0 15,0 6 0-15,-7-5 0 0,6 4 0 0,-6 0 0 0,0 0 0 0,0 0 0 0,0 0 0 16,-6 0 0-16,6-1 0 0,-7 6 0 0,0-5 0 0,7 3 0 0,-12-3 0 0,5 4 0 16,0-4 0-16,1 0 0 0,-1 3 0 0,1-2 0 0,0-2 0 0,-1 1 0 15,0-3 0-15,1 3 0 0,0-4 0 0,-1 1 0 0,0-1 0 0,1 0 0 16,-1-3 0-16,7 0 0 0,-6-1 0 0,-1 1 0 0,7 0 0 0,0-1 0 0,-6 1 0 15,6-4 0-15,-7 3 0 0,7-3 0 0,0 0 0 0,0 0 0 0,0 0-10 0,0 0-705 16,0 0-81-16,0 0-64 0,0 0 21 0,0 0 34 0,0 0 47 0,0 0 50 16,0 0 68-16,0 0 69 0,0 0 79 0,0 0 79 0,0 0 105 0,0 0 103 0</inkml:trace>
  <inkml:trace contextRef="#ctx0" brushRef="#br0" timeOffset="11382.24">20959 2396 0 0,'0'10'233'0,"6"-2"188"0,-6-1 95 0,0 0 75 0,0 1 66 15,7-5 52-15,-7 6 48 0,0-6 36 0,0 0 35 0,0 1 28 0,0 0 27 16,6 0 24-16,-6-1-867 0,0 1-40 0,0-1 0 0,7-3 0 0,-7 4 0 16,0-4 0-16,0 0 0 0,0 0 0 0,0 0 0 0,7 0 0 0,-7 0 0 0,0 0-31 15,0 0-820-15,6-4-18 0,-6 4 14 0,6-3 31 0,-6 3 33 0,7-4 44 0,-7 1 47 16,7-1 65-16,-7 0 72 0,6 0 75 0,-6 1 81 0,0 0 118 0,6-6 148 16</inkml:trace>
  <inkml:trace contextRef="#ctx0" brushRef="#br0" timeOffset="12965.59">16660 3974 0 0,'0'0'136'0,"0"0"164"0,0 5 72 15,0-5 48-15,0 0 37 0,0 0 42 0,0 3 36 0,0-3 41 0,0 3 36 0,0-3 30 16,0 0 28-16,0 4 23 0,0-4 25 0,0 0-246 0,0 0-295 0,7 0-31 16,-7 0 5-16,0 4 12 0,0-4 15 0,0 0-1 0,0 0-80 0,7 0-97 0,-7 0 0 15,6 0 0-15,0 3 0 0,-6-3 0 0,7 0 0 0,-1 4 0 0,8-4 0 16,-8 4 0-16,7-4 0 0,-6 3 0 0,5-3 0 0,1 4 0 0,1-1 0 15,-2-3 0-15,2 4 0 0,5 0 0 0,-6 0 0 0,6 0 0 0,1-4 0 16,-6 4 0-16,5-1 0 0,1 1 0 0,-2-4 0 0,2 3 0 0,7 1 0 0,-9-4 0 16,2 4 0-16,7-4 0 0,-7 3 0 0,-2-3 0 0,9 0 0 0,-7 4 0 15,6-4 0-15,-7 0 0 0,7 0 0 0,-6 0 0 0,6 0 0 0,-1 0 0 0,-5 0 0 16,6 0 0-16,0 0 0 0,-7 0 0 0,8 0 0 0,-8 0 0 0,8 4 0 16,-8-4 0-16,7 0 0 0,-6 0 0 0,6 3 0 0,-7-3 0 0,7 0 0 15,-6 3 0-15,6-3 0 0,-7 5 0 0,7-2 0 0,0-3 0 0,-6 4 0 0,6 0 0 16,-7-1 0-16,8 1 0 0,-1-4 0 0,-7 3 0 0,7-3 0 0,0 4 0 15,-6 0 0-15,6-4 0 0,-1 3 0 0,2-3 0 0,-1 0 0 0,0 5 0 0,-6-5 0 16,5 0 0-16,1 0 0 0,-6 0 0 0,7-5 0 0,-1 5 0 0,-7 0 0 16,7 0 0-16,0-3 0 0,-6 3 0 0,5 0 0 0,-5 0 0 0,6 0 0 15,-7 0 0-15,1-4 0 0,6 4 0 0,-6 0 0 0,-1 0 0 0,1 0 0 0,0 4 0 16,5-4 0-16,-5 0 0 0,0 0 0 0,-1 3 0 0,-6-3 0 0,6 5 0 16,1-5 0-16,0 3 0 0,-1-3 0 0,1 0 0 0,0 3 0 0,-1-3 0 0,-6 4 0 15,6-4 0-15,1 4 0 0,-1-4 0 0,-5 4 0 0,6-4 0 0,-2 0 0 16,-4 0 0-16,5 3 0 0,1-3 0 0,-8 0 0 0,8 0 0 0,-7 0 0 15,7 0 0-15,0 0 0 0,-8 0 0 0,8 0 0 0,-7 0 0 0,7 0 0 16,-1 0 0-16,-6 0 0 0,6 0 0 0,1 0 0 0,0 0 0 0,-7 0 0 0,7 0 0 16,-2 0 0-16,2 4 0 0,-7-4 0 0,7 0 0 0,0 0 0 0,-1 0 0 0,1 3 0 15,-1-3 0-15,0 0 0 0,1 0 0 0,-1 0 0 0,1 0 0 0,0 0 0 16,-1 0 0-16,1 0 0 0,0 0 0 0,-1-3 0 0,1 3 0 0,-1 0 0 16,0 0 0-16,1-4 0 0,-1 4 0 0,1 0 0 0,0-3 0 0,-1 3 0 0,1 0 0 15,0 0 0-15,-1 0 0 0,0 0 0 0,1 0 0 0,-1 0 0 0,1 0 0 16,-7 0 0-16,7 0 0 0,0 0 0 0,-2 3 0 0,2-3 0 0,-7 0 0 0,7 4 0 15,-1-4 0-15,1 3 0 0,-7-3 0 0,6 0 0 0,1 4 0 0,-7-4 0 16,7 0 0-16,-8 3 0 0,8-3 0 0,-7 0 0 0,0 0 0 0,6 0 0 16,-5 4 0-16,-2-4 0 0,2 0 0 0,-1 0 0 0,-1 0 0 0,2 0 0 0,-2 0 0 15,2 0 0-15,-1 0 0 0,-7 0 0 0,8 0 0 0,-8 0 0 0,6 0 0 0,-4 4 0 16,4-4 0-16,-5 0 0 0,0 0 0 0,-1 0 0 0,1 0 0 0,-1 0 0 16,0 4 0-16,1-4 0 0,0 0 0 0,-7 0 0 0,6 0 0 0,-6 0 0 15,6 0 0-15,-6 0 0 0,7 0 0 0,-7 0 0 0,0 0 0 0,0 4 0 16,0-4 0-16,0 0 0 0,0 0 0 0,0 0 0 0,0 0-228 0,0 0-310 0,0 0-144 15,0 0-142-15,0-4 12 0,0 0 35 0,-7 0 50 0,7 4 51 0,-6-4 57 0,6 1 56 16,-6 3 63-16,6-4 63 0,-7 1 91 0,0-1 90 0,7 1 88 0,-6-5 130 16</inkml:trace>
  <inkml:trace contextRef="#ctx0" brushRef="#br0" timeOffset="13236.58">20314 3923 0 0,'-6'4'186'0,"6"-4"167"0,-7 4 66 0,7-4 48 0,-7 3 39 15,7 1 45-15,0 0 41 0,-6-1 41 0,6 5 36 0,0-5 32 0,0 1 29 0,0 3 26 16,0-3 28-16,0 4-298 0,0-5-352 0,6 4-34 0,-6 0 12 0,7 1-100 0,-7-1-12 16,7 0 0-16,-7 1 0 0,6 0 0 0,1-1 0 0,-1 0 0 15,0 0 0-15,-6-3 0 0,7 3 0 0,0 1 0 0,-1-1 0 0,0 0 0 0,1-3 0 16,0 3 0-16,-1-3 0 0,1 4 0 0,-1-5 0 0,0 4 0 0,1-3 0 16,0 3 0-16,-7-3 0 0,6 3 0 0,-6 0 0 0,6-3 0 0,-6 4 0 0,0-2 0 15,0 2 0-15,0 0 0 0,-6 3 0 0,6-1 0 0,-6-2 0 0,-1 6 0 0,0-3 0 16,1 0 0-16,-7 4 0 0,7-4 0 0,-8 3-93 0,2 2-480 0,-8-2-171 15,7-3-44-15,0 4-20 0,-6-4 31 0,5 0 41 0,-5 0 50 0,6-4 55 16,-6 0 57-16,-1 0 59 0,6-3 75 0,-5-4 77 0,6 0 90 0,-6 0 100 16</inkml:trace>
  <inkml:trace contextRef="#ctx0" brushRef="#br0" timeOffset="14336.75">17025 3725 0 0,'6'-3'116'0,"1"3"167"0,-7-4 79 0,7 0 63 0,-7 1 56 16,6 3 49-16,-6-4 43 0,0 4 38 0,7-4 39 0,-7 4 31 0,0 0 30 15,0-3 28-15,-7 3 26 0,7-4-232 0,-6 4-286 0,6 0-58 0,-7 0-28 16,7-4-29-16,-7 4-130 0,7 0-2 0,-6 4 0 0,0-4 0 0,6 0 0 15,-8 4 0-15,2-4 0 0,0 3 0 0,0 1 0 0,-1 0 0 0,-6-1 0 0,6 5 0 16,-5-1 0-16,4 1 0 0,-4-2 0 0,6 2 0 0,-8 0 0 0,1-1 0 0,7 4 0 16,-8-4 0-16,2 4 0 0,-2 0 0 0,2-4 0 0,-1 4 0 0,6 0 0 15,-6-3 0-15,1 3 0 0,-2-4 0 0,1 4 0 0,0-3 0 0,0-1 0 16,7 4 0-16,-8-4 0 0,2 0 0 0,5 0 0 0,-6 1 0 0,0-1 0 16,7 1 0-16,-8-1 0 0,8 0 0 0,-8 1 0 0,8-5 0 0,0 4 0 0,-1 1 0 15,-6-5 0-15,13 5 0 0,-6-5 0 0,-1 1 0 0,1 0 0 0,6-1 0 0,-6-3 0 16,6 4 0-16,0-1 0 0,-8-3 0 0,8 0 0 0,0 0 0 0,0 0 0 15,0 0 0-15,0 0 0 0,0 0 0 0,0 0 0 0,0 0 0 0,0 0 0 16,0 0 0-16,8 4 0 0,-8-4 0 0,0 4 0 0,0-4 0 0,6 4 0 16,-6 0 0-16,6 0 0 0,1 3 0 0,-7 0 0 0,6 0 0 0,1 1 0 0,-1 3 0 15,1 0 0-15,-1-1 0 0,8 6 0 0,-8-2 0 0,0 0 0 0,8 1 0 0,-8-1 0 16,7 5 0-16,-7-4 0 0,8-1 0 0,-8 5 0 0,7-5 0 0,-6 1 0 16,-1 0 0-16,7-1 0 0,-7 1 0 0,8-4 0 0,-8 0 0 0,0 4 0 15,8-8 0-15,-8 4 0 0,0-4 0 0,1 4 0 0,0-7 0 0,6 3 0 16,-7 0 0-16,0 1 0 0,-6-5 0 0,8 5-349 0,-2-5-349 0,0 1-157 0,0-4 7 15,2 4 31-15,-2-1 44 0,0 1 47 0,1 0 63 0,-7-4 66 0,6 0 67 16,1 3 69-16,0-6 94 0,-1 3 94 0,0 0 90 0,-6-4 132 0</inkml:trace>
  <inkml:trace contextRef="#ctx0" brushRef="#br0" timeOffset="15481.73">17683 3261 0 0,'7'-5'99'0,"-1"2"147"0,-6 3 51 0,6-4 37 0,1 0 29 16,-7 1 32-16,6 3 31 0,-6-4 29 0,0 4 28 0,7-3 17 0,-7 3 14 15,0 0 27-15,7 0 31 0,-1-4-193 0,-6 4-232 0,0 0-18 0,0 0 13 16,6 4 8-16,-6-4 5 0,0 3-3 0,0 1-7 0,0-1-6 0,0 1-6 16,0 0 7-16,0 4 11 0,0-2-7 0,0 5-9 0,0 0-19 0,-6 4-20 0,6-3-1 15,-6 2 0-15,6 4 3 0,-7 0 6 0,7-3-1 0,-7 7-85 0,7-4-18 16,-6 0 0-16,6 5 0 0,0-5 0 0,-7 4 0 0,7-4 0 0,0 5 0 0,-6-5 0 16,6-1 0-16,0 1 0 0,0-2 0 0,0-1 0 0,0-1 0 0,0-3 0 15,0 0 0-15,0 0 0 0,6 0 0 0,-6-4 0 0,0 1 0 0,7-1 0 0,-7-3 0 16,6-1 0-16,-6-3 0 0,7 4 0 0,0-4 0 0,-1 0 0 0,-6-4-131 0,6 1-202 15,1-5-46-15,6 5-45 0,-7-5-96 0,1-3-94 0,6 0-55 16,-6 1-42-16,5-5 31 0,2 0 39 0,-8 1 44 0,7-6 47 0,0 2 69 0,0 1 71 16,1-5 64-16,-8 0 59 0,6 0 65 0,2 0 66 0</inkml:trace>
  <inkml:trace contextRef="#ctx0" brushRef="#br0" timeOffset="15633.24">18021 2894 0 0,'0'0'194'0,"0"0"181"0,0 4 86 0,-6-4 65 0,6 3 58 0,0-3 51 15,0 4 47-15,-6-4 35 0,6 4 33 0,0-1 21 0,0-3 22 0,0 4 15 0,0-4 13 16,0 4-747-16,0-4-74 0,0 3 0 0,0-3 0 0,0 0 0 0,0 0 0 16,0 0 0-16,0 0-264 0,0 0-87 0,0 0-59 0,0 0-131 0,0 4-134 15,0-4-36-15,0 0-21 0,0 0 32 0,6 4 37 0,-6-1 48 0,6 1 50 16,-6-1 68-16,8 5 69 0,-8-5 65 0,6 1 66 0,0 3 72 0,-6 1 81 0</inkml:trace>
  <inkml:trace contextRef="#ctx0" brushRef="#br0" timeOffset="15865.7">18106 3385 0 0,'0'11'246'0,"-6"0"190"0,6 0 92 16,-6-1 71-16,6-2 61 0,0-1 53 0,0 0 46 0,0 1 37 0,0 0 36 16,0-5 31-16,0 1 31 0,0-1-29 0,6-3-865 0,-6 4 0 0,6-4 0 15,-6 0 0-15,6 0 0 0,1 0 0 0,0-4 0 0,-1 4 0 0,7-3 0 0,-6 3 0 16,6-4 0-16,-1 1 0 0,2-1 0 0,-1 0 0 0,7 1 0 0,-8-6 0 15,8 6 0-15,0-1 0 0,-7-3 0 0,6 3 0 0,0-3 0 0,1 4 0 0,-1-1 0 16,1-3 0-16,0 3 0 0,-1-3 0 0,1 4 0 0,-8-5-180 0,8 4-337 16,0 0-160-16,-7-3-161 0,7 3 12 0,-8-3 35 0,2 4 50 0,-1-2 55 15,-1 2 63-15,2 0 63 0,-2-1 71 0,2 0 68 0,-8 1 80 0,7-1 80 16,-6 0 78-16,6 1 126 0</inkml:trace>
  <inkml:trace contextRef="#ctx0" brushRef="#br0" timeOffset="16116.17">18953 3025 0 0,'7'-3'232'16,"-7"0"191"-16,0-5 98 0,0 8 73 0,6-4 62 0,-6 1 52 0,0-1 46 15,0 4 37-15,0-4 37 0,0 4 27 0,0 0 28 0,-6-3 27 0,6 3-874 16,0 0-36-16,0 0 0 0,0 0 0 0,-7 3 0 0,7 1 0 0,0 0 0 0,0-1 0 16,0 6 0-16,0-3 0 0,0 5 0 0,0 0 0 0,-7 4 0 0,7-1 0 15,0 5 0-15,0-1 0 0,-6 4 0 0,6 0 0 0,0 4 0 0,-7-1 0 0,7 5 0 16,0-1 0-16,-6 0 0 0,6 1 0 0,0-5 0 0,-7 4 0 0,7 1 0 15,0-5 0-15,-7 1 0 0,7 0 0 0,0-4 0 0,0 0 0 0,0-4 0 16,-6 0 0-16,6-4 0 0,0 1-383 0,0 0-289 0,0-4-86 0,-6 4-71 0,6-4 25 16,0 0 40-16,0-4 53 0,-6 0 54 0,6-3 58 0,-8 3 60 0,8-3 73 15,-6 0 74-15,6-4 85 0,-6 3 87 0</inkml:trace>
  <inkml:trace contextRef="#ctx0" brushRef="#br0" timeOffset="16748.43">17031 3139 0 0,'0'4'121'0,"-6"-4"162"0,0 3 71 0,-2-3 44 0,2 0 32 0,6 4 29 0,-6-4 25 15,6 0 41-15,0 0 41 0,0 0 33 0,0 0 32 0,0 0 26 0,0 0 26 16,0-4-236-16,0 4-283 0,6-3-50 0,0 3-15 0,2-4 1 0,-2 0 4 15,0 4-1-15,8-3 4 0,-8-1-26 0,7 1-25 0,1-1-12 0,-2 4-13 16,1-4-10-16,0 1-8 0,0-1-7 0,1 4-7 0,-2-4-8 0,2 1-7 16,-2 3-1-16,1 0 3 0,1 0 0 0,-8 0-3 0,6 0 3 0,-4 3 4 0,-2 1-2 15,0 0 1-15,-6-1 0 0,7 5 0 0,-7-1 4 0,0 0 5 0,0 4 11 16,-7 1 14-16,1 2 10 0,0 1 12 0,6-1 14 0,-14 5 13 0,8-1 18 16,-7 1 14-16,6 2 18 0,-6-3-2 0,1 5-120 0,-2-1 0 0,2-4 0 0,-2 4 0 15,8-4 0-15,-7 0 0 0,-1 0 0 0,8-2 0 0,0-2 0 0,0 1 0 16,-2-4 0-16,2-4 0 0,0 4 0 0,6-4 0 0,0 1 0 0,0-5 0 15,0 1 0-15,0 0 0 0,6 0 0 0,-6-4 0 0,6 0 0 0,2 0 0 0,-2 0 0 16,6 0 0-16,-5-4 0 0,6 0 0 0,0 0 0 0,1 1 0 0,4-1 0 16,-4-3 0-16,5-4 0 0,1 3-55 0,0-3-516 0,-1 0-117 0,7 4-77 0,-6-7-60 15,6 2 25-15,0-3 41 0,-1 1 57 0,-5-1 60 0,6 1 63 0,1-5 66 16,-1 4 81-16,-7-2 82 0,7 2 84 0,-6-4 83 0</inkml:trace>
  <inkml:trace contextRef="#ctx0" brushRef="#br0" timeOffset="17031.9">17871 2652 0 0,'0'-11'202'0,"0"-3"184"0,0 3 93 16,0 3 74-16,0-2 65 0,0 2 52 0,-6-4 48 0,6 5 35 0,-6 4 30 16,-1-1 28-16,7-3 26 0,-6 3 28 0,-1 4-349 0,0 0-516 0,1 0 0 0,0 0 0 15,-8 7 0-15,8 1 0 0,-7-1 0 0,6 4 0 0,-6 4 0 0,7 0 0 0,-7 2 0 16,0 6 0-16,0-1 0 0,0 7 0 0,0-4 0 0,0 9 0 0,0 2 0 15,-1 1 0-15,2 2 0 0,-1 3 0 0,0 1 0 0,0 5 0 0,-1 0 0 16,2-1 0-16,5 1 0 0,-6 3 0 0,7-3 0 0,-1 3 0 0,1-4 0 0,-1-2 0 16,7 2 0-16,-7-6 0 0,7 3 0 0,0-8 0 0,7 1 0 0,-7-4 0 15,7 0 0-15,-1-8 0 0,1 1 0 0,5-4-155 0,2 0-423 0,-8-7-134 0,14-1-128 16,-7-3 16-16,0 0 31 0,6-3 52 0,1-5 50 0,0 1 65 0,-1-4 66 16,1 0 69-16,-1-4 72 0,0-3 85 0,8 0 85 0,-7-4 95 0,5 0 130 15</inkml:trace>
  <inkml:trace contextRef="#ctx0" brushRef="#br0" timeOffset="17382.31">19057 2469 0 0,'6'-3'233'0,"-6"-1"175"0,7 0 75 15,-7 0 55-15,7 1 43 0,-7 3 44 0,6-3 39 0,-6 3 40 0,0-5 39 16,7 5 28-16,-7 0 25 0,0 0 21 0,0 0 11 0,0 0-828 0,0 0 0 0,0 0 0 16,0 5 0-16,0-5 0 0,0 3 0 0,0 0 0 0,6 1 0 0,-6 4 0 0,6-1 0 15,-6 0 0-15,8 8 0 0,-8-4 0 0,6 3 0 0,0 4 0 0,0 4 0 16,-6 0 0-16,7 4 0 0,0 3 0 0,-1 1 0 0,1 3 0 0,-7 4 0 15,6-1 0-15,-6 4 0 0,0 4 0 0,7 0 0 0,-7 0 0 0,-7 4 0 0,7 0 0 16,-6-1 0-16,6 0 0 0,-7 2 0 0,1-2 0 0,-1 0 0 0,0 1 0 16,-5-4 0-16,6 4 0 0,-8-8 0 0,1 4 0 0,0-7 0 0,6-1 0 0,-5 1-371 15,-2 0-289-15,2-8-183 0,-8 0 7 0,7 1 31 0,-1-5 44 0,8-3 51 16,-6 0 58-16,-2-4 62 0,8-3 60 0,-7-4 60 0,-1 0 86 0,8-4 88 16,0-3 87-16,0-1 135 0</inkml:trace>
  <inkml:trace contextRef="#ctx0" brushRef="#br0" timeOffset="18351.3">21317 5070 0 0,'0'-4'109'0,"7"-3"150"0,-7 3 55 15,0-3 50-15,0 3 48 0,0-3 48 0,0 4 48 0,0-2 36 0,0 2 35 16,0 0 31-16,-7 3 30 0,7 0 32 0,0 0 31 0,0 0-217 0,0 0-267 15,0 3-22-15,0 0 13 0,-7 5-11 0,7-1-11 0,0 4-16 0,0 0-16 16,0 4-4-16,0 0-114 0,0 6-38 0,0 1 0 0,0 3 0 0,-6 6 0 0,6-2 0 16,0 4 0-16,0 3 0 0,0 1 0 0,0 3 0 0,0 1 0 0,-6-2 0 0,6 6 0 15,0 2 0-15,0-3 0 0,0 1 0 0,-8-2 0 0,8 5 0 0,0-7 0 16,-6 2 0-16,6-3 0 0,0 2 0 0,-6-7 0 0,6-2 0 0,0 0 0 16,-6 0 0-16,6-3 0 0,0-5 0 0,-7 1 0 0,7-4 0 0,0 0 0 0,0-8 0 15,-7 5 0-15,7-4 0 0,0-5 0 0,0 2 0 0,0-6 0 0,0 2 0 16,-6 0 0-16,6-5 0 0,0 1 0 0,0-4 0 0,-7-4-88 0,7 4-294 0,0-7-34 15,-6 3-28-15,6-7-24 0,0 4-139 0,-6-8-142 0,6 1 25 0,-8-2 47 16,8-5 50-16,-6-1 51 0,6-4 64 0,0 0 63 0,0-2 56 0,0-6 53 16,0 1 55-16,0-3 57 0,0-1 60 0,0-3 110 0</inkml:trace>
  <inkml:trace contextRef="#ctx0" brushRef="#br0" timeOffset="18498.41">21317 5217 0 0,'7'-15'134'0,"-1"0"162"0,-6 1 66 15,7 2 60-15,-1 5 58 0,-6 0 52 0,0 3 46 0,6-3 42 0,-6 7 37 16,0-4 29-16,0 4 30 0,-6 0 28 0,6 4 23 0,-6-1-257 0,-1 1-309 0,7 0-51 15,-6-1-9-15,-8 5-39 0,8 4-40 0,0-2-38 0,-8 1-40 0,2 0-49 16,-2 4-49-16,1-1-57 0,1 1-55 0,-2-1-61 0,2 5-64 0,-2-5-100 0,1 4-103 16,0 1-78-16,0-1-69 0,1-3 22 0,-2 3 35 0,1-3 40 0,7 0 42 15,-8-5 58-15,8 1 59 0,0 0 64 0,-1-4 66 0,0-3 69 0,1 1 73 16</inkml:trace>
  <inkml:trace contextRef="#ctx0" brushRef="#br0" timeOffset="18650.91">21245 5235 0 0,'20'-15'102'0,"-1"4"165"0,1 4 83 0,-7 0 75 0,0-1 74 0,0 1 63 0,0 3 61 15,0 1 48-15,0 0 47 0,0 3 41 0,-6 0 40 0,-1 0 34 0,0 0 33 16,2 3-233-16,-2 0-549 0,0 1-84 0,0 3 0 0,2-3 0 0,-2 3 0 16,0-3 0-16,1 3 0 0,-1 1 0 0,1-1 0 0,0 4 0 0,-1-4 0 0,0 0 0 15,0 4 0-15,2-3 0 0,-2-1-434 0,0 4-210 0,7-4-179 0,-6 2 0 0,0-3 25 16,5 6 43-16,-5-5 44 0,0 3 58 0,-1-2 60 0,7 2 58 0,-6-2 63 16,-1 3 88-16,-6 0 90 0,7 0 91 0,-1 0 134 0</inkml:trace>
  <inkml:trace contextRef="#ctx0" brushRef="#br0" timeOffset="19165.12">20828 6916 0 0,'0'-10'176'0,"7"2"169"16,-7 0 71-16,7 4 58 0,-7-3 50 0,6 4 43 0,-6-1 42 0,0 0 34 0,6 1 33 15,-6 3 34-15,8-4 30 0,-8 4 27 0,0 0 27 0,6 4-295 0,-6-4-349 16,6 0-50-16,-6 3-99 0,6-3-1 0,1 4 0 0,0-4 0 0,-1 0 0 16,1 4 0-16,-1-4 0 0,0 3 0 0,2 2 0 0,-2-5 0 0,0 2 0 0,7 2 0 15,-6 1-89-15,-1-2-19 0,7 1-1 0,-6 3-1 0,0-3 1 0,-1 3 3 16,0-4-1-16,-6 5 13 0,7-1 13 0,-7 1 13 0,7 3 16 0,-7 0 18 16,0 0 17-16,0-1 19 0,-7 2 22 0,7 2 13 0,-7 1 14 0,1 3 16 0,0-3 18 15,-1 3 17-15,-6 1 19 0,6-1 20 0,-6 4 18 0,7-4 13 0,-7 4-49 16,-1-3-123-16,8-1 0 0,-7 0 0 0,7-3 0 0,-1-1 0 0,0 1 0 15,1-1 0-15,0-3 0 0,0 0 0 0,6 1 0 0,-8-5 0 0,8-3 0 0,0 3 0 16,0-3 0-16,0-1 0 0,0-3 0 0,8 4 0 0,-8-4 0 0,6 0 0 16,0 0 0-16,0 0 0 0,1 0 0 0,0-4 0 0,-1 4 0 0,7-3 0 15,-7 3 0-15,8-4 0 0,-1 0 0 0,0 1 0 0,-7-1 0 0,7 0 0 0,1-2 0 16,5 2 0-16,-6-4 0 0,0 4 0 0,0 0 0 0,0-3 0 0,0 3 0 16,0-3 0-16,7 4-336 0,-7-5-367 0,-1 1-159 0,2 3 10 0,-2-3 33 0,2 3 44 15,-1-3 50-15,-1 3 64 0,8-3 67 0,-14 3 65 0,8-3 67 0,-1 3 94 16,0-3 93-16,0 3 92 0,-7 1 136 0</inkml:trace>
  <inkml:trace contextRef="#ctx0" brushRef="#br0" timeOffset="19432.39">21422 7092 0 0,'0'-3'214'0,"0"-1"187"0,-8-3 95 0,8 3 71 16,0 0 61-16,0 1 47 0,0 3 46 0,0-4 34 0,0 0 37 0,0 4 28 0,0-3 27 15,0 3 30-15,0 0-479 0,0 0-398 0,0 0 0 0,0 0 0 0,0 0 0 16,0 3 0-16,0 1 0 0,0 0 0 0,0-1 0 0,0 5 0 0,0-1 0 15,0 4 0-15,0 0 0 0,0 0 0 0,0 0 0 0,0 3 0 0,0 1 0 16,0 4 0-16,0-5 0 0,-6 4 0 0,6 1 0 0,0 3 0 0,0-8 0 0,0 8 0 16,0-4 0-16,0-2 0 0,-6 2 0 0,6-4 0 0,0 5 0 0,0-5 0 15,0-3 0-15,6 0 0 0,-6 0 0 0,0 0 0 0,0-4 0 0,6 1 0 0,-6-5 0 16,0 6 0-16,8-7 0 0,-8-2 0 0,6 4 0 0,0-4 0 0,-6-4 0 16,6 4 0-16,2-7-33 0,-2 3-620 0,-6-3-191 0,6 0-1 0,1-4 29 15,-1 0 35-15,1 0 40 0,0-4 48 0,-1 4 50 0,0-7 67 0,0 3 69 16,2-2 87-16,4-3 92 0,-12-1 100 0,7 2 145 0</inkml:trace>
  <inkml:trace contextRef="#ctx0" brushRef="#br0" timeOffset="19582.93">21590 6689 0 0,'-6'-4'281'0,"0"1"193"0,-1-1 98 16,0 1 68-16,1-1 52 0,6 4 44 0,-6 0 38 0,-1-4 34 0,0 4 28 0,1 0 25 15,6 0 28-15,-7 0-261 0,7 0-628 0,-6 0 0 0,6 0 0 0,0 0 0 16,0 0 0-16,0 0 0 0,0 4 0 0,6-4 0 0,-6 0 0 0,7-4-594 0,-1 4-266 15,1 0 1-15,0-3 23 0,-1 3 36 0,0 0 33 0,1 0 53 0,0 0 56 16,5 0 74-16,-5 0 76 0,0 0 96 0,-1 0 96 0,1 0 102 0,-1 0 145 16</inkml:trace>
  <inkml:trace contextRef="#ctx0" brushRef="#br0" timeOffset="22764.94">17956 4363 0 0,'6'-4'122'0,"2"1"160"0,-8 3 66 0,6-4 56 0,0 0 52 16,-6 1 50-16,7 3 45 0,-7-4 43 0,0 0 42 0,6 4 38 0,-6 0 38 0,0 0 35 15,0 0 36-15,0 0-231 0,0 0-285 0,0 0-36 0,0 0-3 0,0 0-130 16,0 0-98-16,0 0 0 0,-6 0 0 0,6 0 0 0,-7 4 0 0,7-4 0 0,-6 4 0 15,0-1 0-15,-2-3 0 0,2 4 0 0,0 0 0 0,-7-1 0 0,6 5 0 16,-6-5 0-16,7 5 0 0,-8-1 0 0,2 0 0 0,-8 0 0 0,7 4 0 16,0-3 0-16,-6 3 0 0,-1 0 0 0,7 1 0 0,-7-2 0 0,1 5 0 0,0-5 0 15,-1 5 0-15,1 0 0 0,-1-1 0 0,-6 1 0 0,6 0 0 0,-5-1 0 16,5 4 0-16,-6-2 0 0,6-2 0 0,-6 4 0 0,0-3 0 0,0 3 0 0,6-3 0 16,-6 3 0-16,1-3 0 0,5-1 0 0,-6 2 0 0,6-2 0 0,-6-3 0 15,7 4 0-15,-1-1 0 0,1-3 0 0,-7 1 0 0,6-2 0 0,1 1 0 16,-1 0 0-16,0 0 0 0,-6-1 0 0,7 2 0 0,-7 3 0 0,-1 0 0 0,1-5 0 15,0 9 0-15,1-5 0 0,-1 5 0 0,-7-1 0 0,1 1 0 0,-1-1 0 16,1 0 0-16,-2 4 0 0,2-4 0 0,-1 0 0 0,8 4 0 0,-9-3 0 0,2-1 0 16,7 1 0-16,-2-1 0 0,1-3 0 0,0-1 0 0,0 4 0 0,7-3 0 15,-7-4 0-15,6 5 0 0,0-7 0 0,1 7 0 0,-1-6 0 0,1 1 0 16,-1 0 0-16,0 0 0 0,1 0 0 0,6 0 0 0,-6 0 0 0,-1 1 0 16,6-2 0-16,-4 1 0 0,-2 1 0 0,1-1 0 0,5 0 0 0,-5-1 0 0,-1 5 0 15,0-5 0-15,1 2 0 0,0 3 0 0,-1-5 0 0,1 5 0 0,-1-4 0 0,0 3 0 16,1 2 0-16,-1-5 0 0,1 3 0 0,-1 1 0 0,0-1 0 0,2 1 0 15,4-4 0-15,-5 4 0 0,-1-1 0 0,8-3 0 0,-8 3 0 0,6-2 0 16,1-1 0-16,-6 0 0 0,6 0 0 0,0-4 0 0,0 4 0 0,0-3 0 16,0 3 0-16,0-4 0 0,-1 0 0 0,8 1 0 0,-7-1 0 0,0 0 0 0,0 0 0 15,1 1 0-15,-2-1 0 0,1 0 0 0,0 5 0 0,0-5 0 0,0 0 0 16,0 1 0-16,0 2 0 0,-7-2 0 0,8 3 0 0,-8 0 0 0,6-4 0 0,-5 4 0 16,0 1 0-16,6-2 0 0,-7 5 0 0,1-3 0 0,-1 2 0 0,0-3 0 15,1 3 0-15,0-3 0 0,-1 4 0 0,1-1 0 0,-1 1 0 0,0-4 0 0,1 4 0 16,-7-1 0-16,6 0 0 0,1 2 0 0,-1-5 0 0,0 3 0 0,-5-3 0 15,5 4 0-15,0-4 0 0,1 0 0 0,-1 3 0 0,0-2 0 0,2-2 0 0,-2 1 0 16,7 1 0-16,-7-1 0 0,0-4 0 0,1 4 0 0,6 0 0 0,-6 0 0 16,-1 0 0-16,0 0 0 0,7 0 0 0,-6 0 0 0,6 0 0 0,-7 0 0 15,7 3 0-15,-7-2 0 0,8 2 0 0,-8-3 0 0,7 4 0 0,-7-1 0 16,8 1 0-16,-8 0 0 0,7-1 0 0,0 4 0 0,-6-3 0 0,5 1 0 0,2-2 0 16,-8 4 0-16,7-3 0 0,0-1 0 0,0 1 0 0,-1-4 0 0,2 3 0 0,-1 1 0 15,0-4 0-15,0 0 0 0,-1 1 0 0,2-2 0 0,5-3 0 0,-6 5 0 16,7-6 0-16,-7 2 0 0,6-1 0 0,0 1 0 0,1-5 0 0,-7 5 0 15,6-5 0-15,1 5 0 0,0-5 0 0,-1 1 0 0,1 0 0 0,-1 0 0 0,0-1 0 16,1 1 0-16,0-1 0 0,6 1 0 0,-7-1 0 0,0-3 0 0,1 4 0 0,6-4 0 16,-6 4 0-16,6-4-112 0,-7 3-247 0,7-3-37 0,0 0-34 0,-7 0-34 15,7 0-127-15,0 0-129 0,0 0 17 0,-6-3 35 0,6-1 42 0,0 0 39 16,0 1 47-16,0-1 49 0,0 1 68 0,0-4 70 0,0 3 62 0,0-4 62 16,0 2 68-16,0-2 114 0</inkml:trace>
  <inkml:trace contextRef="#ctx0" brushRef="#br0" timeOffset="23115.29">14218 6502 0 0,'7'-3'126'16,"-7"-1"163"-16,6 0 69 0,-6 4 55 0,6-3 48 0,-6 3 42 0,0-4 38 15,7 4 38-15,-7 0 33 0,0 0 34 0,0 0 31 0,0 0 27 0,0 0 24 0,0 0-248 16,0 0-301-16,0 0-52 0,0 0-20 0,-7 0-15 0,7 4-16 0,0-4-10 15,-6 3-13-15,6 1-10 0,0 0-8 0,-6-1-8 0,-1 5-10 0,7-1-4 16,-6 0-3-16,-1 1 3 0,0 3 4 0,1 0 6 0,0 0 6 0,6-1 4 0,-14 1 7 16,8 5 6-16,0-2-18 0,-1 1-28 0,0 3 0 0,1-3 0 0,-1-1 0 15,1 4 0-15,0 1 0 0,-2-5 0 0,-4 5 0 0,12-4 0 0,-7 3 0 16,1-4 0-16,-1 5 0 0,1-5 0 0,-1 1 0 0,7 0 0 0,-6-5 0 0,6 6 0 16,-6-5 0-16,6 0 0 0,0-1 0 0,0-3 0 0,-8 1 0 0,8 3 0 15,0-7 0-15,0 3 0 0,8 0 0 0,-8-3 0 0,0 0 0 0,0 3 0 0,6-3 0 16,0 0 0-16,-6-1 0 0,7 0 0 0,-1-3 0 0,1 4 0 0,-1 0 0 15,7 0 0-15,-7-4 0 0,8 3 0 0,-1 1 0 0,0-4 0 0,0 0 0 16,0 3 0-16,0-3 0 0,7 0 0 0,-1-3 0 0,-6 3-326 0,6-4-519 0,8 4-14 16,-8-3 12-16,0-1 35 0,8-4 37 0,-8 5 51 0,0-4 55 0,8-4 67 15,-8 3 70-15,1 1 82 0,6-4 84 0,-7 0 105 0,1-4 138 0</inkml:trace>
  <inkml:trace contextRef="#ctx0" brushRef="#br0" timeOffset="26547.9">22776 3605 0 0,'0'0'118'0,"-7"0"147"0,7 0 51 0,0 0 44 0,0 0 39 0,0 0 54 16,0 3 55-16,0-3 45 0,-6 4 40 0,6 0 37 0,-7 3 32 0,7-3 31 15,0 3 30-15,0 0-227 0,-6 4-280 0,6 0-15 0,-6 0 19 0,-2 0 1 0,2 4-3 16,0 3-31-16,-1-2-30 0,1 1-155 0,-1 1-2 0,1 4 0 0,-1-3 0 16,-5 3 0-16,4 0 0 0,2-1 0 0,0 2 0 0,-8-2 0 0,8-2 0 15,0 3 0-15,-1-3 0 0,1-2 0 0,-1 1 0 0,7 2 0 0,-7-6 0 0,1 1 0 16,6-4 0-16,-6 0 0 0,6-1 0 0,0-2 0 0,-7 0 0 0,7-2 0 15,0-2 0-15,0 4 0 0,0-8 0 0,0 3 0 0,0-3 0 0,0 0 0 0,0 0 0 16,0-3 0-16,7 3 0 0,-7-4 0 0,6-4 0 0,0 2 0 0,-6-2 0 16,7-3 0-16,0 0 0 0,-1-4 0 0,7 1 0 0,-7-1 0 0,8-4 0 15,-2-3 0-15,-4 5 0 0,11-6 0 0,-6 1 0 0,0 0 0 0,-1 1 0 0,2-2 0 16,5 1 0-16,-6 4 0 0,0 0 0 0,1-1 0 0,-8 5 0 16,7 3 0-16,0-4 0 0,-7 4 0 0,7 5 0 0,-6-3 0 0,0 6 0 0,-1-5 0 0,0 5 0 15,-6 3 0-15,7 0 0 0,0 0 0 0,-7 0 0 0,6 3 0 0,-6 1 0 16,0 3 0-16,7 2 0 0,-7-6 0 0,0 8 0 0,0-4 0 0,6 4 0 15,-6 0 0-15,0 3 0 0,0-3 0 0,0 4 0 0,0 0 0 0,0-1 0 0,0 1 0 16,0 4 0-16,0-5 0 0,0 1 0 0,0-1 0 0,7 1 0 0,-7 0 0 16,0-1 0-16,0 1 0 0,0-4 0 0,6 0 0 0,-6-1 0 0,0 2 0 0,7-1 0 15,-7 0 0-15,6-4 0 0,-6 1 0 0,6-2 0 0,-6 2 0 0,8 0 0 16,-2-5 0-16,-6 4 0 0,6-3 0 0,1 0 0 0,-1-4-31 0,1 0-425 16,6 0-124-16,-7 0-124 0,8-4-47 0,-8 0-29 0,14 1 41 0,-8-4 51 15,1-1 50-15,7 0 49 0,-7-2 48 0,6-5 50 0,1 5 78 0,-7-6 80 0,7 2 81 16,-1-1 83-16</inkml:trace>
  <inkml:trace contextRef="#ctx0" brushRef="#br0" timeOffset="26748.68">23454 3791 0 0,'-8'4'249'0,"8"3"182"0,-6 1 82 0,0-5 68 0,6 5 59 16,-7-5 52-16,7 1 46 0,-6 0 42 0,6-1 37 0,0 1 33 0,-7 0 30 15,7-4 26-15,0 3-792 0,0-3-114 0,0 0 0 0,7 4 0 0,-7-4 0 0,0 0 0 16,0 0 0-16,6 4 0 0,-6-4 0 0,7 0 0 0,-7 0 0 0,6 3 0 15,0-3 0-15,2 0 0 0,-2 0 0 0,6 0 0 0,-4 4 0 0,4-4 0 0,1 0 0 16,1 0 0-16,-2 0 0 0,2-4 0 0,5 4 0 0,-6 0 0 0,6-3-440 16,-5-1-232-16,-2 0-175 0,8 1 6 0,-7-1 32 0,7 0 49 0,-8 1 51 15,2-1 63-15,-1 0 65 0,0 1 61 0,0-1 65 0,-1 0 87 0,2 1 89 16,-8-1 82-16,7 4 130 0</inkml:trace>
  <inkml:trace contextRef="#ctx0" brushRef="#br0" timeOffset="27002.37">23935 3711 0 0,'7'-8'226'0,"-7"5"183"0,0-5 95 0,6 5 69 0,-6-1 58 16,0 0 44-16,0 1 42 0,7-1 35 0,-7 4 34 0,0-4 28 0,0 4 26 16,-7 0 21-16,7 0-458 0,0-3-403 0,0 3 0 0,0 0 0 0,0 0 0 15,0 0 0-15,0 3 0 0,0 1 0 0,0 0 0 0,0-1 0 0,0 1 0 16,0 3 0-16,-6 4 0 0,6-3 0 0,0 3 0 0,-7 4 0 0,1-1 0 0,6 1 0 16,-7 3 0-16,1 0 0 0,-1 1 0 0,0 3 0 0,1-1 0 0,-7 6 0 0,6-6 0 15,1 1 0-15,0 4 0 0,-7-4 0 0,6 3 0 0,0-2 0 0,1-1 0 16,0-5 0-16,6 6 0 0,-8-4 0 0,2-5 0 0,6 0 0 0,0 1 0 15,0-5 0-15,0 2 0 0,0-1 0 0,0-3 0 0,0-5 0 0,0 4 0 16,6-3 0-16,2-4 0 0,-2 0 0 0,-6 0 0 0,6-4 0 0,8-3-344 0,-8 0-326 16,1 0-173-16,5-4 7 0,2 0 27 0,-2-5 43 0,2 2 40 0,-1-4 62 0,0-1 63 15,0 1 65-15,-1-4 68 0,2 1 90 0,-1-2 92 0,0-3 87 0,0 1 134 16</inkml:trace>
  <inkml:trace contextRef="#ctx0" brushRef="#br0" timeOffset="27148.59">24190 3458 0 0,'6'-8'270'0,"-6"1"193"0,-6 3 95 0,6 1 67 0,0 3 54 0,0-4 44 0,0 4 38 16,-8 0 33-16,8 4 28 0,-6-4 26 0,6 3 23 0,0-3-94 0,-6 4-777 16,6-4 0-16,0 3 0 0,-7-3 0 0,7 0 0 0,7 4 0 0,-7-4 0 15,0 0 0-15,0 5-250 0,0-5-409 0,0 0-182 0,0 0 0 0,6 0 29 0,0 3 38 16,-6-3 43-16,8 0 60 0,-2 0 61 0,-6 0 64 0,0 0 67 16,6 0 87-16,-6 0 89 0,0 0 94 0,0 0 136 0</inkml:trace>
  <inkml:trace contextRef="#ctx0" brushRef="#br0" timeOffset="27698.68">22203 3627 0 0,'0'-4'109'16,"6"-3"148"-16,0 3 49 0,2 0 44 0,-8 1 39 0,6-1 59 0,0-1 61 15,0 2 48-15,-6 0 39 0,8 0 30 0,-8-2 26 0,6 5 23 0,0-4 23 16,-6 4-230-16,0-3-279 0,7 3-29 0,-7 0 8 0,6-4-8 0,-6 4-12 0,0 0-42 16,7 0-48-16,-7 0-24 0,7 0-24 0,-7 0-6 0,0 0-6 0,6 0 0 15,-6 0-1-15,0 4 3 0,6-4 3 0,-6 3 1 0,0 1 2 0,0 1 2 0,0 1 5 16,0-3-1-16,0 6 1 0,0-2 3 0,0 0 3 0,0 4 4 0,-6-3 3 15,6 3-1-15,-6 0 2 0,6 3-1 0,-7-3 0 0,0 4 6 0,1-1 8 16,-7 1 7-16,7-1 10 0,-2 5 8 0,2-4-32 0,-6-1-33 0,4 1 0 0,-4 0 0 16,5-1 0-16,1-3 0 0,-1 4 0 0,0-4 0 0,1 1 0 0,0-2 0 15,6-3 0-15,-6 1 0 0,6-1 0 0,-8-4 0 0,8 5 0 0,0-4 0 0,0-4 0 16,0 3 0-16,0-3 0 0,0 4 0 0,0-4 0 0,8 0 0 0,-8 4 0 16,6-4 0-16,0 0 0 0,0-4 0 0,1 4 0 0,0 0 0 0,6-4 0 15,-1 1 0-15,2-1 0 0,-2-4 0 0,2 5-189 0,5-4-231 0,1-1-58 16,0-2-157-16,6-1-160 0,-7-1 12 0,7 1 41 0,0 0 49 0,1-3 52 15,-9 3 51-15,9-4 50 0,-1 0 70 0,-6 4 70 0,-1-3 73 0,7 3 73 0,-13-4 75 16,6 4 124-16</inkml:trace>
  <inkml:trace contextRef="#ctx0" brushRef="#br0" timeOffset="27964.66">22854 3345 0 0,'6'-15'171'0,"1"8"174"0,0-4 83 0,-1-1 73 0,-6 1 69 15,6 4 65-15,-6-4 63 0,7 4 45 0,-7-1 45 0,0 1 34 0,0 0 31 16,0 3 28-16,0 1-125 0,0-1-756 0,0 0 0 0,0 4 0 0,-7-3 0 0,7 3 0 0,0 0 0 16,-6 0 0-16,6 0 0 0,-6 3 0 0,-1 1 0 0,0 0 0 0,1 3 0 15,-1 4 0-15,-5 0 0 0,-2 3 0 0,2 1 0 0,-2 8 0 0,1-5 0 16,0 7 0-16,-6 1 0 0,5 3 0 0,-5 3 0 0,6 2 0 0,-6 3 0 16,-1 3 0-16,7-1 0 0,-6 3 0 0,6 1 0 0,-1-2 0 0,2 3 0 15,-2 0 0-15,8 0 0 0,0-4 0 0,-8 0 0 0,14 0 0 0,-6 0 0 0,6-2 0 16,-7-2 0-16,7-3 0 0,7 0 0 0,-7-3 0 0,6-1 0 0,-6-4 0 0,7-2 0 15,6-2 0-15,-7-3-455 0,8 1-210 0,-8-4-179 0,7-4 8 0,7-4 35 16,-8 0 48-16,8 1 51 0,0-5 60 0,-1-3 62 0,7-3 62 0,-6-1 62 0,6 0 83 16,0-7 85-16,0 4 83 0,0-4 132 0</inkml:trace>
  <inkml:trace contextRef="#ctx0" brushRef="#br0" timeOffset="28348.75">24241 3242 0 0,'6'-7'231'0,"2"3"175"16,-2-3 69-16,0-1 53 0,-6 5 44 0,6-1 47 0,2-4 46 0,-2 5 47 0,-6-1 45 15,6 1 40-15,-6 3 37 0,0-4 31 0,7 1-135 0,-1 3-730 0,-6 0 0 16,0 0 0-16,0 0 0 0,7 0 0 0,-7 0 0 0,0 3 0 0,0-3 0 16,7 4 0-16,-7-1 0 0,6 1 0 0,-6 3 0 0,6-3 0 0,1 7 0 15,0-4 0-15,-1 4 0 0,0 0 0 0,1 4 0 0,-1-1 0 0,1 4 0 0,0 2 0 16,-1 1 0-16,0 1 0 0,-6 4 0 0,8 3 0 0,-2-4 0 0,0 9 0 0,-6-1 0 16,0 0 0-16,0 3 0 0,0 1 0 0,0 0 0 0,0-1 0 0,-6 4 0 15,0 1 0-15,-2-1 0 0,8 0 0 0,-6 1 0 0,-7-1 0 0,6 0 0 16,-6 0 0-16,7 5 0 0,-7-9 0 0,0 5 0 0,0-2 0 0,0-2 0 15,-6 0 0-15,5 0 0 0,-6-5 0 0,1 5 0 0,-1-4-362 0,2-4-511 0,-9 4-1 16,7-3 28-16,-6-1 37 0,0-3 39 0,7-1 50 0,-7 1 51 0,0-3 68 16,0-2 72-16,-7-3 85 0,7 1 90 0,0-1 109 0,0-3 150 0</inkml:trace>
  <inkml:trace contextRef="#ctx0" brushRef="#br0" timeOffset="31014.72">23446 4480 0 0,'8'-3'135'0,"-2"-5"157"0,0 5 60 0,-6-1 47 0,6 0 44 0,-6 1 45 16,8 3 47-16,-8-3 38 0,0-2 38 0,0 5 33 0,0 0 32 0,0 0 27 0,0 0 29 16,0 0-255-16,0 0-306 0,0 0-39 0,0 0-1 0,0 0-6 0,0 0-5 15,0 0-14-15,0 0-16 0,0 0-11 0,0 5-9 0,0-5-8 0,0 3-17 16,0 0-45-16,0 1 0 0,0 3 0 0,0-3 0 0,0 3 0 0,-8 0 0 16,8 5 0-16,0-2 0 0,-6 1 0 0,6 4 0 0,-6 0 0 0,6 3 0 0,-6 0 0 15,-2 1 0-15,2 3 0 0,0 0 0 0,-1 3 0 0,1-2 0 0,-1 2 0 16,-6 5 0-16,7-5 0 0,0 8 0 0,-8-4 0 0,8 0 0 0,-1 5 0 0,-6-5 0 15,6 4 0-15,1 0 0 0,0-1 0 0,-2 2 0 0,2-1 0 0,0-1 0 16,0 1 0-16,-1 1 0 0,7-5 0 0,-7 4 0 0,7 0 0 0,-6 0 0 16,6-4 0-16,0 4 0 0,0-3 0 0,0-2 0 0,0 6 0 0,0-6 0 0,0 2 0 15,0-4 0-15,0 3 0 0,0 1 0 0,0-5 0 0,0 4 0 0,0-3 0 16,0 0 0-16,0 0 0 0,0 3 0 0,0-4 0 0,0-3 0 0,0 4 0 0,-7-1 0 16,7 1 0-16,0-4 0 0,0 4 0 0,0-4 0 0,-6 3 0 0,6 1 0 15,0-4 0-15,0 0 0 0,-6 0 0 0,6 4 0 0,0-4 0 0,0-1 0 16,-8 2 0-16,8-2 0 0,0 2 0 0,-6-5 0 0,6 4 0 0,-6 0 0 0,6 0 0 15,-6-4 0-15,6 4 0 0,-8 0 0 0,2-4 0 0,6 5 0 0,-6-5 0 16,-1 3 0-16,1-2 0 0,-1 3 0 0,0-4 0 0,7 4 0 0,-6-3 0 0,0-1 0 16,0 4 0-16,-2-4 0 0,2 1 0 0,0-1 0 0,-1 0 0 0,1-3 0 15,-1 3 0-15,0-3 0 0,1 3 0 0,0-3 0 0,6 0 0 0,-7-1 0 16,0 0 0-16,1-2 0 0,0 2 0 0,-1-3 0 0,7 0 0 0,-7 1 0 16,1-2 0-16,-1 1 0 0,1 1 0 0,0-6 0 0,6 6 0 0,-7-5 0 0,0 4 0 15,1-4 0-15,0 4 0 0,-2-3 0 0,-4-1 0 0,5 0 0 0,1 1 0 0,-1 3 0 16,-6-4 0-16,7 0 0 0,-8 1 0 0,2 2 0 0,5-3 0 0,-6 1 0 15,0 0 0-15,0-1 0 0,0 4 0 0,7-4 0 0,-8 1 0 0,1 3 0 16,1-4 0-16,-2 0 0 0,2 1 0 0,-2-1 0 0,1 4 0 0,0-4 0 16,7 1 0-16,-7-1 0 0,-1 0 0 0,2 0 0 0,-1 1 0 0,0-2 0 0,0 3 0 15,-1-2 0-15,2-3 0 0,-2 3 0 0,2 0 0 0,-1 0 0 0,-1-3 0 0,2 3 0 16,-2 1 0-16,2-1 0 0,-2-3 0 0,1 3 0 0,-7-3 0 0,8 3 0 16,-1-3 0-16,0 3 0 0,0 0 0 0,-1-3 0 0,2 0 0 0,6 3 0 15,-8-4 0-15,1 5 0 0,0-5 0 0,6 1 0 0,-5 0 0 0,-2-1 0 0,8-3 0 16,-7 5 0-16,0-1 0 0,6-4 0 0,-5 3 0 0,4-3 0 0,-4 0 0 15,-1 0 0-15,6 3 0 0,-6-3 0 0,1 0 0 0,-2 0 0 0,2 0 0 0,-2 0 0 16,1 0 0-16,0 4 0 0,0-4 0 0,1 0 0 0,-2 4 0 0,-5-4 0 16,5 3 0-16,-5 1 0 0,6 0 0 0,-7-1 0 0,7 1 0 0,-6-1 0 15,0 5 0-15,5-4 0 0,-5 3 0 0,-1-3 0 0,0 3 0 0,1 0 0 16,0-3 0-16,0 3 0 0,-1 0 0 0,0 1 0 0,1-5 0 0,-1 5 0 0,-6-1 0 16,6 0 0-16,1-3 0 0,-1 3 0 0,-6 1 0 0,7-4 0 0,-7 3 0 0,6 0 0 15,-6-3 0-15,7 3 0 0,-7-3 0 0,6 3 0 0,-7-4 0 0,2 5 0 16,5-1 0-16,-6-3 0 0,0 3 0 0,7 1 0 0,-7-5 0 0,0 5 0 15,6-1 0-15,-7 1 0 0,2-5 0 0,5 4 0 0,-6 0 0 0,0 1 0 0,7 0 0 16,-7-2 0-16,0 2 0 0,6 0 0 0,-6-1 0 0,0 0 0 0,6 0 0 16,-6 1 0-16,0-1 0 0,7 0 0 0,-7 1 0 0,0-1 0 0,-1 4 0 0,1-3 0 15,0-1 0-15,7 0 0 0,-7 0 0 0,0 0 0 0,0 4 0 0,-1-3 0 16,2-2 0-16,-1 3 0 0,0-2 0 0,0 4 0 0,-1-4 0 0,1 1 0 16,1-1 0-16,-1 0 0 0,-7 4 0 0,7-4 0 0,0 1 0 0,0 3 0 0,-1-4 0 15,1 0 0-15,-6 1 0 0,5 3 0 0,2-5 0 0,-1 6 0 0,0-4 0 16,-7-1 0-16,7 4 0 0,0-4 0 0,0 1 0 0,0-1 0 0,-7 4 0 0,8-4 0 15,-1 0 0-15,-1 1 0 0,1-1 0 0,0 0 0 0,0 1 0 0,1-1 0 16,-2-3 0-16,7 3 0 0,-6-4 0 0,0 5 0 0,0-5 0 0,1 2 0 0,-2 2 0 16,1-3 0-16,0-1 0 0,0 1 0 0,0-1 0 0,0 1 0 0,0 0 0 15,0-1 0-15,-7 1 0 0,7-1 0 0,0 1 0 0,-6 0 0 0,5 0 0 16,1-1 0-16,-6 1 0 0,5 0 0 0,2-1 0 0,-7 1 0 0,6 0 0 0,-7-1 0 16,7 1 0-16,0 0 0 0,-7-1 0 0,7 1 0 0,0-4 0 0,-1 3 0 15,2 1 0-15,-8-4 0 0,8 4 0 0,-2-1 0 0,1-3 0 0,0 4 0 0,0 0 0 16,-7-4 0-16,7 3 0 0,1-3 0 0,-1 4 0 0,-1 0 0 15,1-4 0-15,0 3 0 0,0-3 0 0,0 5 0 0,0-1 0 0,0-4 0 0,0 2 0 0,0 2 0 16,0-4 0-16,7 4 0 0,-8-4 0 0,1 4 0 0,6-4 0 0,1 0 0 16,0 4 0-16,-8-4 0 0,7 0 0 0,8 0 0 0,-8 0 0 0,1 0 0 15,5 0 0-15,-4-4 0 0,4 4 0 0,1-4 0 0,0 4 0 0,0-4 0 0,1 0 0 16,-2 2 0-16,1-2 0 0,7 4 0 0,-8-5 0 0,8 2 0 0,-6-1 0 16,4 0 0-16,2 1 0 0,-7-5 0 0,6 8 0 0,1-3 0 0,-1-1 0 15,1 0 0-15,0 1 0 0,-8-1 0 0,14 1 0 0,-6-1 0 0,0 4 0 0,-8-4 0 16,14 1 0-16,-6 3 0 0,-1-4 0 0,1 4 0 0,-1 0 0 0,0-4 0 15,1 4 0-15,0-3 0 0,0 3 0 0,-2-4 0 0,2 4 0 0,0 0 0 0,-1-4 0 16,1 4 0-16,-1 0 0 0,0-3 0 0,1 3 0 0,0-4 0 0,0 4 0 16,-2-4 0-16,2 4 0 0,-7-4 0 0,6 4 0 0,1-3 0 0,-7 3 0 15,7-4 0-15,-8 4 0 0,8-3 0 0,-7 3 0 0,0-4 0 0,0 4 0 0,7-4 0 16,-8 4 0-16,2-3 0 0,-2 3 0 0,1-4 0 0,0 4 0 0,0-3 0 16,-7 3 0-16,8-4 0 0,-2 4 0 0,2 0 0 0,-1-3 0 0,-1 3 0 15,2 0 0-15,-2-4 0 0,1 4 0 0,1 0 0 0,-2 0 0 0,2-5 0 0,4 5 0 16,-4 0 0-16,-1 0 0 0,6 0 0 0,-6 0 0 0,7 0 0 0,0 5 0 0,-2-5 0 15,-4 0 0-15,12 0 0 0,-7 0 0 0,1 0 0 0,-1 4 0 0,1-4 0 16,-1 0 0-16,7 0 0 0,-6 0 0 0,6 0 0 0,-7 0 0 0,7 0 0 16,-7 0 0-16,7 0 0 0,0 0 0 0,0 0 0 0,-6-4 0 0,6 4 0 15,0 0 0-15,0-5-333 0,0 5-148 0,0-3-30 0,0-1-136 0,0 0-141 0,0-3 12 16,6 4 34-16,-6-1 59 0,7-3 60 0,0-1 60 0,-1 1 56 0,1 0 77 0,-1-1 75 16,1-3 65-16,-1 4 61 0,7-4 59 0,-7 4 107 0</inkml:trace>
  <inkml:trace contextRef="#ctx0" brushRef="#br0" timeOffset="31364.77">17800 7627 0 0,'6'-7'172'15,"2"0"172"-15,4 0 76 0,-6-2 65 0,1 6 61 0,0-5 58 0,-7 5 57 16,6-1 45-16,-6 1 42 0,0-1 36 0,7 1 35 0,-7-1 34 0,0 0 30 0,0 4-717 16,0 0-166-16,0-4 0 0,0 4 0 0,-7 0 0 0,1 0 0 0,6 0 0 0,-7 0 0 15,0 0 0-15,1 0 0 0,-6 4 0 0,4-4 0 0,2 4 0 0,-7 0 0 16,6-1 0-16,-6 1 0 0,1-1 0 0,5 1 0 0,-6-1 0 0,0 5 0 15,0 0 0-15,0-2 0 0,-7 2 0 0,8 0 0 0,-2-1 0 0,-5 3 0 0,6-2 0 16,0 3 0-16,-7 0 0 0,7-4 0 0,-6 4 0 0,6 1 0 0,-1-2 0 16,-5 1 0-16,6 0 0 0,0-4 0 0,-7 5 0 0,8-1 0 0,-2-4 0 0,1 4 0 15,7-4 0-15,-7 1 0 0,0-1 0 0,7 4 0 0,-2-7 0 0,-4 3 0 16,12 0 0-16,-7 0 0 0,1-3 0 0,-1 4 0 0,7-5 0 0,-6 4 0 16,6-3 0-16,0 3 0 0,0-3 0 0,0 6 0 0,0-1 0 0,0-2 0 0,6 4 0 15,-6-4 0-15,7 4 0 0,-1 4 0 0,1-4 0 0,-1 3 0 0,0 1 0 16,2 0 0-16,4 3 0 0,-5-4 0 0,6 5 0 0,-7-4 0 0,7 3 0 0,1 0 0 15,-2 1 0-15,2-5 0 0,-2 4 0 0,1-2 0 0,1 2 0 0,-2-4 0 16,2 1 0-16,-1 0 0 0,6-4 0 0,-6-1 0 0,1 6 0 0,5-6-722 16,-6-2-80-16,6 2-60 0,-5-3 25 0,5 1 31 0,0 0 47 0,-6-4 49 15,7-2 70-15,0-2 70 0,-8 5 76 0,8-5 78 0,-7 0 108 0,7-5 105 0</inkml:trace>
  <inkml:trace contextRef="#ctx0" brushRef="#br0" timeOffset="51030.2">15312 12023 0 0,'7'3'178'0,"-7"-3"167"0,6 0 67 0,-6 4 55 0,7-4 46 15,-7 4 42-15,0 0 40 0,6-4 34 0,-6 3 34 0,0 0 34 0,0 2 30 16,0-5 34-16,0 4 35 0,0-1-281 0,0 1-341 0,6-4-33 0,-6 4-118 16,0-1-23-16,8-3 0 0,-2 4 0 0,0-4 0 0,1 4 0 0,-1-4 0 0,1 0 0 15,6 3 0-15,-7-3 0 0,8 0 0 0,-2 0 0 0,-5 0 0 0,6 0 0 16,6 0 0-16,-5 0 0 0,-2 0 0 0,2 0 0 0,5 0 0 0,-6 0 0 0,6 0 0 15,-5 0 0-15,5 0 0 0,1 0 0 0,-8 0 0 0,8 0 0 0,0 4 0 16,-1-4 0-16,1 0 0 0,0 4 0 0,-1-4 0 0,1 3 0 0,0-3 0 16,-2 0 0-16,9 4 0 0,-7-4 0 0,-2 4 0 0,9-4 0 0,-7 0 0 15,-2 3 0-15,9-3 0 0,-7 0 0 0,6 0 0 0,-7 0 0 0,7 0 0 0,0 0 0 0,-6 0 0 16,6 0 0-16,-1 0 0 0,-5 0 0 0,7-3 0 0,-1 3 0 0,0 0 0 16,-7 0 0-16,7 0 0 0,0 0 0 0,0-4 0 0,1 4 0 0,-2 0 0 15,1 0 0-15,0 0 0 0,0 0 0 0,1-4 0 0,-1 4 0 0,-1 0 0 16,1 0 0-16,1 0 0 0,5 0 0 0,-6-3 0 0,0 3 0 0,7-4 0 0,-7 4 0 15,0-4 0-15,7 4 0 0,-7-3 0 0,-1 3 0 0,9-4 0 0,-9 0 0 0,1 4 0 16,7-3 0-16,-7-1 0 0,0 0 0 0,7 4 0 0,-7-3 0 0,0 3 0 16,0-4 0-16,-1-1 0 0,8 5 0 0,-7 0 0 0,0-3 0 0,1 3 0 15,5 0 0-15,-6 0 0 0,0 0 0 0,7 0 0 0,-7 3 0 0,-1-3 0 16,9 0 0-16,-9 5 0 0,1-5 0 0,7 4 0 0,-7-4 0 0,7 3 0 0,-7-3 0 16,6 4 0-16,-6-4 0 0,7 4 0 0,-7-4 0 0,7 0 0 0,-1 0 0 15,1 0 0-15,-7 0 0 0,6 0 0 0,1 0 0 0,-7 0 0 0,7-4 0 0,-1 4 0 16,1 0 0-16,-1-4 0 0,1 4 0 0,-1 0 0 0,1-3 0 0,-1 3 0 15,1 0 0-15,-1 0 0 0,1 0 0 0,-1 0 0 0,8 0 0 0,-8 0 0 16,1 0 0-16,6 0 0 0,-7 0 0 0,7 0 0 0,-5 3 0 0,4-3 0 0,-5 0 0 16,6 4 0-16,0-4 0 0,-7 0 0 0,8 4 0 0,-1-4 0 0,-1 0 0 15,2 0 0-15,-7 0 0 0,6 0 0 0,-1-4 0 0,1 4 0 0,1-4 0 0,-1 4 0 16,0-3 0-16,-1 3 0 0,2-4 0 0,-1-1 0 0,0 2 0 0,1 0 0 16,-2-1 0-16,1 0 0 0,0 0 0 0,1 4 0 0,-1-3 0 0,-7-1 0 15,7 1 0-15,0 3 0 0,-6-4 0 0,6 4 0 0,0-3 0 0,-7 3 0 0,7-4 0 16,-6 4 0-16,7 0 0 0,-8 0 0 0,7 0 0 0,-7 0 0 0,7 0 0 15,-6 0 0-15,-1 4 0 0,8-4 0 0,-7 0 0 0,-1 3 0 0,1-3 0 0,-1 0 0 16,1 4 0-16,-1-4 0 0,1 0 0 0,-1 0 0 0,1 3 0 0,-1-3 0 16,1 0 0-16,-7 0 0 0,6 0 0 0,1 0 0 0,-7 4 0 0,7-4 0 15,-7 0 0-15,6 0 0 0,-6 0 0 0,7 0 0 0,-7 0 0 0,0 0 0 0,7 0 0 16,-7 0 0-16,0 3 0 0,0-3 0 0,6 0 0 0,-6 4 0 0,0-4 0 16,1 4 0-16,-1-4 0 0,0 4 0 0,-1-4 0 0,1 3 0 0,1-3 0 0,-1 3 0 15,-6 2 0-15,6-1 0 0,-1-4 0 0,-5 3 0 0,6 1 0 0,-7 0 0 16,7-4 0-16,-6 3 0 0,0 1 0 0,-1 0 0 0,1-1 0 0,-1-3 0 15,1 4 0-15,0 0 0 0,-8-4 0 0,8 3 0 0,-7 1 0 0,0-4 0 0,0 4 0 16,1-1 0-16,-8-3 0 0,7 4 0 0,-7-4 0 0,7 3 0 0,-6-3 0 16,-7 4 0-16,6-4 0 0,0 0 0 0,-6 0 0 0,0 0-315 0,0 0-126 0,0 0-29 15,0-4-60-15,-6 4-59 0,6-3-74 0,-6-1-68 0,-1 1 34 0,1-1 51 16,-1-3 51-16,1 3 51 0,-1-3 76 0,1-1 75 0,0 1 57 0,-2 0 55 16,2-5 52-16,0 5 56 0</inkml:trace>
  <inkml:trace contextRef="#ctx0" brushRef="#br0" timeOffset="51267.33">21629 11903 0 0,'7'0'124'0,"-7"0"150"0,7 0 48 0,-7 0 44 0,0 0 44 0,0 0 57 15,6 0 62-15,-6 0 44 0,0 0 42 0,6 0 34 0,-6 0 29 0,0 0 32 0,8 0 29 16,-8 0-236-16,0 3-285 0,6-3-17 0,-6 0 22 0,6 4-5 0,-6-4-14 16,7 4-36-16,-1-4-168 0,-6 3 0 0,7 1 0 0,-1-1 0 0,1 1 0 15,-7-4 0-15,6 7 0 0,0-3 0 0,2 0 0 0,-2 2 0 0,0-1 0 0,-6-2 0 16,7 5 0-16,-1-1 0 0,-6 0 0 0,7 1 0 0,-1-1 0 0,-6 0 0 15,0 4 0-15,0-4 0 0,7 4 0 0,-7 0 0 0,-7 1 0 0,7-1 0 0,0 3 0 16,-6 1 0-16,-1-1 0 0,1 1 0 0,-1 0 0 0,1 3 0 0,-8 0 0 16,8 0 0-16,-7 1 0 0,0-1 0 0,0 4 0 0,-7-3 0 0,8-1 0 15,-8 0-9-15,1-3-523 0,-1 3-157 0,0-3-151 0,1-4 9 0,-1 4 35 0,0-4 44 16,2-4 50-16,-9-3 61 0,7-1 63 0,2 1 62 0,-2-4 65 0,0-4 91 16,1 1 89-16,-1-5 93 0,1 1 133 0</inkml:trace>
  <inkml:trace contextRef="#ctx0" brushRef="#br0" timeOffset="52880.49">15417 12118 0 0,'6'0'167'0,"-6"0"169"0,6 0 74 16,-6 0 57-16,7 0 52 0,-7-3 53 0,0 3 52 0,0-4 49 0,7 0 46 16,-7 1 40-16,0-1 37 0,0-3 33 0,0 0 32 0,0-1-402 0,0 1-459 0,0 0 0 15,0-4 0-15,0-1 0 0,0 1 0 0,0 0 0 0,0-3 0 0,0-1 0 0,0 1 0 16,0-1 0-16,0-3 0 0,0-1 0 0,0 1 0 0,0-4 0 0,0 4 0 15,0-8 0-15,0 4 0 0,0-3 0 0,0-1 0 0,0-4 0 0,0 2 0 16,0-2 0-16,0-3 0 0,6 1 0 0,-6-2 0 0,0-3 0 0,0 1 0 16,0-4 0-16,0-1 0 0,6 1 0 0,-6-4 0 0,0 0 0 0,0 0 0 0,7-4 0 15,-7 0 0-15,0 5 0 0,6-5 0 0,-6 0 0 0,7 1 0 0,-7-1 0 0,0 0 0 16,7 5 0-16,-1-5 0 0,-6 4 0 0,6 0 0 0,-6 4 0 0,7-5 0 16,-7 6 0-16,7-2 0 0,-7 5 0 0,6-5 0 0,-6 1 0 0,0 3 0 15,0 1 0-15,6-5 0 0,-6 5 0 0,0-4 0 0,0-1 0 0,0 4 0 16,0-3 0-16,0 0 0 0,-6-1 0 0,6-2 0 0,0 2 0 0,0-2 0 0,0 2 0 15,0 1 0-15,0-4 0 0,0 3 0 0,0 1 0 0,0 0 0 0,0 4 0 16,0-1 0-16,0 0 0 0,0 4 0 0,0 1 0 0,6-2 0 0,-6 5 0 0,0 0 0 16,0 3 0-16,0 0 0 0,0 0 0 0,0 5 0 0,0-5 0 0,0 4 0 15,7 0 0-15,-7 0 0 0,0-1 0 0,0 2 0 0,0-1 0 0,0 0 0 16,0 0 0-16,0-3 0 0,7 3 0 0,-7-8 0 0,0 4 0 0,6 1 0 0,-6-5 0 16,0 5 0-16,0-5 0 0,7 1 0 0,-7 0 0 0,6 0 0 0,-6 0 0 15,0 3 0-15,6-4 0 0,-6 5 0 0,0-1 0 0,8 1 0 0,-8 2 0 0,0 1 0 16,0 0 0-16,6 1 0 0,-6 2 0 0,0 1 0 0,0 0 0 0,0 0 0 15,0-1 0-15,0 4 0 0,0-3 0 0,-6 3 0 0,6-3 0 0,0 3 0 16,0-3 0-16,0-1 0 0,0 1 0 0,0 0 0 0,0 0 0 0,0-1 0 16,0-2 0-16,0-2 0 0,0 6 0 0,-8-5 0 0,8-5 0 0,0 6 0 0,0-1 0 15,0-4 0-15,0 4 0 0,0-4 0 0,-6 4 0 0,6-3 0 0,0 3 0 0,-6 0 0 16,6-4 0-16,0 3 0 0,-7 2 0 0,7 3 0 0,-6-4 0 0,-1 4 0 16,7-1 0-16,-7 1 0 0,1 0 0 0,6-1 0 0,-6 5 0 0,-1-1 0 15,0 0 0-15,7 1 0 0,-6 3 0 0,0-4 0 0,-1 4 0 0,7 0 0 16,-7-3 0-16,7 3 0 0,-6-1 0 0,6 1 0 0,-7 1 0 0,7-5 0 0,-6 4 0 15,6 0 0-15,-6-4 0 0,6 4 0 0,0-4 0 0,0 5 0 0,-7-5 0 0,7 5 0 16,0-6 0-16,0 1 0 0,0 1 0 0,-7 3 0 0,7-4 0 0,0 4 0 16,0-4 0-16,0 1 0 0,0 3 0 0,0-3 0 0,7 2 0 0,-7 1 0 15,0 0 0-15,0-3 0 0,0 3 0 0,0 3 0 0,0-3 0 0,7 0 0 0,-7 0 0 16,0 4 0-16,0-4 0 0,6 4 0 0,-6-4 0 0,0 4 0 0,0-2 0 16,0 3 0-16,6-5 0 0,-6 3 0 0,0 1 0 0,0 0 0 0,0-1 0 0,7 1 0 15,-7 0 0-15,0 3 0 0,0-3 0 0,0 3 0 0,0-3 0 0,6 0 0 16,-6 3 0-16,0 0 0 0,0 1 0 0,0-5 0 0,0 5 0 0,0 3 0 15,0-4 0-15,-6 0 0 0,6 1 0 0,0-1 0 0,0 4 0 0,0-5 0 0,0 5 0 16,0-2 0-16,0 2 0 0,0 0 0 0,0 0 0 0,0-4 0 0,0 4 0 16,0 0 0-16,0 0 0 0,-7-4 0 0,7 4 0 0,0 0 0 0,0 0 0 0,0 0 0 15,0 0 0-15,0 0 0 0,0-4 0 0,0 4 0 0,0 0 0 0,0 0 0 16,0 0 0-16,0 0 0 0,0 0 0 0,0 0 0 0,-6 0 0 0,6 4 0 16,-6-4 0-16,6 4 0 0,-7 0 0 0,0-2 0 0,1 3 0 0,0-1 0 0,-2 3 0 15,-4 4 0-15,5-4 0 0,-6 4 0 0,0 0 0 0,1 4 0 0,-2-4 0 16,1 7 0-16,-6-3 0 0,6 2 0 0,-7 3 0 0,7-2 0 0,-6 0 0 0,6 4 0 15,-7-4 0-15,6 1 0 0,2 2 0 0,-1-1 0 0,-7-3 0 0,8 1 0 16,-2-3 0-16,8 4 0 0,-7-5 0 0,0 1 0 0,6-4 0 0,1 0 0 16,0-4-410-16,-2 4-60 0,2-3-7 0,6-4-10 0,-6 3-125 0,6-4-134 0,0-3 21 15,0 0 45-15,0 0 50 0,6-3 48 0,-6-1 65 0,6 1 63 0,2-1 68 16,-2-4 65-16,0 2 59 0,1-3 54 0,-1 2 48 0,1 0 96 0</inkml:trace>
  <inkml:trace contextRef="#ctx0" brushRef="#br0" timeOffset="53064.51">15267 7224 0 0,'6'-7'94'0,"0"-1"154"0,1 1 66 0,0 0 59 0,-1 3 58 0,1 1 50 16,-1-5 53-16,1 5 44 0,-1 0 42 0,-6 3 45 0,7-6 45 0,-7 6 43 0,6-3 44 16,0 3-201-16,2 0-253 0,-8 0-36 0,6 0-11 0,0 3-245 0,-6-3-51 15,7 6 0-15,-1-3 0 0,1 0 0 0,-7 1 0 0,13 0 0 0,-7 3 0 16,0 0 0-16,2-3 0 0,4 3 0 0,-5 0 0 0,6 1 0 0,0-1 0 0,0 4 0 16,0-4 0-16,-7 4 0 0,8-3 0 0,-2 3 0 0,2-4 0 0,-1 4 0 0,-1-4 0 15,2 5-14-15,-2-2-447 0,2 1-145 0,-8 0-145 0,7 4-32 0,1-4-11 16,-2 4 43-16,-5-1 49 0,6 1 55 0,-7-1 60 0,7 1 55 0,-6 0 57 15,6 0 80-15,-7-1 80 0,8 0 84 0,-2 1 89 0</inkml:trace>
  <inkml:trace contextRef="#ctx0" brushRef="#br0" timeOffset="54913.21">15397 12012 0 0,'0'0'117'0,"6"4"148"0,-6-4 53 16,6 0 41-16,-6 0 36 0,0 3 50 0,8-3 51 0,-8 0 42 0,0 4 43 15,0-4 29-15,0 0 31 0,0 0 25 0,0 0 30 0,0 0-231 0,0 3-278 16,6-3-24-16,-6 0 13 0,0 0-3 0,0 0-3 0,0 0-27 0,0 0-28 0,0 0-15 15,0 0-16-15,0 0 2 0,0 0 2 0,0 0 6 0,0-3-74 0,0 3-20 16,0 0 0-16,6-4 0 0,-6 4 0 0,0-3 0 0,0 3 0 0,7 0 0 0,-7-4 0 16,0 4 0-16,7-3 0 0,-7-1 0 0,6 4 0 0,-6-4 0 0,6 0 0 15,1 1 0-15,-1-1 0 0,-6 1 0 0,7-1 0 0,0-3 0 0,-1 3 0 16,0-3 0-16,1-1 0 0,0 0 0 0,5 2 0 0,-5-5 0 0,6 0 0 16,-6 0 0-16,5-5 0 0,-4 6 0 0,4-5 0 0,1 1 0 0,0-5 0 0,0 1 0 15,1-1 0-15,-2 2 0 0,2-1 0 0,-2-5 0 0,8 1 0 0,-7 0 0 16,7 0 0-16,-8 0 0 0,8 1 0 0,-7-2 0 0,1 1 0 0,4 0 0 0,-4 4 0 15,5-4 0-15,-5 0 0 0,4 0 0 0,-4 3 0 0,5-2 0 0,-5 2 0 16,-2 1 0-16,8-4 0 0,-7 4 0 0,0-4 0 0,0 3 0 0,0 1 0 0,6-4 0 16,-5 4 0-16,-1 0 0 0,-1-1 0 0,2 1 0 0,-2 0 0 0,-5-5 0 15,6 5 0-15,0 0 0 0,1 0 0 0,-8-1 0 0,6 1 0 0,-4 0 0 16,4 4 0-16,-5-6 0 0,6 6 0 0,-6-4 0 0,-1 3 0 0,0 0 0 0,0 0 0 16,8-3 0-16,-8 4 0 0,1 3 0 0,0-4 0 0,-1 0 0 0,1 1 0 15,-1 3 0-15,0-4 0 0,1 1 0 0,6-1 0 0,-7 0 0 0,1 1 0 16,0-1 0-16,6-4 0 0,-7 5 0 0,7-4 0 0,0-1 0 0,-7 1 0 0,8-4 0 15,-1 0 0-15,0 3 0 0,0-2 0 0,7-1 0 0,-8-4 0 0,2 4 0 0,5 0 0 16,-6 1 0-16,6-2 0 0,-5 1 0 0,5 0 0 0,-6 0 0 0,6 0 0 16,-5 4 0-16,5-3 0 0,1 1 0 0,-8-1 0 0,8 6 0 0,-6-3 0 15,-2-1 0-15,8 1 0 0,-7 4 0 0,7-5 0 0,-8 4 0 0,1 1 0 16,1-5 0-16,6 5 0 0,-8-4 0 0,1 3 0 0,7 0 0 0,-8-3 0 0,2-1 0 16,-2 5 0-16,2-4 0 0,-1-1 0 0,7 1 0 0,-8 0 0 0,2-1 0 0,-2-2 0 15,8 1 0-15,-7 3 0 0,-1-5 0 0,2 3 0 0,-1 1 0 0,0-1 0 16,0-2 0-16,7 3 0 0,-8-1 0 0,2 1 0 0,-1 4 0 0,0-5 0 15,0 1 0-15,-1 3 0 0,2-3 0 0,-1 3 0 0,0-4 0 0,0 5 0 16,-1-1 0-16,2-3 0 0,-1 3 0 0,0 1 0 0,0-5 0 0,7 5 0 0,-8-4 0 0,2-1 0 16,-1 4 0-16,0-3 0 0,0 0 0 0,7 0 0 0,-8-1 0 0,1-3 0 15,7 5 0-15,-8-6 0 0,8 5 0 0,-6-4 0 0,5 0 0 0,1 0 0 16,-8 0 0-16,8-1 0 0,-1 2 0 0,1 3 0 0,-6-5 0 0,5 1 0 16,-6 4 0-16,6 0 0 0,1-4 0 0,-7 3 0 0,6 1 0 0,-6 3 0 0,1-3 0 15,5 4 0-15,-6-5 0 0,0 5 0 0,0-1 0 0,0 1 0 0,1-5 0 16,-2 4 0-16,1 4 0 0,0-3 0 0,0-1 0 0,1 0 0 0,-2 1 0 0,1-1 0 15,0 1 0-15,0 0 0 0,1 2 0 0,-8-3 0 0,6 0 0 0,2 1 0 16,-1-1 0-16,-7 4 0 0,8-4 0 0,-2 1 0 0,-4 3 0 0,4-5 0 16,-6 6 0-16,8-5 0 0,-8 5 0 0,7-2 0 0,-7 2 0 0,8-1 0 0,-8-4 0 15,0 4 0-15,8 0 0 0,-8 0 0 0,1 0 0 0,6 0 0 0,-6-1 0 16,5 2 0-16,-6-1 0 0,2 0 0 0,4 0 0 0,-5 0 0 0,6 0 0 0,-6 0 0 16,5-4 0-16,-6 5 0 0,8-5 0 0,-8 1 0 0,8 2 0 0,-1-3 0 15,-7 1 0-15,7 3 0 0,0-4 0 0,-7 1 0 0,8-2 0 0,-1 2 0 16,-7 3 0-16,7-3 0 0,0 0 0 0,-7-2 0 0,8 5 0 0,-1-4 0 0,-7 5 0 15,7-5 0-15,0 4 0 0,-7-4 0 0,8 4 0 0,-8 0 0 0,8-3 0 16,-8 2 0-16,7 1 0 0,0 1 0 0,-6-1 0 0,5 0 0 0,-5 0 0 0,6 0 0 16,-6 0 0-16,5 0 0 0,-5 0 0 0,6 0 0 0,-7-4 0 0,8 4 0 15,-1-1 0-15,-7-2 0 0,7 3 0 0,-6-3 0 0,5 3 0 0,2-4 0 16,-8 1 0-16,8 3 0 0,-2-4 0 0,-5 0 0 0,6 1 0 0,0 2 0 16,-7-2 0-16,8-1 0 0,-2 5 0 0,-5-5 0 0,6 4 0 0,-6-4 0 0,5 4 0 15,-4 0 0-15,4-3 0 0,-6 3 0 0,1 0 0 0,6-1 0 0,-6 1 0 0,-1 4 0 16,0-4 0-16,8 1 0 0,-8-2 0 0,0 5 0 0,1-4 0 0,6-1 0 15,-6 2 0-15,-1-1 0 0,1 4 0 0,0-4 0 0,5-1 0 0,-6 1 0 16,2 0 0-16,-2 0 0 0,7 0 0 0,-7 1 0 0,1-1 0 0,0 0 0 16,5 0 0-16,-4-1 0 0,-2 2 0 0,6-1 0 0,-5 0 0 0,0-1 0 0,-1 1 0 0,7 0 0 15,-7 1 0-15,2-1 0 0,-2 0 0 0,0 3 0 0,0-3 0 0,1 0 0 16,0 4 0-16,-1-4 0 0,1 4 0 0,-1 0 0 0,1-4 0 0,-7 3 0 16,7 2 0-16,-1-3 0 0,0 2 0 0,0 0 0 0,-6-1 0 0,8 1 0 15,-2 0 0-15,0-1 0 0,1 1 0 0,-1 0 0 0,1 0 0 0,-7-1 0 16,7 1 0-16,-1 0 0 0,0-1 0 0,0 1 0 0,2 0 0 0,-2-1 0 0,0 1 0 15,-6 0 0-15,7-1 0 0,0 0 0 0,-1-2 0 0,1 3 0 0,-1-1 0 0,0 1 0 16,1 0 0-16,0-4 0 0,-7 3 0 0,6 1 0 0,0 0 0 0,1-1 0 16,0 1 0-16,-1-1 0 0,-6 1 0 0,7 0 0 0,-1 0 0 0,-6 0 0 15,6-2 0-15,1 7 0 0,-7-6 0 0,7 0 0 0,-7 5 0 0,6-4 0 0,0 3 0 16,2-3 0-16,-8-1 0 0,6 5 0 0,0-5 0 0,-6 1 0 0,7 3 0 16,-1-3 0-16,-6 0 0 0,7 3 0 0,-1-4 0 0,-6 2 0 0,7 2 0 0,-1-4 0 15,0 1 0-15,-6 4 0 0,8-4 0 0,-2-1 0 0,-6 4 0 0,6-2 0 16,1 1 0-16,-7-2 0 0,7 3 0 0,-1-3 0 0,-6-1 0 0,7 5 0 0,-7-1 0 15,6-3 0-15,0 3 0 0,-6-3 0 0,7 3 0 0,0-3 0 16,-7 3 0-16,6 1 0 0,-6-5 0 0,6 5 0 0,-6-1 0 0,7 0 0 0,-7 0 0 0,7 1 0 16,-7-4 0-16,6 3 0 0,-6 4 0 0,7-4 0 0,-7 1 0 0,6-1 0 15,-6 0 0-15,0 4 0 0,0-3 0 0,6 0 0 0,-6 3 0 0,0-4 0 16,0 4 0-16,7 0 0 0,-7-5 0 0,0 5 0 0,0 0 0 0,0-3 0 16,0-1 0-16,0 4-654 0,0 0-204 0,0 0-8 0,0-4 27 0,0 1 33 0,-7-1 43 15,7 0 46-15,-6 1 63 0,0-1 67 0,-1 4 79 0,1-3 84 0,-8-1 111 16,8 4 122-16</inkml:trace>
  <inkml:trace contextRef="#ctx0" brushRef="#br0" timeOffset="68200.64">15344 12111 0 0,'0'0'174'0,"0"0"164"0,0 0 63 0,8 0 47 0,-8 0 37 0,0 0 39 0,6 0 36 15,-6 4 31-15,0-4 30 0,0 0 27 0,6 0 24 0,-6 0 26 0,0 0 27 16,7 0-279-16,-7 0-334 0,6 0-30 0,-6-4 15 0,7 4 5 0,-7 0 6 16,6 0-4-16,1 0-5 0,-7 0-5 0,6 0-32 0,0 0-62 0,8 0 0 0,-8 0 0 15,1 0 0-15,6 0 0 0,-7-4 0 0,7 4 0 0,1 0 0 0,-2 0 0 16,2 0 0-16,-2 0 0 0,2-3 0 0,-1 3 0 0,-1 0 0 0,8 0 0 0,-7-4 0 16,0 4 0-16,0 0 0 0,1 0 0 0,-2 0 0 0,2-3 0 0,-8 3 0 15,7 0 0-15,0 0 0 0,-6 0 0 0,5 0 0 0,-5 0 0 0,6 0 0 16,-7 0 0-16,1 0 0 0,-1 0 0 0,1 3 0 0,6-3 0 0,-7 0 0 0,2 0 0 15,-2 0 0-15,0 4 0 0,0-4 0 0,1 0 0 0,0 3 0 0,-1-3 0 16,-6 0 0-16,7 4 0 0,-1-4 0 0,0 0 0 0,2 4 0 0,-2-4 0 0,0 0 0 16,0 3 0-16,-6-3 0 0,8 0 0 0,-2 0 0 0,0 0 0 0,-6 0 0 15,7 0 0-15,-1 0 0 0,1 0 0 0,0 0 0 0,-7 0 0 0,6 0 0 16,0 0 0-16,0 0 0 0,2 0 0 0,-2 0 0 0,0 0 0 0,-6 0 0 16,7 0 0-16,-1 0 0 0,1 0 0 0,0 0 0 0,-1 0 0 0,0 0 0 0,1 0 0 0,0 4 0 15,-1-4 0-15,0 0 0 0,1 0 0 0,0 0 0 0,-1 0 0 16,1 4 0-16,-1-4 0 0,0 0 0 0,1 0 0 0,0 0 0 0,-1 0 0 0,0 0 0 15,1 0 0-15,0 0 0 0,-1 0 0 0,1 0 0 0,-1 0 0 0,1 0 0 16,0-4 0-16,-1 4 0 0,0 0 0 0,0 0 0 0,-6-4 0 0,8 4 0 0,-2 0 0 16,0-3 0-16,1 3 0 0,-1 0 0 0,1 0 0 0,0-4 0 0,-7 4 0 15,6 0 0-15,0 0 0 0,0 0 0 0,-6 0 0 0,8 0 0 0,-2 0 0 0,0 0 0 16,-6 0 0-16,7 0 0 0,0 0 0 0,-7 0 0 0,6 0 0 0,1 0 0 16,-7 0 0-16,6 0 0 0,0 0 0 0,-6 0 0 0,7 0 0 0,-7 0 0 15,7 0 0-15,-1 0 0 0,-6 0 0 0,6 0 0 0,-6 0 0 0,7 0 0 16,0 0 0-16,-7 0 0 0,6 0 0 0,-6 0 0 0,7 0 0 0,-7 0 0 0,6 0 0 15,-6 0 0-15,7 0 0 0,-7 0 0 0,6 0 0 0,-6 0 0 0,7 0 0 0,-7 0 0 16,6 0 0-16,-6 0 0 0,6 0 0 0,-6 0 0 0,8 0 0 0,-8 0 0 16,6 0 0-16,-6 0 0 0,6 0 0 0,-6 0 0 0,7 0 0 0,-7 0 0 15,0 4 0-15,6-4 0 0,-6 0 0 0,7 0 0 0,-7 0 0 0,0 0 0 0,6 0 0 16,-6 3 0-16,0-3 0 0,0 0 0 0,7 0 0 0,-7 0 0 0,0 0 0 0,6 0 0 16,-6 0 0-16,0 0 0 0,0 0 0 0,6 0 0 0,-6 0 0 15,0 0 0-15,0 0 0 0,8 0 0 0,-8 0 0 0,0-3 0 0,6 3 0 0,-6 0 0 16,0 0 0-16,0 0 0 0,6 0 0 0,-6 0 0 0,0 0 0 0,7 0 0 15,-7 0 0-15,0 0 0 0,0 3 0 0,7-3 0 0,-7 0 0 0,0 0 0 0,6 0 0 16,-6 0 0-16,0 0 0 0,6 0 0 0,-6 0 0 0,0 0 0 0,0 0 0 16,0 0 0-16,0 0 0 0,7 0 0 0,-7 0 0 0,0 0 0 0,0 0 0 0,0 0 0 15,0 0 0-15,0 0 0 0,6 0 0 0,-6 0 0 0,0 0 0 0,0 0 0 16,0 0 0-16,0 0 0 0,0 0 0 0,0 0 0 0,0 0 0 0,0 0 0 16,0 0 0-16,0 0 0 0,0 0 0 0,0 0 0 0,0 0 0 0,0 0 0 0,0 0 0 15,0 0 0-15,0 0 0 0,0 0 0 0,0 0 0 0,0 0 0 0,0 0 0 16,0 0 0-16,0 0 0 0,0 0 0 0,7 0 0 0,-7 0 0 0,0 0 0 0,0 0 0 15,0 0 0-15,0-3 0 0,0 3 0 0,0-4 0 0,0 0 0 0,0 1 0 16,0-1 0-16,0 1 0 0,0-5 0 0,0 1 0 0,-7 0 0 0,7-4 0 16,0 0 0-16,0-1 0 0,0-3 0 0,0 1 0 0,0-1 0 0,0 1 0 0,0-4 0 15,-6 2 0-15,6-1 0 0,0-1 0 0,0 2 0 0,0-2 0 0,0 4 0 16,0-5 0-16,0 5 0 0,0-1 0 0,0 4 0 0,0-3 0 0,0 3 0 0,0-4 0 16,0 4 0-16,0 3 0 0,0-3 0 0,0 4 0 0,0-4 0 0,0 4 0 15,-7-1 0-15,7 1 0 0,0 0 0 0,0-1 0 0,0 1 0 0,0 0 0 16,0 3 0-16,0-3 0 0,0-1 0 0,0 5 0 0,0-4 0 0,0 0 0 0,0 3 0 15,0-4 0-15,0 5 0 0,0-5 0 0,0 1 0 0,0 3 0 0,0-3 0 16,0 3 0-16,-6-3 0 0,6-1 0 0,0 5 0 0,0-4 0 0,0 3 0 0,0-3 0 16,0 3 0-16,0-3 0 0,0 3 0 0,0-3 0 0,0-1 0 0,0 5 0 15,0-5 0-15,0 5 0 0,0-5 0 0,-6 5 0 0,6-1 0 0,0 1 0 16,0-1 0-16,0 0 0 0,0 1 0 0,0-2 0 0,0 2 0 0,0 3 0 0,0-3 0 16,0 3 0-16,0 0 0 0,0-5 0 0,0 5 0 0,0 0 0 0,0 0 0 15,0 0 0-15,0 0 0 0,0-3 0 0,0 3 0 0,0 0 0 0,0 0 0 0,0-4 0 16,0 4 0-16,0 0 0 0,0-3 0 0,0 3 0 0,0-4 0 0,0 4 0 15,0 0 0-15,0-4 0 0,0 4 0 0,0-3 0 0,0 3 0 0,0 0 0 16,0-4 0-16,0 4 0 0,0 0 0 0,0-4 0 0,0 4 0 0,0 0 0 16,0 0 0-16,0 0 0 0,0 0 0 0,0 0 0 0,0 0 0 0,0 0 0 0,0 0 0 15,0 0 0-15,0 0 0 0,0 0 0 0,0 0 0 0,0 0 0 0,0 0 0 0,0 0 0 16,0 0 0-16,0 0 0 0,0 0 0 0,0 0 0 0,0 0 0 0,0 0 0 16,0 0 0-16,0 0 0 0,0 0 0 0,0 0 0 0,0 0 0 0,0 0 0 15,0 0 0-15,0 0 0 0,0 0 0 0,0 0 0 0,0 4 0 0,0-4 0 0,0 0 0 16,6 0 0-16,-6 0 0 0,0 4 0 0,6-4 0 0,-6 0 0 0,0 0 0 15,0 3 0-15,7-3 0 0,-7 4 0 0,0-4 0 0,6 4 0 0,-6-4 0 0,7 0 0 16,-7 3 0-16,0-3 0 0,7 4 0 0,-7-4 0 0,0 3 0 0,6-3 0 16,-6 5 0-16,6-2 0 0,-6-3 0 0,0 3 0 0,7-3 0 0,-7 5 0 15,7-5 0-15,-7 3 0 0,0-3 0 0,6 4 0 0,-6-4 0 0,6 4 0 0,-6-4 0 16,0 3 0-16,0-3 0 0,7 4 0 0,-7-4 0 0,0 3 0 0,6-3 0 16,-6 0 0-16,0 4 0 0,7-4 0 0,-7 0 0 0,0 4 0 0,7-4 0 0,-7 0 0 15,0 3 0-15,0-3 0 0,6 0 0 0,-6 4 0 0,0-4 0 0,6 0 0 16,-6 0 0-16,0 4 0 0,8-4 0 0,-8 0 0 0,0 3 0 0,0-3 0 15,6 4 0-15,-6-4 0 0,6 0 0 0,-6 4 0 0,0-4 0 0,7 0 0 16,-7 3 0-16,0-3 0 0,6 4 0 0,-6-4 0 0,7 0 0 0,-7 4 0 0,0-4 0 16,6 3 0-16,-6-3 0 0,7 0 0 0,-7 4 0 0,6-4 0 0,-6 0 0 0,6 4 0 15,-6-4 0-15,0 0 0 0,8 0 0 0,-8 3 0 0,6-3 0 0,-6 0 0 16,6 4 0-16,-6-4 0 0,0 0 0 0,7 4 0 0,-7-4 0 0,0 0 0 16,7 0 0-16,-7 3 0 0,6-3 0 0,-6 0 0 0,6 0 0 0,-6 4 0 0,0-4 0 15,7 0 0-15,-7 3 0 0,6-3 0 0,-6 0 0 0,7 0 0 0,-7 4 0 16,7-4 0-16,-7 0 0 0,0 0 0 0,6 4 0 0,-6-4 0 0,6 0 0 0,-6 0 0 15,7 3 0-15,-7-3 0 0,7 0 0 0,-1 0 0 0,-6 0 0 0,6 4 0 16,-6-4 0-16,7 0 0 0,-7 0 0 0,6 0 0 0,-6 0 0 0,7 0 0 16,0 0 0-16,-7 0 0 0,6 4 0 0,-6-4 0 0,6 0 0 0,2 0 0 0,-8 0 0 15,6 0 0-15,-6 0 0 0,6 0 0 0,0 0 0 0,-6 0 0 0,7 0 0 0,0 3 0 16,-7-3 0-16,6 0 0 0,-6 0 0 0,7 0 0 0,-1 0 0 0,-6 0 0 16,6 0 0-16,-6 0 0 0,8 0 0 0,-2 0 0 0,-6 0 0 0,6 0 0 15,0 4 0-15,-6-4 0 0,8 0 0 0,-2 0 0 0,-6 0 0 0,6 0 0 16,1 0 0-16,-7 0 0 0,6 0 0 0,1 0 0 0,0 0 0 0,-1 0 0 0,-6 0 0 15,6 0 0-15,0 0 0 0,2 0 0 0,-2 0 0 0,-6 0 0 0,6 0 0 0,1 0 0 16,-1 0 0-16,1 0 0 0,-7 0 0 0,7 0 0 0,-1 0 0 0,0 0 0 16,0 0 0-16,-6 0 0 0,8 0 0 0,-2 0 0 0,0 0 0 0,-6 0 0 15,7 0 0-15,0-4 0 0,-1 4 0 0,1 0 0 0,-7 0 0 0,6 0 0 0,0 0 0 16,2 0 0-16,-2 0 0 0,-6-3 0 0,6 3 0 0,0 0 0 0,1 0 0 16,-7 0 0-16,7 0 0 0,-1 0 0 0,1-4 0 0,-1 4 0 0,1 0 0 0,0 0 0 15,-1 0 0-15,-6 0 0 0,6 0 0 0,0 0 0 0,2-4 0 0,-2 4 0 16,0 0 0-16,1 0 0 0,-1 0 0 0,-6 0 0 0,7 0 0 0,0 0 0 15,-1-3 0-15,0 3 0 0,0 0 0 0,2 0 0 0,-8 0 0 0,6 0 0 0,0 0 0 16,1 0 0-16,0-4 0 0,-7 4 0 0,6 0 0 0,1 0 0 0,-1 0 0 16,0 0 0-16,-6 0 0 0,7-4 0 0,0 4 0 0,-7 0 0 0,6 0 0 0,0 0 0 15,1 0 0-15,0 0 0 0,-7 0 0 0,6 0 0 0,1 0 0 0,-1 0 0 16,-6-3 0-16,7 3 0 0,-1 0 0 0,1 0 0 0,-1 0 0 0,0 0 0 16,2 0 0-16,-2 0 0 0,-6 0 0 0,6 0 0 0,1 0 0 0,-1 0 0 15,1 0 0-15,-1 0 0 0,1 0 0 0,-7 0 0 0,6-4 0 0,0 4 0 0,2 0 0 16,-2 0 0-16,0 0 0 0,-6 0 0 0,7-3 0 0,0 3 0 0,-1 0 0 0,0 0 0 15,1-4 0-15,-1 4 0 0,-6 0 0 0,7-4 0 0,0 4 0 0,-1 0 0 16,-6-3 0-16,6 3 0 0,1 0 0 0,0-4 0 0,-1 4 0 0,-6 0 0 16,7-4 0-16,-1 4 0 0,0 0 0 0,1 0 0 0,-7-3 0 0,7 3 0 15,-1 0 0-15,0 0 0 0,-6 0 0 0,8-4 0 0,-2 4 0 0,0 0 0 0,1 0 0 16,-1 0 0-16,-6 0 0 0,7-4 0 0,-1 4 0 0,1 0 0 0,-7 0 0 16,6 0 0-16,0-3 0 0,2 3 0 0,-8 0 0 0,6 0 0 0,0 0 0 0,-6-4 0 15,7 4 0-15,0 0 0 0,-7 0 0 0,6 0 0 0,0 0 0 0,-6 0 0 16,7-4 0-16,-7 4 0 0,6 0 0 0,-6 0 0 0,7 0 0 0,0 0 0 15,-7 0 0-15,6 0 0 0,-6 0 0 0,6 0 0 0,1 0 0 0,-7 0 0 0,7 0 0 16,-1 0 0-16,-6 0 0 0,6 0 0 0,-6 0 0 0,7 0 0 0,-7 0 0 0,6 0 0 16,-6 0 0-16,7 0 0 0,0 0 0 0,-7 0 0 0,6 0 0 0,-6 0 0 15,0 0 0-15,6-3 0 0,2 3 0 0,-8 0 0 0,6 0 0 0,-6 0 0 16,6 0 0-16,-6 0 0 0,6 0 0 0,-6 0 0 0,7 0 0 0,-7 0 0 16,7-4 0-16,-7 4 0 0,6 0 0 0,1 0 0 0,-7 0 0 0,6 0 0 0,-6 0 0 15,6 0 0-15,2 0 0 0,-8 0 0 0,6 0 0 0,0 0 0 0,-6 0 0 0,6 0 0 16,1 0 0-16,-7 0 0 0,7 0 0 0,-1 0 0 0,-6-4 0 0,7 4 0 15,-7 0 0-15,6 0 0 0,-6 0 0 0,7 0 0 0,-7-3 0 0,7 3 0 16,-7 0 0-16,6 0 0 0,-6 0 0 0,0 0 0 0,6-4 0 0,-6 4 0 16,0 0 0-16,0 0 0 0,0 0 0 0,0 0 0 0,0 0 0 0,0 0 0 0,0 0 0 15,6 0 0-15,-6 0 0 0,0 0 0 0,0 0 0 0,0 0 0 0,0 0 0 0,0 0 0 16,0 0 0-16,0 0 0 0,0 0 0 0,0 0 0 0,0 0 0 0,0 0 0 16,0 0 0-16,0 0 0 0,0 0 0 0,0 0 0 0,0 0 0 0,0 0 0 15,0 0 0-15,0 0 0 0,0 0 0 0,0 0 0 0,0 0 0 0,0-4 0 16,0 4 0-16,0 0 0 0,0-3 0 0,0-1 0 0,0 4 0 0,-6-3 0 0,6-1 0 15,0-3 0-15,0 2 0 0,0-1 0 0,0-2 0 0,-6 1 0 0,6-4 0 0,0 0 0 16,0 0 0-16,0 0 0 0,-6 0 0 0,6-4 0 0,0 1 0 0,0-1 0 16,0 0 0-16,-7 0 0 0,7-3 0 0,0 4 0 0,0-1 0 0,0 0 0 15,0 1 0-15,0-2 0 0,0 2 0 0,-7 0 0 0,7-1 0 0,0 0 0 16,0 4 0-16,0-4 0 0,0 5 0 0,0-5 0 0,0 4 0 0,0 0 0 0,0 0 0 16,0 0 0-16,0 0 0 0,0 4 0 0,0-5 0 0,-6 1 0 0,6 4 0 0,0 0 0 15,0-4 0-15,0 4 0 0,0-1 0 0,0 2 0 0,0-2 0 0,0 0 0 16,-7 1 0-16,7 0 0 0,0 3 0 0,0-4 0 0,0 2 0 0,0-2 0 15,0 1 0-15,0 0 0 0,0-4 0 0,0 3 0 0,-6 2 0 0,6-3 0 16,0-2 0-16,0 4 0 0,0-4 0 0,0 4 0 0,0-4 0 0,6 4 0 0,-6-1 0 16,0-3 0-16,0 4 0 0,0 0 0 0,0-1 0 0,0 1 0 0,0 0 0 0,0 3 0 15,0-3 0-15,0 0 0 0,0 2 0 0,0 2 0 0,7 0 0 0,-7-5 0 16,0 8 0-16,0-4 0 0,0 0 0 0,0 1 0 0,0 3 0 0,0-4 0 16,0 4 0-16,0 0 0 0,0 0 0 0,0-3 0 0,0 3 0 0,0 0 0 0,0 0 0 15,0 0 0-15,0 0 0 0,0-4 0 0,0 4 0 0,0 0 0 0,0 0 0 16,0 0 0-16,0-4 0 0,0 4 0 0,0 0 0 0,0 0 0 0,0 0 0 0,0 0 0 15,0-3 0-15,0 3 0 0,0 0 0 0,0 0 0 0,0-4 0 0,0 4 0 16,0 0 0-16,0 0 0 0,0 0 0 0,0-4 0 0,0 4 0 0,0 0 0 16,0 0 0-16,0 0 0 0,0 0 0 0,0 0 0 0,0 0 0 0,0 0 0 0,0 0 0 15,0 0 0-15,0 0 0 0,0 0 0 0,0 0 0 0,0 0 0 0,0 0 0 0,0 0 0 16,0 0 0-16,0 0 0 0,0 0 0 0,0 0 0 0,0 0 0 0,0 0 0 16,0 0 0-16,0 0 0 0,0 0 0 0,0 0 0 0,0 0 0 0,0 0 0 15,0 0 0-15,0 0 0 0,0 0 0 0,0 0 0 0,6 4 0 0,-6-4 0 0,0 0 0 16,0 0 0-16,0 0 0 0,7 4 0 0,-7-4 0 0,0 0 0 0,7 3 0 15,-7-3 0-15,0 0 0 0,6 4 0 0,-6-4 0 0,6 0 0 0,-6 4 0 0,0-4 0 16,6 3 0-16,-6-3 0 0,8 4 0 0,-8-4 0 0,6 3 0 0,-6-3 0 16,0 4 0-16,6-4 0 0,-6 0 0 0,7 4 0 0,-7-4 0 0,6 0 0 15,-6 3 0-15,0-3 0 0,7 0 0 0,-7 5 0 0,7-5 0 0,-7 0 0 0,0 3 0 16,0-3 0-16,6 0 0 0,-6 3 0 0,0-3 0 0,6 0 0 0,-6 5 0 16,0-5 0-16,0 0 0 0,8 3 0 0,-8-3 0 0,0 0 0 0,0 0 0 0,6 4 0 15,-6-4 0-15,0 0 0 0,0 0 0 0,6 0 0 0,-6 3 0 0,0-3 0 16,0 0 0-16,6 0 0 0,-6 0 0 0,0 4 0 0,0-4 0 0,0 0 0 15,7 0 0-15,-7 0 0 0,0 0 0 0,7 0 0 0,-7 0 0 0,0 4 0 0,0-4 0 16,0 0 0-16,0 0 0 0,6 0 0 0,-6 0 0 0,0 0 0 0,0 0 0 16,7 0 0-16,-7 3 0 0,0-3 0 0,0 0 0 0,6 0 0 0,-6 0 0 0,0 4 0 15,0-4 0-15,6 0 0 0,-6 0 0 0,0 4 0 0,8-4 0 0,-8 0 0 16,0 0 0-16,6 3 0 0,-6-3 0 0,0 0 0 0,6 4 0 0,-6-4 0 16,6 0 0-16,-6 0 0 0,7 4 0 0,-7-4 0 0,7 0 0 0,-7 0 0 15,6 3 0-15,-6-3 0 0,7 0 0 0,-1 0 0 0,-6 0 0 0,7 4 0 0,-7-4 0 16,7 0 0-16,-1 0 0 0,-6 0 0 0,6 4 0 0,0-4 0 0,-6 0 0 0,8 0 0 15,-2 0 0-15,-6 3 0 0,6-3 0 0,-6 0 0 0,7 0 0 0,-1 0 0 16,-6 0 0-16,7 4 0 0,0-4 0 0,-7 0 0 0,6 0 0 0,0 4 0 16,-6-4 0-16,6 0 0 0,2 0 0 0,-8 0 0 0,6 0 0 0,0 3 0 0,-6-3 0 15,7 0 0-15,0 0 0 0,-7 0 0 0,6 0 0 0,1 0 0 0,-7 0 0 16,6 0 0-16,0-3 0 0,-6 3 0 0,7 0 0 0,-7 0 0 0,7 0 0 16,-1 0 0-16,-6 0 0 0,6 0 0 0,-6-4 0 0,7 4 0 0,-7 0 0 0,7 0 0 15,-1 0 0-15,-6 0 0 0,7 0 0 0,-7 0 0 0,6 0 0 0,0 0 0 16,-6-4 0-16,7 4 0 0,-7 0 0 0,7 0 0 0,-1 0 0 0,-6 0 0 15,6 0 0-15,-6 0 0 0,8 0 0 0,-2 0 0 0,0 0 0 0,-6 0 0 0,7-3 0 16,-1 3 0-16,-6 0 0 0,7 0 0 0,-1 0 0 0,-6 0 0 0,7-4 0 0,-1 4 0 16,0 0 0-16,-6 0 0 0,8-4 0 0,-2 4 0 0,0 0 0 0,-6 0 0 15,7 0 0-15,0-3 0 0,-1 3 0 0,-6 0 0 0,6 0 0 0,1 0 0 16,-1-4 0-16,-6 4 0 0,7 0 0 0,0 0 0 0,-1 0 0 0,-6-4 0 16,6 4 0-16,1 0 0 0,0 0 0 0,-1-3 0 0,-6 3 0 0,7 0 0 0,-1 0 0 15,0 0 0-15,1-4 0 0,0 4 0 0,-1 0 0 0,0 0 0 0,-6-4 0 16,8 4 0-16,-2 0 0 0,0 0 0 0,1 0 0 0,-1-3 0 0,1 3 0 0,-1 0 0 15,-6 0 0-15,7 0 0 0,-1 0 0 0,0-4 0 0,2 4 0 0,-2 0 0 16,0 0 0-16,1 0 0 0,0 0 0 0,-1-4 0 0,0 4 0 0,-6 0 0 0,7 0 0 16,-1 0 0-16,1 0 0 0,0 0 0 0,-1-3 0 0,0 3 0 0,1 0 0 15,0 0 0-15,-1 0 0 0,0 0 0 0,-6 0 0 0,7 0 0 0,-1 0 0 0,1 0 0 16,0-4 0-16,-1 4 0 0,0 0 0 0,2 0 0 0,-8 0 0 0,6 0 0 16,0-3 0-16,0 3 0 0,1 0 0 0,-7 0 0 0,7 0 0 0,-1 0 0 15,1-5 0-15,-7 5 0 0,6 0 0 0,0 0 0 0,-6 0 0 0,8 0 0 16,-2-3 0-16,-6 3 0 0,6 0 0 0,0 0 0 0,-6 0 0 0,7 0 0 0,-7 0 0 0,7-3 0 15,-1 3 0-15,-6 0 0 0,7 0 0 0,-7 0 0 0,6 0 0 0,-6 0 0 16,7 0 0-16,-7 0 0 0,7 0 0 0,-1 0 0 0,-6-5 0 0,6 5 0 16,-6 0 0-16,6 0 0 0,2 0 0 0,-8 0 0 0,6 0 0 0,0 0 0 15,-6-3 0-15,7 3 0 0,-7 0 0 0,6 0 0 0,1 0 0 0,0 0 0 0,-7 0 0 16,6-4 0-16,0 4 0 0,-6 0 0 0,8 0 0 0,-2-4 0 0,-6 4 0 16,6 0 0-16,0 0 0 0,-6 0 0 0,7-3 0 0,0 3 0 0,-7 0 0 0,6 0 0 15,1 0 0-15,-7 0 0 0,6 0 0 0,-6-4 0 0,6 4 0 0,2 0 0 16,-8 0 0-16,6 0 0 0,-6 0 0 0,6-3 0 0,-6 3 0 0,6 0 0 15,1 0 0-15,-7 0 0 0,7 0 0 0,-7 0 0 0,6-4 0 0,-6 4 0 0,7 0 0 16,-1 0 0-16,-6 0 0 0,7 0 0 0,-7-4 0 0,7 4 0 0,-7 0 0 16,6 0 0-16,0 0 0 0,-6 0 0 0,6 0 0 0,-6-3 0 0,8 3 0 0,-2 0 0 15,-6 0 0-15,6-4 0 0,1 4 0 0,-7 0 0 0,6 0 0 0,-6 0 0 16,7-4 0-16,-7 4 0 0,7 0 0 0,-7 0 0 0,0 0 0 0,6 0 0 0,-6 0 0 16,6-3 0-16,-6 3 0 0,0 0 0 0,0 0 0 0,0 0 0 15,0 0 0-15,0 0 0 0,6 0 0 0,-6 0 0 0,0 0 0 0,0 0 0 0,0 0 0 0,0 0 0 16,0 0 0-16,0 0 0 0,0 0 0 0,0 0 0 0,0 0 0 0,0 0 0 15,0 0 0-15,0 0 0 0,0 0 0 0,0 0 0 0,0 0 0 0,0 0 0 16,0 0 0-16,0 0 0 0,0-4 0 0,0 4 0 0,0 0 0 0,0 0 0 16,0-4 0-16,0 4 0 0,0-3 0 0,0-1 0 0,0 0 0 0,0 1 0 0,0-1 0 15,0 0 0-15,0 1 0 0,0-5 0 0,0 5 0 0,-6-4 0 0,6-1 0 0,0 1 0 16,0 0 0-16,0-1 0 0,0-4 0 0,0 6 0 0,0-5 0 0,0 3 0 16,0-2 0-16,0 2 0 0,0-3 0 0,0 4 0 0,0-4 0 0,0 4 0 15,0-4 0-15,0 0 0 0,0 3 0 0,0-3 0 0,0 1 0 0,0 2 0 16,0-4 0-16,0 2 0 0,0 2 0 0,0-3 0 0,0 1 0 0,0-1 0 0,0 0 0 15,0 0 0-15,0 0 0 0,0-1 0 0,0 2 0 0,0-1 0 0,-6-1 0 0,6 1 0 16,0 0 0-16,0 1 0 0,0-5 0 0,0 4 0 0,0 0 0 0,-6-4 0 16,6 4 0-16,0-3 0 0,0 3 0 0,0-3 0 0,0 2 0 0,-7-3 0 15,7 1 0-15,0-1 0 0,0 4 0 0,0-3 0 0,-7-1 0 0,7 0 0 0,0 1 0 16,0-1 0-16,0-1 0 0,0 7 0 0,0-7 0 0,0 2 0 16,0-1 0-16,0 4 0 0,0-3 0 0,0 3 0 0,0-4 0 0,0 4 0 0,0 0 0 0,0 0 0 15,0-1 0-15,0 2 0 0,0 3 0 0,0-4 0 0,0 4 0 0,-6-5 0 16,6 5 0-16,0-4 0 0,0 4 0 0,0 0 0 0,0-4 0 0,0 3 0 15,0-3 0-15,0 4 0 0,0-4 0 0,0 4 0 0,0-5 0 0,0 5 0 16,0-4 0-16,0 4 0 0,0-4 0 0,0 0 0 0,0 0 0 0,0 4 0 0,6-4 0 16,-6 0 0-16,0 3 0 0,0-3 0 0,0 1 0 0,0-1 0 0,0 4 0 0,0-2 0 15,0-2 0-15,0 4 0 0,0-4 0 0,0 4 0 0,0 0 0 0,0-1 0 16,0-3 0-16,0 4 0 0,0 3 0 0,0-7 0 0,0 4 0 0,0 0 0 16,0-1 0-16,0 1 0 0,0 0 0 0,-6 0 0 0,6-1 0 0,0 2 0 15,0-3 0-15,0-2 0 0,0 4 0 0,0 0 0 0,0-4 0 0,0 3 0 0,0 1 0 16,0-4 0-16,0 4 0 0,0 0 0 0,0-4 0 0,0 3 0 0,0-3 0 15,0 4 0-15,0 0 0 0,-7-5 0 0,7 6 0 0,0-6 0 0,0 5 0 0,0 0 0 16,0-4 0-16,0 3 0 0,0 1 0 0,0 0 0 0,0-4 0 0,0 3 0 16,0 1 0-16,-6 0 0 0,6-1 0 0,0 1 0 0,0 0 0 0,0-4 0 15,0 4 0-15,-6-2 0 0,6 2 0 0,0-3 0 0,0 2 0 0,0 1 0 16,0 0 0-16,-8-4 0 0,8 0 0 0,0 3 0 0,0-3 0 0,0 4 0 0,0-4 0 0,0 4 0 16,0-4 0-16,0 4 0 0,0-4 0 0,-6-1 0 0,6 5 0 0,0 0 0 15,0-4 0-15,0 3 0 0,0 2 0 0,0-2 0 0,0 0 0 0,0 1 0 16,0 0 0-16,0 0 0 0,0-1 0 0,-6 1 0 0,6-1 0 0,0 1 0 15,0 4 0-15,0-4 0 0,0-1 0 0,0 0 0 0,-6 2 0 0,6-2 0 0,0 0 0 16,0 1 0-16,0 0 0 0,0 0 0 0,-7-1 0 0,7-3 0 0,0 4 0 16,0-4 0-16,0 4 0 0,-7-5 0 0,7 2 0 0,0-1 0 0,0 0 0 0,0-1 0 15,-6-2 0-15,6 3 0 0,0 0 0 0,0-4 0 0,0 4 0 0,-7 0 0 16,7-3 0-16,0 3 0 0,0 0 0 0,0 0 0 0,0 0 0 0,-6 1 0 0,6-2 0 16,0 1 0-16,0 3 0 0,0-2 0 0,0 2 0 0,-7 1 0 0,7 0 0 15,0-4 0-15,0 7 0 0,0-3 0 0,0-1 0 0,-7 1 0 0,7 0 0 0,0 3 0 16,0-3 0-16,0-1 0 0,0 1 0 0,0 4 0 0,0-5 0 0,0 0 0 15,0 1 0-15,0 0 0 0,0 0 0 0,0-1 0 0,0 1 0 0,0-4 0 16,0 4 0-16,0-4 0 0,7 3 0 0,-7-3 0 0,0 0 0 0,0 1 0 16,7-5 0-16,-7 3 0 0,0 2 0 0,6-5 0 0,-6 4 0 0,0-4 0 0,0 4 0 15,7-3 0-15,-7 3 0 0,0-1 0 0,0-2 0 0,6 3 0 0,-6 1 0 16,0-2 0-16,0 2 0 0,0-2 0 0,0 1 0 0,0 0 0 0,0 4 0 0,0-4 0 16,0 4 0-16,0-1 0 0,0-3 0 0,0 4 0 0,0-1 0 0,0 1 0 15,0 0 0-15,0 0 0 0,0 0 0 0,0 0 0 0,0-2 0 0,0 2 0 16,0 3 0-16,0-3 0 0,0 0 0 0,0 0 0 0,0-1 0 0,0 5 0 0,0-5 0 15,0 1 0-15,0 0 0 0,0 3 0 0,0-3 0 0,0-1 0 0,-6 1 0 16,6 4 0-16,0-5 0 0,0 1 0 0,0 3 0 0,-7-3 0 0,7 0 0 0,0-1 0 16,-6 5 0-16,6-6 0 0,0 3 0 0,0-2 0 0,-7 1 0 0,7 3 0 15,0-3 0-15,0 0 0 0,0-1 0 0,-7 5 0 0,7-5 0 0,0 1 0 16,0 4 0-16,0-5 0 0,0 5 0 0,0-5 0 0,-6 5 0 0,6-5 0 16,0 5 0-16,0-1 0 0,0-3 0 0,0 3 0 0,0-3 0 0,0 3 0 0,0-3 0 15,0 3 0-15,0 1 0 0,0-6 0 0,0 6 0 0,0-1 0 0,0-3 0 0,0 4 0 16,0-1 0-16,0 0 0 0,0 1 0 0,0-4 0 0,0 3 0 0,0 0 0 15,0 0 0-15,0 1 0 0,0-1 0 0,0 0 0 0,0 4 0 0,0-3 0 16,0-1 0-16,0 0 0 0,0 4 0 0,0-3 0 0,0-1 0 0,0 4 0 16,0-4 0-16,-6 1 0 0,6 3 0 0,0 0 0 0,0-4 0 0,0 0 0 0,0 4 0 15,0-4 0-15,0 4 0 0,0-3 0 0,0 0 0 0,0-1 0 0,0 4 0 0,0-4 0 16,0 1 0-16,0-1 0 0,0 0 0 0,0 1 0 0,0-2 0 0,0-1 0 16,0 1 0-16,0 2 0 0,0-5 0 0,0 5 0 0,0-1 0 0,0-3 0 15,0 4 0-15,0-5 0 0,0 4 0 0,0 1 0 0,0-5 0 0,0 5 0 0,0-5 0 16,0 5 0-16,0-5 0 0,0 5 0 0,0-4 0 0,0 2 0 0,6-1 0 15,-6 2 0-15,0 0 0 0,0-3 0 0,0 3 0 0,0 1 0 0,0-1 0 0,0 1 0 16,0-1 0-16,0 0 0 0,0 0 0 0,0 0 0 0,0 2 0 0,0-3 0 16,0 1 0-16,0 1 0 0,0-1 0 0,0 0 0 0,0 1 0 0,6-1 0 15,-6 0 0-15,0 4 0 0,0-3 0 0,0-1 0 0,0 4 0 0,0-4 0 0,0 1 0 16,0 3 0-16,0-4 0 0,0 4 0 0,0-3 0 0,0 3 0 0,0 0 0 16,0-4 0-16,0 4 0 0,0 0 0 0,0 0 0 0,0-4 0 0,0 4 0 0,0 0 0 15,0-3 0-15,0 3 0 0,0-4 0 0,0 4 0 0,0 0 0 0,0-4 0 16,0 4 0-16,0-3 0 0,0 3 0 0,0-4 0 0,0 4 0 0,0-4 0 15,0 4 0-15,0-3 0 0,0 3 0 0,0-4 0 0,0 4 0 0,0-4 0 16,0 0 0-16,0 4 0 0,0 0 0 0,0-3 0 0,0-1 0 0,0 4 0 0,0-3 0 16,0 3 0-16,0 0 0 0,0 0 0 0,0-4 0 0,0 0 0 0,0 4 0 0,0 0 0 15,0 0 0-15,0-3 0 0,0 3 0 0,0 0 0 0,0 0 0 0,0 0 0 16,0-4 0-16,0 4 0 0,0 0 0 0,0 0 0 0,0 0 0 0,0 0 0 16,0-4 0-16,0 4 0 0,0 0 0 0,0 0 0 0,0 0 0 0,0-3 0 15,0 3 0-15,0 0 0 0,0 0 0 0,0 0 0 0,0 0 0 0,0 0 0 0,0 0 0 16,0 0 0-16,0 0 0 0,0 0 0 0,0 0 0 0,0 0 0 0,0-3 0 15,0 3 0-15,0 0 0 0,0 0 0 0,0 0 0 0,0 0 0 0,0 0 0 0,0 0 0 16,0 0 0-16,0 0 0 0,0 0 0 0,0 0 0 0,0 0 0 0,0 0 0 16,0 0 0-16,0 0 0 0,0 0 0 0,0 0 0 0,0 0 0 0,0 0 0 15,0 0 0-15,0 0 0 0,0 0 0 0,0 0 0 0,0 0 0 0,0 0 0 0,0 0 0 16,0 0 0-16,0 0 0 0,0 0 0 0,0 0 0 0,0 0 0 0,0 0 0 0,7 0 0 16,-7 0 0-16,0 0 0 0,0 0 0 0,7 0 0 0,-7 3 0 0,6-3 0 15,-6 0 0-15,7 0 0 0,-7 0 0 0,6 0 0 0,1 3 0 0,-7-3 0 16,7 0 0-16,-1 4 0 0,0-4 0 0,0 0 0 0,2 0 0 0,-2 4 0 15,0-4 0-15,1 3 0 0,6-3 0 0,-6 4 0 0,-1-4 0 0,0 4 0 0,0-4 0 16,8 0 0-16,-8 3 0 0,1 1 0 0,0-4 0 0,6 3 0 0,-7-3 0 16,0 4 0-16,8 0 0 0,-8-4 0 0,7 4 0 0,-6-1 0 0,6 1 0 0,-7 0 0 15,0-4 0-15,8 3 0 0,-8 1 0 0,8 0 0 0,-8-4 0 0,7 3 0 16,-7 1 0-16,7 0 0 0,-6-1 0 0,-1-3 0 0,8 4 0 0,-8-1 0 16,7 1 0-16,-6-4 0 0,-1 4 0 0,1-1 0 0,5 1 0 0,-5 0 0 0,0-1 0 0,5-3 0 15,-5 4 0-15,0 0 0 0,-1-1 0 0,1 1 0 0,-1-4 0 16,0 5 0-16,1-3 0 0,0-2 0 0,-1 4 0 0,0 0 0 0,2-4 0 0,-8 4 0 15,6-4 0-15,0 4 0 0,1-4 0 0,-7 3 0 0,6-3 0 0,-6 0 0 16,7 4 0-16,-1-4 0 0,1 0 0 0,-7 0 0 0,6 0 0 0,-6 3 0 16,6-3 0-16,2 0 0 0,-8 0 0 0,6 0 0 0,0 0 0 0,1 0 0 0,-7 0 0 15,6 4 0-15,1-4 0 0,-7 0 0 0,6 0 0 0,1 0 0 0,-1 0 0 0,-6 0 0 16,7 3 0-16,0-3 0 0,-1 0 0 0,0 0 0 0,-6 0 0 16,7 0 0-16,0 4 0 0,-1-4 0 0,-6 0 0 0,6 0 0 0,1 0 0 0,-7 4 0 15,6-4 0-15,1 0 0 0,0 0 0 0,-7 0 0 0,6 4 0 0,0-4 0 0,-6 0 0 16,8 0 0-16,-2 0 0 0,-6 0 0 0,6 3 0 0,-6-3 0 0,6 0 0 15,-6 0 0-15,7 0 0 0,0 0 0 0,-7 0 0 0,6 3 0 0,-6-3 0 0,7 0 0 16,-7 0 0-16,6 0 0 0,0 0 0 0,-6 5 0 0,8-5 0 0,-2 0 0 16,-6 0 0-16,0 0 0 0,6 0 0 0,0 3 0 0,-6-3 0 0,7 0 0 15,-7 0 0-15,7 0 0 0,-7 0 0 0,6 0 0 0,-6 0 0 0,7 0 0 16,-7 0 0-16,6 0 0 0,1 0 0 0,-7 0 0 0,7 0 0 0,-7 0 0 0,6 0 0 16,-6 0 0-16,6 0 0 0,-6 0 0 0,7 0 0 0,-7 0 0 0,7 0 0 15,-7 0 0-15,6 0 0 0,-6 0 0 0,6 0 0 0,-6 0 0 0,7 0 0 0,-7 0 0 16,6 0 0-16,1 0 0 0,-7-3 0 0,7 3 0 0,-7 0 0 0,6 0 0 15,-6 0 0-15,6 0 0 0,1-5 0 0,-7 5 0 0,7 0 0 0,-7 0 0 16,6 0 0-16,0-3 0 0,-6 3 0 0,7 0 0 0,-7 0 0 0,7 0 0 0,-1-3 0 16,-6 3 0-16,7 0 0 0,-1 0 0 0,-6-4 0 0,6 4 0 0,-6 0 0 15,8 0 0-15,-2-4 0 0,-6 4 0 0,6 0 0 0,0 0 0 0,-6 0 0 0,7-4 0 16,0 4 0-16,-7 0 0 0,6 0 0 0,1 0 0 0,-7-3 0 0,6 3 0 16,-6 0 0-16,6 0 0 0,2 0 0 0,-2 0 0 0,-6 0 0 0,6 0 0 15,-6 0 0-15,6 0 0 0,-6-4 0 0,8 4 0 0,-8 0 0 0,6 0 0 16,0 0 0-16,-6 0 0 0,7 0 0 0,-7 0 0 0,6 0 0 0,-6 0 0 0,7 0 0 15,-7 0 0-15,7 0 0 0,-7 0 0 0,6 0 0 0,-6 0 0 0,0 0 0 0,6 0 0 16,-6 0 0-16,6-3 0 0,-6 3 0 0,8 0 0 0,-8 0 0 0,6 0 0 16,-6 0 0-16,6 0 0 0,-6 0 0 0,7 0 0 0,-7 0 0 0,7-4 0 15,-7 4 0-15,6 0 0 0,-6 0 0 0,7 0 0 0,-7 0 0 0,6 0 0 0,-6 0 0 16,6 0 0-16,-6 0 0 0,7-3 0 0,-7 3 0 0,7 0 0 0,-7 0 0 0,0 0 0 16,6 0 0-16,-6 0 0 0,6-4 0 0,-6 4 0 0,0 0 0 0,7 0 0 15,-7 0 0-15,7 0 0 0,-7 0 0 0,0 0 0 0,6-4 0 0,-6 4 0 16,0 0 0-16,7 0 0 0,-7 0 0 0,0 0 0 0,6 0 0 0,-6 0 0 15,0 0 0-15,0 0 0 0,0 0 0 0,6-4 0 0,-6 4 0 0,0 0 0 0,0 0 0 16,0 0 0-16,7 0 0 0,-7 0 0 0,0 0 0 0,0 0 0 0,7 0 0 0,-7 0 0 16,0 0 0-16,0-4 0 0,0 4 0 0,0 0 0 0,6 0 0 0,-6 0 0 15,0 0 0-15,0 0 0 0,0 0 0 0,6 0 0 0,-6 0 0 0,0 0 0 16,0-2 0-16,8 2 0 0,-8 0 0 0,0 0 0 0,0 0 0 0,0 0 0 16,6 0 0-16,-6 0 0 0,0 0 0 0,0-5 0 0,6 5 0 0,-6 0 0 0,0 0 0 15,0 0 0-15,7 0 0 0,-7 0 0 0,0-4 0 0,6 4 0 0,-6 0 0 0,0 0 0 16,7 0 0-16,-7 0 0 0,0 0 0 0,7-3 0 0,-7 3 0 0,0 0 0 15,6 0 0-15,-6 0 0 0,6 0 0 0,-6-4 0 0,0 4 0 0,0 0 0 16,6 0 0-16,-6 0 0 0,0 0 0 0,8-4 0 0,-8 4 0 0,0 0 0 16,6 0 0-16,-6 0 0 0,0 0 0 0,0 0 0 0,0 0 0 0,0 0 0 0,0 0 0 15,0-3 0-15,0 3 0 0,6 0 0 0,-6 0 0 0,0 0 0 0,0 0 0 16,0 0 0-16,0 0 0 0,0 0 0 0,0 0 0 0,0 0 0 0,0 0 0 0,0 0 0 16,0 0 0-16,0 0 0 0,0 0 0 0,0 0 0 0,7 0 0 0,-7 0 0 15,0 0 0-15,0 0 0 0,0 0 0 0,0 0 0 0,0 0 0 0,0 0 0 16,0 0 0-16,0 0 0 0,0 0 0 0,0 0 0 0,0 0 0 0,0 0 0 0,0 0 0 15,0 0 0-15,0 0 0 0,0 0 0 0,0 0 0 0,0 0 0 0,0 0 0 16,0 0 0-16,0 0 0 0,0 0 0 0,0 0 0 0,0 0 0 0,0-4 0 0,0 4 0 16,0-4 0-16,0 1 0 0,0 3 0 0,0-4 0 0,0 0 0 0,0 1 0 15,0-4 0-15,0 3 0 0,0-3 0 0,7-1 0 0,-7 1 0 0,0 0 0 16,0-1 0-16,0-3 0 0,0 4 0 0,0-4 0 0,0 4 0 0,6-5 0 0,-6 1 0 16,0 4 0-16,0-4 0 0,0 0 0 0,0 0 0 0,7 0 0 0,-7 0 0 15,0 0 0-15,0 0 0 0,0 0 0 0,0 1 0 0,0-1 0 0,0 3 0 0,0-4 0 16,0 2 0-16,0-1 0 0,0 0 0 0,0 0 0 0,0 0 0 0,0 4 0 15,0-4 0-15,0 0 0 0,0 4 0 0,0-4 0 0,0 0 0 0,0 3 0 16,0-4 0-16,0 6 0 0,0-6 0 0,0 5 0 0,0 0 0 0,0-4 0 0,0 4 0 16,0 0 0-16,0-1 0 0,0-3 0 0,0 8 0 0,-7-8 0 0,7 3 0 15,0 1 0-15,0-1 0 0,0 5 0 0,0-4 0 0,0 0 0 0,0-1 0 0,0 0 0 16,0 2 0-16,0 1 0 0,0-2 0 0,0 0 0 0,0 3 0 0,0-3 0 16,0 0 0-16,0-1 0 0,0 5 0 0,0-5 0 0,0 1 0 0,0 3 0 0,-6-3 0 15,6 3 0-15,0-3 0 0,0-1 0 0,0 5 0 0,0-4 0 16,0 3 0-16,0-3 0 0,0 0 0 0,0 3 0 0,0-3 0 0,0 3 0 0,-7 0 0 15,7-2 0-15,0 1 0 0,0-2 0 0,0 3 0 0,0 0 0 0,-7-3 0 0,7 3 0 16,0-3 0-16,0 3 0 0,0-3 0 0,0 3 0 0,-6 1 0 0,6-4 0 16,0 3 0-16,0-3 0 0,0 3 0 0,0 0 0 0,0-3 0 0,0 3 0 0,0 0 0 15,0-3 0-15,0 4 0 0,0-1 0 0,0-3 0 0,0 3 0 0,0 0 0 16,0-2 0-16,0 2 0 0,-6-1 0 0,6 2 0 0,0-5 0 0,0 5 0 16,0-1 0-16,0 0 0 0,0-3 0 0,0 4 0 0,0-1 0 0,-8-3 0 0,8 3 0 15,0 0 0-15,0 1 0 0,0-5 0 0,0 5 0 0,-6-1 0 0,6 0 0 16,0-3 0-16,0 3 0 0,0 1 0 0,0-5 0 0,0 5 0 0,0-1 0 15,0-3 0-15,-6 3 0 0,6 1 0 0,0-5 0 0,0 5 0 0,0-5 0 0,0 0 0 16,0 4 0-16,0-2 0 0,0 2 0 0,-6-3 0 0,6 3 0 0,0-3 0 0,0 0 0 16,0 3 0-16,0-4 0 0,0 1 0 0,-7 3 0 0,7-3 0 0,0 3 0 15,0-3 0-15,0 0 0 0,-7 3 0 0,7-3 0 0,0 3 0 0,0-3 0 16,0 0 0-16,-6 3 0 0,6-3 0 0,0-2 0 0,0 7 0 0,0-6 0 0,0 0 0 16,-7 1 0-16,7 0 0 0,0 4 0 0,0-5 0 0,0 1 0 15,0 0 0-15,0-1 0 0,0 1 0 0,0 0 0 0,0-1 0 0,0 0 0 0,0 2 0 0,0-2 0 16,0 1 0-16,0 0 0 0,0-4 0 0,-6 4 0 0,6-2 0 0,0 2 0 15,0 0 0-15,0 0 0 0,0 0 0 0,0 0 0 0,0-1 0 0,0 4 0 16,0-3 0-16,0 0 0 0,0-1 0 0,0 1 0 0,-6 0 0 0,6-1 0 16,0 1 0-16,0 0 0 0,0-1 0 0,0 5 0 0,0-4 0 0,0 0 0 0,0-1 0 15,0 4 0-15,-8-2 0 0,8-3 0 0,0 2 0 0,0 3 0 0,0-3 0 16,0 0 0-16,0-1 0 0,0 5 0 0,0-5 0 0,-6 5 0 0,6-1 0 0,0-3 0 16,0 3 0-16,0-3 0 0,-6 3 0 0,6 1 0 0,0-1 0 0,0 0 0 15,0 0 0-15,0 1 0 0,-7-1 0 0,7 1 0 0,0-1 0 0,0 4 0 16,0-4 0-16,-7 1 0 0,7 3 0 0,0-4 0 0,0 0 0 0,0 4 0 0,0-3 0 15,0 3 0-15,0 0 0 0,0-3 0 0,-6 3 0 0,6-6 0 0,0 6 0 16,0 0 0-16,0-3 0 0,0 3 0 0,0-3 0 0,0 3 0 0,0 0 0 0,0-4 0 16,0 4 0-16,0-4 0 0,0 4 0 0,0-3 0 0,0 3 0 0,-6-4 0 15,6 4 0-15,0-4 0 0,0 4 0 0,0-3 0 0,0 3 0 0,0-4 0 16,0 4 0-16,0-4 0 0,0 4 0 0,-7-3 0 0,7-1 0 0,0 4 0 16,0-3 0-16,0-1 0 0,0 4 0 0,0-4 0 0,0 4 0 0,0-3 0 0,-6-1 0 15,6 0 0-15,0 4 0 0,0-3 0 0,0-1 0 0,0 0 0 0,0 1 0 0,0-1 0 16,0-3 0-16,0 3 0 0,0 0 0 0,0 1 0 0,0-1 0 0,0-3 0 15,0 3 0-15,0 1 0 0,0-5 0 0,0 5 0 0,0-2 0 0,0 2 0 16,0 0 0-16,-7-6 0 0,7 6 0 0,0 0 0 0,0-1 0 0,0 0 0 16,-7 1 0-16,7-1 0 0,0 0 0 0,-6 1 0 0,6-1 0 0,0 4 0 0,0-3 0 15,0-1 0-15,-6 0 0 0,6 4 0 0,0-4 0 0,0 4 0 0,0-3 0 0,0 3 0 16,0-4 0-16,0 4 0 0,0 0 0 0,0-4 0 0,0 4 0 0,-7 0 0 16,7 0 0-16,0-3 0 0,0 3 0 0,0 0 0 0,0 0 0 0,0-4 0 15,0 0-129-15,0 4-227 0,0-3-46 0,-7 3-46 0,7 0-147 0,0-4-157 16,-6 0 15-16,6 4 38 0,-6 0 45 0,6 0 46 0,-7 0 41 0,1 0 45 0,-1 4 61 15,-6-4 63-15,7 4 65 0,-8-1 68 0,2 1 73 0,-2 0 119 0</inkml:trace>
  <inkml:trace contextRef="#ctx0" brushRef="#br0" timeOffset="69596.14">19734 6740 1 0,'0'-2'43'0,"0"2"26"0,-6-5 17 0,6 5 23 0,0-4 25 0,-7 4 27 16,7-3 28-16,0-1 21 0,0 4 22 0,0-4 20 0,-6 1 21 0,6-1-42 16,0 0-56-16,0 4-6 0,0-3 2 0,0-1-5 0,0 0-5 0,0 1-17 0,0-1-18 15,0 0-18-15,0 4-19 0,0-3-9 0,0-1-4 0,0 1-9 0,0 3-8 16,0-4 0-16,0 4 2 0,0 0 4 0,0-4 0 0,0 1 6 0,0 3 4 16,0 0 1-16,0-4 1 0,0 4 2 0,0 0 5 0,0 0 0 0,0 0 2 15,0 0 4-15,0 0 5 0,0 0 4 0,0 0 0 0,0 0 8 0,0 0 4 0,0 0 10 16,0 0 12-16,0 0 11 0,0-4 9 0,0 4 6 0,0 0 2 0,0 0 3 15,0-3-2-15,0 3-3 0,0 0-4 0,0 0-8 0,0 0-8 0,0 0-9 16,0 0-9-16,0-4-15 0,0 4-18 0,6 0-12 0,-6 0-14 0,0-4-11 16,0 0-11-16,7 4-7 0,-7-3-6 0,0-1-3 0,6 1-3 0,-6-1-2 0,0 0 0 15,7 1 0-15,-7-1-1 0,6 0 0 0,1-2 0 0,-7 2-1 0,7-4-2 16,-7 4 1-16,6-3 0 0,0 3 1 0,1-3-2 0,-7 3 3 0,7-3-1 16,-1 0 1-16,0-1 2 0,-6 1-1 0,7 0-1 0,-1-1 1 0,1 1 5 0,0-4-1 15,-7 4 1-15,6-1 1 0,0 1 1 0,2 0 4 0,-2-4 4 0,0 4-5 16,0-2-29-16,1 3 0 0,-7-5 0 0,7 3 0 0,-1 1 0 0,1 0 0 0,-1-1 0 15,0 1 0-15,2 0 0 0,-2-1 0 0,-6 1 0 0,6 0 0 0,0 0 0 16,1 3 0-16,-7-3 0 0,7-1 0 0,-1 1 0 0,1 0 0 0,-1-2 0 16,1 3 0-16,0 2 0 0,-1-4 0 0,-6 1 0 0,6 0 0 0,1 0 0 15,0-1 0-15,5 2 0 0,-5-2 0 0,-1-3 0 0,1 4 0 0,0-1 0 0,-1 0 0 16,0 2 0-16,1-2 0 0,0 1 0 0,-1 0 0 0,7 0 0 0,-6 3 0 16,-1-3 0-16,1-2 0 0,-1 2 0 0,0 0 0 0,2 0 0 0,-2 3 0 0,0-3 0 15,0 4 0-15,-6-5 0 0,7 4 0 0,0-3 0 0,-1 3 0 0,1-3 0 16,-1 0 0-16,0 3 0 0,2-3 0 0,-2-1 0 0,0 4 0 0,0-2 0 15,2-2 0-15,-2 4 0 0,0-3 0 0,1 0 0 0,-1 4 0 0,1-5 0 0,0 0 0 16,-7 6 0-16,6-7 0 0,0 2 0 0,0 3 0 0,2-3 0 0,-2 3 0 0,0-2 0 16,-6-2 0-16,7 4 0 0,0 0 0 0,-1-3 0 0,-6 3 0 0,7 1 0 15,-7-1 0-15,6-3 0 0,-6 3 0 0,6 1 0 0,-6-1 0 0,7 0 0 16,-7 0 0-16,7 1 0 0,-7-1 0 0,0 1 0 0,6-1 0 0,-6 0 0 16,0 1 0-16,6-1 0 0,-6 0 0 0,7 4 0 0,-7-3 0 0,7 0 0 0,-7-3 0 15,0 6 0-15,0-3 0 0,6 0 0 0,-6 3 0 0,0-4 0 0,7 4 0 0,-7-4 0 16,0 4 0-16,6-3 0 0,-6 3 0 0,0 0 0 0,0-4 0 0,0 4 0 15,0 0 0-15,0 0 0 0,0 0 0 0,0 0 0 0,0 0 0 0,0 0 0 16,0 0 0-16,0 0 0 0,0-4 0 0,0 4 0 0,0 0 0 0,0 0 0 16,0-3 0-16,0 3 0 0,0 0 0 0,0-4 0 0,0 4 0 0,0 0 0 0,0-4 0 15,0 4 0-15,0 0 0 0,0-3 0 0,0 3 0 0,0-4 0 0,0 4 0 16,-6 0 0-16,6-3 0 0,0 3 0 0,0 0 0 0,0-4 0 0,0 4 0 0,0 0 0 16,0-4-75-16,0 4-5 0,0 0-2 0,0-3 0 0,0 3-4 0,0-4-5 15,0 4-8-15,0-4-8 0,0 1-15 0,0-1-11 0,0 0-9 0,0 1-10 16,0-1-9-16,0 0-10 0,-7 1-9 0,7 3-12 0,0-4-19 0,0 4-18 0,0-4-17 15,0 1-15-15,0 3-49 0,-6-4-48 0,6 4-20 0,0-4-13 0,0 4-43 16,0 0-45-16,0 0 22 0,0 0 29 0,0 0 32 0,-7 0 33 0,0 0 41 0,1 0 40 16,6-3 39-16,0 3 40 0,-6 0 60 0,6 0 57 0</inkml:trace>
  <inkml:trace contextRef="#ctx0" brushRef="#br0" timeOffset="70029.75">20392 5722 0 0,'0'0'27'0,"0"0"125"0,0 0 55 0,0 0 45 0,0 0 41 16,0 0 36-16,0 0 33 0,0 0 29 0,0 0 28 0,0 0 24 0,0 0 22 15,0 0 23-15,0 0 22 0,0 0-143 0,0 0-175 0,0 0-35 0,0 0-17 16,0 0-21-16,0 0-24 0,0 0-15 0,0 0-16 0,0 0-13 0,0 0-13 16,0 0-8-16,0 0-9 0,0 0-12 0,0 0-9 0,0 0-6 0,0 0-1 0,0 0-7 15,0 0-3-15,0 0-2 0,0 0 0 0,0 0-3 0,-6 0-3 0,6 0 5 0,0 4 6 16,0-4 3-16,0 0 3 0,0 0 10 0,0 3 11 0,-7-3 12 0,7 3 11 15,0-3 14-15,-6 0 17 0,6 4 8 0,0 1 11 0,-7-2 9 0,0 0 10 16,7 2 5-16,-6-2 2 0,0 5 2 0,-1-1 2 0,0 0-5 0,1 0-4 16,0 1-9-16,-7 3-5 0,6-4-15 0,0 4-11 0,-5 0-9 0,4 0-8 15,-4 0-6-15,-1 0-4 0,6 3-6 0,-6-2-5 0,1 2-1 0,-2 1-3 0,-6-4-2 16,8 4-4-16,-1 3-2 0,-7-4-2 0,0 1-2 0,8 3-1 0,-8-3 1 16,1 4 0-16,-1-1 0 0,-6 4-1 0,7-4 1 0,-7 0-1 0,6 4-1 0,-7-4 2 15,1 5 0-15,7-5 3 0,-1 3 2 0,-6-2 1 0,7 0 2 0,-1 3-1 16,1-5 1-16,0 1 1 0,-1-2-4 0,7 2-6 0,0-3 3 0,0-1-3 15,-1 1 0-15,2-4-3 0,5 0-1 0,1 0-2 0,-7 0-3 0,6-1-2 16,1-1-6-16,6-2-5 0,-6 4-8 0,-2-7-11 0,2 3-9 0,6-4-15 0,-6 5-30 16,6-5-36-16,0 1-30 0,-7 0-32 0,7-1-32 0,0-3-32 0,-7 4-26 15,7-4-27-15,0 0-7 0,0 0-3 0,0 0-45 0,0 0-53 0,0 0-89 16,7 0-85-16,0-4 28 0,-7 1 44 0,6-1 48 0,0 0 44 0,2-3 45 0,4 0 42 16,-5 0 43-16,6-4 39 0,-7 3 33 0,7-4 37 0,1 2 70 0,-8-5 101 15</inkml:trace>
  <inkml:trace contextRef="#ctx0" brushRef="#br0" timeOffset="70363.08">20282 5763 0 0,'6'-4'42'0,"0"0"126"0,-6 1 45 0,7 3 34 0,-7-5 30 0,0 5 31 16,7 0 33-16,-7 0 28 0,0 0 26 0,0 0 24 0,-7 0 21 0,7 5 22 15,0-5 21-15,0 3-153 0,0 1-186 0,0 3-22 0,-7-3 1 0,1 3-3 16,0 0-6-16,6 1-14 0,-14-1-11 0,8 0-5 0,0 1-3 0,-8 3 1 0,8 0 2 16,-7-1-4-16,-1 5 0 0,2 0-4 0,-2 0-4 0,-5-1 1 0,6 4 2 15,-6 1 1-15,-1-1 1 0,1 5-1 0,-1-2 1 0,0 1-10 0,-6 4-13 16,7-5-10-16,-7 9-10 0,0-4-5 0,-1 3-4 0,-5 1-1 0,6-1-6 16,1 0 0-16,-2 0-2 0,-5 0-7 0,6 1-6 0,-1-1-1 0,1-3-4 0,0 3 0 15,0-7 1-15,1 4-8 0,5-4-9 0,0 0-20 0,1-4-21 0,-1 0-18 16,7-3-17-16,0-4-14 0,0 3-12 0,7-6-16 0,-8 4-15 0,8-6-28 0,0-2-28 15,6 3-11-15,-8-3-11 0,8 0 6 0,0-4 5 0,0 0-15 0,0 0-14 16,0 0-39-16,0 0-37 0,8 0-39 0,-8-4-36 0,6 0 5 0,0 1 11 16,1-1 32-16,6-3 35 0,-6 0 29 0,5-1 25 0,-5 0 22 0,6-3 24 15,0 1 42-15,0-1 47 0</inkml:trace>
  <inkml:trace contextRef="#ctx0" brushRef="#br0" timeOffset="70846.7">20067 6099 0 0,'12'-11'42'0,"2"0"122"15,5 1 52-15,-13 2 41 0,8 1 37 0,-8 0 30 0,7 0 30 0,-6 3 27 16,-1 0 25-16,1 0 22 0,-7 0 23 0,6 4 20 0,-6-2 16 0,0 2-143 0,0 0-180 16,-6 2-32-16,6-2-14 0,-7 4-11 0,1 4-7 0,-8-4-3 0,8 6-3 15,-6-3-5-15,-2 5-5 0,1-2-2 0,-7 5-3 0,8 0-3 0,-8 3 0 16,0-3 5-16,-5 6 4 0,5-2 5 0,-6 3 5 0,6-1-3 0,-5 2-6 16,5 2-6-16,-7-3-6 0,1 3-4 0,7 2-11 0,-1-5-3 0,-6 0-6 0,7 4-4 15,-1-5-3-15,1 2-11 0,0-1-4 0,5-4-11 0,1 0-9 0,-6 0-6 16,6 1-1-16,7-5-7 0,-8 1-6 0,8-1-7 0,-1-2-9 0,0-5-10 0,1 4-12 15,0-4-13-15,6-3-9 0,-7 3 3 0,7-3-1 0,0 0 2 0,0-4-2 16,0 0-8-16,0 0-12 0,0 0-7 0,7-4-9 0,-1 0-2 0,0 0 1 16,1 1 2-16,0-8 6 0,5 4 2 0,2-4 1 0,-1-1-12 0,0-2-15 15,0-1-9-15,7 1-9 0,-8-5-4 0,8 1-1 0,-1-4 5 0,7 0 5 0,-6-1 6 16,6 2 3-16,-7-5 3 0,7 1 4 0,1-1 2 0,-1 1 2 0,-7-5 9 0,7 4 6 16,0 1 19-16,0-4 15 0,1 3 20 0,-8 1 19 0,7-1 13 15,-6 4 7-15,0 0 11 0,-2-1 7 0,2 2 13 0,-1 3 17 0,-5 4 13 0,-2-2 13 16,2 1 12-16,-1 4 12 0,-7 0 0 0,1 4 3 0,0 0 3 0,-7 3 3 15,6 1 6-15,-6 3 6 0,-6 0 2 0,6 0 1 0,-7 3-3 0,0 1-5 16,1-1-1-16,-7 5-2 0,7-5-2 0,-8 5 0 0,2 3 0 0,-2-4 0 16,1 4-3-16,0 0-2 0,0 0-7 0,1 4-8 0,-8-4-1 0,7 4 2 0,-1-1 0 15,-5 1 6-15,6-1-1 0,0 1-3 0,-7 3-6 0,8-3-6 0,-2 4-5 0,-5-5-4 16,6 4-5-16,0 1-9 0,-1-1-3 0,-4 1-3 0,4-5-3 0,1 4-6 16,0 1-11-16,0-5-13 0,1 5-15 0,-2-5-16 0,1 1-12 0,0-1-9 15,0 1-6-15,7-4-8 0,-1 0-11 0,-6 0-6 0,7-1-22 0,-1-1-20 16,0-2-25-16,7-3-23 0,-6-1-29 0,6 1-26 0,0-4 1 0,0 0 6 15,0-4-44-15,0 1-47 0,6-1-68 0,-6-3-68 0,7-5-20 0,0 5-11 0,5-8 30 16,2 5 32-16,-8-9 37 0,7 1 39 0,7 0 40 0,-8-1 40 0,8-4 29 0,-7-2 34 16,7 3 58-16,6-3 82 0</inkml:trace>
  <inkml:trace contextRef="#ctx0" brushRef="#br0" timeOffset="71662.96">20340 5773 0 0,'0'4'33'16,"7"-4"31"-16,-7 0 18 0,0 0 20 0,6-4 20 0,-6 4 27 0,6 0 27 15,-6-3 26-15,7 3 26 0,0-4 22 0,-7 1 18 0,6-1-34 0,-6 0-46 0,7 4-11 16,-1-3-4-16,-6-2-4 0,6 2-3 0,1-5-2 0,-7 4-5 0,7 1-2 16,-7-4-5-16,6 3-3 0,0 1-3 0,-6-1 1 0,8 0 0 0,-8 1 4 0,0-1 2 15,6 4 4-15,-6-3 6 0,0 3 1 0,0-4 6 0,0 4-7 0,0 0-10 16,0 0-12-16,0 0-15 0,0 0-15 0,0 0-17 0,0 0-5 0,0 0-9 16,0 0-2-16,0 0-2 0,0 0 1 0,0 0 0 0,0 0-3 0,0 0 1 15,0 0-1-15,0 4-2 0,0-4-2 0,-6 0-5 0,6 0 0 0,0 3-1 0,0-3-3 16,0 4-2-16,-8-4-6 0,8 3-6 0,0-3-3 0,-6 4-6 0,6 0-7 15,-6-1-6-15,6 1-6 0,-7 0-2 0,7-1-6 0,-7 0-5 0,1 1-3 0,6 4-3 16,-6-5 0-16,-1 2 0 0,1-2-3 0,-1 1 2 0,7 0-1 0,-7-1-1 16,1 1-1-16,0-1-1 0,6 1 0 0,-7 0 3 0,0-4-2 0,7 3 1 15,-6 1 2-15,6-4 2 0,0 0-3 0,-6 4-6 0,6-4-6 0,0 0-8 16,0 0-26-16,0 0-26 0,0 0-20 0,0-4-15 0,0 4-9 0,0-4-8 16,6 1-1-16,-6-1 0 0,0 0-4 0,0 1 1 0,6-4 3 0,1 3 2 0,-7-3 10 15,7 2 6-15,-7-1 26 0,6 1 29 0,0-2 22 0,1 0 19 0,0 3 12 0,-7-3 12 16,6 3 4-16,1-3 5 0,-1 4 5 0,-6-1 7 0,0 4 3 0,6-4 5 15,-6 0 3-15,7 4 6 0,-7 0-3 0,0 0 0 0,0 0-1 0,0 0-2 16,7 0 3-16,-7 0 2 0,0 0 4 0,0 4 5 0,0-4 5 0,0 0 5 16,0 4 6-16,0-4 0 0,0 4 5 0,0-4-1 0,0 3 4 0,0 1 3 15,0-1 1-15,0 1-1 0,0 0-4 0,0-1-5 0,-7 5-5 0,7-5-7 0,0 4-10 16,-7 1-10-16,1-5-7 0,6 5-7 0,-6 0-2 0,-1-1-6 0,7 0-3 16,-6 0-5-16,-1 1-1 0,0-1 1 0,1 0-3 0,0 1 0 0,-1-1 3 0,7 0 2 15,-7-3 1-15,1 0 1 0,6 3 2 0,-6-4 6 0,-1 1-4 0,7 0-2 16,0-4-1-16,-6 3-2 0,6-3-6 0,0 0-8 0,0 0-6 0,0 0-8 15,0-3-10-15,0 3-11 0,0-4-13 0,0 0-15 0,6 1-10 0,-6-1-3 16,0-3-16-16,7 3-16 0,-7-3 2 0,6 0-1 0,-6-1 1 0,6 1 0 0,1 0 5 16,-7-1 6-16,7-3 8 0,-1 4 10 0,0 0 16 0,1 0 18 0,0-1 7 15,-1 0 5-15,1 4 16 0,-7-2 21 0,6 2 5 0,0-3 4 0,1 3 10 0,-7 0 9 16,7 4 7-16,-7-3 2 0,6 3 4 0,-6-4 3 0,6 4 1 0,-6 0 0 16,0 0 2-16,8 0 3 0,-8 4-1 0,6-4 1 0,-6 0 1 0,0 3 3 15,6-3-2-15,-6 4 1 0,0-4 2 0,0 4 1 0,7-1 1 0,-7-3 1 16,0 4-1-16,0 0-1 0,0-1-3 0,0 0 0 0,0 1-1 0,0 1-3 0,0-2-2 15,-7 0-2-15,7 5-4 0,-6-4-4 0,6 0-6 0,-6 3-4 0,-2-4-1 16,8 1-3-16,-6 0-4 0,0-1-4 0,-1 1-5 0,0 0-5 0,7-4-3 0,-6 3-5 16,6 1-5-16,-6-4-5 0,-1 4-10 0,7-4-11 0,0 0-21 0,0 0-23 15,-6 0-45-15,6 0-49 0,0-4-31 0,0 4-27 0,0-4-35 0,6 1-35 16,-6-1-25-16,7-3-21 0,-7 3-86 0,6-3-89 0,-6 0-64 0,6-1-51 16,1 0 29-16,0 2 41 0,-1-3 56 0,-6 3 61 0,6-2 44 0,-6 5 43 0,8-5 51 15,-8 5 49-15,-8-1 46 0,8 1 53 0</inkml:trace>
  <inkml:trace contextRef="#ctx0" brushRef="#br0" timeOffset="85912.78">9398 16969 0 0,'8'4'93'0,"-8"-1"146"0,0 1 56 0,6 0 37 0,-6-1 29 16,0 1 33-16,6-1 35 0,-6 1 39 0,6 0 38 0,1-1 36 0,-7 1 32 15,7 4 36-15,-1-5 34 0,1 1-203 0,-1 3-246 0,0 0-30 0,2 1 2 0,4-2 3 16,-6 3 6-16,8-2-11 0,-1 0-12 0,0 4-24 0,6-4-24 0,-5 4-20 15,5 0-16-15,1-3-21 0,-2 3-17 0,2-4-9 0,7 4-10 0,-8-4-1 0,7 1-4 16,0-1 3-16,0 0 3 0,7 0 1 0,-7-3 3 0,0 0 9 0,7-1 10 16,-1-3 9-16,-6 0 9 0,7 0 5 0,-1-3 5 0,-6-1 1 0,7-3 2 0,-1 0 1 15,1-4-53-15,-1 0-15 0,1-4 0 0,-1-3 0 0,-5-1 0 0,5 1 0 0,-6-4 0 16,7 0 0-16,-1 0 0 0,-5-4 0 0,-1 1 0 0,0-4 0 0,7 3 0 16,-15 0 0-16,9-3 0 0,-1 0 0 0,-6-1 0 0,5 4 0 0,-5-3 0 15,0 1 0-15,-1 1 0 0,1-2 0 0,-8 4 0 0,2-5 0 0,5 4 0 0,-6 1 0 16,-6-5 0-16,5 5 0 0,-4-1 0 0,4-3 0 0,-6 3 0 0,2 1 0 0,-2-4 0 15,-6 4 0-15,0-6 0 0,6 6 0 0,-6-4 0 0,-6-1 0 0,6-3-19 16,0 4-58-16,-6-4-3 0,-2-4-3 0,2 0-4 0,-6 1 2 0,4-1 3 16,-4 1 10-16,5-5 12 0,-6 2 11 0,0-6 8 0,0 5 13 0,-6-1 13 15,6 1 12-15,-1 0 11 0,-6-1 9 0,2 2 13 0,4 5 8 0,-5-2 9 0,-1 3 8 16,1 4 8-16,-1-1 2 0,0 5 4 0,2 3 2 0,-2 0 0 0,-7 6-1 16,9 2-2-16,-9 0-4 0,1 3-19 0,0 3-45 0,0 1 0 0,0 3 0 0,-1 1 0 15,2-1 0-15,-7 4 0 0,-2 4 0 0,9-4 0 0,-8 3 0 0,1 1 0 16,-2 0 0-16,2-1 0 0,-1 5 0 0,1-4 0 0,-1 3 0 0,-5-4 0 15,5 4 0-15,1 1 0 0,-7 0 0 0,6-6 0 0,-7 7 0 0,8-2 0 0,-7 0 0 16,0 0 0-16,7 1 0 0,-1-1 0 0,-7 0 0 0,8 1 0 0,-1-1 0 16,1 4 0-16,-1-4 0 0,1 5 0 0,6-2 0 0,-7 1 0 0,7 3 0 0,-7 2 0 15,7-2 0-15,0 1 0 0,7 3 0 0,-7 0 0 0,6 1 0 0,-5 3 0 16,5 0 0-16,0 0 0 0,1 0 0 0,6 0 0 0,-6 3 0 0,5-3 0 16,1 4 0-16,0 0 0 0,0-1 0 0,0 1 0 0,0 3 0 0,7-3 0 0,-1 3 0 15,0-3 0-15,1 3 0 0,0 0 0 0,-1 1 0 0,7 2 0 0,0-2 0 16,-6 3 0-16,6 0 0 0,6 3 0 0,-6-2 0 0,0 2 0 0,7 5 0 0,-1-6 0 15,0 6 0-15,1 0 0 0,6 2 0 0,-7-2 0 0,8 3 0 0,-1 0 0 16,-1 0 0-16,2-1 0 0,6 2 0 0,-8-2 0 0,8 1 0 0,-7 1 0 0,7-5 0 16,-1 0 0-16,0 1 0 0,1-5 0 0,-1-3 0 0,1 4 0 0,-1-8 0 0,1 0 0 15,0-3 0-15,-1-1 0 0,1-2 0 0,6-1 0 0,-6-8 0 0,-1 5 0 16,1-8-269-16,-1 3-134 0,7-3-119 0,-6-4-119 0,6 1-63 0,0-1-50 0,-7-3 33 16,7 3 44-16,0-2 43 0,-6-5 46 0,5 2 49 0,-5-2 51 0,7-2 77 0,-9 2 78 15,2-5 71-15,0 1 77 0</inkml:trace>
  <inkml:trace contextRef="#ctx0" brushRef="#br1" timeOffset="105797.61">15358 12100 0 0,'6'0'110'0,"-6"0"151"15,0 0 59-15,0-3 52 0,7 3 47 0,-7 0 50 0,0 0 47 0,0-4 40 0,0 4 35 16,0 0 30-16,0-4 27 0,0 4 26 0,0 0 24 0,6-3-228 0,-6 3-274 15,0 0-36-15,0 0 2 0,0 0-20 0,0 0-20 0,0 0-25 0,0 0-28 16,0 0-13-16,0 0-12 0,0 0 0 0,0 0-2 0,0 0 3 0,0 0 0 16,0-4 2-16,0 4 1 0,0 0 1 0,7 0 4 0,-7 0-8 0,0 0-45 0,6 0 0 15,-6 4 0-15,7-4 0 0,-1 0 0 0,-6 0 0 0,6 0 0 0,2 0 0 0,-2 0 0 16,0 0 0-16,-6 0 0 0,7 0 0 0,0 0 0 0,-1 0 0 0,0 0 0 16,7 0 0-16,-6 0 0 0,0-4 0 0,-1 4 0 0,0 0 0 0,1 0 0 15,0 0 0-15,5 0 0 0,-5-4 0 0,0 4 0 0,-1 0 0 0,7 0 0 16,-7 0 0-16,2 0 0 0,4 0 0 0,-6 0 0 0,1 0 0 0,6 0 0 0,-6 0 0 15,-1 0 0-15,0 0 0 0,8 0 0 0,-8 0 0 0,1 0 0 0,6 0 0 16,-7 0 0-16,1 0 0 0,-1 0 0 0,8 0 0 0,-8 0 0 0,0 0 0 0,1 0 0 16,0 0 0-16,-1 0 0 0,0 0 0 0,1 0 0 0,-1 0 0 0,1 0 0 15,-7 0 0-15,7 0 0 0,-1 0 0 0,0 0 0 0,2 0 0 0,-8 0 0 16,6-3 0-16,0 3 0 0,-6 0 0 0,6 0 0 0,1 0 0 0,-7 0 0 0,7 0 0 16,-1 0 0-16,-6 0 0 0,7 0 0 0,-7 0 0 0,6 0 0 0,-6 0 0 15,6 0 0-15,-6 0 0 0,8 0 0 0,-8 0 0 0,6 0 0 0,-6 0 0 0,6 0 0 16,-6 0 0-16,6 0 0 0,-6 0 0 0,8 0 0 0,-8 0 0 0,0 0 0 15,6 0 0-15,0 0 0 0,-6 0 0 0,0 0 0 0,7 0 0 0,-7 0 0 16,6 0 0-16,-6 0 0 0,7 0 0 0,-7-4 0 0,7 4 0 0,-7 0 0 0,6 0 0 16,-6 0 0-16,6 0 0 0,-6 0 0 0,6 0 0 0,-6-4 0 0,8 4 0 15,-8 0 0-15,6 0 0 0,-6 0 0 0,6 0 0 0,-6-3 0 0,0 3 0 16,7 0 0-16,-7 0 0 0,6 0 0 0,-6 0 0 0,7 0 0 0,-7 0 0 0,7 0 0 16,-7-4 0-16,6 4 0 0,-6 0 0 0,6 0 0 0,-6 0 0 0,7 0 0 0,-7 0 0 15,7 0 0-15,-7 0 0 0,6 0 0 0,-6 0 0 0,6 0 0 0,-6 0 0 16,7 0 0-16,-7 0 0 0,7 0 0 0,-7 0 0 0,6 0 0 0,-6 0 0 15,7 0 0-15,-7 0 0 0,0 0 0 0,6 0 0 0,-6 0 0 0,6 0 0 16,-6 0 0-16,0 0 0 0,0 0 0 0,7 0 0 0,-7 0 0 0,0 0 0 0,0 0 0 16,0 0 0-16,0 0 0 0,7 0 0 0,-7 0 0 0,0 0 0 0,0 0 0 15,0 0 0-15,0 0 0 0,0 0 0 0,6 0 0 0,-6 0 0 0,0 0 0 0,0 0 0 16,0 0 0-16,0 0 0 0,0 0 0 0,0 0 0 0,0 0 0 0,0 0 0 0,0 0 0 16,0 0 0-16,0 0 0 0,0 0 0 0,0 0 0 0,0 0 0 0,0 0 0 15,0 0 0-15,0 0 0 0,0 0 0 0,0 0 0 0,0 0 0 0,0 0 0 16,0 0 0-16,0 0 0 0,0 0 0 0,0 0 0 0,0 0 0 0,0 0 0 15,0 0 0-15,0 0 0 0,0 0 0 0,0 0 0 0,0 0 0 0,0 0 0 0,0 0 0 16,0 0 0-16,0 0 0 0,0 0 0 0,0 0 0 0,0 0 0 0,0 0 0 0,0 0 0 16,0 0 0-16,0 0 0 0,0 0 0 0,0 0 0 0,0 0 0 0,0 0 0 15,0 0 0-15,6 0 0 0,-6 0 0 0,0-4 0 0,0 4 0 0,0-3 0 16,0 3 0-16,0-4 0 0,0-1 0 0,0 2 0 0,0 0 0 0,0-5 0 0,0 4 0 16,0-3 0-16,7 4 0 0,-7-4 0 0,0-1 0 0,0-3 0 0,0 4 0 15,0-4 0-15,0 4 0 0,0-4 0 0,0 3 0 0,0-3 0 0,0 4 0 0,0-4 0 16,0 4 0-16,0-5 0 0,0 5 0 0,0-4 0 0,0 4 0 0,0-4 0 15,0 4 0-15,0-4 0 0,-7 3 0 0,7-3 0 0,0 4 0 0,0-4 0 16,0 3 0-16,0-2 0 0,0 3 0 0,0-1 0 0,0-2 0 0,0 2 0 0,-6 0 0 16,6-3 0-16,0 4 0 0,0 0 0 0,0-1 0 0,0 2 0 0,0-6 0 15,0 5 0-15,0-1 0 0,0 1 0 0,0 0 0 0,0 0 0 0,0-5 0 16,0 5 0-16,0 0 0 0,0 0 0 0,0-1 0 0,0 2 0 0,0-3 0 0,0 2 0 16,0 0 0-16,0-1 0 0,0 1 0 0,0 0 0 0,0 0 0 0,0 3 0 15,0-3 0-15,0-1 0 0,0 1 0 0,0 3 0 0,0-3 0 0,0 3 0 16,0-3 0-16,0 3 0 0,0-3 0 0,0 3 0 0,0-3 0 0,0 4 0 0,0-1 0 15,0-3 0-15,0 2 0 0,0-1 0 0,0 1 0 0,0-2 0 0,0 4 0 0,0-5 0 16,0 5 0-16,0-5 0 0,0 5 0 0,0-5 0 0,0 5 0 0,6-5 0 16,-6 1 0-16,0 3 0 0,0-3 0 0,0 3 0 0,0-3 0 0,0 3 0 15,0-3 0-15,0 0 0 0,7 3 0 0,-7-3 0 0,0 0 0 0,0 3 0 0,0-3 0 16,0-2 0-16,0 6 0 0,0-4 0 0,7 3 0 0,-7-3 0 0,0 3 0 16,0-3 0-16,0 4 0 0,0-5 0 0,0 4 0 0,0-3 0 0,0 3 0 0,0 1 0 15,0-4 0-15,0 3 0 0,0 0 0 0,0 1 0 0,0-5 0 0,0 5 0 16,0-2 0-16,0 2 0 0,0-4 0 0,0 3 0 0,0 1 0 0,0-5 0 15,0 5 0-15,0-1 0 0,0 1 0 0,0-5 0 0,0 5 0 0,0-2 0 0,0-2 0 16,0 3 0-16,0-3 0 0,0 3 0 0,0 1 0 0,0-5 0 0,0 5 0 16,0 0 0-16,0-5 0 0,0 4 0 0,0 1 0 0,0-1 0 0,0-3 0 0,0 3 0 15,0 0 0-15,0 1 0 0,0-5 0 0,0 5 0 0,0-1 0 0,0 0 0 16,0 0 0-16,0-3 0 0,0 4 0 0,0-1 0 0,6 1 0 0,-6-1 0 16,0 0 0-16,0-4 0 0,0 6 0 0,0-2 0 0,0-1 0 0,0 2 0 15,0-5 0-15,0 5 0 0,0-1 0 0,0 1 0 0,0-1 0 0,0 0 0 0,0-3 0 16,0 3 0-16,0 1 0 0,0 0 0 0,0-5 0 0,0 4 0 0,0 0 0 0,0-3 0 15,0 3 0-15,0 1 0 0,0-4 0 0,0 2 0 0,0-1 0 0,7-2 0 16,-7 4 0-16,0-3 0 0,0 0 0 0,0 4 0 0,0-5 0 0,0 1 0 16,0-1 0-16,0 4 0 0,0-3 0 0,0 3 0 0,0-3 0 0,0 0 0 15,0 3 0-15,0-3 0 0,0-1 0 0,0 5 0 0,0-4 0 0,0 3 0 0,0-3 0 16,0-1 0-16,0 5 0 0,0-1 0 0,0-3 0 0,0 3 0 0,0-3 0 0,0 3 0 16,0-3 0-16,0 3 0 0,6 0 0 0,-6-3 0 0,0 4 0 0,0-2 0 15,0-1 0-15,0 1 0 0,0 2 0 0,0-1 0 0,0 0 0 0,0 1 0 16,0-1 0-16,-6 1 0 0,6-5 0 0,0 8 0 0,0-7 0 0,0 3 0 15,0 1 0-15,0-1 0 0,0 0 0 0,0 1 0 0,0-1 0 0,0 0 0 0,0 1 0 16,0-5 0-16,0 5 0 0,0-1 0 0,0 0 0 0,0 1 0 0,0-1 0 0,0-3 0 16,0 3 0-16,0 1 0 0,0-1 0 0,0-3 0 0,0 3 0 0,0 0 0 15,0-4 0-15,0 4 0 0,0-2 0 0,0 2 0 0,0 0 0 0,0-3 0 16,0 3 0-16,0 1 0 0,0-4 0 0,0 3 0 0,0 0 0 0,0 0 0 0,0-3 0 16,0 3 0-16,0 1 0 0,0-1 0 0,0 0 0 0,0 1 0 0,0-1 0 15,0 1 0-15,0-1 0 0,0 0 0 0,0 1 0 0,0-2 0 0,0 2 0 0,0 3 0 16,0-3 0-16,0-1 0 0,0 0 0 0,0 1 0 0,0-1 0 0,0 0 0 15,0 1 0-15,0-1 0 0,0 1 0 0,0-1 0 0,0 0 0 0,0-4 0 16,0 4 0-16,0 1 0 0,0-4 0 0,0 3 0 0,0-3 0 0,0 3 0 0,0 0 0 16,0-2 0-16,0 2 0 0,0-4 0 0,0 5 0 0,0-1 0 0,0-3 0 15,0 3 0-15,0 0 0 0,0 1 0 0,0-1 0 0,0-3 0 0,0 3 0 16,0 0 0-16,0 0 0 0,-7 1 0 0,7 3 0 0,0-4 0 0,0 1 0 0,0-1 0 16,0 1 0-16,0-1 0 0,0 4 0 0,0-4 0 0,0 1 0 0,0 3 0 0,0-5 0 15,0 3 0-15,0 2 0 0,0-4 0 0,0-1 0 0,0 5 0 16,0-3 0-16,-6-1 0 0,6 0 0 0,0 4 0 0,0-3 0 0,0-1 0 0,0 1 0 15,0 3 0-15,0-4 0 0,0 0 0 0,0 1 0 0,0-1 0 0,0 0 0 0,0 1 0 16,0-1 0-16,0 0 0 0,0 1 0 0,0-1 0 0,0 0 0 0,0 1 0 16,0-1 0-16,0 0 0 0,0 1 0 0,0-1 0 0,0 0 0 0,-7 0 0 15,7 1 0-15,0 0 0 0,0-5 0 0,0 4 0 0,0 1 0 0,0-1 0 0,0 1 0 16,0-1 0-16,0 1 0 0,0-1 0 0,0 0 0 0,0 0 0 0,0 1 0 16,0 0 0-16,0-2 0 0,0 1 0 0,0 1 0 0,0-1 0 0,0 0 0 0,-7 1 0 15,7-1 0-15,0 0 0 0,0 1 0 0,0-1 0 0,0-3 0 0,0 3 0 16,0 0 0-16,0 1 0 0,0-1 0 0,0 1 0 0,0-5 0 0,0 5 0 0,0-5 0 15,0 5 0-15,0-1 0 0,0-3 0 0,0-1 0 0,0 5 0 0,0-5 0 16,0 5 0-16,0-5 0 0,0 5 0 0,0-6 0 0,0 6 0 0,0-3 0 0,0 1 0 16,0-2 0-16,-6 3 0 0,6 1 0 0,0-4 0 0,0 3 0 0,0 0 0 15,0 1 0-15,0-1 0 0,0 0 0 0,0 1 0 0,0-1 0 0,0 0 0 16,0 4 0-16,0-3 0 0,0-1 0 0,0 0 0 0,0 1 0 0,-6 3 0 0,6-4 0 16,0 0 0-16,0 1 0 0,0-1 0 0,0 4 0 0,0-4 0 0,0 1 0 0,0-1 0 15,0 0 0-15,0 1 0 0,0 3 0 0,0-4 0 0,0 1 0 16,0-1 0-16,0 0 0 0,0 1 0 0,0-1 0 0,0 0 0 0,0 1 0 0,0-2 0 15,0 1 0-15,0 1 0 0,0 0 0 0,0-1 0 0,0 0 0 0,0 4 0 16,0-3 0-16,0-1 0 0,0 0 0 0,0 1 0 0,0-1 0 0,0 1 0 16,0 3 0-16,0-4 0 0,0 0 0 0,0 0 0 0,0 1 0 0,0-1 0 0,0 4 0 15,0-4 0-15,0 1 0 0,0-1 0 0,0 0 0 0,0 4 0 0,0-3 0 0,0-1 0 16,0 1 0-16,0-1 0 0,0 0 0 0,0 1 0 0,0 3 0 0,-7-5 0 16,7 2 0-16,0 0 0 0,0-1 0 0,0 4 0 0,0-4 0 0,0 1 0 15,0-1 0-15,0 4 0 0,0-4 0 0,0 1 0 0,0 3 0 0,0-4 0 0,0 1 0 16,0 3 0-16,0-4 0 0,0 4 0 0,0-4 0 0,0 0 0 0,0 4 0 15,0-4 0-15,0 4 0 0,0-4 0 0,0 4 0 0,0-3 0 0,0-1 0 0,0 4 0 16,0-3 0-16,0-1 0 0,0 4 0 0,0-4 0 0,0 4 0 0,0-3 0 16,0-1 0-16,0 4 0 0,0-4 0 0,0 1 0 0,0 0 0 0,0 3 0 15,0-5 0-15,0 5 0 0,0-3 0 0,0-1 0 0,0 1 0 0,0 3 0 0,0-4 0 16,0 4 0-16,0-4 0 0,0 4 0 0,0 0 0 0,0-3 0 0,0-1 0 16,0 4 0-16,0 0 0 0,0 0 0 0,0-4 0 0,0 4 0 0,0-3 0 0,0 3 0 15,0 0 0-15,0-5 0 0,0 5 0 0,0 0 0 0,0-3 0 0,0 3 0 16,0-3 0-16,0 3 0 0,0 0 0 0,0-4 0 0,0 4 0 0,0-4 0 15,0 4 0-15,0 0 0 0,0 0 0 0,0-4 0 0,0 1 0 0,0 3 0 0,0 0 0 16,0-4 0-16,0 4 0 0,0 0 0 0,0-3 0 0,0 3 0 0,0 0 0 16,0-4 0-16,0 4 0 0,0 0 0 0,0 0 0 0,0-3 0 0,0 3 0 0,0 0 0 15,0-4 0-15,0 4 0 0,0 0 0 0,0 0 0 0,0-4 0 0,0 4 0 16,0 0 0-16,0-3 0 0,0 3 0 0,0-5 0 0,0 5 0 0,0 0 0 16,0-2 0-16,0 2 0 0,0-4 0 0,0 4 0 0,7 0 0 0,-7-5 0 0,0 5 0 15,0-3 0-15,0 3 0 0,0-4 0 0,0 4 0 0,0-4 0 0,0 4 0 16,0-3 0-16,0-1 0 0,0 4 0 0,0-3 0 0,0-1 0 0,6 4 0 0,-6-4 0 15,0 4 0-15,0-3 0 0,0 3 0 0,0-4 0 0,0 4 0 0,0-4 0 16,0 4 0-16,0 0 0 0,0-3 0 0,0 3 0 0,0 0 0 0,0-4 0 16,0 4 0-16,0 0 0 0,0 0 0 0,0 0 0 0,0 0 0 0,0 0 0 0,0 0 0 15,0 0 0-15,0 0 0 0,0-4 0 0,0 4 0 0,0-3 0 0,0-1 0 16,0 4 0-16,6-4 0 0,-6 1 0 0,0-1 0 0,0 0-367 0,0 1-303 16,0-1-173-16,0-4 9 0,0 5 35 0,0-4 44 0,-6 3 45 0,6 0 54 0,0-3 56 15,-6 4 63-15,6-4 62 0,-7 3 89 0,0-4 92 0,7 5 93 0,-6-5 137 16</inkml:trace>
  <inkml:trace contextRef="#ctx0" brushRef="#br1" timeOffset="110611.14">16068 9506 0 0,'-7'0'39'0,"7"-3"135"0,0 3 62 15,0 0 42-15,0-4 39 0,0 4 31 0,-7 0 30 0,7 0 26 0,0-4 24 16,0 4 23-16,0 0 21 0,0 0 24 0,0 0 23 0,0 0-147 0,0 0-180 16,0 0-30-16,0 0-7 0,0 0 1 0,0 0 3 0,0 0 1 0,0 0-1 15,0 0 0-15,0 0 3 0,7 0-2 0,-7 0 0 0,0 0-2 0,0 0-2 0,0 4-4 16,7-4-3-16,-7 0-9 0,0 0-10 0,6 0-13 0,-6 0-7 0,6 4-6 16,-6-4-1-16,7 0-4 0,0 0-22 0,-7 0-77 0,6 0 0 0,1 0 0 0,-1 0 0 15,1 0 0-15,0 0 0 0,-1 0 0 0,0 0 0 0,0 0 0 0,2 0 0 16,4 0 0-16,-5 0 0 0,-1 0 0 0,8 0 0 0,-2 3 0 0,-6-3 0 15,8 0 0-15,-8 0 0 0,8 0 0 0,-1 0 0 0,-7 4 0 0,7-4 0 0,0 0 0 16,0 0 0-16,0 0 0 0,-6 0 0 0,6 0 0 0,0 0 0 0,-1-4 0 16,2 4 0-16,-1 0 0 0,0 0 0 0,-7 0 0 0,7-3 0 0,1 3 0 0,-2 0 0 15,2 0 0-15,-2-4 0 0,1 4 0 0,1 0 0 0,-8 0 0 0,7-4 0 16,0 4 0-16,-7 0 0 0,7 0 0 0,1 0 0 0,-2 0 0 0,-4 0 0 16,4 0 0-16,-5 0 0 0,6 0 0 0,-7 0 0 0,7 4 0 0,-7-4 0 0,8 0 0 15,-8 0 0-15,1 0 0 0,6 0 0 0,-7 0 0 0,1 0 0 0,6 0 0 16,-6 0 0-16,-1 0 0 0,0 0 0 0,8 0 0 0,-8 0 0 0,0-4 0 0,1 4 0 15,-1 0 0-15,8 0 0 0,-8 0 0 0,0-3 0 0,8 3 0 0,-8 0 0 16,0 0 0-16,1 0 0 0,0 0 0 0,6 0 0 0,-7 0 0 0,0 0 0 16,2 0 0-16,4 0 0 0,-6 0 0 0,2 0 0 0,-2 0 0 0,7 0 0 0,-7 0 0 15,1 0 0-15,6 0 0 0,-7 3 0 0,0-3 0 0,2 0 0 0,4 0 0 16,-5 0 0-16,-1 0 0 0,8 0 0 0,-8 4 0 0,6-4 0 0,-4 0 0 0,-2 0 0 16,7 0 0-16,-6 0 0 0,6 0 0 0,-7 0 0 0,8 0 0 0,-8-4 0 15,6 4 0-15,2 0 0 0,-8 0 0 0,7 0 0 0,1 0 0 0,-8-3 0 16,6 3 0-16,-4 0 0 0,4 0 0 0,1 0 0 0,1 0 0 0,-8 0 0 0,6-4 0 15,-4 4 0-15,4 0 0 0,-5 0 0 0,6 0 0 0,-6 0 0 0,5 0 0 16,-5 0 0-16,6 0 0 0,-7 0 0 0,8 0 0 0,-8 0 0 0,1 0 0 0,-1 0 0 16,7 0 0-16,-6 0 0 0,5 0 0 0,-4 0 0 0,-2 4 0 0,7-4 0 15,-7 0 0-15,1 0 0 0,6 0 0 0,-7 0 0 0,0 0 0 0,2 0 0 16,4 0 0-16,-5-4 0 0,0 4 0 0,-1 0 0 0,0 0 0 0,7 0 0 16,-6 0 0-16,0 0 0 0,-1 0 0 0,0 0 0 0,1 0 0 0,0 4 0 0,-1-4 0 0,1 0 0 15,-1 0 0-15,0 0 0 0,1 0 0 0,6 0 0 0,-7 3 0 0,2-3 0 16,-2 0 0-16,0 0 0 0,1 0 0 0,-1 4 0 0,1-4 0 0,-1 0 0 15,1 0 0-15,-1 0 0 0,-6 4 0 0,14-4 0 0,-8 0 0 0,-6 0 0 16,6 0 0-16,1 0 0 0,0 0 0 0,-1 0 0 0,0 0 0 0,1 0 0 0,-1 0 0 16,-6 0 0-16,7 0 0 0,0 0 0 0,-1 0 0 0,0 0 0 0,1 0 0 15,0 0 0-15,-1 0 0 0,-6 0 0 0,6 0 0 0,1 0 0 0,-1 0 0 0,1 0 0 16,0 0 0-16,-7 0 0 0,6 0 0 0,0 0 0 0,2 0 0 0,-8 0 0 16,6 0 0-16,0 0 0 0,-6 3 0 0,6-3 0 0,1 0 0 0,0 0 0 0,-7 0 0 15,6 0 0-15,1 0 0 0,-7 0 0 0,6 0 0 0,0 0 0 0,2 0 0 16,-8 0 0-16,6 0 0 0,0 0 0 0,0 0 0 0,-6 0 0 0,7 0 0 15,0 0 0-15,-1 0 0 0,1 0 0 0,-7 0 0 0,6 0 0 0,1 0 0 0,0 0 0 16,-1 0 0-16,0 0 0 0,-6 0 0 0,6 4 0 0,2-4 0 0,-2 0 0 16,0 0 0-16,-6 0 0 0,7 3 0 0,-1-3 0 0,1 0 0 0,0 0 0 15,-1 4 0-15,-6-4 0 0,6 0 0 0,2 4 0 0,-2-4 0 0,0 0 0 0,0 4 0 16,-6-4 0-16,7 0 0 0,0 3 0 0,-1-3 0 0,1 0 0 0,-1 0 0 16,0 0 0-16,2 0 0 0,-8 0 0 0,6 4 0 0,0-4 0 0,0 0 0 0,1 0 0 15,0 0 0-15,-1 0 0 0,1 0 0 0,-7 4 0 0,6-4 0 0,1 0 0 16,0 0 0-16,-1 0 0 0,0 0 0 0,0 3 0 0,2-3 0 0,-2 0 0 15,-6 0 0-15,6 0 0 0,1 4 0 0,-1-4 0 0,1 0 0 0,0 0 0 0,-1 0 0 16,0 4 0-16,0-4 0 0,2 0 0 0,-2 0 0 0,0 0 0 0,1 0 0 0,0 0 0 16,-1 0 0-16,1 0 0 0,-1 0 0 0,0 0 0 0,1 0 0 0,0 0 0 15,-1 0 0-15,0-4 0 0,1 4 0 0,0 0 0 0,-1 0 0 0,1 0 0 16,-1-4 0-16,0 4 0 0,-6 0 0 0,14 0 0 0,-8 0 0 0,0 0 0 0,-6 0 0 16,8-3 0-16,-2 3 0 0,0 0 0 0,1 0 0 0,6 0 0 0,-7 0 0 15,1 0 0-15,-1 0 0 0,0 3 0 0,2-3 0 0,-2 0 0 0,0 0 0 0,1 0 0 16,0 0 0-16,-1 0 0 0,7 0 0 0,-7 0 0 0,1 0 0 0,0 0 0 15,5 0 0-15,-5 0 0 0,0 0 0 0,-1 0 0 0,7 0 0 0,-7-3 0 16,1 3 0-16,6 0 0 0,-7 0 0 0,2 0 0 0,4 0 0 0,-5-4 0 16,-1 4 0-16,1 0 0 0,-1 0 0 0,7 0 0 0,-7 0 0 0,2-4 0 0,-2 4 0 15,0 0 0-15,1 0 0 0,0 0 0 0,-1 0 0 0,0 0 0 0,7 0 0 0,-6 0 0 16,0 0 0-16,-1 0 0 0,0 0 0 0,1 0 0 0,0 0 0 16,-1 0 0-16,0 0 0 0,1 0 0 0,-1 0 0 0,1 0 0 0,6 0 0 0,-7 0 0 15,-6 0 0-15,8 0 0 0,-2 0 0 0,0 0 0 0,0 0 0 0,1-3 0 16,0 3 0-16,-1 0 0 0,1 0 0 0,-1 0 0 0,-6-4 0 0,6 4 0 0,2 0 0 15,-2 0 0-15,-6 0 0 0,6 0 0 0,0 0 0 0,-6 0 0 0,7 0 0 16,-7 0 0-16,7 0 0 0,-7 0 0 0,6 0 0 0,-6 0 0 0,7 0 0 0,-7 0 0 16,6 0 0-16,1 0 0 0,-7 0 0 0,7 0 0 0,-7 0 0 0,6 0 0 15,0 0 0-15,-6 0 0 0,6 0 0 0,2 0 0 0,-8 0 0 0,6 0 0 16,0 0 0-16,1-4 0 0,-1 4 0 0,-6 0 0 0,7 0 0 0,0 0 0 0,-1-4 0 16,0 4 0-16,2 0 0 0,-2-3 0 0,0 3 0 0,0 0 0 0,1-4 0 15,0 4 0-15,-1-3 0 0,1 3 0 0,-1 0 0 0,0-4 0 0,2 4 0 16,-2 0 0-16,0-4 0 0,0 4 0 0,1 0 0 0,0 0 0 0,-1-3 0 0,1 3 0 15,-1 0 0-15,1 0 0 0,0 0 0 0,-1 0 0 0,0 0 0 0,0-4 0 16,2 4 0-16,-2 0 0 0,0 0 0 0,1 0 0 0,-1 0 0 0,1-3 0 0,0 3 0 16,-1 0 0-16,0-4 0 0,0 4 0 0,2 0 0 0,-2 0 0 0,0-3 0 15,1 3 0-15,0-4 0 0,-1 4 0 0,1-5 0 0,-1 5 0 0,0-3 0 0,1 3 0 16,0 0 0-16,-1-3 0 0,0 3 0 0,1 0 0 0,0-3 0 0,-1 3 0 16,1 0 0-16,-7-5 0 0,12 5 0 0,-5 0 0 0,-7 0 0 0,7 0 0 15,-1 0 0-15,0 0 0 0,2-4 0 0,-2 4 0 0,0 0 0 0,1 0 0 0,-1 0 0 16,1 0 0-16,-1 0 0 0,1-3 0 0,-1 3 0 0,0 0 0 0,2 0 0 0,-8-4 0 15,6 4 0-15,0 0 0 0,1 0 0 0,0-4 0 0,-1 4 0 0,1-3 0 16,-1 3 0-16,0-4 0 0,1 4 0 0,0-4 0 0,-1 4 0 0,0 0 0 16,1-3 0-16,-7 3 0 0,7 0 0 0,-1-4 0 0,1 4 0 0,-1 0 0 0,0-4 0 15,1 4 0-15,0 0 0 0,-1 0 0 0,0 0 0 0,2 0 0 0,-8 0 0 16,6-3 0-16,0 3 0 0,1 0 0 0,-1 0 0 0,1 0 0 0,-1 0 0 0,1 0 0 16,-1 0 0-16,0 0 0 0,2 0 0 0,-2 0 0 0,0 0 0 0,1 0 0 15,-1 0 0-15,-6 0 0 0,7 0 0 0,-1-4 0 0,1 4 0 0,-1 0 0 16,1 0 0-16,0 0 0 0,-7 0 0 0,6 0 0 0,0 0 0 0,1 0 0 0,0 0 0 15,-7 0 0-15,6 0 0 0,0 0 0 0,-6 0 0 0,7 0 0 0,-1 0 0 16,1 4 0-16,0-4 0 0,-7 0 0 0,6 0 0 0,0 0 0 0,2 0 0 0,-2 0 0 16,-6 0 0-16,6 0 0 0,0 0 0 0,1 0 0 0,0 0 0 0,-1 0 0 15,1 0 0-15,-1 0 0 0,0 0 0 0,2-4 0 0,-2 4 0 0,0 0 0 16,0 0 0-16,1 0 0 0,-7 0 0 0,7 0 0 0,-1 0 0 0,1 0 0 0,-1 0 0 16,1 0 0-16,0 0 0 0,-1 0 0 0,-6 0 0 0,6 0 0 0,1 0 0 15,0 0 0-15,-1 0 0 0,-6 0 0 0,6 0 0 0,1 0 0 0,-1 0 0 0,-6 4 0 16,7-4 0-16,0 0 0 0,-1 0 0 0,-6 0 0 0,6 0 0 0,1 0 0 15,0 3 0-15,-1-3 0 0,-6 0 0 0,6 0 0 0,1 0 0 0,0 0 0 16,-1 0 0-16,1-3 0 0,-1 3 0 0,0 0 0 0,2 0 0 0,-2 0 0 0,0-4 0 16,0 4 0-16,1 0 0 0,0-4 0 0,-1 4 0 0,1-3 0 0,-1 3 0 15,0 0 0-15,8-4 0 0,-8 4 0 0,0-4 0 0,2 4 0 0,-2-3 0 0,0 3 0 16,1 0 0-16,-1-4 0 0,1 4 0 0,0 0 0 0,-1-3 0 0,0 3 0 16,0 0 0-16,2-4 0 0,-2 4 0 0,0 0 0 0,1-4 0 0,0 4 0 15,-1-3 0-15,1 3 0 0,-1-4 0 0,0 4 0 0,1 0 0 0,0-4 0 16,-1 4 0-16,0-3 0 0,1 3 0 0,0-4 0 0,-1 4 0 0,1-4 0 0,-1 4 0 15,0-3 0-15,1 3 0 0,0-4 0 0,-7 4 0 0,6-4 0 0,0 4 0 0,2-3 0 16,-8 3 0-16,6 0 0 0,0-4 0 0,-6 4 0 0,7 0 0 0,-7 0 0 16,6 0 0-16,-6 0 0 0,7 0 0 0,-7 0 0 0,7 0 0 0,-7 0 0 15,6 0 0-15,-6 0 0 0,6 0 0 0,-6 0 0 0,6 0 0 0,-6 0 0 0,8 0 0 16,-8 0 0-16,6 0 0 0,-6 0 0 0,6 0 0 0,-6 0 0 0,7-4 0 0,-7 4 0 16,7 0 0-16,-7 0 0 0,0 0-49 0,6 0 0 0,-6 0 2 0,0-3 2 15,7 3 4-15,-7 0 2 0,0 0 4 0,6 0 2 0,-6 0 3 0,0-3 6 16,0 3 3-16,0 0 2 0,0 0 2 0,0 0 3 0,0 0 1 0,6-6-1 15,-6 6 2-15,0 0 3 0,0 0 1 0,0-3 0 0,7 3 1 0,-7 0 4 16,0 0-1-16,7-3 0 0,-7 3 0 0,0-3 3 0,6 3 0 0,-6-5-2 0,0 5 2 16,6 0 2-16,-6-3-2 0,7-1-1 0,-7 4 1 0,7-4 0 0,-7 1-2 15,6 3-1-15,-6-4 1 0,7 1-3 0,-7 3 1 0,0-4-1 0,6 0 0 16,-6 4 0-16,6-3 0 0,-6 3 0 0,0-4 1 0,0 4 2 0,7-4 1 0,-7 4-4 16,0-3 4-16,7 3-2 0,-7 0 1 0,0-4 2 0,0 4-1 0,0 0 0 15,0 0 1-15,0 0 0 0,6-4 0 0,-6 4 1 0,0 0-2 0,0 0 0 16,0 0 2-16,0-3 1 0,6 3-1 0,-6 0 3 0,0-4-2 0,0 4 1 15,0 0 0-15,8-4 0 0,-8 4 1 0,0 0-3 0,6 0 2 0,-6-3 1 16,0 3-1-16,0 0 0 0,6-4-1 0,-6 4-1 0,0-4 0 0,7 4 0 0,-7 0 0 16,0 0 0-16,6-3-1 0,-6 3-1 0,0 0 2 0,0-4 3 0,7 4-2 15,-7 0-1-15,0-4 2 0,0 4 0 0,6 0 1 0,-6-3 0 0,0 3 1 0,7 0 1 16,-7 0 0-16,0-4 2 0,6 4-1 0,-6 0 2 0,0-4 1 0,6 4 0 16,-6 0 1-16,8-3-1 0,-8 3 0 0,6 0 1 0,-6-4 0 0,6 4 1 15,-6 0-1-15,7-4 0 0,-7 4-2 0,0 0 1 0,6-3-1 0,-6 3-1 16,0 0 0-16,7 0-2 0,-7 0 0 0,0 0 1 0,0 0 1 0,0 0 1 0,0 0-1 15,0 0 1-15,0-4 4 0,0 4 0 0,0 0 5 0,0 0 2 0,0 0 6 16,0 0 6-16,0 0 6 0,0 0 8 0,0 0 6 0,0 0 5 0,0 0 6 0,0 0-34 16,0 0-28-16,0 0 0 0,0 0 0 0,0 0 0 0,0 0 0 0,6 0 0 15,-6 0 0-15,0 0 0 0,0 0 0 0,0-3 0 0,0 3 0 0,0-4 0 16,0 4 0-16,0-4 0 0,0 1 0 0,0-2 0 0,0 1 0 0,0 1 0 0,0-4 0 16,0 3 0-16,7-3 0 0,-7 0 0 0,0 0 0 0,0 3 0 0,0-4 0 0,0 1 0 15,0 0 0-15,0-1 0 0,0 1 0 0,0 0 0 0,0 0 0 0,0-1 0 16,0 1 0-16,0 0 0 0,0-1 0 0,0 1 0 0,0 0 0 0,6-1 0 15,-6 0 0-15,0 1 0 0,0 0 0 0,0 0 0 0,0-4 0 0,0 3 0 16,0 1 0-16,0-4 0 0,0 0 0 0,0 3 0 0,0-2 0 0,7-1 0 0,-7 4 0 16,0-4 0-16,0-1 0 0,0 1 0 0,7 0 0 0,-7 0 0 0,0 1 0 15,0-1 0-15,0 0 0 0,6 0 0 0,-6 3 0 0,0-3 0 0,0 0 0 0,0 4 0 16,0-4 0-16,0 4 0 0,0-5 0 0,0 6 0 0,0-2 0 0,0 1 0 16,6-1 0-16,-6 1 0 0,0 0 0 0,0-4 0 0,0 7 0 0,0-7 0 15,0 4 0-15,0-1 0 0,0 1 0 0,7 0 0 0,-7-1 0 0,0 1 0 16,0 0 0-16,7 0 0 0,-7-1 0 0,0 2 0 0,0-3 0 0,6-2 0 0,-6 4 0 15,0-4 0-15,0 4 0 0,0-4 0 0,6 4 0 0,-6-4 0 0,0 3 0 16,7-3 0-16,-7 4 0 0,0-4 0 0,0 0 0 0,0 4 0 0,0-4 0 0,6 4 0 16,-6-5 0-16,0 1 0 0,0 4 0 0,0-4 0 0,0 4 0 0,0-4 0 15,0 3 0-15,0 1 0 0,0-4 0 0,0 4 0 0,0-1 0 0,0-2 0 16,0 2 0-16,0-3 0 0,0 3 0 0,0 2 0 0,0-6 0 0,0 5 0 0,0-4 0 16,0 4 0-16,0-4 0 0,0 3 0 0,0-3 0 0,0 4 0 0,0-4 0 15,0 3 0-15,0-2 0 0,0 2 0 0,0 1 0 0,0-3 0 0,0 2 0 0,0 0 0 16,0-3 0-16,0 4 0 0,7 0 0 0,-7-1 0 0,0-3 0 0,0 4 0 15,0 0 0-15,0 0 0 0,0-1 0 0,0 1 0 0,0 0 0 0,0-5 0 16,0 5 0-16,0 0 0 0,0 0 0 0,0 0 0 0,0 0 0 0,0-2 0 0,0 2 0 16,0 0 0-16,0 0 0 0,0-1 0 0,0 1 0 0,7 0 0 0,-7-1 0 15,0 1 0-15,0 0 0 0,0-1 0 0,0 1 0 0,0 0 0 0,0 0 0 0,0 3 0 16,6-4 0-16,-6 1 0 0,0 0 0 0,0 0 0 0,0-1 0 0,0 5 0 16,0-6 0-16,0 3 0 0,0-2 0 0,6 5 0 0,-6-5 0 0,0 1 0 0,0 0 0 15,0-1 0-15,0 1 0 0,0 0 0 0,0 0 0 0,0-1 0 0,0 1 0 16,-6-4 0-16,6 4 0 0,0-1 0 0,0 1 0 0,0-4 0 0,0 4 0 15,0-5 0-15,0 5 0 0,-6-4 0 0,6 4 0 0,0-4 0 0,0 0 0 16,0 0 0-16,0 4 0 0,0-4 0 0,-7 0 0 0,7 3 0 0,0-2 0 0,0 2 0 16,0-3 0-16,0 1 0 0,-7 1 0 0,7 2 0 0,0-4 0 0,0 4 0 0,0 0 0 15,0-1 0-15,-6-3 0 0,6 4 0 0,0 0 0 0,0-1 0 0,0 1 0 16,-7-4 0-16,7 4 0 0,0-1 0 0,0-2 0 0,-6 3 0 0,6-1 0 16,0-2 0-16,0 1 0 0,0-2 0 0,0 0 0 0,-6 4 0 0,6-4 0 0,0 4 0 15,0-4 0-15,0 0 0 0,0 4 0 0,0-5 0 0,0 5 0 0,0-4 0 16,0 4 0-16,0-3 0 0,0 1 0 0,-7-2 0 0,7 4 0 0,0-4 0 15,0 4 0-15,0 0 0 0,0-1 0 0,0-3 0 0,-7 4 0 0,7 0 0 0,0-1 0 16,-6 1 0-16,6-4 0 0,0 4 0 0,0 0 0 0,-6-1 0 0,6 1 0 16,-7 0 0-16,7-2 0 0,-7 3 0 0,7-2 0 0,0-3 0 0,-6 4 0 0,6 0 0 15,-7-1 0-15,7-3 0 0,-6 4 0 0,6 0 0 0,0-4 0 0,-7 4 0 16,7-1 0-16,-6-3 0 0,6 4 0 0,0-4 0 0,0 4 0 0,-7-1 0 16,7 0 0-16,0-2 0 0,-6 3 0 0,6-1 0 0,0 1 0 0,0 0 0 0,0-1 0 15,0 1 0-15,-6 0 0 0,6-1 0 0,0 1 0 0,0 0 0 0,0-1 0 16,-8 1 0-16,8 3 0 0,0-3 0 0,0 0 0 0,-6 0 0 0,6 2 0 0,0-1 0 15,0 1 0-15,-6-2 0 0,6 0 0 0,0 3 0 0,-7-3 0 0,7 0 0 16,0 3 0-16,-6-3 0 0,6-1 0 0,-7 1 0 0,7 3 0 0,0-3 0 16,-6 0 0-16,6-1 0 0,-7 1 0 0,7 0 0 0,-6-1 0 0,6 1 0 15,0 0 0-15,-6 4 0 0,6-5 0 0,-8 0 0 0,8 1 0 0,0 3 0 0,0-3 0 16,-6 0 0-16,6-1 0 0,0 5 0 0,0-5 0 0,0 1 0 0,-6 3 0 0,6-3 0 16,0 0 0-16,0 3 0 0,-7-3 0 0,7 3 0 0,0-3 0 0,0 3 0 15,0-3 0-15,0 0 0 0,0 3 0 0,0-3 0 0,-7 3 0 0,7-3 0 16,0 4 0-16,0-1 0 0,0-4 0 0,0 0 0 0,0 5 0 0,0-5 0 15,0 5 0-15,0-4 0 0,-6 3 0 0,6-3 0 0,0 3 0 0,0-3 0 0,0-1 0 16,0 5 0-16,0-5 0 0,-6 1 0 0,6 3 0 0,0-3 0 0,0 0 0 0,0 3 0 16,0-3 0-16,0 0 0 0,0 3 0 0,0-3 0 0,0-1 0 0,0 0 0 15,0 4 0-15,0-2 0 0,0-2 0 0,0 1 0 0,0 3 0 0,0-3 0 16,0 0 0-16,0-1 0 0,0 5 0 0,0-5 0 0,0 1 0 0,0 3 0 16,0-3 0-16,6 0 0 0,-6 0 0 0,0 3 0 0,0-3 0 0,0 3 0 0,0-3 0 15,0-1 0-15,-6 5 0 0,6-6 0 0,0 3 0 0,0 2 0 0,0-4 0 0,0 5 0 16,0-4 0-16,0 0 0 0,0 3 0 0,-7-4 0 0,7 2 0 0,0-2 0 15,0 4 0-15,0-3 0 0,0 0 0 0,0-1 0 0,-6 0 0 0,6 2 0 16,0-6 0-16,0 5 0 0,0 0 0 0,0 0 0 0,0-5 0 0,0 6 0 0,0-6 0 16,0 5 0-16,0 0 0 0,0-4 0 0,0 3 0 0,0 1 0 0,0-4 0 15,0 4 0-15,-7-1 0 0,7 1 0 0,0-1 0 0,0 2 0 0,0-2 0 0,0 1 0 16,0 0 0-16,0 0 0 0,0 3 0 0,0-4 0 0,0 4 0 0,-7-3 0 16,7 3 0-16,0-3 0 0,0 3 0 0,0 1 0 0,0-1 0 0,0 0 0 15,0 1 0-15,-6 0 0 0,6-2 0 0,0 2 0 0,0-1 0 0,0 0 0 0,0 4 0 16,0-3 0-16,-6-1 0 0,6 4 0 0,0-4 0 0,0 1 0 0,0 3 0 15,-7-4 0-15,7 4 0 0,0-3 0 0,0-1 0 0,0 4 0 0,0-4 0 0,-7 4 0 16,7-3 0-16,0 3 0 0,0-4 0 0,0 4 0 0,0-4 0 0,0 4 0 16,-6-4 0-16,6 4 0 0,0-3 0 0,0-1 0 0,0 4 0 0,0-3 0 15,0 3 0-15,-6-4 0 0,6 4 0 0,0-4 0 0,0 4 0 0,0-3 0 0,0-1 0 16,0 4 0-16,-7-4 0 0,7 4 0 0,0-3 0 0,0 0 0 0,0 3 0 16,0-6 0-16,-6 3 0 0,6 3 0 0,0-3 0 0,0-1 0 0,0 0 0 0,0 1 0 15,0 3 0-15,-7-4 0 0,7 0 0 0,0 1 0 0,0-1 0 0,0 0 0 16,0 1 0-16,0-4 0 0,0 3 0 0,0 0 0 0,-7 1 0 0,7-1 0 15,0-3 0-15,0 3 0 0,0 0 0 0,0 1 0 0,0-5 0 0,0 5 0 0,0-5 0 16,-6 5 0-16,6-1 0 0,0-3 0 0,0 3 0 0,0 1 0 0,0-1 0 16,0-3 0-16,0 2 0 0,-6 2 0 0,6 0 0 0,0-2 0 0,0 1 0 0,0 1 0 15,-8 0 0-15,8-1 0 0,0 0 0 0,0 1 0 0,0-1 0 0,-6 0 0 16,6 1 0-16,0 3 0 0,0-4 0 0,0 1 0 0,-6-1 0 0,6 0 0 16,0 4 0-16,0-4 0 0,0 1 0 0,-6-1 0 0,6 4 0 0,0-4 0 15,0 1 0-15,0 3 0 0,-7-4 0 0,7 0 0 0,0 1 0 0,0 3 0 0,0-4 0 16,0 0 0-16,0 4 0 0,0-3 0 0,0-1 0 0,0 1 0 0,-7 3 0 0,7-4 0 15,0 0 0-15,0 4 0 0,0-3 0 0,0-1 0 0,0 0 0 0,0 4 0 16,0-3 0-16,0 3 0 0,0-4 0 0,0 0 0 0,0 4 0 0,-6-3 0 16,6-1 0-16,0 4 0 0,0-5 0 0,0 5 0 0,0-2 0 0,0 2 0 15,0 0 0-15,0-4 0 0,0 4 0 0,0 0 0 0,0-4 0 0,0 4 0 0,0 0 0 16,0-4 0-16,0 4 0 0,0 0 0 0,0-4 0 0,0 4 0 0,0 0 0 16,0 0 0-16,0 0 0 0,-7-3 0 0,7 3 0 0,0 0 0 0,0 0 0 0,0 0 0 15,0 0 0-15,0 0 0 0,0-4 0 0,0 4 0 0,0 0 0 0,0 0-16 16,0 0-6-16,0 0-2 0,0 0-4 0,0 0-5 0,0 0-4 0,0 0-5 15,0 0 0-15,0 0-3 0,0 0-1 0,0 0 1 0,0 0-1 0,0 0 2 0,0 0 1 16,0 0 5-16,0 0 2 0,0 0 3 0,0 0 2 0,0 0 3 0,0 0 2 0,0 0 6 16,0 0 3-16,0 0 3 0,0 0 2 0,0 0 0 0,0 0 3 0,0 0 2 15,0 0-2-15,0 0-2 0,0 0 0 0,0 0 1 0,0 4 1 0,7-4 3 16,-7 3 0-16,0-3 1 0,0 4 1 0,0-4 0 0,0 4 0 0,0 0 2 16,0-4-1-16,0 4 1 0,0-2 2 0,0 3 2 0,0-5 1 0,0 4 2 15,0-1 0-15,0 1 0 0,0 0 0 0,0-1 3 0,0 1-1 0,0 0 2 0,0-1 0 16,-7 1 0-16,7 0 5 0,0-1 7 0,0 1-7 0,-6-1-5 0,6 1-2 15,0 0-2-15,-6-1 0 0,6 1-1 0,0 0-1 0,0-4 2 0,-8 3-2 16,8 1 0-16,0-4 2 0,0 4-2 0,0-4-1 0,0 0-7 0,0 0 6 0,0 0 8 16,0 0 4-16,0 0-1 0,0 0 2 0,0 0 0 0,0 0-1 0,0 0 1 15,0 0-1-15,0 0 0 0,0 0-2 0,0 0 2 0,0 3-3 0,0-3 2 16,0 0-3-16,0 0 0 0,0 0-3 0,0 0-2 0,0 0 0 0,0 0-2 16,0 0 1-16,0 0-1 0,0 0-2 0,0 0-1 0,0 0 0 0,0 0-2 0,0 0 1 15,0 0-3-15,0-3-2 0,0 3-2 0,0 0-2 0,8 0-2 0,-8-4 0 16,0 4 0-16,0-4-1 0,0 4-1 0,6-3-3 0,-6 3 3 0,0-4-2 15,0 4-1-15,0-4-1 0,6 1-1 0,-6 3 1 0,0-4 0 0,7 4 1 0,-7-4 0 16,0 4 0-16,6-3 1 0,-6 3-2 0,0-4 0 0,0 4 1 0,7 0 0 16,-7 0 1-16,0 0 0 0,0 0 1 0,0 0 2 0,0 0 0 0,0 0 1 15,0 0 2-15,0 0 1 0,0 0 1 0,7 0 0 0,-7 0 3 0,0 0 3 0,0 0 1 16,0 0 4-16,0 0 1 0,0 0 4 0,0 4 6 0,0-4 5 0,0 0 4 16,0 0 5-16,0 3 2 0,0-3 5 0,0 0 0 0,-7 4-1 0,7-4 0 15,0 0 0-15,0 0-1 0,0 4-3 0,0-4 1 0,0 0-4 0,0 0-3 0,0 0-5 16,0 0-2-16,0 0-6 0,0 0-5 0,0 0-4 0,0 0-3 0,0 0-6 15,0 0-12-15,0 0-15 0,0 0-35 0,0 0-35 0,0 0-45 0,0 0-39 16,0 0-58-16,0 0-63 0,0 0-168 0,0 0-176 0,0 0-7 0,0 0 14 0,-7-4 26 16,7 4 29-16,0 0 36 0,-6 0 40 0,6 0 55 0,0-4 60 0,-7 4 61 15,1 0 63-15,6-3 77 0,-6 3 125 0</inkml:trace>
  <inkml:trace contextRef="#ctx0" brushRef="#br1" timeOffset="115611.26">15482 10939 0 0,'0'4'23'0,"0"-1"118"0,0-3 45 0,0 0 32 0,0 0 23 0,0 3 27 16,0-3 26-16,0 0 25 0,0 0 25 0,0 0 19 0,0 0 22 0,0 0 13 16,0 0 16-16,0 0-138 0,0 0-166 0,0 0-27 0,0 0-8 0,6 0 0 0,-6 0-5 15,0 0-6-15,0-3-10 0,0 3-9 0,0 0-11 0,0 0-5 0,0 0-6 16,0 0 0-16,0-3-2 0,6 3 3 0,-6 0 4 0,0 0 1 0,0-4 3 15,0 4 0-15,7 0 0 0,-7-4-1 0,0 4-1 0,7-4-1 0,-7 4 0 0,0-3-3 16,6 3 1-16,-6-4-2 0,0 4-1 0,6-3-2 0,-6-1-5 0,0 1-1 16,7 3-4-16,-7-4-3 0,7 0-3 0,-7 0-1 0,6 1-3 0,-6 0-1 0,7-2-3 15,-7 1-1-15,6 1 0 0,-6-1-2 0,6 0-3 0,-6 1-2 0,8-1-3 16,-2 0-3-16,-6 1-1 0,6-5-2 0,-6 5-1 0,6-1-2 0,1-3-4 16,-7 3-2-16,7-3-2 0,-1 3-1 0,-6-3-3 0,7 3 4 0,-1-3-1 15,0 3 3-15,-6-3 2 0,8 0 3 0,-2-4 1 0,0 3 1 0,-6 1 0 0,7-1 1 16,0-3-2-16,-1 4-4 0,0 0-1 0,1-4-3 0,-1 4-3 0,1-4 1 15,0 0-3-15,-1 0 3 0,0 0 1 0,1 3 0 0,0-2 0 0,-1-1 2 0,0 0 1 16,1 0 4-16,-1-1 4 0,1 5 6 0,-7-4 8 0,7 0 5 0,-1 4 7 16,0-4 7-16,2 0 7 0,-2 3 2 0,0-2 6 0,0 2 2 0,1 0 4 15,0 2 3-15,-7-5 2 0,6 3 4 0,1 1 3 0,-1 0-1 0,0 3 2 16,-6-4-2-16,8 1 0 0,-2 0-4 0,-6 3-6 0,6-3-2 0,0 3-3 16,-6-3-4-16,8 4-2 0,-2-5-3 0,0 4-4 0,-6 1-1 0,7-5-3 0,-1 5-1 15,-6-1-1-15,7-3-2 0,0 3-2 0,-7 0 0 0,6-3 0 0,0 3 0 0,0 0 0 16,-6-3-1-16,8 4 1 0,-2-1 0 0,0-3 2 0,-6 3-1 0,7-4-1 15,-1 2-1-15,1-2 0 0,0 4-2 0,-7-3 1 0,6 0 0 0,0-1-3 16,1 1 0-16,0 0 1 0,-1-1-1 0,0 1 0 0,-6 0 3 0,7-1-2 16,0 1 3-16,-1-4 2 0,1 4 2 0,-1-1 0 0,0 1 2 0,1 0 3 15,-7-4-1-15,7 4 0 0,-1-1 1 0,0 1 1 0,1-4-2 0,0 3-2 0,-1 1-2 16,1 0-1-16,-7-1-1 0,6 1-1 0,1 0-1 0,0 0-4 0,-1-1 0 16,-6 1 1-16,6 0-2 0,0-1-1 0,2 1 0 0,-2 3-1 0,-6-3 1 0,6 0 0 15,1 4 1-15,-7-6 0 0,6 6 0 0,1-5 0 0,0 1-1 0,-7 3 3 16,6-3-1-16,0 4-2 0,-6-5 2 0,6 5 0 0,-6-1-1 0,8-3-2 15,-2 3 1-15,-6-3 1 0,6 3-1 0,1 0 1 0,-7-3-2 0,7 3 0 16,-7-3 1-16,6 3 1 0,-6 1-1 0,7-5-1 0,-7 5-1 0,6-1 2 0,-6-3 0 16,6 3 0-16,-6 1 0 0,7-5 2 0,-7 5-2 0,7-2-2 0,-1-2 1 15,-6 4 0-15,6-5 1 0,-6 5-2 0,7-5 2 0,-7 5-3 0,7-1 2 0,-1-3 1 16,-6-1-1-16,7 5 1 0,-7-5 0 0,6 5-2 0,1-5-1 0,-1 1 1 16,-6 4 0-16,7-5 0 0,-1 0 0 0,-6 2-3 0,6 2 1 0,2-3-2 15,-2-1-1-15,-6 1 0 0,6 0 0 0,1-1-4 0,-7 4 1 0,6-3-1 16,1 0 1-16,-7-1-2 0,6 1-2 0,1 0 3 0,-7-1-3 0,6 1-2 15,0 0 4-15,-6 0-1 0,8 3 0 0,-8-3 0 0,6-1 2 0,0 1 0 0,-6 3 1 16,7-3 1-16,-7 0 1 0,7 0 1 0,-7 3-2 0,6-3 3 0,-6 0 0 16,6 3 3-16,-6-4 0 0,0 4 1 0,7-3-1 0,-7 3 1 0,6-3 0 0,1 0-1 15,-7 3 1-15,7-3 0 0,-7 3 1 0,0-3 1 0,6 3 0 0,-6-3-1 16,6 3 2-16,1-3 1 0,-7 3-1 0,7-4 0 0,-7 5 0 0,6-4 2 16,-6-1-1-16,6 5-1 0,1-4 2 0,-7 0-1 0,6 3-1 0,-6-4 0 15,7 2-1-15,0-3 2 0,-7 6-3 0,6-5-1 0,0 1 1 0,-6 3-1 0,8-3-2 16,-2 0-3-16,-6-1-1 0,6 1-1 0,1 0 0 0,-1 3-3 0,-6-3 1 0,7 0 0 15,-1-1 1-15,1 5-2 0,-7-5 2 0,6 1 1 0,0 0-2 0,2-1 2 16,-2 2 2-16,-6 0 2 0,6 0 2 0,1-2 2 0,0 1 1 0,-1 0 2 16,-6 0 1-16,6 3-3 0,1-3 1 0,-1-1 1 0,1 1-1 0,-7 0 0 15,7-1 1-15,-1 1 0 0,0 0-1 0,-6-1 0 0,7 1 2 0,0 0-1 16,-1-1-1-16,-6 1 0 0,6 0 3 0,1 0 1 0,-1-2 1 0,1-1 0 0,0 3-2 16,-7-1 2-16,12-2 0 0,-4-2 2 0,-2 5 0 0,0-4-1 0,0 4 0 15,1-4 0-15,0 4 0 0,-1-4 0 0,1 3 0 0,-1-3-3 0,0 4 1 0,2 0-1 16,-2-5 2-16,0 5 0 0,0 0 0 0,2-4-3 0,-2 3 4 0,0 2 2 15,1-2-1-15,-1 0 1 0,-6 1 0 0,7 0-1 0,0 0 1 0,-1-1 0 16,0 1 2-16,0-1-2 0,2 1-1 0,-2 4 0 0,-6-4 1 0,6-1 0 16,1 0-2-16,-1 2-1 0,1-2-2 0,-7 0 2 0,7 1 0 0,-1 0-1 0,0 0-1 15,0-1 0-15,2 1-1 0,-8 0 2 0,6-1 1 0,0 5-2 0,1-5 0 16,0 1-1-16,-7-1 2 0,6 1 0 0,1 0 1 0,-1 3-2 0,0-3 1 16,2 0-2-16,-8 4 3 0,6-6 1 0,0 3-2 0,0-2 0 0,-6 4-1 0,7-3 3 15,0 0-1-15,-1-1 0 0,1 5-1 0,-7-5 0 0,6 1-1 0,1 3 1 16,0-3-2-16,-1 0 2 0,0-1-3 0,-6 1-1 0,6 0 2 0,2-1-1 15,-2 1 0-15,0 0-2 0,1 0 2 0,-1-1-1 0,1 2 0 0,0-3 1 0,-7 2 1 16,6 0 0-16,0-1 2 0,0 1-1 0,2 0 4 0,-8 3 1 0,6-3-1 16,0 0 3-16,1-1-2 0,0 5 2 0,-7-5-1 0,6 5 0 0,1-5 0 15,-1 5 1-15,-6-5-2 0,6 5 0 0,1-5-1 0,-7 5 0 0,7-5-1 0,-1 1 0 16,-6 4-2-16,6-5-2 0,1 0 1 0,0 1 0 0,-1 3-1 0,-6-3-1 16,7 0 0-16,-1 0-2 0,1 0-2 0,-1-1 0 0,1 1 0 0,-7-1-2 15,6 1-1-15,0 0 1 0,2-1-1 0,-2 1-1 0,0 3 0 0,1-3 1 16,-7 0 1-16,6 0-3 0,1-1 3 0,-1 0 1 0,1 2-1 0,-7 2-1 0,6-4 2 15,0 1 0-15,2 0 1 0,-8 3 2 0,6-3 0 0,0 3 0 0,1 0 0 16,-7-2 0-16,7 1 0 0,-1-2 1 0,-6 3-2 0,6-3 1 0,1 4-1 0,-1-5 0 16,-6 0 0-16,7 5-2 0,0-4 1 0,-1-1 1 0,0 1-2 0,-6 0 0 15,7 0-1-15,0-1 2 0,-1 2-2 0,1-3 1 0,-1 2 1 0,0-4 0 16,-6 4 0-16,7-1 0 0,0 1-2 0,-1 0 2 0,0 0-3 0,2 3 0 0,-2-3 1 16,-6-1-3-16,6 1 0 0,1 3 0 0,-1-3-5 0,1 3-2 0,-7-3-3 15,6 0 1-15,1 3 1 0,-1-3 2 0,0 4 0 0,-6-6-1 0,8 6 1 16,-2-5 2-16,-6 5-1 0,6-4 0 0,1 3 1 0,-7-3 4 0,7 3 2 0,-1-3 3 15,-6 3 2-15,6-3 0 0,-6 3-2 0,7-3 1 0,-1 3 0 0,-6-3 1 16,7 3 0-16,0-3-1 0,-7 3 1 0,6-3 0 0,-6 3 1 0,6-3 0 16,1 0 0-16,-7 3 1 0,7-3-1 0,-1-1-1 0,-6 5 0 0,6-6 0 15,1 3 1-15,-7 2 1 0,6-3-1 0,1-1 1 0,-7 5 0 0,7-4 3 16,-1 3-3-16,-6-4 0 0,6 5 1 0,-6-5-1 0,8 1 0 0,-2 4 2 0,-6-5-1 16,6 5 3-16,-6-5-2 0,6 5 0 0,1-5 1 0,-7 5 0 0,7-5-1 0,-1 5 1 15,-6-5 0-15,7 1-1 0,-1 2 2 0,-6-1 0 0,6-2 0 0,2 4 1 16,-2-3-1-16,0 0-2 0,-6 0 2 0,6 0-1 0,1 3 1 0,0-3-2 15,-1-1 0-15,1 1-1 0,-1 0 0 0,-6-1-3 0,7 1 0 0,0 0-2 16,-1-1 1-16,0 1-1 0,0 4 0 0,2-5-1 0,-2 1 0 0,0 0-1 0,1 0 0 16,-7 3-2-16,6-4 1 0,1 0 2 0,0 5-2 0,-1-4 3 0,0 3-1 15,2-3 1-15,-8 3 0 0,6 0-1 0,0-2 2 0,0 1 0 0,1-2 1 0,-7 3 1 16,7 1 0-16,-1-5 2 0,1 5-2 0,-1-4 0 0,-6 2 1 0,6-1-2 16,2 2 1-16,-2 0-2 0,0-3 1 0,-6 3 0 0,6-3 0 0,1 4 0 15,0-5-1-15,-1 4-1 0,-6-2 1 0,7-3-2 0,-1 6 3 0,1-5-1 16,-7 1 1-16,7 3 0 0,-1-3 1 0,0 3 3 0,-6-3 2 0,6 0 1 15,2 3 1-15,-8-3 3 0,6 3 2 0,-6-3 3 0,6 3 0 0,1-3 0 0,-7 3 2 16,6-3-2-16,1 3 3 0,-7-3-2 0,0 3 2 0,7 1-3 0,-1-5-2 16,-6 5-3-16,6-4-4 0,-6 2-4 0,6 2 0 0,-6-5-2 0,8 5-2 0,-2-5-2 15,-6 5-1-15,6-4-3 0,-6 3 0 0,7 0-2 0,0-3 1 0,-7 3-1 16,6-3 2-16,-6 3-2 0,7 1 2 0,-1-5 3 0,-6 5-2 0,6-5-1 16,-6 5 0-16,7-1 3 0,-7-3 0 0,7 3 1 0,-1 0 1 0,-6 1-1 15,6-1 1-15,-6 1 0 0,7-1-1 0,-7 0 1 0,7 1 0 0,-7-1-1 0,6 0 0 16,-6 1-1-16,7 0-1 0,-1-3 0 0,-6 3-2 0,6 0-1 0,-6-1 0 0,7 0-1 15,0 1-2-15,-7-1 2 0,6 0-3 0,-6 1 1 0,6-1-1 0,-6 1 0 16,8-5 2-16,-2 4 0 0,-6 1 2 0,6-1 1 0,-6-3 3 0,7 3 1 16,-7 1 3-16,6-1 0 0,-6 0 1 0,7-3 2 0,-7 3 0 0,6 1 2 15,-6-5 2-15,0 5 0 0,7-1-1 0,-7 0-3 0,6 1 2 0,-6-5 2 16,0 5-5-16,6-1-1 0,-6-3 1 0,0 3 1 0,0 0-2 0,8 0-1 0,-8 0 0 16,0-3 3-16,6 4-3 0,-6-1-3 0,0-3 2 0,6 3-1 0,-6-3-2 15,0 4-3-15,0-1 1 0,7-4 1 0,-7 1-1 0,0 3-1 0,7-3 0 0,-7 0 0 16,6 3 0-16,-6-3 0 0,0-1 1 0,6 4-1 0,-6-3 2 0,0 0 2 15,7 4 0-15,-7-5 1 0,6 0 3 0,-6 4 2 0,0-3-1 0,7 4 1 16,-7-5 3-16,0 5 4 0,7-4-1 0,-7 3 0 0,0 1 5 0,0-5 3 16,6 4-1-16,-6 1 3 0,0 0 2 0,6-5 1 0,-6 4-2 0,0 0 0 0,0-3 0 15,7 3-1-15,-7 1-3 0,0-1 1 0,7 0-4 0,-7-3-3 0,0 4-3 16,0-1-2-16,6 0-2 0,-6 0-1 0,0-3 0 0,7 4-1 0,-7-1 0 0,0 1-1 16,0-1 3-16,6-4-2 0,-6 4 0 0,0 2 1 0,6-7 1 0,-6 6 2 15,0-1-2-15,0 0 2 0,7 1 0 0,-7-1-1 0,0 0-1 0,0 1-2 16,0-1 1-16,7 0 1 0,-7 1-1 0,0-1 1 0,0 0 1 0,0 1 0 15,6-1-1-15,-6 1 1 0,0-1 0 0,0 0 2 0,0-3-2 0,6 3-1 16,-6 1 2-16,0-1 0 0,0-4-3 0,8 5 1 0,-8-1-2 0,0 1-2 0,0-5 1 16,6 5 0-16,-6-1-3 0,0-3 1 0,6 4-1 0,-6-1 1 0,0-4 0 0,0 4 1 15,7 0-1-15,-7 1 0 0,0-1 1 0,0 0 2 0,6-3-1 0,-6 4 0 16,0-1 0-16,0 0-1 0,7-3 1 0,-7 3 0 0,0 1 0 0,0-1 0 16,6 0-1-16,-6 1-2 0,0-1 1 0,0 0 2 0,0-3 2 0,7 3 1 15,-7 1 0-15,0-1 3 0,0 0 0 0,6 1 0 0,-6-1 1 0,0 0 1 0,0 1 2 16,6-1-1-16,-6 1 2 0,0-1 0 0,0-3-1 0,8 3 0 0,-8 0-1 15,0 1-1-15,6-2-3 0,-6-2-1 0,0 4 1 0,0-1 0 0,6 0-3 0,-6-3-3 16,0 3 0-16,0 1 2 0,7-4-2 0,-7 3 1 0,0-4 0 0,7 5 1 16,-7-1 1-16,0 0 1 0,6-3 0 0,-6 3 4 0,0 1 0 0,0-4 3 15,6 3 1-15,-6 0 2 0,0 1 1 0,7-1-1 0,-7 0 3 0,0 1 2 16,0-1 0-16,6-3-2 0,-6 3 2 0,0 0 3 0,7 1-2 0,-7-1-5 0,0-1 2 16,0 3 0-16,7-2-3 0,-7 0-1 0,0 0 0 0,6-3 0 0,-6 3 0 0,6 1 1 15,-6-1-1-15,0-3-2 0,7 3-3 0,-7 0-2 0,0 1-2 0,7-4-1 16,-7 3-1-16,6-3 0 0,-6 3 1 0,0 0 0 0,6-3 0 0,-6 3 4 15,0-4 1-15,7 5-1 0,-7-4 1 0,6 3 0 0,-6 0 3 0,0-3 2 16,7 4 5-16,-7-4 5 0,0 3-3 0,7 0-2 0,-7-4 1 0,6 4 3 16,-6-3-3-16,6 4-1 0,-6-1-3 0,0-3-2 0,8 3-2 0,-8-3 2 0,6 4-2 15,0-5-1-15,-6 4-1 0,6 1-3 0,-6-5 1 0,7 1 1 0,0 3-1 16,-7-3-3-16,6 3-3 0,1-3-5 0,-7-1 2 0,6 5 3 0,0-4 0 16,-6-1-1-16,8 5 0 0,-2-4 1 0,-6 0 0 0,6 3 0 0,0-4 1 0,-6 4 0 15,7-3 2-15,-7 3-1 0,7-3 3 0,-7 3 6 0,6-3-2 0,-6 3-5 16,7-2 4-16,-1 1-1 0,-6 2 3 0,7-5 0 0,-7 5 2 0,7-5 0 15,-7 5-2-15,6-1-3 0,-6-3 3 0,6 3 0 0,-6 1-1 0,6-5-2 16,-6 4 2-16,8 1 0 0,-8-4-1 0,6 3-2 0,-6 0-1 0,6-3-1 0,-6 3-3 16,0 1-5-16,7 0-2 0,-7-6-3 0,6 6 2 0,-6-1 1 0,7-3-2 0,-7 3-3 15,7 0 2-15,-7-3-1 0,6 3-1 0,-6-3-2 0,6 4 2 16,2-5 0-16,-8 5 3 0,6-1 0 0,-6-3 4 0,6 3 4 0,0-3-3 0,-6 3-2 16,7-3 3-16,0-1 2 0,-1 5 2 0,-6-5 1 0,7 5 2 0,-1-4 2 15,-6-1-2-15,6 0-3 0,2 5 1 0,-2-5-5 0,-6 4 1 0,6-2-1 16,0-2-3-16,-6 5 2 0,7-5 0 0,0 1-1 0,-1 4 0 0,-6-5 0 15,7 1-1-15,-1 3 1 0,1-3 4 0,-7 3 2 0,7-3 3 0,-1 3 3 0,0-3 4 16,0 3 3-16,-6-3 2 0,8 3 2 0,-2-3-1 0,0 3-1 0,-6-3 0 16,7 3-2-16,-1-3-2 0,1 2 1 0,0-1-3 0,-7 2-2 0,6-4-2 0,0 5-5 15,0-4-2-15,2 3-2 0,-2 1-2 0,-6-5-1 0,6 4 2 0,1-2 0 16,0 1-1-16,-1-2-2 0,1 4 3 0,-7-5-1 0,6 5-3 0,0-1-1 16,1-3 1-16,0 2 2 0,-1-1 0 0,0-2-2 0,1 5-1 0,-7-5-2 15,7 5 1-15,-1-4-3 0,1 3 1 0,-7-3 2 0,6 2-4 0,0-1 1 0,1 1 1 16,-7-2 2-16,7 3 0 0,-1-3 0 0,-6 3-1 0,6 1 1 0,2-4-2 15,-8 3 1-15,6 0-1 0,-6 1-1 0,6-5-2 0,1 5 1 0,-7-1-2 0,6-3 0 16,1 3-2-16,-7 0-2 0,6-3 1 0,-6 3-1 0,7-3 1 0,-1 3-1 16,0 1 2-16,2-5 2 0,-8 5 2 0,6-4-2 0,0 3 3 0,1-3 4 15,-7 2 1-15,7-2 2 0,-1 5 2 0,-6-7 6 0,7 6-1 0,-1-1-1 16,-6-3 3-16,6 3 1 0,1-3 0 0,-7 4-2 0,7-2 2 0,-7-2 0 0,6 3-3 16,0 1 1-16,-6-1-4 0,7-3-2 0,-7 3-4 0,0 1-4 0,7-1-1 15,-7 0-3-15,6 1-1 0,-6-5-4 0,7 4 0 0,-7 1-2 0,6-1-2 16,-6 1-4-16,6-5 1 0,1 5 0 0,-7-1 0 0,7-3-2 0,-1 4 1 0,-6-3 2 15,6 0 2-15,2 2 2 0,-2-3 0 0,-6 3 2 0,6 0 1 0,1-3 1 16,-1 3 3-16,1-3 1 0,-1 3 3 0,-6-3-1 0,7 4 1 0,-1-1 4 16,0-3 0-16,2 3 0 0,-8-3 1 0,6 3-1 0,0 0 2 0,-6-3 3 0,7 3-1 15,-7 1 1-15,6-1-2 0,-6 0 1 0,7 1-1 0,-7-1 0 0,6 0-1 16,-6 1 0-16,7-1 3 0,-7 1-2 0,6-2 2 0,-6 2-1 0,7 0-2 16,-7-2-6-16,0 1 0 0,7 1 1 0,-7-1 0 0,0 1 3 0,6-1 0 0,-6 1 1 15,6 3 1-15,-6-4-2 0,7 0 0 0,-7 1 0 0,0-1 3 0,0 1-1 16,7-1 3-16,-7 0 2 0,0 4 1 0,6-4-1 0,-6 1-3 0,6-1-3 15,-6 0-1-15,0 4 0 0,0-3-2 0,7-1 0 0,-7 4-4 0,0-4-4 0,0 1 1 16,6 3-2-16,-6-4-3 0,0 0-2 0,7 4 0 0,-7-3-4 0,0-1 2 16,7 1 0-16,-7-1 4 0,0 4 1 0,6-4 3 0,-6 1-2 0,6-1 4 15,-6 4 3-15,8-4 0 0,-8 1-5 0,6-1 6 0,-6 0 4 0,6 1 0 0,0-2 0 16,-6 1 0-16,7 2 1 0,-7-2 1 0,7 0-2 0,-1 4 0 0,-6-4-2 16,7 0-3-16,-1 1 1 0,-6-1-1 0,6 4 3 0,2-3 0 0,-8 3-3 15,6-4 3-15,-6 4 0 0,6-3 1 0,0-1 0 0,-6 0-1 0,7 4-3 16,-7-4 1-16,7 4 2 0,-7-3-3 0,6 0-2 0,-6 3-4 0,0-5-7 0,7 2-6 15,-7-1-9-15,0 0-9 0,6 1-15 0,-6 3-12 0,0-4-12 0,7 4-21 16,-7-3-20-16,0 3-81 0,7-4-85 0,-7 4-57 0,0 0-46 0,0 0 9 0,0-4 17 16,6 1 21-16,-6 3 23 0,0-5 26 0,0 2 28 0,0 3 28 0,0-3 32 15,0-1 39-15,-6 0 49 0</inkml:trace>
  <inkml:trace contextRef="#ctx0" brushRef="#br1" timeOffset="117710.86">20633 4202 0 0,'6'-11'48'0,"2"0"127"0,-2-1 46 15,0 2 44-15,-6 2 46 0,7-3 33 0,-1 4 35 0,-6-4 24 0,7 4 20 0,-7-1 18 16,0 5 14-16,0-5 23 0,0 5 22 0,0-1-151 0,0 1-183 0,0-1-12 15,0 4 17-15,0 0-11 0,-7 0-10 0,7 4-7 0,0-1-4 0,-6 1 6 16,6 3 6-16,-7 0 5 0,1 1 6 0,6 3-4 0,-6 0-6 0,6-1-15 16,-8 2-15-16,2 3-14 0,6-1-13 0,-6 1-16 0,6-1-13 0,-7 1-11 0,0 0-11 15,7 0-9-15,0-1-11 0,0-3-3 0,-6 3-5 0,6-3-2 0,0 1-2 16,0-1-2-16,0 0 0 0,0-4 3 0,6 0 1 0,-6 1 0 0,0-5-1 16,7 1 2-16,-7 3 3 0,7-3 3 0,-7-4 2 0,6 4 1 0,-6-4 1 15,6 0-5-15,2 0-2 0,-2 0-5 0,0-4-5 0,1 0-7 0,-1 1-7 0,1-1-4 16,-1-3-3-16,7-1 0 0,-7-3-4 0,8 4-1 0,-8-4-4 0,7 0 0 15,0 0 1-15,0-4 1 0,1 4 2 0,-8-3 3 0,7-1 3 0,0 0 6 0,0 4 5 16,-7-3 3-16,8-1 6 0,-2 1 5 0,-4 3 5 0,4-4 9 0,-6 3 7 16,1 2 9-16,0-1 7 0,-1 0 5 0,1 3 6 0,-1 1 2 0,0-4 4 15,2 8-2-15,-8-5-53 0,6 0-12 0,-6 5 0 0,6 0 0 0,-6-1 0 0,0 4 0 16,0-4 0-16,7 4 0 0,-7 0 0 0,0 0 0 0,0 0 0 0,0 0 0 16,0 0 0-16,0 4 0 0,0 0 0 0,0-1 0 0,0 5 0 0,0-5 0 0,0 5 0 15,0 2 0-15,0-2 0 0,0 3 0 0,0 4 0 0,-7-5 0 0,7 9 0 16,0-4 0-16,0-1 0 0,0 4 0 0,0 4 0 0,0-3 0 0,0-1 0 15,-6 4 0-15,6 0 0 0,0-4 0 0,0 4 0 0,-6 0 0 0,6-3 0 16,0 2 0-16,0-2 0 0,-8-1 0 0,8 1 0 0,0-1 0 0,0-3 0 0,0-1 0 16,-6 1 0-16,6-4 0 0,0 0 0 0,0 0 0 0,0-4 0 0,0 4 0 0,0-8 0 15,-6 5 0-15,6 0 0 0,0-4 0 0,0-1 0 0,-7 1 0 0,7-1 0 16,0-3 0-16,-6 4 0 0,6-4 0 0,-7 3 0 0,0-3 0 0,1 4 0 16,6-4 0-16,-6 0 0 0,0 0 0 0,-8 0 0 0,8 0 0 0,-1 0 0 15,0 0 0-15,1-4 0 0,-1 4 0 0,1-3 0 0,-7-1 0 0,6 1 0 0,1-1-458 16,0-3-86-16,6-1-140 0,-7 0-137 0,7-2 17 0,0-1 40 0,0 0 53 15,0-4 58-15,0 4 57 0,7-4 57 0,-1 1 75 0,-6-4 72 0,6 3 74 0,1 0 73 16,0-3 83-16,5 3 126 0</inkml:trace>
  <inkml:trace contextRef="#ctx0" brushRef="#br1" timeOffset="117927.36">21304 4209 0 0,'0'4'189'0,"0"3"173"0,0-3 76 16,0-1 61-16,0 1 50 0,0 0 52 0,0-1 51 0,0 1 43 0,0-4 39 16,-6 4 35-16,6-4 31 0,0 0 26 0,0 0 26 0,0 0-627 0,0 0-225 15,0 0 0-15,0 0 0 0,6 0 0 0,-6-4 0 0,6 4 0 0,-6 0 0 16,7 0 0-16,0-4 0 0,-1 4 0 0,1-3 0 0,-1 3 0 0,7-4 0 0,-6 4 0 0,5-4 0 16,-5 1 0-16,6 3-169 0,0-4-193 0,1 0-60 0,-2 1-101 0,2 3-99 15,-8-4-63-15,7 4-50 0,0-4 33 0,0 4 49 0,-7-3 41 0,0 3 44 16,8-4 56-16,-8 4 54 0,-6 0 72 0,7 0 73 0,-7 0 70 0,0 0 74 15</inkml:trace>
  <inkml:trace contextRef="#ctx0" brushRef="#br1" timeOffset="118110.52">21337 4367 0 0,'-7'7'162'0,"1"0"172"0,-1 1 78 0,0-1 61 0,1-4 53 0,6 1 49 16,-6 3 49-16,6-3 44 0,-8-4 44 0,8 4 37 0,0-1 35 15,-6-3 33-15,6 0 33 0,0 0-345 0,6 0-505 0,-6 0 0 0,0 4 0 0,0-4 0 0,8 0 0 16,-8 0 0-16,0 0 0 0,6 0 0 0,0 0 0 0,-6 0 0 0,7-4 0 15,6 4 0-15,-6 0 0 0,-1-3 0 0,7 3 0 0,0-4 0 0,0 0 0 16,0 1 0-16,0-5 0 0,1 5 0 0,-2-4-297 0,8 3-242 0,-7-3-98 0,7-1-90 16,-8 1-81-16,8 3 34 0,-7-3 46 0,0 0 56 0,0 3 58 0,0-3 54 15,0 3 56-15,0-3 81 0,-6 3 79 0,6-1 74 0,-7 5 72 0</inkml:trace>
  <inkml:trace contextRef="#ctx0" brushRef="#br1" timeOffset="118427.18">21923 4014 0 0,'0'0'170'0,"0"0"163"0,0-3 62 0,0 3 45 0,0 0 37 16,-7 0 37-16,7 0 32 0,0 0 28 0,0 0 29 0,0 0 27 0,0 0 31 15,0 0 26-15,0 0 28 0,0 0-283 0,7 0-336 0,-7 0-38 0,0 3 6 0,6 1-2 16,-6-4-1-16,6 4-6 0,-6 0-5 0,8 0-5 0,-8 3-7 15,6-3-7-15,-6 3-8 0,0 0-8 0,6 1-7 0,-6 3-1 0,7-4-4 0,-7 4 3 16,0 0-1-16,0 0 1 0,0 0 2 0,-7 0 3 0,7 3 4 0,-6-2 3 0,0 2 5 16,6 1 1-16,-8-1 5 0,-4 1-2 0,5 0 0 0,1-4-3 0,-7 4 1 15,0-1 0-15,7 0-1 0,-8 2-4 0,1-2-3 0,6-3-15 0,-6 4-16 16,1-4-21-16,5 0-20 0,-6 0-49 0,0-4-54 0,6 4-50 0,-6-4-49 16,7 0-50-16,-1 1-47 0,1-5-148 0,-1 1-154 0,1-4-21 0,0 0-2 0,6 0 30 15,-8 0 37-15,8-4 41 0,0 1 43 0,0-5 66 0,0 1 67 0,8 0 62 16,-2-4 65-16,0 0 67 0,1 0 97 0</inkml:trace>
  <inkml:trace contextRef="#ctx0" brushRef="#br1" timeOffset="118644.22">22118 3993 0 0,'7'-4'110'0,"-7"0"158"0,6 1 66 0,-6 0 62 0,7 3 59 16,-7 0 50-16,0 0 48 0,0 0 47 0,-7 3 49 0,7 0 45 0,-6 1 46 15,6 3 41-15,-7 1 40 0,0-1-222 0,7 0-276 0,-6 5-43 0,-7-1-197 0,6 0-83 16,1 3 0-16,0 1 0 0,-1-1 0 0,-6 2 0 0,6-2 0 0,1 4 0 15,0-3 0-15,-1 3 0 0,0 1 0 0,1-5 0 0,0 4 0 0,6-3 0 0,-8 0 0 16,8-1 0-16,0 1 0 0,-6-1 0 0,6-3 0 0,6 4 0 0,-6-4 0 16,0 0 0-16,0-3 0 0,8-1 0 0,-8 0 0 0,6 1 0 0,0-1 0 15,1-3 0-15,0-1 0 0,-7 1-38 0,6-4-374 0,0 3-96 0,1-3-100 0,6 0-85 16,-6 0-78-16,-1 0 26 0,7-3 42 0,-6 3 47 0,5-4 48 0,-5 1 48 16,6-1 53-16,-6 0 75 0,-1-3 77 0,8 3 73 0,-8-3 74 0</inkml:trace>
  <inkml:trace contextRef="#ctx0" brushRef="#br1" timeOffset="118926.95">22306 4143 0 0,'-6'3'178'0,"0"1"167"0,0 4 69 0,-1-4 49 0,7-2 38 15,-7 2 37-15,1 1 35 0,6-2 36 0,0 1 34 0,-7 0 38 0,7-4 36 16,0 0 34-16,7 3 33 0,-7-3-283 0,0 0-341 0,6 0-44 0,1 4 3 15,-7-4-21-15,7 0-98 0,-1 0 0 0,0 0 0 0,0 0 0 0,8-4 0 16,-8 4 0-16,8 0 0 0,-1 0 0 0,-7 0 0 0,7-3 0 0,0 3 0 0,0 0 0 16,0-4 0-16,0 4 0 0,1-4 0 0,-2 4 0 0,2-3 0 0,-2 3 0 0,1-5 0 15,1 5 0-15,-8-4 0 0,6 4 0 0,-4 0 0 0,4-2 0 0,-5 2-61 16,-1-4-137-16,1 4-38 0,0-4-45 0,-7 4-41 0,6-4-51 0,-6 4-46 16,6 0-134-16,-6-4-134 0,0 4 9 0,0-3 33 0,0 3 35 0,0-4 37 15,0 1 47-15,-6-1 46 0,6 1 56 0,-6 3 58 0,6-4 61 0,-7 0 62 0,0 0 76 16,7 1 123-16</inkml:trace>
  <inkml:trace contextRef="#ctx0" brushRef="#br1" timeOffset="119110.71">22509 3974 0 0,'0'5'81'0,"-6"-2"152"0,6 0 68 0,0 1 62 0,-7 0 57 0,7 3 55 0,-7-3 52 16,7 3 47-16,-6 0 43 0,6 1 36 0,0 0 36 0,-7-1 35 0,7 0 32 15,-6 0-199-15,6 4-246 0,0-3-50 0,-6 3-22 0,6-4-31 0,0 4-33 16,-8 0-148-16,8-4-27 0,0 4 0 0,0 0 0 0,0 0 0 0,-6-3 0 15,6 3 0-15,0-4 0 0,0 4 0 0,0 0 0 0,0-4 0 0,0 0 0 0,0 1-53 16,0-1-185-16,0 0-48 0,0 1-49 0,0-1-54 0,0 1-55 0,0-5-139 0,0 1-144 16,0-1 17-16,0 1 37 0,0-4 41 0,0 7 41 0,0-7 47 0,0 0 53 15,0 0 67-15,0 0 68 0,0 0 64 0,6-3 63 0,-6-1 72 0,8 0 120 16</inkml:trace>
  <inkml:trace contextRef="#ctx0" brushRef="#br1" timeOffset="119348.23">22847 3821 0 0,'7'-8'177'0,"-1"5"171"16,1-1 71-16,0 0 53 0,-7 1 41 0,6 3 42 0,-6-4 38 0,6 4 49 0,-6 0 48 15,0 0 43-15,0 0 46 0,0 0 34 0,0 0 34 0,0 7-286 0,0-3-512 16,0 0-49-16,0 3 0 0,0 4 0 0,0-4 0 0,-6 4 0 0,6 4 0 16,0-1 0-16,-6 5 0 0,6 3 0 0,-7-4 0 0,0 8 0 0,7-1 0 0,-6 1 0 15,-1 4 0-15,7-2 0 0,-6 6 0 0,0-5 0 0,6 3 0 0,-7 2 0 16,0-1 0-16,7-3 0 0,-6 2 0 0,6-2 0 0,-6-1 0 0,6 0 0 0,0 0 0 15,0-3 0-15,-7 0 0 0,7-1 0 0,0-3-121 0,-7 0-405 0,7 0-119 16,0 0-87-16,-6 1-78 0,6-5 27 0,0 3 43 0,0-6 55 0,-7 4 57 16,1-5 53-16,6-2 55 0,-7 2 73 0,7-3 75 0,-6-1 78 0,6-2 80 15</inkml:trace>
  <inkml:trace contextRef="#ctx0" brushRef="#br1" timeOffset="128077.3">16074 10144 0 0,'0'-4'90'0,"0"0"146"0,0 4 54 0,0-3 42 15,0 3 36-15,0-4 37 0,0 4 38 0,0-4 32 0,0 1 30 0,0 3 29 16,0-4 26-16,0 1 31 0,0 3 33 0,0-4-207 0,0 4-248 0,0 0-30 0,0-4 0 16,0 4-10-16,0-3-11 0,0-1-15 0,0 4-16 0,6-4-14 0,-6 1-13 15,0 3-10-15,0-4-10 0,0 4-15 0,7-4-16 0,-7 4-5 0,7-3-5 16,-1 3-2-16,-6-4-4 0,7 4-1 0,-7-4 6 0,6 4-5 0,1 0 0 15,0-3 1-15,-1 3 3 0,-6 0 1 0,6 0-1 0,0-4 1 0,2 4-2 16,-2 0 0-16,0 0-1 0,-6 0-2 0,7 0-3 0,-1 0 0 0,-6 0 0 16,7 0 5-16,-7 0 6 0,7 0 5 0,-7 0 7 0,0 0 3 0,6 4 5 0,-6-4 7 15,0 0 4-15,0 0 3 0,0 0 6 0,0 0-1 0,0 0 3 0,0 0 0 0,0 0 0 16,0 3-4-16,0-3-5 0,0 4-7 0,-6-4-6 0,6 0-3 0,0 4-1 16,-7-4-6-16,0 3-3 0,7-3-1 0,-6 4 1 0,6 0 1 0,-7-4 0 15,1 3 3-15,0 1 1 0,-2-4 4 0,8 4 1 0,-6-4 1 0,0 3 2 16,0-3-1-16,6 0-3 0,-7 4-1 0,7-4-3 0,-7 0-3 0,7 0-4 0,-6 0-3 15,6 0-2-15,0-4-6 0,-7 4-5 0,7 0-4 0,0-3-6 0,0 3-4 16,-6-4-5-16,6 4-2 0,0-4-3 0,0 1 1 0,0 3 0 0,0-4 1 0,6 0-1 16,-6 1 1-16,0-1-1 0,0 4-1 0,7-4 1 0,-7 1 0 0,0-1 2 15,6 0 1-15,-6 4-2 0,7-3 1 0,-7 3-3 0,7-4 1 0,-7 4 4 16,6 0-1-16,0 0-1 0,-6 0 5 0,6 0 3 0,-6 0 10 0,8 0 6 16,-8 0 6-16,6 4 6 0,-6-4 3 0,6 3 4 0,-6 1 6 0,7-4 7 15,-7 4 2-15,0-1 2 0,0 1 5 0,0 3 1 0,6-3 4 0,-6 0 4 0,0-1-3 16,0 1-1-16,0 0-1 0,-6-1-2 0,6 1 0 0,0 0 1 0,0 3-3 15,0-4 0-15,-7 1-2 0,7-4-3 0,-6 4 2 0,0-1-1 0,6 1-1 0,-8-4-4 16,8 4 1-16,-6-1-2 0,0-3 0 0,6 0-3 0,-6 4-2 0,-1-4 0 16,7 0-3-16,-7 0-5 0,1 0-2 0,6-4-4 0,-7 4-2 0,1-3-3 15,6 3-3-15,-7-4-2 0,0 0-3 0,7 4-6 0,-6-3-2 0,6-1-2 16,0 0-3-16,-6 1-2 0,6-1 6 0,-7 1 10 0,7 3-6 0,0-4-7 0,0 0-2 16,0 1-2-16,0-1-2 0,0 4-1 0,0-4 2 0,7 4 1 0,-7-3-1 15,0 3 1-15,6-4-23 0,-6 4-26 0,6 0-43 0,-6-4-47 0,0 4-23 16,7 0-23-16,-7 0-34 0,7 0-39 0,-7 0-97 0,6 4-98 0,-6-4-74 0,7 4-66 15,-7-4 13-15,6 3 26 0,-6 1 43 0,7 0 47 0,-7-1 56 0,0 1 54 16,0 0 48-16,0 3 48 0,0-4 57 0,0 1 61 0</inkml:trace>
  <inkml:trace contextRef="#ctx0" brushRef="#br1" timeOffset="132994.25">16295 10155 8 0,'0'-4'135'0,"0"4"72"0,0 0 53 15,0-4 45-15,0 4 42 0,0 0 40 0,0-3 37 0,0 3 22 0,-6 0 16 16,6 0 32-16,0 0 33 0,0 0 32 0,0-4 26 0,0 4-132 0,0 0-166 0,0 0-39 16,0 0-24-16,0 0-24 0,0 0-24 0,0 0-20 0,0 0-21 15,0 0-22-15,0 0-22 0,0 0-23 0,0 0-23 0,0 0-16 0,0 0-15 0,0 0-11 0,0 0-10 16,0 0-3-16,0 0-3 0,0 0-1 0,0 0-5 0,0 0-18 0,0 0-17 15,0 0-31-15,0 0-28 0,0 4-19 0,6-4-21 0,-6 0-23 0,0 0-27 16,7 0-32-16,-7 0-38 0,7 0-51 0,-7 0-50 0,0 0-105 0,6 0-101 16,1 0 8-16,-7 0 24 0,6 0 45 0,-6 0 45 0,7-4 38 0,-1 4 41 15,1 0 42-15,-7 0 43 0,6-4 50 0,0 4 51 0,2 0 63 0,-2 0 101 0</inkml:trace>
  <inkml:trace contextRef="#ctx0" brushRef="#br1" timeOffset="133176.85">16491 10151 0 0,'7'4'63'0,"-7"-4"144"0,0 3 60 0,0-3 47 0,0 4 41 16,0 0 35-16,0-4 32 0,0 0 22 0,0 3 19 0,0-3 13 0,0 0 10 15,0 0 10-15,0 4 8 0,-7 1-188 0,7-5-222 0,0 0-47 0,0 0-19 0,0 0-29 16,0 0-30-16,0 0-33 0,0 0-38 0,7 0-23 0,-7 0-21 16,0 0-12-16,0 0-8 0,6-5-69 0,0 5-74 0,-6 0-65 0,7-4-59 0,-7 4-5 0,7 0 6 15,-7-3 25-15,6 3 28 0,0 0 38 0,-6-4 36 0,7 0 37 0,-1 4 36 16,-6-3 36-16,7 3 40 0</inkml:trace>
  <inkml:trace contextRef="#ctx0" brushRef="#br1" timeOffset="133330.09">16628 10136 0 0,'0'0'35'0,"6"4"128"0,-6-4 52 0,0 4 44 0,0-1 41 0,0-3 34 16,0 4 34-16,0-4 24 0,0 4 20 0,0-4 16 0,0 0 12 0,6 0 8 15,-6 0 4-15,0 3-170 0,0-3-205 0,0 0-59 0,0 0-38 0,0 0-34 0,0 0-32 16,0 0-94-16,0 0-99 0,0 0-83 0,0 0-73 0,0 0 1 0,8-3 15 15,-8 3 20-15,0 0 25 0,0 0 32 0,6 0 31 0,-6 0 39 0,0-4 38 16,0 4 34-16,0 0 41 0</inkml:trace>
  <inkml:trace contextRef="#ctx0" brushRef="#br1" timeOffset="133509.95">16693 10104 0 0,'0'0'88'0,"0"3"111"0,0-3 51 0,0 4 40 0,-7-4 37 16,7 4 23-16,0-4 23 0,0 0 5 0,0 0 0 0,0 0-3 0,-6 0-4 16,6 0-10-16,0-4-13 0,0 4-181 0,0-4-208 0,0 1-111 0,0 3-92 0,-6-4-90 15,6-3-83-15,6 3-1 0,-6 0 13 0,0-3 22 0,0 0 24 0,0-1 29 16,0 1 32-16,0 0 36 0,0-5 36 0,0 6 37 0,6-6 43 0</inkml:trace>
  <inkml:trace contextRef="#ctx0" brushRef="#br1" timeOffset="133679.63">16699 9715 0 0,'0'-4'56'0,"0"4"137"0,0-3 53 0,-6 3 42 0,6 0 37 0,0 0 28 0,0-3 26 16,0 3 19-16,-7 0 17 0,7 0 10 0,0 0 8 0,0 0 3 16,0 0-3-16,0 0-200 0,0 0-235 0,0-5-50 0,-6 5-21 0,6-3-50 0,0 3-52 15,0-4-58-15,0 1-56 0,0 3-70 0,-6-4-66 0,6 0 7 0,0 1 20 16,0-1 27-16,6 0 28 0,-6-4 36 0,0 5 35 0,0-4 30 0,0 3 30 15,0-3 46-15,0 0 50 0</inkml:trace>
  <inkml:trace contextRef="#ctx0" brushRef="#br1" timeOffset="133844.37">16686 9466 0 0,'7'-3'33'0,"-7"0"132"16,0-2 63-16,0 5 51 0,0-4 43 0,0 1 36 0,0 3 34 0,0-4 27 15,0 4 26-15,0-4 20 0,0 4 22 0,0-3 13 0,0 3 12 0,0 0-156 0,0 0-188 16,0 0-58-16,0 0-39 0,0-4-37 0,0 4-38 0,0-4-37 0,0 4-35 15,0 0-34-15,0 0-33 0,-7-3-21 0,7 3-21 0,0-4-70 0,0 0-74 16,0 4-72-16,0 0-66 0,7-3 12 0,-7-1 24 0,0 0 27 0,0 1 30 16,0-1 37-16,0-3 36 0,0 3 38 0,0 1 39 0,0-5 36 0,0 5 45 0</inkml:trace>
  <inkml:trace contextRef="#ctx0" brushRef="#br1" timeOffset="134026.6">16719 9137 0 0,'0'0'39'0,"0"-4"136"0,0 0 64 0,0 0 42 0,0 4 37 16,0 0 30-16,0-3 26 0,-6 3 21 0,6-4 17 0,0 4 14 0,0-4 13 16,0 4 13-16,0 0 12 0,0-3-166 0,-7 3-200 0,7-4-68 0,0 4-50 0,0-4-34 15,0 4-32-15,0-3-19 0,-7 3-12 0,7 0-27 0,0-4-29 0,0 0-50 16,0 1-53-16,0 3-17 0,0-4-11 0,0 4-37 0,0-8-34 0,0 5 16 16,7 0 24-16,-7-1 31 0,0-3 30 0,0 3 23 0,0-3 23 0,0 3 35 0,0-3 38 15,0-1 48-15,0 0 46 0</inkml:trace>
  <inkml:trace contextRef="#ctx0" brushRef="#br1" timeOffset="134177.43">16706 8872 0 0,'0'-7'18'0,"7"3"79"0,-7-3 51 16,0 4 38-16,0-1 32 0,0 0 21 0,0 1 18 0,0-5 12 0,0 5 8 15,0 3 17-15,0-4 19 0,0 0 18 0,0 1 22 0,0 3-66 0,0-4-80 16,0 0-48-16,0 4-45 0,0-3-27 0,0-1-25 0,0 4-19 0,0-4-17 16,0 0-20-16,6 4-17 0,-6-3-58 0,0-1-68 0,0 4-109 0,0-3-112 15,0-1-17-15,0 0-1 0,0-3 10 0,0 4 15 0,0-1 20 0,0-3 23 0,0 2 27 16,0-1 33-16,0 3 31 0,0-6 34 0,0 6 65 0,-6-5 102 0</inkml:trace>
  <inkml:trace contextRef="#ctx0" brushRef="#br1" timeOffset="135059.95">16719 8246 0 0,'0'0'37'0,"6"4"130"0,-6-4 58 0,0 0 47 0,0 0 46 16,0 0 39-16,0 0 38 0,0 0 32 0,0 0 31 0,0 0 26 0,0 0 23 15,0 0 16-15,0 0 16 0,0-4-157 0,0 4-191 0,0 0-44 0,0-3-21 0,0 3-26 16,0-4-28-16,0 0-22 0,0 1-26 0,0-2-22 0,0 2-22 0,0 0-20 16,0-1-17-16,0-4-19 0,0 5-16 0,0-4-28 0,0 3-30 0,0-3-14 15,0-1-10-15,0 2-35 0,0-3-39 0,0 2-47 0,0 0-47 0,7-1-52 0,-7 1-48 16,0-4 7-16,0 4 19 0,0-4 30 0,0 0 32 0,0 0 38 0,0 0 41 15,7 0 29-15,-7-3 32 0,0 3 45 0,0-5 48 0</inkml:trace>
  <inkml:trace contextRef="#ctx0" brushRef="#br1" timeOffset="135227.31">16764 7701 0 0,'0'-4'30'16,"0"-4"131"-16,0 5 62 0,7-1 50 0,-7 0 45 0,0 1 37 0,0-1 35 0,0 0 23 15,0 1 24-15,0-1 19 0,0 0 16 0,0 4 15 0,0 0 13 0,0-3-151 16,0 3-183-16,0-4-51 0,0 0-34 0,0 0-37 0,0 4-38 0,-7-3-32 15,7 0-33-15,0-1-27 0,0 0-30 0,0 1-15 0,0-1-13 0,0 0-24 0,0 1-29 16,0-2-56-16,0 3-62 0,0-2-68 0,0-4-58 0,0 4 11 0,0 0 23 16,0 1 30-16,7-4 30 0,-7 3 37 0,0-3 36 0,0 3 28 0,7-3 31 0,-7-1 40 15,0 1 44-15</inkml:trace>
  <inkml:trace contextRef="#ctx0" brushRef="#br1" timeOffset="135376.53">16810 7338 0 0,'0'-4'28'0,"6"0"130"0,-6 4 57 0,0-3 49 15,7 0 41-15,-7-1 35 0,0 4 29 0,0-5 23 0,0 2 19 0,0 3 16 16,0-4 14-16,0 0 12 0,7 1 10 0,-7-1-157 0,0 0-189 0,0 1-71 0,0-1-55 16,0 1-43-16,0-1-38 0,0 0-86 0,0 1-90 0,0-1-91 0,0 0-85 15,0-3 3-15,0 3 13 0,0-3 18 0,0 3 20 0,6-3 27 0,-6 0 28 16,0-1 42-16,0 1 43 0,0 0 38 0,0 0 45 0</inkml:trace>
  <inkml:trace contextRef="#ctx0" brushRef="#br1" timeOffset="136143.79">16758 6923 0 0,'0'4'46'0,"6"-4"140"0,-6 4 66 0,0-4 49 0,0 0 47 0,0 4 45 16,0-4 46-16,0 0 39 0,0 0 35 0,0 0 21 0,0 0 20 0,0 0 10 15,0 0 6-15,0 3-174 0,0-3-210 0,0 0-59 0,0 0-35 0,0-3-40 16,-6 3-40-16,6-4-43 0,0 4-43 0,0-4-37 0,0 0-33 0,0 1-30 0,0-1-25 16,-7-3-4-16,7 4 1 0,0-1-29 0,0-3-32 0,0-2-44 0,0 2-40 15,0 0-49-15,0 0-42 0,0 0 12 0,7-4 18 0,-7 3 32 0,0-3 33 16,0 4 38-16,0-4 37 0,0 0 27 0,6-3 29 0,-6 2 42 0,0 2 49 0</inkml:trace>
  <inkml:trace contextRef="#ctx0" brushRef="#br1" timeOffset="136310.56">16823 6447 0 0,'0'-3'35'0,"0"-1"126"16,0 0 52-16,7 1 43 0,-7-1 41 0,0 4 35 0,0-4 32 0,0 1 24 0,0 3 22 15,0-4 17-15,0 4 15 0,0-3 12 0,0-1 11 0,-7 4-156 0,7-4-191 16,0 4-45-16,0-4-25 0,0 4-36 0,0 0-40 0,0-3-34 0,-7-1-29 16,7 4-13-16,0-4-14 0,0 1-18 0,0 3-21 0,0-4-63 0,0 0-64 15,0 4-60-15,0-3-55 0,0-1 4 0,7-3 14 0,-7 3 28 0,0 1 29 0,0-1 28 16,7-3 30-16,-7 3 22 0,0-3 26 0,0-1 36 0,6 1 42 0</inkml:trace>
  <inkml:trace contextRef="#ctx0" brushRef="#br1" timeOffset="136461.26">16855 6092 0 0,'0'-4'23'16,"0"1"116"-16,0-1 47 0,0 0 28 0,0 0 23 0,8 4 19 0,-8-3 18 15,0 0 16-15,0-1 12 0,0 0 12 0,0 0 12 0,0 1 9 0,0-1 9 0,0 4-139 16,0-3-166-16,0-1-33 0,0 1-13 0,0-1-44 0,0 0-45 0,0 0-44 15,0-2-45-15,0 1-64 0,0 1-67 0,0 1-3 0,0-5 8 0,0 5 12 16,6-5 13-16,-6 5 17 0,0 0 21 0,0-5 21 0,0 4 27 0,0-3 47 0,0-1 50 16</inkml:trace>
  <inkml:trace contextRef="#ctx0" brushRef="#br1" timeOffset="136626.72">16914 5707 0 0,'0'0'23'15,"0"0"118"-15,0-3 44 0,0 3 29 0,0-4 21 0,0 4 18 0,0 0 16 0,0-3 11 16,0 3 11-16,-6 0 7 0,6 0 5 0,0-4-13 0,0 4-15 0,0 0-190 0,0 0-216 16,0 0-55-16,-7-4-34 0,7 4-42 0,0 0-39 0,0 0 3 0,0-4 10 15,0 1 15-15,7-1 14 0,-7 0 18 0,0 1 23 0,0-1 34 0,0 0 35 16,0 1 53-16,0-5 60 0</inkml:trace>
  <inkml:trace contextRef="#ctx0" brushRef="#br1" timeOffset="136809.92">16940 5407 0 0,'0'-4'21'0,"0"1"116"0,0 3 47 15,0-4 29-15,0 0 23 0,0 4 18 0,0-3 17 0,-6 3 14 0,6 0 12 16,0-4 10-16,0 0 10 0,0 4 7 0,0-3 7 0,-6 3-140 0,6-4-168 0,0 0-58 16,0 4-44-16,0-3-48 0,0-1-47 0,-7 0-48 0,7 0-46 0,0 1-20 15,0 3-16-15,0-4 8 0,0 1 13 0,0-1 14 0,0 0 18 0,-7 1 21 16,7-4 25-16,0 3 41 0,0 1 42 0,0-1 51 0,0-1 68 0</inkml:trace>
  <inkml:trace contextRef="#ctx0" brushRef="#br1" timeOffset="136977.4">16914 5132 0 0,'0'-4'38'0,"0"1"101"0,0-1 45 16,0 0 28-16,0 4 23 0,0-3 19 0,0 3 16 0,0-4 11 0,0 4 8 15,0-3 13-15,-6 3 13 0,6 0 13 0,0 0 13 0,0-4-118 0,0 4-140 0,0 0-34 16,0 0-17-16,0-4-9 0,-7 4-4 0,7 0-10 0,0 0-7 0,0 0-5 15,0-3-7-15,0 3-6 0,0 0-8 0,0-4-23 0,0 4-21 0,-6-4-57 0,6 4-61 16,0-3-16-16,0 3-8 0,0 0-51 0,0 0-49 0,0-4 4 0,0 0 10 16,6-3 15-16,-6 3 17 0,0 1 18 0,0-1 18 0,0 0 32 0,0-3 33 15,7 3 51-15,-7-3 49 0</inkml:trace>
  <inkml:trace contextRef="#ctx0" brushRef="#br1" timeOffset="137161.66">16940 4945 0 0,'0'0'16'0,"0"0"116"0,0-3 49 0,0 3 33 15,0 0 24-15,0 0 28 0,0 0 28 0,0 0 25 0,0 0 24 0,0 0 22 16,0-4 18-16,0 4 16 0,0 0 14 0,0 0-129 0,0 0-156 0,0 0-35 0,0-4-15 16,0 4-7-16,0 0-5 0,-6 0-22 0,6 0-22 0,0-3-24 0,0 3-27 15,0 0-18-15,0-4-16 0,0 4-8 0,0 0-8 0,-6 0-10 0,6 0-14 16,0-3-38-16,0 3-45 0,0 0-31 0,0 0-29 0,0 0-46 0,0 0-43 16,0 0 2-16,0 0 10 0,0 0 19 0,0 0 23 0,0 0 18 0,0 0 18 0,0 0 25 15,0 0 30-15,0-4 45 0,0 4 45 0</inkml:trace>
  <inkml:trace contextRef="#ctx0" brushRef="#br1" timeOffset="137793.18">17078 4882 0 0,'0'-2'28'0,"0"-2"125"0,0 4 57 16,0 0 46-16,0-4 44 0,0 4 35 0,0 0 36 0,0 0 25 0,0 0 25 0,0 0 23 15,0 0 18-15,0 0 23 0,0 0 21 0,0 0-138 0,0 0-167 0,0 0-30 16,0 0-12-16,0 0-9 0,0 0-13 0,0 0-10 0,0 0-11 0,6 0-6 0,-6 4-2 16,0-4 0-16,0 0-1 0,6 0-5 0,-6 0-8 0,6 0-10 0,-6 4-10 15,7-4-25-15,-7 0-25 0,7 0-33 0,-1 0-35 0,1 0-19 0,-1 0-20 16,1 0-15-16,0 0-20 0,-1 0-27 0,0 0-28 0,8 0-31 0,-8-4-30 16,0 4-13-16,7 0-8 0,-6 0-62 0,0 0-65 0,5 0-49 0,-6-4-43 15,8 4 5-15,-8 0 16 0,8 0 27 0,-8-4 32 0,7 4 36 0,-7 0 39 0,8 0 41 16,-8-4 43-16,7 4 33 0,-6 0 39 0</inkml:trace>
  <inkml:trace contextRef="#ctx0" brushRef="#br1" timeOffset="137977.51">17481 4876 0 0,'6'4'30'0,"-6"-2"124"0,7 2 49 0,-7 1 43 0,6-2 43 0,-6 1 41 16,7 0 39-16,-7-1 33 0,0 1 29 0,7 0 27 0,-7-4 26 0,0 0 25 0,0 0 28 16,0 3-141-16,0-3-169 0,0 0-32 0,0 0-13 0,0 0-27 0,0 0-28 15,0 0-31-15,0 0-29 0,0 0-26 0,0 0-22 0,6 0-19 0,-6 0-21 16,0 0-25-16,0 0-24 0,0 0-29 0,6-3-29 0,-6 3-25 0,0 0-22 0,7 0-10 15,-7 0-7-15,7-4-25 0,-7 4-25 0,6 0-48 0,1 0-49 0,-1 0-61 16,-6 0-53-16,6 0 17 0,1 0 26 0,0 0 31 0,-1 0 34 0,0 0 37 0,2 0 36 16,-2 0 30-16,0 0 29 0,7-4 42 0,-6 4 48 0</inkml:trace>
  <inkml:trace contextRef="#ctx0" brushRef="#br1" timeOffset="138142.75">17806 4909 0 0,'8'4'30'16,"-2"-1"126"-16,0 1 55 0,-6 0 46 0,6-1 41 0,-6 1 36 0,0-4 32 15,7 3 26-15,-7 1 22 0,0-4 18 0,7 4 17 0,-7-4 17 0,0 0 14 16,0 0-146-16,0 0-182 0,0 0-38 0,0 0-20 0,0 0-33 0,0 0-38 0,6 0-38 16,-6 0-37-16,0 0-33 0,7 0-29 0,-7-4-21 0,6 4-20 0,-6 0-73 15,6-4-82-15,-6 4-73 0,8 0-65 0,-2 0 3 0,0-3 17 0,0 3 27 0,1 0 28 16,0-4 37-16,-7 4 38 0,6 0 36 0,1 0 39 0,-1-3 37 0,1 3 45 16</inkml:trace>
  <inkml:trace contextRef="#ctx0" brushRef="#br1" timeOffset="138294.07">18145 4909 0 0,'7'4'28'16,"-7"-1"122"-16,7 1 48 0,-7 0 38 0,6-1 35 0,-6 1 36 0,6-1 35 0,-6 1 28 15,0-4 26-15,0 4 21 0,6-1 18 0,-6-3 16 0,0 0 16 0,0 4-146 16,0-4-178-16,0 0-38 0,0 0-24 0,8 0-38 0,-8 0-43 0,0 0-42 0,6 0-43 16,-6 0-64-16,6 0-72 0,-6 0-99 0,0 0-100 0,7-4-13 0,-1 4-1 15,-6-3 15-15,7 3 17 0,0-4 27 0,-1 4 31 0,0 0 38 0,-6-4 41 16,6 4 39-16,2 0 42 0,-2 0 66 0,-6 0 100 0</inkml:trace>
  <inkml:trace contextRef="#ctx0" brushRef="#br1" timeOffset="138476.56">18419 4916 0 0,'0'0'62'16,"6"0"139"-16,1 0 56 0,-7 0 43 0,6 0 37 0,-6 0 36 0,7 0 34 0,-7 4 32 16,0-4 30-16,0 0 19 0,0 0 14 0,0 0 18 0,0 0 13 0,6 0-182 0,-6 0-218 15,0 4-37-15,6-4-12 0,-6 0-20 0,0-4-22 0,0 4-29 0,0-4-28 16,8 4-27-16,-8-3-26 0,0 3-23 0,6 0-22 0,-6-4-25 0,0 4-22 15,6-4-16-15,-6 4-12 0,7-3-77 0,-7 3-81 0,7-4-57 0,-1 4-50 16,-6 0 6-16,6 0 14 0,1 0 29 0,-1 0 30 0,-6 0 35 0,7 0 36 0,0 0 38 16,-7-4 37-16,6 4 33 0,0 0 39 0</inkml:trace>
  <inkml:trace contextRef="#ctx0" brushRef="#br1" timeOffset="138626.85">18660 4861 0 0,'6'0'27'0,"-6"0"119"16,6 0 44-16,-6 0 33 0,8 0 30 0,-8 0 33 0,6 3 35 0,-6-3 26 0,0 0 29 15,6 0 16-15,-6 0 15 0,0 0 14 0,0 0 11 0,0 0-141 0,7 0-171 16,-7 0-35-16,0 0-14 0,0 0-29 0,0 0-30 0,0 0-36 0,7-3-36 16,-7 3-36-16,0 0-38 0,0 0-67 0,6 0-70 0,-6 0-69 0,0-4-66 15,6 4 2-15,-6 0 12 0,7-3 23 0,-1 3 25 0,-6-4 33 0,7 4 34 0,-7-3 29 16,7 3 31-16,-7-4 40 0,6 0 46 0</inkml:trace>
  <inkml:trace contextRef="#ctx0" brushRef="#br1" timeOffset="138794.85">18875 4784 0 0,'0'0'30'16,"0"3"119"-16,6-3 45 0,-6 0 31 0,0 0 25 0,0 5 27 0,0-5 26 15,0 0 20-15,0 0 17 0,0 0 14 0,0 0 10 0,0 0 11 0,0 0 5 16,6 0-156-16,-6 0-185 0,0 0-34 0,0 0-14 0,0 0-55 0,0 0-63 0,8 0-73 16,-8 0-69-16,0 0-49 0,0 0-41 0,0 0 5 0,0-5 13 0,0 5 17 0,6 0 18 15,-6 0 26-15,0-3 27 0,0 3 27 0,6-3 32 0,-6 3 57 0,0 0 66 16</inkml:trace>
  <inkml:trace contextRef="#ctx0" brushRef="#br1" timeOffset="138959.49">18927 4777 0 0,'0'4'33'0,"0"-4"128"16,0 3 60-16,0-3 44 0,0 0 46 0,0 3 37 0,0-3 34 0,0 0 26 15,0 0 19-15,0 0 17 0,0 0 14 0,0 0 11 0,0 0 12 0,0 0-164 0,0 0-194 16,0 0-68-16,0 0-45 0,0 0-50 0,0 0-47 0,0 0-53 0,0 0-51 15,0 0-77-15,0 0-77 0,0 0-56 0,0 0-45 0,0 0 6 0,0 0 21 16,0 0 24-16,0 0 29 0,0 0 37 0,0 0 39 0,0 0 39 0,0 0 39 16,0 0 47-16,0 0 53 0</inkml:trace>
  <inkml:trace contextRef="#ctx0" brushRef="#br1" timeOffset="140243.06">18966 4773 0 0,'0'0'58'0,"0"-3"146"0,0 3 64 15,-6 0 47-15,6 0 43 0,0 0 35 0,0 0 36 0,0 0 36 0,-7 0 35 16,7 0 32-16,0 0 32 0,-7 0 30 0,7 0 31 0,0-4-177 0,0 4-218 15,0 0-53-15,0 0-31 0,0 0-24 0,-6 0-26 0,6 0-28 0,0 0-30 16,0 0-27-16,0 0-27 0,0 0-21 0,0 0-18 0,0 0-18 0,0 0-15 0,0 0-6 16,0 0-2-16,0 0 2 0,0 0 3 0,0 0 13 0,0 0 10 0,0 0 15 15,0 0 17-15,0 0 15 0,0 0 9 0,0 4 12 0,0-4 7 0,0 0 12 0,0 0 9 16,0 3 9-16,0-3 6 0,0 0 11 0,-7 0 9 0,7 0 4 0,0 4 3 16,0-4-7-16,0 0-7 0,0 0-4 0,0 0-5 0,0 0-2 0,0 0-5 15,0 0-8-15,0 0-8 0,0-4-13 0,-6 4-14 0,6 0-14 0,0 0-15 16,0-3-11-16,0 3-12 0,0-4 0 0,0 4 1 0,0-4-3 0,0 4-4 15,0 0-1-15,0 0-1 0,0 0 3 0,0-3 3 0,0 3 5 0,0-4 5 0,0 1 7 16,0-1 0-16,0 4 8 0,6-4 7 0,-6 0 5 0,0 0 2 0,0 0 1 0,7 4 4 16,-7-2 0-16,6-3 1 0,-6 5-1 0,0-7 0 0,7 3-1 0,-7 4 0 15,0-3 3-15,7 3 4 0,-7-4 3 0,6 4 3 0,-6 0 2 0,6 0 5 16,-6 4 6-16,0-4 6 0,0 0 4 0,6 3 6 0,-6-3 4 0,0 4 1 16,0 0 6-16,0-4 7 0,0 3 5 0,0 2 9 0,0-3 3 0,0 6 5 15,0-4 4-15,-6 0-1 0,6 0 6 0,0 3 1 0,-6-4 1 0,6 1 2 0,-6 3 2 16,6-3 2-16,-7 0-2 0,7 2 1 0,-7-1-6 0,1-2-4 0,6 1-6 0,-7 0-6 15,7-1-5-15,-6-3-3 0,-1 4-9 0,7-4-10 0,-7 3-11 0,7-3-10 16,0 0-14-16,-6 0-12 0,6 0-14 0,0 0-9 0,-6-3-18 0,6 3-17 16,0-4-10-16,0 4-14 0,0-3-2 0,-6-1-4 0,6 0 1 0,0 1-2 15,0-2 4-15,0-1 2 0,0 2 5 0,0 0 9 0,0-3 6 0,6 3 3 16,-6-3 13-16,0 4 12 0,0-1 6 0,6-4 10 0,-6 4 3 0,0 0 4 0,6-3 2 16,-6 7 0-16,0-3 5 0,0-1 6 0,7 0 3 0,-7 4 1 0,0-3 10 15,7 3 4-15,-7 0 5 0,0 0 0 0,6 0 7 0,-6 0 8 0,0 3 8 0,0-3 6 16,7 4 9-16,-7-4 12 0,0 4 4 0,0-4 8 0,6 3 5 0,-6 2 6 15,0-3 0-15,0-2-1 0,0 4 5 0,0 0 3 0,0 0-1 0,0 0-2 16,0 0-7-16,-6-1-4 0,6 1-7 0,0-1-6 0,0-3-6 0,0 4-5 16,-7 0-3-16,7-1-6 0,0-3-4 0,0 4-7 0,-6-4-5 0,6 4-7 15,0-4-5-15,-7 3-4 0,7-3-3 0,0 0-2 0,0 0-6 0,0 0-3 0,-7 0-5 16,7 0-7-16,0-3-5 0,0 3-10 0,0 0-5 0,-6-4-5 0,6 4-3 16,0 0-1-16,0-4-6 0,0 4-6 0,0-3-4 0,0 3-3 0,0-4 2 0,0 4 3 15,0 0-1-15,0-4 1 0,0 4 2 0,0-3 2 0,6 3 5 0,-6 0 4 16,0-4 6-16,0 4 3 0,0 0 6 0,0 0 4 0,0 0 9 0,0 0 8 15,7 0 0-15,-7 0-6 0,0 0 4 0,7 0-4 0,-7 0-17 0,0 4-23 16,0-4-22-16,0 0-20 0,0 0-38 0,6 0-41 0,-6 0-23 0,0 3-20 16,0-3-124-16,0 0-136 0,0 0-41 0,0 0-28 0,0 0 16 0,0 0 23 0,0 0 40 15,0 0 40-15,0 0 41 0,0 0 42 0,0 0 51 0,-6-3 52 0,6 3 47 0,-7-4 62 16</inkml:trace>
  <inkml:trace contextRef="#ctx0" brushRef="#br1" timeOffset="142242.96">18960 4792 0 0,'0'0'37'0,"-7"0"132"0,7 0 59 16,0 0 45-16,0 0 39 0,-7-5 33 0,7 5 31 0,0 0 24 0,0 0 25 16,0 0 20-16,0 0 19 0,-6 0 16 0,6 0 14 0,0 0-158 0,0 0-189 0,0 0-46 15,0 0-28-15,0 0-14 0,0 0-13 0,0 0-10 0,0 0-9 0,0 0-10 16,0 0-8-16,0 0-2 0,0 5-4 0,0-5-1 0,0 0 1 0,0 3 1 0,0 1 2 15,0-4 3-15,0 4 7 0,0-4-1 0,6 3 0 0,-6-3 3 0,0 4 3 16,0-4 4-16,0 0 6 0,0 3-2 0,0-3 1 0,0 0-4 0,0 0-1 16,0 0-2-16,0 0-3 0,0 0-4 0,0 0-7 0,0 0-5 0,0 0-5 15,0 0-9-15,0 0-7 0,0 0-7 0,0 0-2 0,0 0-1 0,0 0 0 0,0 0 1 16,0 0 3-16,0 0 3 0,0 0 3 0,0 0 3 0,0 0 2 0,0 4 3 16,0-4 2-16,0 0 2 0,0 0 5 0,0 0 1 0,0 0 2 0,0 0 0 15,0 0 4-15,0 0-1 0,0 0-1 0,0 0 0 0,0 0 1 0,0 0 1 0,0 0 4 16,0 0 2-16,0 0 5 0,0 0 1 0,0 0-2 0,7 0-1 0,-7-4 2 15,0 4 0-15,0-3 0 0,0 3 0 0,7-4 1 0,-7 1-1 0,0 3 0 16,6-4-1-16,-6 0 0 0,6 1-5 0,-6-2-6 0,6 2-3 0,-6 0-6 0,0-1-2 16,8 4-1-16,-8-4-2 0,6 1-2 0,-6-1-1 0,6 4-6 0,-6 0 0 15,0-4-1-15,7 4 0 0,-7 0-1 0,0-3 6 0,6 3 6 0,-6 0 11 16,0 0 10-16,0 0 17 0,0 3 17 0,0-3 17 0,7 0 20 0,-7 0 15 0,0 0 13 16,0 0 9-16,0 0 10 0,0 0 4 0,0 0 7 0,0 0-1 0,0 0 1 15,0 4-5-15,0-4-4 0,-7 0-14 0,7 0-17 0,0 0-16 0,0 4-20 16,0-4-10-16,-6 0-8 0,6 0-8 0,0 3-7 0,-7-3-5 0,7 0-10 0,0 0-12 15,-6 0-14-15,6 0-32 0,-6 0-30 0,6 0-53 0,0 0-58 0,-8 0-65 16,8 0-64-16,0 0-161 0,0 0-163 0,0 0-28 0,0 0-6 0,0 0 20 16,0 0 25-16,-6-3 37 0,6 3 38 0,0 0 52 0,0-4 57 0,6 0 70 0,-6 1 74 15,0-4 79-15,0 3 107 0</inkml:trace>
  <inkml:trace contextRef="#ctx0" brushRef="#br1" timeOffset="145543.04">19122 4323 0 0,'6'-12'78'0,"1"1"141"0,0 0 50 0,6-3 44 0,0-4 36 16,0-1 35-16,-1-3 28 0,2-3 28 0,5-2 29 0,1 2 17 0,0-3 15 0,-1-6 15 16,1 1 13-16,6 0-195 0,0-4-236 0,-1 1-31 0,1-1-1 0,1 0-13 15,-1-3-14-15,6 4-11 0,-5-4-11 0,5-1-8 0,-6 4-7 0,7-3 1 0,-7 3 2 16,6-3 2-16,-5 4 5 0,5-1 1 0,-6 3 2 0,0-1 11 0,0 1 8 15,6 2 16-15,-6 3 13 0,-6-1 15 0,7 0 14 0,-2 5 10 0,-5-1 10 16,0 1 6-16,6-1 4 0,-7 4 3 0,-6 4 4 0,6-4 1 0,1 3-3 0,-7 5-6 16,0-4-5-16,0 2-14 0,1 2-15 0,-2 3-12 0,1-4-13 0,-6 4-12 15,6 0-11-15,-7 4-8 0,0-4-5 0,2 4-8 0,-2 0-8 0,0-1-13 0,-6 5-13 16,6-5-33-16,2 5-34 0,-8-1-53 0,0 0-51 0,6 1-66 0,-6-1-64 16,0 4-177-16,0-4-183 0,0 4-8 0,0 0 20 0,-6-3 23 0,6 3 29 15,0 0 34-15,-8 0 38 0,8-4 55 0,-6 4 57 0,0 0 70 0,0 0 71 0,-2 0 85 16,2 0 130-16</inkml:trace>
  <inkml:trace contextRef="#ctx0" brushRef="#br1" timeOffset="145793.65">20008 2860 0 0,'0'-3'111'0,"6"3"153"0,-6 0 58 0,7 0 61 0,-7 0 56 15,6-4 50-15,-6 4 46 0,7 0 37 0,-7-3 32 0,7 3 26 0,-1 0 21 16,-6-4 25-16,6 4 23 0,-6-3-233 0,7-1-281 0,0 4-39 0,-1-4-3 15,0 4-30-15,1-4-36 0,13 1 9 0,-8-1-66 0,-4 4-11 16,4-3-2-16,1 3-2 0,-6 0-4 0,6-4-5 0,-1 4-3 0,2 0-4 0,-8 0 1 16,8 0 1-16,-2 4 2 0,-5-4 3 0,6 3 1 0,0-3 3 0,-7 4 7 15,0-1 5-15,8 5 7 0,-8-4 7 0,1 3 2 0,0-4-1 0,-7 8 3 0,6-3 3 16,-6-2-7-16,0 6-8 0,0-1-17 0,0 4-19 0,-6 0-54 0,6-1-60 16,-7 4-60-16,0-3-61 0,1 3-134 0,-8 5-140 0,8-5-85 0,0 0-73 15,-7 4 9-15,6-4 20 0,-6 1 33 0,1-1 33 0,4 0 45 0,-4-2 45 0,6-6 72 16,-8 1 75-16,8-4 73 0,-1 0 77 0</inkml:trace>
  <inkml:trace contextRef="#ctx0" brushRef="#br1" timeOffset="146742.76">20907 2160 0 0,'6'-10'36'0,"0"2"130"0,2 1 53 0,-2 0 45 0,-6-4 43 0,6 4 36 0,-6-1 36 15,7 1 34-15,-7 0 31 0,0 0 33 0,0 3 31 0,0-3 40 0,6 2 37 16,-6 2-134-16,0 0-170 0,-6-1-27 0,6 0-7 0,0 1-15 0,0-1-17 15,0 0-17-15,0 1-14 0,-7 3-16 0,7-4-16 0,0 4-16 0,0-3-17 0,0 3-25 16,-6 0-25-16,6 0-18 0,0 0-18 0,0 0 0 0,-6 3-3 0,6-3 0 16,-8 4 2-16,2 3 2 0,6-3 2 0,-6 3 7 0,-1 0 6 0,1 4 7 0,-1-3 4 15,0 6 8-15,1-3 7 0,0 4-3 0,-8-1-72 0,8 5 0 0,0-1 0 0,-8 1 0 16,8 3 0-16,-1 3 0 0,-5-3 0 0,5 4 0 0,0 3 0 0,-5 0 0 16,5 1 0-16,0-1 0 0,1 4 0 0,-1 0 0 0,1 0 0 0,-7 3 0 0,6 1 0 15,1 0 0-15,0 3 0 0,6-3 0 0,-8 2 0 0,2 2 0 0,0 0 0 16,6-1 0-16,-7-3 0 0,7 3 0 0,-6-4 0 0,6 1 0 0,0 0 0 15,0-1 0-15,0-3 0 0,0-4 0 0,6 5 0 0,-6-9 0 0,7 1 0 0,-7-1 0 16,6-3 0-16,0-3-191 0,2-1-186 0,-2 1-119 0,0-5-123 0,1-3-80 16,6 4-66-16,-7-4 30 0,7-4 43 0,1 0 45 0,-8-2 47 0,14-2 49 0,-14-3 52 15,13 0 75-15,-5-3 76 0,-2-2 74 0,2 2 75 0</inkml:trace>
  <inkml:trace contextRef="#ctx0" brushRef="#br1" timeOffset="147526.41">21122 2260 0 0,'0'-4'52'0,"0"4"138"0,0-3 57 16,6-1 45-16,-6 4 37 0,0-4 35 0,0 1 32 0,0 3 27 0,0 0 27 15,0 0 23-15,0 0 25 0,0 0 36 0,0-4 43 0,0 4-149 0,0 0-186 16,0 0-27-16,0 0-8 0,0 4-9 0,0-4-13 0,0 3-8 0,0 5-13 0,0-5-5 16,0 5-7-16,-6-5-5 0,6 8-7 0,0-3-24 0,0 2-28 0,-7 1-23 15,7 1-23-15,0-1-14 0,-6 3-10 0,6-3 0 0,0 4-3 0,-7 0 1 0,7-1-4 16,-7 1 3-16,7-4-1 0,-6 3-2 0,6-2 3 0,-6-1 2 0,6 0 3 15,0-1 4-15,-7-2 4 0,7-1 6 0,0 1 6 0,-7-5 4 0,7 5 2 16,0-5 3-16,0 1 0 0,0-4-1 0,0 0-5 0,0 0-7 0,0 0-36 16,0 0 0-16,7-4 0 0,-7 1 0 0,0-1 0 0,7 0 0 0,-7-3 0 0,6 0 0 0,0-1-15 15,1-3-31-15,0 1-5 0,-1-5 0 0,1 3 3 0,5-2 2 16,-4-1 1-16,4 1 3 0,-6-5 4 0,8 5 2 0,-1-5 1 0,-7 5 3 0,8-1 5 16,-2 1 3-16,-6-1 5 0,8 4-1 0,-8 0 3 0,7 0 3 0,-6 3 3 15,0 1 6-15,-1 0 4 0,0 3 9 0,0 0 9 0,2 1 15 0,-2 3 13 0,-6 0 12 16,6 0 12-16,-6 0 8 0,7 3 4 0,-7 5 10 0,0-5 6 0,7 5-48 15,-7-1-49-15,0 0 0 0,0 4 0 0,0 0 0 0,0 0 0 0,0 1 0 0,0 2 0 16,0 1 0-16,0-1 0 0,0 1 0 0,0 0 0 0,0-1 0 0,6-3 0 16,-6 4 0-16,0-1 0 0,0-3 0 0,0 4 0 0,0-3 0 0,7-2 0 0,-7-3 0 15,0 5 0-15,6-9 0 0,0 5 0 0,-6-1-49 0,7-3-221 0,0-1-62 0,-1-3-65 16,0 4-141-16,1-4-146 0,0-4-22 0,6 4-4 0,-7-3 33 0,8-5 39 16,-2 5 38-16,2-5 41 0,-2 1 52 0,1-1 55 0,1-2 69 0,-2-1 72 15,2 3 80-15,-2-3 89 0</inkml:trace>
  <inkml:trace contextRef="#ctx0" brushRef="#br1" timeOffset="148026.75">21636 2352 0 0,'0'0'63'0,"0"0"147"0,0 0 66 0,0 0 56 0,0 0 54 15,0 0 59-15,0 0 62 0,0 0 48 0,0 0 44 0,0 0 38 0,0 0 33 16,0 0 35-16,0 0 37 0,0 0-176 0,0 0-218 0,0 0-40 0,0 0-15 0,0 0-23 16,0 0-23-16,0 0-215 0,0 0-32 0,0 0 0 0,0 0 0 0,0 0 0 15,0 0 0-15,0 0 0 0,0 0 0 0,0 0 0 0,7 3 0 0,-7-3 0 0,0 0 0 16,6 0 0-16,-6 0 0 0,6 0 0 0,-6 0 0 0,8 0 0 0,-2 0 0 15,0 0 0-15,1 0 0 0,-1 0 0 0,7-3 0 0,-6 3 0 0,5 0 0 0,-4-4 0 16,4 4 0-16,1-4 0 0,0 1 0 0,0-1 0 0,1 0 0 0,-2 1 0 16,2-1 0-16,-2 1 0 0,8-5 0 0,-7 5 0 0,1-5 0 0,-2 5 0 0,1-5 0 15,0 4 0-15,0 1-163 0,-7-1-165 0,8 0-29 0,-8 1-27 0,7-1-27 16,-6 4-134-16,-1-4-144 0,1 4-3 0,-1 0 17 0,-6 0 38 0,6 0 40 0,-6 4 49 16,0-4 51-16,8 4 64 0,-8-4 63 0,0 3 56 0,0-3 57 0,0 4 61 15,0-4 98-15</inkml:trace>
  <inkml:trace contextRef="#ctx0" brushRef="#br1" timeOffset="148359.75">22203 2077 0 0,'0'0'193'0,"0"-4"171"0,0 1 69 16,0 3 57-16,0-5 45 0,0 5 45 0,0 0 40 0,0 0 40 0,0-3 33 0,0 3 31 15,0 0 22-15,0 0 22 0,0 0 21 0,0 0-304 0,6 0-374 0,-6 0-111 0,0 0 0 16,0 3 0-16,0-3 0 0,6 5 0 0,-6-2 0 0,0 1 0 0,0 0 0 16,0 3 0-16,8 0 0 0,-8 0 0 0,0 4 0 0,0 1 0 0,0-2 0 15,0 5 0-15,0 4 0 0,0-5 0 0,0 8 0 0,-8-4 0 0,8 4 0 0,0 0 0 16,-6 0 0-16,6 1 0 0,0 2 0 0,-6-3 0 0,6 0 0 0,-7 3 0 0,7-3 0 15,-6 1 0-15,6-1 0 0,0 0 0 0,-7-4 0 0,7 0 0 0,0 0 0 16,-7 1 0-16,7-5 0 0,0 2-44 0,0-6-330 0,0 1-128 0,0 0-129 0,0 0-81 16,0-4-66-16,0 1 27 0,7-1 40 0,-7-3 49 0,7-1 52 0,-7-3 52 15,6 0 52-15,1-3 75 0,-7-1 78 0,6 0 70 0,0 1 77 0</inkml:trace>
  <inkml:trace contextRef="#ctx0" brushRef="#br1" timeOffset="148576.72">22574 2451 0 0,'0'0'130'0,"0"3"146"0,0 1 41 0,0-4 31 0,0 4 28 15,0-4 21-15,-6 4 20 0,6-1 3 0,-7 1-1 0,7-1-25 0,-7 1-31 16,1-1-77-16,-1 5-91 0,1 3-330 0,0-4-355 0,-2 4-12 0,-4 0 37 0,6 1 21 15,-8-2 22-15,1 1 23 0,7 0 24 0,-8 0 39 0,2 1 43 0,-2-2 57 0,8 5 64 16</inkml:trace>
  <inkml:trace contextRef="#ctx0" brushRef="#br1" timeOffset="149176.4">22959 2102 0 0,'0'0'176'0,"0"0"160"0,0 0 54 0,0 0 34 0,-8 4 23 0,8-4 31 0,0 4 29 16,-6-1 37-16,6 1 42 0,0 0 29 0,-6 3 24 0,6-3 24 0,0 3 19 0,-7 0-284 16,7 1-339-16,-6 3-29 0,-1-4 15 0,7 4 12 0,-6 0 16 0,-1 0-4 15,7 4-9-15,-6-4-27 0,-1 3-28 0,0 5-20 0,1-5-15 0,0 1-18 0,-1 4-13 16,0-1-7-16,1 0-1 0,-1-3-2 0,1 7 1 0,0-8-3 0,-1 4 1 15,0 1 4-15,1-4 5 0,0 0 11 0,-1-1 13 0,0 1 25 0,7-4 21 0,-6 0 21 16,6-4 21-16,0 0 5 0,0 0 4 0,0-2 2 0,0-2 2 0,0-3 2 16,0 0 0-16,6 0-3 0,-6-3-3 0,7-5-11 0,0 0-10 0,-1 1-19 0,7-4-18 15,-6 0-18-15,-1 0-20 0,7 0-10 0,0-3-9 0,0-5-6 0,0 4-2 16,0-3-2-16,0 0-3 0,0 0-4 0,0-4-6 0,1 3 7 0,-2 1 8 16,1-1 12-16,0 1 13 0,0 0 13 0,1 0 10 0,-2 3 14 0,2 1 14 0,-2-1 9 15,1 4 8-15,1 0 6 0,-8 0 8 0,7 3 12 0,-6 1 15 0,5-1 8 0,-5 5 8 16,6 3-1-16,-6-4 6 0,-1 4 3 0,0 0 5 0,2 4 2 0,-2-1 1 15,0 1 1-15,-6 4 0 0,6-2 2 0,-6 3 4 0,7-2-2 0,-7 4-3 16,0 4-2-16,0-4-4 0,0 3-27 0,0 1-70 0,0 3 0 0,0 0 0 16,0 0 0-16,0 1 0 0,0-1 0 0,-7 1 0 0,7-1 0 0,0 0 0 0,0 0 0 0,0 1 0 15,0-1 0-15,0-3 0 0,0 0 0 0,0-1 0 0,0-3 0 0,0 0 0 16,7-3 0-16,-7-1 0 0,0 0 0 0,7 0 0 0,-1-2-200 0,1-2-72 16,-1-3-55-16,0 0-54 0,2 0-97 0,-2-3-95 0,6-2-71 0,2 2-58 0,-1-1 24 15,0-3 37-15,0 0 39 0,-1-1 42 0,2-3 57 0,-1 4 57 0,0-4 66 0,0 0 65 16,-7 0 69-16,8 1 70 0</inkml:trace>
  <inkml:trace contextRef="#ctx0" brushRef="#br1" timeOffset="149380.78">23466 2307 0 0,'0'-3'177'15,"0"3"164"-15,0-3 65 0,0 3 47 0,0 0 41 0,0 0 43 0,0 0 44 16,0 0 44-16,0 0 45 0,0 0 39 0,0 0 41 0,6-5 34 0,-6 5 34 0,8 0-285 16,-8 0-341-16,6 0-71 0,-6 0-121 0,6-3 0 0,-6 3 0 0,7 0 0 15,-1 0 0-15,-6 0 0 0,7 0 0 0,0 0 0 0,-1 0 0 0,0 0 0 0,8 0 0 16,-8 0 0-16,0 0 0 0,7 0 0 0,-6 0 0 0,6-4 0 0,0 4 0 15,-6 0 0-15,5-3 0 0,2 3 0 0,-8-4 0 0,7 0 0 0,-7 4 0 16,8-3 0-16,-8-1 0 0,7 0-238 0,-6 1-70 0,6 3-23 0,-7-4-21 0,1 0-15 16,-1 1-16-16,-6 3-50 0,7-4-56 0,-1 4-77 0,-6-4-74 0,0 4 20 0,0 0 38 15,0 0 56-15,0 0 60 0,0 0 50 0,-6 0 45 0,-1 0 48 0,1 4 46 16,-7-4 48-16,0 4 52 0,6-4 81 0,-6 3 95 0</inkml:trace>
  <inkml:trace contextRef="#ctx0" brushRef="#br1" timeOffset="149576.43">23557 2176 0 0,'0'-11'130'0,"7"0"166"0,-1-1 76 0,1 5 59 15,-7-3 52-15,7 2 46 0,-1 1 43 0,0-1 37 0,-6 1 37 0,7 4 39 16,-7-1 41-16,0 0 35 0,7 1 40 0,-7 3-236 0,0 0-289 0,0 0-46 0,0 0-151 16,0 0-79-16,0 3 0 0,0 1 0 0,-7 3 0 0,7-3 0 0,0 3 0 0,0 0 0 15,0 1 0-15,0 3 0 0,0-1 0 0,-7 2 0 0,7 3 0 0,0-4 0 16,-6 3 0-16,6 1 0 0,-6-1 0 0,6 5 0 0,-7-5 0 0,7 5 0 0,-7-5 0 16,7 4 0-16,-6-2 0 0,6-2 0 0,-7 1 0 0,7 3 0 0,-6-3 0 15,6-1 0-15,-6-3 0 0,6 4 0 0,-8-4 0 0,8 4 0 0,-6-4-378 0,6 0-78 16,-6-1-52-16,6 2-139 0,0-5-137 0,-6 4 21 0,6-4 43 0,0 0 52 15,-7 1 52-15,7-5 50 0,0 5 48 0,0-8 73 0,0 0 72 0,7 3 66 0,-7-3 68 16,6 0 76-16,0-3 123 0</inkml:trace>
  <inkml:trace contextRef="#ctx0" brushRef="#br1" timeOffset="149793.09">23961 2065 0 0,'14'-6'193'0,"-2"2"169"0,-5 0 80 0,6 1 65 16,-7 3 58-16,1 0 53 0,-7 3 49 0,6 1 45 0,-6 3 44 0,6 1 36 0,-6-1 35 15,-6 4 22-15,6 0 19 0,0 0-835 0,-6 0-33 0,6 3 0 0,-7 1 0 16,1 0 0-16,-1 0 0 0,7 3 0 0,-6-3 0 0,-1 3 0 0,1 0 0 16,6-3 0-16,-6 3 0 0,-2 1 0 0,2-1 0 0,6-4 0 0,0 5 0 0,-6-1 0 15,6-3 0-15,-7 3 0 0,7-4 0 0,0 5 0 0,0-4 0 0,0-4-38 0,0 3-260 16,0 1-27-16,0-4-23 0,0 0-23 0,7-4-27 0,-7 4-66 0,6-4-69 16,-6 1-68-16,6-1-57 0,2-3 25 0,-8-1 40 0,6-3 50 0,0 0 52 15,1 0 55-15,-1-3 55 0,1-1 50 0,-7 0 48 0,6-2 55 0,1-2 59 0</inkml:trace>
  <inkml:trace contextRef="#ctx0" brushRef="#br1" timeOffset="150061.82">24352 1688 0 0,'6'-7'198'0,"-6"-4"168"0,7 4 69 15,-1 0 52-15,1 3 45 0,-7-3 47 0,7 3 48 0,-1-3 49 0,-6 3 48 0,6 4 41 16,2-4 36-16,-2 4 33 0,0-3 34 0,7 3-569 0,-6 0-299 0,-1 3 0 0,1-3 0 15,5 4 0-15,-4 0 0 0,4-1 0 0,-6 5 0 0,8-5 0 0,-8 8 0 16,7-3 0-16,1 3 0 0,-2-1 0 0,-6 5 0 0,8 0 0 0,-1 0 0 0,0 3 0 16,-6 0 0-16,5 1 0 0,-5 2 0 0,6 1 0 0,-7 4 0 0,1 0 0 15,0 0 0-15,-1 3 0 0,-6 4 0 0,7-4 0 0,-7 4 0 0,6 4 0 0,-6-1 0 16,0 0 0-16,-6 2 0 0,6 2 0 0,-7 0 0 0,1 4 0 0,-1-4 0 16,0 4 0-16,1 0 0 0,-7 4 0 0,0-4 0 0,0 0 0 0,0 0 0 15,0 0 0-15,-7 0 0 0,8-4 0 0,-8 4 0 0,1-4-416 0,-1 0-365 0,0-3-40 16,-6 0-15-16,7-1 31 0,-1-3 42 0,-6 1 52 0,0-5 52 0,7 0 66 15,-8-3 68-15,1-5 76 0,0 5 79 0,0-7 94 0,7-1 104 0</inkml:trace>
  <inkml:trace contextRef="#ctx0" brushRef="#br1" timeOffset="165975.29">12486 15478 0 0,'6'-8'82'0,"-6"4"150"15,0 1 64-15,7-1 48 0,-7-3 41 0,0 4 44 0,0-5 42 0,6 4 42 0,-6-2 42 16,0 1 35-16,0 2 34 0,0-4 25 0,0-1 27 0,-6 5-199 0,6-5-246 16,0 0-42-16,-7 5-17 0,7-4-8 0,0 0-8 0,-6 3-16 0,6-3-18 15,-7 3-20-15,7 1-19 0,-7-5-13 0,1 5-7 0,6-2-7 0,-6-1-5 16,-1 1-2-16,0 2-4 0,1-1-2 0,0 0-1 0,-1 1-3 0,-6 3-7 16,6-4-13-16,-5 4-19 0,5-3 0 0,-6 3 0 0,0 0 0 0,0 0 0 0,0 0 0 15,0 0 0-15,0 0 0 0,-7 3 0 0,7-3 0 0,-6 4 0 0,0-1 0 0,5 1 0 16,-6 0 0-16,1 4 0 0,-7-2 0 0,6 2 0 0,1-4 0 0,-7 7 0 15,6-4 0-15,-6 4 0 0,7-4 0 0,-7 4 0 0,0 0 0 0,-1 0 0 16,1 1 0-16,1 2 0 0,5-3 0 0,-6 3 0 0,0-2 0 0,-1 2 0 0,9 1 0 16,-9 0 0-16,1-1 0 0,6 1 0 0,-5-1 0 0,5 1 0 15,0 3 0-15,-6-4 0 0,7 6 0 0,-1-6 0 0,-6 4 0 0,7 1 0 0,-1-5 0 0,0 5 0 16,8-1 0-16,-8 0 0 0,1 1 0 0,-1-1 0 0,7-4 0 0,-7 5 0 16,8-1 0-16,-8 0 0 0,7 1 0 0,0-1 0 0,-7 5 0 0,7-6 0 15,1 1 0-15,-2 1 0 0,8-1 0 0,-7 1 0 0,-1-1 0 0,2 1 0 0,6-1 0 16,-8 0 0-16,8-3 0 0,-8 3 0 0,8-3 0 0,-1 3 0 0,1-3 0 0,0-1 0 15,-1 5 0-15,0-5 0 0,1 1 0 0,0 0 0 0,-1-1 0 0,0 4 0 16,7-3 0-16,-6 3 0 0,6 1 0 0,0-1 0 0,-7 1 0 0,7 2 0 16,0-2 0-16,0 3 0 0,0 0 0 0,0 3 0 0,0-3 0 0,7 4 0 0,-7-4 0 15,6 3 0-15,-6 1 0 0,7 3 0 0,0-3 0 0,-1-1 0 0,0 1 0 0,1 4 0 16,0-5 0-16,5 1 0 0,-5-1 0 0,6 1 0 0,-6 0 0 0,5 0 0 16,2 0 0-16,-2-1 0 0,-5-3 0 0,13 4 0 0,-8-1 0 0,2-3 0 0,-1 5 0 15,0-6 0-15,6 4 0 0,-5 1 0 0,5 0 0 0,-6-4 0 0,6 4 0 0,1-1 0 16,0 1 0-16,-1-1 0 0,1 1 0 0,0-4 0 0,-2 4 0 0,9-1 0 15,-7-3 0-15,-2 4 0 0,9 0 0 0,-1-5 0 0,-6 2 0 0,6-1 0 0,-1-1 0 16,-5 1 0-16,6-3 0 0,1 3 0 0,-1-5 0 0,-1 1 0 0,7-2 0 16,-5 2 0-16,-1-3 0 0,6 0 0 0,-5-4 0 0,5-1 0 0,-6 2 0 0,7-2 0 0,-1-2 0 15,1-1 0-15,-1-3 0 0,7-1 0 0,-5-3 0 0,-2 0 0 0,1 0 0 0,-1-3 0 16,7-5 0-16,-7 1 0 0,7 0 0 0,-6-4 0 0,-1 0 0 0,1-4 0 16,7 1 0-16,-8-1 0 0,1-3 0 0,-1-2 0 0,1 2 0 0,-1-3 0 15,1-1 0-15,-1-4 0 0,-6 4 0 0,7-3 0 0,-7-1 0 0,0 1 0 0,0-5 0 0,0 0 0 16,0 2 0-16,0-2 0 0,-6 1 0 0,-1-4 0 0,1 3 0 0,0-2 0 15,-8-1 0-15,8 0 0 0,-7-4 0 0,0 4 0 0,0-4 0 0,-7 1 0 16,1-1 0-16,6 1 0 0,-6-5 0 0,-7 5 0 0,6-5 0 0,-6 0 0 0,0-2 0 16,0-1 0-16,0 1 0 0,0-2 0 0,-6-2 0 0,-1 3 0 0,1-4 0 0,-1 0 0 15,-6 1 0-15,0-1 0 0,0 0 0 0,0 1 0 0,0-1 0 0,-6 4 0 16,-1 0 0-16,-6 4 0 0,7 0 0 0,-8 3 0 0,1 1 0 0,-6 2 0 16,-1 1 0-16,1 4 0 0,-1 3 0 0,-7 1 0 0,2 3 0 0,-1 0 0 15,0 4 0-15,-7 3 0 0,7-3 0 0,-7 7 0 0,1-4 0 0,-1 4 0 0,1 0 0 16,-8 4 0-16,8 0 0 0,-1-2 0 0,1 6 0 0,-1 0 0 0,1-1 0 15,-1 4 0-15,0 0 0 0,8 4 0 0,-8-1 0 0,7 0 0 0,6 1-193 0,-7 4-238 16,8 3-182-16,-1 0-185 0,1 0 2 0,6 0 27 0,7 4 48 0,-7-1 49 16,13 1 54-16,-7 0 53 0,6-5 46 0,2 5 46 0,-1 1 78 0,6-6 81 0,1 1 91 15,-1 0 132-15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37:40.4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9047 4703 0 0,'0'-3'136'0,"6"0"153"15,-6-1 56-15,7 0 30 0,-7 0 21 0,0 1 31 0,0-5 34 0,0 5 48 0,0-5 50 16,-7 5 38-16,7-5 33 0,-6 5 25 0,6-1 25 0,-6-4-249 0,-2 5-296 16,2-1-28-16,6-3 11 0,-6 3 18 0,-7-3 22 0,13 4-4 0,-13-1-8 15,6-3-26-15,1 2-29 0,0 2-12 0,-8-5-5 0,8 5-1 0,-8-4 4 0,2 3 2 16,-1 0 3-16,-1-3-10 0,2 3-72 0,-2 1 0 0,-5 3 0 0,6-4 0 15,0 0 0-15,-7 4 0 0,1 0 0 0,-1 0 0 0,0 4 0 0,1 0 0 0,0-1 0 16,-1 5 0-16,-6-1 0 0,7 4 0 0,-8 0 0 0,7 4 0 0,-5-1 0 16,-1 4 0-16,0 5 0 0,6-1 0 0,-6 3 0 0,1 4 0 0,-2 1 0 15,1 3 0-15,0 0 0 0,0 3 0 0,-1 5 0 0,2-1 0 0,-1 0 0 16,0 5 0-16,6-2 0 0,-6 5 0 0,7-3 0 0,-1-2 0 0,7 4 0 0,0-3 0 16,0 0 0-16,0 0 0 0,6 0 0 0,1 0 0 0,0-3 0 0,6 3 0 15,0-9 0-15,6 7 0 0,0-6 0 0,1 1 0 0,6 0 0 0,0-5 0 0,7 1 0 16,0 0 0-16,-2-4 0 0,9 1 0 0,-7-1 0 0,12-3 0 0,-6-1 0 15,7 1 0-15,-1-3 0 0,7-6 0 0,-6 1 0 0,5 1 0 0,2-4 0 0,-1-1 0 16,0-2 0-16,7-5 0 0,-7 0 0 0,6 0 0 0,-5-3 0 0,5-4 0 16,1 0 0-16,-1-4 0 0,0-3 0 0,-5 0 0 0,5 0 0 0,1-8 0 0,-1 4 0 15,-6-8 0-15,7 1 0 0,-7 0 0 0,7-4 0 0,-7-4 0 0,0 0 0 16,1 1 0-16,-2-5 0 0,-5 1 0 0,-1-4 0 0,1 4 0 0,-1-4-41 16,1 0-46-16,-7-1 11 0,0-1 12 0,-7 1 18 0,7 2 14 0,-6-1 13 0,0-4 19 15,-7 4 20-15,-1 0 25 0,2-3 22 0,-8 2 17 0,1 1 14 0,-1 0-47 16,1 1-51-16,-7-2 0 0,0 1 0 0,0 4 0 0,-7-4 0 0,1-1 0 0,-1 2 0 15,1-1 0-15,-8 0 0 0,8 4 0 0,-13-4 0 0,6 4 0 0,0-4 0 16,-7 4 0-16,0-2 0 0,1 3 0 0,-7-2 0 0,0 5 0 0,0-1 0 16,-1 5 0-16,2-1 0 0,-8 3 0 0,0 1 0 0,1 3 0 0,-7 4 0 15,0 0 0-15,0 4 0 0,-1 3 0 0,2 4 0 0,-7 4 0 0,-2-1 0 0,9 8 0 16,-15 0 0-16,8 4 0 0,-1-1 0 0,1 8 0 0,-7-3-125 0,5 7-330 16,2-1-63-16,0 1-143 0,5-4-143 0,2 7 19 0,-1-3 40 0,-1-4 55 0,7 3 56 15,8-3 50-15,-8 0 50 0,14-4 68 0,-1-2 68 0,1-5 74 0,-1-1 70 16,14-2 84-16,-8-5 126 0</inkml:trace>
  <inkml:trace contextRef="#ctx0" brushRef="#br0" timeOffset="2683.59">15371 6499 0 0,'6'-11'201'0,"1"0"183"0,-7 0 90 0,0-1 74 0,0 5 71 0,6 0 55 0,-6 3 51 16,-6 1 40-16,6-1 35 0,0 4 30 0,-7 0 26 0,1 4 24 0,-1 3-445 16,1-3-435-16,0 6 0 0,-8 2 0 0,8-1 0 0,-7 0 0 0,6 3 0 0,-6 5 0 15,0-5 0-15,0 5 0 0,0 2 0 0,6-2 0 0,-5 3 0 0,-1 0 0 16,-1 0 0-16,8 0 0 0,-8 0 0 0,8-4-54 0,-6 4-279 0,5-3-41 0,0-1-41 15,1 0-13-15,-1-3-8 0,1-1-48 0,6 1-52 0,0-4-40 0,-6-4-33 16,6 0 12-16,0 1 21 0,6-5 53 0,-6-3 57 0,0 0 53 0,0 0 51 16,6-3 58-16,1-1 54 0,-1-3 44 0,1 0 45 0,0 0 74 0,-1-5 86 0,0 6 1 15,0-6 35-15,2 1 111 0,-2 4 64 0,0-5 52 0,8 2 46 0,-8 2 42 16,1-2 38-16,5 3 42 0,-5-1 43 0,6 0 48 0,-7 1 48 0,1 0 39 16,6 3 37-16,0-3-135 0,-6 3-169 0,6-3-33 0,-1-1-11 0,-4 5-19 15,4-5-18-15,1 1-19 0,0 4-17 0,0-5-26 0,1 1-27 0,-2 0-33 0,2-1-39 16,-2 1-28-16,1-4-29 0,7 4-24 0,-7-1-22 0,0-2-34 0,0 2-33 15,0-3-53-15,6 0-56 0,-5 4-40 0,-2-4-37 0,2 0-49 0,-1 3-47 0,-1-3-101 16,-4 4-103-16,4-4-62 0,-5 7-50 0,0-3 25 0,-1 0 34 16,0 3 43-16,1 1 45 0,-7-1 60 0,0 4 61 0,0 0 54 0,0 0 52 0,-7 4 65 15,7-1 66-15</inkml:trace>
  <inkml:trace contextRef="#ctx0" brushRef="#br0" timeOffset="2867.11">15253 6942 0 0,'0'11'170'0,"-6"0"165"0,6 0 66 0,-6-3 58 0,6 2 57 15,0-6 57-15,0 3 61 0,0-3 50 0,6-1 47 0,-6-3 39 0,6 4 36 16,-6-4 34-16,7 0 29 0,0-4-466 0,-1 1-403 0,0-1 0 0,8 1 0 16,-8-1 0-16,7 0 0 0,-6-3 0 0,6 0 0 0,-1-1 0 0,2 1 0 0,5-4 0 15,-6 4 0-15,6-4 0 0,-5-1 0 0,6-2 0 0,-1 3 0 0,-6-3 0 0,6 2-42 16,1 1-419-16,0-3-91 0,-7 3-132 0,7-4-128 0,-8 4 18 16,1 4 39-16,0-5 52 0,0 6 57 0,1-2 54 0,-8 4 55 0,0 1 68 0,-6 3 67 15,0 0 78-15,7 3 78 0,-14 1 95 0,7 4 130 0</inkml:trace>
  <inkml:trace contextRef="#ctx0" brushRef="#br0" timeOffset="3034.19">15319 7180 0 0,'-7'19'140'0,"1"-5"163"0,-1-3 69 0,7 4 65 0,-6-4 62 15,6 0 60-15,-7-4 53 0,7 0 45 0,7 1 42 0,-7-5 37 0,0 1 36 16,6-1 30-16,-6 1 25 0,7 0-260 0,-1-4-358 0,7 0-209 0,-6 0 0 16,5-4 0-16,2-3 0 0,-1 0 0 0,0-1 0 0,0 1 0 0,7-4 0 0,-1 0 0 15,-6 0 0-15,6-4 0 0,1 1 0 0,0-4 0 0,-1 4-33 0,1-6-283 0,0 2-51 16,-2-4-67-16,2 4-62 0,-7 0-129 0,7-1-127 0,-7 1 21 0,6-1 41 15,-6 5 47-15,1-1 46 0,-8 1 49 0,7-1 50 0,-6 4 71 0,-1 0 71 16,-6 4 68-16,6-1 66 0,-6 1 78 0,0 0 120 0</inkml:trace>
  <inkml:trace contextRef="#ctx0" brushRef="#br0" timeOffset="3232.93">15585 6913 0 0,'-12'3'111'0,"6"1"164"0,-2 3 81 0,-4-3 65 0,5 3 63 16,1 1 50-16,-1-1 48 0,0 0 48 0,1 4 49 0,6-3 46 0,-6 2 44 15,-1 5 39-15,0-4 38 0,7 4-229 0,-6 0-282 0,0 3-316 0,6 0-19 0,-7 4 0 16,7 0 0-16,-7 4 0 0,7 0 0 0,-6-1 0 0,-1 4 0 0,7 4 0 15,-6-4 0-15,6 5 0 0,-6-5 0 0,6 4 0 0,0-4 0 0,-7 4 0 0,7-3 0 16,0-5 0-16,-7 4 0 0,7-7 0 0,0 0 0 0,0 1 0 16,7-5 0-16,-7-3 0 0,0-5 0 0,7 1 0 0,-1 0 0 0,-6-3 0 0,6-5 0 15,1-3 0-15,-1 0 0 0,1-7-88 0,6 3-238 0,-7-7-46 0,8 0-47 0,-8-3-144 16,7-1-148-16,0-7-10 0,0 0 13 0,1 1 39 0,-2-9 40 0,1 0 43 16,0-3 43-16,6 0 62 0,-5-3 62 0,-1-4 66 0,6 3 67 0,-6-7 75 0,1 4 105 15</inkml:trace>
  <inkml:trace contextRef="#ctx0" brushRef="#br0" timeOffset="3555.43">15938 6620 0 0,'12'-18'177'0,"-5"-1"176"16,-1 8 86-16,1-4 66 0,0 8 61 0,-7-4 51 0,6 7 46 0,-6-3 40 16,0 3 39-16,0 4 32 0,0 0 34 0,0 4 27 0,0-4 27 0,-6 4-715 0,-1-1-147 15,7 5 0-15,-7-1 0 0,1 4 0 0,6-4 0 0,-7 4 0 0,1 0 0 16,0 1 0-16,6 2 0 0,-8-3 0 0,2 3 0 0,6 1 0 0,-6 0 0 16,0-4 0-16,6 3 0 0,0-3 0 0,-7 0 0 0,7 0 0 0,0 0 0 15,0-3 0-15,0 0 0 0,0-1 0 0,7 0 0 0,-7-4 0 0,0 1 0 0,6 0 0 16,0 0 0-16,0-4 0 0,-6 0 0 0,8 0 0 0,-2 0 0 0,0 0 0 0,7-4 0 15,-6 4 0-15,0-4-42 0,5 0-6 0,-5 1 1 0,6-1 2 0,-7-3 2 16,8 4 6-16,-1-5 3 0,-1 4 3 0,-5-2 2 0,6 1 3 0,0-2 4 16,0-1 4-16,0 5 1 0,1-5 8 0,-8 5 8 0,6-5 14 0,2 5 10 15,-8-1 18-15,7 0 14 0,-6 4 23 0,0-3 21 0,-1 3 16 0,0 0-90 0,0 0-25 16,2 0 0-16,-8 3 0 0,6 1 0 0,-6 0 0 0,0 3 0 0,6 0 0 16,-12 1 0-16,6-1 0 0,0 4 0 0,-6 4 0 0,-2-4 0 0,2 3 0 0,0 4 0 15,0-3 0-15,-8 4 0 0,1-1 0 0,1 0 0 0,4 0 0 0,-10 5 0 16,4-5 0-16,1 4 0 0,-7-4 0 0,8 5 0 0,-2-5 0 0,-5-1 0 15,-1-1 0-15,8 2-6 0,-2-3-373 0,-5-4-50 0,6 3-27 0,0-3-20 0,-1-4-84 16,2 1-83-16,-1-5-23 0,0 1-7 0,6 0 35 0,1-4 43 0,0-4 48 16,-2 0 52-16,2 1 66 0,6-5 68 0,-6 1 65 0,6-4 62 0,0 0 53 15,0 0 62-15</inkml:trace>
  <inkml:trace contextRef="#ctx0" brushRef="#br0" timeOffset="3704.79">15892 6971 0 0,'6'-14'41'0,"1"-1"133"0,6 4 56 0,-7-4 48 0,0 5 43 16,8-1 39-16,-8 2 41 0,1 2 53 0,-1 0 54 0,1 0 50 0,0 0 53 0,-1 3 41 15,-6 1 38-15,6 3-151 0,-6 0-184 0,7 3-29 0,-7 1-8 0,0-1-11 16,0 4-14-16,0 1-14 0,0 2-17 0,0 2-38 0,-7 3-214 0,7-1-10 0,-6 5 0 15,0-1 0-15,-1 4 0 0,0 0 0 0,-6 0 0 0,7 4 0 0,-8-1 0 16,8 1 0-16,-6 0 0 0,5-1 0 0,-6 1 0 0,0-1 0 0,-1 1 0 16,2 0-217-16,-2-8-70 0,2 4-61 0,5-3-60 0,-6-1-127 0,6-4-130 15,-5-3-25-15,6 0-11 0,-2 0 35 0,2-7 40 0,0 0 43 0,-1-4 43 16,7 0 57-16,-7-4 63 0,7 0 62 0,0-3 62 0,0-4 74 0,0 0 83 0</inkml:trace>
  <inkml:trace contextRef="#ctx0" brushRef="#br0" timeOffset="3868.31">15865 7180 0 0,'20'-12'99'16,"-7"2"175"-16,1 3 96 0,-2-4 75 0,2 7 67 0,-2-3 63 0,1 3 60 15,1 0 58-15,-8 4 53 0,7 0 43 0,0 0 39 0,-7 4 31 0,8 0 31 16,-8 0-414-16,7 3-476 0,-7 0 0 0,1 0 0 0,6 4 0 0,-7-2 0 0,1 1 0 16,6 5 0-16,-6-5 0 0,6 5 0 0,-6 0 0 0,5-4 0 0,2 3 0 0,-8 1 0 15,7-1 0-15,0 5 0 0,0-7 0 0,-1 2 0 0,2 0 0 0,-1 1 0 16,0 0 0-16,0-4 0 0,0 0 0 0,0-1 0 0,0 1 0 0,0-3 0 16,0-1-261-16,0 0-421 0,0 2-87 0,1-7-67 0,-2 2 21 0,1-4 35 15,0 0 52-15,-6 0 51 0,5-4 66 0,2 2 67 0,-8-7 72 0,1-2 73 0,6 4 87 16,-7-4 90-16</inkml:trace>
  <inkml:trace contextRef="#ctx0" brushRef="#br0" timeOffset="4052.69">16699 6499 0 0,'-6'-8'214'0,"6"-2"188"0,0 2 96 15,0 1 61-15,-7 0 45 0,1-2 31 0,6 6 30 0,-6-4 15 0,6 3 15 16,-7 1 5-16,7-1 7 0,-7 0-20 0,1-3-22 0,0 7-400 0,6-3-460 15,0-1-143-15,-8 0-94 0,8 4-161 0,0-4-161 0,0 4 7 0,0 0 29 0,0 0 39 16,0 0 42-16,0-3 42 0,0 3 48 0,0 0 60 0,0 0 65 16,0 0 80-16,0 0 82 0,-6 0 81 0,6 0 128 0</inkml:trace>
  <inkml:trace contextRef="#ctx0" brushRef="#br0" timeOffset="4599.82">16471 6612 0 0,'-6'8'140'0,"6"-1"175"0,0 4 86 16,0-4 62-16,0 1 53 0,0-1 46 0,0 0 42 0,-6 1 38 0,6-1 40 15,0 0 30-15,0 0 28 0,0 1 23 0,-7-1 18 0,7 4-269 0,0-4-327 16,0 4-84-16,0 1-53 0,0-1-31 0,0 3-33 0,0-3-28 0,0 4-29 16,0-1-38-16,0-3-34 0,0 4-28 0,0 0-26 0,0-1-14 0,0 0-13 15,0-2-9-15,0 3-5 0,0-5 5 0,0-2 8 0,0 3 3 0,0-4 5 16,0 1 13-16,0-5 16 0,7 1 24 0,-7-4 27 0,0 0 27 0,0 0 27 0,6-4 23 16,-6 1 18-16,6-5 19 0,-6 1 18 0,7-4 14 0,-1 0 11 0,1 0 17 0,-7 0 13 15,7-1 11-15,5-2 10 0,-5 0 7 0,0-1 8 0,5 0 6 0,-5-3 5 16,19-11 107-16,-12 14-96 0,-2 1 7 0,1 0 5 0,0-2 5 15,0 5 5-15,1-4 4 0,5 4-1 0,-6-3 1 0,0 3-4 0,7 0-5 16,-8 0-9-16,2 4-9 0,5-4-8 0,-6 3-7 0,0 2-11 0,7-3-10 0,-8 2-9 16,2 3-9-16,-8-3-10 0,7 3-8 0,1 1-5 0,-8-1-4 0,0 1-3 15,8 3 0-15,-14-4-4 0,6 4 1 0,0 0-8 0,-6 0-4 0,7 0-14 0,-7 0-15 16,0 0-13-16,-7 4-12 0,7-1-8 0,-6 1-7 0,6 3-4 0,-6-3-4 16,-2 3-10-16,-4 5-4 0,6-5-7 0,-2 4-5 0,-4 0 5 0,5-1 6 15,-6 2 14-15,0-1 12 0,1 3 16 0,4-3 15 0,-4 0 5 0,-2 4 7 16,8-4 6-16,-1-4 5 0,-5 4 5 0,5-3 5 0,0-1 4 0,1 0 7 0,6 0-9 15,-6-3-10-15,6 4-13 0,-7-5-15 0,7-3-4 0,0 3-7 0,0-3-1 16,0 0-1-16,0 0-6 0,0 0-7 0,0 0-11 0,0 0-9 0,0 0-13 16,7-3-13-16,-7 3-4 0,6 0-2 0,-6-3 6 0,6 3 13 0,-6 0 3 15,7 0 5-15,-7 0 4 0,7 0 0 0,-7 3 5 0,6-3 6 0,-6 3 12 0,6 1 13 16,-6 0 21-16,7 3 23 0,-7 1 30 0,0-1 29 0,0 0 29 0,0 4 31 16,0 1 27-16,0-2 27 0,0 5 17 0,0-5 17 0,-7 6 9 0,7-2 7 15,0 1 8-15,-6 0 8 0,6-1 1 0,0 1-3 0,-6-1-3 0,6 1-5 0,0-1-17 16,0-2-17-16,0 3-23 0,0-4-98 0,0 0-75 0,0 0 0 0,0-4 0 15,0 4 0-15,0-4 0 0,6-3 0 0,-6 3 0 0,0-3 0 0,6 3 0 0,-6-3 0 16,7-4 0-16,-7 4 0 0,6-4 0 0,-6 0 0 0,7 0 0 0,0-4 0 16,-1 4 0-16,0-4 0 0,2-3 0 0,-2 3 0 0,-6-3 0 0,6 0 0 15,0-4-189-15,1 3-166 0,0-3-47 0,-1-3-47 0,-6 3-152 0,7 0-160 0,-7-5 14 16,6 2 38-16,-6 3 47 0,6-3 48 0,-6-1 50 0,0 4 48 0,0-4 73 16,0 4 71-16,-6-3 61 0,6 3 61 0,-6-1 68 0,-1 1 118 0</inkml:trace>
  <inkml:trace contextRef="#ctx0" brushRef="#br0" timeOffset="4752.04">16699 6825 0 0,'-6'8'120'0,"-7"2"175"0,7 1 92 0,-1 0 66 16,0 0 55-16,-5 3 50 0,12 2 46 0,-14-2 42 0,8 1 45 0,-1-1 39 16,1 5 38-16,-1-1 33 0,-6 0 29 0,7 4-245 0,0-3-370 0,-2 3-215 0,2 0 0 15,-7-4 0-15,6 4 0 0,1 0 0 0,-1 4 0 0,1-4 0 0,-7-1 0 16,6-2 0-16,1 3 0 0,0 0 0 0,-1-4 0 0,-6 5 0 0,6-6-177 16,1 1-113-16,0-3-30 0,-1 4-44 0,0-5-42 0,1-3-82 0,0 4-82 15,-2-4-54-15,2-4-48 0,0 0 26 0,6 1 37 0,-7-4 43 0,7 0 47 0,0-4 60 16,-6-4 62-16,6 0 53 0,0-4 52 0,0 1 62 0,0-4 66 0</inkml:trace>
  <inkml:trace contextRef="#ctx0" brushRef="#br0" timeOffset="4919.35">16445 7301 0 0,'7'-18'93'0,"0"3"164"0,5 4 82 0,-5-4 75 0,6 4 72 16,-6 0 61-16,5 4 58 0,-5-4 55 0,0 8 55 0,5-5 49 0,-5 5 46 0,-1-1 37 15,8 4 35-15,-8 0-219 0,8 4-554 0,-8-4-109 0,0 7 0 0,7-3 0 16,-6 3 0-16,6 0 0 0,-1 4 0 0,-4 0 0 0,4 0 0 0,2 0 0 0,-2 4 0 16,1-4 0-16,1 3 0 0,-2 1 0 0,2 0 0 0,-2-1 0 0,1 4 0 15,1-3 0-15,6 0 0 0,-8 0 0 0,1-1 0 0,7 1 0 0,-8-4 0 16,8 1 0-16,-6 2 0 0,5-7 0 0,-6 4-475 0,6-4-229 0,-5 1-147 0,5-5 10 15,-6 0 33-15,6 2 44 0,-5-5 51 0,5 0 64 0,-6 0 67 0,0-5 66 16,7-1 66-16,-8-2 91 0,2 1 91 0,-1 0 95 0,0-4 135 0</inkml:trace>
  <inkml:trace contextRef="#ctx0" brushRef="#br0" timeOffset="5483.89">17676 6546 20 0,'0'-3'245'0,"-6"-1"116"16,6 0 70-16,0 1 60 0,-6 3 52 0,6 0 51 0,-8 3 47 0,8-3 29 0,-6 4 20 15,6 3 34-15,0 1 34 0,-6 3 33 0,6-1 29 0,-7 1-408 0,7 5-412 16,-6 2 0-16,-1 0 0 0,7 0 0 0,-6 8 0 0,-1-1 0 0,1 1 0 15,6 4 0-15,-6-2 0 0,-2 6 0 0,2-1 0 0,0-1 0 0,-1 5 0 0,0 0 0 16,-5 0 0-16,5-4 0 0,1 3 0 0,-1-3 0 0,0 0 0 0,1-1 0 16,0-1 0-16,-1-2 0 0,0-4 0 0,1-3 0 0,6-4 0 0,-7 1 0 0,1-1 0 15,6-7 0-15,-6 0 0 0,6-4 0 0,0 1 0 0,0-4 0 16,0-4 0-16,0 0 0 0,0-4 0 0,0 0 0 0,6 0 0 0,0-6 0 0,-6 2 0 16,7-3 0-16,-1 1 0 0,8-6 0 0,-8 2 0 0,7-1 0 0,-6-3 0 15,6 0 0-15,-1 3 0 0,8-7 0 0,-6 4 0 0,5-1 0 0,-6 5 0 0,6-4 0 16,1-1 0-16,0 5 0 0,-8-1 0 0,8 0 0 0,-1 1 0 0,1 3 0 0,-7 0 0 15,7-1 0-15,-8 5-33 0,8 0-13 0,-7 0 4 0,0-1 1 0,0 4 6 16,1 1 4-16,-2 3 4 0,-6-3 3 0,1 3 1 0,0 0-4 0,-1 3-4 16,-6-3-9-16,7 3-8 0,-7 1-7 0,0 4-8 0,-7-1-11 0,7 0-11 15,-6 0-19-15,-1 5-18 0,0-5-9 0,1 4-9 0,-6 0 1 0,4-4 6 16,-4 4 13-16,-1 0 15 0,-1 0 24 0,2 0 27 0,-2 0 23 0,2-3 25 0,-2 2 24 16,1-2 24-16,1-1 23 0,-2 0 25 0,8 2 12 0,-7-6 13 0,6 4 7 15,-6-3 8-15,7-1 8 0,0 1 12 0,6 0 3 0,-7-1 5 0,0-3-2 0,7 4 3 16,0-1 0-16,0 1-25 0,0 0-134 0,7-1 0 0,-7 1 0 0,7 3 0 15,-1-3 0-15,0 3 0 0,1 1 0 0,-1-1 0 0,1 0 0 0,6 1 0 16,-7 3 0-16,8-1 0 0,-8-2 0 0,7 3 0 0,-7 4 0 0,8-4 0 16,-2 0 0-16,2-1 0 0,-2 2 0 0,2 2 0 0,-1-3 0 0,-1-3 0 0,2 2 0 15,-2-2 0-15,2-1 0 0,-1 0 0 0,0 1 0 0,0-5 0 0,-1 1 0 0,2-4-9 16,-1 0-662-16,0-4-188 0,6 1 0 0,-5-1 28 0,-2-3 38 0,2-1 43 16,-1-3 53-16,-1 4 60 0,2-4 68 0,-2-3 71 0,-5 3 90 0,6-4 93 15,-6 0 97-15,-1 1 141 0</inkml:trace>
  <inkml:trace contextRef="#ctx0" brushRef="#br0" timeOffset="5689.77">18497 6502 0 0,'0'0'247'0,"0"-3"192"0,0 3 97 15,-6 0 69-15,6 0 58 0,-7 0 43 0,0 0 40 0,7 3 33 0,-6-3 31 16,0 4 29-16,-2 3 25 0,2-3 21 0,0 3-813 0,-1 4-72 0,-6-3 0 15,7 3 0-15,-7 3 0 0,7-3 0 0,-8 4 0 0,8 0 0 0,-8 3 0 16,2-4 0-16,5 5-12 0,-6-1-412 0,0 0-48 0,0 1-141 0,0-1-147 0,7-3-10 16,-7 3 9-16,6-3 45 0,-6-1 52 0,7-3 53 0,-2 0 53 0,2-3 70 15,0 0 70-15,0-5 75 0,6 0 72 0,0-3 68 0,0 0 96 0</inkml:trace>
  <inkml:trace contextRef="#ctx0" brushRef="#br0" timeOffset="5866.75">18276 6729 0 0,'13'-14'100'0,"-1"3"164"0,2-4 82 15,-2 4 73-15,2 4 70 0,-8-4 56 0,13 4 52 0,-12-1 47 0,12 1 44 16,-11 3 46-16,4 1 42 0,1-1 40 0,0 4 39 0,0-4-221 0,1 8-350 0,-2-4-284 15,-5 0 0-15,6 4 0 0,0-4 0 0,0 3 0 0,-6 1 0 0,5-1 0 16,2 1 0-16,-8 0 0 0,7 0 0 0,0-1 0 0,-6 1 0 0,5 0 0 0,2-4 0 16,-8 3 0-16,7 1 0 0,0 0 0 0,-6-4 0 0,5 3 0 0,-4-3 0 15,4 0 0-15,-5 0 0 0,6 0 0 0,-7 0 0 0,1 0 0 0,-1 0-173 16,1-3-231-16,0 3-45 0,-1 0-89 0,-6 0-88 0,0 0-59 0,0 0-47 0,0 0 38 16,0 0 46-16,0 0 47 0,0 0 46 0,0 0 61 0,0 0 62 0,0 0 61 0,-6 0 63 15,-1 3 65-15,0-3 68 0</inkml:trace>
  <inkml:trace contextRef="#ctx0" brushRef="#br0" timeOffset="6066.84">18607 6718 0 0,'-6'4'162'0,"0"3"175"0,-1-3 81 16,7 3 65-16,-7 1 58 0,1 0 59 0,0-1 59 0,6 3 51 0,-7-2 49 0,7 2 40 16,-6 2 40-16,6-1 34 0,-7 0 29 0,7 3-793 0,0 1-109 15,-7 3 0-15,7-4 0 0,0 6 0 0,0 1 0 0,-6 1 0 0,6 0 0 0,-6 4 0 0,6 3 0 16,-7 1 0-16,7-1 0 0,-7 0 0 0,7 8 0 0,-6-4 0 0,6 3 0 16,-7-3 0-16,7 4 0 0,-6 0 0 0,6-1 0 0,0 1 0 0,0-1 0 15,-6-2 0-15,6 2 0 0,0-7 0 0,0 5 0 0,0-6 0 0,-7 2 0 0,7-4 0 16,0-1 0-16,7-2 0 0,-7-5 0 0,0 3 0 0,0-7 0 0,0 6 0 15,0-6 0-15,0-3 0 0,0-3 0 0,0 3 0 0,0-8 0 0,0 4-80 0,0-3-548 16,0-4-113-16,0 0-102 0,0 0 19 0,0 0 36 0,0-4 47 0,-7 1 49 16,7-4 63-16,-7-1 61 0,7 1 65 0,-6 0 66 0,6-1 97 0,-6-3 99 0,-2 0 110 15,8-1 126-15</inkml:trace>
  <inkml:trace contextRef="#ctx0" brushRef="#br0" timeOffset="7269.4">16680 8704 0 0,'0'0'187'0,"-6"4"176"0,6-4 77 16,0 3 62-16,-7-3 53 0,7 4 53 0,0-4 50 0,-7 0 48 0,7 4 48 15,0-4 45-15,0 0 44 0,0 0 34 0,0 0 22 0,7 0-899 0,-7 0 0 16,7 0 0-16,-7 0 0 0,6-4 0 0,0 4 0 0,7-4 0 0,-6 4 0 0,6-3 0 16,0-1 0-16,0 0 0 0,0 1 0 0,7-1 0 0,-8 0 0 0,8-3 0 15,0 3 0-15,-1-3 0 0,7 3 0 0,-6-3 0 0,6 4 0 0,-1-5 0 0,2 1 0 16,-1 3 0-16,0-3 0 0,0 3 0 0,1-3 0 0,5 3 0 0,-6 1 0 15,7-6 0-15,-8 6 0 0,7-4 0 0,-5 3 0 0,5 1 0 0,-6-5 0 16,7 5 0-16,-7-4 0 0,0 3 0 0,0-4 0 0,7 5 0 0,-13-1 0 0,5-3 0 16,1 3 0-16,1 1 0 0,-8-1 0 0,0-3 0 0,1 3 0 0,0 0 0 15,-1 1 0-15,-5 3 0 0,-2-4 0 0,2 0 0 0,-2 4 0 0,-5-3 0 16,-1 3 0-16,1 0 0 0,0-4 0 0,-1 4 0 0,-6 0 0 0,6 0 0 0,-6 0 0 16,0 0 0-16,0 0 0 0,0 0 0 0,0 0 0 0,0 0 0 0,0 0 0 15,0-4 0-15,-6 4 0 0,6 0-244 0,-6 0-440 0,6-3-87 0,-7 6-74 0,0-3 24 16,1 0 37-16,-1 0 52 0,-5 0 54 0,5 4 67 0,-6-4 69 0,-1 4 75 15,2-4 72-15,-8 3 88 0,1 5 86 0</inkml:trace>
  <inkml:trace contextRef="#ctx0" brushRef="#br0" timeOffset="7867.17">16830 8624 0 0,'-14'0'207'15,"2"3"190"-15,-2-3 105 0,2 4 80 0,5 0 71 0,-6-4 50 0,6 3 44 0,-5 1 36 16,5-1 32-16,-6 1 29 0,7-4 25 0,-1 4 21 0,0 0-691 0,1-4-199 16,-1 3 0-16,7-3 0 0,-6 4 0 0,6-4 0 0,0 3 0 0,6 1 0 15,-6-4 0-15,7 4 0 0,-1 3 0 0,1-3 0 0,0-1 0 0,-1 5 0 0,7-5 0 16,0 5 0-16,0-1 0 0,0 4 0 0,0-4 0 0,1 5 0 0,4-6 0 16,2 6 0-16,-1-5 0 0,1 4 0 0,0-4 0 0,-1 4 0 0,7 0 0 15,-6 0 0-15,6-3 0 0,-7 3 0 0,7 0 0 0,1-1 0 0,-7-2 0 0,5 3 0 16,1 1 0-16,-6-2 0 0,6-2 0 0,-7 2 0 0,1-3 0 0,6 5 0 0,-6-6 0 15,-1 6 0-15,1-5 0 0,-1 0 0 0,-6 4 0 0,7-3 0 0,-7-1 0 16,-1 1 0-16,2-1 0 0,-1-4 0 0,0 4 0 0,-7 1 0 0,1 0 0 16,-1-1 0-16,0 0 0 0,2 1 0 0,-8 3 0 0,0-5 0 0,0 6 0 15,0-1 0-15,-8 0 0 0,2 0 0 0,0 4 0 0,-1-5 0 0,1 5 0 0,-7 4 0 16,0-1 0-16,-1-4 0 0,2 8 0 0,-1-3 0 0,-7 3 0 0,0-1 0 16,1 1 0-16,0 4 0 0,-1-4 0 0,1 4 0 0,-7-1 0 0,-1 5 0 0,1-4 0 15,0 3 0-15,0-4 0 0,1 5 0 0,-2-1 0 0,-5 1 0 0,6-2 0 16,-1 2 0-16,1 0 0 0,-6-2 0 0,5 2 0 0,1-4 0 0,1-1 0 15,5 1 0-15,-6-1 0 0,6-3 0 0,1 1 0 0,-1-5 0 0,1 0 0 0,6 0 0 16,0-3 0-16,0-4 0 0,6 0 0 0,-5 0 0 0,4-4 0 0,2 0 0 16,0 1 0-16,6-5 0 0,0 0 0 0,0 3 0 0,0-6 0 0,0 0 0 0,6 3 0 15,0-3 0-15,2 0 0 0,-2 0 0 0,0-3 0 0,8 3 0 0,-2-6 0 16,1 6 0-16,1-3 0 0,5 3 0 0,0-3 0 0,1 0 0 0,-1-2 0 16,1 2 0-16,6-1 0 0,1 0 0 0,-1-3 0 0,6 4 0 0,-7-5 0 15,8 5 0-15,-1-5 0 0,2 1 0 0,5 0 0 0,-7 3 0 0,1-3 0 0,6-1 0 16,-1 1 0-16,2 0 0 0,-7-1 0 0,6 1 0 0,-1 4 0 0,2-5 0 0,-1 1 0 15,-7 3 0-15,7-4 0 0,-6 1 0 0,-1 4 0 0,8-1 0 0,-15-3 0 16,9 3 0-16,-9 0 0 0,1 4 0 0,0-3 0 0,-6-1 0 0,-1 4 0 16,1 0 0-16,0-3 0 0,-7 3 0 0,-1 0 0 0,2 0 0 0,-2 0 0 0,2 0 0 15,-8 0 0-15,1 0 0 0,-1 3 0 0,1-3 0 0,-7 0 0 0,7 0 0 16,-7 0 0-16,6 0 0 0,-6 0 0 0,0 0 0 0,0 0 0 0,0 0 0 0,0 0 0 16,0 0-153-16,0 0-734 0,-6-3-1 0,6 3 24 0,0 0 36 0,-7 0 38 15,7 0 44-15,-7 0 49 0,1 0 70 0,-1 0 73 0,7 3 89 0,-6-3 95 16,-1 4 127-16,-6-4 164 0</inkml:trace>
  <inkml:trace contextRef="#ctx0" brushRef="#br0" timeOffset="9000.29">16569 10349 0 0,'0'-11'101'0,"6"3"148"0,-6 2 56 16,8-2 48-16,-8 4 43 0,0-3 55 0,0 3 54 0,6 1 43 0,-6-1 39 15,0 0 37-15,0 4 36 0,0 0 31 0,0 0 34 0,0 0-218 0,0 4-267 0,0 0-28 16,0-1 5-16,0 4-10 0,0 1-11 0,0 0-29 0,0 3-31 0,0-4-22 0,-6 7-114 15,6-3 0-15,0 4 0 0,0 3 0 0,0 1 0 0,-8-1 0 0,8 0 0 16,0 5 0-16,-6 2 0 0,6-3 0 0,0 3 0 0,-6 1 0 0,6 0 0 16,-7 0 0-16,7 3 0 0,-7-4 0 0,7 1 0 0,-6-1 0 0,6 2 0 0,-7-2 0 15,7 1 0-15,-6-4 0 0,6-1 0 0,-6-2 0 0,6-1 0 0,0 1 0 16,-7-5 0-16,7 1 0 0,0 0 0 0,0-5 0 0,0-2 0 0,0-1 0 16,0 0 0-16,0-2 0 0,0-2 0 0,0 0 0 0,0-3 0 0,0 0 0 0,0 0 0 15,7 0-15-15,-7 0-29 0,6-3 2 0,-6 0 5 0,6-5 2 0,1 0 1 16,-7 1 1-16,6 0-4 0,1 0-3 0,0-4-5 0,5-4-5 0,-4 4-5 15,-2-4-6-15,0 0-6 0,7 1-4 0,0-1-8 0,-6 0-12 0,5-3-11 16,-4 4-12-16,4-1-10 0,2 0-10 0,-2 1-12 0,-5-1-5 0,6 4-5 0,-6 0 0 16,5 0 1-16,-5 0 8 0,6 4 9 0,-7-1 13 0,1 5 13 0,-1-1 10 0,8 0 12 15,-14 4 6-15,6 0 4 0,0 4 5 0,-6 0 4 0,8-1-3 0,-8 1-3 16,0 3-4-16,0 1-3 0,0-1-6 0,-8 4-6 0,8 0-1 0,-6 0 0 16,6 0 7-16,-6 0 11 0,-1 0 23 0,0 0 21 0,1 0 25 0,6 0 26 15,-13 0 25-15,7 0 26 0,-1 0 30 0,0-4 33 0,1 0 38 0,0 1 42 0,-1-1 19 16,0 0 19-16,1-3 7 0,6 1 6 0,-7-2-5 0,1 0-6 0,0-3-12 15,6 4-15-15,-7-4-3 0,7 4-2 0,0-4 2 0,0 0-1 0,0 0-18 16,0 0-25-16,0 4-55 0,0-4-121 0,0 3 0 0,7 1 0 0,-7-4 0 0,6 3 0 16,0 1 0-16,-6-1 0 0,7 1 0 0,-1 4 0 0,1-5 0 0,0 5 0 15,-1-5 0-15,7 4 0 0,-6-3 0 0,5 3 0 0,-5-3 0 0,6 0 0 16,-6-1 0-16,5 5 0 0,2-8 0 0,-8 3 0 0,7-3 0 0,0 0 0 0,-6 0 0 16,5-3 0-16,2 0-3 0,-2-2-452 0,2-2-144 0,-1 3-149 0,-7-3-31 15,8 0-11-15,-2 0 38 0,2-4 48 0,-8-1 55 0,7 5 58 0,-7-3 55 0,8-2 57 16,-8 1 81-16,0 0 82 0,0 0 80 0,2 0 88 0</inkml:trace>
  <inkml:trace contextRef="#ctx0" brushRef="#br0" timeOffset="9301.96">17175 10367 0 0,'0'-4'168'0,"0"1"172"15,0-4 76-15,0 3 65 0,0 4 56 0,-6-3 51 0,6 3 45 0,-8-4 32 16,8 4 26-16,-6 0 26 0,0 0 23 0,6 0 24 0,-6 0 23 0,-1 4-292 15,0-4-346-15,7 3-129 0,-6 4-20 0,-1-3 0 0,1 3 0 0,-1 1 0 0,0-1 0 16,1 4 0-16,0 0 0 0,0 0 0 0,6 0 0 0,-8 0 0 0,2 3 0 16,0-3 0-16,6 5 0 0,-7-6 0 0,7 1 0 0,-6 0 0 0,6 0 0 0,0 0 0 15,0-4 0-15,0 4 0 0,0-3 0 0,0-5 0 0,6 5 0 16,-6-4 0-16,7-1 0 0,-7 1 0 0,6-4 0 0,0 0 0 0,2 3 0 0,-2-3 0 0,0-3 0 16,0 3 0-16,1 0 0 0,0-4 0 0,6 1 0 0,-7-1 0 0,8 0 0 15,-2 0 0-15,-6-3 0 0,8 3 0 0,-1-3 0 0,0 3 0 0,0-3 0 16,-1 0 0-16,-4 0 0 0,11-1 0 0,-12 1 0 0,6 3 0 0,-1-3 0 0,2 0 0 15,-2 0 0-15,2 3 0 0,-8-4 0 0,7 4-212 0,-6 0-230 0,-1 1-96 16,7-1-102-16,-7 1-67 0,2 3-59 0,-2 0 36 0,0 0 49 0,1-4 47 0,-1 4 50 16,-6 0 51-16,0 4 54 0,0-4 74 0,0 0 76 0,0 0 72 0,0 0 74 15</inkml:trace>
  <inkml:trace contextRef="#ctx0" brushRef="#br0" timeOffset="9503.19">13251 10510 0 0</inkml:trace>
  <inkml:trace contextRef="#ctx0" brushRef="#br0" timeOffset="9834.1">17599 10250 0 0,'0'-4'194'0,"0"4"171"16,0 0 69-16,0 0 53 0,0 0 47 0,0 0 41 0,-8 4 34 0,8-4 32 15,-6 4 27-15,0 3 28 0,6-3 24 0,-7-1 27 0,0 1 20 0,7 3-310 0,-6 1-371 16,0-5-46-16,6 5-2 0,-7-1-11 0,1 0-14 0,6 0-10 0,-7 2-16 15,7-2-5-15,-7 0-6 0,7 0-4 0,0 0-8 0,0-3-1 0,0 3-3 16,0 1 4-16,0-5 2 0,0 1 1 0,7 0 4 0,-7-1 4 0,7 1 7 16,-7-4 7-16,6 4 8 0,1-4 2 0,-1 0 5 0,0 0 1 0,-6 0 0 15,7 0 2-15,0-4-1 0,-1 4 2 0,0-4 2 0,2 4 3 0,4-3 4 16,-5-1 2-16,-1 4 4 0,1-4 3 0,-1 1 2 0,7-1 6 0,-7 0 4 0,2 4 8 16,-2-4 9-16,0 1 10 0,1 3 2 0,0-4-67 0,-1 4 0 0,-6-3 0 15,6 3 0-15,1 0 0 0,-7 0 0 0,6 3 0 0,-6-3 0 0,0 4 0 0,7-4 0 16,-7 3 0-16,0 5 0 0,0-1 0 0,-7 1 0 0,7-1 0 0,0 4 0 15,-6 0 0-15,-1 3 0 0,1 1 0 0,0-1 0 0,-1 6 0 0,0-2 0 16,-5-1 0-16,-2 2 0 0,1 3 0 0,0 0 0 0,0 0 0 0,1 4 0 0,-2-4 0 16,-6 0 0-16,8 0 0 0,-1-4 0 0,-7 4 0 0,7-3 0 0,0-5 0 15,-6 1-77-15,5-1-489 0,2-3-127 0,-2 0-69 0,8-3-53 0,-7-5 28 0,0 1 42 16,6-4 53-16,1-4 55 0,0 1 58 0,-2-1 61 0,-4-3 80 0,12-4 80 16,-7 0 83-16,1 0 85 0</inkml:trace>
  <inkml:trace contextRef="#ctx0" brushRef="#br0" timeOffset="10033.19">17461 10510 0 0,'14'-3'148'0,"-8"-1"176"0,0 0 89 0,1 4 73 0,-1-3 65 0,1 3 56 0,0 0 52 16,-1 0 45-16,0 0 46 0,1 0 40 0,0 3 39 0,-7-3 29 0,6 4 30 15,1-4-704-15,-1 4-184 0,0-4 0 0,1 3 0 0,6 0 0 0,-7 2 0 0,2-5 0 16,4 3 0-16,-5 1 0 0,6 0 0 0,0-1 0 0,-7-3 0 0,8 4 0 16,-2-4 0-16,2 3 0 0,-2-3 0 0,1 4 0 0,1-4 0 0,-2 0 0 0,-5 0 0 15,6 0 0-15,0 0 0 0,0 0 0 0,0-4 0 0,-7 1 0 0,8 3-274 16,-8-4-122-16,0 1-46 0,1-1-84 0,0 4-86 0,-1-4-57 0,1 4-50 0,-1-3 33 15,0 3 44-15,-6 0 43 0,0 0 43 0,0 0 62 0,0 0 62 0,0 0 63 16,0 0 64-16,-6 3 66 0,6 1 70 0</inkml:trace>
  <inkml:trace contextRef="#ctx0" brushRef="#br0" timeOffset="10303.48">17468 10935 0 0,'0'-4'100'0,"7"1"149"0,-7-1 57 0,6-3 64 0,-6 4 63 16,6-1 53-16,1-4 51 0,-1 5 39 0,1 0 33 0,0-2 26 0,-1 1 24 16,0-3 24-16,8 3 27 0,-8 1-223 0,1-1-268 0,5 0-38 0,-5 1-3 0,6 3-40 15,1-4-44-15,-2 0-30 0,1 1-24 0,0-5-19 0,0 5-17 0,1-1-11 0,-2 1-13 16,2-1-27-16,-2 0-31 0,1 1-42 0,1-5-39 0,-2 8-26 0,8-7-22 15,-14 3-30-15,7 1-30 0,1-5-24 0,-2 5-26 0,-4-1-20 0,4 0-21 16,-6 1-51-16,8-1-56 0,-8 0-42 0,1 1-40 0,-7 3 41 0,6 0 47 16,-6-4 40-16,0 4 36 0,0 0 45 0,0 0 42 0,0 0 38 0,0 0 40 0,0 0 43 15,-6 4 46-15</inkml:trace>
  <inkml:trace contextRef="#ctx0" brushRef="#br0" timeOffset="10633.18">17715 10682 0 0,'-6'-7'111'0,"6"0"161"0,-7-1 76 0,7 5 60 16,0-4 59-16,0 3 45 0,-6 0 37 0,6 1 37 0,0-1 31 0,0 4 36 15,0 0 34-15,0 0 34 0,0 4 34 0,6 3-227 0,-6-3-277 0,0-1-48 16,0 4-18-16,0-3-19 0,0 3-25 0,7 1-110 0,-7 3-31 0,0 0 0 0,0 0 0 16,6 0 0-16,-6 3 0 0,0 1 0 0,0 0 0 0,7 3 0 0,-7 0 0 15,0 1 0-15,7 2 0 0,-7-2 0 0,0 3 0 0,6 0 0 0,-6 0 0 16,0-1 0-16,0 2 0 0,0-4 0 0,6 2 0 0,-6-3 0 0,0 0 0 0,0 1 0 16,0-5 0-16,0 1 0 0,0 0 0 0,-6-4 0 0,6 0 0 0,0 0 0 0,0-4 0 15,0 0 0-15,-6-3 0 0,6 3 0 0,0-7 0 0,-7 4 0 0,7-4 0 16,-7 0 0-16,7-4 0 0,-6 4-77 0,6-3-241 0,-7-5-27 0,1 5-25 15,0-5-12-15,-1 2-12 0,0-6 0 0,1 5-2 0,0-4-26 0,-2 0-30 16,2 0 16-16,0-4 20 0,-1 5 58 0,1-6 63 0,6 5 64 0,-7 0 64 0,1 1 51 16,-1-1 50-16,7 0 33 0,-6 0 28 0,6 3 28 0,0 1 29 0,0 3 58 15,0-3 65-15,0 4 26 0,0-2 23 0,-6 5-5 0,6 0-12 0,0 0-22 0,0 5-26 16,0-5-23-16,0 3-23 0,0 4-20 0,-8-3-21 0,8 3-38 0,0 1-40 16,0 0-31-16,-6-2-31 0,6 5-89 0,-6 0-94 0,6-4-76 0,0 4-68 15,-7 0-17-15,7 5-6 0,0-6 15 0,0 1 21 0,0 0 29 0,-7-3 34 16,7 3 38-16,7-4 43 0,-7 0 31 0,0 1 39 0,0-4 73 0,7-1 91 0</inkml:trace>
  <inkml:trace contextRef="#ctx0" brushRef="#br0" timeOffset="10735.42">17650 11118 0 0,'6'-3'52'0,"8"-5"143"0,-1 5 66 16,-6-5 51-16,5 5 41 0,1-1 36 0,-6-4 29 0,6 5 21 0,0-1 18 15,-6 1 16-15,5-1 13 0,-5 1 8 0,6 3 4 0,0-4-204 0,-7 4-245 16,2 0-102-16,4-4-85 0,-6 4-165 0,1-3-172 0,0 3-17 0,-1 0 4 0,1-5 17 16,-1 5 19-16,0 0 21 0,2 0 24 0,-2-2 30 0,0 2 34 0,0-4 50 15,1 4 56-15,0-5 72 0,-7 2 120 0</inkml:trace>
  <inkml:trace contextRef="#ctx0" brushRef="#br0" timeOffset="11132.69">18230 10510 0 0,'0'-7'226'0,"-6"3"174"0,6 1 70 0,-7-1 66 0,7 0 63 0,0 1 53 0,-7 3 47 15,7-4 32-15,-6 1 26 0,-1 3 23 0,7 0 20 0,-6 0 22 0,6 0-103 16,-6 3-719-16,-2 1 0 0,2-4 0 0,6 7 0 0,-6-3 0 0,0 3 0 0,-1 0 0 16,0 1 0-16,1-1 0 0,-1 4 0 0,1-4 0 0,-1 4 0 0,0 0-162 0,1 0-103 15,0 0-29-15,0-4-29 0,-2 4-22 0,-4 1-21 0,5-1 1 16,1 0 4-16,-1-4-24 0,0 4-25 0,1-4-33 0,0 0-28 0,0 1-15 0,-2-1-12 16,2-3 33-16,0 3 36 0,-1-3 40 0,7-1 42 0,-7 1 44 0,7 0 44 15,0-4 27-15,0 0 26 0,0 0 44 0,0 0 42 0,0-4 94 0,7 4 87 16,-7-4 54-16,7 4 55 0,-1-3 47 0,0-1 46 0,2 0 42 0,-2 4 45 0,0-3 32 15,0 3 31-15,8-4 39 0,-8 4 46 0,1 0 48 0,-1 0 49 0,0 0-103 16,8 4-137-16,-8-1-10 0,0 1 4 0,1 0 2 0,0 3 0 0,-7 0-14 0,6 1-16 16,1-1-18-16,-7 4-15 0,6 0-35 0,-6 0-253 0,0 0 0 0,0 4 0 15,7-1 0-15,-7-3 0 0,0 8 0 0,0-5 0 0,0 4 0 0,-7 1 0 16,7-4 0-16,0 3 0 0,0 0 0 0,0-4 0 0,-6 5 0 0,6-4-116 0,0-1-222 16,0 1-31-16,0-1-29 0,0-3-29 0,0 0-72 0,0-3-76 0,6 0-56 15,-6-5-45-15,0 1 28 0,0-4 40 0,7-4 53 0,0 1 54 0,-7-5 65 16,6-2 64-16,0-2 51 0,0-3 47 0,2 1 53 0,-2-5 56 0</inkml:trace>
  <inkml:trace contextRef="#ctx0" brushRef="#br0" timeOffset="11333.62">18354 10375 11 0,'6'-8'209'0,"-6"4"112"16,0 1 73-16,-6 3 58 0,6 0 51 0,0 0 44 0,-7 3 38 0,7 5 17 0,-6-4 12 16,6 3 24-16,-7 0 23 0,7 1 24 0,-7 3 22 0,7-4-232 0,0 4-283 15,-6-4-60-15,6 0-32 0,0 1-20 0,0-1-19 0,6 0-12 0,-6 1-9 16,0 0-4-16,7-5-3 0,-7 1-2 0,7 3-3 0,-1-3-23 0,1-1-5 0,-1 1 0 15,0-4 0-15,1 4 0 0,0-4 0 0,-1 3 0 0,0-3 0 0,8 0 0 0,-8 3 0 16,1-3 0-16,-1-3 0 0,1 3 0 0,-1 0 0 0,7-3-29 0,-7 3-63 16,2-4-58-16,-2 0-61 0,0 1-66 0,1-5-65 0,0 5-116 0,-1-4-119 15,0 3-70-15,1-4-58 0,-1 4 20 0,1-3 34 0,-7 3 37 0,7-3 42 16,-7 0 47-16,0 3 54 0,0 0 73 0,0 1 74 0,0 0 77 0,0 3 77 0</inkml:trace>
  <inkml:trace contextRef="#ctx0" brushRef="#br0" timeOffset="11516.55">18327 10668 0 0,'-12'14'173'0,"12"-3"170"0,-7 4 72 0,0-8 53 16,7 4 45-16,-6-4 41 0,6 1 42 0,0-5 38 0,0 5 40 0,0-5 36 16,0 2 42-16,6-5 33 0,-6 3 36 0,7-3-285 0,0-3-344 0,-1 3-167 15,0-5-25-15,1 5 0 0,6-3 0 0,-6 0 0 0,-1-2 0 0,7 2 0 0,-6-1 0 16,5-3 0-16,2 3 0 0,-8-3 0 0,7 3 0 0,0-3 0 0,0 3 0 16,1-3 0-16,-2 3 0 0,-5-3 0 0,6 0 0 0,-7 3-211 0,7-3-123 0,-6 3-51 15,6 0-54-15,-7-3-159 0,1 4-164 0,0-5 14 0,-1 1 43 0,1 3 46 16,-1-3 49-16,0 3 43 0,1-4 47 0,-7 1 67 0,7 4 69 0,-7-5 64 15,6 1 64-15,-6 3 74 0,6-3 124 0</inkml:trace>
  <inkml:trace contextRef="#ctx0" brushRef="#br0" timeOffset="11732.73">18523 10279 0 0,'-7'-7'172'0,"7"3"171"0,-6 1 73 0,6-1 62 0,-7 4 56 16,7 0 55-16,-6 4 53 0,6-1 48 0,0 1 44 0,-6 0 43 0,6 3 37 15,-7 4 35-15,7-4 30 0,0 4-605 0,0 1-274 0,-7 2 0 0,7 4 0 0,0 1 0 16,0-1 0-16,0 4 0 0,0 0 0 0,0 3 0 0,0 1 0 0,-6 4 0 15,6-1 0-15,0 4 0 0,0-1 0 0,0 2 0 0,-6-1 0 0,6 3 0 16,0-2 0-16,0-2 0 0,-8 5 0 0,8-4 0 0,0 0 0 0,0 0 0 0,0-1 0 16,-6-6 0-16,6 4 0 0,0-5 0 0,0 1 0 0,-6-4-221 0,6-4-204 15,0 1-110-15,0-1-111 0,0-4-66 0,0 1-49 0,0-4 32 0,0 1 44 16,-7-1 50-16,7-8 50 0,0 4 51 0,-6-3 56 0,6-4 74 0,-7 4 74 0,1-4 70 16,-1-4 73-16</inkml:trace>
  <inkml:trace contextRef="#ctx0" brushRef="#br0" timeOffset="12283.49">17364 10587 0 0,'0'-4'78'0,"0"1"144"0,0-1 56 15,0 1 42-15,0-1 37 0,0 4 35 0,0-4 37 0,0 0 34 0,0 1 36 16,0 3 47-16,0 0 49 0,0 0 39 0,0 0 35 0,0 0-189 0,0 3-234 15,0-3-28-15,0 4 2 0,0 4 0 0,0-5 1 0,0 4-1 0,0 4 0 16,0 0-5-16,0 1-8 0,0 2-22 0,-7 5-128 0,7-1-57 0,0 0 0 0,0 8 0 16,0-5 0-16,-6 9 0 0,6-4 0 0,0 3 0 0,-7 4 0 0,7 0 0 0,0 0 0 15,-6-1 0-15,6 2 0 0,-7 2 0 0,7-2 0 0,0-2 0 0,-6 5 0 16,6-8 0-16,0 5 0 0,0-5 0 0,-7 0 0 0,7-4 0 0,0 1 0 16,0 0 0-16,0-4 0 0,-7-4 0 0,7 0 0 0,0-3 0 0,0-4 0 15,0 0 0-15,0 0 0 0,0-4 0 0,0-3 0 0,0 0-178 0,0-1-350 0,0-3-151 16,0 0-149-16,7-3 9 0,-7-5 32 0,0 1 49 0,7 0 52 0,-7-4 61 0,0-4 64 15,0 0 63-15,6 1 65 0,-6-1 84 0,0-3 83 0,7-4 91 0,-7 0 134 16</inkml:trace>
  <inkml:trace contextRef="#ctx0" brushRef="#br0" timeOffset="16767.91">19422 8536 0 0,'0'-4'169'15,"6"0"156"-15,-6 1 69 0,0-1 58 0,7 4 49 0,-7-4 44 0,0 4 34 0,0 0 28 16,0 0 27-16,0 0 19 0,0 0 21 0,6 0 16 0,-6 4 16 0,0 0-280 0,0-1-330 16,0-3-72-16,0 0-38 0,0 4-56 0,0-4-57 0,0 0-53 0,0 4-48 15,7-4-53-15,-7 0-48 0,0 0-155 0,0 0-157 0,0 7-9 0,0-3 13 16,-7-1 26-16,7 4 30 0,0-3 46 0,0 4 49 0,0-1 56 0,-6 4 59 15,6-4 59-15,-7 3 60 0,7-1 68 0,-6 2 112 0</inkml:trace>
  <inkml:trace contextRef="#ctx0" brushRef="#br0" timeOffset="17050.18">19226 8894 0 0,'0'8'77'0,"0"0"146"0,0-1 61 0,7-4 50 0,-7 1 44 0,7-1 43 15,-1 1 39-15,-6 0 36 0,6 0 38 0,0-4 33 0,2 0 33 0,-2 3 26 0,0-6 26 16,8 3-199-16,-8 0-241 0,1-4-42 0,5 4-15 0,2-4-18 0,-2 0-20 15,-5 1-19-15,13-4-19 0,-8 3-18 0,2-3-18 0,-2 3-15 16,2-6-17-16,-1 1-7 0,6 2-6 0,-6 0-6 0,1-4-2 0,5 4-3 0,-6-1-3 16,0 1-1-16,0-4 2 0,6 4 10 0,-5-1 13 0,-8 5 13 0,7-5 13 15,0 4 17-15,-6 1 16 0,5-1 18 0,-4 4 19 0,-2 0 16 0,-6 0 12 0,6 0 11 0,1 4 9 16,-7-1-12-16,0 1-140 0,0 4 0 0,0-1 0 0,0 4 0 16,-7-4 0-16,1 8 0 0,0-4 0 0,-2 3 0 0,2 2 0 0,0 2 0 0,-8 0 0 15,8 0 0-15,-7 1 0 0,0 2 0 0,6 2 0 0,-5-2 0 0,-8 2 0 16,7-1 0-16,0-1 0 0,0 1 0 0,-1 1 0 0,-5-2 0 0,6 2 0 15,0-5 0-15,1 0 0 0,-8 0 0 0,6-3-311 0,2 0-120 0,-1-1-39 0,-1-3-153 0,2-4-155 16,-2 1 14-16,2 0 39 0,5-5 47 0,-6-3 49 0,6 3 47 0,1-6 49 16,0 0 69-16,-2-2 68 0,2-2 75 0,0 0 72 0,0 0 71 0,-1-4 119 15</inkml:trace>
  <inkml:trace contextRef="#ctx0" brushRef="#br0" timeOffset="17220.9">19240 9151 0 0,'0'-11'93'0,"6"4"166"16,0-1 85-16,-6 5 70 0,6-5 63 0,2 5 50 0,-2 3 44 0,7-4 41 15,-6 4 38-15,-1 0 43 0,1 4 43 0,5-4 37 0,-5 3 35 0,6 1-210 0,0 3-262 16,0-3-67-16,0 4-238 0,0-5-31 0,-6 4 0 0,13 1 0 0,-8-1 0 15,1 3 0-15,0-1 0 0,0-2 0 0,1 0 0 0,-2 0 0 0,2 1 0 16,-1 3 0-16,-1-8 0 0,2 5 0 0,-2-1 0 0,-5 0 0 0,6 1 0 16,0-5 0-16,-7 5 0 0,8-5 0 0,-8 1 0 0,0 0 0 0,2-1 0 0,-2-3 0 15,0 4-297-15,-6-4-86 0,7 0-58 0,-7 0-160 0,0 0-164 0,0 0 10 16,0 0 39-16,0 0 44 0,-7-4 48 0,1 1 44 0,0-1 46 0,-2 0 57 0,2 1 60 16,0-5 64-16,-8 5 67 0,2-5 80 0,-1 1 122 0</inkml:trace>
  <inkml:trace contextRef="#ctx0" brushRef="#br0" timeOffset="17357.02">19102 8836 0 0,'-6'-4'93'0,"0"1"150"0,6 3 58 0,-7-4 43 0,1 4 35 15,6 0 23-15,-7-4 17 0,0 4 5 0,7 0 1 0,0 0-14 0,-6 0-18 0,6 0-14 16,-6 0-17-16,6 0-290 0,0 0-334 0,0 0-98 0,0 0-59 0,0 0-28 0,0 0-19 16,0 0 21-16,0 0 23 0,0 0 33 0,0 4 37 0,0 0 43 0,0-4 46 15,0 3 41-15,0 1 46 0,0 0 73 0,0-1 91 0</inkml:trace>
  <inkml:trace contextRef="#ctx0" brushRef="#br0" timeOffset="17658.9">19070 8964 0 0,'0'11'28'0,"7"4"125"0,-7 0 58 0,0-1 39 0,6 1 33 0,-6 3 27 0,7-3 25 16,-7 3 21-16,0-3 22 0,0 3 16 0,6 1 17 0,-6-1 12 15,0-1 11-15,0 3-147 0,0-2-179 0,0 0-50 0,-6 0-31 0,6 4-20 0,0-3-19 16,-7-1-10-16,7-1-5 0,-6 3-4 0,6-2-4 0,-7 0 4 0,0 0 8 16,7-3 11-16,-6 3 12 0,0-3 13 0,6 1 14 0,-6-7 18 0,-2 3 20 15,2-1 21-15,6 0 21 0,-6-4 4 0,-1 0 6 0,7-3 9 0,-7 3 10 0,7-7 15 16,-6 4 15-16,-1-4 5 0,7 0 1 0,0 0 2 0,-6-4-1 0,6 4-4 0,0-3-6 15,0-1-5-15,0 0-9 0,0 0 6 0,0 1 4 0,0-1 2 0,6 1 1 16,-6-1-8-16,7 0-7 0,-1 1-2 0,1 3-1 0,0-4 1 0,-1 4-65 16,0 0-80-16,2 0 0 0,4 0 0 0,-6 0 0 0,8 4 0 0,-1-4 0 15,-1 3 0-15,2 1 0 0,-2 0 0 0,2-1 0 0,5 4 0 0,-5-3 0 0,4 0 0 16,-4 0 0-16,5-1 0 0,1 1 0 0,0 0 0 0,-1-1 0 0,1-3 0 16,-1 4 0-16,7-4 0 0,-6 0 0 0,-1 0 0 0,8-4 0 0,-8 4 0 0,7 0 0 15,0-3 0-15,-6-1 0 0,5 0 0 0,1 1 0 0,1-1 0 0,-8 0 0 16,8 0 0-16,-2 1 0 0,-5-4 0 0,6 3 0 0,0-3-173 0,-7 3-525 15,7-3-82-15,0 4-65 0,-6-6 25 0,7 3 39 0,-9-2 49 0,2-3 53 16,-1 4 64-16,7-4 65 0,-12 0 65 0,5 0 72 0,1 0 93 0,-7 0 96 0</inkml:trace>
  <inkml:trace contextRef="#ctx0" brushRef="#br0" timeOffset="18187.14">20126 8587 0 0,'0'-8'196'0,"0"1"171"16,6 0 72-16,-6 3 63 0,0 0 59 0,0 1 54 0,0 3 51 0,0 0 41 16,0 0 38-16,0 7 33 0,0-3 31 0,0 3 29 0,0 8 28 0,0-1-764 0,0 1-102 15,0 0 0-15,0 3 0 0,-6 4 0 0,6 0 0 0,0 0 0 0,-8 5 0 16,8 1 0-16,0 1 0 0,-6 4 0 0,6 0 0 0,-6 4 0 0,6 0 0 16,-7 3 0-16,7-4 0 0,-6 5 0 0,-1-5 0 0,7 5 0 0,-7-5 0 0,1 1 0 15,0-4 0-15,6 0 0 0,-7-4 0 0,0 1 0 0,7-5 0 0,-6-3 0 0,6-4 0 16,-6 1 0-16,6-5 0 0,-7-3 0 0,7-3 0 0,0-1 0 0,0-7 0 15,0 0 0-15,0 0 0 0,0-4 0 0,0 1 0 0,0-8 0 16,7 3 0-16,-7-3 0 0,6-3 0 0,-6-1 0 0,6 1 0 0,8-1 0 0,-8-3 0 16,0-2 0-16,8-1 0 0,-8 3-29 0,7-4-45 0,1 4 8 0,-2-4 7 15,1 0 16-15,7 4 12 0,-8-5 6 0,2 5 7 0,6 0 1 0,-8-1 5 0,1 1 0 16,7 4 0-16,-8-1 0 0,2 1-1 0,-1 2-3 0,-6 1 1 0,6 0 2 16,-7 4 3-16,7-1 5 0,-6 2 7 0,-1 1-3 0,-6 2-2 0,6 3-9 15,-6 0-10-15,7 0-8 0,-14 3-7 0,7 2-6 0,0 1-8 0,-6 2-14 0,0 3-13 16,-1-4-18-16,0 4-15 0,-5 4-15 0,5-4-11 0,-6 4-3 0,6-4 0 15,-5 3 10-15,-2 1 11 0,2-1 17 0,-2-2 17 0,1 2 17 0,1-3 19 0,4-1 13 16,-4 2 13-16,6-1 15 0,-8-4 19 0,8 1 27 0,-1-1 31 0,1 0 20 16,-1 1 21-16,7-5 11 0,0 5 12 0,-7-5 9 0,7 1 8 0,7 3 14 15,-7-3 15-15,0 0 18 0,7 3 20 0,-1-3 10 0,1 3 11 0,-1 0-131 0,0 0-107 16,2 1 0-16,-2 3 0 0,6-5 0 0,-4 6 0 0,4-1 0 0,1 0 0 16,-6 4 0-16,6-4 0 0,-1 3 0 0,2 1 0 0,-8 0 0 0,8-4 0 15,-1 3 0-15,-1 1 0 0,2 0 0 0,-2-4 0 0,2 0 0 0,-8-1 0 16,7 2 0-16,0-1 0 0,0-4 0 0,-7 0 0 0,8-3 0 0,-1 3 0 0,-7-7 0 15,8 4 0-15,-8-4 0 0,6-4 0 0,-4 1 0 0,-2-1-246 0,0-7-468 16,8 4-143-16,-8-4 4 0,1-1 34 0,-1-2 37 0,0 0 41 0,1-5 62 0,0 4 60 16,-7-3 72-16,6-4 73 0,-6 4 99 0,6-4 97 0,-6-4 105 0,7 3 139 15</inkml:trace>
  <inkml:trace contextRef="#ctx0" brushRef="#br0" timeOffset="18369.46">20822 8499 0 0,'0'-4'249'16,"-7"1"192"-16,7 3 97 0,-6 0 71 0,6 0 58 0,-6 3 47 0,6 1 42 0,-7 0 33 16,0 3 31-16,1 0 31 0,0 1 26 0,-1-1 3 0,0 4-880 15,-6 0 0-15,7 4 0 0,-1-1 0 0,1 1 0 0,-1 0 0 0,1-1 0 0,0 4 0 0,-8 1 0 16,8-1 0-16,-1 0 0 0,1 4 0 0,-7 1-41 0,6-5-402 0,1 4-45 16,-8-4-158-16,8 0-164 0,0 1 12 0,-8-1 35 0,8-4 52 0,0 2 55 15,-1-6 55-15,1 2 60 0,-1-5 71 0,0 0 75 0,1-4 71 0,6-3 69 16,-6 0 70-16,6-3 121 0</inkml:trace>
  <inkml:trace contextRef="#ctx0" brushRef="#br0" timeOffset="18521.56">20613 8792 0 0,'14'-15'90'0,"-8"8"150"0,8-3 62 0,-2-2 67 0,1 6 69 16,0-3 52-16,0 2 47 0,-7 0 42 0,8-1 38 0,-1 5 31 0,0-5 32 15,0 5 30-15,0-1 30 0,0 0-204 0,0 4-254 0,0-3-38 0,-7 3-12 16,7-4-40-16,1 4-51 0,-2-4-26 0,2 4-106 0,-2-3-9 0,-5 3 0 16,6-4 0-16,0 4 0 0,-7 0 0 0,8-4 0 0,-1 4-156 0,-7-3-79 0,7 3-58 15,-6-4-57-15,-1 4-69 0,8 0-70 0,-8-3-117 0,0-1-113 0,1 0 14 0,0 0 36 16,-1 4 42-16,-6-3 45 0,6-1 56 0,-6 4 55 0,7-3 69 0,-7 3 67 15,0 0 67-15,0 0 65 0,-7-4 78 0,7 0 114 0</inkml:trace>
  <inkml:trace contextRef="#ctx0" brushRef="#br0" timeOffset="18705.78">20959 8653 0 0,'0'7'188'0,"-7"-3"176"0,7 3 78 0,0-3 68 0,-6 3 61 16,6 0 59-16,-7 1 58 0,7 3 48 0,0 0 47 0,-6-4 36 0,6 4 35 16,-6 3 30-16,6-2-162 0,-8 2-722 0,8 1 0 0,0 3 0 0,-6 1 0 15,6-1 0-15,0 4 0 0,-6 1 0 0,6 2 0 0,-7 3 0 0,7 2 0 0,0 0 0 16,-6 3 0-16,6 0 0 0,0-1 0 0,-7 2 0 0,7 1 0 0,0 3 0 15,-7-2 0-15,7 1 0 0,-6-1 0 0,6 1 0 0,0-4 0 0,-6 4 0 0,6-8 0 16,0 4 0-16,-6-8 0 0,6 1 0 0,0 0 0 0,-8-4 0 0,8-3 0 16,0-1 0-16,0-4 0 0,0 1 0 0,-6-8 0 0,6 4-428 0,0-3-351 15,0-5-42-15,0-3-15 0,0 0 31 0,0 0 38 0,0-3 52 0,6-1 53 16,-6-3 66-16,0-1 68 0,8-3 83 0,-8-3 84 0,6 3 93 0,-6-3 102 16</inkml:trace>
  <inkml:trace contextRef="#ctx0" brushRef="#br0" timeOffset="19216.62">21584 8510 0 0,'6'-4'181'0,"-6"4"165"0,0-3 64 0,0 3 43 0,0 0 38 15,0 0 38-15,7 3 37 0,-7-3 29 0,0 4 24 0,0-4 24 0,0 4 20 16,0-4 19-16,0 0 16 0,0 0-301 0,7 3-364 0,-7-3-76 16,0 0-38-16,0 4-36 0,0-4-34 0,0 4-55 0,0-4-58 0,0 0-59 0,6 3-60 15,-6-3-124-15,0 0-124 0,0 4 0 0,0-4 20 0,7 4 31 0,-7-1 34 16,0 5 57-16,0-5 61 0,-7 4 52 0,7-3 54 0,-6 4 59 0,6 2 61 16,-7-2 70-16,0 3 112 0</inkml:trace>
  <inkml:trace contextRef="#ctx0" brushRef="#br0" timeOffset="19384.58">21382 8810 0 0,'-7'8'165'0,"7"-5"159"0,-6 1 54 0,6 0 58 0,0-4 59 16,0 0 55-16,0 0 50 0,0 0 45 0,0 0 38 0,6 0 37 0,1-4 29 0,0 0 36 16,-1 1 32-16,1-5-275 0,-1 5-333 0,8-5-116 0,-2 1-93 0,2 0 0 0,-2-1 0 15,8 1 0-15,-7-3 0 0,7-2 0 0,-1 1 0 0,1 0 0 0,6 0 0 16,-7 0 0-16,1-4 0 0,6 4 0 0,0-3 0 0,-7 3 0 0,7-4 0 16,0 4 0-16,-6 0 0 0,6-4 0 0,-7 4-128 0,7-3-262 0,-6 3-58 0,-1 0-171 15,1 0-172-15,-7 4 5 0,7-4 30 0,-8 3 52 0,2 1 52 0,-8 3 53 16,7 1 52-16,-6-1 64 0,-7 4 66 0,0 0 73 0,0 0 73 0,0 7 79 15,0-3 128-15</inkml:trace>
  <inkml:trace contextRef="#ctx0" brushRef="#br0" timeOffset="19625.56">21720 8814 0 0,'-6'15'101'0,"0"-4"143"0,-1 0 47 0,1-4 48 16,6 4 50-16,-7-4 55 0,7-3 58 0,0 4 43 0,0-4 39 0,7-2 33 16,-7 2 32-16,6-4 30 0,-6 4 31 0,7-4-215 0,-1 0-263 0,0 0-14 0,2 0 19 15,4 0-16-15,-5 0-20 0,6 0-31 0,-7 0-34 0,7 0-17 0,1 4-51 16,-2-4-68-16,-5 4 0 0,6-1 0 0,0 1 0 0,0 3 0 0,0-4 0 0,1 5 0 15,-2 2 0-15,-5 2 0 0,6-1 0 0,-7 3 0 0,7 1 0 0,-7 0 0 16,2 3 0-16,-8 1 0 0,6 3 0 0,-6-4 0 0,0 4 0 0,0 4 0 0,0-5 0 16,0 5 0-16,-6 0 0 0,6-4 0 0,-8 3 0 0,-4 1 0 0,5-4 0 15,1 4 0-15,-1-4 0 0,-6 0 0 0,7-1 0 0,-8-2 0 0,8-1 0 16,-7 0 0-16,0-3 0 0,6-3 0 0,-5 2 0 0,-2-3 0 0,8-4 0 0,-7 0 0 16,0-3-243-16,6-4-197 0,-6 0-37 0,7-4-126 0,-7 0-132 0,7-6-12 15,-2-1 9-15,2 0 48 0,0-7 54 0,-1-1 49 0,7-3 52 0,-6-4 73 16,-1 1 73-16,7-4 63 0,0-5 63 0,0 2 62 0,0-5 82 0</inkml:trace>
  <inkml:trace contextRef="#ctx0" brushRef="#br0" timeOffset="19789.55">21740 8872 0 0,'7'-21'156'0,"-1"-1"170"0,7 3 79 16,-13 1 61-16,7 3 57 0,-1 5 59 0,1-1 56 0,0 3 54 0,-7 5 46 0,0 0 42 15,0 3 40-15,0 3 33 0,0 0 33 0,0 0-560 0,0 6-326 0,-7 1 0 16,0 1 0-16,1 3 0 0,-1 1 0 0,1 4 0 0,-1-1 0 0,-6 4 0 0,7 1 0 16,-8-2 0-16,8 5 0 0,-7-1 0 0,0 4 0 0,0-3 0 0,-7 4 0 15,8-5 0-15,-2 4 0 0,2 1 0 0,-1-1 0 0,-1-3 0 0,2 3 0 16,-2-3 0-16,2-1 0 0,-2-3 0 0,1 1 0 0,7-2 0 0,-8-2 0 0,8-5 0 15,0 1-448-15,0-4-211 0,-1 0-176 0,0-4 8 0,7 0 32 0,-6-7 46 16,6 0 50-16,0 0 55 0,0-3 59 0,6-5 55 0,-6-3 58 0,7 1 90 0,-7-5 89 16,7 0 90-16,5-3 133 0</inkml:trace>
  <inkml:trace contextRef="#ctx0" brushRef="#br0" timeOffset="19983.72">22450 8320 0 0,'6'0'230'0,"2"4"163"0,-8-2 52 0,0 6 43 0,0-4 30 0,0 0 36 0,0 3 33 16,0-3 25-16,0-1 24 0,-8 0 15 0,8 1 10 0,0 0-4 15,-6 0-10-15,6-4-374 0,-6 3-436 0,6-3-62 0,-6 0-7 0,6 4-42 0,0-4-43 16,0 0-160-16,0 0-168 0,0 0-6 0,0-4 18 0,6 1 30 0,-6-1 34 16,0 0 46-16,6 0 46 0,-6 1 58 0,0 0 57 0,6-1 57 0,-6 0 58 0,0 1 71 15,0 3 122-15</inkml:trace>
  <inkml:trace contextRef="#ctx0" brushRef="#br0" timeOffset="20470.05">22405 8429 0 0,'-7'4'96'0,"7"-4"142"0,0 0 44 15,0 0 33-15,0 0 25 0,0 0 22 0,0 0 22 0,0 0 18 16,0 4 18-16,-7-4 13 0,7 0 8 0,0 3 3 0,0 1-1 0,0-1-223 0,0 4-265 16,0-3-25-16,-6 1 7 0,6 2 4 0,0 0 1 0,-6 0 2 15,6 1 3-15,0-1 10 0,-7 0 15 0,7 4 20 0,0-3 20 0,-7 3 29 0,7-4 29 0,0 0 36 16,-6 4 40-16,6-3 29 0,0-5 29 0,-6 4 14 0,6 1 13 0,0-5 4 15,0 5 3-15,0-5-10 0,0 0-11 0,0 3-13 0,-7-6-10 0,7 3-16 16,0 0-15-16,7-3-24 0,-7 4-28 0,0-4-23 0,0 0-24 0,0 4-12 16,6-4-7-16,-6 0 0 0,6 3-2 0,-6-3 2 0,7 0-1 0,0 4-1 0,-1-4-3 15,0 0-4-15,1 0 0 0,0 0-2 0,-1 0-3 0,7 0 0 0,-7 0-2 16,8-4-6-16,-2 4-8 0,2-3-15 0,-1-1 0 0,0 0 0 0,0 1 0 16,-1 0 0-16,2-3-35 0,-1 0-19 0,0 2-20 0,0-3-34 0,0-1-42 0,0 1-32 15,0 4-31-15,0-5-29 0,-6 4-22 0,5-3-33 0,-5 4-29 0,6-1-6 16,-7 0-4-16,2 1-72 0,-8 3-77 0,0 0-56 0,0 0-49 0,6 0 39 0,-6 0 49 15,-6 7 47-15,6-3 46 0,0 3 43 0,-8 0 41 0,-4 1 44 0,5 2 43 16,-6-2 36-16,7 3 42 0,-7 1 118 0,-1 2 95 0,2-3 72 0,-2 3 85 16,2 1 55-16,-8-1 48 0,7 1 38 0,-1-4 35 0,-4 4 40 0,4-1 39 0,1 1 44 15,1 0 44-15,-2-1 37 0,2 1 32 0,-2 0-134 0,8-1-168 0,-7-3-41 16,6 4-24-16,0-4-16 0,-5 3-19 0,12-3-8 0,-7 0-7 0,0-3-16 16,7 3-13-16,0-4-19 0,0 0-23 0,0 1-5 0,7-1-8 0,-7 1 1 0,7-1-68 15,-7-3-54-15,12 3 0 0,-5-4 0 0,0 1 0 0,-1 0 0 0,1-1 0 16,5 2 0-16,-4-2 0 0,4 0 0 0,2 1 0 0,-2-4 0 0,-5 4 0 15,6-4 0-15,0 0 0 0,-1 0 0 0,2 0 0 0,-1 0 0 0,0 0 0 16,0 0 0-16,0 0 0 0,0-4 0 0,0 4 0 0,0-4 0 0,0 4 0 0,0-3 0 16,0 0 0-16,1 3 0 0,-8-5 0 0,7 2 0 0,-7 3 0 0,1-4 0 15,-1 4 0-15,1-4 0 0,-1 1-222 0,-6 3-228 0,6-4-48 0,-6 4-151 0,8-3-151 16,-8 3 20-16,0 0 43 0,0 0 54 0,0-4 55 0,0 0 51 0,0 1 50 16,-8-2 72-16,8 2 72 0,-6 0 65 0,6-1 66 0,0-4 74 0,-6 5 124 15</inkml:trace>
  <inkml:trace contextRef="#ctx0" brushRef="#br0" timeOffset="20649.04">22698 8742 0 0,'0'-5'202'16,"0"1"172"-16,0 1 75 0,0-1 61 0,0 0 56 0,-7 4 53 0,7 0 52 16,0 4 43-16,-6-4 42 0,6 4 38 0,-6-1 34 0,-2 1 32 0,2 4-12 0,0-5-848 15,6 9 0-15,-7-5 0 0,0 3 0 0,-5 1 0 0,5 0 0 0,1 0 0 16,-1 4 0-16,0 0 0 0,1-1 0 0,-7 4 0 0,6 2 0 0,1-6 0 0,-7 4 0 16,6 0 0-16,-6 1 0 0,7-1 0 0,-8 0 0 0,8 0 0 0,-6 1 0 15,5-4-79-15,-6-1-306 0,0 0-70 0,7 1-67 0,-8-4-122 0,2 0-120 16,-2 0 20-16,8-3 43 0,-7-1 42 0,-1 0 46 0,-5-3 45 0,6 0 48 15,0-1 72-15,0-3 73 0,0 0 70 0,-7-3 71 0,8-1 84 0,-2 0 125 0</inkml:trace>
  <inkml:trace contextRef="#ctx0" brushRef="#br0" timeOffset="20817.02">22164 8894 0 0,'6'-14'150'0,"0"3"170"0,1 0 77 16,-7 0 70-16,7 4 65 0,6-1 54 0,-13 1 52 0,12 0 39 0,-4 3 35 16,-2-3 35-16,0 3 37 0,8 0 35 0,-8 4 32 0,7-4-340 0,-7 4-511 0,8-3 0 15,-2 3 0-15,2-4 0 0,-2 1 0 0,8 3 0 0,-7-4 0 0,7 0 0 0,-8 1 0 16,8 3 0-16,-1-4 0 0,1 1 0 0,0 3 0 0,-7-4 0 0,7 1 0 15,-2-1 0-15,2 4 0 0,0-5 0 0,-1 2 0 0,1 0 0 0,0 3 0 0,-7-3 0 16,6-2 0-16,-6 1 0 0,7 1-134 0,-7-1-272 0,0 0-49 0,0 1-152 16,-1-1-156-16,2 0-5 0,-8 1 21 0,7-1 48 0,-6 0 51 0,-1 1 49 15,1 3 50-15,-1-4 70 0,-6 4 68 0,0 0 67 0,0 0 67 0,0 0 71 0,-6 4 107 16</inkml:trace>
  <inkml:trace contextRef="#ctx0" brushRef="#br0" timeOffset="21039.04">22261 9279 0 0,'0'11'157'0,"0"-4"156"0,0 1 56 0,0-5 61 0,7 5 63 16,-1-8 58-16,1 3 56 0,0-3 40 0,-1 0 39 0,6-3 30 0,-4 0 28 15,4-2 32-15,2 2 31 0,5-1-268 0,-6-3-328 0,0 3-66 0,7-3-145 0,-1 0 0 16,1-1 0-16,0-3 0 0,-1 4 0 0,1 0 0 0,-2-4 0 0,2 0 0 16,0 3 0-16,-1-3 0 0,1 1 0 0,0-1 0 0,-1-1 0 0,1 5 0 0,0-4 0 15,-8 0 0-15,8 0 0 0,-7 4 0 0,-1-4 0 0,2 3-88 0,-1 1-101 16,-7 0-32-16,7 0-30 0,-6-1-29 0,-1 1-26 0,1 3-28 0,-7 1-25 0,7-1-78 15,-7 0-83-15,0 4-58 0,0 0-51 0,0 0 22 0,0-3 34 0,-7 3 44 16,0 0 48-16,7 0 53 0,-6 0 53 0,-1 0 53 0,1 3 53 0,-1-3 54 0,-6 0 61 16</inkml:trace>
  <inkml:trace contextRef="#ctx0" brushRef="#br0" timeOffset="21249.59">22626 8987 0 0,'0'-5'161'0,"0"2"160"0,0-1 60 0,0 0 54 15,0 4 50-15,0 0 50 0,0 0 46 0,0 0 46 0,-6 0 43 0,6 4 39 0,0 0 41 16,0-1 30-16,0 2 33 0,0-2-270 0,0 4-329 0,0 1-34 0,0 2-174 15,6 1-6-15,-6 1 0 0,0 2 0 0,0-3 0 0,7 3 0 0,-7 5 0 16,0-4 0-16,0 7 0 0,6-4 0 0,-6 3 0 0,6 2 0 0,-6-1 0 16,7 4 0-16,-7-4 0 0,0 3 0 0,7 1 0 0,-7 0 0 0,0-1 0 0,6-3 0 0,-6 4 0 15,0-4 0-15,0-4 0 0,0 5 0 0,6-6 0 0,-6 1-94 16,0-3-83-16,0 0-22 0,0 0-18 0,0-4-19 0,0-4-18 0,0 0-33 0,-6 0-32 16,6-3-8-16,0-4-5 0,0 0-71 0,0-4-78 0,0-3-62 0,0 0-51 15,0 0 23-15,0-4 38 0,0-4 46 0,0 0 46 0,0-3 48 0,-6-4 46 16,6 0 53-16,0 0 52 0,0-4 38 0,0 1 45 0</inkml:trace>
  <inkml:trace contextRef="#ctx0" brushRef="#br0" timeOffset="21436.64">22626 9118 0 0,'-6'-4'100'0,"6"1"150"0,-7-1 60 16,0 4 59-16,-5 4 60 0,5-1 55 0,0 5 57 0,-5-1 40 0,5 1 38 15,-6 2 32-15,6 1 30 0,-5-4 30 0,4 4 30 0,2-3-217 0,0 3-266 0,0 0-33 16,-1 0-3-16,0 0-26 0,1 0-30 0,-1 0-33 0,7 0-133 0,-6 0 0 16,6 0 0-16,0 0 0 0,0 0 0 0,0-3 0 0,6 1 0 0,-6 0 0 15,7-2 0-15,-1 0 0 0,1 1 0 0,0-5 0 0,-1 1 0 0,6 0 0 0,2-1 0 16,-1 1 0-16,0-4 0 0,0 4 0 0,0-8 0 0,0 4 0 0,7 0 0 15,-7-4 0-15,6-3 0 0,0 3 0 0,-5-3 0 0,5 3 0 0,1-7 0 16,-8 5 0-16,8-6 0 0,-7 1-246 0,7 0-433 0,0 0-88 0,-8 0-68 0,2 0 19 16,5 0 32-16,-6-4 49 0,0 4 51 0,0 0 68 0,0 0 69 15,0 1 73-15,0-1 72 0,-6-1 91 0,5 1 93 0</inkml:trace>
  <inkml:trace contextRef="#ctx0" brushRef="#br0" timeOffset="21767.7">23310 8569 0 0,'0'-4'162'0,"6"0"150"0,-6 0 44 0,6 4 48 0,-6-3 49 15,8 3 52-15,-8-4 55 0,0 4 36 0,6 0 35 0,-6 0 27 16,6 0 23-16,-6 4 20 0,7-4 19 0,-1 3-281 0,-6-3-339 0,7 4-24 0,-7 0 17 16,7 0-38-16,-1-1-45 0,-6 1-76 0,6-1-79 0,2 1-57 0,-2 0-52 15,-6-1-45-15,6 5-43 0,0-5-145 0,1 0-151 0,-7-3-13 0,7 6 9 0,-1-3 31 16,1-3 35-16,-1 3 44 0,-6-3 48 0,6 0 63 0,2 0 60 0,-2 0 60 0,0-3 58 15,0 0 62-15,2-3 105 0</inkml:trace>
  <inkml:trace contextRef="#ctx0" brushRef="#br0" timeOffset="22049.8">23687 8407 0 0,'7'-7'158'16,"0"7"97"-16,-7-4 52 0,0 4 46 0,0 0 48 0,0 0 39 16,-7 4 41-16,7 0 13 0,-7-1 9 0,1 5 17 0,-7-1 18 0,0 0 16 0,0 4 14 15,0 0-197-15,0 4-239 0,0-4-39 0,-6 4-12 0,-1 3-30 0,7-3-33 16,-7-1-29-16,1 4-27 0,-7 1-8 0,6-1-6 0,0 1 1 0,1-1-2 0,-7 4 18 15,6-4 21-15,1 0 17 0,-1 1 21 0,0-1 14 0,2 1 13 16,4-4 15-16,-5-1 14 0,5 0 11 0,2 1 12 0,-2-4 3 0,2 0 5 0,5 0 0 0,-6-4 3 16,6 1-8-16,1-5-4 0,6 4-10 0,0-3-7 0,-6-4-8 15,12 4-3-15,-6-1-1 0,6-3-3 0,-6 0 3 0,7 0 1 0,6-3 6 0,-6 3 6 16,5 0 0-16,2-4 1 0,-2 0-10 0,2 1-44 0,-1-1-33 0,7 1 0 16,-8-1 0-16,8-3 0 0,-1-1 0 0,1 1 0 0,0 0 0 0,-1-1 0 15,1 1 0-15,0-4 0 0,6 4 0 0,-7-4 0 0,1 4 0 0,-2-4 0 0,2 3-25 16,0-3-131-16,-1 4-35 0,-5-4-32 0,5 3-28 0,-6 1-29 0,6 0-34 15,-5 3-36-15,-8-3-13 0,7 3-5 0,0-3-59 0,-6 3-64 0,-1 4-58 0,1-4-51 16,-1 4 36-16,-6 0 49 0,0 0 47 0,0 0 47 0,0 0 45 0,0 0 42 16,0 0 49-16,-6 4 49 0,6-4 39 0,-7 0 45 0</inkml:trace>
  <inkml:trace contextRef="#ctx0" brushRef="#br0" timeOffset="22283.17">23492 8312 0 0,'7'-8'158'0,"-7"1"156"0,0 0 52 0,0 4 56 16,0-1 54-16,0 4 46 0,0 0 47 0,0 0 35 0,0 0 38 0,0 4 34 16,0-1 35-16,0 4 31 0,0 4 33 0,0 1-268 0,0 2-323 0,0 1-26 0,0-1 18 15,0 5-18-15,0-1-127 0,0 1-31 0,0 2 0 0,0 5 0 0,0-4 0 16,0 7 0-16,0-3 0 0,0 3 0 0,0 0 0 0,6 5 0 0,-6-5 0 0,0 4 0 16,0 0 0-16,0-3 0 0,0 2 0 0,7-3 0 0,-7 1-99 0,0-1-57 15,0 1-28-15,0-5-27 0,0 1-24 0,0-5-12 0,0 2-11 0,0-6-19 16,0 3-23-16,0-6-15 0,0 1-16 0,0-4-112 0,0-4-122 0,0 0-20 0,0-3-4 15,0-1 41-15,0-3 46 0,0 0 47 0,0 0 48 0,-7-3 41 0,7-1 40 16,0-3 48-16,0 0 50 0,0-1 49 0,0-3 72 0</inkml:trace>
  <inkml:trace contextRef="#ctx0" brushRef="#br0" timeOffset="22690.22">23486 8851 0 0,'0'-8'53'0,"-6"8"132"0,6-3 47 16,-8 3 45-16,8 3 44 0,-6-3 31 0,0 4 28 0,0 3 24 0,-2 0 19 15,2 4 21-15,-7 0 20 0,7 0 23 0,-1 1 22 0,-6-1-161 0,7 3-195 16,-8 0-19-16,8 2 7 0,-7 2-13 0,0-4-19 0,0 1-6 0,7 3-3 0,-8-2 9 15,8-6 9-15,0 5 13 0,-1-5 13 0,0 2 3 0,1-1 5 0,6 0 1 0,0-4-2 16,0 0 3-16,0 1 0 0,0-4 0 0,6-1 3 0,1 1 1 0,-7-1 4 16,13-3-10-16,-7 0-10 0,0 0-36 0,8 4-106 0,-8-4 0 0,7-4 0 15,1 4 0-15,-2 0 0 0,2 0 0 0,-2-3 0 0,2 3 0 0,-1-4 0 16,-1 1 0-16,2-1 0 0,6 0 0 0,-8 0 0 0,1 1 0 0,1-1 0 16,-2 0 0-16,8 1 0 0,-7-5 0 0,0 5-90 0,0-5-108 0,0 5-35 0,0-4-22 15,0 2-17-15,0 2-20 0,-6 0-18 0,5-1-12 0,-5 0-9 0,0 1 7 0,-1-1 6 16,0 4-24-16,1 0-29 0,-7 0-33 0,7 0-31 0,-7 0-19 0,0 4-12 15,-7-1 27-15,7 5 33 0,-7-5 39 0,1 5 38 0,0-1 36 0,-1 0 37 16,-6 0 26-16,7 4 31 0,-7 0 49 0,-1 1 54 0,-5-2 91 0,6-2 90 16,0 6 92-16,0-2 96 0,0-1 69 0,-7-1 67 0,8 1 60 0,-2 0 58 0,-5 0 42 15,5 0 41-15,2 0 31 0,-2 0 30 0,2 0 28 0,-1-3 27 0,6 2-179 16,0-2-222-16,1 0-52 0,-6-2-33 0,12 3-39 0,-8-3-41 0,2 2-37 0,6-5-38 16,0 5-50-16,0-1-35 0,0 0 0 0,0-3 0 0,0 3 0 0,6 1 0 15,2-5 0-15,-2 4 0 0,0 1 0 0,0-5 0 0,1 5 0 0,6-1 0 16,-6 0 0-16,5-3 0 0,2 3 0 0,-2-3 0 0,2 3 0 0,-1-3 0 0,0 1 0 15,6-5 0-15,-5 3 0 0,-2-3 0 0,1 3-54 0,7-6-157 0,-7 3-46 16,0-3-43-16,0-2-47 0,7 1-41 0,-8 1-150 0,2-1-153 0,-8-3-5 0,7-1 16 16,0 1 35-16,0 0 38 0,-6-1 44 0,6-3 46 0,-7 4 68 0,0 0 68 15,2-4 61-15,-2 4 60 0,0-1 65 0,1-3 103 0</inkml:trace>
  <inkml:trace contextRef="#ctx0" brushRef="#br0" timeOffset="22949.07">23779 9089 0 0,'0'-15'154'0,"-7"8"173"0,1 0 82 15,0 3 62-15,-2 0 51 0,2 4 43 0,0 0 35 0,-1 4 33 0,1 0 31 16,-7 3 27-16,0 0 27 0,6 4 22 0,-6 0 21 0,0 4-277 0,0-1-333 16,0 5-70-16,0-5-32 0,0 4-27 0,7 1-26 0,-8-1-21 0,-5 1-22 15,6-1-28-15,0 0-28 0,-1 4-40 0,-4-4-40 0,4 2-24 0,-5 1-19 16,5-3-22-16,2 1-18 0,-8-1-19 0,1 0-17 0,5 0 0 0,-4 2 0 0,-2-2 13 16,6-4 15-16,-5 4 24 0,-1-3 23 0,8-1 35 0,-8 1 34 0,1-4 23 15,5 0 22-15,2 0 20 0,-2-8 21 0,1 5 28 0,0-5 27 0,0-3 13 0,7 0 11 16,-8-3 4-16,8-1 1 0,6-3-1 0,-6 0 1 0,6-4-3 0,-7 0-3 15,14 0-4-15,-7-4 0 0,0 0-4 0,6 1-2 0,0-4-4 0,2-1-5 16,4 4-2-16,-6-3-3 0,8 0-3 0,-1-1 0 0,-1 5-15 0,2-4-16 16,6-1-54-16,-1 2-59 0,1-3-30 0,-8 2-26 0,14 0-42 0,-6 0-40 15,-1-1 5-15,7 1 10 0,-6 0 13 0,7 0 16 0,-1-5 16 0,-1 5 20 0,1-4 30 16,0 0 34-16,1 0 55 0,-1 0 61 0</inkml:trace>
  <inkml:trace contextRef="#ctx0" brushRef="#br0" timeOffset="23282.62">23876 8807 0 0,'20'-19'118'0,"0"1"173"0,-1 4 92 0,-6 0 69 0,0 2 62 16,1-3 55-16,-8 8 51 0,7-4 43 0,-7 3 42 0,1 5 28 0,-7-5 26 15,6 5 27-15,-6 3 26 0,0 0-238 0,0 0-362 0,-6 0-212 0,6 0 0 0,0 3 0 0,-7 1 0 16,1 0 0-16,6-1 0 0,-7 5 0 0,1-5 0 0,0 5 0 0,-2 3 0 16,2-4 0-16,0 0 0 0,-1 5 0 0,1-6 0 0,-1 3 0 0,7 1 0 15,-6-3 0-15,-1 1 0 0,7-1 0 0,0 0 0 0,-6 1 0 0,6-5 0 16,0 5 0-16,0-5 0 0,0 1 0 0,6 0 0 0,-6-1 0 0,7-3 0 0,-7 4 0 16,6-4 0-16,1 4 0 0,-1-4 0 0,1 0 0 0,-1 0 0 0,8 0 0 15,-2-4 0-15,-5 4 0 0,6-4 0 0,0 1 0 0,-1 3 0 0,2-4-37 0,-1 0-9 16,0 1 5-16,0-1 3 0,0 0 3 0,0 1 1 0,0-1 3 0,0 0 4 15,0 4 2-15,0-4 3 0,-6 1 5 0,5 3 8 0,2 0 15 0,-8 0 17 16,0 0 15-16,8 0 19 0,-8 3 12 0,1-3 11 0,-7 4 9 0,6 0-89 16,0 0 0-16,-6 3 0 0,0 0 0 0,0 1 0 0,0-1 0 0,0 4 0 0,0 0 0 15,-6 0 0-15,6 3 0 0,-6 1 0 0,-1 0 0 0,-6 3 0 16,6 1 0-16,1-1 0 0,-6 4 0 0,-2-4 0 0,1 4 0 0,0 0 0 0,0 3 0 0,-7-2 0 16,1 2 0-16,6-3 0 0,-6 3 0 0,-1 2 0 0,6-5 0 0,-5 0 0 15,0 3 0-15,0-6 0 0,5 2 0 0,-5-1 0 0,-1-6 0 0,7 0 0 16,-6 1-391-16,5-4-81 0,2 0-107 0,-1-4-105 0,-1-3-43 0,2-1-28 0,4-3 40 15,-4 0 48-15,5-3 49 0,1-5 49 0,-1-2 63 0,1 2 62 0,-1-6 74 16,7-1 75-16,-6 0 71 0,6-3 74 0</inkml:trace>
  <inkml:trace contextRef="#ctx0" brushRef="#br0" timeOffset="23466.18">23817 9071 0 0,'8'-11'183'0,"-2"3"175"0,7-2 78 0,-6 2 80 16,-1 4 78-16,7 0 67 0,-7 0 59 0,1 1 45 0,6 3 38 16,-7 0 36-16,1 0 32 0,0 3 30 0,6-3-357 0,0 4-544 0,-7 4 0 0,7-4 0 15,-7 3 0-15,2 0 0 0,4 1 0 0,-5-1 0 0,6 3 0 0,0 2 0 0,-7-1 0 16,8 0 0-16,-2 0 0 0,2 4 0 0,-8-5 0 0,7 5 0 0,0-1 0 15,0 2 0-15,0-2 0 0,0 1 0 0,0-1 0 0,-7 1 0 0,8 0 0 16,-2-1 0-16,-4 1 0 0,4-4 0 0,1 0 0 0,-6 1 0 0,-1-2 0 0,7 1 0 16,-7-4 0-16,-6 1 0 0,8-1 0 0,-2 0 0 0,0-3-51 0,-6-4-628 15,0 0-182-15,0 0 3 0,0 0 31 0,0 0 42 0,0 0 45 0,0-4 56 0,-6 1 59 16,6-1 63-16,-6-3 68 0,6-1 84 0,-8 5 90 0,2-5 101 0,0-3 143 16</inkml:trace>
  <inkml:trace contextRef="#ctx0" brushRef="#br0" timeOffset="45032.19">9958 6103 0 0,'0'-15'190'15,"-6"4"171"-15,6 1 69 0,0-5 52 0,0 8 40 0,0-4 47 0,6 3 48 16,-6-3 50-16,7 4 49 0,-7 3 43 0,7 0 44 0,-1 1 33 0,0 3 31 15,2 3-495-15,4 1-372 0,-5 3 0 0,6 4 0 0,0 1 0 0,-1 2 0 16,8 5 0-16,-6-1 0 0,5 4 0 0,1 4 0 0,6-1 0 0,-7 1 0 0,7 3 0 16,-6 4 0-16,6-4 0 0,-1 4 0 0,2-3 0 0,-8 3 0 0,8-4 0 15,-1 0 0-15,-7 4 0 0,7-4 0 0,-6-3 0 0,-1 3 0 0,7-3 0 0,-6-4 0 16,-1 0 0-16,-6 0 0 0,7 0 0 0,-7-4 0 0,7 0 0 0,-8-3 0 16,1 0 0-16,1-1 0 0,-2 2 0 0,-6-6 0 0,8 1 0 0,-8 0 0 15,1-4 0-15,0 1 0 0,-1-1 0 0,1 0 0 0,-1-3 0 0,-6 0 0 16,6-1 0-16,-6 2 0 0,0-5-200 0,0 0-278 0,0 0-168 0,0 0-173 0,0 0 11 15,-6-5 39-15,0 2 50 0,-1-1 51 0,1 0 51 0,-1 1 53 0,0-1 52 0,1-3 56 16,-8-1 83-16,2 1 86 0,6 4 84 0,-8-9 131 0</inkml:trace>
  <inkml:trace contextRef="#ctx0" brushRef="#br0" timeOffset="45247.92">10356 6700 0 0,'-7'4'198'0,"1"-1"159"0,6 1 77 0,-6 0 66 15,6 3 57-15,0 0 56 0,0-3 54 0,0 3 48 0,0 1 43 0,0 0 39 16,6-1 37-16,0 0 21 0,1 0 15 0,0 1-834 0,-1 2-36 0,0 1 0 0,7-3 0 15,-6 3 0-15,6 0 0 0,1 0 0 0,-2 0 0 0,1-1 0 0,7 1 0 16,-8 0 0-16,2 1 0 0,5-1 0 0,-6-1 0 0,7 2 0 0,-7-5 0 16,-1 4 0-16,8-7 0 0,-7 3 0 0,1 0 0 0,4-3 0 0,-4 0 0 15,-1 0 0-15,0-4 0 0,0 0 0 0,0-4 0 0,0 0 0 0,0 0 0 16,-6-3 0-16,6 0 0 0,-1-4 0 0,-4-4 0 0,4 0 0 0,-6-3 0 0,8-1 0 0,-8-2 0 16,7-4 0-16,-6-2 0 0,0 2-124 0,-1 0-693 0,0-5-35 0,0 4-6 15,2-3 29-15,-2 3 37 0,-6 1 48 0,6-1 53 0,-6 0 71 0,0 4 73 16,7 4 77-16,-7 0 79 0,0 3 106 0,0 1 118 0</inkml:trace>
  <inkml:trace contextRef="#ctx0" brushRef="#br0" timeOffset="45597.85">11098 6689 0 0,'7'-4'203'15,"-7"4"180"-15,0-3 84 0,6 3 54 0,-6 0 44 0,0 0 38 0,0 0 32 0,7 0 33 0,-7 0 31 16,0 0 26-16,6 0 23 0,-6 3 20 0,7-3 19 0,-7 4-368 0,7 0-419 16,-7-1 0-16,6 1 0 0,-6 0-58 0,0-1-74 0,6 1-60 0,-6 0-59 15,7 3-65-15,-7-3-64 0,7 3-167 0,-7-2-174 0,0 1-2 0,6 2 20 16,-6-1 37-16,0 0 38 0,6 0 41 0,-6-3 49 0,0 4 60 0,0 2 64 16,0-2 74-16,-6-1 74 0,6 0 77 0,-6 1 127 0</inkml:trace>
  <inkml:trace contextRef="#ctx0" brushRef="#br0" timeOffset="45765.08">10903 6942 0 0,'-6'4'183'0,"6"-1"176"0,-7 1 79 0,7 0 62 0,0-1 53 0,-6 1 55 0,6 3 52 15,0-3 44-15,0 4 43 0,0-2 31 0,0-2 25 0,0 7 22 0,0-4 22 16,0 4-661-16,0 1-186 0,6-1 0 0,-6 0 0 0,0 0 0 0,7 0 0 16,-7 0 0-16,6 3 0 0,0-3 0 0,-6 0 0 0,7 4-279 0,0-4-51 15,-1 0-39-15,-6 1-43 0,6-2-18 0,1 5-13 0,0-5-48 0,-1-2-51 0,-6 3-50 16,7-4-43-16,-1 4 30 0,-6-4 42 0,6 1 63 0,-6-5 66 0,0 1 54 15,7 0 51-15,-7-4 53 0,0 0 52 0,0 0 42 0,0 0 48 0</inkml:trace>
  <inkml:trace contextRef="#ctx0" brushRef="#br0" timeOffset="45981.69">10974 7165 0 0,'0'-11'30'0,"7"0"127"15,0 1 56-15,-7 2 41 0,6-3 35 0,0 7 34 0,2-3 31 0,4-4 27 16,-5 4 28-16,6 0 25 0,-7-1 27 0,7 1 30 0,1 0 29 0,-2-1-128 16,1 1-164-16,0 0-21 0,0 3-1 0,1-4-5 0,-2 4-8 0,2-3-4 15,-2 0-6-15,8-4-7 0,-7 4-3 0,1 4-7 0,-2-5-7 0,8 4-13 0,-7 1-13 16,-1-5-16-16,2 5-14 0,-1 3-14 0,0-4-13 0,0 0-4 0,0 4-5 15,0-3-2-15,0 3-2 0,-6-4 0 0,5 4 1 0,-5-4 1 0,-1 4-1 0,1 0 2 16,0 0 0-16,-1 0 2 0,0 0-53 0,2 0-15 0,-8 0 0 0,6 0 0 16,-6 4 0-16,0-4 0 0,0 4 0 0,0-4 0 0,0 3 0 0,0 1 0 15,-6 0-80-15,6 3-117 0,-8 0-67 0,8 1-61 0,-6-1-61 0,0 0-172 0,-1 4-173 16,-6-4 1-16,6 4 31 0,-5 1 36 0,5 2 41 0,-6-3 38 0,0 0 39 16,0 4 58-16,-7-4 60 0,7 3 77 0,1-3 76 0,-8 1 78 0,7 2 123 15</inkml:trace>
  <inkml:trace contextRef="#ctx0" brushRef="#br0" timeOffset="46131.73">11105 7235 0 0,'6'-4'165'16,"-6"4"174"-16,0 0 81 0,0 0 60 0,0 0 50 0,0 0 47 0,0 0 41 0,0 4 41 15,0 0 33-15,-6 3 30 0,6-3 26 0,-7 3 20 0,7 0 19 0,-6 4-290 16,-1 0-349-16,1 0-107 0,0 0-41 0,-2 5 0 0,-4-6 0 0,5 5-102 16,1-1-88-16,-1 1-67 0,1 0-64 0,-7-1-105 0,7-3-108 0,-2 4-98 0,2-4-90 15,0 1 15-15,6-2 28 0,-7-2 40 0,0-1 44 0,1 0 48 0,6-4 51 16,-6 1 74-16,6-4 76 0,0 0 72 0,-7-4 70 0</inkml:trace>
  <inkml:trace contextRef="#ctx0" brushRef="#br0" timeOffset="46280.99">11164 7264 0 0,'12'-7'140'0,"1"3"178"0,1 1 90 16,6-1 62-16,-8 4 52 0,1 0 44 0,0-4 40 0,0 8 37 0,-7-4 33 0,8 0 26 16,-1 4 26-16,-7-4 19 0,7 3 20 0,0-3-269 0,1 4-322 0,-8 0-92 15,7-4-56-15,-6 3-47 0,5 1-41 0,-5-4-71 0,6 4-70 0,-6-4-72 16,5 0-71-16,-4 0-103 0,4 3-105 0,-6-3-81 0,1 0-66 0,6-3 14 0,-6 3 26 15,-1 0 41-15,0-4 42 0,2 4 54 0,-2-4 54 0,0 4 75 0,0 0 73 16,-6-3 74-16,0 3 73 0</inkml:trace>
  <inkml:trace contextRef="#ctx0" brushRef="#br0" timeOffset="46599.08">11450 7246 0 0,'0'0'192'0,"-6"0"186"15,6 0 94-15,-6 4 76 0,-2-1 67 0,2 1 60 0,0 3 54 0,-1 1 45 16,0-1 38-16,1 4 35 0,-7 0 28 0,7 3 30 0,-8-2-536 0,2 6-369 0,-2 0 0 15,1 1 0-15,0 3 0 0,0 3 0 0,1-3 0 0,-2 4 0 0,-5 0 0 16,5 3 0-16,2-4 0 0,-8 1 0 0,7 4 0 0,-7-2 0 0,8-2 0 16,-8 4 0-16,0-5 0 0,7 1 0 0,0 0 0 0,-6-1 0 0,5-3 0 15,2 0 0-15,-8 0 0 0,7-4 0 0,1 1 0 0,-2-1-293 0,1-3-170 0,0-4-41 16,7 0-41-16,-7-4-69 0,6 0-68 0,0-3-8 0,1 0 4 0,0-4 45 16,6 0 52-16,-7-4 60 0,7-3 60 0,0-1 64 0,0 1 63 0,7-4 64 0,-1-4 61 15,-6 1 60-15,13-1 70 0,-6-3 88 0,-1 3 108 0,7-3 113 0,0 3 97 16,0-3 74-16,1 0 70 0,-2-1 49 0,1 1 43 0,7 4 37 0,-8-5 32 15,2 4 33-15,5-3 31 0,1 3 28 0,-7 1 26 0,6 3-206 0,-5-4-250 0,5 4-61 16,1-3-36-16,0 3-44 0,-8-1-43 0,8 1-20 0,-1 1-49 0,1 2-33 16,-1 1 0-16,1-4 0 0,0 3 0 0,-1-3 0 0,0 4 0 0,1-1 0 0,-1 2-124 15,-5-2-52-15,5 4-49 0,1-3-42 0,0 0-40 0,-8 0-37 0,1 3-34 16,7-4-107-16,-7 1-111 0,0 3-40 0,-1-3-26 0,2 3 31 0,-8 1 41 16,7-5 50-16,-6 5 51 0,0 3 61 0,-1-4 57 0,0 4 57 0,-6 0 53 15,0 0 57-15,0 0 62 0</inkml:trace>
  <inkml:trace contextRef="#ctx0" brushRef="#br0" timeOffset="46915.08">11365 7635 0 0,'0'10'172'0,"-6"-2"174"0,0 3 82 0,6 0 58 0,-7 0 49 0,7 4 40 0,-7-5 39 16,7 1 29-16,-6 3 24 0,6-2 22 0,0 3 15 0,-7-1-2 0,7-3-13 16,0 4-284-16,0 0-341 0,-6-1-72 0,6-3-35 0,0-3-39 0,0 2-35 15,0-2-26-15,6-1-18 0,-6-3-8 0,0 2-3 0,7 0-6 0,-7-6-1 16,6 3 17-16,1-6 23 0,-7 3-9 0,7-6-13 0,-1 3 12 0,0 0 15 15,1-1 23-15,0-3 25 0,-1 3 13 0,0-3 12 0,7 0 5 0,-6-1 2 0,0-3 0 16,5 4 1-16,2-4-2 0,-8 4-4 0,7-1-7 0,-6-3-8 0,6 4-2 16,-1 0 1-16,2-1 7 0,-8 1 12 0,7 2 22 0,0 3 25 0,0-2 24 0,-6 1 23 15,6 3 41-15,-7 0 44 0,8 0 36 0,-8 3 37 0,0 1 30 0,1-2 31 16,-1 7 24-16,-6 2 25 0,7-4 13 0,-7 4 12 0,0 0-5 0,0 4-8 16,0-1-9-16,0 1-13 0,-7-1-138 0,7 1-158 0,-6 4 0 0,-1-5 0 15,1 4 0-15,0-3 0 0,-8 3 0 0,8-3 0 0,0 0 0 0,-8-4 0 0,8 3 0 16,-7-7 0-16,6 4 0 0,-6-2 0 0,7-6 0 0,-8 1-191 0,8-4-427 15,-7 0-201-15,0-4-9 0,6 1 20 0,-5-6 36 0,6-2 39 0,-2-3 53 0,2-1 57 16,0 1 62-16,-1-8 66 0,0 4 84 0,1-4 88 0,-1 0 91 0,7-4 135 16</inkml:trace>
  <inkml:trace contextRef="#ctx0" brushRef="#br0" timeOffset="47281.72">12140 6884 0 0,'-6'0'23'0,"-1"0"111"0,1 0 33 16,-1 2 8-16,-6-2-4 0,7 0-21 0,-8 0-26 0,2 4-24 0,5-4-23 15,-6 0-24-15,0 5-24 0,1-5-3 0,4 3 0 0,-4-3-113 0,5 4-124 0,-6 0 42 16,7-1 56-16,-7-3 55 0,-1 4 48 0,8-1 58 0,-7 1 60 0,6-1 39 16,-5 1 39-16,-1 0 46 0,6 0 52 0,0 3 39 0,-5-3 41 0,4-1 36 15,2 1 37-15,0 0-13 0,-7-1-21 0,6 1-19 0,1 0-20 0,-1-4-28 0,1 3-30 16,0 1-7-16,-2 0-2 0,8 0-18 0,-6-1-18 0,0 0-30 0,6 1-30 15,-6-4-23-15,6 4-22 0,-8 0-26 0,8-1-30 0,-6 1-18 0,6 3-17 16,0-4-2-16,0 1-2 0,0 4 5 0,6-4 6 0,-6 3 10 0,0 0 12 16,8 4 9-16,-8-3-85 0,6 3-18 0,-6 3 0 0,6-3 0 0,-6 4 0 0,6 3 0 15,2-3 0-15,-8 8 0 0,6-6 0 0,0 5 0 0,-6 4 0 0,7-4 0 16,-1 7 0-16,-6-4 0 0,7 5 0 0,-7 3 0 0,7-4 0 0,-1 4 0 0,-6 1 0 16,6-2 0-16,-6 1 0 0,0 0 0 0,0 1 0 0,6-2 0 0,-6-3 0 15,0 1 0-15,0-5 0 0,0 1 0 0,0 0 0 0,0-8-302 0,0 4-149 16,0-4-115-16,8-3-111 0,-8-4-47 0,0 0-30 0,0-4 35 0,0-3 45 0,0-4 47 15,0 0 49-15,0 0 53 0,-8-4 52 0,8-3 81 0,0-1 80 0,0-2 79 0,0-5 78 16</inkml:trace>
  <inkml:trace contextRef="#ctx0" brushRef="#br0" timeOffset="47431.07">11939 7330 0 0,'12'-10'105'0,"-5"-6"161"16,6 5 71-16,-6 4 65 0,5-4 64 0,-5 4 47 0,6 0 43 0,-7-1 34 0,2 1 31 15,4 0 30-15,-5 3 27 0,6-3 24 0,-7 3 22 0,1-3-231 0,5 3-278 16,2-3-57-16,-8 0-24 0,7-1-39 0,0 1-41 0,0 0-32 0,1-2-30 15,-2-1-52-15,2-1-58 0,5 4-51 0,-6-4-51 0,0-4-50 0,1 4-54 0,-2 0-99 16,8-3-103-16,-7 3-73 0,-1 0-67 0,2 0 15 0,-1 0 28 0,0-1 37 16,0 1 43-16,-7 4 63 0,8-4 65 0,-8 7 60 0,0-2 60 0,1 2 62 0,0 0 69 15</inkml:trace>
  <inkml:trace contextRef="#ctx0" brushRef="#br0" timeOffset="47683.69">12277 7052 0 0,'0'4'176'0,"-6"3"173"0,6-3 77 0,0 3 64 0,-7 0 52 0,7 1 55 0,0-1 51 16,-6 0 47-16,6 4 46 0,0 0 39 0,0-3 37 0,0 6 31 0,0-3 31 16,-7 5-676-16,14-2-203 0,-7 4 0 0,0 0 0 0,0 0 0 0,0 4 0 0,6 0 0 15,-6 4 0-15,7 0 0 0,-7-1 0 0,6 8 0 0,1-4 0 0,-1 4 0 16,0 0 0-16,2 4 0 0,-2 0 0 0,0 0 0 0,1-1 0 0,-1 4 0 0,1 1 0 16,-1-1 0-16,1-3 0 0,-1 3 0 0,1 0 0 0,0 1 0 0,-1-5 0 15,0 1 0-15,-6-1 0 0,7 1 0 0,0-4 0 0,-7 3 0 0,6-6 0 16,-6 3 0-16,6-7 0 0,-6 3 0 0,0-4 0 0,0-3 0 0,0 1 0 0,-6-1 0 15,6-8-297-15,0 4-121 0,-6-3-52 0,6-4-148 0,-7-4-154 0,0 1 14 0,1-1 35 16,0-7 43-16,-1 0 46 0,0-3 45 0,-6-1 49 0,7-7 67 0,-7 0 70 16,6 0 73-16,-5-8 75 0,-2 1 77 0,1-3 125 0</inkml:trace>
  <inkml:trace contextRef="#ctx0" brushRef="#br0" timeOffset="47815.59">12121 7722 0 0,'6'-18'256'0,"1"0"188"15,-1 3 92-15,1 4 74 0,0-4 65 0,5 8 50 0,-5 0 45 0,0 0 37 16,-1-1 34-16,0 8 31 0,1-3 27 0,-1 3-143 0,8 0-756 0,-2 0 0 0,-4 3 0 15,4 1 0-15,-5 0 0 0,6-1 0 0,-7 1 0 0,7 3 0 0,1-4 0 16,-2 1 0-16,1 4 0 0,0-5 0 0,0 1 0 0,7 0-425 0,-7-1-451 0,0 1-2 0,6-4 27 16,-5 4 33-16,-2-1 39 0,8-3 50 0,-7 4 53 0,0-4 79 0,0 4 79 15,1-4 94-15,-8 3 93 0,6-3 111 0,2 4 151 0</inkml:trace>
  <inkml:trace contextRef="#ctx0" brushRef="#br0" timeOffset="50751.21">2150 7056 0 0,'12'3'49'0,"2"5"136"0,-1-5 55 0,0 5 41 0,0-1 36 0,-1 0 25 0,2 1 24 16,-1-1 23-16,7 0 21 0,-8 4 20 0,8-3 17 0,-7-1 17 0,7 0 17 16,-1 4-163-16,0-4-195 0,1 2-37 0,6-3-9 0,1 2-12 0,-1 3-9 15,-1-4 0-15,1 0 0 0,7 0-1 0,-1 1-3 0,1-1 4 0,-1 0 1 16,1 1 2-16,0-5-4 0,0 5 1 0,6-5-3 0,-7 5-1 0,7-5 1 0,0 1 4 15,-6 0 3-15,6-1 1 0,0-3 4 0,0 4 2 0,1-4 6 0,-2 0 2 0,1 0-2 16,0 0-2-16,7-4-2 0,-7 1-2 0,0-1-4 0,7 0-3 0,-7 1-2 16,7-5-8-16,-8 1-6 0,8 0-9 0,-7-1-7 0,7 1-9 0,-8-4-6 15,8 4-6-15,-7-1-4 0,7-2 3 0,-7 2 1 0,6 1 5 0,-5 0 0 16,5-5 3-16,-6 5 3 0,1 0 4 0,-1 3 3 0,-1-3 4 0,1 0 1 0,1 3 2 16,-1 0-1-16,0-3-1 0,0 3-2 0,0 0-4 0,-6 1-1 0,6-1-5 15,-1 1-3-15,2-1-4 0,-1 0-2 0,-6-3-4 0,5 3 0 0,2 1-2 16,-1-5-1-16,0 5 1 0,0-5-1 0,0 1 1 0,0 0 1 0,0-2-2 0,0 3-1 15,1-2 2-15,-2 1 1 0,1-4 0 0,1 4-2 0,-1-4-2 0,0 4-1 16,-1-4 0-16,-5 3-1 0,7 1 1 0,-1 0-2 0,-1-1-2 0,-5 1 0 16,7-1 3-16,-1 1-2 0,-7 0 0 0,7 4 0 0,-7-1 1 0,7-3-1 15,-5 2 3-15,-2 1 2 0,7 4 0 0,-7-2 2 0,1-3 0 0,6 5 1 0,-7-3 3 16,1-1-1-16,-1 4 1 0,1-4-1 0,-1 4-1 0,2-3 0 16,-2-1-2-16,1 4 1 0,-1-3 0 0,1-1 2 0,-1 1 0 0,1-1-4 0,-1 0 1 15,1 0-3-15,-1-2-3 0,-5 1 1 0,5 2-1 0,1-5 3 0,-1 5 0 16,-6-5 0-16,7 5 3 0,-1-1-1 0,-5-4 2 0,5 5-2 0,-6 0 2 0,7-5 1 15,-7 4 0-15,0 1 3 0,-1-4 0 0,8 3 3 0,-7 1-2 0,0-1 0 16,0 0 0-16,1 0 2 0,-1 0-3 0,0-3-6 0,-7 3 1 0,7 1 1 16,0-1 0-16,-7-3-2 0,8 3-1 0,-1-3 2 0,-6-1-3 0,6 1 0 0,-7 0-1 15,7 0-2-15,-6-1 1 0,6 1-1 0,-7 0 2 0,7-1 3 0,-6 1-2 16,6-4 0-16,-7 4-1 0,7-4 0 0,-6 4 1 0,-1-1 1 0,7-3-2 16,-6 3-1-16,7 1 2 0,-9 0 3 0,9 0-2 0,-7-1-1 0,-2 1-1 0,9 0 0 15,-7 3 1-15,-2-3-2 0,9-1 1 0,-7 5 1 0,-1-5 0 0,0 5 0 16,1-1 0-16,0 0-2 0,-1 1-1 0,1-1-5 0,-1 1 6 0,1-1-1 15,0 4 3-15,-1-4 0 0,0 1 0 0,1 3 3 0,-1-4-2 0,1 4 2 16,0 0-2-16,-1-4 2 0,1 4 2 0,-1-3 1 0,1 3 2 0,0 0 1 16,-8-5-2-16,8 5 1 0,-1 0-1 0,1 0 1 0,0-4-3 0,-1 4-2 0,1 0-1 15,0-3 1-15,-2 3-1 0,2 0 1 0,-1-3 0 0,1 3-3 0,0 0 0 16,-1 0 0-16,1-4 0 0,0 4 0 0,-8 0 1 0,8-4 0 0,-1 4 2 0,1 0-1 16,-7-3 1-16,7 3-1 0,0-4 1 0,-2 4-1 0,-4-4 1 0,5 1 1 15,1-1 1-15,0 1-1 0,-8-5 1 0,8 4-3 0,-1-3 2 0,-5 0-1 16,5-1-1-16,1 1 0 0,-1-4-1 0,0 4 0 0,-5-4 2 0,5 0 1 15,1 0-2-15,0 0 1 0,-1-1-2 0,0 2 1 0,8-1-2 0,-8 0 2 16,1-4-1-16,-1 4-1 0,7 0 1 0,-6 0-1 0,-1 0 2 0,8 0 0 0,-8 1-2 16,7-1 0-16,-6 0-1 0,6 3 0 0,-1-3-1 0,-5 0 0 0,6 4 0 15,0-1 2-15,1-3 0 0,-2 4 0 0,1 0 0 0,0-1 2 0,0 1-2 0,1-1-3 16,-1 2 1-16,-1-2-2 0,1 1 0 0,0 0 1 0,1 3 1 0,5-3 1 16,-6-1-2-16,1 4 2 0,5-3-1 0,-6 3 0 0,-1-3 2 0,9 3 0 15,-9 1 1-15,8-1 0 0,0 0 2 0,-8 1 0 0,8 0 2 0,-7-2 0 0,7 2 0 16,-1-1-1-16,-6 4 0 0,7-4-2 0,-1 4 1 0,1-3-3 0,-1 3-5 15,2-4-3-15,-2 4-2 0,-6-4-2 0,13 4 1 0,-6 0-1 0,-1-3-1 16,1 3-2-16,-1 0 1 0,1-4-1 0,-1 4 0 0,1-3-1 0,-1 3 4 0,7-4-1 16,-6 4 5-16,7-4 4 0,-8 4 2 0,1-3 1 0,5-1 1 0,-5 0 0 15,-1 0-2-15,7 1 4 0,-5-1-4 0,-2 4 0 0,7-3-1 0,-6-1 1 16,5 0-1-16,-5 1 2 0,-1 3-2 0,8-4 1 0,-7 4-1 0,5-4 1 16,-5 4-1-16,6 0 2 0,-7 0 0 0,1 0 1 0,7 0 0 0,-8 0 0 0,7 0-2 15,-7 0 0-15,1 4-5 0,6-4 0 0,-7 0-5 0,8 0 0 0,-7 0-2 16,-1 4-5-16,7-4 0 0,-7 0-2 0,7 0-1 0,-6 0-2 0,7 0 0 15,-8 0 3-15,7-4 1 0,-7 4 0 0,7 0 2 0,1 0 2 0,-8 0 2 0,7 0 3 16,0 0 2-16,-6 0 4 0,6 0-1 0,-6 0-1 0,6 4 1 0,-7-4 1 16,7 3 0-16,0-3 0 0,-6 4 3 0,6 0 0 0,-6-1 1 0,-1 1-1 15,7-1-1-15,-7 1 2 0,7 4-2 0,-5-5 3 0,5 1 2 0,-7 3 0 16,7 0 3-16,-7-3 1 0,7 3-1 0,-5-3-2 0,-2 3-2 0,7-2 0 0,-6 1-1 16,5-2 3-16,-5 0-6 0,-1-1 1 0,8 5-3 0,-7-8-5 0,5 3-3 15,-5 1-3-15,6-4-5 0,-7 5-7 0,8-5-1 0,-7 0-1 0,-1 0 2 16,7 0 0-16,-7 0 2 0,7 0 0 0,-6 0 1 0,7 0 2 0,-8-5 2 0,1 5 3 15,5 0 3-15,-5 0 2 0,6 0 6 0,-7-4 4 0,1 4 6 0,7 0-1 16,-8 0 1-16,7 0-1 0,-7 4 5 0,1-4 0 0,6 0-1 0,-7 0-3 16,2 5-3-16,4-5-3 0,-5 2 1 0,6-2-3 0,-7 4-3 0,7-4 1 0,-6 0-3 15,6 4 1-15,-6-4-4 0,6 0-6 0,0 4-5 0,-7-4-6 0,8 0-1 16,-1 0-1-16,-1-4-2 0,-5 4-1 0,7 0-7 0,-1-4-5 0,-1 4-4 16,1-4-7-16,1 4 1 0,-1-2-4 0,0-3 4 0,-1 1 1 0,2 4 5 15,-1-3 7-15,0-1 3 0,1 0 4 0,-2 1 5 0,-5 3 7 0,12-4 8 0,-12 0 9 16,6 4 8-16,0-3 10 0,0 0 4 0,0 3 2 0,1-5 2 0,-2 5 4 15,1 0-3-15,-6 0-2 0,7-3 2 0,-2 3 2 0,1 0-4 0,0 0-4 16,-6 3-1-16,6-3-1 0,0 0-2 0,0 0-5 0,-7 5 0 0,8-5 0 0,-1 0-3 16,0 3 0-16,-7-3-3 0,7 3-4 0,1-3-3 0,-1 0-3 0,0 4 1 15,-7-4 5-15,8 4-1 0,-8-4-2 0,7 3 1 0,0-3-2 0,-6 4 2 0,5-4-1 16,-4 4-3-16,5-4-2 0,-1 3 1 0,-5 1 1 0,6-4 1 0,-7 5 4 16,8-3-1-16,-7-2 1 0,5 4 0 0,1-4 1 0,-6 4-1 0,7 0-2 15,-8-4-1-15,7 4-2 0,-7-4 4 0,7 3 5 0,-6-3 0 0,7 4 3 16,-2-1-2-16,-5-3-5 0,6 0 2 0,-7 4-1 0,8-4-2 0,-8 3-5 0,7-3 1 15,-6 4 1-15,6 0 2 0,-7-4 1 0,8 4 1 0,-1-4-1 0,-7 3 2 16,7 0 3-16,0-3 1 0,-7 4 3 0,8 0 1 0,-1-4 3 0,-7 4 4 16,7-1 4-16,-6-3 5 0,7 4 4 0,-8-4 6 0,7 4 3 0,0-1 10 15,-7-3 5-15,8 4-1 0,-1 0-4 0,0-4 3 0,-7 3 1 0,7 1 2 0,1-4 4 16,-1 4 0-16,-1-4 0 0,-5 3-1 0,7-3-1 0,-2 4-4 0,1-4-7 16,7 0-9-16,-7 0-4 0,0 4-1 0,0-4 4 0,1 0-6 0,-2 4-5 15,8-4-5-15,-7 0 0 0,0 0-9 0,0 3-6 0,7-3-10 0,-7 0-10 0,0 4-2 16,1-4-2-16,5 3-8 0,-7 1-6 0,2-4-4 0,-1 3-1 0,0 1 3 15,0 0 0-15,7-1-1 0,-7-3-2 0,-1 5 6 0,2-3 9 0,-1 2 5 16,0 1 3-16,0-2 6 0,0 1 8 0,0-4 2 0,0 4 1 0,0-1 3 0,7-3 6 16,-7 4-1-16,1-4 2 0,-2 0 1 0,7 3-2 0,-5-3 0 0,5 0-2 15,-6 0 4-15,7 0 2 0,-7 0-2 0,6 0-7 0,-5 0 4 0,5-3 6 16,1 3-5-16,-7-4-12 0,6 1-3 0,-5 3-2 0,5-4 2 0,1 4 0 0,-7 0-1 16,6 0-1-16,-5 0-2 0,5 0-2 0,-6 4 2 0,7-4 4 0,-7 3-1 15,7-3-4-15,-7 4 9 0,0-4 7 0,7 3 3 0,-8 1 5 0,1 3-1 0,1-3-2 16,5 0 0-16,-6-1 2 0,7-3-4 0,-7 3-4 0,7 2 0 0,-7-2 0 15,6-3 1-15,-5 4-2 0,5-4 1 0,-6 4-2 0,7-4 2 0,-1 0 2 16,-5 3 5-16,5-3 6 0,0 0 5 0,-5 4 6 0,5-4 11 0,1 0 9 0,-7 0 5 16,6 0 5-16,-5 0 8 0,5 0 7 0,-6 0 4 0,0 0 0 0,6 0-2 15,-6 0 0-15,1 4-9 0,-1-4-7 0,-7 0-15 0,7 0-21 0,1 0-29 16,-7 0-36-16,-1 3-24 0,1-3-29 0,5 0-31 0,-11 4-31 0,5-4-41 0,1 0-39 16,-7 4-89-16,6-4-93 0,-6 4-79 0,1-4-71 0,-8 3 16 0,7-3 30 15,-6 0 39-15,-1 3 44 0,-6-3 38 0,6 0 41 0,-5 0 41 0,-8 0 44 16,0 0 56-16,1 0 57 0</inkml:trace>
  <inkml:trace contextRef="#ctx0" brushRef="#br0" timeOffset="62830.95">8487 15522 0 0,'0'4'161'0,"0"-4"170"0,0 0 72 0,0 0 43 0,-7 0 28 0,7 3 21 15,0-3 15-15,0 0 22 0,0 0 24 0,0 0 32 0,0 0 38 0,0 0 33 0,0 0 34 16,0 0-265-16,0 0-319 0,0-3-42 0,0 3-3 0,7 0 22 0,-7 0 24 16,6 0 27-16,-6 0 30 0,7 0 8 0,-1 0 5 0,1 0-9 0,0 0-148 15,-1 0-23-15,6 3 0 0,2-3 0 0,-1 0 0 0,0 4 0 0,0-4 0 16,-1 4 0-16,2-1 0 0,6 1 0 0,-1-4 0 0,1 3 0 0,-1 1 0 0,1 0 0 16,-1-4 0-16,0 3 0 0,1-3 0 0,0 4 0 0,5-4 0 0,-5 4 0 0,7-4 0 15,-8 0 0-15,7 0 0 0,0 0 0 0,-6 3 0 0,6-3 0 0,0 0 0 16,-1 0 0-16,2 0 0 0,-1 0 0 0,0 0 0 0,0 0 0 0,0 0 0 15,1 0 0-15,-2 0 0 0,1 4 0 0,0-4 0 0,0 0 0 0,1 0 0 16,5 0 0-16,-6 0 0 0,1 0 0 0,-2 0 0 0,1 0 0 0,0 0 0 0,7 0 0 16,-7 0 0-16,0 0 0 0,0 0 0 0,-1 0 0 0,2 4 0 0,-1-4 0 15,0 0 0-15,0 0 0 0,0 0 0 0,1 0 0 0,-2 0 0 0,-5 4 0 0,6-4 0 16,0 0 0-16,-7 3 0 0,7-3 0 0,-6 4 0 0,-1-1 0 0,7-3 0 16,-6 4 0-16,6 0 0 0,-7-1 0 0,8 1 0 0,-8 0 0 0,8-1 0 15,-8 0 0-15,7 1 0 0,0 1 0 0,0-2 0 0,-6 1 0 0,5-4 0 0,2 4 0 16,-1-1 0-16,6-3 0 0,-6 4 0 0,1-4 0 0,-1 0 0 0,6 0 0 0,-5 0 0 15,-2 0 0-15,8 0 0 0,-8-4 0 0,8 4 0 0,-1-3 0 0,-5-1 0 16,5 4 0-16,1-4 0 0,-7 1 0 0,6-2 0 0,1 1 0 0,-1 1 0 16,-5 0 0-16,5-1 0 0,1 4 0 0,-1-4 0 0,2 1 0 0,-2 3 0 15,1-4 0-15,-1 4 0 0,1-4 0 0,-1 4 0 0,1 0 0 0,-1 0 0 0,1 4 0 16,-1-4 0-16,1 0 0 0,-1 4 0 0,1-4 0 0,-1 3 0 0,1-3 0 16,-1 0 0-16,1 4 0 0,0-4 0 0,-8 4 0 0,8-4 0 0,-1 0 0 0,2 0 0 15,-9 0 0-15,8 0 0 0,-7 0 0 0,6 0 0 0,-5-4 0 0,5 4 0 16,-6-4 0-16,7 4 0 0,-7-3 0 0,0-1 0 0,7 0 0 0,-7 4 0 15,0-3 0-15,-1-1 0 0,2 1 0 0,-1-1 0 0,0 0 0 0,0 0 0 0,7 1 0 16,-7-1 0-16,0 0 0 0,-7 1 0 0,7 3 0 0,7-4 0 0,-7 0 0 0,0 4 0 16,0-3 0-16,0 3 0 0,0 0 0 0,0 0 0 0,0-4 0 0,0 4 0 15,7 0 0-15,-7 0 0 0,0 0 0 0,-1 0 0 0,2 0 0 0,5 4 0 16,-6-4 0-16,1 0 0 0,-1 0 0 0,6-4 0 0,-5 4 0 0,-1 0 0 16,-1 0 0-16,1-3 0 0,7 3 0 0,-7-4 0 0,0 4 0 0,0-4 0 0,0 4 0 15,1-3 0-15,-2-1 0 0,1 0 0 0,0 1 0 0,1 3 0 0,5-4 0 16,-6 0 0-16,0 1 0 0,1 3 0 0,-2-4 0 0,8 0 0 0,-7 1 0 0,0 3 0 15,6-4 0-15,-6 4 0 0,7-5 0 0,-7 5 0 0,7-2 0 0,-7 2 0 16,6-4 0-16,1 4 0 0,-1-4 0 0,-5 4 0 0,5-4 0 0,1 4 0 16,-1-4 0-16,1 1 0 0,5-1 0 0,-11 1 0 0,12-1 0 0,-6 1 0 0,-1-1 0 0,7-4 0 15,-6 5 0-15,-1 0 0 0,7-5 0 0,-6 1 0 0,6 3 0 16,0-3 0-16,-6-1 0 0,6 0 0 0,-1 2 0 0,2-2 0 0,-1 1 0 0,0 0 0 16,1 0 0-16,-2-1 0 0,1 0 0 0,0 2 0 0,1-2 0 0,-1 4 0 15,-1-3 0-15,1 0 0 0,1 3 0 0,5-3 0 0,-6 3 0 0,1 0 0 0,5-3 0 16,-5 3 0-16,-2 1 0 0,8-1 0 0,-8 0 0 0,9 4 0 0,-9-3 0 15,8-1 0-15,0 0 0 0,0 4 0 0,-8-3 0 0,8-1 0 0,0 0 0 0,-1 4 0 16,1-4 0-16,-1 1 0 0,1-1 0 0,-1 4 0 0,8-3 0 0,-7-1 0 16,5 0 0-16,-5 1 0 0,-1 3 0 0,8-4 0 0,-1 1 0 0,-7-1 0 15,8 4 0-15,-2-3 0 0,2-1 0 0,-7 4 0 0,5-5 0 0,1 5 0 0,1-3 0 16,-2-1 0-16,2 4 0 0,-1-2 0 0,0-3 0 0,0 1 0 0,0 4 0 16,1-3 0-16,-8-1 0 0,7 0 0 0,0 1 0 0,0-1 0 0,1 0 0 15,-2 1 0-15,-5 0 0 0,6-2 0 0,0-2 0 0,-6 3 0 0,5 1 0 16,-5-1 0-16,7-3 0 0,-8 3 0 0,1 1 0 0,-1-1 0 0,1 0 0 0,-7 1 0 15,6-1 0-15,-5 0 0 0,5 0 0 0,-6 1 0 0,1-1 0 0,-1 4 0 16,-7-3 0-16,7-1 0 0,-7 4 0 0,1-4 0 0,-1 4 0 0,-5-3 0 0,-1 3 0 0,0 0 0 16,0-4 0-16,-7 4 0 0,-5 0-446 0,5 0-430 0,-6 0-2 0,0 0 29 15,-7 0 37-15,8 0 40 0,-14 0 53 0,6 0 54 0,-6 0 75 0,0 0 77 16,0 4 90-16,-6-1 91 0,-1 1 102 0,0 0 144 0</inkml:trace>
  <inkml:trace contextRef="#ctx0" brushRef="#br0" timeOffset="70131.25">9607 11778 0 0,'0'0'37'0,"0"0"120"16,0-4 40-16,0 4 26 0,0 0 20 0,0 0 23 0,0 0 19 0,0-3 26 15,0 3 24-15,6 0 27 0,-6-4 26 0,0 4 24 0,6 0 25 0,-6 4-141 0,8-4-172 16,-2 0-14-16,0 0 9 0,-6 0 5 0,7 0 4 0,0 0-2 0,6 0-2 16,-7 0-9-16,0 0-13 0,8 0-13 0,-8 0-15 0,7 3-10 0,-6-3-10 15,6 0-10-15,0 4-8 0,-7-4-1 0,7 4 3 0,1-4-5 0,-2 3-7 0,1 1-3 16,1-4-7-16,4 4 0 0,-4-4 0 0,-1 3 3 0,0-3 5 16,0 3 3-16,0-3 1 0,6 0 5 0,-5 0-1 0,-1 0-3 0,-1 0-3 0,2 0 5 15,-2-3 7-15,8 3 4 0,-7 0 8 0,0-3-1 0,0 3-1 0,1 0 2 16,5-4-1-16,-6 4-2 0,0 0-5 0,0-4 5 0,6 4 4 0,-5 0 0 15,-2 0 3-15,8 0 0 0,-7 0 1 0,7 0-3 0,-8 4 2 0,8-4-2 0,-1 4 0 16,-5-4-4-16,5 3-6 0,-6-3-2 0,7 3-2 0,-1-3-5 0,-5 4-6 16,5 0-4-16,1-4-5 0,-8 4-3 0,8-1-4 0,0-3-4 0,-7 4-5 0,7 0-1 15,-2-4-1-15,-4 3 0 0,5-3 0 0,1 4 0 0,-8-4 0 0,8 4 0 16,0-4-2-16,-1 3 2 0,-5-3 0 0,5 4 0 0,1 0 1 0,-1-4 0 16,0 3-2-16,-5 1 2 0,5-4 2 0,1 4-1 0,0-4 1 0,-1 4-3 0,1-1 0 15,-8 1-1-15,8-1 1 0,0-3 1 0,-1 4-1 0,1-4 3 0,-1 3-2 16,1 1 0-16,-1-4 0 0,0 4-1 0,1-1-1 0,6-3-1 0,-7 4-1 15,1-4-1-15,0 3 0 0,-1-3-1 0,1 4-2 0,0-4-1 0,5 5 0 16,-5-5-6-16,0 3-4 0,-1-3-1 0,1 4 1 0,6-4-6 0,-7 4-2 16,1-4-2-16,0 3-1 0,6-3-3 0,-7 0-2 0,1 4-2 0,0-4-2 0,5 0-2 15,-5 3 0-15,0-3 3 0,-2 0 5 0,2 4 0 0,7-4-2 0,-9 0 5 16,2 0 1-16,0 0 5 0,5 0 4 0,-5 0 2 0,0 4 4 0,-1-4 3 0,1 0 6 16,6 0 0-16,-7 0 0 0,1 0 0 0,6 0 0 0,-6 3 2 0,5-3 5 15,-5 0-3-15,7 0-3 0,-8 0 2 0,7 0 1 0,0 4-1 0,-6-4 0 16,6 0-1-16,0 4 2 0,-7-4-4 0,7 0-4 0,0 3 4 0,1-3 6 15,-8 3-1-15,7-3 0 0,0 5 2 0,0-2-1 0,-6 1 1 0,5 0-6 0,2-1 2 16,-1 1 2-16,0 0 2 0,0-1-1 0,-7 1 3 0,7 0 2 0,0-1-4 16,1 1-6-16,-1-1 0 0,0 1-4 0,-1 0 5 0,1 0 0 0,1-1 2 0,-1-3 0 15,0 4 0-15,0-4-3 0,1 3 1 0,5-3-1 0,-7 4 2 0,1-4-2 16,1 0 5-16,5 3 0 0,-6-3 2 0,7 0 1 0,-7 0-2 0,0 0 0 16,7 0 1-16,-1 0-1 0,-6 0 0 0,1 0 2 0,5 0 1 0,-6 0 1 15,7 0-1-15,-1 0 0 0,-5 0-2 0,5 0-1 0,-7 0-1 0,8 0-3 0,0 0 1 16,-7 0 0-16,6 0 1 0,1 0-1 0,-7 0 2 0,6 0 1 0,1 0-2 15,-7 0-5-15,6 0 2 0,1-3 2 0,-7 3 2 0,7 0 1 0,-1 0 1 0,1 0 3 16,-7 0 2-16,6 0 0 0,-5 0 4 0,5 0 4 0,1 0 1 0,-7-4 0 16,6 4 5-16,1 0 3 0,-7 0 0 0,7 0 1 0,-1 0-2 0,-6 0-2 15,7 4 1-15,-7-4-2 0,7 0 2 0,-7 0-2 0,6 0-3 0,1 0-4 16,-7 0-1-16,6 0-1 0,-5 3-3 0,5-3-6 0,-6 0 1 0,7 0 1 0,-7 0 2 16,7 0 2-16,-8 0-2 0,1 0 1 0,6 0 0 0,-5 0-2 0,-1 0 1 15,0 0-2-15,0 0-2 0,1 0-2 0,-2 0 1 0,1-3 2 0,0 3 0 16,-6 0-1-16,6 0 1 0,-7 0-2 0,7 0 0 0,-6 0-2 0,6-4-2 0,-7 4 0 15,1 0 1-15,-1 0-3 0,1-3 1 0,0 3-1 0,-1 0-1 0,1 0-2 16,0 0 2-16,-1 0 1 0,-6-4-4 0,6 4-1 0,-5 0 0 0,-2 0-1 16,8 0-1-16,-7 0-2 0,0 0 1 0,0-3 2 0,0 3 0 0,-6 0 2 15,6 0 2-15,-7 0 1 0,7 0 0 0,-6 3-1 0,-1-3 2 0,0 0 0 0,2 0 1 16,-2 0 0-16,0 0 2 0,1 0-2 0,-7 0-8 0,6 0-13 0,-6 0-15 16,7 0-20-16,-7 0-20 0,0 0-19 0,0 0-27 0,0 0-27 0,0 0-46 0,0 0-43 15,0 0-106-15,0 0-112 0,0 0-63 0,0 0-54 0,0 0 17 0,0-3 28 16,-7 3 36-16,7 0 39 0,-6 0 38 0,-1 0 38 0,-5 0 47 0,4 3 49 15,-4 1 59-15,-1-1 66 0</inkml:trace>
  <inkml:trace contextRef="#ctx0" brushRef="#br0" timeOffset="88512.16">18334 12532 0 0,'0'-3'142'0,"0"3"154"0,0-4 53 16,0 1 41-16,-7-2 31 0,7 5 42 0,0-6 41 0,-6 2 41 0,6 0 39 0,-6 1 33 16,6-5 30-16,-7 5 22 0,7-4 24 0,-7-1-258 0,7 4-306 0,-6-4-28 15,0 1 13-15,-1 0 5 0,7 0 5 0,-6-1-18 0,6 2-18 0,-7-2-18 16,0 0-19-16,7 1-3 0,-6 0-6 0,6 0 6 0,-6-1 6 0,-2 1 6 0,8-1 5 15,-6 1 7-15,6 0 5 0,0 4-9 0,-6-5-68 0,6 4 0 0,-6 1 0 16,6 0 0-16,-7-1 0 0,7-1 0 0,0 5 0 0,-7-3 0 0,7 3 0 16,0-4 0-16,-6 4 0 0,6 0 0 0,0 0 0 0,-7 0 0 0,7 0 0 0,0 0 0 15,-6 0 0-15,6 4 0 0,-6-4 0 0,6 3 0 0,0-3 0 0,-8 5 0 0,8-1 0 16,-6-1 0-16,6 4 0 0,-6-3 0 0,0 3 0 0,6 4 0 0,-7-4 0 16,0 4 0-16,1 0 0 0,6 4 0 0,-7-1 0 0,1 1 0 0,-1 3 0 15,0 5 0-15,1-5 0 0,0 3 0 0,0 5 0 0,6 0 0 0,-8-1 0 16,2 5 0-16,0-1 0 0,-1 4 0 0,1-4 0 0,-1 4 0 0,0 4 0 0,7-4 0 15,-6 4 0-15,0-1 0 0,6 5 0 0,-6-5 0 0,-2 1 0 0,8-1 0 16,0 5 0-16,-6-8 0 0,6 3 0 0,-6 1 0 0,6-4 0 0,-7 0 0 0,7 0 0 16,0-4 0-16,0 1 0 0,-7-5 0 0,7 1 0 0,0 0 0 0,0-4 0 15,-6-1 0-15,6 2 0 0,0-5 0 0,0-3 0 0,0 3 0 0,-7-4 0 16,7 1 0-16,0-4 0 0,0 4 0 0,0-4 0 0,0-4 0 0,0 4 0 0,0-3 0 16,0-1 0-16,0-3 0 0,0 3 0 0,-6-4-342 0,6 1-56 0,0-4-37 15,0 0-38-15,0 0-133 0,0 0-136 0,0 0 21 0,0 0 44 0,0-4 42 16,0-3 42-16,0 4 49 0,0-5 47 0,0 1 68 0,6 0 71 0,-6-5 62 0,0 1 62 15,0 0 69-15,0 0 119 0</inkml:trace>
  <inkml:trace contextRef="#ctx0" brushRef="#br0" timeOffset="89330.31">18341 12635 0 0,'6'0'166'0,"-6"4"173"0,0-1 80 0,0-3 61 0,0 4 51 0,0-4 48 16,0 0 46-16,0 0 40 0,0 0 36 0,0-4 30 0,-6 1 29 0,6 3 24 15,0 0 24-15,-7 0-288 0,7-4-437 0,0-3-83 0,-7 3 0 0,7-4 0 0,-6 4 0 16,6-6 0-16,-6 2 0 0,6 1 0 0,-7-3 0 0,7-2 0 0,0 6 0 15,-7-6 0-15,7 5 0 0,-6-4 0 0,6-1 0 0,-6 6 0 0,6-5 0 16,-7 3 0-16,7 1 0 0,-6 0 0 0,-1-1 0 0,0 0 0 0,7 5 0 16,-6-4 0-16,0 3 0 0,-2 0 0 0,2 4 0 0,0 0 0 0,-7 0 0 15,6 4 0-15,-6 0 0 0,7-1 0 0,-8 8 0 0,2 1 0 0,-1-1 0 0,0 7 0 0,0 0 0 16,-1 4 0-16,2 0 0 0,-8 7 0 0,7 1 0 0,-7-1 0 0,8 4 0 16,-2 4 0-16,-5-2 0 0,6 3 0 0,0-2 0 0,-1 1 0 0,8-1 0 15,-6 1 0-15,5 0 0 0,0-4 0 0,1-3 0 0,-1-1 0 0,7 0 0 16,0-7 0-16,0 3 0 0,0-6 0 0,7-1 0 0,-7 1 0 0,6-8 0 0,1 3 0 15,0-6 0-15,-1-1 0 0,0 0 0 0,8-3 0 0,-8-1 0 0,7-3 0 16,-7-3 0-16,8-1 0 0,-2 0 0 0,2-3 0 0,-2-1 0 0,2-2 0 0,-1-5 0 16,-1 1 0-16,8-2 0 0,-7-2 0 0,0-4 0 0,0 1 0 0,7-1 0 15,-8 0 0-15,8-3 0 0,-7-2 0 0,1 2 0 0,-2-5 0 0,8 5 0 16,-7-4 0-16,0-1 0 0,0 4 0 0,0 1 0 0,0-4 0 0,-7 3 0 0,8 4 0 16,-8-4 0-16,1 4 0 0,5 0 0 0,-12 0 0 0,7 4 0 0,0 4 0 15,-1-2 0-15,-6 2 0 0,6 3 0 0,-6 0 0 0,0 4 0 0,8-1 0 0,-8 5 0 16,0 0 0-16,0-2 0 0,0 5 0 0,0 0 0 0,0 0 0 0,0 0 0 15,0 5 0-15,0 1 0 0,-8-2 0 0,8 7 0 0,0 0 0 0,0 0 0 16,0 3 0-16,0 2 0 0,-6 5 0 0,6-2 0 0,0 6 0 0,0 1 0 16,0 3 0-16,-6 1 0 0,6 3 0 0,0 3 0 0,0 1 0 0,0 3 0 0,0 0 0 15,0 1 0-15,0 0 0 0,0 2 0 0,0 1 0 0,0-4 0 0,0 4 0 16,0 0 0-16,0-4 0 0,-7 1 0 0,7-1 0 0,0 1 0 0,-7-6 0 0,7 3 0 16,-6-2 0-16,6-3 0 0,-6 0 0 0,-1-3 0 0,7-1 0 0,-6-4 0 15,-1 1 0-15,0 0 0 0,1-5 0 0,0-2 0 0,-1 3 0 0,0-7 0 16,1 3 0-16,-7-3 0 0,7-5 0 0,-1 1 0 0,0 0 0 0,1-3 0 0,0 0 0 15,-2-6 0-15,2-2 0 0,-6 4 0 0,5-8 0 0,0 2 0 0,-6-6 0 16,7 0 0-16,0-3 0 0,-2 0 0 0,-4-7 0 0,6 4-362 0,-1-9-146 0,0 2-71 16,1-2-109-16,-1-2-104 0,7-1 26 0,0-3 47 0,-6 0 53 0,6 0 57 15,0 3 50-15,6-7 51 0,-6 7 77 0,7-3 73 0,-1-1 72 0,1 5 70 0,0 0 85 16,-1-1 118-16</inkml:trace>
  <inkml:trace contextRef="#ctx0" brushRef="#br0" timeOffset="89496.4">18757 12807 0 0,'14'-3'206'0,"-2"3"183"0,-5 0 88 0,-1 0 70 0,1 0 61 0,0 0 41 15,-1 3 36-15,0-3 26 0,-6 4 22 0,8-4 10 0,-8 4 5 0,6-1 3 16,-6-3-4-16,0 4-550 0,0-4-197 0,0 0 0 0,0 0-233 0,0 0-105 0,6 0-80 16,-6 0-174-16,0 0-175 0,0 0 3 0,0 0 30 0,6 0 40 0,-6 0 43 15,7 0 47-15,-7 4 48 0,0-1 56 0,7 1 58 0,-7-1 82 0,0 1 82 0,0 3 83 16,0 1 130-16</inkml:trace>
  <inkml:trace contextRef="#ctx0" brushRef="#br0" timeOffset="89645.52">18842 13240 0 0,'0'10'211'0,"6"-2"178"0,-6-1 81 0,7 5 68 0,-7-9 63 0,7 4 55 16,-7 1 54-16,6-1 36 0,-6-4 36 0,0 4 27 0,0-3 28 0,7 0 18 16,-7 4-268-16,6-6-587 0,0 2 0 0,-6 1 0 0,8 2 0 0,-2-3 0 0,0-1 0 15,0 1 0-15,1 0-212 0,0-1-409 0,-1 1-199 0,1-1-6 0,-1 1 24 16,1-4 34-16,6 4 33 0,-1-4 53 0,-4 0 60 0,4-4 62 0,-5 4 66 15,-1-4 83-15,8 1 86 0,-8-4 97 0,8 3 143 0</inkml:trace>
  <inkml:trace contextRef="#ctx0" brushRef="#br0" timeOffset="90049.41">19578 13019 0 0,'7'-10'221'0,"-7"2"183"0,6 5 85 16,-6-5 79-16,6 5 71 0,-6-1 57 0,7 0 48 0,-7 1 41 0,0 3 32 0,0 0 30 16,0 0 26-16,0 0 26 0,0 3-690 0,0 1-209 0,0 3 0 0,-7-3 0 15,7 3 0-15,-6-3 0 0,6 3 0 0,-6 0 0 0,6 4 0 0,-7 0 0 0,1 1 0 16,-1 3 0-16,0-1 0 0,1 1 0 0,0-1 0 0,-1 5 0 0,0-4 0 15,1-1 0-15,0 0 0 0,-1 1-390 0,1 0-133 0,-1-4-142 0,7 0-141 16,-7-1 8-16,7-2 33 0,0-1 52 0,-6-3 56 0,6-4 53 0,0 0 55 16,0 0 67-16,6 0 67 0,1-4 79 0,-7 1 79 0,13-4 81 0,-6-1 121 0</inkml:trace>
  <inkml:trace contextRef="#ctx0" brushRef="#br0" timeOffset="90196.29">19617 13137 0 0,'20'-11'85'0,"-7"0"154"0,0 0 69 0,0 0 70 0,-1 0 72 16,2 4 53-16,5-4 48 0,-6 3 37 0,0 2 35 0,1-3 33 0,-2 2 32 15,2 3 30-15,-2 1 31 0,-5-1-206 0,6 0-250 0,0 1-52 0,-7-1-27 0,8 1-48 16,-2-1-52-16,-5 4-30 0,6-4-84 0,0 1 0 0,-7 3 0 0,8-4 0 15,-8 4 0-15,7-4-3 0,-6 4-115 0,-1-3-60 0,1 3-55 0,6 0-53 0,-6 0-48 16,-1 0-50-16,0 0-46 0,1 0-127 0,-7 0-131 0,7 0 8 0,-7 0 23 16,0 0 38-16,6 3 39 0,-6-3 54 0,0 0 54 0,0 0 65 0,0 4 64 15,0 0 62-15,-6-4 63 0,-1 0 65 0,7 3 109 0</inkml:trace>
  <inkml:trace contextRef="#ctx0" brushRef="#br0" timeOffset="90412.58">19838 12690 0 0,'0'-11'169'0,"0"4"170"0,0-4 77 15,8 3 59-15,-8 5 52 0,0-1 56 0,0 0 52 0,0 1 56 0,0-1 56 16,0 4 43-16,0 0 43 0,0 4 32 0,-8 3 30 0,8 0-669 0,0 4-226 0,0-3 0 16,0 6 0-16,-6-3 0 0,6 4 0 0,0 3 0 0,0 0 0 0,-6 1 0 0,6 7 0 15,0-1 0-15,-7 4 0 0,0 1 0 0,7 2 0 0,-6 5 0 0,-1 0 0 16,1-1 0-16,0 5 0 0,-1 3 0 0,0-3 0 0,1 2 0 0,0-2 0 16,-1 2 0-16,0-3 0 0,1 5 0 0,-1-5 0 0,1-3 0 0,-1 0 0 0,1-1 0 15,-1-3 0-15,1-4 0 0,6-3 0 0,-6 0 0 0,6-4 0 0,-8-4 0 16,8 0 0-16,0-7-350 0,0 0-132 0,0-4-165 0,0-3-174 0,0-4 12 0,0 0 36 15,8-4 55-15,-8-3 56 0,6 0 55 0,0-8 57 0,1 1 72 0,-1-8 72 16,7 0 63-16,-6-4 67 0,6 0 77 0,-6-7 129 0</inkml:trace>
  <inkml:trace contextRef="#ctx0" brushRef="#br0" timeOffset="90696.07">20138 12789 0 0,'20'-15'178'0,"-7"-3"171"0,-7 6 74 0,8 2 59 0,-8-1 49 0,0 3 53 0,0 5 56 15,2-1 42-15,-8 1 41 0,6 3 31 0,-6 3 27 0,0 1 24 0,0 3 22 16,0 1-395-16,-6-1-432 0,6 0 0 0,-8 8 0 0,2-4 0 0,0 7 0 0,0-3 0 15,-2 7 0-15,-4-4 0 0,5 4-62 0,-6 0-214 0,6 3-40 0,-5 1-44 16,-2 0-46-16,8 0-54 0,-7-1-58 0,0 4-17 0,6-2-13 0,-5-6-35 0,5 5-34 16,-6-4 29-16,7-4 36 0,-1 0 67 0,0 1 64 0,1-8 54 0,6 4 48 15,-7-8 153-15,7 0 147 0,0-4 74 0,0 2 65 0,0-5 49 0,0-5 50 16,7 2 79-16,-7 0 93 0,6-8 62 0,1 3 60 0,-7-2 47 0,13-2 45 16,-7 1 33-16,1-4 33 0,0 4-140 0,5-3-173 0,-5 3-45 0,6-4-31 0,0 4-12 15,-7 0-11-15,8 0-13 0,-2 1-13 0,2-2-26 0,-1 2-31 0,-1-2-145 0,2 5-31 16,6-4 0-16,-8 4 0 0,1-1 0 0,1 1 0 0,4 0 0 0,-4-1 0 15,-1 1 0-15,0 0 0 0,0-1 0 0,7 5 0 0,-8-5 0 0,2 1 0 16,-1 3 0-16,-1 1 0 0,2-4 0 0,-8 3 0 0,8-3-189 0,-8 2-147 16,7 2-47-16,-7-3-44 0,1 1-158 0,0-2-164 0,-1 3 10 0,0 0 31 0,-6 1 44 15,6-1 49-15,-6 0 45 0,0 4 46 0,0 0 67 0,0 0 69 0,0 0 64 16,0 0 63-16,-6 0 68 0,6 4 114 0</inkml:trace>
  <inkml:trace contextRef="#ctx0" brushRef="#br0" timeOffset="91133.65">20282 13071 0 0,'-8'11'96'0,"2"0"147"0,0 0 53 0,0 0 46 15,-1-4 37-15,7 1 43 0,-7-5 44 0,7 4 28 0,0-2 25 0,-6-2 15 0,6 0 9 16,0 1 5-16,0-4 8 0,0 0-219 0,0 0-261 0,0 0-33 0,0 0 0 16,0 0-20-16,0 0-23 0,0 0-29 0,0 4-34 0,0-4-13 0,0 3-10 15,0-3 5-15,0 4 6 0,0 0 8 0,0-4 8 0,0 3 2 0,6 1 2 16,-6-1 1-16,0 1 1 0,0 0 11 0,0 0 12 0,0 0 11 0,0 3 12 16,0-3 10-16,0-1 11 0,0 1 8 0,-6 0 5 0,6-1 6 0,0 5 9 0,0-5-3 15,0 0 3-15,-7 2-1 0,7-2-3 0,0 1-3 0,0-1-4 0,0 1-5 0,-6 0-4 16,6-1-7-16,0 1-9 0,0 3-9 0,0-2-11 0,0-2-9 0,0 4-10 15,0-3-6-15,0 3-3 0,0-3-4 0,0-1-3 0,0 1 5 0,0 3-1 16,0-3 7-16,0-1 4 0,0 2 6 0,0-3 9 0,0 2 10 0,6 1 11 16,-6-5 12-16,0 3 17 0,7-3 6 0,-7 0 10 0,0 0 8 0,6 0 9 15,-6 0 5-15,7-3-1 0,-7 3 6 0,7-5 2 0,-1 1 0 0,0 4 1 0,0-2 0 16,2-3-2-16,-8 2-9 0,12-1-8 0,-5 0-2 0,0 1-3 0,-1-4-4 16,7 3-6-16,-7 1-2 0,8-1-2 0,-8 0-2 0,7 0-5 0,-6 1-4 0,6 0 1 15,-7 3-5-15,7-5 1 0,-6 2 2 0,5-1 1 0,-4 4 5 0,-2 0 1 16,7-4 12-16,-7 4 11 0,1 0 10 0,0 0 7 0,-1 0 10 0,0 4 11 15,-6-4 8-15,6 0 12 0,2 4 9 0,-8-4 9 0,0 3 11 0,6 2 7 16,-6-2 7-16,0 4 6 0,0-3-109 0,-6 3-55 0,6-3 0 0,-8 3 0 16,8 0 0-16,-6 0 0 0,0 4 0 0,0-3 0 0,-1 3 0 0,0 0 0 0,1 0 0 15,-7 0 0-15,7 0 0 0,-2 4 0 0,-4-4 0 0,5 0 0 0,-6 0 0 16,7-4 0-16,-7 3 0 0,6-1 0 0,-6-3 0 0,7 2 0 0,-8-4 0 0,8-1 0 16,-7 1 0-16,7-4-212 0,-1 0-457 0,-6-7-177 0,7 3 4 0,-2-4 27 15,8-3 40-15,-6 0 42 0,0-3 55 0,6-4 58 0,-6-1 65 0,6 1 67 16,-7-7 95-16,7 3 95 0,0-8 96 0,0 4 137 0</inkml:trace>
  <inkml:trace contextRef="#ctx0" brushRef="#br0" timeOffset="92479.74">20842 12778 0 0,'0'0'142'0,"0"-4"158"0,0 4 60 15,0 0 58-15,0 0 53 0,0 4 51 0,0-4 47 0,6 4 41 0,-6-4 37 16,-6 0 31-16,6 3 30 0,0-3 30 0,0 4 29 0,0 0-256 0,0-1-307 0,0 1-35 16,0 3 9-16,-7 1-17 0,7-1-123 0,0 0-38 0,-7 0 0 0,7 4 0 0,-6 0 0 15,6 0 0-15,0 4 0 0,-7-4 0 0,7 3 0 0,-6-2 0 0,6 2 0 16,0 1 0-16,-6 0 0 0,6-1 0 0,-7 1 0 0,7-4 0 0,0 0 0 16,-7 3 0-16,7-3 0 0,0 1 0 0,-6-1 0 0,6-4 0 0,0 4 0 0,0-4 0 15,0 4 0-15,-6-3 0 0,6-1 0 0,0 0 0 0,0 1 0 0,0-5 0 16,0 4 0-16,0-2 0 0,-7-2 0 0,7 4 0 0,0-3 0 0,0-1 0 0,0-3 0 15,0 4 0-15,0 0 0 0,0-4 0 0,0 0 0 0,0 0 0 0,0 0 0 16,0 0 0-16,0 0 0 0,0 0 0 0,0 0 0 0,0 0 0 0,0 0 0 16,0 0 0-16,0 0 0 0,0 0 0 0,0 0 0 0,0 0 0 0,0 0 0 0,0 0 0 15,0 0 0-15,0 0 0 0,0 0 0 0,0 0 0 0,0 0 0 0,0 0 0 16,0 0 0-16,0 0 0 0,0 0 0 0,0 0 0 0,0 0 0 0,0 0 0 0,0 0 0 16,0 0 0-16,0 0 0 0,0 0 0 0,0 0 0 0,0 0 0 0,0 0 0 15,0 0 0-15,0 0 0 0,0 0 0 0,0 0 0 0,0 0 0 0,0 0 0 16,0 0 0-16,0 0 0 0,0 0 0 0,0 0 0 0,0 0 0 0,0 0 0 0,0 0 0 15,0 0 0-15,0 0 0 0,0 0 0 0,0 0 0 0,0 0 0 0,0 0 0 16,0 0 0-16,0 0 0 0,0 0 0 0,0 0 0 0,0 0 0 0,0 0 0 16,0 0 0-16,0 0 0 0,0 0 0 0,0 0 0 0,0 0 0 0,0 0 0 0,0 0 0 15,0 0 0-15,0 0 0 0,0 0 0 0,0 0 0 0,0 3 0 0,0-3 0 16,0 4 0-16,0-4 0 0,7 3 0 0,-7-3 0 0,0 4 0 0,6 0 0 0,-6 0 0 16,6 0 0-16,-6 0 0 0,7-1 0 0,0 1 0 0,-1 3 0 0,0-3 0 15,1 3 0-15,-1 0 0 0,8-4 0 0,-8 5 0 0,8-1 0 0,-8 1 0 16,6-5 0-16,2 5 0 0,-8 0 0 0,7-2 0 0,-7-2 0 0,8 4 0 0,-1-1 0 15,0-4 0-15,-7 1 0 0,7 3 0 0,1-3 0 0,-8-1 0 0,7 4 0 16,-6-3 0-16,5 1 0 0,-5-2 0 0,6 1 0 0,-6-4 0 0,-1 4 0 0,0-1 0 16,1-3 0-16,0 4 0 0,-1 0 0 0,0-4 0 0,-6 0 0 0,7 3 0 15,-7-3-204-15,7 4-46 0,-7-4-43 0,0 0-47 0,0 0-45 0,0 0-110 16,0 3-107-16,0-3-37 0,0 0-23 0,-7-3 25 0,0 3 32 0,1-4 37 0,6 1 35 16,-6-1 46-16,-1-3 51 0,0-1 67 0,1 0 69 0,0-3 74 0,-1-3 82 15</inkml:trace>
  <inkml:trace contextRef="#ctx0" brushRef="#br0" timeOffset="92679.74">21011 12968 0 0,'0'-7'125'0,"0"3"161"0,7 1 68 0,-7-1 65 0,6 4 64 16,-6 0 55-16,0 0 48 0,0 4 50 0,0-1 47 0,0 1 43 0,0 0 39 15,0 3 37-15,0 0 38 0,6 1-242 0,-12 3-294 0,6-4-258 0,0 4-46 0,-6 3 0 16,6 2 0-16,-7-2 0 0,0 4 0 0,1 1 0 0,0-1 0 0,-1 4 0 0,0 0 0 16,-6-1 0-16,7 6 0 0,-1-5 0 0,-6 3 0 0,1 1 0 0,4-1 0 15,-4 0 0-15,-1 2 0 0,-1-5 0 0,2 0 0 0,6 4 0 0,-8-5 0 16,1-3 0-16,0 1 0 0,0-4 0 0,0-1 0 0,6 1-328 0,-5-4-69 15,-2-4-29-15,8 0-25 0,-7 1-94 0,6-5-95 0,-6-3-30 0,7 0-16 0,0 0 34 16,-8-3 41-16,8-5 47 0,-1 1 45 0,1-4 76 0,-1 0 71 0,1-3 65 16,-1-1 59-16,1-4 56 0,0 4 63 0</inkml:trace>
  <inkml:trace contextRef="#ctx0" brushRef="#br0" timeOffset="92812.12">20601 13254 0 0,'0'-14'112'0,"-7"3"147"0,7-4 57 0,0 8 63 0,7 0 62 16,-7-1 54-16,0 0 52 0,0 4 35 0,0 1 31 0,6-1 28 0,-6 1 26 15,6-1 26-15,-6 4 25 0,7 0-225 0,-7 0-272 0,7 0-41 0,-1-4-6 0,0 4-37 16,8 0-41-16,-8-3-36 0,7 3-37 0,0-4-24 0,0 0-23 0,1 1-48 15,-2 0-53-15,8-2-44 0,-7 2-42 0,7-4-53 0,-1-1-56 0,0 1-94 16,1 0-95-16,7-1-83 0,-9-3-77 0,9 4 14 0,-1-4 31 0,0-4 38 0,-7 5 42 16,7-6 62-16,0 5 61 0,-6-3 57 0,6-1 56 0,-7 1 64 0,8-1 67 0</inkml:trace>
  <inkml:trace contextRef="#ctx0" brushRef="#br0" timeOffset="93229">21330 12785 0 0,'0'-3'94'0,"0"-1"151"0,0 0 63 0,0 4 58 0,0-3 58 16,0 3 47-16,0-4 45 0,0-1 23 0,-6 5 19 0,6-3 5 0,0 3 3 15,0 0 15-15,0 0 17 0,0 0-203 0,0 0-245 0,0 0-37 0,0 0-7 0,6 0-25 16,-6 0-28-16,7 0-16 0,-7 0-16 0,6 3 9 0,-6-3 12 0,6 0 23 16,1 0 27-16,-7 5 9 0,7-5 9 0,-1 4-6 0,0-4-9 0,1 3 4 0,0 1 5 15,-1 0 8-15,1-1 7 0,-7 1 7 0,6 3 6 0,0-3-57 0,2 7-75 16,-8-4 0-16,6 4 0 0,-6 0 0 0,6 4 0 0,-6-1 0 0,0 1 0 16,6 4 0-16,-6-1 0 0,0 4 0 0,0 3 0 0,0 1 0 0,0-1 0 15,-6 2 0-15,6 2 0 0,0 0 0 0,0 4 0 0,-6-4 0 0,6 5 0 16,-6-2 0-16,6 1 0 0,-8 0 0 0,8-3 0 0,-6 3 0 0,6-4 0 0,-6 0 0 15,6 0 0-15,-7-3 0 0,7 0 0 0,-6-4 0 0,-1 0 0 0,7-1 0 0,-7-2 0 16,7-5 0-16,0 1 0 0,-6 0 0 0,6-4 0 0,-6-4 0 0,6 4 0 16,0-3 0-16,-7-5 0 0,7 1 0 0,0-1 0 0,-7 1 0 0,7-4 0 15,-6 0 0-15,0-4 0 0,-1 1 0 0,1-1-329 0,-1-3-96 0,0-1-35 0,1 1-3 16,-8-4 3-16,8 0 7 0,-6-4 11 0,5 1 57 0,-6-5 62 0,0 1 56 16,-1-4 53-16,8 4 78 0,-6-4 81 0,4 0 58 0,2 3 60 0,0-2 85 0,-1-1 92 15,1 3 55-15,-1 1 51 0,7 0 55 0,-7 0 55 0,7 2 3 0,0-2-2 16,0 8-16-16,0-5-17 0,7 4-23 0,0 0-123 0,-7 0-278 0,6 4 0 15,1-4 0-15,-1 3 0 0,0 1 0 0,8-4 0 0,-8 4 0 0,8-1 0 0,-2 0 0 16,1 1 0-16,-6 0 0 0,6 3 0 0,-1-3 0 0,2 0 0 0,-1 4 0 16,0-5 0-16,6 1 0 0,-5 3 0 0,-2-3 0 0,2 3 0 0,-1 0 0 0,7-3 0 15,-8 3 0-15,2-3 0 0,5 3 0 0,-6-3 0 0,6 3 0 0,-5 1 0 16,-2-4 0-16,8 3 0 0,-7-4-114 0,0 5-766 0,0 0-5 0,7-1 22 16,-7-1 34-16,-1 2 36 0,2 3 49 0,-2-4 51 0,-4 4 70 0,4 0 77 15,-5 0 81-15,-1 0 85 0,1 4 115 0,-1-4 154 0</inkml:trace>
  <inkml:trace contextRef="#ctx0" brushRef="#br0" timeOffset="93995.42">22203 12818 0 0,'0'-11'133'16,"0"0"171"-16,0 0 79 0,0 0 64 0,0-1 58 0,0 6 49 0,0-6 47 16,0 5 40-16,0-3 37 0,-7 2 30 0,7 4 25 0,0-3 26 0,0 4 25 0,0-1-246 15,0 0-301-15,0 1-52 0,0 3-184 0,0 3-1 0,-6 1 0 0,6 0 0 16,0 3 0-16,-7 4 0 0,7 3 0 0,-7 1 0 0,7 4 0 0,-6 3 0 0,6 3 0 15,-6 1 0-15,0 3 0 0,6 4 0 0,-8 4 0 0,2-1 0 0,0 4 0 16,6-3 0-16,-7 4 0 0,1 2 0 0,6-6 0 0,-7 4 0 0,0-1 0 16,7-3 0-16,0-4 0 0,-6 0 0 0,6-4 0 0,0 0 0 0,-6-7 0 0,6-1 0 15,0 2 0-15,0-8 0 0,0-1 0 0,0 1 0 0,0-8 0 0,0 1 0 16,0-1 0-16,0-4 0 0,0 1 0 0,0-4 0 0,0 0 0 0,6-4 0 0,-6-3 0 16,0 4 0-16,6-8 0 0,-6 0 0 0,0 0 0 0,7-4 0 0,0 4 0 15,-1-8 0-15,1 5-41 0,-1-4-19 0,8-4 10 0,-8 3 2 0,6 1 3 16,2-4 0-16,-1 3-1 0,-1 1 7 0,2 0 4 0,-2 0 3 0,8 3 2 15,-7 0 1-15,7 5-3 0,-8-1-2 0,8 0 0 0,-6 3-1 0,-1 1 0 0,-1 0 0 16,2 3 1-16,-2 0 2 0,2 0 2 0,-1 4 2 0,-7 0-1 0,0 4-3 16,2-4-2-16,-2 4-5 0,0 4-7 0,-6-1-7 0,6 0-6 0,-6 0-2 0,0 4-3 15,-6 0 0-15,6 0 2 0,-6 4 2 0,0-4 2 0,-2 4 2 0,2-1 1 16,0 0 11-16,-7 2 12 0,6-5 18 0,-6 3 18 0,0 1 24 0,6-4 23 16,-5 0 17-16,-1 0 15 0,6 0 14 0,-6-4 11 0,7 0 4 0,-8 1 9 15,8-1 2-15,0-4 2 0,-1 1-3 0,0-4-8 0,1 3-7 0,-1-3-10 16,7 4-8-16,-6-4-10 0,6 0 4 0,0 0-3 0,0 0-80 0,0 0 0 0,0 0 0 15,0 0 0-15,0 0 0 0,6 0 0 0,-6 5 0 0,7-5 0 0,-1 3 0 16,1 0 0-16,0 0 0 0,-1 2 0 0,0-1 0 0,0-1 0 0,8 1 0 0,-8 0 0 16,8 3 0-16,-1-3 0 0,-7 3 0 0,7-3 0 0,6-1 0 0,-5 5 0 15,-1-5 0-15,-1 1 0 0,2 0 0 0,-2-1 0 0,2-3 0 0,-1 4 0 16,7-4 0-16,-8 3 0 0,2-6 0 0,-2 3-405 0,1-4-107 0,1 1-83 0,5-1-101 16,-6 0-93-16,7-3 29 0,-7-4 46 0,-1 0 56 0,8 0 52 0,-6 0 51 15,-2-3 53-15,8-5 73 0,-7 1 78 0,-1-1 69 0,8-3 70 0,-7 0 92 16,0 1 115-16</inkml:trace>
  <inkml:trace contextRef="#ctx0" brushRef="#br0" timeOffset="94279.43">22997 12756 0 0,'7'-15'197'0,"-7"4"173"0,0 4 84 0,0-1 68 0,0 8 58 0,0 0 46 16,-7 4 39-16,1 0 35 0,-1 3 28 0,1 4 25 0,-1 0 22 0,-5 4 3 16,-2 0 1-16,1 3-515 0,0 0-264 0,0 0 0 0,0 1 0 0,0 3 0 0,0-4-51 15,0 4-155-15,0-4-48 0,0 4-32 0,0 0-34 0,0-3-32 0,0-1-31 16,6 0 10-16,-6-2 14 0,7-2 18 0,-1 0 17 0,1-3 21 0,6-3 17 15,0 3 39-15,-6-8 41 0,12 1 52 0,-6 0 54 0,6-4 51 0,-6 0 55 0,13-4 48 16,-6 0 52-16,-1 1 24 0,1-1 25 0,6-3 29 0,0-1 32 0,-7 1 26 16,8 0 25-16,-2 0 12 0,1-1 9 0,1 1-7 0,-2 0-8 0,2-1-17 15,5 0-17-15,-6 1-11 0,0 0-10 0,1 3-12 0,-2-3-13 0,8 3-25 0,-7 1-25 16,-1-5-19-16,2 5-23 0,-1-1-14 0,0 0-14 0,0 1-8 0,0-1-53 16,0 0-12-16,0 1 0 0,0 3 0 0,0-4 0 0,0 0 0 0,-6 1 0 15,5-1-106-15,-4 0-75 0,4 1-43 0,-6 3-38 0,1-4-49 0,6 0-47 0,-6 1-78 16,-1 3-74-16,-6-4-95 0,6 4-86 0,2-3 22 0,-2-1 36 0,-6 4 43 15,0 0 46-15,0 0 66 0,0 0 65 0,0 0 56 0,0 0 53 0,0-4 61 0,-6 1 63 16</inkml:trace>
  <inkml:trace contextRef="#ctx0" brushRef="#br0" timeOffset="94463.05">23115 12932 11 0,'0'7'224'0,"0"0"122"0,-7 1 79 0,7 3 69 16,-7 0 62-16,1 0 60 0,6 3 60 0,0-3 37 0,-6 4 30 0,6-1 34 0,-7 5 31 15,0-1 29-15,7 1 27 0,-6 3-763 0,6-1-101 0,-7 5 0 0,7 0 0 16,-6 0 0-16,6 3 0 0,-6 1 0 0,6-2 0 0,-7 6 0 0,7-5 0 15,0 4 0-15,-7 0 0 0,7 4 0 0,0-5 0 0,0 1 0 0,-6 0 0 16,6-4 0-16,0 5 0 0,0-9 0 0,0 4 0 0,0-3 0 0,0-4 0 0,6 0 0 0,-6-3 0 16,0-1-7-16,0-4-456 0,7 1-159 0,-7-4-162 0,7-4-17 0,-7 1 8 15,6-5 43-15,-6 1 48 0,6-4 56 0,1-4 57 0,-7 1 59 0,6-5 59 16,1-3 86-16,-7 0 82 0,7-4 79 0,-1-3 103 0</inkml:trace>
  <inkml:trace contextRef="#ctx0" brushRef="#br0" timeOffset="94812.49">23649 12653 0 0,'0'0'128'0,"-7"-3"145"0,7 3 39 0,0 0 37 0,-6 0 32 16,-1 0 46-16,7 0 48 0,-7 3 31 0,1 1 28 0,0 0 16 0,-1-1 13 15,0 1 11-15,1 0 9 0,0 3-255 0,6-3-303 0,-7 3-24 0,0 0 14 0,1 1-9 16,6-1-12-16,-7 0-27 0,7 1-30 0,0-1-8 0,-6 0-6 0,6 0 5 15,6-3 7-15,-6 3 7 0,0 1 11 0,7-4 10 0,-7 3 13 0,6-3 16 0,1-1 16 16,0-3 17-16,-1 4 16 0,0 0 11 0,1-4 15 0,0 3 12 0,-1-3 9 16,0 0 14-16,8 4 8 0,-8-4 7 0,1-4 7 0,5 4 4 0,-5 0 8 15,0 0-3-15,-1-3 2 0,7 3-5 0,-6 0-5 0,6-4-5 0,-7 4-11 16,1 0-3-16,6 0-2 0,-7-4 3 0,0 4 5 0,2 0 10 0,-2 0 8 0,0 0 8 16,1 4-64-16,-1-4-74 0,-6 4 0 0,7-1 0 0,-7 1 0 0,0 0 0 15,0 3 0-15,0 0 0 0,0 1 0 0,-7 2 0 0,7 1 0 0,-6 0 0 0,-1 0 0 16,-5 4 0-16,4 1 0 0,-4 1 0 0,-1-2 0 0,0 3 0 0,0 0 0 15,-1 1 0-15,2-1 0 0,-8-4 0 0,1 5 0 0,-1-1 0 0,0 1 0 16,8-5 0-16,-8 5 0 0,1-5-369 0,-1 1-111 0,-6-4-166 0,7 0-165 16,-1-4 13-16,0 4 40 0,1-8 48 0,5 5 52 0,-4-4 52 0,-2-4 51 0,6 0 64 15,1 0 64-15,1-4 75 0,-2-4 78 0,8 1 81 0,-7 0 130 0</inkml:trace>
  <inkml:trace contextRef="#ctx0" brushRef="#br0" timeOffset="95011.68">23421 12925 0 0,'13'-8'138'0,"-1"0"175"16,2 5 87-16,-2-3 75 0,2 1 67 0,-1 1 61 0,0 1 57 0,0 3 51 15,-7-4 45-15,8 4 39 0,-2-4 39 0,1 4 31 0,1 0 27 0,-2 0-685 0,8 4-207 16,-7-4 0-16,0 4 0 0,0-4 0 0,0 3 0 0,0 1 0 0,7 1 0 16,-7-2 0-16,0 0 0 0,6 0 0 0,-5 2 0 0,5-2 0 0,-6 1 0 15,6 0 0-15,1-1 0 0,-7 1 0 0,7-4 0 0,-8 3 0 0,8 1 0 0,0-4 0 16,-7 0 0-16,6 0 0 0,-6 0 0 0,7 0 0 0,-7-4 0 0,6 4 0 16,-6-3 0-16,1-1-83 0,-2 1-286 0,2-1-49 0,-8 0-49 0,0 1-146 0,7-5-145 15,-13 5 16-15,7 0 41 0,-7-2 42 0,0 5 47 0,0-4 45 0,0 1 47 16,-7 3 65-16,1 0 67 0,-7 0 62 0,7 3 63 0,-8 1 76 0,2 1 124 15</inkml:trace>
  <inkml:trace contextRef="#ctx0" brushRef="#br0" timeOffset="95212.93">23584 13277 0 0,'-7'14'114'0,"0"-3"159"0,1-4 68 16,6 4 71-16,0-8 71 0,0 4 63 0,0-3 58 0,6 1 49 0,-6-2 45 0,7-3 41 16,0 0 37-16,-1 0 37 0,0 0 35 0,8-3-232 0,-8 3-341 0,7-5-275 15,-6 5 0-15,6-4 0 0,-1-3 0 0,8 4 0 0,-7-1 0 0,0-3 0 0,7 0 0 16,-1 0 0-16,-5-1 0 0,5 1 0 0,0-1 0 0,0 1 0 0,1 0 0 15,0-4 0-15,-1 4 0 0,1-1 0 0,-7 1 0 0,7 0 0 0,-1-1 0 16,-6 1 0-16,1 0 0 0,-2 3 0 0,1-4 0 0,0 4 0 0,-6 1-48 16,-1-1-197-16,0 1-22 0,2 3-28 0,-2-4-25 0,-6 4-24 0,0 0-24 0,0 0-31 15,0 0-27-15,0 0-68 0,-6 0-64 0,-2 0-18 0,2 0-12 0,0 4 36 16,-1-4 43-16,-6 3 47 0,7-3 46 0,-7 4 56 0,-1-4 54 0,8 0 54 0,-7 0 53 16,0 0 58-16,0 0 75 0</inkml:trace>
  <inkml:trace contextRef="#ctx0" brushRef="#br0" timeOffset="95514.26">23811 13104 0 0,'0'-4'146'0,"-6"-3"155"0,6 3 56 0,0 0 55 15,0 4 55-15,0-3 55 0,0 3 56 0,0 0 50 0,0 0 50 0,0 0 46 16,0 3 44-16,0-3 39 0,0 4 40 0,0 0-260 0,0 0-316 0,6 3-173 0,-6 0-98 16,0 1 0-16,0 3 0 0,0-4 0 0,0 7 0 0,6-3 0 0,-6 4 0 15,0 4 0-15,0-1 0 0,8 0 0 0,-8 4 0 0,0 1 0 0,0-2 0 16,0 4 0-16,6 2 0 0,-6-2 0 0,0 1 0 0,0 0 0 0,0-1 0 0,0 0 0 16,0 1 0-16,0 0 0 0,0-4 0 0,0 0 0 0,0 0 0 0,0-4 0 15,0 1 0-15,0-1 0 0,0-3 0 0,0-1 0 0,0-3 0 0,0 0 0 0,0-4 0 16,0 1 0-16,-6-1 0 0,6-3 0 0,0-1 0 0,-8 1 0 0,8-4 0 15,-6-4 0-15,6 4 0 0,-6-3 0 0,-1-5 0 0,1 1-270 0,-1 0-50 16,1-4 0-16,-1-4 1 0,1 1 15 0,-8-1 16 0,8-3 25 0,0-1 29 16,-1 1 19-16,1-4 23 0,-7 3 16 0,6 1 19 0,1 0 33 0,-1 0 36 0,0 3 34 15,1-4 33-15,0 8 28 0,-1 1 28 0,0-1 13 0,1 4 13 0,0 3 0 16,-1 0 0-16,1 0 0 0,6 8 2 0,-7-4 5 0,0 4 6 0,1 3 1 0,0-3 1 16,-1 7-22-16,7-4-18 0,-7 0-36 0,1 5-33 0,6-6-46 0,-6 6-44 15,-1-1-32-15,7 0-34 0,-7 0-124 0,7-4-129 0,0 4-41 0,-6-4-21 16,6 4 13-16,0-4 20 0,0 1 30 0,0-1 32 0,6-3 38 0,-6-1 42 0,7 1 50 15,0 0 50-15,-1-4 51 0,0 0 71 0</inkml:trace>
  <inkml:trace contextRef="#ctx0" brushRef="#br0" timeOffset="95648.58">23844 13518 0 0,'20'-7'106'15,"-1"3"164"-15,0-3 85 0,1 3 68 0,0 0 58 0,-7 1 45 0,7-1 40 16,-8 4 31-16,1-5 33 0,0 5 25 0,0 0 26 0,1-3 21 0,-2 3 20 0,-5 3-231 16,6-3-277-16,-7 0-85 0,1 5-57 0,-1-5-73 0,1 4-73 0,0-4-66 15,-1 3-63-15,0 1-80 0,1-4-84 0,-7 4-154 0,7-1-157 0,-7 1-3 0,6 0 20 16,-6-4 24-16,6 3 27 0,-6 1 39 0,0 0 42 0,0-4 64 0,0 0 67 15,0 3 69-15,0-3 71 0,0 0 86 0,0 0 130 0</inkml:trace>
  <inkml:trace contextRef="#ctx0" brushRef="#br0" timeOffset="97478.67">18686 14540 0 0,'6'-4'154'0,"1"1"168"0,0-1 70 0,-1 0 61 0,0 0 55 15,1 1 54-15,-1-1 51 0,1 4 51 0,-7-3 48 0,0-1 34 0,7 0 31 16,-7 1 30-16,0 3 28 0,0-4-272 0,0 1-480 0,-7-1-83 0,7 4 0 0,0-3 0 16,0-1 0-16,0-1 0 0,-7-2 0 0,7 5 0 0,0-3 0 0,0-2 0 15,-6-1 0-15,6 5 0 0,0-5 0 0,-7 2 0 0,7-2 0 0,-6 0 0 0,6 1 0 16,0 0 0-16,-6-1 0 0,6 1 0 0,-7 0 0 0,7-1 0 0,-7 1 0 15,1 0 0-15,6 0 0 0,-6 3 0 0,-2-3 0 0,2-1 0 0,0 4 0 16,-1-3 0-16,7 3 0 0,-6 1 0 0,-1-1 0 0,-6 0 0 0,13 1 0 0,-12-1 0 16,4 4 0-16,2 0 0 0,0 0 0 0,-1 0 0 0,0 0 0 0,1 4 0 15,0-1 0-15,-1 1 0 0,1 3 0 0,-1 1 0 0,0 4 0 0,1-2 0 0,0 1 0 16,-1 3 0-16,0 5 0 0,1-5 0 0,-1 8 0 0,1-3 0 0,6 6 0 16,-6 1 0-16,-1-1 0 0,0 5 0 0,7 0 0 0,-6 3 0 0,6-1 0 15,-6 5 0-15,6-1 0 0,-8 1 0 0,8 4 0 0,0 2 0 0,0-2 0 0,0 6 0 16,-6-3 0-16,6 4 0 0,0 0 0 0,0-1 0 0,0 1 0 0,0 3 0 15,0-3 0-15,-6 3 0 0,6-3 0 0,0-1 0 0,0-3 0 0,0 0 0 0,0 0 0 16,0-3 0-16,0-6 0 0,0-1 0 0,0-1 0 0,0-4 0 0,0-3 0 16,0-4 0-16,0 0 0 0,0-4 0 0,0-3 0 0,0-4 0 0,0 0 0 15,0-4 0-15,0 0 0 0,0-3 0 0,0 0 0 0,0-4-279 0,0 0-99 0,0 0-24 16,-7-4-23-16,7 0-65 0,-6-3-71 0,6 4-70 0,-7-5-65 0,7-3 24 16,-6 0 39-16,-1 0 48 0,1-3 51 0,0-6 77 0,-2 3 76 0,-4-1 54 0,5-4 55 15,-6 0 49-15,0 0 54 0</inkml:trace>
  <inkml:trace contextRef="#ctx0" brushRef="#br0" timeOffset="97664.04">18159 15214 0 0,'-7'-7'188'0,"7"-5"172"0,0 5 73 16,0 0 53-16,0 0 44 0,7 3 48 0,-7 0 49 0,0 1 50 0,0-1 51 15,0 4 49-15,6-4 45 0,-6 4 38 0,6-3 39 0,-6 3-673 0,6 0-226 16,-6 0 0-16,8 0 0 0,-2 0 0 0,0 3 0 0,1-3 0 0,-1 0 0 16,8 0 0-16,-8 0 0 0,6 0 0 0,2 0 0 0,-1 0 0 0,7-3 0 0,-8 3 0 15,8 0 0-15,-7 0 0 0,7-3 0 0,-1-2 0 0,0 5 0 0,1-3 0 0,0-1 0 16,-1 0 0-16,7 1 0 0,-6-1 0 0,-1-3 0 0,1 3 0 0,0-3-282 15,-1 0-387-15,1 3-184 0,0-4 5 0,5 1 31 0,-5 4 47 0,0-5 46 16,-1 5 63-16,0-5 66 0,1 5 60 0,-7-6 63 0,7 6 86 0,-8 0 89 16,8-1 88-16,-7 0 136 0</inkml:trace>
  <inkml:trace contextRef="#ctx0" brushRef="#br0" timeOffset="97846.56">19142 14786 0 0,'6'0'230'0,"-6"0"179"0,0 0 78 0,0 0 67 0,0 0 58 0,0 0 52 0,0 0 46 16,0 0 33-16,0 0 25 0,0 3 10 0,0-3 4 0,0 0-7 0,0 0-96 15,0 0-679-15,0 0 0 0,0 0 0 0,0 0-2 0,0 0-311 0,0 0-75 0,0 0-144 16,0 4-146-16,0-4-55 0,0 4-38 0,0-4 36 0,7 3 46 0,-7 5 52 16,0-5 56-16,0 1 56 0,0 3 58 0,0 0 78 0,0 1 76 0,0-1 71 0,0 4 76 15</inkml:trace>
  <inkml:trace contextRef="#ctx0" brushRef="#br0" timeOffset="97995.83">19110 15195 0 0,'0'16'221'0,"0"-6"183"0,6 5 87 0,-6-4 68 0,0 0 60 0,6-4 54 0,-6 1 50 16,0-5 40-16,6 5 39 0,-6-5 28 0,0 1 26 0,0 0 27 0,0 0-516 15,0-4-367-15,7 3 0 0,-7-3 0 0,0 4 0 0,0-4 0 0,7 3 0 16,-7-3 0-16,6 0 0 0,-6 4 0 0,7-4 0 0,-7 0 0 0,6 3-585 16,1-3-184-16,0 4-72 0,-1-4 14 0,0 4 28 0,0-4 38 0,2 3 44 0,-8-3 61 15,6 5 65-15,0-5 69 0,1 2 74 0,-7-2 101 0,6 0 106 0</inkml:trace>
  <inkml:trace contextRef="#ctx0" brushRef="#br0" timeOffset="98614.18">19949 14496 0 0,'0'-3'121'0,"0"3"156"0,0 0 56 0,0 0 62 0,0 0 60 15,-6 0 49-15,6 3 42 0,-7 1 35 0,7-1 32 0,-7 5 24 0,7-1 25 16,-6 0 17-16,0 1 18 0,6 3-243 0,-6 0-296 0,-2 3-37 0,2-2 0 16,0 2-31-16,-7 0-35 0,6 5-18 0,0-1-17 0,1-3-4 0,0 3-3 0,0 1 2 15,-2-4 1-15,8 3 8 0,-6-4 10 0,0 1 13 0,6-4 18 0,-7 0 14 16,7 0 17-16,0-4 14 0,0 1 10 0,0-1-120 0,0-4 0 0,7 1 0 0,-7-4 0 15,6 4 0-15,0-4 0 0,2 0 0 0,-2-4 0 0,0 4 0 0,0-4 0 16,1 1 0-16,6-4 0 0,-6 3 0 0,5-3 0 0,2 3 0 0,-2-3 0 16,2-1 0-16,-1 1 0 0,0-4 0 0,0 3 0 0,0 1 0 0,0-4 0 0,0 4 0 15,0-4 0-15,0 3 0 0,7-2 0 0,-14 2 0 0,7 1 0 0,7 0 0 16,-14-1 0-16,8 1 0 0,-2 3 0 0,1-3-204 0,-6 0-261 0,6 3-93 0,-7 1-96 16,0-1-62-16,2 4-53 0,-2 0 35 0,0 0 51 0,0 0 51 0,-6 0 51 15,0 4 54-15,0-1 55 0,0 4 76 0,-6 1 76 0,0-1 74 0,0 3 74 16</inkml:trace>
  <inkml:trace contextRef="#ctx0" brushRef="#br0" timeOffset="98796.58">19846 15101 0 0,'-8'11'210'0,"8"-4"149"0,-6-4 65 0,6 5 62 0,0-5 55 16,0 1 55-16,0 0 53 0,0-1 42 0,0-3 34 0,0 0 35 0,0 5 31 0,6-5 31 16,-6 0 28-16,8-5-563 0,-2 5-287 0,0 0 0 0,0-3 0 0,8-1 0 15,-8 0 0-15,7 1 0 0,1-1 0 0,-8 0 0 0,13-3 0 0,-6 0 0 0,0 0 0 16,7-1 0-16,-7 1 0 0,6 0 0 0,-6-4 0 0,7 3 0 0,-7-4 0 15,6 6 0-15,-5-5-166 0,-1 0-249 0,7 3-53 0,-8-2-163 0,1-1-168 16,-6 3 11-16,6-3 32 0,-7 4 55 0,0 3 55 0,2-3 54 0,-2 3 53 0,-6 1 71 16,0 3 71-16,0 0 71 0,0 3 69 0,-6 1 74 0,-2 3 124 0</inkml:trace>
  <inkml:trace contextRef="#ctx0" brushRef="#br0" timeOffset="98964.23">19878 15302 0 0,'-14'18'173'0,"8"-6"161"0,0 2 60 0,0-3 56 0,-2 0 49 0,2-4 51 16,6 1 52-16,0-2 42 0,-6 2 40 0,6-4 40 0,0 0 35 0,6-1 36 0,-6-3 32 15,6 4-280-15,2-4-343 0,-2 0-199 0,0-4-5 0,0 4 0 0,8-3 0 16,-8-1 0-16,7 0 0 0,1 1 0 0,-2-5 0 0,8 1 0 0,-7 0 0 16,7-1 0-16,-8-2 0 0,8-1 0 0,-1 0 0 0,1-1 0 0,0-2 0 15,-8-1-164-15,8 0-248 0,-1 1-113 0,1-5-113 0,-7 5-76 0,7-1-61 16,0 1 31-16,-8-5 43 0,2 4 53 0,5-2 51 0,-13 1 54 0,8 2 53 0,-8-1 79 0,6 0 79 16,-12 5 75-16,8-1 77 0</inkml:trace>
  <inkml:trace contextRef="#ctx0" brushRef="#br0" timeOffset="99146.18">20158 15034 0 0,'-7'8'111'0,"-6"4"161"0,7-2 73 0,0 5 66 16,-8-1 60-16,8 1 46 0,-1 3 43 0,-6-3 42 0,6 7 34 0,1-4 36 0,0 5 29 16,-8-2 26-16,8 1 26 0,6 0-238 0,-13 0-283 0,6 3-57 0,7 2-25 15,-6-2-31-15,-1 1-37 0,7-1-18 0,-6 1-20 0,6-1-17 0,0 1-22 16,0 0-5-16,0-4-14 0,0 0-10 0,6-4-10 0,-6 0-8 0,7 0-7 16,-1-2-10-16,-6-5-11 0,7-1-16 0,0-2-21 0,-1-1-36 0,0-3-35 0,8-1-25 15,-8-6-25-15,0-1-29 0,1-3-32 0,6-1-19 0,0-6-15 0,-7-1-75 16,8 0-79-16,-8-7-64 0,7 0-59 0,0 0 26 0,0-7 34 0,1 0 52 0,-2-1 52 15,2-3 47-15,-2-4 40 0,1 2 49 0,1-3 49 0,-2 2 43 0,2-5 47 16</inkml:trace>
  <inkml:trace contextRef="#ctx0" brushRef="#br0" timeOffset="99445.73">20347 14991 0 0,'12'-30'67'0,"-5"5"144"0,0-1 57 0,-1 0 46 0,1 8 36 15,-1 0 44-15,0 3 42 0,-6 0 40 0,7 5 42 0,0-1 32 0,-7 3 31 0,0 1 34 16,6 3 35-16,-6 1-176 0,6-1-217 0,-6 4-37 0,0 0-13 0,8 0-14 16,-8 4-13-16,0-1-22 0,0 1-24 0,0 0-24 0,0-1-22 0,6 5-17 0,-6-5-14 15,0 5-18-15,0-1-21 0,6 0-18 0,-6 0-16 0,0 1-8 0,7-1-4 16,-7 0-5-16,0-3-5 0,6 4-6 0,-6-1-3 0,7-4-4 0,0 1-3 15,-7 0-2-15,6-1-2 0,0 1 0 0,0-1 0 0,2-3 3 0,-2 0-1 16,0 0 2-16,1 0 4 0,0 0 1 0,6 0 2 0,-7-3 5 0,0 6 3 0,8-3 3 16,-8-3 1-16,7 3 0 0,-6-4 2 0,6 1 4 0,-7 3 5 0,0-4 14 15,8 0 13-15,-8 1 21 0,0 3 20 0,8-4 23 0,-8 4 20 0,1 0 20 0,-1 0 18 16,1 0 20-16,-1-3 21 0,-6 3 17 0,7 0 20 0,-7 3 8 0,0 1 10 16,6 3-93-16,-6 0-128 0,0 0 0 0,-6 4 0 0,6 5 0 0,-7-6 0 15,1 9 0-15,6-5 0 0,-7 5 0 0,-6 3 0 0,7-4 0 0,-8 7 0 0,8-2 0 16,-7-2 0-16,0 5 0 0,0-4 0 0,0 4 0 0,0-1 0 0,0-2 0 15,0-2 0-15,0 1 0 0,0 0 0 0,0-3 0 0,-1-1 0 0,2-4 0 0,-1 2 0 16,0-5 0-16,6-1 0 0,-5 1-300 0,-2-3-183 0,8-5-146 0,-1 0-148 16,-6-3-7-16,7 0 14 0,-1-3 47 0,1 0 48 0,-1-5 56 0,0 1 58 15,7-4 62-15,-6 0 66 0,6-1 77 0,0-2 77 0,0-4 76 0,0 3 103 16</inkml:trace>
  <inkml:trace contextRef="#ctx0" brushRef="#br0" timeOffset="99596.12">20457 15075 0 0,'7'-11'101'15,"0"1"154"-15,-1 1 64 0,0 2 66 0,0 3 66 0,-6 1 56 0,8 3 52 16,-2-4 44-16,-6 8 43 0,0-1 37 0,0 1 39 0,0 3 34 0,-6 2 33 15,6 1-217-15,-8 1-268 0,2 3-44 0,6 1-8 0,-6 3-225 0,-7 1-27 16,6 3 0-16,1 1 0 0,-1-2 0 0,-5 1 0 0,4 3 0 0,-4-3 0 16,5 4 0-16,-6-1 0 0,0 2 0 0,7-6 0 0,-8 5 0 0,2-4-224 0,5 0-119 0,-6-4-61 15,7 1-103-15,-7-1-104 0,6 0-64 0,0-3-54 0,1-4 32 0,0 0 43 16,-2 0 41-16,2-8 44 0,0 5 53 0,6-8 55 0,0 0 69 0,0 0 72 16,0 0 71-16,-6-4 78 0</inkml:trace>
  <inkml:trace contextRef="#ctx0" brushRef="#br0" timeOffset="99745.51">20347 15431 0 0,'12'-15'118'0,"2"4"165"0,-1 0 83 0,-1 3 70 15,2-3 66-15,-2 4 61 0,-4 0 60 0,4 0 53 0,1 3 49 0,-6 0 45 0,6 1 42 16,-7-2 36-16,8 5 35 0,-8 0-297 0,0 5-586 0,8-5 0 0,-8 3 0 16,1 5 0-16,5-5 0 0,-5 4 0 0,6 1 0 0,0 3 0 0,-6 0 0 15,6 0 0-15,-1 0 0 0,2-1 0 0,-8 1 0 0,8 4 0 0,-2-4 0 16,1 4 0-16,0-4 0 0,0 4 0 0,1-4 0 0,-2 0 0 0,1 0 0 0,0-1-230 16,0-2-449-16,-6 3-87 0,6-4-73 0,0-3 23 0,-6 3 39 0,5-3 49 0,-5-4 53 15,6 0 63-15,-6 0 64 0,-1-4 69 0,8 1 70 0,-8-1 90 0,0-4 92 16</inkml:trace>
  <inkml:trace contextRef="#ctx0" brushRef="#br0" timeOffset="100145.57">21284 14507 0 0,'6'0'135'15,"-6"4"155"-15,0-4 56 0,8 3 57 0,-8 1 57 0,0-1 48 0,0-3 45 0,0 4 36 16,6 0 32-16,-6-4 27 0,0 4 22 0,0-1 21 0,0-3 19 0,0 4-260 16,0-4-310-16,0 4-48 0,0-1-8 0,0-3-61 0,0 4-69 0,0 0-63 15,0-4-61-15,0 3-67 0,-6 1-63 0,6 0-102 0,0 3-104 0,0-3-78 0,0 3-67 16,-8 0 13-16,8 0 24 0,-6 1 37 0,6 0 40 0,-6-2 54 0,6 6 59 15,-6-5 58-15,-1 0 60 0,0 4 68 0,1-3 70 0</inkml:trace>
  <inkml:trace contextRef="#ctx0" brushRef="#br0" timeOffset="100645.47">21095 14748 0 0,'0'8'127'0,"-6"0"161"0,6-1 64 0,0 0 63 0,-6 4 58 16,6 0 48-16,-7 0 45 0,0 0 39 0,7 4 35 0,0-4 34 0,-6 4 30 15,0-1 26-15,6 0 24 0,-7 2-254 0,0-2-304 0,7 1-52 0,-6 3-14 16,6-3-37-16,-7 3-40 0,7 0-42 0,0-3-39 0,-6 3-55 0,6-2-55 0,0 1-47 15,0-2-37-15,0 0-39 0,0-1-37 0,0 1-23 0,0-4-25 0,0 0-1 16,6 0-2-16,-6 0-24 0,0-4-29 0,7 0-17 0,-7 0-18 0,0-2 37 0,6-1 39 16,-6-4 39-16,7 0 37 0,-7 0 42 0,7-4 37 0,-7-1 74 0,6 2 77 15,0-3 34-15,-6-3 28 0,7-2 43 0,-7 0 46 0,7 0 58 0,-1 0 66 16,-6 0 33-16,6 1 27 0,1-5 22 0,0 0 18 0,-1 4 17 0,1-3 20 0,-1 2-31 16,8-2-42-16,-8-1-13 0,0 4-11 0,0-3-4 0,8 3-6 0,-8 0-22 15,7 0-20-15,-7 0-18 0,8 0-17 0,-8 0-15 0,8 4-16 0,-2-4-21 16,-5 2-21-16,6 2-20 0,0 0-25 0,-7 0-14 0,8 0-15 0,-2 3-8 0,2-3-8 15,-8 3-6-15,7 0-3 0,0-3-9 0,0 7-4 0,-7-4-10 0,8 1-6 16,-8-1-6-16,7 4-9 0,-7-4-6 0,2 4-6 0,-2-3 7 0,0 3 12 16,0 0 10-16,2 0 9 0,-2 3 4 0,-6-3 1 0,6 4 5 0,-6 0 1 15,0-1 8-15,0 5 8 0,0-1 10 0,-6 4 13 0,6-4 15 0,-6 4 20 16,-2 3-6-16,2 1-10 0,0 0-4 0,0 4-5 0,-2-1 3 0,-4 0 5 0,5 1 9 0,-6 2 7 16,6-2 2-16,1-1 2 0,-7 4-5 0,6-3 0 0,-5-1-12 0,5-4-13 15,1 5-2-15,-1-5-1 0,0-3-4 0,7 0-6 0,-6 1-3 0,6-5-3 16,0 0-4-16,-6 0-4 0,6-3 3 0,0 0 1 0,6-4 1 0,-6 3-4 15,0-6 3-15,6 3-13 0,-6-4-5 0,7 4 0 0,0-4 0 0,-1-3 0 16,1 4 0-16,-1-4-3 0,0 3-30 0,1-4-12 0,0 2-16 0,5-3-14 0,-5-2-25 16,6 4-24-16,-6 0-26 0,-1-1-26 0,8 1-9 0,-8 0-8 0,6-1 1 15,-4 5-4-15,-2-4 5 0,0 3 2 0,1 4 7 0,-1-4 7 0,1 4 9 16,0 0 12-16,-1 0 21 0,0 4 23 0,-6 0 24 0,6-1 26 0,-6 4 14 0,0-3 9 16,0 3 8-16,0 1 7 0,0 0 2 0,0 2 2 0,0-3-11 0,0 1-13 15,-6 4-30-15,6-6-30 0,-6 6-27 0,6-5-23 0,-6 0-112 0,-1 0-122 16,0 4-34-16,7-8-18 0,-6 5 9 0,-1-1 14 0,1-3 21 0,6 0 22 0,-6-1 31 15,-2 1 33-15,2 0 45 0,0-4 46 0,6 0 48 0,-6 0 71 0</inkml:trace>
  <inkml:trace contextRef="#ctx0" brushRef="#br0" timeOffset="100995.63">21310 15141 0 0,'0'0'174'0,"-6"3"168"0,6-3 66 0,0 5 57 0,-6-2 55 0,6 4 55 0,0-3 56 15,0 3 50-15,-8 0 48 0,8 2 40 0,-6 0 37 0,6 0 33 0,0-2 32 16,-6 3-490-16,6 5-381 0,0-4 0 0,-6 4 0 0,6-4 0 0,0 3 0 15,0 5 0-15,-7-5 0 0,7 4 0 0,0-2 0 0,-7 2 0 0,7-1 0 0,0 2 0 16,-6-1 0-16,6 1 0 0,-7-1 0 0,7 1 0 0,-6-1 0 0,6-3 0 16,-6 3 0-16,-2-4 0 0,2 1 0 0,6 0 0 0,-6-4 0 0,0 0 0 0,-2 0 0 15,2-5 0-15,0 3 0 0,-7-2-186 0,6-3-228 0,0-1-20 0,1-3-18 16,0 0-58-16,0 0-64 0,-2-3-57 0,2-1-50 0,6-3 22 0,-6-2 36 16,-1 3 47-16,7-2 51 0,0-3 71 0,0 1 70 0,0-2 60 0,0 1 57 15,7 0 45-15,-1-3 47 0,0 3 77 0,-6 0 96 0,8 0 2 0,4 0 42 0,-6 4 124 16,1-5 67-16,6 5 54 0,-6 3 50 0,5-3 53 0,-4 4 53 0,4-1 57 15,2 0 60-15,-8 0 45 0,7 1 43 0,-7 3 42 0,8 0 44 0,-8 0-140 16,6 3-176-16,2-3-34 0,-8 4-15 0,8 0-21 0,-8 3-21 0,7-3-211 0,-7 3-116 16,8 0 0-16,-2 1 0 0,2 3 0 0,-8 0 0 0,7-4 0 0,1 4 0 15,-2 4 0-15,2-4 0 0,-2 0 0 0,1 3 0 0,1-2 0 0,-2 2 0 0,2-3 0 16,-2-1 0-16,8 2 0 0,-7-1 0 0,0 0 0 0,6-4 0 16,-5 1 0-16,-1-5-389 0,6 1-264 0,-6 0-180 0,7-4-1 0,-7-4 25 0,6 0 45 0,0 1 45 15,-5-5 60-15,-1 1 66 0,6-4 62 0,-6 0 63 0,1-4 89 0,-2-3 90 16,2 4 87-16,-2-5 133 0</inkml:trace>
  <inkml:trace contextRef="#ctx0" brushRef="#br0" timeOffset="101628.76">22118 14646 0 0,'7'-10'85'0,"-1"-2"144"0,1 4 57 0,-7 1 54 0,6 0 54 16,-6 3 62-16,6 1 66 0,-6 3 44 0,8 0 43 0,-8 0 34 0,6 0 32 0,-6 7 37 15,0-3 33-15,0 4-198 0,0 2-246 0,6 2-29 0,-6-2 1 0,0 9-23 16,0-5-28-16,0 8-158 0,-6 0-64 0,6 0 0 0,0 8 0 0,-6-1 0 0,6 0 0 15,-8 4 0-15,2 3 0 0,6 1 0 0,-6 0 0 0,-1 3 0 0,1-2 0 16,-1 1 0-16,0 1 0 0,1 1 0 0,-7-4 0 0,6-1 0 0,1 1 0 0,0-5 0 16,6 2 0-16,-7-5 0 0,0-3 0 0,1-5 0 0,-1 2 0 0,7-6 0 15,0-1 0-15,-6-2 0 0,6-3 0 0,0-3 0 0,-6-5 0 0,6 5 0 0,0-8 0 16,0 0 0-16,6-4 0 0,-6 0 0 0,0-3 0 0,6-4 0 0,-6 0 0 16,7 0 0-16,-1-4 0 0,-6-3 0 0,14-1 0 0,-8 1 0 0,0-1 0 15,8-2 0-15,-8-4 0 0,7 2-29 0,0-2-16 0,0 3 4 0,1-4 1 16,4 4 9-16,-4 1 6 0,5 3 3 0,-5-5 2 0,4 4 2 0,-4 1 2 0,5 4-2 15,-5-1 0-15,4 4 1 0,-4 0 3 0,-1 0 1 0,0 4 6 0,0-2 1 16,0 6 6-16,-6 0 3 0,-1-1-2 0,0 4-5 0,1 0-5 0,0 4-12 16,-1-1-13-16,-6 0-27 0,0 3-32 0,0 0-34 0,0-2-37 0,0 7-21 0,-6-4-17 15,6 0-16-15,-7 5-16 0,0-5-5 0,1 0-5 0,0 4 5 0,-1-4 4 16,-6 1 20-16,7 3 18 0,-7-4 38 0,6-3 37 0,-6 3 42 0,7 0 41 16,-8-3 27-16,8 1 26 0,-7-3 24 0,6 2 25 0,-6-1 20 0,7 2 17 0,0-5 24 15,-2 4 23-15,2-1 17 0,0-3 14 0,0 4 8 0,-2-1 8 0,2 1 2 16,6-1 4-16,-6 1 5 0,6 0 6 0,0 3 5 0,0-4 3 0,0 5 4 15,0-4 3-15,0 3-8 0,0 0-4 0,6 1-124 0,-6 3-90 0,6-4 0 0,2 4 0 16,-2-4 0-16,0 4 0 0,0 1 0 0,2-1 0 0,4-4 0 0,-5 4 0 16,6 0 0-16,-6 0 0 0,5 0 0 0,2 0 0 0,-2 0 0 0,-5-4 0 15,6 4 0-15,0-4 0 0,0 4 0 0,0-4 0 0,0 0 0 0,0 5 0 0,0-6 0 16,1-1 0-16,-2 2 0 0,2-3 0 0,-2 0 0 0,1-1 0 0,-6 1 0 16,6-4-289-16,-1-4-387 0,-4 1-174 0,4-1 5 0,-5 0 30 0,6-3 45 0,-6-4 47 15,5-1 60-15,-5 2 61 0,6-5 62 0,-7 0 64 0,1 1 92 0,6-4 92 16,-6-1 92-16,-1-2 134 0</inkml:trace>
  <inkml:trace contextRef="#ctx0" brushRef="#br0" timeOffset="101812.81">23075 14477 0 0,'-6'-7'172'0,"6"0"168"16,-7 0 71-16,1-1 57 0,0 5 51 0,-1 3 36 0,0-4 33 0,1 4 21 15,-8 4 16-15,2-1-1 0,5 5-7 0,-6-1-33 0,-6 4-41 0,5 4-349 16,-5-4-402-16,6 7-145 0,-6 0-104 0,5 1-103 0,2 3-92 0,-8-1 4 0,7 1 21 16,0-3 33-16,0 3 33 0,0-4 50 0,0 1 53 0,6-1 68 0,-6 0 68 15,7-4 69-15,-1-2 73 0</inkml:trace>
  <inkml:trace contextRef="#ctx0" brushRef="#br0" timeOffset="101945.97">22906 14738 0 0,'13'0'96'0,"7"-4"160"0,-8 4 76 16,2 0 70-16,-1 0 68 0,-7 4 52 0,7-4 46 0,0 0 35 0,1 3 30 15,-8-3 25-15,7 4 23 0,-6-4 21 0,-1 0 20 0,7 0-230 0,-7 0-277 16,1 3-86-16,0-3-57 0,5 0-97 0,-5 0-97 0,0 0-58 0,-1 0-52 0,0 0-48 16,1 0-42-16,6-3-94 0,-6 3-94 0,-7 0-78 0,6 0-68 0,0-4 16 15,2 1 30-15,-2 3 45 0,-6-4 49 0,0 1 66 0,6-5 68 0,-6 4 50 0,0 1 51 16,0 0 56-16,0-5 61 0</inkml:trace>
  <inkml:trace contextRef="#ctx0" brushRef="#br0" timeOffset="102129.1">23141 14671 0 0,'-7'5'145'0,"7"-2"163"0,0 1 70 0,-7 3 62 0,1 1 55 0,6-1 55 15,-6 1 51-15,6 2 51 0,-7-2 52 0,0 2 42 0,7 1 38 0,-6 1 35 0,6 2 35 16,-6 1-259-16,6 0-475 0,-7-1-120 0,0 4 0 0,7 1 0 0,-6 3 0 16,-1-1 0-16,1 5 0 0,0 0 0 0,-1 0 0 0,0 3 0 0,1 0 0 0,0 1 0 15,-2-1 0-15,2 4 0 0,6 0 0 0,-6-1 0 0,-1 5 0 0,1-4 0 16,-1 1 0-16,7-1 0 0,-6-1 0 0,-1 1 0 0,7-4 0 0,0 1 0 0,-6-2 0 16,6-1 0-16,0-1-15 0,-6-5-404 0,6 2-47 0,0-5-148 0,0-4-151 15,0 1-5-15,0-4 16 0,0-3 46 0,0-1 52 0,6-7 48 0,-6 0 52 16,0 0 65-16,6-7 65 0,1-1 74 0,-1-3 73 0,1-1 72 0,-7-5 102 15</inkml:trace>
  <inkml:trace contextRef="#ctx0" brushRef="#br0" timeOffset="102545.38">23596 14514 0 0,'0'-7'184'0,"0"0"150"0,-6 3 39 16,6-3 36-16,-6 0 31 0,6 2 48 0,0-2 53 0,-7 5 33 0,7-3 30 15,-7 1 28-15,7 4 25 0,0-3 23 0,0 3 23 0,-6 0-293 0,6 0-352 16,0 3-9-16,-7 1 36 0,7 1 8 0,0 1 3 0,0-3-30 0,0 6-31 0,-6 1-11 16,6-3-10-16,0 4-5 0,0-4-7 0,0 5-3 0,0-1-5 0,0-4-2 15,0 4 4-15,0 0 0 0,0 0 1 0,6-4 1 0,-6 4 4 0,0-4 0 16,7 0 1-16,-7 1 3 0,6-4 3 0,-6 4 2 0,7-5 1 0,0 1 2 0,-1-1 4 15,0 1-2-15,1-4 1 0,0 4-3 0,-1-4-2 0,7 0-7 0,-6 0-5 16,6-4-5-16,-1 4-6 0,2-4-3 0,-2 1-5 0,2-1-1 0,-1 1-3 16,0-1-5-16,6-4-4 0,-5 4-3 0,-2-2-4 0,1 1 5 0,0-2 3 15,0 3 17-15,1 1 18 0,-2-1 25 0,2 0 26 0,-8 4 21 0,7-3 26 0,-7 3 15 16,1 3 12-16,0-3 11 0,-7 4 11 0,0 0-131 0,0 3-20 0,0 0 0 16,0 4 0-16,-7 1 0 0,0-1 0 0,1 3 0 0,-7 0 0 0,7 5 0 0,-8-1 0 15,2 1 0-15,-8 2 0 0,7 2 0 0,-7-1 0 0,0 3 0 0,1-3 0 16,0 1 0-16,-1 2 0 0,-6-3 0 0,7 0 0 0,-1 0 0 0,-6-4 0 15,7 1 0-15,-1-5-300 0,1 1-196 0,-1-1-83 0,0-3-109 0,1-2-103 0,5-3 26 16,2-2 44-16,-2-4 47 0,2 0 52 0,5-7 49 0,-6 4 52 0,6-9 77 16,1 4 75-16,6-6 76 0,-6-1 75 0,6 1 90 0,0-5 119 0</inkml:trace>
  <inkml:trace contextRef="#ctx0" brushRef="#br0" timeOffset="102729.79">23466 14760 0 0,'6'-8'187'0,"8"1"169"16,-8 3 65-16,1-3 64 0,-1 4 63 0,1-1 59 0,0 4 61 0,-1-4 43 15,0 4 41-15,0-4 34 0,8 4 33 0,-8 0 36 0,1-3 32 0,-1 3-778 16,8 0-109-16,-8 0 0 0,7 0 0 0,-6 0 0 0,5 0 0 0,2 3 0 0,-1-3 0 15,6 0 0-15,-6 0 0 0,0 4 0 0,7-4 0 0,-1 4 0 0,-6-4 0 16,7 4 0-16,-1-1 0 0,1-3 0 0,0 4 0 0,-1-1 0 0,1 1 0 16,-1-4 0-16,0 3 0 0,1 1 0 0,0-4 0 0,-1 4 0 0,1-4 0 0,-1 4 0 15,-6-4 0-15,6 0-29 0,1 0-442 0,-6 0-111 0,5 0-114 16,-6-4-55-16,0 4-44 0,0-4 42 0,0 4 50 0,-7-4 56 0,1 4 59 0,-1-3 54 16,-6 3 57-16,0 0 80 0,0 0 79 0,0-4 75 0,-6 4 78 0</inkml:trace>
  <inkml:trace contextRef="#ctx0" brushRef="#br0" timeOffset="102883.52">23785 14954 0 0,'-13'15'134'0,"1"-1"145"0,4-3 39 0,-4 0 36 0,5 0 31 0,1-4 37 0,6 1 37 16,-7-1 30-16,7 0 32 0,0-4 32 0,0 6 32 0,0-6 30 0,7 1 28 15,-7 0-242-15,6-4-294 0,1 3-14 0,-1-3 28 0,8 4 3 0,-8-4-3 16,7 0-23-16,0 0-24 0,6 0-35 0,-5-4-40 0,-2 4-46 0,8-3-46 0,-1-1-39 16,1 0-41-16,0-2-45 0,-1 0-49 0,1 0-44 0,0-2-43 0,-1-3-87 15,0 4-87-15,-6-4-29 0,7 4-16 0,-7-4 37 0,0 4 43 0,0-1 47 16,0-3 47-16,0 4 43 0,-7 0 43 0,1-1 55 0,-7 1 52 0,7 0 54 0,-7 3 71 15</inkml:trace>
  <inkml:trace contextRef="#ctx0" brushRef="#br0" timeOffset="103097.47">23967 14752 0 0,'0'0'173'0,"0"0"171"0,0 0 77 0,-6 4 60 0,6 0 53 16,0 2 56-16,-6 3 57 0,6 2 49 0,-7 0 47 0,7 0 38 0,-6 3 36 15,-1 1 27-15,7 3 28 0,-6 4-624 0,-1-4-248 0,1 5 0 0,6 2 0 16,-7-3 0-16,0 4 0 0,1 3 0 0,6-4 0 0,-6 5 0 0,6-4 0 15,-7 3 0-15,7 0 0 0,-7-2 0 0,7 1 0 0,0-3 0 0,0 1 0 0,0 0 0 16,-6-4 0-16,6-1 0 0,0-1 0 0,0-2 0 0,0-1 0 0,0-1 0 0,0-5 0 16,0-1-38-16,0-2-247 0,0-1-32 0,0-3-27 0,0 0-19 0,-6-4-18 15,6 0-18-15,0-4-16 0,-7 0-114 0,7-3-118 0,-6-1 4 0,-1-2 23 0,7-1 41 16,-7 0 45-16,1-8 72 0,6 5 71 0,-6-4 52 0,-2-1 49 0,2 1 47 16,6-4 48-16,-6 3 55 0,-1-3 103 0</inkml:trace>
  <inkml:trace contextRef="#ctx0" brushRef="#br0" timeOffset="103229.03">23785 15181 0 0,'-6'-18'88'0,"6"4"151"0,-7 2 68 0,7 1 68 0,-6 0 69 0,6 4 51 0,-6 3 49 16,-2 1 43-16,8 3 39 0,-6 3 37 0,0 1 35 0,6 3 32 0,-7 4 30 15,7 0-209-15,-6 1-256 0,6-2-50 0,-7 1-21 0,7 0-48 0,0 3-46 16,0-2-116-16,0 2-14 0,0-3 0 0,0 4 0 0,7-4 0 0,-7 0 0 16,6 0 0-16,1 0 0 0,-1-3 0 0,0 2-77 0,8-6-68 0,-8 3-43 15,7-7-31-15,0 4-29 0,0-4-35 0,1-4-34 0,5 0-19 0,-6 1-16 0,6-4-91 16,-5-4-93-16,5 0-52 0,-6 0-42 0,7 0 29 0,-1-8 36 0,1 5 58 0,-1-4 57 16,-6-1 47-16,6-3 46 0,1 1 53 0,0-2 51 0,-1-2 47 0,-5-1 57 15</inkml:trace>
  <inkml:trace contextRef="#ctx0" brushRef="#br0" timeOffset="103380.43">24417 14566 0 0,'6'-15'196'0,"1"4"148"0,-7 0 69 0,7 3 57 0,-7 1 53 16,6 0 41-16,-6 3 39 0,0 1 26 0,0-1 26 0,-6 1 20 0,6 3 24 15,-7 0 18-15,7 3 20 0,-7 1-284 0,1 3-340 0,0-3-54 0,0 3-17 0,-2 0-27 16,2 1-31-16,-7-1-44 0,6 4-47 0,-6 0-46 0,7 4-45 0,-7-5-36 16,6 5-36-16,-5-1-33 0,-2 6-31 0,8-2-54 0,-7-1-54 0,7 2-67 15,-8-1-64-15,8 1-18 0,-8-1-4 0,8 1 44 0,0-1 55 0,-1 0 55 0,1-3 55 16,-1-1 49-16,0 1 47 0,1-4 47 0,6 4 47 0,0-4 60 0,-6-4 78 15</inkml:trace>
  <inkml:trace contextRef="#ctx0" brushRef="#br0" timeOffset="103564.97">24235 14844 0 0,'6'-7'153'0,"0"3"162"0,-6 0 65 15,0 4 59-15,8-3 55 0,-8-1 48 0,0 4 46 0,0 0 41 0,0 4 39 16,0-1 36-16,-8 5 36 0,8-1 36 0,0 0 30 0,-6 5-265 0,6-2-322 16,-6 5-42-16,-1-5-157 0,7 10-20 0,-6-6 0 0,-1 8 0 0,7-4 0 15,-7 4 0-15,1 0 0 0,6 4 0 0,-6 0 0 0,0-1 0 0,6 1 0 0,-8-1 0 16,8 1 0-16,0-1 0 0,-6 1 0 0,6-4 0 0,0 4 0 0,0-4-109 15,0-4-137-15,0 0-25 0,0 1-21 0,6-4-34 0,-6-4-32 0,0 0-24 16,8 0-18-16,-2-8-113 0,-6-3-117 0,6 0-1 0,0-3 13 0,1-2 42 0,6-5 43 16,-6-1 57-16,-1-3 57 0,8-2 45 0,-8-2 46 0,6-3 57 0,-4-5 55 15,4 0 57-15,1-3 96 0</inkml:trace>
  <inkml:trace contextRef="#ctx0" brushRef="#br0" timeOffset="103734.04">24561 14456 0 0,'6'-11'200'0,"-6"3"171"0,6 2 69 0,-6 1 52 0,0 5 41 0,0 0 44 0,0 0 42 15,-6 0 36-15,6 0 33 0,-6 5 29 0,6-5 23 0,0 3 21 0,0 0 19 0,0 1-315 16,0 3-375-16,0-3-47 0,0 0-23 0,0 3-20 0,6-2 0 0,-6 1 0 16,0-3 0-16,6 6 0 0,-6-6 0 0,7 4-15 0,-1-3-34 0,1-1-12 15,0 1-8-15,-1 0-12 0,7-4-16 0,0 3-29 0,-7-3-27 0,8 0-26 0,-1 0-22 16,-1-3-28-16,8 3-28 0,-7-4-34 0,0 0-33 0,0 1-85 0,7-1-88 16,-8 1-66-16,2-1-58 0,5 1 25 0,-5-6 32 0,-2 6 49 0,-6-1 48 15,8 2 47-15,-1-3 46 0,-6 1 49 0,-1 4 49 0,-6 0 56 0,0 0 61 0</inkml:trace>
  <inkml:trace contextRef="#ctx0" brushRef="#br0" timeOffset="103929.1">24612 14713 0 0,'-12'14'203'0,"-2"0"172"0,1 1 70 0,7-5 53 0,0 2 44 0,-2-1 48 15,2 0 49-15,0-3 43 0,0-1 42 0,6-4 38 0,0 5 35 0,-7-5 33 16,7 1 28-16,0-4-612 0,7 4-246 0,-7-1 0 0,6-3 0 0,0 4 0 16,0-4 0-16,2 0 0 0,-2 4 0 0,0-4 0 0,7 0 0 0,1 0 0 0,-2 0 0 15,2 0 0-15,-2 0 0 0,8-4 0 0,-7 4 0 0,7-4 0 0,-8 1 0 16,8-5 0-16,0 5 0 0,-1-5 0 0,-5 1 0 0,5 0 0 0,1 0-74 0,-8-4-256 15,8 3-36-15,-7-4-29 0,0 2-31 0,0 2-81 0,0-2-87 0,0 3-49 16,0-5-41-16,-6 6 32 0,-1-2 42 0,1-3 53 0,-1 4 52 0,-6-1 61 16,7 5 64-16,-7-5 53 0,0 5 52 0,0-5 57 0,0 5 60 0</inkml:trace>
  <inkml:trace contextRef="#ctx0" brushRef="#br0" timeOffset="104178.96">24880 14218 0 0,'0'-15'216'0,"0"1"175"0,0 2 77 0,0 1 66 0,0 4 62 15,-7-4 55-15,7 4 51 0,0 3 41 0,-6 0 34 0,6-3 31 0,-7 7 30 16,7-4 31-16,-7 4-271 0,1 0-598 0,6 4 0 0,-6 0 0 0,-2-1 0 0,8 5 0 16,-6-1 0-16,6 8 0 0,-6-1 0 0,0 4 0 0,6 1 0 0,-7 7 0 0,7-1 0 15,-7 4 0-15,1 8 0 0,-1 0 0 0,7 3 0 0,-6 4 0 16,0 4 0-16,-2-1 0 0,2 4 0 0,0 5 0 0,-1-2 0 0,7 2 0 0,-6 2 0 16,-1 1 0-16,1-1 0 0,-1 1 0 0,1 0 0 0,-1-1 0 0,0 1 0 15,7-4 0-15,-6 0 0 0,0-1 0 0,6 2 0 0,-7-5 0 0,7-3 0 0,0 3 0 16,0-7 0-16,-7 0 0 0,7-4 0 0,0-3 0 0,0-1 0 0,0-3 0 0,0-4 0 15,0-3 0-15,0 0-127 0,-6-8-281 0,6 0-62 0,0-3-155 0,0-7-157 16,0-1 15-16,0-7 39 0,0 0 43 0,0 0 47 0,0-7 42 0,0-5 45 16,0 1 54-16,0-3 59 0,0-5 82 0,0 1 81 0,0-4 85 0,0 0 132 15</inkml:trace>
  <inkml:trace contextRef="#ctx0" brushRef="#br0" timeOffset="105696.11">14237 11580 0 0,'-6'0'171'0,"6"0"168"0,-6 0 69 0,6 3 52 0,-7-3 44 16,7 4 37-16,-6 0 33 0,6-4 30 0,-7 3 29 0,0 1 27 0,7 0 24 15,-6-4 26-15,6 3 24 0,0-3-280 0,-6 4-335 0,6-4-35 0,0 0 7 16,0 0 10-16,0 0 7 0,0 0 11 0,0 0-26 0,0 5-93 0,0-5 0 0,6 0 0 15,-6 0 0-15,0 0 0 0,6 0 0 0,1 3 0 0,0-3 0 0,-1 3 0 16,1-3 0-16,-1 4 0 0,7 0 0 0,-6 3 0 0,5-3 0 0,2 3 0 0,-1 0 0 16,0 1 0-16,6 3 0 0,-5-1 0 0,5 5 0 0,0-3 0 0,0 2 0 15,1 0 0-15,0 1 0 0,-1 0 0 0,7 3 0 0,-6 0 0 0,0-3 0 16,5 3 0-16,1 1 0 0,-6-1 0 0,7 0 0 0,-9 5 0 0,9-5 0 0,-1-1 0 16,-6 2 0-16,5 3 0 0,-5-3 0 0,6-2 0 0,0 1 0 0,-7 2 0 15,7-2 0-15,1 0 0 0,-7 0 0 0,6 1 0 0,-1-1 0 0,1-3 0 0,-6 3 0 16,6 1 0-16,0-1 0 0,1-4 0 0,-2 5 0 0,1-1 0 0,-6-3 0 15,6 3 0-15,-1 1 0 0,2-5 0 0,-1 4 0 0,0-3 0 0,0 3 0 16,0-3 0-16,1-1 0 0,-2 1 0 0,1 0 0 0,0-1 0 0,0 2 0 0,1-6 0 16,-1 5 0-16,-7 0 0 0,7-5 0 0,0 1 0 0,-6 0 0 0,5 0 0 15,-5 1 0-15,6-2 0 0,-6 1 0 0,-1-4 0 0,7 4 0 0,-6 1 0 0,-1-5 0 16,7 0 0-16,-6 4 0 0,-1-3 0 0,1-1 0 0,6 0 0 0,-6 1 0 16,-7-1 0-16,7 0 0 0,-1 1 0 0,1-1 0 0,-1 0 0 0,-6 1 0 15,7-1 0-15,-7 0 0 0,6 0 0 0,-6 1 0 0,7-2 0 0,-7 3 0 0,0-2 0 16,0 0 0-16,-1-3 0 0,2 3 0 0,-1 1 0 0,0-1 0 0,0 0 0 15,-1 1 0-15,-4-5 0 0,4 4 0 0,-5 1 0 0,6-5 0 0,-6 5 0 0,5-5 0 16,-5 1 0-16,0 0 0 0,5 3 0 0,-5-3 0 0,0-1 0 0,-1 1 0 16,1 0 0-16,6-1 0 0,-7 1 0 0,1 1 0 0,-1-2 0 0,0 0 0 15,8 0 0-15,-8 2 0 0,1-2 0 0,-1 1 0 0,1 3 0 0,6-3 0 16,-7-1 0-16,0 1 0 0,2 0 0 0,4-1 0 0,-5 5 0 0,6-5 0 0,-7 5 0 16,1-5 0-16,6 5 0 0,-6-5 0 0,5 1 0 0,2 3 0 0,-8 1 0 0,7-5 0 15,0 1 0-15,-6 3 0 0,5 0 0 0,2-3 0 0,-1 3 0 0,0-3 0 16,0 3 0-16,-1-2 0 0,2 2 0 0,-1 0 0 0,0-3 0 0,0 3 0 15,0 0 0-15,0-3 0 0,0 3 0 0,0 1 0 0,0-1 0 0,7 0 0 16,-8 1 0-16,2 3 0 0,-2-4 0 0,2 1 0 0,5-2 0 0,-5 2 0 0,-2 3 0 0,2-4 0 16,-2 0 0-16,1 5 0 0,1-5 0 0,-2 0 0 0,2 4 0 0,-2-3 0 15,1-2 0-15,1 6 0 0,-2-5 0 0,2 0 0 0,-2 1 0 0,-5 3 0 16,6-4 0-16,0 1 0 0,1-1 0 0,-8 0 0 0,6 0 0 0,-5 0 0 16,6-2 0-16,0 1 0 0,-6 2 0 0,0-4 0 0,5 0 0 0,-6 3 0 0,2-3 0 15,4-1 0-15,-5 1 0 0,-1-1 0 0,1 1 0 0,0 0 0 0,-1-1 0 0,6 1 0 16,-4-4 0-16,-8 4 0 0,6-4 0 0,0 3 0 0,1-3 0 0,0 0 0 15,-7 4 0-15,6-4 0 0,-6 0 0 0,7 0 0 0,-7 4 0 0,0-4 0 16,0 0 0-16,0 0 0 0,0 0 0 0,0 0 0 0,0 0-295 0,0 0-557 16,0 0-12-16,0 0 20 0,0-4 34 0,-7 0 40 0,7 1 49 0,-6-1 50 0,-1 4 67 15,0-7 67-15,1 3 75 0,0 0 80 0,-8 1 118 0,8-1 149 0</inkml:trace>
  <inkml:trace contextRef="#ctx0" brushRef="#br0" timeOffset="106762.74">14146 11869 0 0,'0'7'109'0,"0"1"160"0,0-5 71 0,0 4 54 0,7 2 44 0,-7-6 44 0,0 5 41 16,0-5 41-16,0 1 42 0,0-1 37 0,0 1 40 0,0-4 41 0,0 4 44 15,0-4-214-15,0 0-266 0,0 3-46 0,0-3-14 0,0 0-8 0,0 0-104 16,0 0-116-16,0 0 0 0,0 0 0 0,0 0 0 0,0 0 0 0,0 0 0 0,0 0 0 16,-7-3 0-16,7-1 0 0,0 4 0 0,0-4 0 0,0 1 0 0,-6-4 0 15,6 3 0-15,0-3 0 0,0-2 0 0,-7-1 0 0,7-1 0 0,0 0 0 16,-6 0 0-16,6-4 0 0,0 1 0 0,-6-1 0 0,6 1 0 0,0-5 0 0,-8 1 0 16,8-1 0-16,-6 1 0 0,6 0 0 0,0-1 0 0,-6 5 0 0,6-5 0 15,-7 2 0-15,7-1 0 0,-6 2 0 0,6 1 0 0,0 1 0 0,-7-1 0 0,7 1 0 16,-6-1 0-16,6 4 0 0,0 0 0 0,-7 0 0 0,7 4 0 0,-6-5 0 15,6 6 0-15,0-2 0 0,-6 1 0 0,6-1 0 0,0 5 0 0,0-5 0 16,-8 5 0-16,8-1 0 0,0-3 0 0,-6 7 0 0,6-4 0 0,0 0 0 0,0 4 0 16,0-3 0-16,-6 3 0 0,6 0 0 0,0 0 0 0,0 0 0 0,0 0 0 15,0 0 0-15,0 0 0 0,0 0 0 0,0 0 0 0,0 0 0 0,0 0 0 0,0 0 0 16,6 0 0-16,-6 0 0 0,6 0 0 0,-6 3 0 0,8-3 0 0,-2 0 0 16,0 4 0-16,1-4 0 0,-1 4 0 0,7-4 0 0,-6 3 0 0,5 1 0 0,2 0 0 15,-1-1 0-15,0 1 0 0,0 0 0 0,7-1 0 0,-1 5 0 0,-6-5 0 16,6 1 0-16,1 4 0 0,0-5 0 0,-1 5 0 0,1-1 0 0,0-3 0 15,-1 3 0-15,0-4 0 0,0 5 0 0,1-1 0 0,0-3 0 0,-1 3 0 16,1-3 0-16,0 3 0 0,-8-3 0 0,8 3 0 0,-7-3 0 0,7-1 0 0,-8 5 0 16,2-5 0-16,5 1 0 0,-5-1 0 0,-8 1 0 0,6 0 0 0,2-1 0 0,-1 1 0 15,-7-4 0-15,8 4 0 0,-8-1 0 0,7 1 0 0,-6-4 0 0,-1 0 0 16,0 4 0-16,1-4 0 0,-1 0 0 0,-6 3 0 0,7-3 0 0,-7 0 0 16,0 0 0-16,0 0 0 0,7 0 0 0,-7 0 0 0,0 0 0 0,0 0 0 0,0 0 0 15,0 0 0-15,-7 4 0 0,7-4 0 0,0 0 0 0,-7 0-775 0,7 5-83 16,-6-5-11-16,6 3 29 0,-7 0 35 0,7 1 47 0,-6 0 49 0,6 0 71 0,0-1 73 15,0 4 75-15,-6-3 79 0,6-1 117 0,0 1 124 0</inkml:trace>
  <inkml:trace contextRef="#ctx0" brushRef="#br0" timeOffset="110328.04">15032 15987 0 0,'0'-7'178'15,"-6"3"170"-15,6-3 72 0,0 3 54 0,0-4 45 0,-7 5 42 0,7 0 39 16,0-1 39-16,-6 0 37 0,6 4 31 0,0-4 29 0,-7 1 28 0,7 3 27 0,0-4-290 15,-7 4-347-15,7 0-46 0,0 0-93 0,0 0-15 0,0 0 0 0,0 0 0 16,0 0 0-16,-6 0 0 0,6 0 0 0,0 4 0 0,6-4 0 0,-6 3 0 0,0 1 0 16,7 0 0-16,0 3 0 0,-7-4 0 0,6 5 0 0,1-1 0 0,5 4 0 15,-5 0 0-15,6 0 0 0,-7 1 0 0,8 2 0 0,-1-3 0 0,0 3 0 16,6 2 0-16,-5-2 0 0,-2 1 0 0,8-4 0 0,-1 3 0 0,-5 1 0 16,5-4 0-16,1 0 0 0,-1 0 0 0,0-1 0 0,8-2 0 0,-8 0 0 0,8-1 0 0,-8 0 0 15,7-3 0-15,0 0 0 0,0-1 0 0,0-3 0 0,7 0 0 0,-7 0 0 16,-1-3 0-16,8-1 0 0,-1 0 0 0,2-3 0 0,-2 0 0 0,1-5 0 15,-1 1 0-15,1 1 0 0,6-5 0 0,-7 0 0 0,7 1 0 0,-7-5 0 0,8 1 0 16,-7 0 0-16,6-5 0 0,-1 2 0 0,-5-1 0 0,7 0 0 0,-8-4 0 16,7 4 0-16,-6-4 0 0,-1 1 0 0,1-1 0 0,5 1 0 0,-5-1 0 0,-1 0 0 15,2 0 0-15,-9 1 0 0,8-1 0 0,-7 1 0 0,6 3 0 0,-5-4 0 16,-1 0 0-16,0 5 0 0,-6-2 0 0,5 2 0 0,-5 2 0 0,0 1 0 16,-1 0 0-16,1-1 0 0,0 1 0 0,-8 4 0 0,1-5 0 0,0 4 0 0,6 1 0 15,-5-1 0-15,-2 1 0 0,-4-2 0 0,4 2 0 0,1-1 0 0,1 5 0 16,-2-9 0-16,-6 4 0 0,8 1 0 0,-1-1 0 0,-7-3 0 0,8 4 0 0,-8-2 0 15,6 2 0-15,2-5 0 0,-8 5 0 0,8-1 0 0,-8 1 0 0,7-1 0 16,-7 0 0-16,8 4 0 0,-8-3 0 0,7 2 0 0,-6-2 0 0,-1 3 0 16,7 0 0-16,-6 0 0 0,0 4 0 0,5-4 0 0,-6 3 0 0,2-3 0 0,-2 4 0 15,7 0 0-15,-7-4 0 0,1 3 0 0,0 1 0 0,-1-1 0 0,6 2 0 16,-4-3 0-16,-2 2 0 0,0 0 0 0,1 0 0 0,0 0 0 0,6 0 0 0,-7-1 0 16,0-3 0-16,1 4 0 0,0-1 0 0,-1 1 0 0,0 3 0 0,-6-6 0 15,7 6 0-15,0-3 0 0,-1-1 0 0,1 1 0 0,-7 0 0 0,6 3 0 16,-6-3 0-16,7 3 0 0,-7-4 0 0,6 4 0 0,-6 1 0 0,0-1 0 15,7 1 0-15,-7-1 0 0,0 4 0 0,0-3 0 0,0 3 0 0,0-4 0 0,0 4 0 16,0 0 0-16,0 0 0 0,0 0 0 0,0 0 0 0,0 0 0 0,0-4 0 16,0 4 0-16,0 0-521 0,0 0-298 0,0 0-22 0,0 0 5 0,-7-4 34 0,1 4 40 15,6 0 54-15,-7 0 55 0,7 0 67 0,-6 0 69 0,-1 0 89 0,1 0 90 16,-1 4 91-16,0-4 114 0</inkml:trace>
  <inkml:trace contextRef="#ctx0" brushRef="#br0" timeOffset="110644.98">16986 14646 0 0,'0'4'191'0,"-7"0"167"0,7-1 66 16,0-3 56-16,0 4 48 0,0-4 49 0,7 4 51 0,-7-4 39 0,0 0 38 0,7 3 33 15,-7-3 32-15,6 0 34 0,-6 3 32 0,6-3-351 0,8 5-485 0,-8-5 0 16,0 0 0-16,8 0 0 0,-8 0 0 0,7 0 0 0,1-5 0 0,-2 5 0 0,1 0 0 15,7 0 0-15,-7-3 0 0,6 3 0 0,-5-3 0 0,5 3 0 0,1-4 0 16,-8 0 0-16,8 4 0 0,-7-3 0 0,7-1 0 0,-8 0 0 0,2 1 0 16,-2-1 0-16,2 1 0 0,-1-1 0 0,0 0 0 0,-7 0 0 0,7 0 0 0,-7 0 0 15,2 4 0-15,-2-2 0 0,0 2 0 0,-6-5 0 0,7 5 0 0,-7 5 0 0,0-5 0 16,6 6 0-16,-6-2 0 0,0 4 0 0,0 3 0 0,0 3 0 0,-6 0 0 16,6 2 0-16,0 5 0 0,-7 2 0 0,1 2 0 0,6 1 0 0,-6 3 0 15,-2 4 0-15,2-4 0 0,0 5-403 0,6-2-69 0,-7 1-158 0,1 4-162 16,-1-4 13-16,1 0 36 0,-1 0 41 0,1-4 43 0,-1 4 49 0,0-3 50 0,-5 2 57 15,5-2 57-15,-6-5 84 0,7 4 83 0,-7 1 88 0,6-4 131 0</inkml:trace>
  <inkml:trace contextRef="#ctx0" brushRef="#br0" timeOffset="198341.21">5875 12778 0 0,'0'0'6'0,"6"0"96"0,-6 0 38 0,0 0 20 0,0 0 19 0,0 0 7 0,0 0 5 16,0 0-8-16,0 0-10 0,0 0-9 0,0 0-9 0,0-4-7 0,0 4-7 15,-6 0-111-15,6 0-125 0,0-3-10 0,-6 3 4 0,6-4 2 0,0 4 1 16,0-5 8-16,0 5 8 0,0-3 17 0,0 0 20 0,0-1 16 0,0 0 13 16,0 0 10-16,0-3 8 0,0 4 3 0,0-4 0 0,0 3-1 0,0-4-3 15,0 1-3-15,0 0-2 0,0 0-27 0,0 3-27 0,0-3-29 0,0-1-27 0,6 1-2 16,-6 3 1-16,0-3 7 0,0 3 4 0,0-3 7 0,0 0 6 0,0 3 9 0,0-3 12 16,-6 3 16-16,6 1 43 0</inkml:trace>
  <inkml:trace contextRef="#ctx0" brushRef="#br0" timeOffset="203591.33">2677 890 0 0,'7'4'19'0,"-7"-4"115"0,0 3 47 16,0 1 30-16,0 0 26 0,0 3 23 0,0 0 25 0,0 1 33 16,-7 3 35-16,7 0 35 0,-6-1 35 0,6 5 31 0,0 3 31 15,-6 2-125-15,6-2-155 0,-8 3-25 0,8-3-9 0,-6 4 3 0,6 4 4 16,-6-4 1-16,6 3-1 0,-7 1-11 0,7 0-11 0,0 0-13 0,0-1-15 15,-6 0-10-15,6 2-10 0,0-5-6 0,0 0-4 0,0-1 1 0,-7 2-4 0,7-2-8 16,0-2-6-16,0-1-10 0,0-3-10 0,0-1-14 0,0 1-15 0,0-4-29 16,0 0-28-16,0 0-37 0,0-4-34 0,0 1-32 0,0-1-31 0,0-4-45 15,0 5-47-15,0-5-51 0,0 2-49 0,0-2-102 0,0-3-100 0,0 0-16 0,0 0-5 16,0 0 33-16,0 0 39 0,0 0 45 0,0-3 47 0,-6 3 47 0,6-5 46 0,0 2 57 16,-7-1 58-16,7 0 61 0,-6-3 92 0</inkml:trace>
  <inkml:trace contextRef="#ctx0" brushRef="#br0" timeOffset="204374.76">3446 959 10 0,'6'0'158'0,"-6"-3"68"16,0 3 29-16,6-4 26 0,-6 4 19 0,8-3 20 0,-8-1 18 15,0 4-1-15,6-4-5 0,-6 1 11 0,0-1 10 0,6 4 7 0,-6-4 9 16,7 1-169-16,-1-1-199 0,-6 0-24 0,7 1 5 0,-1 3-6 0,1-4-2 15,-1 0-9-15,1 1-9 0,0 3-2 0,-1-4-1 0,0 0 0 16,1 4 1-16,0-3 5 0,-1 3 7 0,-6 0 9 0,7 3 12 16,-1-3 6-16,0 4 9 0,-6 0 11 0,7-1 16 0,0 5 16 0,-7-1 21 15,0 4 15-15,0 0 16 0,0 0 11 0,0 3 11 0,0-3 4 16,-7 8 1-16,0-4 0 0,7 3-2 0,-6 4 3 0,0-4 2 16,-1 0-7-16,1 4-8 0,-8 0-10 0,8-4-6 0,0 5-17 0,-1-2-17 15,-6-2-17-15,6-1-15 0,1 1-13 0,-1-1-14 0,1-4-5 0,-1 5-6 16,7-4-1-16,-6-4 1 0,6 0 8 0,0 0 11 15,0-4 3-15,0 4 3 0,0-7 7 0,6 3 7 0,-6-4 7 0,7 1 10 16,-1-4 12-16,-6 0 13 0,7 0 7 0,-1 0 7 0,7 0 1 0,-6-4 0 16,0 1-5-16,5-1-7 0,-5-3-4 0,6 3-4 0,0-3-10 15,0 3-6-15,0-4-8 0,-7 2-6 0,8-5-10 0,-1 3-11 16,0 1-32-16,0 0-38 0,-1-1-51 0,2 0-49 0,-1 1-56 0,0 0-51 16,-7 0-171-16,7-1-176 0,1 5-7 0,-8-4 19 0,7 3 22 15,-6 0 22-15,-1-3 29 0,7 3 31 0,-7 1 49 0,1-1 53 16,0 0 64-16,-7-3 66 0,6 3 71 0,0-3 123 0</inkml:trace>
  <inkml:trace contextRef="#ctx0" brushRef="#br0" timeOffset="205057.46">4377 728 0 0,'6'-4'26'0,"1"1"119"16,-7 0 43-16,7-1 28 0,-1 0 23 0,0 1 24 0,2-1 24 16,-2 0 16-16,0 4 17 0,1-3 12 0,-1-1 12 0,1 1 10 0,6-1 10 15,-1 0-137-15,-4 0-170 0,-2 1-23 0,7 3-6 0,-7-4-2 0,1 0-2 16,0 1-9-16,5-1-9 0,-5 4 3 0,0-4 2 0,-1 1 9 0,0 3 6 15,1-4 10-15,0 4 10 0,-1 0 7 0,1 0 9 0,-1 0 5 0,0 4 7 16,-6-4-1-16,7 3 4 0,-7 5-2 0,0-5 1 0,0 5-3 0,0-1-3 16,0 4 0-16,0 0 0 0,0 4 1 0,0 3-2 0,-7-3 2 15,1 3 1-15,0 0 6 0,-1 4 7 0,1 0 10 0,-1 0 12 16,0 4-1-16,-5-4 1 0,5 0-1 0,0 0-7 0,-5 0-18 0,5-4-19 16,0 0-19-16,1-3-14 0,-1 0-17 0,1-1-16 0,0-6-16 0,-2 2-15 15,8-2-10-15,-6-4-9 0,6-1-1 0,0 1-1 16,0-4 1-16,0 0 0 0,6 0 11 0,-6-4 10 0,8 4 5 0,-8-3 0 15,6-1 5-15,0-4 6 0,1 5 2 0,6 0-1 0,-6-5-2 0,5 1-6 16,-5 0-3-16,6 0-3 0,0-5-3 0,0 6 0 0,6-3-1 16,-5 2-3-16,-2 0 1 0,2-1-1 0,-1 1 3 0,6 3-1 15,-6 1 7-15,1-1 8 0,-2 0 9 0,1 4 11 0,0-3 9 0,-6 6 9 16,6 1 9-16,-6 0 11 0,5-1 14 0,-5 5 18 0,0 3 21 16,-7 0 24-16,6 1 21 0,-6 2 21 0,0 4 9 0,-6 0 7 15,6 0-2-15,-7 4-2 0,0 0-2 0,-5 4-2 0,5 0-7 0,-6-1-5 16,0 1-18-16,0 0-17 0,0 3-34 0,-1-7-36 0,2 4-63 0,-1-4-68 15,0 0-48-15,0-1-46 0,-1-6-58 0,8 3-57 0,-7-4-98 0,6-2-99 16,1-1-82-16,0 0-77 0,-1-3 13 0,1-5 25 0,6 1 36 0,0-4 39 16,-7-4 61-16,7 4 61 0,0-7 55 0,0 3 53 0,-7-3 65 0,7-4 68 15</inkml:trace>
  <inkml:trace contextRef="#ctx0" brushRef="#br0" timeOffset="-213089.96">2632 2824 0 0,'0'4'121'0,"0"-1"170"0,0 1 81 0,0 0 61 0,-7 0 52 16,7-4 39-16,0 3 36 0,-6-3 29 0,-1 0 26 0,1 0 23 0,0 0 19 0,-2 0 21 15,8-3 17-15,-6 3-246 0,0-4-295 0,-1 0-67 0,-6 0-33 0,7 1-18 16,-1-4-18-16,1 3-5 0,-8-3-6 0,8-1 2 0,0 1 0 0,-8 0 4 0,8-4 3 16,-7 3 2-16,7 1 4 0,-1 0 5 0,-6-4 6 0,7 4 4 0,-2-2 5 15,-4 2 6-15,5 0 3 0,1 0 2 0,-1 0-3 0,-6 0-5 0,7 3-10 16,0 0-4-16,-2 0-6 0,2 1-5 0,0 3-1 0,-8 0-6 0,8 3-4 0,0 1-7 15,-1 4-2-15,1-1-5 0,-8 3-3 0,8 5-10 0,0 0-8 0,-1 3-2 16,-6 4-1-16,7 0-2 0,-1 0-2 0,1 7 0 0,-1-4 1 0,0 9-1 0,1-5-1 16,6 4-2-16,-6 0 0 0,6 1 1 0,-8-2-4 0,8 1 10 0,0-4 10 15,0 5 7-15,0-5 8 0,0-3 3 0,0-1 5 0,0 1-4 0,8-5-4 16,-8 2-9-16,6-8-8 0,-6 2-8 0,6-2-5 0,1-4-3 0,0 0-1 16,-1-3-3-16,1-1-2 0,-1-3-2 0,0-4-3 0,8 4-4 0,-8-8-5 0,7 0-3 15,-6 0-4-15,6-2 1 0,-1-2 2 0,-5-3 4 0,6 0-1 0,1-4 2 16,-2-3-1-16,-5 4 2 0,6-6-2 0,0-1 3 0,-1-1-2 0,-4 0 4 0,4 0 5 15,-5 0 3-15,6 1 5 0,-7-2 5 0,1 1 6 0,6 0 6 0,-6 4 7 16,-1-1 19-16,0 5 18 0,1-1 21 0,0 4 23 0,-7 0 13 0,6 0 7 16,-6 4 7-16,7-1 4 0,-7 5 2 0,6-1 1 0,-6 4 0 0,0 0-5 15,0 0-4-15,0 4-4 0,0 3-17 0,0 0-18 0,6 4-24 0,-6 1-22 0,0-1-10 16,0 3-10-16,0 4-3 0,0 1-5 0,0-1 4 0,0 0 2 0,0 4 3 16,0 1 3-16,7-1 1 0,-7 3 2 0,0-3-3 0,0 0-3 0,7-4 5 15,-7 4 6-15,0-3-33 0,0-5-40 0,6 1-31 0,-6 0-32 0,6-5-51 0,-6 1-56 16,8 0-22-16,-2-3-17 0,0-1-79 0,-6-3-86 0,7 0-77 0,-1-1-72 15,1 1 7-15,6-1 17 0,-7-3 52 0,0 0 56 0,2 0 48 0,-2 0 50 0,0 0 60 16,1 0 59-16,-1-3 42 0,1-1 47 0</inkml:trace>
  <inkml:trace contextRef="#ctx0" brushRef="#br0" timeOffset="-212922.99">2918 3256 0 0,'7'-3'111'0,"-1"3"163"15,1 0 73-15,-7 0 66 0,7 0 62 0,-7 3 40 0,0 2 36 0,0-2 28 16,0 4 24-16,0-3 23 0,0 3 20 0,0 4 22 0,-7-4 18 0,7 1-234 0,-7 3-284 15,7 0-56-15,-6 0-24 0,6-1-31 0,-7 5-31 0,1-4-17 0,6 5-14 16,-7-6-52-16,7 5-58 0,-7-5-41 0,7 1-40 0,0 0-41 0,-6 1-42 16,6-5-39-16,0 0-37 0,0 4-60 0,0-7-59 0,0 3-72 0,0-3-65 15,0 0 17-15,0-4 30 0,0 0 65 0,0 0 70 0,0 0 52 0,0 0 51 0,0-4 51 16,0-3 49-16,0 3 47 0,0-7 51 0</inkml:trace>
  <inkml:trace contextRef="#ctx0" brushRef="#br0" timeOffset="-212772.77">2840 3073 0 0,'7'-14'103'0,"-7"-1"162"0,0 1 78 0,0 3 66 0,6-1 59 0,-6 1 46 0,0 0 42 16,7 4 34-16,-7 0 28 0,0-1 28 0,0 5 26 0,6-1 23 0,-6 0 21 16,0 1-231-16,6-1-279 0,-6 4-69 0,0-4-41 0,0 4-34 0,0 0-34 15,0 0-31-15,0 0-25 0,0 4-62 0,8-4-69 0,-8 0-65 0,0 4-59 16,6-1-92-16,-6 1-93 0,6 0-100 0,0-1-94 0,1 1 12 0,0 3 27 16,-1-3 28-16,1 0 29 0,-1 3 40 0,1-3 42 0,6-1 74 0,-7 1 76 15,0 0 69-15,8-4 70 0</inkml:trace>
  <inkml:trace contextRef="#ctx0" brushRef="#br0" timeOffset="-212421.44">3550 2703 0 0,'13'-7'181'0,"0"4"165"0,-7-1 69 0,1 4 51 0,0-4 39 15,-7 4 31-15,6 0 29 0,-6 0 27 0,0 0 23 0,0 4 22 0,0-4 20 0,-6 4 17 16,6-1 13-16,-7-3-286 0,0 4-343 0,1-1-46 0,0 1-7 0,-1-1-3 0,7 1 2 15,-6 0 2-15,-1-1 5 0,0 4 0 0,-5-3 3 0,5 4 4 0,0-4 6 16,-6 3 1-16,7 4 5 0,-7-4-2 0,6 4-3 0,-5 0-1 0,-2 4-3 16,8-4-5-16,-7 7-2 0,0-3-1 0,0 3-4 0,-7 1 3 0,7-1-2 0,0 4-1 15,0 0 0-15,0 0 0 0,0 0 1 0,0 1 3 0,0-2 1 0,7 1 3 16,-7 0-2-16,-1 0-2 0,8-4-5 0,-8 0-3 0,8 0-5 0,0 1-5 16,0-4-3-16,6-5-5 0,-7 5-2 0,7-4-6 0,0 0-2 0,0-4-5 15,0 1-3-15,0 0 6 0,7-2 4 0,-7 2 10 0,6-5 12 0,0 5 4 0,0-5 4 16,8 1 2-16,-8 3 1 0,8-3 1 0,-8 0 0 0,7 0 1 0,0 0 4 15,0-1 5-15,0 1 5 0,7-1-4 0,-8 1-2 0,2-4-3 0,6 4-2 16,-8-4-14-16,8 3-16 0,-7-3-12 0,-1 0-8 0,8 0-48 0,-7 0-52 0,7 0-62 16,-7 0-66-16,6 0-98 0,-5 0-102 0,-1 0-112 0,6 0-108 0,-6 0 5 15,7 0 22-15,-7-3 36 0,0 3 38 0,0 0 38 0,-1-4 39 0,2 4 68 16,-1-4 69-16,0 1 74 0,0-1 75 0,-7-3 97 0,8 3 116 0</inkml:trace>
  <inkml:trace contextRef="#ctx0" brushRef="#br0" timeOffset="-211956.26">4351 2799 0 0,'7'-8'150'0,"-7"5"165"0,0-1 68 16,0-3 54-16,-7-1 47 0,7 5 39 0,-7-5 36 0,7 5 26 0,-6-4 22 16,0-1 20-16,-1 0 19 0,-6-3 17 0,7 4 19 0,-7 0-269 0,6-4-322 0,0 4-46 15,-5-1-5-15,4-3-7 0,-4 4-7 0,6-4-6 0,-8 4-6 0,8-1 2 16,-7-2 5-16,7 2-1 0,-8 1 1 0,8 3-3 0,-8-3-4 0,8 4-1 0,0 3 1 15,-7-4 1-15,6 4 1 0,0 0-8 0,-5 4-5 0,6-1-6 0,-2 1 1 16,-4 7-1-16,5-4 1 0,-6 3-2 0,6 5 0 0,1 0 5 0,0 3 3 16,-8 1-1-16,8 2-1 0,0 2-5 0,-1-1-5 0,0 3 2 0,1 1 3 0,-1 3 0 15,7-3 2-15,-6 3-1 0,6 1-3 0,-6-1-2 0,6 0 0 0,0 1-1 16,0-5-2-16,0 1-2 0,0-1 0 0,0 1-2 0,6-4-3 0,0-3-1 0,-6-1-1 16,7 0-2-16,-1-3-1 0,1-1 2 0,6-3 1 0,-7-4 1 0,8 1 2 15,-8-5-2-15,7 2-6 0,0-2-10 0,-6-6-11 0,5-2-17 0,2 2-14 16,-2-5-9-16,2 1-8 0,5-4-8 0,-13-3-6 0,14-1-6 0,-6 1-1 15,-2-4-3-15,1-2 1 0,1 2 3 0,-2-4 4 0,-6 0 13 0,8 0 12 16,-1 1 17-16,0-1 16 0,-6 3 14 0,5-3 9 0,-5 4 15 0,0-1 12 0,5 1 17 16,-5 4 17-16,0-1 25 0,-7 4 28 0,6 0 23 0,1-1 23 0,-7 5 8 0,6 0 8 15,-6 4 4-15,0-1 4 0,6 0 7 0,-6 4 4 0,0 0 5 0,0 4 5 16,0 0-15-16,7-1-19 0,-7 1-26 0,0 3-27 0,0 0-26 0,0 4-25 16,7-3-10-16,-7 7-9 0,0-4-7 0,6 3-6 0,-6 1-8 0,6-1-10 0,-6 1-14 15,8 3-12-15,-8 1-7 0,6-1-5 0,0 1-21 0,-6-1-26 0,7-4-50 16,-1 5-49-16,1-1-63 0,-1 0-63 0,1 0-162 0,-7-2-170 0,6-2-15 0,0 1 10 15,2-1 25-15,-2 1 27 0,0-4 34 0,1 0 36 0,6 0 49 0,-6-3 54 16,-1-2 70-16,0 2 72 0,1-1 83 0,0-7 120 0</inkml:trace>
  <inkml:trace contextRef="#ctx0" brushRef="#br0" timeOffset="-211773.39">4839 3019 0 0,'7'-3'169'16,"-7"-2"171"-16,7 1 73 0,-7 4 53 0,0 4 40 0,0 1 38 0,0-2 33 0,-7 3 29 15,7 2 24-15,0 0 22 0,-7 2 21 0,7 1 18 0,-6 4 18 0,0-4-288 16,6 4-343-16,0-1-54 0,-7 4-15 0,7-3-8 0,0 1-7 0,-7 2-26 0,7-4-29 16,0 1-30-16,7-1-33 0,-7 4-22 0,0-7-21 0,0 4-28 0,7 0-25 15,-7-1-37-15,0-2-33 0,6-1-41 0,-6 0-41 0,6 0-110 0,-6-5-111 16,0 6 12-16,7-9 30 0,-7 5 45 0,0-1 46 0,0-3 37 0,0-4 41 0,0 0 44 16,0 0 43-16,0 0 50 0,0-4 50 0,-7 0 62 0,1-3 100 0</inkml:trace>
  <inkml:trace contextRef="#ctx0" brushRef="#br0" timeOffset="-211639.94">4768 2864 0 0,'0'-18'179'0,"6"3"172"0,-6 1 75 16,0 3 52-16,0 0 41 0,7 4 35 0,-7-4 31 0,0 3 19 0,0 5 16 15,0-5-11-15,0 5-17 0,-7 3-32 0,7 0-37 0,0 0-333 0,0 3-385 16,0-3-79-16,0 0-37 0,0 0-162 0,0 0-170 0,0 4-7 0,0 0 18 0,7-1 31 16,-7 5 35-16,7-5 53 0,-7 1 56 0,6 3 62 0,0 1 61 0,-6-5 52 0,7 5 53 15,-1-1 56-15,1 0 111 0</inkml:trace>
  <inkml:trace contextRef="#ctx0" brushRef="#br0" timeOffset="-211403.76">5028 3117 0 0,'7'8'184'0,"-7"-1"170"0,7 0 70 0,-7 0 48 16,6-3 34-16,-6 0 34 0,6-1 28 0,-6 2 26 0,0-1 25 0,7-1 18 0,-7-3 20 15,0 3 17-15,7-3 18 0,-1 0-296 0,0 0-351 0,1 0-43 0,0 0 3 16,-7 0 8-16,13-3 10 0,-7 3 4 0,0-3 4 0,8 3 3 0,-8-4 1 15,7-1 9-15,0 2 5 0,0-5 4 0,1 5 3 0,-2-5 0 0,2 5 1 16,5-4-5-16,-6-1-3 0,6 1-10 0,-5 0-10 0,-2-1-16 0,8 1-19 16,-7 0-30-16,0-1-31 0,0 1-62 0,0 3-62 0,-6-3-52 0,6 0-48 0,-7 3-35 15,0 1-31-15,1-1-120 0,0 0-124 0,-1 4-42 0,-6 0-26 0,0 0 30 16,0 0 37-16,0 0 50 0,0 0 49 0,0 4 70 0,0 0 67 0,-6-1 59 0,-1 1 58 16,0-1 52-16,1 1 62 0</inkml:trace>
  <inkml:trace contextRef="#ctx0" brushRef="#br0" timeOffset="-211220.56">5198 3004 0 0,'0'-4'194'0,"0"4"182"0,0-4 86 16,-6 4 68-16,6-3 61 0,0 3 44 0,0 0 39 0,0 0 26 0,0 0 20 15,-8 0 26-15,8 3 20 0,0-3 27 0,0 4 27 0,0 0-636 0,0 3-184 0,0 1 0 16,0-2 0-16,0 6 0 0,0-1 0 0,0 3 0 0,0 1 0 0,0 0 0 16,0-1 0-16,8 5 0 0,-8 2 0 0,6 2 0 0,-6-5 0 0,6 4-54 0,-6 0-189 15,6 0-52-15,2-4-50 0,-8 4-40 0,6 1-37 0,0-5-147 0,1-1-149 16,-1-2 13-16,1 4 35 0,0-5 48 0,-1-2 42 0,0-2 43 0,-6 1 39 15,6-4 68-15,2 0 70 0,-2 2 63 0,-6-9 64 0,6 3 63 0,-6-3 112 16</inkml:trace>
  <inkml:trace contextRef="#ctx0" brushRef="#br0" timeOffset="-211023.14">5472 2909 0 0,'6'-19'206'0,"-6"7"176"0,6 2 78 0,0-1 55 0,2 4 43 0,-8 0 41 0,0 3 38 16,6 0 36-16,-6 4 34 0,0 0 37 0,0 0 33 0,0 4 34 0,6 3 29 15,-6 0-558-15,0 4-282 0,0 0 0 0,0 4 0 0,7 0 0 0,-7 0 0 16,0 3 0-16,6 4 0 0,-6 0 0 0,7 0 0 0,-7 4 0 0,7 3 0 0,-1-4 0 16,0 5 0-16,1-1 0 0,0 0 0 0,-7 0 0 0,6 1 0 0,0 0-163 15,1-5-231-15,0 5-114 0,-1-5-118 0,1 0-78 0,-1 2-65 0,0-6 25 0,1 1 40 16,0-3 52-16,-1 2 51 0,0-6 52 0,-6 0 52 0,8-1 78 0,-8-3 79 16,0 1 75-16,0-2 76 0</inkml:trace>
  <inkml:trace contextRef="#ctx0" brushRef="#br0" timeOffset="-210005.23">1460 2264 0 0,'-14'-8'96'0,"8"5"152"0,0-8 59 0,-2 3 51 15,2 1 44-15,0 0 39 0,-1 0 34 0,1-1 24 0,-1 1 18 0,1 0 16 16,-1 3 12-16,1-3 19 0,0-1 17 0,-2 1-218 0,8-1-263 0,-6 5-42 0,6-5-8 16,0 4-19-16,0-3-19 0,0 0-14 0,0 4-11 0,6-5-1 0,-6 1 3 15,8-1 4-15,-2 1 4 0,7 4-7 0,-7-5-10 0,7 1-3 0,-6 0-5 0,5-1-6 16,2 5-11-16,-1-5-3 0,0 5-4 0,0-1 2 0,0 0-3 0,0 4 0 0,0 0-3 16,0 0 0-16,0 4 1 0,0 0 4 0,0 3 5 0,1 0 7 0,-2 1 6 15,-5 3 11-15,6 3 15 0,-7 1 9 0,1 0 10 0,-1 2 16 0,0 1 17 16,-6 5 25-16,8-1 27 0,-8 4 19 0,0-1 17 0,0 1 11 0,-8-1 6 15,8 1 3-15,-6 0-1 0,6 3-3 0,-6-3 0 0,-1-4-3 0,1 4-3 0,-1-5-14 16,7 2-14-16,-6-2-28 0,-1-2-26 0,1-1-20 0,0-4-18 0,6-2-12 0,-8 3-8 16,8-4 0-16,-6-4-1 0,6 0-2 0,0-4-4 0,0 5-6 0,0-4-3 15,0-4-6-15,0 3-5 0,0-3 0 0,6 0-1 0,2 0-2 0,-2-3 2 16,0 3 0-16,1-4 6 0,6-4-39 0,-7 2-41 0,7-2-56 0,1-3-55 16,5 1-46-16,-6-2-45 0,6-3-105 0,-5 4-113 0,5-6-53 0,0 1-41 0,1-2 14 0,-1 0 24 15,1 0 22-15,6-1 28 0,-13-3 57 0,7 4 60 0,-1 0 70 0,1-4 67 16,-7 3 61-16,0 1 69 0</inkml:trace>
  <inkml:trace contextRef="#ctx0" brushRef="#br0" timeOffset="-209723.66">2065 1809 0 0,'0'-11'158'0,"-6"1"168"0,6 2 74 16,0 5 44-16,0-5 35 0,-7 4 30 0,1 4 27 0,6-3 24 0,-7 3 22 16,0 3 21-16,1-3 18 0,0 4 18 0,-2 0 16 0,8 0-273 0,-6 2-330 15,-6 6-49-15,12-1-11 0,-14 0 8 0,8 0 10 0,-1 3 3 0,1 1-2 0,-8 4-32 0,8-1-37 16,0 0-32-16,0 4-29 0,-1-4-27 0,0 5-28 0,1-2-31 0,-1 23-282 15,1-22 227-15,6 0-22 0,-7-4-22 0,7 5-42 0,0-6-41 16,0-2 26-16,0 0 35 0,0 0 42 0,0 0 38 0,0-4 35 0,7-4 33 0,-7 0 52 16,6-3 57-16,-6 3 31 0,7-7 27 0,-1 0 22 0,-6 0 22 0,7-4 45 15,0 1 46-15,-1-5 21 0,0 1 14 0,0 0 8 0,8 0 4 0,-8-4 5 0,1 0 2 16,6 0-15-16,-6-1-20 0,5 1-12 0,2-3-13 0,-2 3-2 0,-5-4 1 16,6 4-3-16,0-3-6 0,1 3-10 0,-2 0-12 0,1-4-12 0,0 4-16 0,0 0-17 15,1-4-22-15,-2 4-41 0,-6 0-46 0,8 1-30 0,-1 2-30 0,0-3-81 0,0 0-86 16,-7 4-76-16,8-1-68 0,-2 1 3 0,-5 3 15 0,6-3 16 0,0 4 20 15,-7-5 28-15,1 5 30 0,0 3 44 0,-1-4 46 0,0 0 42 0,1 4 47 0</inkml:trace>
  <inkml:trace contextRef="#ctx0" brushRef="#br0" timeOffset="-209553.97">2261 1927 0 0,'-7'7'44'0,"0"0"139"0,1 4 64 0,0 0 49 0,-2-3 45 0,2 6 37 0,0-3 36 16,0 3 43-16,-1-2 46 0,0 3 40 0,1 3 41 0,-1-3 31 0,1-1 32 15,6 4-161-15,-6-3-197 0,-2 3-49 0,8 4-31 0,-6-3-25 0,0-1-25 16,6 4-17-16,-6 0-15 0,6-4-28 0,0 4-25 0,-8 1-26 0,8-1-23 0,0-1-11 15,0-2-10-15,0 3-3 0,0-1-4 0,0-2-9 0,0 4-12 0,0-5-47 0,0-1-50 16,0 2-42-16,8-4-38 0,-8 3-41 0,6-4-39 0,-6 1-49 0,6-1-49 16,0-2-89-16,-6-1-90 0,8 0-29 0,-2 0-16 0,0-4 28 0,1 0 36 0,6-3 65 15,-6 0 66-15,-1-4 54 0,0 0 52 0,8 0 50 0,-8-4 51 0,0-4 59 16,1 2 79-16</inkml:trace>
  <inkml:trace contextRef="#ctx0" brushRef="#br0" timeOffset="-209205.94">2541 1696 0 0,'6'-18'152'0,"-6"-1"121"0,7 5 66 16,-7-1 42-16,0 0 34 0,0 4 22 0,0 4 19 0,-7-1 8 0,7 2 3 0,-6 1 16 0,6 5 20 15,-7 0 14-15,0 5 15 0,1 1-210 0,0 2-255 0,-1-1-52 0,0 4-25 16,1 0-7-16,6 4-2 0,-7 0 2 0,-5 3 5 0,12 0 1 0,-7 0 0 16,0 2-7-16,1-2-9 0,0 3-11 0,-2-2-10 0,8-1-9 0,-6 1-8 0,0-2 0 15,6-2 6-15,0-1 1 0,0-2 5 0,0-1 4 0,0 0 7 0,0-4 7 0,6-4 8 16,0 5 7-16,-6-8 6 0,8 4 12 0,-2-4 9 0,0-4 12 0,1 4 9 15,0-4 1-15,5 0 0 0,-5 1 2 0,6-4 1 0,-6 0-4 0,5-1-4 0,2 1-4 16,-8-5-3-16,7 5-3 0,0-4-7 0,-6 0-2 0,5 0-2 0,2 0-1 16,-1 0 4-16,-7 0 0 0,7 1-2 0,0-1-1 0,-7-1-1 0,8 2 2 0,-8-1 2 15,7 3 1-15,-6-3 2 0,-1 4 10 0,1-1 13 0,-1 1 14 0,1 0 12 16,0 3 20-16,-1-3 19 0,-6 3 8 0,6 1 7 0,-6 3 3 0,0 0 0 0,0 0 2 16,0 3 3-16,0 4-1 0,0-3-6 0,0 7-6 0,-6 0-10 0,6 0-18 0,-6 4-23 15,-1 0-47-15,0-1-50 0,1 5-38 0,-1 2-35 0,-6 1-38 0,7 0-39 16,-7 5-42-16,7-6-36 0,-8 5-92 0,8-1-97 0,-7-2-74 0,0 2-67 0,0 1 14 15,-1-4 29-15,2 0 42 0,-8-4 46 0,7 0 45 0,0 1 46 0,-6-5 50 16,5-3 54-16,1-1 53 0,1 2 59 0</inkml:trace>
  <inkml:trace contextRef="#ctx0" brushRef="#br0" timeOffset="-209023.76">2339 1982 0 0,'12'-4'35'0,"2"1"133"0,-8-1 60 0,8 0 50 0,-2 0 49 0,1 1 38 0,-6-1 35 16,6 0 31-16,-1 4 27 0,-4-3 25 0,4-1 22 0,2 0 23 0,-2 1 22 15,-5 3-152-15,6-4-185 0,0 0-36 0,0 1-15 0,0-1-19 0,0 0-19 0,7 0-13 16,-8 1-10-16,2 0-8 0,5-1-4 0,-6-3-3 0,6 3-3 0,1-3-6 0,0 3-6 16,-7-3-5-16,13-1-5 0,-6 0-13 0,-1 1-13 0,1-4-45 0,0 4-52 15,-2-3-45-15,2-2-45 0,-1 5-51 0,1-4-50 0,0-1-69 0,-1 2-70 16,-5-1-103-16,4-3-100 0,2 6 1 0,-7-7 17 0,7 4 27 0,-7 4 29 0,0-4 54 16,-7 3 57-16,8 1 56 0,-8 0 56 0,1 3 57 0,-7 1 60 0,0 3 75 0,0 0 102 15</inkml:trace>
  <inkml:trace contextRef="#ctx0" brushRef="#br0" timeOffset="-208838.79">2716 2220 0 0,'0'7'28'0,"7"-3"118"0,-7 3 45 0,7-3 34 0,-7-1 33 16,6 1 40-16,-6 0 40 0,6-4 30 0,1 0 30 0,0 0 20 0,-7 0 18 16,6-4 18-16,0 0 16 0,1 1-143 0,-1-1-175 0,1 0-21 0,6-3-2 0,-7 0-18 15,2-4-24-15,4 4-55 0,1-4-64 0,-6 0-40 0,6 0-39 0,-1-4-62 16,2 3-61-16,-2-2-70 0,2-1-68 0,-8 4-41 0,7-3-29 0,1 3 8 0,-2-4 16 15,-6 4 23-15,8 0 26 0,-1 1 47 0,-7 2 44 0,1-4 40 0,0 9 44 0,-1-4 59 16,-6 3 74-16</inkml:trace>
  <inkml:trace contextRef="#ctx0" brushRef="#br0" timeOffset="-208640.06">2821 1909 0 0,'0'-4'23'0,"0"0"119"0,0 4 47 0,0 0 32 0,0 0 29 0,0 0 29 16,0 4 26-16,6 0 27 0,-6 2 26 0,0 2 21 0,6-1 19 0,-6 4 19 0,7 0 17 15,-7 0-132-15,7 4-161 0,-1-1-27 0,1 1-8 0,-7 4-7 0,6-5-9 0,0 5-13 16,2-1-12-16,-2 4-12 0,0-4-13 0,0 0-5 0,1 4-5 16,-7-3-4-16,7-1-5 0,-1 4-7 0,1-4-6 0,-1 1-2 0,-6-5-4 0,7 5-4 15,-7-4-6-15,7-1-15 0,-7 1-15 0,0-4-26 0,6 0-24 0,-6 0-20 0,0 0-15 16,0 0-68-16,0-4-70 0,0 0-47 0,0-3-41 0,-6-1-37 0,6 1-34 16,-7 0 14-16,7-4 19 0,-7 0 30 0,1 0 31 0,-1-4 35 0,1 0 40 15,-1 1 33-15,0-4 36 0,1 3 62 0,-6-3 71 0</inkml:trace>
  <inkml:trace contextRef="#ctx0" brushRef="#br0" timeOffset="-208489.79">2736 2304 0 0,'0'3'27'0,"0"5"122"16,6-4 49-16,-6 3 35 0,0 0 28 0,0 1 29 0,7-1 27 0,-7 0 24 0,7 1 23 15,-7-1 15-15,0 0 18 0,6 4 12 0,-6-3 12 0,6-5-142 0,-6 4-172 16,7 1-31-16,-1-1-7 0,-6-3-7 0,7 3-11 0,0-3-16 0,-1-1-19 16,0 1-32-16,2 1-32 0,-2-5-15 0,6 3-13 0,-5-3-45 0,6-3-44 0,-6 3-86 15,5-5-87-15,2-2-35 0,-2-1-24 0,2 1 7 0,-1 0 14 0,0-4 21 0,0 0 25 16,-1-4 35-16,2 1 37 0,-1-1 30 0,-7-3 33 0,8 0 53 0,-2-1 78 15</inkml:trace>
  <inkml:trace contextRef="#ctx0" brushRef="#br0" timeOffset="-208256.32">3439 1509 0 0,'0'-4'88'0,"-6"1"149"0,-1-1 60 0,1 0 38 0,-1 4 32 16,1-3 34-16,-8 3 33 0,8 0 21 0,-7 0 17 0,0 0 17 0,0 3 13 15,7-3 20-15,-8 4 18 0,2 3-199 0,-2-3-239 0,-5 3-37 0,13 1-5 16,-8-1 1-16,2 4 0 0,-2 0-12 0,2 3-18 0,-2-3-2 0,1 5 0 0,7 2-6 16,-8 0-7-16,8 0-19 0,-6 1-19 0,4-1-21 0,2 4-22 0,0-4-17 0,-1 5-15 15,1-2-23-15,-1 1-25 0,7 0-20 0,-7-4-16 0,7 4-11 0,0-4-6 16,0 1-59-16,0 0-61 0,0-5-49 0,0 4-45 0,0-3-11 0,0-4-6 16,7 4 22-16,-7-5 27 0,7-2 33 0,-7 2 35 0,6-1 34 0,-6-6 36 0,7 1 30 15,-1 0 36-15,-6-1 66 0,6-3 87 0</inkml:trace>
  <inkml:trace contextRef="#ctx0" brushRef="#br0" timeOffset="-208105.6">3237 1934 0 0,'6'-4'33'0,"2"1"128"0,-2 3 59 0,-6 0 43 0,6 3 40 0,1 1 35 0,-7 0 36 16,7-1 27-16,-7 5 26 0,0-1 24 0,0 4 23 0,6-3 22 0,-6 6 24 0,0-3-150 15,0 3-180-15,0 2-38 0,0-2-19 0,0 1-17 0,0 3-20 0,0-3-19 0,0 3-17 16,0-3-26-16,0 2-23 0,0 1-28 0,0 2-28 0,0-2-44 0,7 0-46 16,-7 0-22-16,0 1-16 0,6-1-33 0,-6 0-39 0,6 0-52 0,-6-2-54 15,7-2-38-15,-7 1-34 0,7-4-10 0,-1 0-7 0,0 0 30 0,1-4 35 0,0-3 45 16,-1-1 46-16,1-3 31 0,-1-3 29 0,0-1 41 0,1-3 44 0,0-1 52 0,-7-6 72 15</inkml:trace>
  <inkml:trace contextRef="#ctx0" brushRef="#br0" timeOffset="-207873.24">3543 1578 0 0,'0'-7'60'0,"0"3"140"16,0 1 59-16,0 3 46 0,0 0 43 0,0 3 35 0,-6 1 30 0,6 3 26 0,-6-2 22 15,6 6 19-15,-7-4 18 0,7 4 20 0,-7 0 16 0,7 0-181 0,0 0-220 16,-6-4-41-16,6 4-15 0,0 0-16 0,0 0-20 0,0-4-12 0,0 4-9 0,0-4-4 15,0 1 0-15,6-5-4 0,-6 6-3 0,7-6-1 0,0 4-4 0,-1-7 1 0,0 4-1 16,-6-4 2-16,14 0-1 0,-8-4 2 0,1 4-2 0,5-4 1 0,-5 1 1 16,6-5 0-16,-7 4 1 0,8-3 2 0,-1-4-3 0,-7 4 3 0,7-4-3 0,0 0-8 15,-7 0-11-15,8 0-24 0,-1 0-25 0,0 0-37 0,-7-4-38 0,7 4-31 16,-6 1-29-16,6-1-82 0,-7-5-88 0,8 6-75 0,-8-1-68 0,0 0 6 16,1 3 15-16,-1 1 30 0,1 0 28 0,0 3 43 0,-7 0 41 0,0 4 48 15,0 0 49-15,0 0 47 0,0 4 51 0</inkml:trace>
  <inkml:trace contextRef="#ctx0" brushRef="#br0" timeOffset="-207707.19">3602 1952 0 0,'-6'19'104'0,"-1"-1"154"0,7-4 62 0,-7 2 34 0,7-5 23 0,-6-1 25 0,6 1 20 0,0-3 24 15,0-5 23-15,0 5 32 0,0-5 31 0,6-3 36 0,-6 4 35 0,7-4-204 16,0 0-250-16,-1-4-38 0,0 1-3 0,2-2 13 0,-2 2 15 0,0-4 3 0,1 0 4 16,-1 3-6-16,1-7-5 0,6 4-13 0,-1 0-17 0,-4-5-17 0,4 1-21 0,1-3-18 15,-6 3-16-15,6-4-10 0,0 0-8 0,0 1-49 0,0-1-52 0,0 1-41 16,0-1-38-16,0 0-43 0,0 0-42 0,1 1-25 0,-2 0-27 0,1-2-84 0,0 2-92 15,0 2-73-15,-7 2-68 0,8-5 15 0,-8 5 26 0,7 2 60 0,-6-2 63 16,-1 1 53-16,-6 2 50 0,7 3 54 0,-1 1 52 0,-6-1 43 0,0 4 50 0</inkml:trace>
  <inkml:trace contextRef="#ctx0" brushRef="#br0" timeOffset="-207490.1">3713 1476 0 0,'0'-7'187'0,"0"0"170"0,-7 3 78 0,7 0 52 0,-6 1 42 15,6 3 31-15,0 0 29 0,-7 0 25 0,7 0 22 0,0 3 25 0,0 1 23 16,-6 3 27-16,6 4 21 0,0 0-287 0,0 4-351 0,0-1-45 0,0 5-4 0,0 3 7 16,6-1 6-16,-6 5 9 0,0 4 8 0,7 3 5 0,-1-1-36 0,-6 5-44 15,7 0 0-15,-1-1 0 0,1 5 0 0,-1-1 0 0,1-3 0 0,0 3 0 0,5-4 0 16,-5 5 0-16,0-4 0 0,-1-5-35 0,7 1-186 0,-7 1-46 0,1-1-44 16,0-4-45-16,5-4-42 0,-4 1-157 0,-8 0-159 0,6-1 5 0,0-3 29 15,0 0 40-15,1 0 41 0,-7-4 47 0,7 5 48 0,-7-8 65 0,0 2 65 0,0-2 59 0,0 0 59 16,0-1 67-16,0 2 112 0</inkml:trace>
  <inkml:trace contextRef="#ctx0" brushRef="#br0" timeOffset="-188307.4">10617 487 0 0,'0'0'76'0,"0"0"143"0,0 0 52 0,0 0 45 15,0-4 42-15,0 4 33 0,-7-4 31 0,7 1 21 0,-7-4 22 0,1 3 19 16,6-3 18-16,-7 3 20 0,1-4 18 0,0 2-194 0,-2-6-235 0,-4 5-31 16,6 0 1-16,-1-4-10 0,0 3-12 0,1 1-6 0,-1 0-6 15,-6-4 0-15,6 3 0 0,1 1 1 0,0-1 2 0,0 2 0 0,-8-2-2 16,8 4 2-16,-1-3-1 0,1 4 3 0,-8-1 1 0,8 1-6 0,0-1-10 15,0 0-9-15,-2 4-9 0,2-4-12 0,0 4-9 0,-1 0-11 0,0 0-13 16,7 0-7-16,-6 4-7 0,-1-4 2 0,1 4 1 0,0 0 3 0,-1 3 0 16,7 0 9-16,-7 4 14 0,1-1 11 0,0 5 11 0,6 0 18 0,-7 3 20 15,0 4 13-15,1 1 11 0,-1 6 6 0,7-1 5 0,-6 6 0 16,6 2-1-16,0 5-4 0,-7-1-7 0,7 8-9 0,0 0-10 16,0-1-4-16,0 4-3 0,0 4-14 0,7 0-14 0,-7-4-4 0,0 5-3 15,6-2-3-15,-6-3-3 0,7 1-4 0,-7-1-3 0,6-3-2 0,1-4-1 16,-7-4 0-16,7 0-2 0,-7-3 1 0,6-8 0 0,-6 1-3 0,6-1-1 0,-6-7-24 15,7-4-30-15,-7 1-29 0,0-8-29 0,0 3-23 0,7-6-23 0,-7 3-36 0,0-8-35 16,0 5-34-16,0-5-36 0,0-3-91 0,-7 4-100 0,7-4-46 0,0 0-36 16,0-4 35-16,0 1 43 0,-7-5 45 0,7 5 47 0,0-8 39 0,-6 3 40 0,0-3 49 15,6 0 50-15,-7-3 50 0,0 3 60 0</inkml:trace>
  <inkml:trace contextRef="#ctx0" brushRef="#br0" timeOffset="-188157.41">10083 1030 0 0,'-7'-12'123'0,"0"6"157"0,7-3 62 16,-6 6 45-16,6-5 39 0,-6 5 26 0,6-1 19 0,-8 0 18 0,8 1 16 15,0-1 17-15,0 4 18 0,0 0 17 0,0 0 20 16,0 0-233-16,0 0-276 0,0 0-31 0,8 0 5 0</inkml:trace>
  <inkml:trace contextRef="#ctx0" brushRef="#br0" timeOffset="-187157.28">10232 897 0 0,'-7'0'79'0,"7"0"153"0,-6 0 66 0,0 4 54 0,0-4 49 16,6 0 46-16,-8 0 48 0,2 4 34 0,0-4 35 0,-1 0 28 0,7 3 26 15,-7-3 23-15,1 0 19 0,6 0-209 0,-7 0-253 0,7 4-62 0,0-4-34 16,-6 0-37-16,6 0-36 0,0 0-22 0,0 0-18 0,0 0-5 16,0 0-4-16,0 4 1 0,6-4 3 0,-6 0 4 0,7 0 5 15,-1 0 8-15,1 0 7 0,0 0 17 0,-1 0 15 0,8 0 16 0,-8 0 15 16,6 0-6-16,2 0-7 0,-1-4-5 0,7 4-6 0,-8 0-8 15,1-4-11-15,0 4-7 0,7 0-5 0,-7-3-4 0,7 3-2 16,-8-4-8-16,1 4-10 0,1-4-30 0,-2 4-30 0,2-3-39 0,-2 3-40 16,-5 0-52-16,6-4-50 0,-6 4-28 0,5-4-22 0,-4 4-90 0,-2-3-91 15,6 3-72-15,-5 0-61 0,0-4 12 0,-1 4 27 16,1 0 47-16,-1 0 50 0,1-3 57 0,0 3 56 0,5-5 57 0,-6 5 57 16,-6-3 47-16,8 3 51 0</inkml:trace>
  <inkml:trace contextRef="#ctx0" brushRef="#br0" timeOffset="-186823.82">11118 476 0 0,'-7'0'45'0,"7"-4"129"0,0 4 44 0,-6 4 41 0,-1-4 38 16,1 0 35-16,6 3 30 0,-13 1 26 0,7 4 24 0,-2-5 25 0,-4 5 23 16,5 3 22-16,-6 0 23 0,7-1-155 0,-7 1-189 0,-1 8-13 0,2-5 13 15,5 9-6-15,-6-1-11 0,0 3-6 0,0 1-9 0,0 3-4 0,0 1-6 16,0 2-8-16,0 1-7 0,0 4-10 0,6-1-10 16,-5 1-11-16,4 0-15 0,2-1-15 0,0 1-15 0,0 0-15 0,6-4-19 15,-7 3-20-15,7-7-22 0,0 1-26 0,7-1-25 0,-7-3-33 0,6-1-37 16,-6-3-33-16,6-3-35 0,0-1-87 0,8-3-93 15,-8 0-75-15,1-4-65 0,6 0 12 0,0-4 23 0,-7 0 33 0,8 0 34 16,-2-3 42-16,2-4 42 0,-8 0 48 0,7 0 51 0,0-4 53 0,0 1 56 16</inkml:trace>
  <inkml:trace contextRef="#ctx0" brushRef="#br0" timeOffset="-186607.06">11261 813 0 0,'0'-7'78'0,"7"3"144"0,-7-3 57 16,0 7 44-16,0-4 42 0,0 4 32 0,0 0 32 0,0 4 23 0,0-1 22 15,0 5 21-15,0-1 20 0,-7 0 15 0,7 8 16 0,0-4-198 16,0 8-242-16,-6-5-41 0,6 4-18 0,0 1-28 0,-7-1-27 16,7 4-43-16,0-4-42 0,0 4-36 0,0-3-35 0,0 3-92 0,0-4-96 15,0 0-82-15,0 0-74 0,0 1 6 0,7-5 14 0,-7 1 27 0,6-4 25 16,1 3 34-16,-7-6 33 0,6 0 49 0,-6-1 49 15,6-4 51-15,-6-3 55 0</inkml:trace>
  <inkml:trace contextRef="#ctx0" brushRef="#br0" timeOffset="-186355.17">11463 549 0 0,'7'-7'89'0,"6"-1"141"16,-7 1 47-16,0 4 34 0,2-1 28 0,-2 0 38 0,0 4 39 15,0-3 25-15,1 3 22 0,-7 0 19 0,7 0 18 0,-1 0 16 0,1 3 18 0,-1 5-204 16,1-5-242-16,-7 4-18 0,7 1 11 0,-1-1 1 0,6 4-1 16,-4 0-17-16,-2 4-25 0,0 0-5 0,7 3-5 0,-6 4-2 0,0 0-1 15,5 4-5-15,-6 3 0 0,2 0-4 0,-2 0-5 0,0 1-8 16,1 6-9-16,0 1 0 0,-7 0 3 0,6 3-12 0,-6 0-9 16,0 1-18-16,0-1-17 0,0 4-26 0,0-3-26 0,-6-2-35 0,6-2-36 0,-7 3-79 0,0-3-83 15,7 0-87-15,-6-5-87 0,0 1 6 0,-2-3 13 0,2-1 27 0,0 0 29 16,0-7 35-16,-1 0 39 0,0-4 44 0,7 1 44 0,-6-8 52 0,-1 4 56 15</inkml:trace>
  <inkml:trace contextRef="#ctx0" brushRef="#br0" timeOffset="-186024.19">12036 846 0 0,'0'-4'119'0,"0"4"152"0,7 0 57 16,-7 0 39-16,6 0 32 0,-6 0 45 0,7 0 49 0,-7 0 37 0,6 0 38 16,1 0 28-16,-1 0 24 0</inkml:trace>
  <inkml:trace contextRef="#ctx0" brushRef="#br0" timeOffset="-185938.87">12355 758 0 0,'14'-3'4408'0,"-8"-1"-3733"0,0-3-780 0,1 3-139 0,6-3-30 16,-7 2-204-16,1-2-127 0,-7 4 82 0,6-5 81 0,1 5 96 16,0-1 73-16,-1 0 52 0,0 1 41 0,1-1 30 0,0 1-185 0,-1-1 21 15,-6 0 49-15,0 4 62 0,0 0 79 0</inkml:trace>
  <inkml:trace contextRef="#ctx0" brushRef="#br0" timeOffset="-185741.59">12095 1117 0 0,'-6'15'175'0,"-2"-5"166"0,2 1 67 16,0 0 46-16,6-3 40 0,-7 0 37 0,7-1 39 0,0-4 33 0,0 1 32 16,0-1 25-16,7-3 24 0,-7 4 198 0,6-4 239 0,0 0-488 15,2-14-633-15,-2 3 0 0,7 4 0 0,0 0 0 0,0-2 0 16,0 6 0-16,0-5 0 0,7 5 0 0,-1-1 0 0,1-3-31 0,6 3-251 16,-7-3-303-16,7 0-323 0,0-1 64 0,0-3 115 0,1 8 51 0,5 3 43 15,-6 3 30-15,0-6 32 0,0-1 37 0,0-3 42 0,0-5 73 16,-6 6 76-16,5-2 76 0,-5 1 80 0</inkml:trace>
  <inkml:trace contextRef="#ctx0" brushRef="#br0" timeOffset="-185257.6">12081 846 0 0,'-6'3'87'0,"0"-3"149"0,6 4 60 16,-7 0 45-16,1-4 41 0,6 0 32 0,-7 3 29 0,7 2 19 0,0-5 19 15,-6 3 18-15,6 0 19 0,0-3 24 0,0 0 23 0,0 0-205 16,0-3-249-16,6 0-40 0,-6-2-13 0,7-2-18 0,-1 3-17 0,1-3-11 16,5 0-12-16,-4 0-7 0,4-1-8 0,1-3-19 0,0 0-19 15,0 0-26-15,7 0-29 0,0 0-35 0,-8 4-34 0,8 0-13 0,-1-4-10 16,1 7-73-16,0-4-85 0,-1 1-70 0,7 4-68 0,-6-1 13 0,6 4 25 16,-7-4 32-16,1 4 32 0,6-3 34 0,-7 3 35 0,7-4 45 0,-6 0 44 15,-1 1 36-15,7-1 41 0</inkml:trace>
  <inkml:trace contextRef="#ctx0" brushRef="#br0" timeOffset="-185007.65">13065 505 0 0,'0'4'98'15,"0"0"146"-15,7-4 52 0,-7 3 31 0,0 5 22 0,0-5 30 16,0 1 30-16,6-1 24 0,-6 5 22 0,0-1 17 0,-6 0 18 0,6 4 19 15,0 0 21-15,0 1-211 0,0 6-251 0,-7 0-25 0,7 1 5 16,0 2 13-16,-6 5 11 0,6 0-6 0,-7 3-11 0,7 0-6 0,0 4-6 16,-6 0-11-16,0 1-10 0,-2 2-23 0,8 1-21 0,-6-1-29 0,0 1-30 15,-1-4-45-15,7 3-47 0,-7-3-45 0,1-4-43 16,6 5-102-16,-6-9-105 0,6 5-27 0,0-9-15 0,-7 1 23 0,7 1 29 16,7-5 32-16,-7-3 35 0,0-4 39 0,6 0 43 0,0-4 52 0,1-3 54 15,-7-1 53-15,13-3 83 0</inkml:trace>
  <inkml:trace contextRef="#ctx0" brushRef="#br0" timeOffset="-184524.32">13626 919 0 0,'19'-22'76'0,"-6"4"146"16,0-4 64-16,0 4 50 0,-6-1 45 0,5-3 43 0,-5 0 42 0,-7 4 41 16,7-4 41-16,-1 0 36 0,-6 4 34 0,0-4 30 0,0 0 25 0,0-1-197 15,0 6-244-15,-6-1-43 0,6-5-14 0,-7 5-20 0,0-1-19 16,1 5-24-16,0-4-22 0,-1 3-22 0,0 0-21 0,1 5-17 0,0-1-20 15,-8 0-13-15,8 3-9 0,-7 4-2 0,-1-3 0 0,2 7-4 0,-2 0-2 16,2 0-1-16,-1 3 3 0,-1 5 1 0,2 0-1 0,-2 3-2 0,2 0-1 16,-1 3 4-16,-1 1 3 0,2-1 1 0,-2 1 1 0,8 4 3 0,0-5 1 15,-1 4 1-15,0 1-1 0,7-1 0 0,-6 0 2 16,6 1 2-16,6-1 0 0,-6-4 3 0,7 1 4 0,0 3-2 0,-1-4-1 16,7 2 4-16,0-1 3 0,-7-5 1 0,8 5 0 0,5-4-1 0,-5 4-1 15,-2-4-2-15,1 3-4 0,7-3-7 0,-8 0-12 0,8 1-25 16,-6-1-29-16,5-1-18 0,-6 1-16 0,6-3-11 0,-5 3-8 15,-2-4-4-15,2 4-2 0,-1-4 3 0,-1 1 1 0,2 2 3 0,-2-2 4 16,-5-1 13-16,6 0 16 0,-6 1 25 0,5 3 28 0,-4-4 15 16,-2 4 12-16,0 1 5 0,-6 2 0 0,0 1 2 0,0-1-2 0,0 4-2 15,0 4-1-15,-6 0 0 0,6 1 2 0,-6 6-3 0,-8-4 0 16,8 5-4-16,-7-1 0 0,-1 0 9 0,-4 4 11 0,4 0 18 0,1 0 24 0,-7-4 27 0,1 5 31 16,6-5 20-16,-7 0 20 0,1-3 9 0,5-1 5 0,-4-2-5 0,4-5-4 15,1 0-5-15,-7-3-4 0,8-4-5 0,6-4-4 0,-8 0-11 0,1-3-14 16,7-8-22-16,-1 1-20 0,0-5-18 0,7-6-16 0,-6-1-2 0,6-7-2 15,6-3 5-15,-6-1 8 0,7-7 3 0,0 0 2 0,-1-4-2 16,7 0-7-16,1-3-7 0,-2 0-4 0,1-1-7 0,7 2-5 16,0-6-13-16,-2 9-12 0,2-1-28 0,0 0-32 0,-1 0-61 0,1 9-67 15,6-2-67-15,-7 1-68 0,1 3-173 0,0 4-183 0,-1 0-3 0,1 0 18 16,0 4 23-16,-8-1 27 0,8 5 35 0,-7-1 37 0,7 1 50 16,-8 3 54-16,-5-4 79 0,6 4 79 0,-6 0 86 0,5 4 133 0</inkml:trace>
  <inkml:trace contextRef="#ctx0" brushRef="#br0" timeOffset="-178908.3">16778 724 0 0,'0'0'59'0,"0"-3"139"0,6 3 55 16,-6-3 40-16,0 3 34 0,-6-4 38 0,6 0 35 0,0 1 27 0,-7-1 25 16,7 0 24-16,-7 1 22 0,1 3 34 0,6-4 36 0,-7 1-173 0,1 3-211 15,0-4-32-15,-8 4-2 0,8-4-4 0,-7 4-2 0,6 0-14 16,-6 0-16-16,1 0-1 0,5 0 3 0,-6 0-4 0,-1 4-4 0,2 0-14 16,-1-1-15-16,0 1-5 0,0-1 1 0,7 5-9 0,-8-5-6 15,1 5-5-15,6-2-2 0,-6 3-7 0,7 2-6 0,-7 0-8 0,6-1-10 16,-5 1-7-16,5 4-6 0,0 0-7 0,1-1-4 0,-1 1-6 15,1 3-5-15,0 0 2 0,6 1 1 0,-7-1-2 0,7 4 2 16,-7 0 6-16,7 0 6 0,0 0 1 0,0 0 5 0,0 4-4 0,0-5 0 16,0 5-6-16,0-4-3 0,0 4-6 0,0-3-7 0,0 2-6 0,7-3-9 15,-7 3-10-15,0-2-9 0,0-2-11 0,0 1-11 0,0 0-5 16,0 0-6-16,0 0-4 0,0-4-1 0,0 5-8 0,0-5-6 0,0-1-7 0,0 3-6 16,0-2-3-16,-7-4-2 0,7 5 0 0,-6-5 2 0,6 5 5 0,-6-5 3 15,-2 4 7-15,2-2 6 0,0-2 9 0,-1 1 6 0,1-1 18 0,-1 1 13 0,1 0 14 16,-1-4 12-16,-5 3 14 0,4-3 12 0,-4 4 13 0,5-3 10 0,-6-6 6 0,7 6 4 15,-7-5 6-15,6 0 4 0,-6 0 6 0,7-3 6 0,-1 3 1 0,-6-4-1 16,7 2 2-16,-1-5 3 0,1 3-8 0,-1 1-11 0,0-4-11 0,7 3-15 0,-6-3-9 16,0 0-13-16,6 4-15 0,-8-4-12 0,8 0-5 0,0 0-5 0,0 0-1 15,0 0-2-15,0 0 1 0,0 0 3 0,0 0 2 0,8 4 6 0,-8-4 10 0,6 0 9 16,-6 0 10-16,6 0 10 0,1 0 9 0,-7 3 10 0,7-3 0 0,-1 0-4 16,7 0-2-16,-7 0 0 0,1 0-5 0,6 0-3 0,-7 0-1 0,8 0 0 0,-8 0-4 0,7 0 0 15,-6 0-5-15,6 0 0 0,-1 0 0 0,-4 0-1 0,4 0 3 0,-5 4 3 16,6-4 6-16,-7 4 4 0,7-1 2 0,-7 2 2 0,2-2 3 0,4 4 2 15,-5 4 7-15,-7-4 6 0,7 4 7 0,-1 1 8 0,0-1 6 0,-6 0 6 0,0 3 3 16,7 4 4-16,-7 1 3 0,0-1 0 0,0 4 9 0,-7-1 8 0,7 2 6 16,0 3 3-16,-6-1 3 0,0 4 1 0,6 0-1 0,-7 1-3 0,0 3-2 0,1 0-4 15,0 0-3-15,-2 3-6 0,2 1-2 0,0 0-7 0,-1-1-9 0,1 1-11 16,-1 4-4-16,1-5-5 0,-1 1-9 0,1 3-9 0,0-3-6 0,-2-1-3 16,2 4-5-16,6-3-5 0,-6 0-1 0,6-4-3 0,0 3-3 0,-7-2-2 15,7 2 0-15,0-3 0 0,0 0-2 0,0 0 1 0,0 0-1 0,0 0 4 0,7-4 2 16,-7 5-3-16,0-2 2 0,0-2 2 0,0 2 1 0,6 1 3 0,-6 1-2 15,0-1-2-15,0-4 0 0,6 4 1 0,-6-1 0 0,0-2-2 0,0 3 1 0,0-3-2 16,8 2 0-16,-8-2-4 0,0-5-5 0,0 5-11 0,0-5-27 0,6-3-26 16,-6 5-40-16,0-6-37 0,0-3-41 0,0 0-44 0,6 1-47 0,-6-5-49 15,0 1-159-15,7 0-162 0,-7-5-6 0,0-2 20 0,6 4 27 0,-6-5 33 16,7 0 47-16,-1-4 49 0,-6 1 55 0,7 0 59 0,-1-1 58 0,-6-3 61 0,6-3 68 16,2-1 121-16</inkml:trace>
  <inkml:trace contextRef="#ctx0" brushRef="#br0" timeOffset="-177292.24">17318 817 0 0,'7'3'81'0,"-1"-3"154"0,-6 0 66 16,7 4 66-16,-1-4 58 0,-6 0 52 0,7 4 44 0,-7-4 35 0,0 0 31 16,0 0 27-16,6 0 26 0,-6-4 25 0,0 0 24 0,0 4-206 15,7-3-250-15,-7-1-52 0,-7 0-21 0,7 1-33 0,0-5-35 16,0 5-17-16,-6-5-16 0,6 1-11 0,0 0-9 0,-7-1-6 0,7 1-5 15,-6-4-2-15,6 4-3 0,-7 0-2 0,1-5-1 0,6 5-2 0,-7-4-4 16,0 4-5-16,1 0-6 0,0-1-6 0,-1 1-9 0,0-1 1 0,1 5 4 16,-7-1 4-16,7 0 6 0,-8 1-1 0,2 3 1 0,-2 3-6 0,2 1-5 15,-2 3-2-15,-5 1-4 0,5 3 1 0,-4 0 2 0,4 3 3 16,-5 9 5-16,-1-5 1 0,8 4-1 0,-8 3-1 0,0 5-1 16,1-1-3-16,5 0-1 0,2 1 3 0,-8 3 4 0,7-1 2 0,7 2 2 15,-8-5-2-15,8 4-1 0,0-3-4 0,-1-5-7 0,0 5-5 16,7-9-3-16,0 5-3 0,0-8-1 0,0 0-3 0,7 0-4 15,0-3-2-15,-1-4-3 0,0-4-13 0,0 1-13 0,8-4-20 0,-1 0-17 16,-7-4-10-16,8-4-7 0,4 0-2 0,-4-4-1 0,-1 1 0 16,7-4-5-16,-8-4 1 0,2 1 2 0,5-1 4 0,1-3 2 15,-7-1 17-15,6-2 17 0,-5-2 26 0,-2 5 29 0,8-4 28 0,-7 0 29 16,-1 4 27-16,-4 0 26 0,4 0 18 0,2-1 17 0,-8 4 5 0,1 4 5 16,-1 0 0-16,0 0 2 0,-6 4-2 0,7 3 1 15,-7 1-8-15,7-1-8 0,-7 4-14 0,0 0-18 0,-7 4-19 0,7 3-23 16,0 0-12-16,0 1-14 0,-7 3-1 0,7 0-1 0,0 1 4 0,-6 2 1 15,6 4 1-15,0-3 0 0,-6 3-19 0,6 4-20 0,-7-4-55 16,7 4-60-16,0 1-41 0,0-2-35 0,-6 1-42 0,6-4-43 16,6 4-66-16,-6-4-69 0,0 1-108 0,7-1-105 0,-7-3 3 0,6 0 23 15,0-4 39-15,1 0 44 0,0-4 69 0,-1-3 69 0,0-1 51 16,1-3 52-16,0 0 54 0,-1-3 56 0,1-1 75 0,-1-3 106 0</inkml:trace>
  <inkml:trace contextRef="#ctx0" brushRef="#br0" timeOffset="-177122.99">17520 1238 0 0,'6'0'97'0,"1"4"160"0,0-1 73 0,-1 1 71 16,-6 0 65-16,7 3 51 0,-7-4 44 0,6 5 34 0,-6-5 31 16,0 5 29-16,-6-1 28 0,6 0 22 0,-7 5 19 0,7-1-223 0,-6 0-272 15,-1 0-63-15,7 0-29 0,-7 3-55 0,1 1-59 0,0-1-68 0,-1 1-72 16,7 0-48-16,-7-1-48 0,1 1-57 0,6 0-60 0,-7 3-95 0,7-3-98 16,-6-1-76-16,6 1-66 0,0-4 13 0,6 4 24 0,-6-5 39 0,0-2 42 0,7-5 67 0,-1 2 67 15,-6-2 61-15,7-3 57 0,0-3 65 0,-1-2 67 0</inkml:trace>
  <inkml:trace contextRef="#ctx0" brushRef="#br0" timeOffset="-176775.34">18119 1012 0 0,'7'-9'107'0,"-1"2"153"0,-6 0 59 0,0 3 44 0,0-3 36 15,0-1 40-15,0 5 39 0,0-5 19 0,-6 5 14 0,6-1 20 16,-7-3 24-16,0 3 12 0,1 1 9 0,0 3-231 0,0-4-277 16,-8 4-42-16,8 0-12 0,-1 0-9 0,1 4-10 0,-8-1-18 0,2 1-17 15,-2 3 8-15,2 4 9 0,-8 0 7 0,7 0 9 0,-7 0 25 16,1 5 29-16,6 2 19 0,-7-4 21 0,1 4 10 0,5 0 13 16,-5 1 6-16,-1-1 2 0,8 0 6 0,-8 0 3 0,7 1 5 0,6-4 4 15,-6-1-5-15,7 1-7 0,0-4-18 0,-1 0-18 0,7 0-10 16,-7-3-11-16,14 2-1 0,-7-3 4 0,0-3 0 0,7 3 7 15,-1-3 1-15,0-1 4 0,1 1-20 0,6 0-62 0,-6 0 0 0,5 0 0 16,2 0 0-16,-8-4 0 0,7 3 0 0,0 1 0 0,0-1 0 0,7-3 0 16,-8 4 0-16,2 0 0 0,5-1-264 0,-5-3-98 0,-2 4-189 15,8 0-196-15,-7-4-11 0,7 0 18 0,-8 3 24 0,8-3 28 16,0 0 38-16,-1 0 45 0,-5-3 51 0,4 3 58 0,2-4 83 0,0 0 87 16,-7 1 97-16,7-1 137 0</inkml:trace>
  <inkml:trace contextRef="#ctx0" brushRef="#br0" timeOffset="-176357.53">18666 1113 0 0,'6'-11'166'16,"8"0"172"-16,-8 4 78 0,1-4 59 0,0-3 48 15,-1 2 46-15,-6 2 42 0,0-5 38 0,0 5 39 0,0-6 43 0,0 1 46 16,-6 1 33-16,-1-1 30 0,7 1-277 0,-7-1-528 0,-5 0-35 0,4 1 0 16,2-1 0-16,-7 1 0 0,7 2 0 0,-7 1 0 0,6 0 0 15,-5 4 0-15,-2 0 0 0,1 3 0 0,0 0 0 0,0 8 0 0,-7-4 0 16,8 7 0-16,-8 4 0 0,7 0 0 0,-7 4 0 0,8 4 0 15,-8 2 0-15,7 1 0 0,-7 4 0 0,8 3 0 0,-8-3 0 0,6 7 0 16,2-4 0-16,5 0 0 0,-6 4 0 0,6-4 0 0,1 1 0 16,0-4 0-16,6 3 0 0,0-7-1 0,0 0-86 0,6-4-6 15,0 1-5-15,1-5-6 0,0-3-11 0,-1-3-7 0,7-5-11 0,0 1-7 16,6-8 0-16,-5 1-1 0,-1-2 1 0,6-5 1 0,0-1 4 16,-5 0 3-16,6-8 6 0,-1 5 8 0,1-8 23 0,-8 4 27 0,8-4 45 15,-1-1 51-15,-5 2 35 0,-2-2 39 0,2 5 20 0,-1-4 22 16,0 4 26-16,-7 0 24 0,1 3 18 0,5 4 13 0,-12-3 1 15,8 3-5-15,-2 3-15 0,-6 2-15 0,0-3-145 0,6 9-46 0,-6 0 0 16,0 0 0-16,-6 0 0 0,6 9 0 0,0-3 0 0,-6 2 0 16,6 3 0-16,0-1 0 0,-8 5 0 0,8 0 0 0,-6 3 0 0,6 0 0 15,-6 4 0-15,6 1 0 0,-7-1 0 0,7 3 0 0,0 1 0 16,0 0 0-16,-6-1 0 0,6 1 0 0,0-4 0 0,0 3 0 0,0-6 0 0,0 2 0 16,6-2-229-16,-6-5-46 0,0 0-22 0,0 2-19 0,7-9-23 0,-7 4-20 15,6-7-10-15,0 0-10 0,-6-1-123 0,8-3-131 0,-2-3 6 0,0-1 27 16,1-3 45-16,0-1 49 0,-1-3 50 0,7-1 51 0,-7-2 47 0,1 0 44 15,6-1 53-15,-7-3 51 0,8 0 57 0,-2-1 105 0</inkml:trace>
  <inkml:trace contextRef="#ctx0" brushRef="#br0" timeOffset="-176091.63">18868 1194 0 0,'7'-11'90'0,"-1"4"136"0,8 0 61 15,-8 0 45-15,0-2 36 0,0 6 30 0,1 3 25 0,6-4 22 16,-13 0 21-16,13 4 23 0,-6-3 24 0,0 3 22 0,-1 0 20 0,0 0-192 16,0 0-228-16,2 3-50 0,4-3-23 0,-5 0-12 0,6 0-11 15,-6 0-8-15,-1 0-3 0,8 4-4 0,-8-4-4 0,6 4 2 0,-5-4 0 16,0 0 5-16,-1 3 2 0,1 2 13 0,-1 1 13 0,0-1 14 15,-6 2 16-15,0 4 15 0,0-4 16 0,0 4 18 0,-6 4 18 16,0-1 16-16,-1 1 14 0,1-1 13 0,-8 5 8 0,8-1 4 0,-6 1-3 16,-2-1-1-16,8 4-191 0,-8-7-12 0,1 3 0 0,7 0 0 0,-8-3 0 0,8-1 0 15,-6 1 0-15,5 0 0 0,0-4 0 0,7-4 0 0,-6 0 0 0,-1 1 0 0,7-1 0 16,0-3 0-16,0-1 0 0,0 1 0 0,0 0 0 0,7-4 0 0,-7 3 0 16,6-3 0-16,1 0 0 0,-7 0 0 0,13 0 0 0,-7 0 0 0,0-3 0 0,8-1 0 15,-1 4 0-15,0-4 0 0,0 1 0 0,1-5 0 0,-2 5 0 0,1-1-563 16,7-3-289-16,-8 0-4 0,8-1 22 0,0 1 32 0,-7 3 37 15,0-3 43-15,0 3 50 0,-1-3 75 0,2 2 81 0,-1 5 102 16,-7-3 100-16,1 3 101 0,0 0 142 0</inkml:trace>
  <inkml:trace contextRef="#ctx0" brushRef="#br0" timeOffset="-175208.13">17475 3323 16 0,'-7'0'168'0,"7"-4"82"0,0 4 55 0,-7 0 47 0,7 0 43 16,-6-3 41-16,6 3 39 0,-6-4 24 0,6 0 18 0,-8 4 24 0,2-4 28 0,0 0 25 0,6 0 27 15,-7 1-171-15,1-1-209 0,-1 1-48 0,7-5-25 0,-6 5-18 0,-1-5-19 16,1 2-13-16,6-2-19 0,-6 0-15 0,-2 1-21 0,2 0-8 0,0 0-9 15,6-1-9-15,-7 1-9 0,1-4-2 0,-1 4-2 0,7 0 0 0,-6-1-3 16,-1 4-6-16,1-2-6 0,-1 2-5 0,-6-1-3 0,7 5-3 0,-1 0-3 16,-6 0-3-16,7 5-1 0,-7 2-1 0,-1 0 2 0,2 4-2 0,4 0 1 15,-4 4 1-15,-8 3 4 0,7 0 4 0,1 4 3 0,-2 3 2 0,2-2 3 0,-2 6-1 16,-5-3 1-16,5 3-3 0,2 0-1 0,6 1-1 0,-8-5-5 0,1 5-2 16,7-4-5-16,-1-1-2 0,0 0-3 0,1-2-3 0,0-1-2 0,6-4-4 15,0 0-2-15,0-3-2 0,0-1 1 0,0-3 3 0,0-3 4 0,6 4 1 0,0-9 3 16,1 3 2-16,0-6 2 0,-1 5 0 0,1-10-2 0,5 5 0 0,2-6 0 15,-8-2 1-15,7 1-1 0,7-4-2 0,-7-4-3 0,0 4 0 0,-1-7-4 16,8 3-1-16,-7-3-2 0,7 0-4 0,-8-2-3 0,2 2 3 0,-1 1 3 0,0 2 6 16,0-3 2-16,0 3 10 0,0 4 6 0,-7-4 14 0,1 8 12 0,0 0 15 15,-1 0 19-15,1 3 12 0,-1 0 13 0,-6 1 13 0,0 6 13 0,7-3 9 16,-7 4 5-16,0 3 6 0,0 0 2 0,0 1-1 0,0-1-120 0,0 4-10 0,0 0 0 16,0 0 0-16,0 4 0 0,-7-1 0 0,7-3 0 0,0 3 0 0,0 1 0 15,0 0 0-15,0 0 0 0,0 0 0 0,0-4 0 0,0 3 0 0,0-3 0 16,7 4 0-16,-7-4 0 0,6 0-76 0,-6 0-181 0,7-4-50 0,-7 4-44 0,6-3-43 15,0 3-36-15,2-4-135 0,-2-4-134 0,-6 5 4 0,6-5 24 0,1 1 42 0,-1 0 43 16,7-4 55-16,-6 3 54 0,-1-3 63 0,0 0 60 0,2-3 62 0,-2 3 62 16,0-4 62-16,-6 0 103 0</inkml:trace>
  <inkml:trace contextRef="#ctx0" brushRef="#br0" timeOffset="-174941.09">17585 3674 0 0,'6'0'73'0,"2"0"136"0,-8 0 47 0,6 0 39 0,0 0 35 0,-6 0 33 0,7 0 31 16,-1 0 22-16,-6 0 21 0,7-4 15 0,-7 4 15 0,0 0 14 0,6-3 12 15,-6 3-194-15,7 0-228 0,-7-4-27 0,6 4 4 0,0 0-13 0,-6 0-16 16,8 0-17-16,-2 0-18 0,0-3-12 0,-6 3-12 0,7 3 1 0,0-3 1 0,-1 0 4 16,-6 4-1-16,6-1 5 0,-6 1 4 0,7 0 4 0,-7 3 5 0,6-3 15 15,-6 7 13-15,0-4 29 0,0 4 26 0,0-4 38 0,-6 8 42 0,6-4 23 16,-7 4 21-16,1-1 18 0,6-3 19 0,-6 8 11 0,-1-5 12 0,0 1 10 0,1 0 12 16,-8-1-6-16,8-2-7 0,0 2-18 0,-1-3-23 0,1 0-49 0,6 0-169 15,-7-4 0-15,1 4 0 0,6-7 0 0,-7 3 0 0,7-3 0 0,0 0 0 16,-6-1 0-16,6 1 0 0,6-4 0 0,-6 0 0 0,0 0 0 0,7 0 0 15,-1 0 0-15,1 0 0 0,-1-4 0 0,1 1 0 0,5-1 0 0,-4 0-240 0,4 1-91 16,2-5-71-16,-2 1-173 0,8 0-174 0,-7-1-5 0,7-3 20 0,-1 0 29 0,1 1 31 16,0-1 49-16,-2-5 53 0,2 6 63 0,-7-5 64 0,7 0 87 0,-1 1 86 15,1-1 84-15,-7 4 130 0</inkml:trace>
  <inkml:trace contextRef="#ctx0" brushRef="#br0" timeOffset="-174625.59">18366 3436 0 0,'7'-8'188'0,"-7"1"171"0,0 4 73 0,7-4 52 0,-7-1 42 0,-7 4 35 0,7 1 31 16,0 0 26-16,0-5 25 0,-7 4 18 0,7 4 12 0,-6-4 11 0,0 1 8 15,-1 3-307-15,7-4-365 0,-6 4-58 0,-1 0-14 0,0 0-27 0,1 0-27 16,0 4-13-16,-1-4-9 0,0 3-7 0,-5 1-8 0,5 0 2 0,1 4 1 16,-8-2 9-16,8-2 11 0,-8 7 7 0,2 0 4 0,-1 0 27 0,6-1 34 15,-12 6 52-15,5-2 58 0,2 1 31 0,-1 0 26 0,0 3 19 0,-7-3 19 0,7 3 10 16,1-4 12-16,-2 5-1 0,-5-4-2 0,5-1-4 0,8 1 0 0,-6-4-22 15,-2 0-22-15,8 0-26 0,-1 0-28 0,0-4-13 0,1 4-14 0,6-4-5 16,0-3-2-16,0 3 3 0,0-3 3 0,0 0-39 0,6 3-7 0,-6-2 0 0,7-2 0 16,6 0 0-16,-7 0 0 0,2 2 0 0,4-2 0 0,-6 5 0 0,8-5 0 15,-1 1 0-15,-1-1 0 0,8 5 0 0,-7-5 0 0,0 1 0 0,0 0 0 0,7 3 0 16,-8-3 0-16,8-1 0 0,-7 1 0 0,7 0 0 0,-8-1-287 0,8-3-199 16,0 4-137-16,-1 0-80 0,1-4-67 0,0 3 13 0,-1-3 29 0,1 0 36 15,0-3 42-15,-1 3 56 0,0-8 62 0,0 5 80 0,1-5 83 0,0 1 85 0,-1-4 86 16</inkml:trace>
  <inkml:trace contextRef="#ctx0" brushRef="#br0" timeOffset="-174207.62">18960 3509 0 0,'0'-3'194'16,"6"-5"175"-16,-6 5 77 0,0-5 52 0,0 1 41 0,0 0 36 0,0 0 32 15,-6-1 29-15,6-4 26 0,-7 2 26 0,0 2 20 0,7-2 26 0,-6-5 24 16,-1 5-304-16,1-2-364 0,-8 1-51 0,14 0-8 0,-6 0-4 0,0 0-2 0,0 4-7 15,-2-4-9-15,2 4-1 0,0-1-4 0,-1 0-4 0,1 5-5 0,-8-1-3 16,8 4-4-16,0 0-2 0,-8 4-6 0,8-1 1 0,-7 5 1 0,0 4 4 0,0-2 2 16,0 1 9-16,0 8 11 0,0-1 5 0,0 1 7 0,0 2 4 0,0 1 2 15,-6 4-1-15,5-1-1 0,1 5-2 0,7-4-2 0,-7 2-5 0,0 2-15 16,7-4 0-16,-2 3 0 0,2 0 0 0,0-3 0 0,-1 0 0 0,7-1 0 16,0-3-3-16,0 4-13 0,7-8 2 0,-7 4-2 0,6-4 3 0,0-2 3 0,2-2-1 15,4-3 4-15,-5-1 0 0,6-2 3 0,0-4-9 0,-1-1-7 0,2-3-6 16,6 0-8-16,-8-3-2 0,8-5-7 0,-7 1-7 0,7-4-7 0,-8 0-7 15,8-3-6-15,-1-5-3 0,-5 4-4 0,5-7 3 0,-6 4 1 0,0-4 9 0,1-3 16 16,4 3 15-16,-4-1 19 0,-8-2 18 0,7 3 19 0,-6 0 24 0,6 4 25 16,-7-1 24-16,0 1 27 0,2-1 14 0,-2 5 13 0,-6 3 8 0,6-4 2 15,-6 8-160-15,0-4 0 0,7 7 0 0,-7-3 0 0,0 3 0 0,0 4 0 16,0 0 0-16,0 0 0 0,0 0 0 0,0 0 0 0,0 4 0 0,0 3 0 0,0-3 0 16,0 7 0-16,0-4 0 0,0 5 0 0,0 2 0 0,0 0 0 0,0 2 0 15,0-2 0-15,0 4 0 0,0 1 0 0,0 3 0 0,0-1 0 0,0 1 0 0,6 0 0 16,-6 1 0-16,0-2 0 0,0 1-177 0,7-3-205 0,-7 3-46 0,7-4-44 15,-7-4-138-15,6 6-142 0,0-6 11 0,-6 0 33 0,8-3 49 0,-2-3 54 16,0-1 49-16,0 0 51 0,-6-3 69 0,7-4 70 0,0 0 61 0,-1-4 61 0,1 1 67 16,-1-5 109-16</inkml:trace>
  <inkml:trace contextRef="#ctx0" brushRef="#br0" timeOffset="-173858.26">19246 3652 0 0,'6'-7'139'0,"0"0"156"0,2 3 55 0,-2 0 46 15,0 1 37-15,-6-1 31 0,7 0 24 0,0 1 20 0,-7 3 16 0,0-4 9 16,6 4 7-16,-6-4 14 0,0 4 13 0,0 0-254 0,0-3-302 0,7 3-34 15,-7 0 7-15,0 0-13 0,0 0-17 0,6 0-12 0,-6 0-15 0,6 0-4 0,-6 3-5 16,7-3 1-16,-7 0 2 0,7 0-3 0,-1 4-2 0,-6-4 1 0,6 0 3 16,1 4 3-16,-7-4 2 0,7 3 14 0,-7 1 14 0,6 0 11 0,-6-1 15 0,7 1 10 15,-7 0 13-15,0-1 12 0,0 5 14 0,0-5 9 0,-7 5 9 0,7-1 8 16,-6 0 5-16,6 0 5 0,-7 1 7 0,0 3 11 0,1-4 10 0,0 0 8 16,6 4 7-16,-7-2-7 0,0-3-10 0,1 2-14 0,0-1-13 0,6 0-10 15,-7-3-8-15,1 3 0 0,6-3-1 0,0-1 2 0,-7-3-2 0,7 4-2 0,0-4-5 16,0 0-2-16,0 0-4 0,7 0 7 0,-7-4 7 0,6 4 12 0,-6 0 8 15,7-3 3-15,-1-1 3 0,-6 4-7 0,6-4-7 0,1 1-12 0,0-1-11 16,-1 1-2-16,0 3 0 0,1-4-14 0,6 0-11 0,-6 1-5 0,-1 3 1 0,0-5-1 16,1 2 1-16,6 3-3 0,-7-3 0 0,2 3 0 0,-2 0 0 0,0 0 5 15,7 0 9-15,-6-3 2 0,-1 3 2 0,1 3 22 0,-1-3 28 0,-6 0 14 16,6 0 13-16,2 3 9 0,-8-3 9 0,6 3 4 0,-6 2 7 0,0 2 5 0,-6-3 4 16,6 6-44-16,-8-2-89 0,2 3 0 0,0 0 0 0,-1 0 0 0,-6 3 0 15,7 1 0-15,-13 3 0 0,5-3-238 0,1 4-139 0,-6-5-188 0,-1 4-192 16,7 1-11-16,-7-5 15 0,8 1 27 0,-8-1 29 0,7-3 36 0,-1 0 44 15,2-7 61-15,-1 3 68 0,0-7 90 0,6 0 93 0,1-4 94 0,0 1 137 0</inkml:trace>
  <inkml:trace contextRef="#ctx0" brushRef="#br0" timeOffset="-169991.46">20242 652 0 0,'0'-4'92'0,"7"1"127"0,-7 3 52 0,7-4 42 0,-7 0 36 0,6 4 33 15,-6-3 32-15,0 3 34 0,6-5 33 0,-6 5 42 0,0 0 47 16,0 5 33-16,0-5 31 0,0 3-178 0,6 1-220 0,-6 0-30 0,0 3-5 15,0 4-10-15,0 0-11 0,0 0-13 0,0 3-16 0,0 1-20 16,0 4-25-16,-6-1-28 0,6 0-33 0,0 4-15 0,0 0-13 0,-6 0-9 16,6 0-7-16,0 4-4 0,-6-4-3 0,6 0 1 0,-7 0 1 15,7-1 2-15,-7-2-1 0,7-1-40 0,-6 1-45 0,6-1-43 0,-7-3-43 16,7-5-54-16,0 5-56 0,-6-4-73 0,6-4-76 0,0 4-105 16,0-3-100-16,0-5 3 0,6 5 20 0,-6-5 24 0,7-3 32 15,-7 0 60-15,6 0 65 0,1-3 58 0,0-5 60 0,-1 1 66 0,0-3 64 16,0-2 82-16,8 1 103 0</inkml:trace>
  <inkml:trace contextRef="#ctx0" brushRef="#br0" timeOffset="-169574.9">20828 685 0 0,'7'-4'122'0,"6"0"148"0,-7 1 46 0,2-5 46 0,-2 5 40 15,0-1 43-15,0 0 41 0,1 1 34 0,0-1 28 0,-1 1 27 0,1 3 27 16,-1-4 25-16,0 8 24 0,-6-4-238 0,8 0-285 0,-2 0-22 0,0 3 17 16,7-3-13-16,-6 0-12 0,-1 0-21 0,7 4-20 0,1-4-11 0,-2 0-8 15,2 0-8-15,-2 3-7 0,1-3-7 0,1 0-7 0,-2 4-7 0,2-4-9 16,-2 4-13-16,2-4-13 0,-1 3 4 0,-1 1 5 0,-4-4 3 16,4 4 2-16,-6-1 9 0,1 1 7 0,0 4 2 0,-7-1 0 0,0 0 1 15,0 0 1-15,0 4 8 0,-7 1 8 0,-6 2 17 0,7-3 17 16,-8 7 3-16,2 1 4 0,-1-1 10 0,-7 0 11 0,0 0 2 0,1 4 6 15,-1-3 5-15,8 3 3 0,-8-4-2 0,0 1-3 0,1-1-6 16,6-4-6-16,0 1-12 0,-1 1-46 0,2-6-20 0,-1-2 0 16,6 2 0-16,0-6 0 0,7 3 0 0,-6-3 0 0,6-4 0 0,0 4 0 15,6-4 0-15,-6 0 0 0,7-4 0 0,0 4-1 0,-1 0 2 0,7-4-1 16,-7 4 0-16,8-4 0 0,-1 4 0 0,0-3 0 0,6-1 0 16,-5 1 0-16,5-1 0 0,-6 1 0 0,6-1 0 0,1 0 0 15,0 0 0-15,-1 1 0 0,-6 0 0 0,6-2 0 0,1 1 0 0,0 1 0 16,-7-1 0-16,-1 0 0 0,8 1 0 0,-14 3-200 0,8-4-153 15,-1 4-108-15,0-4-146 0,-6 1-143 0,5-1 0 0,-6 4 23 0,2-4 32 16,-2 4 36-16,0-3 46 0,-6 3 52 0,0-4 50 0,7 0 50 16,-7 1 94-16,0-1 91 0,0-3 106 0,7 0 140 0</inkml:trace>
  <inkml:trace contextRef="#ctx0" brushRef="#br0" timeOffset="-169009.02">22229 564 0 0,'6'0'87'0,"-6"0"145"0,0 0 55 16,0 3 49-16,0-3 42 0,0 4 49 0,0-1 49 0,0 1 43 0,0 4 38 15,0 0 25-15,-6-1 22 0,6 0 21 0,0 0 20 0,-6 4-211 16,6-3-254-16,-8 6-38 0,8-3-3 0,0 0-39 0,-6 4-39 16,6-1-63-16,-6 1-70 0,6-1-50 0,0 5-47 0,0-4-42 0,-7 3-41 15,7-3-55-15,0 3-53 0,0-3-118 0,-6 3-114 0,6 1 0 0,0-1 21 16,0-4 35-16,0 5 43 0,0-5 51 0,0 1 50 16,0-4 48-16,0 0 44 0,0 0 54 0,0-4 56 0,0 0 67 0,6 1 106 15</inkml:trace>
  <inkml:trace contextRef="#ctx0" brushRef="#br0" timeOffset="-168757.01">22456 795 0 0,'8'-8'77'0,"-8"5"140"0,6-1 46 0,0-3 42 0,1 3 36 16,-7-3 32-16,6 3 28 0,-6-3 19 0,7-4 16 0,0 4 13 0,-1-2 13 16,0-1 11-16,0-1 11 0,2 4-199 0,-2-4-235 0,0 3-32 15,1 1 0-15,6 0-11 0,-6-4-13 0,-1 4-8 0,7 3-8 0,-6-3 11 16,5 2 15-16,-5 2 18 0,6 3 17 0,-6 0 22 0,-1 0 23 15,0 3 19-15,1 5 18 0,0-4 13 0,-1 3 15 0,0 4 7 0,-6 0 6 16,8 0 4-16,-8 0 0 0,0 4-7 0,6-4-12 0,-6 4-15 0,0-4-14 16,6 3-23-16,-6-3-22 0,0 4-18 0,7-4-16 0,-7 0-27 15,6-4-34-15,-6 0-57 0,7 1-64 0,-1-5-67 0,1 1-65 16,5 0-107-16,-4-4-111 0,4-4-71 0,1 0-63 0,0-3 10 0,0-4 19 16,1 4 26-16,-2-4 28 0,8 0 43 0,-7 0 48 0,0-4 70 0,6 1 72 15,-5-2 72-15,-1-2 75 0</inkml:trace>
  <inkml:trace contextRef="#ctx0" brushRef="#br0" timeOffset="-168408.58">23075 417 0 0,'7'-3'96'0,"-7"-1"150"0,7 0 58 0,-7 4 42 0,0-3 33 15,6 3 29-15,-6 0 22 0,0 0 29 0,0 0 27 0,6 0 26 16,-6 0 27-16,0 0 21 0,7 0 24 0,-7 3-214 0,7-3-260 0,-7 4-35 16,6-4-6-16,-6 4-9 0,6-4-8 0,1 0-3 0,0 3-5 0,-1-3-22 15,1 4-25-15,-1-4-27 0,0 3-27 0,8 1-14 0,-8 0-11 16,0-1 0-16,1 2 2 0,0-1 4 0,-1-2 2 0,1 3 3 0,-7 2 4 15,6 0 15-15,-6 0 15 0,0 0 36 0,0 1 37 0,-6 2 32 0,6 2 32 16,-7-1 15-16,1-4 13 0,-1 5 3 0,0-2 0 0,7 5 0 0,-6-5 1 16,0-2-179-16,0 4 47 0,-2-2 150 0,8-2-150 15,-6-1 87-15,6 0-87 0,0-4 6 0,0 2-6 16,0-2-23-16,6 1 23 0,2-4-109 0,-2 0 109 0,0-4 8 16,0 4-8-16,8 0-43 0,-8-3 43 0,7 3 50 0,1-5-50 15,-8 2 302-15,6 3-302 0,2 0 217 0,-1 0-217 16,-7 0 45-16,8 3-45 0,-8 5-642 0,0-4 642 0,-6 3-1458 15,6 4 1458-15,-6 0-3108 0,-6 4 3108 0,6-1-1824 16,-12 5 1824-16,5-1 0 0,-6 4 0 0,-6 0 0 16,5 0 0-16,-6 0 0 0,1 0 0 0,-1 0 0 15,-6 4 0-15,1-8 0 0,-1 4 0 0,26-22 0 16,0 0 0-16</inkml:trace>
  <inkml:trace contextRef="#ctx0" brushRef="#br0" timeOffset="-167176">23271 663 0 0,'0'-8'53'16,"0"5"138"-16,0-1 59 0,0-3 48 0,0 3 46 0,0-4 40 0,0 5 39 0,-6-4 39 15,6 3 43-15,0 1 38 0,0-1 38 0,-8 0 31 0,8 1 29 0,-6-1-175 16,6 1-218-16,0-1-48 0,-6 0-25 0,6 4-36 0,0-4-37 15,0 4-30-15,0 0-28 0,0 0-28 0,0 0-27 0,0 0-19 0,0 0-18 16,0 0-9-16,0-4-4 0,0 4 6 0,6 4 5 0,-6-4 10 0,6 0 8 16,2 4 17-16,-8-4 16 0,6 0 10 0,0 4 8 0,1 0 4 0,6-1 3 15,-6 1-4-15,-1-4-1 0,6 3-7 0,-4 5-5 0,-2-5-6 0,7 1-6 16,-7 3 0-16,8-4-5 0,-8 5 7 0,0-4 9 0,2 3-1 16,-2 0 3-16,0 4-5 0,-6-3-3 0,0 3 8 0,0 0 7 15,0 3 10-15,0 0 12 0,-6 2 14 0,-8-1 17 0,8 3 4 0,-7 0 10 16,0 0-10-16,0 4-11 0,-7-4 3 0,1 4 4 0,-1 1-2 0,0-5-3 15,2 4-35-15,-2-4-35 0,0 0-58 0,-5 1-61 16,5-5-75-16,0 1-79 0,7-3-175 0,-7-2-182 0,1-3-21 0,6 1 5 16,0-4 18-16,7-1 24 0,-8-3 31 0,8 0 34 0,0 0 54 0,-2-3 55 15,8-1 69-15,-6-4 70 0,6 1 81 0,0 0 119 0</inkml:trace>
  <inkml:trace contextRef="#ctx0" brushRef="#br0" timeOffset="-165025.41">20203 1502 0 0,'-6'0'56'0,"6"0"138"0,0 0 57 16,-6 3 43-16,6-3 33 0,-8 0 31 0,8 0 24 0,0 0 21 0,-6 0 18 15,6 0 10-15,0 0 6 0,0 0 18 0,0 0 13 0,0 0-169 0,0-3-202 0,0 3-32 16,0-4-12-16,0 4-7 0,6 0-10 0,-6-4-4 0,8 4-6 0,-2 0-3 0,-6-3-1 16,6 3 6-16,8 0 6 0,-8-4-3 0,0 4-6 0,1 0-12 0,-1 0-11 15,8 0-19-15,-8 0-16 0,6 0-5 0,-4 4-3 0,4-4-5 0,-5 3-3 0,0 1-4 16,-1 3-4-16,1 1-8 0,-1-1-9 0,0 0-2 0,-6 4-2 0,0 4 5 16,0-4 6-16,0 3 14 0,0 2 17 0,-6 2 9 0,6 0 11 0,-6 0 16 15,-1 1 19-15,1 2 18 0,-1-2 21 0,0 4 25 0,-5-5 29 0,4 3 34 0,-4-2 36 16,6-1 17-16,-8 1 16 0,8-5 7 0,-7 0 6 0,7 1-5 0,-2-3-8 0,2-2-14 15,0 1-17-15,6-3-19 0,-6-5-21 0,-2 4-20 0,8-3-23 0,0 0-26 0,-6-4-30 16,6 0-15-16,6 0-15 0,-6 3-7 0,0-3-6 0,8-3-2 0,-2 3-5 16,0 0 0-16,0-4 2 0,2 4 3 0,4-4 4 0,1 0 4 0,1 1 3 15,-2 0-39-15,8-1-43 0,-7-3-49 0,7 3-46 0,-1 0-65 0,7-3-64 0,-6 0-101 16,6-1-101-16,-6 0-75 0,5 1-66 0,1 0 12 0,0-4 21 0,1 4 24 0,-1-1 29 16,0-3 56-16,-1 4 57 0,1-4 65 0,1 0 63 0,-8 4 73 0,8-4 72 15</inkml:trace>
  <inkml:trace contextRef="#ctx0" brushRef="#br0" timeOffset="-164642.29">21142 1516 0 0,'6'-3'112'16,"0"3"143"-16,-6 0 41 0,6 0 32 0,-6-4 25 0,7 4 25 0,-7-4 25 0,7 4 24 16,-7-3 26-16,6 3 17 0,1-4 15 0,-7 0 12 0,6 4 13 0,0-3-229 15,2-1-272-15,-2 4-26 0,0-3 7 0,0 3-8 0,2 0-10 0,-2-4-16 16,0 8-20-16,1-4-9 0,-1 0-11 0,1 0 3 0,0 3 3 15,-1 1 4-15,-6-1 2 0,6 1 0 0,-6 3 3 0,0-3 12 0,0 3 11 0,0-3 21 16,-6 7 23-16,6 0 17 0,-6 0 19 0,-1 0 10 0,-6 3 7 0,6 2-1 0,-5-2 1 16,-2 1-2-16,8 3-1 0,-8-3-1 0,2 3-2 0,-1-4-4 0,-1 1-8 15,2 3-18-15,-2-3-18 0,8 0-12 0,-7-1-7 0,7 1-2 0,-1-4-2 16,0-4 3-16,7 4 0 0,-6-3 3 0,6-5 0 0,0 5 0 0,6-5-3 0,-6 1-2 16,7-4-1-16,0 4-2 0,-1-4 2 0,7 0-4 0,-7 0-6 0,8-4-7 0,-2 4-11 15,8-4-7-15,-7 1-5 0,1 3-3 0,-2-3-4 0,8-2 3 0,-1 5-2 0,-5-3 5 16,4-1 5-16,-4 4 7 0,-1 0 9 0,7 0 17 0,-8 0 17 0,2 0 29 15,-2 0 30-15,2 0 19 0,-8 4 17 0,1-1 19 0,5 2 21 0,-12 1 23 0,8-2 24 16,-8 3 28-16,6 1 28 0,-6 2 19 0,-6-2 15 0,6 4 5 0,-8-2 1 16,2 1-21-16,0 0-24 0,-1 4-14 0,1-4-15 0,-8 3-16 0,8 1-20 15,-7 0-21-15,0-1-26 0,0-3-43 0,0 4-46 0,6-4-58 0,-5 4-61 0,-2-4-58 16,8 0-58-16,-7-4-74 0,6 0-73 0,1 1-148 0,-1-1-147 0,1-4-3 0,0 1 20 16,-2-4 24-16,8 0 28 0,0 0 43 0,0-4 44 0,0 1 63 0,0-4 64 15,0-1 65-15,8-3 67 0,-8 3 80 0,6-2 126 0</inkml:trace>
  <inkml:trace contextRef="#ctx0" brushRef="#br0" timeOffset="-164192.02">22281 1469 0 0,'0'-4'77'15,"7"1"137"-15,-7 3 44 0,6-4 47 0,-6 4 46 0,6 4 45 0,-6-4 42 16,0 3 38-16,6 1 37 0,-6 0 39 0,0-1 36 0,0 5 33 0,8-1 30 16,-8 0-197-16,0 4-236 0,0 0-21 0,0 4 8 0,0-1-21 0,-8 1-28 0,8 4-24 15,0-1-25-15,-6 0-24 0,6 4-24 0,-6 0-36 0,6 0-36 0,-6 0-42 0,6 4-45 16,-7-4-26-16,7 0-26 0,-7-1-19 0,7 1-20 0,0 0-27 0,-6-4-25 15,6 5-20-15,0-5-20 0,0-4-48 0,0 5-49 0,0-4-41 0,0-4-35 0,0 0-20 16,0 3-14-16,0-7 31 0,0 1 36 0,0-1 34 0,6 0 33 0,-6-2 41 0,0-5 39 16,0 0 37-16,7 0 38 0,0-5 57 0,-1 1 61 0</inkml:trace>
  <inkml:trace contextRef="#ctx0" brushRef="#br0" timeOffset="-163975.7">22541 1769 0 0,'13'-7'81'0,"1"3"138"0,-8-3 47 0,7 4 32 16,-6-1 26-16,5 0 32 0,-5-3 36 0,0 4 28 0,-1-2 29 0,1 1 25 15,5-3 23-15,-5 3 20 0,0-3 23 0,-1 0-192 0,0 3-231 0,2 0-19 0,4-3 8 16,-5 4 4-16,-1-5 1 0,7 5-15 0,-6-5-19 0,-1 5-6 0,8-5-6 0,-8 5-3 16,7-1-5-16,-7 4 10 0,7-4 8 0,-6 4 4 0,-1 4 4 0,8 0 3 15,-8-1 0-15,0 1 2 0,1 3 2 0,0 1 4 0,-1-1 1 0,0 4-5 0,1-4-6 16,-7 4-4-16,6 0-4 0,1 0-18 0,-7 0-16 0,7-3-13 0,-1 3-11 16,-6-1-8-16,6-2-3 0,-6 2-5 0,7-2-4 0,0-1-17 0,-7-3-23 0,6 3-46 15,1-3-51-15,-1-4-44 0,1 4-39 0,-1-4-43 0,1 0-44 0,5-4-116 0,-4 4-119 16,4-7-51-16,-5 3-34 0,6-3 14 0,0 0 26 0,-1-4 39 0,2-1 43 15,6 2 63-15,-8-1 64 0,1 0 57 0,1-4 58 0,-2 0 60 0,2 0 68 16</inkml:trace>
  <inkml:trace contextRef="#ctx0" brushRef="#br0" timeOffset="-163638.83">23322 1366 0 0,'8'-11'135'0,"4"0"143"0,-5 0 38 16,-1 4 29-16,-6 0 20 0,7 0 24 0,0-1 23 0,-1 4 17 15,-6 0 15-15,6 0 19 0,-6 1 17 0,8-1 18 0,-8 4 16 16,0 0-243-16,6 0-286 0,-6 0-12 0,6 4 27 0,-6-4 1 0,6 3-1 15,-6-3-15-15,7 4-16 0,0 0-3 0,-7 0-1 0,6 0-3 16,1 0-7-16,-1 3-3 0,-6 0-3 0,6 0-2 0,-6 1-1 16,0-2 1-16,8 6 4 0,-8-1 15 0,-8 0 20 0,8 0 22 0,0 0 23 0,-6 0 13 15,6 0 7-15,-6-4 7 0,-1 3 6 0,1 2 1 0,6-4-1 0,-7-1-3 16,0 0-2-16,7 1-9 0,-6-5-5 0,6 4-14 0,-6-7-15 0,6 4-11 0,-6 0-10 16,6-4-4-16,0 0-6 0,0 0-1 0,6 3-6 0,-6-3 2 0,0 0 1 15,0 0 2-15,6 4 3 0,-6-4 7 0,6 0 7 0,1 0 7 0,0 0 4 0,-1 0 1 16,1 0 0-16,-1 0-1 0,0 4-5 0,2-4-1 0,-2 0-1 0,0 0-1 0,8 0-2 15,-8 0 0-15,0 0 1 0,7 3 2 0,-6-3 2 0,0 0 6 0,-1 4 3 16,0-4 18-16,0 4 20 0,2-1 21 0,-2 1 20 0,-6 0 12 0,6 3 9 0,-6-3 6 16,0 3 4-16,0 4 4 0,0-4 4 0,-6 8-1 0,6-4 4 0,-6 4-2 15,-8-1-4-15,8 1-17 0,0 3-21 0,-8 1-39 0,1-1-41 0,1 0-47 0,-2 4-48 16,2-3-37-16,-2 3-35 0,1-1-48 0,-7 1-48 0,8-3-97 0,-8 2-99 16,7-1-95-16,0-2-85 0,0 3 8 0,-1-6 21 0,-4 3 40 0,4-3 42 0,1-4 54 15,1 3 54-15,4-6 50 0,-4 2 51 0,-2-6 60 0,2 4 64 0</inkml:trace>
  <inkml:trace contextRef="#ctx0" brushRef="#br0" timeOffset="-163008.02">20542 2216 0 0,'0'-3'90'0,"0"-1"145"0,0 4 57 15,0 0 33-15,0 0 26 0,0 0 29 0,0 0 28 0,0 0 39 0,0 0 40 16,0 0 41-16,-6 4 43 0,6-1 29 0,0 1 29 0,0-1-205 0,-7 5-247 0,7-1-33 16,-6 4-3-16,6-4 4 0,0 4 2 0,-7 0-7 0,7 4-8 0,0-1-26 0,-7 2-29 15,7 2-42-15,0-4-44 0,-6 5-39 0,6-1-39 0,0 4-25 0,0-4-23 16,0 1-30-16,-6-1-29 0,6 0-36 0,0 1-34 0,0-1-81 0,0 1-87 16,6-2-81-16,-6-2-75 0,0 0 20 0,6 0 33 0,-6-1 44 0,7 0 46 0,0-2 37 15,-7-5 38-15,6 0 44 0,1 1 48 0,-1-5 51 0,0 1 59 0</inkml:trace>
  <inkml:trace contextRef="#ctx0" brushRef="#br0" timeOffset="-162625.09">21174 2191 0 0,'13'0'87'0,"-1"0"142"16,-4 3 49-16,4-3 33 0,-6 4 25 0,2 0 26 0,-2-1 20 0,0-3 23 0,1 4 18 15,-1 0 17-15,1-4 16 0,-7 3 14 0,7 1 15 0,-1 3-204 0,0-7-242 16,0 4-27-16,2-1-1 0,-2 1-5 0,0 0-7 0,-6-1-15 0,7 1-19 0,0 0-21 15,-1-1-21-15,1 1-11 0,-1 0-11 0,0 3-3 0,-6 0 0 0,7-3-1 16,0 3-1-16,-7 5 3 0,0-6 5 0,0 6 18 0,0-1 19 0,0 0 28 0,-7 0 31 16,7 0 31-16,-7 0 30 0,7 3 22 0,-6-3 20 0,0-4 11 0,-1 4 10 15,1-3 9-15,-1 3 8 0,0-4 6 0,-5 1 5 0,4-5-17 0,2 1-19 16,6 0-29-16,-6 0-29 0,0-1-19 0,-1-3-18 0,7 0-14 0,-7 0-10 0,7 0-10 16,0 0-6-16,0 0-10 0,7 0-7 0,-7-3-10 0,0-1-6 0,7 4 8 15,-1-4 9-15,0 0 12 0,0 1 11 0,8 0 5 0,-8 3 0 0,8-5 2 0,-8 1-1 16,7 1-2-16,13-5-15 0,-13 5 10 0,0-1-2 0,0 4-1 15,1-4 0-15,-2 4 1 0,2 0 3 0,-2-3 2 0,1 3 10 0,-6 0 8 0,6 0 18 16,-7 3 18-16,0-3 22 0,2 0 18 0,-2 4 12 0,0 0 12 0,-6-1 3 16,0 1 1-16,0 0 2 0,0 3 2 0,-6 1-1 0,6-1 0 0,-6 1-8 15,-2 2-8-15,-4 1-16 0,6-3-14 0,-8 3-33 0,8 0-34 0,-7-1-33 0,-1 1-31 16,8 0-28-16,-6 0-22 0,-2 0-47 0,8-4-47 0,-7 5-95 0,6-4-96 16,0-5-87-16,1 4-81 0,0-3 5 0,6 0 18 0,0-4 31 0,0 0 33 15,0 0 42-15,0-8 43 0,0 1 46 0,6 0 46 0,-6-5 61 0,6 5 64 0</inkml:trace>
  <inkml:trace contextRef="#ctx0" brushRef="#br0" timeOffset="-162225.31">22639 2191 0 0,'0'-4'103'0,"0"0"143"0,0 1 45 16,0-1 31-16,-6 0 24 0,6 4 29 0,0 0 31 0,-7 0 33 0,7 0 33 16,-6 0 28-16,-1 4 26 0,7-4 35 0,-7 4 29 0,7-1-198 0,-6 5-247 0,6-1-10 15,-6 0 19-15,6 4 10 0,-7 0 8 0,7 0-8 0,-7 0-15 0,7 0-15 16,0 4-15-16,0-1-14 0,-6 1-11 0,6 0-20 0,0 3-17 0,0-3-24 0,-6-1-25 16,6 5-31-16,0-1-33 0,0 0-29 0,0-3-31 0,0 3-21 0,-7-3-20 15,7 3-19-15,0-3-21 0,0 0-30 0,-7-1-31 0,7 1-18 0,0-1-16 16,0-3-74-16,0 0-80 0,0 1-51 0,-6-1-44 0,6 0 32 0,0-4 38 0,0 0 37 15,0 0 35-15,0-3 36 0,0 0 37 0,0-4 43 0,0 0 45 0,0 0 39 16,0 0 48-16</inkml:trace>
  <inkml:trace contextRef="#ctx0" brushRef="#br0" timeOffset="-161976.15">22809 2436 0 0,'6'-8'95'15,"7"1"140"-15,-6 3 42 0,-1 1 36 0,-6-1 27 0,6-3 30 0,1 3 29 0,-1 1 22 0,-6-1 23 16,7 0 13-16,0 1 13 0,-7-1 15 0,6 4 11 0,0 0-211 0,1-4-252 15,0 4-18-15,-7-3 14 0,6 3 1 0,1-4-2 0,-1 4-7 0,1-4-9 16,-1 4-4-16,1-3-1 0,-7 3 0 0,6 0 1 0,0 0-1 0,2 3-1 16,-2-3 0-16,0 4-1 0,1 0-3 0,-1-1-4 0,1-3-1 0,-1 8 1 0,-6-5 0 15,7 1-3-15,-1 3-2 0,0-3-3 0,-6 3 0 0,8-3 0 0,-2 3 0 16,-6-3 0-16,6 3 3 0,-6-3 5 0,7-1 9 0,-7 6 6 0,7-6 6 0,-7-3 5 16,6 3-4-16,-6 1-4 0,6-4-10 0,1 0-11 0,-1-4-19 0,1 1-19 15,6 0-32-15,-7-2-34 0,8-2-28 0,-2-1-27 0,2 1-78 0,-1-4-84 16,-1 0-80-16,8-3-75 0,0 3 9 0,-1-4 18 0,1 0 30 0,0-3 28 0,-1 4 36 15,1-2 36-15,-8 2 46 0,8-1 45 0,-1 1 43 0,-5 3 47 0</inkml:trace>
  <inkml:trace contextRef="#ctx0" brushRef="#br0" timeOffset="-161558.03">23512 1971 0 0,'7'-8'36'15,"-1"5"120"-15,0-5 42 0,0 5 27 0,2-1 21 0,-2 4 26 0,0-4 25 16,1 1 22-16,-7 3 20 0,6-4 18 0,1 4 15 0,0 0 17 0,-1 0 19 16,0 0-143-16,1 0-174 0,0 0-15 0,-1 0 8 0,0 4 1 0,1-4 2 0,0 3-8 15,-7-3-13-15,6 4-5 0,1-4-5 0,-7 4-3 0,6-1-2 0,0 1-9 0,-6 0-9 16,0-1-13-16,7 1-16 0,-7 0-10 0,7 0-10 0,-7 3-11 0,6-4-11 16,-6 4-4-16,0 1-5 0,0-1 4 0,0 0 0 0,-6 1 6 0,6 3 5 0,-7 0 14 15,0-4 16-15,1 4 12 0,0 0 11 0,-1 0 17 0,1 0 11 0,-1 0 15 0,0 0 11 16,-5-3 3-16,5 2 5 0,0-3-8 0,1 1-10 0,0-1-13 0,-1-4-13 15,7 6-17-15,-7-6-15 0,7 1-3 0,-6 0-1 0,6-4-5 0,0 3-5 0,0-3-1 16,0 0-1-16,0 0-3 0,6-3-1 0,-6 3 2 0,7 0 0 0,0-4 4 16,-1 0 0-16,0 1-1 0,1-1-2 0,0-1-8 0,-1 2-8 0,7-4-7 0,-6-1-4 15,6 5-8-15,-7-4-5 0,7 0-3 0,0-1-1 0,-7 1-2 0,8 3-3 16,-8-3-4-16,7 3-5 0,0-3-1 0,-6 3-1 0,5 1-1 0,2-5-1 0,-8 5 1 0,1 3 1 16,6-5 6-16,-7 5 6 0,1 0 7 0,-1 5 6 0,0-5 9 0,2 0 10 15,-8 3 13-15,6 1 15 0,-6 0 10 0,0-1 11 0,0 5 14 0,0-1 11 16,0 0 16-16,-6 0 15 0,-2 5 6 0,2-2 4 0,0 1 0 0,-1 3 1 15,-6-2-2-15,0 3-4 0,1 0-8 0,-2-1-7 0,1 1-22 0,0 3-20 0,-6-3-37 16,5 3-38-16,-5-4-48 0,6 2-42 0,-6-2-123 0,5 1-128 0,-5-1-31 0,6-3-17 16,-7 0 11-16,7 0 17 0,1 0 19 0,-2 0 23 0,2-4 32 0,-2-3 34 15,8 0 45-15,-7-1 46 0,7 1 51 0,-2-8 84 0</inkml:trace>
  <inkml:trace contextRef="#ctx0" brushRef="#br0" timeOffset="-158625.83">21571 3439 0 0,'7'0'88'0,"-1"0"148"0,-6 4 57 16,6-4 52-16,1 0 48 0,-7 0 51 0,7 0 54 0,-7 0 41 0,6 0 37 0,-6 0 31 15,0 0 27-15,7 0 25 0,-7 0 26 0,6 0-208 0,-6-4-254 0,0 4-39 0,6-3-6 16,-6-5-22-16,0 5-24 0,7-4-33 0,-7 3-36 0,0-7-17 0,7 4-13 15,-7-1-7-15,6-3-7 0,-6 0-5 0,6-4-4 0,-6 5-2 0,8-5 0 16,-2 5 2-16,-6-6 5 0,6 5 6 0,-6-3 5 0,7 0 3 0,-7 2 1 16,6-2 1-16,-6 3 1 0,0 0 3 0,0-1 3 0,0 2-6 0,0 3-6 0,-6-1-6 15,-1 1-7-15,7 0-9 0,-6 2-7 0,-8 2-5 0,8-1-5 0,-7 4-1 16,0 0-3-16,0 4-2 0,0-1-6 0,0 6-2 0,-7-3-2 0,1 6 0 16,6-2 5-16,-6 5 6 0,-1 0 5 0,0 3 0 0,1-4 2 0,-1 8 0 0,0-4 2 15,1 5-2-15,-1-1-2 0,8 0-1 0,-2-4-3 0,-5 4-1 0,13-4-1 16,-8 0 0-16,2 5 1 0,4-9-3 0,2 1-2 0,0 3-1 0,6-7-3 15,0 4-2-15,0-4-5 0,0 0-1 0,0 0 0 0,0-4-2 0,6 5-1 16,0-6-3-16,2 2-3 0,-2-1-10 0,0-3-10 0,8 3-7 0,-8 1-3 0,7-5-2 16,-7 1-3-16,8-4 4 0,-2 4 1 0,2-4 1 0,-1 0 0 0,-1 0 3 15,8-4 4-15,-6 4 4 0,-2-4 7 0,1-3 10 0,7 3 10 0,-8-3 7 16,2 0 5-16,-1-2 13 0,0 3 12 0,0-2 19 0,0 1 16 0,0 0 18 0,-7 0 19 16,8-1 11-16,-8 5 6 0,1-1 4 0,-1-3 4 0,0 3 4 0,-6 4 3 15,7-4 5-15,-7 1 9 0,0 3 5 0,0 0 5 0,0 0-5 0,0 3-8 16,7 1-14-16,-14 0-15 0,7 3-8 0,0 0-9 0,0 4-4 0,0 0-2 0,-7 4-3 15,7 0-31-15,-6 3-31 0,0 0 0 0,6 4 0 0,-7 4 0 0,1-1 0 16,-1 4 0-16,0 5 0 0,1-5 0 0,0 8 0 0,6-5 0 0,-7 2 0 0,0 2 0 16,1 1 0-16,0-5 0 0,-1 2 0 0,7-1 0 0,-7 0 0 0,7-1 0 15,-6-2 0-15,6-4 0 0,-7 3 0 0,7-7 0 0,0 4 0 0,0-5 0 16,0-2 0-16,0-1-12 0,0-3-114 0,0 0-50 0,0-1-44 0,0-3-42 16,0 0-50-16,0-4-51 0,0 1-90 0,0-1-94 0,0 0-74 0,0-3-63 0,7 3 21 15,-7-3 36-15,0-4 41 0,0 0 45 0,0 0 62 0,0 0 66 0,0 0 58 16,0-4 59-16,6 1 64 0,-6-5 67 0</inkml:trace>
  <inkml:trace contextRef="#ctx0" brushRef="#br0" timeOffset="-158125.7">22255 3293 0 0,'0'-4'156'16,"6"1"168"-16,-6-1 75 0,0 0 54 0,0 4 47 0,0-3 38 0,-6 3 33 0,6 0 26 16,-6 0 24-16,6-4 22 0,-8 4 17 0,2 4 19 0,6-4 19 0,-6 3-280 0,0 1-332 15,-2 0-67-15,2-1-29 0,0 1-47 0,-1 3-52 0,1-3-37 0,-1 4-34 16,-6-1-46-16,7 0-48 0,0 4-56 0,-2-3-60 0,-4 3-117 0,5-1-122 16,1 5 4-16,-8-3 24 0,8-2 34 0,0 5 37 0,-1-1 56 0,-6-3 55 15,7 4 51-15,-1-4 48 0,0 0 60 0,1 0 62 0,-7 0 72 0,7 0 110 16</inkml:trace>
  <inkml:trace contextRef="#ctx0" brushRef="#br0" timeOffset="-157957.73">21884 3780 0 0,'0'11'183'15,"0"-3"162"-15,0-1 59 0,0 0 42 0,0 1 32 0,0-1 39 0,6-3 41 0,-6-1 33 16,0 1 31-16,7-4 24 0,-7 0 26 0,0 0 22 0,6 0 20 0,1 0-294 16,-1-4-352-16,1 1-34 0,-1-1 12 0,8 0 9 0,-8-3 7 0,7 3-13 0,0-3-17 15,0 0-16-15,7-1-13 0,-8-3-26 0,8 4-23 0,-1-4-42 0,1 0-43 16,0 0-31-16,-1 0-31 0,1-4-41 0,6 4-46 0,-7 0-38 0,1 0-33 15,0 0-123-15,6 1-130 0,-7-1-17 0,1 0 2 0,-2 0 37 0,-4 0 43 16,6 3 53-16,-7 1 57 0,-1-1 46 0,2 2 46 0,-2-3 56 0,-5 6 57 0,0-1 55 0,-7 1 88 16</inkml:trace>
  <inkml:trace contextRef="#ctx0" brushRef="#br0" timeOffset="-157725.64">22170 3524 0 0,'-6'-4'68'0,"6"1"133"0,0-1 40 15,0 0 38-15,0 4 36 0,6-3 34 0,-6 3 34 0,0 3 23 0,0-3 21 16,0 4 18-16,0 0 18 0,6 3 18 0,-6 0 20 0,0 1-182 0,0 3-222 16,0 0-20-16,7-1 11 0,-7 6-13 0,0-2-14 0,0 1-20 0,0 3-21 0,0 0-13 15,0 4-11-15,0-4-9 0,0 4-8 0,7 1-9 0,-7-1-8 0,0-1-6 0,0 1-8 16,0 0-1-16,0 0-1 0,0 0-1 0,0 1-4 0,0-5-3 0,0 4-3 16,0-4-2-16,0 0 1 0,0-3 2 0,0 3 1 0,0-4-1 0,0-2-6 15,6 3-5-15,-6-4-10 0,0 0-3 0,0-5-4 0,0 2-13 0,0 0-12 16,0-1-61-16,0-4-65 0,0 1-58 0,0-4-51 0,0 0-3 0,0 0 5 0,0 0 17 15,0 0 20-15,0-4 22 0,0 1 26 0,0-4 20 0,0-1 26 0,0 0 33 16,0-2 41-16</inkml:trace>
  <inkml:trace contextRef="#ctx0" brushRef="#br0" timeOffset="-157543.28">22209 3835 0 0,'0'-11'117'0,"0"4"117"0,0 0 53 16,0-1 40-16,0 5 35 0,-6-1 28 0,6 0 26 0,0 4 14 0,-7 0 12 0,7 4 13 16,-6-4 12-16,6 4 15 0,-7 3 10 0,0-3-195 0,7 3-232 0,-6 0-43 15,0-3-15-15,6 3-20 0,-6 1-21 0,6-1-22 0,-8 0-23 0,8 0-23 16,0-3-18-16,-6 3-9 0,6 2-7 0,0-2-2 0,0 0-2 0,0-4 6 0,0 5 4 15,0-5 4-15,0 4 4 0,6-3 8 0,-6 0 5 0,0 0 2 0,8-4 0 16,-8 3-14-16,6-3-16 0,0 4-19 0,0-8-17 0,-6 4-1 0,7-3-1 16,0 3-8-16,-1-4-12 0,1 0-28 0,-1-3-30 0,8 3-4 0,-8-3 0 0,0 0 23 15,8 0 26-15,-8 0 35 0,7-5 34 0,-7 1 28 0,8 4 26 0,-8-1 13 16,6-3 17-16</inkml:trace>
  <inkml:trace contextRef="#ctx0" brushRef="#br0" timeOffset="-157309.02">22411 3759 0 0,'7'-4'10'15,"-1"4"113"-15,0-4 54 0,2 4 38 0,-2 0 35 0,0 0 40 0,0 0 42 16,2 0 33-16,-8 4 29 0,6-4 28 0,0 0 27 0,1 4 20 0,-1-4 24 15,1 0-119-15,0-4-146 0,-1 4-37 0,6 0-21 0,-4-4-18 0,-2 1-18 0,7-2-32 16,-7 2-32-16,8 0-18 0,-2-5-12 0,2 1-15 0,-2 3-14 0,2-3-6 0,-1-1-8 16,-1 1-6-16,2 0-7 0,6-1 1 0,-8 1 1 0,1 0 2 0,7 0 4 15,-8-1 9-15,8 1 13 0,-7 0 7 0,0 3 11 0,0-3 10 0,7 3 13 16,-7 0 14-16,0 1 14 0,0-1 12 0,-7 0 14 0,8 1 9 0,-2-1 9 16,-5 4 6-16,0-5 6 0,-1 5 4 0,1-3 5 0,-1 3 2 0,1 0 0 0,-7 0-5 15,0 3-8-15,6-3-15 0,-6 5-17 0,-6-1-18 0,6-1-18 0,-7 5-14 16,7-1-15-16,-6 0-14 0,-7 1-16 0,6 3-24 0,-6 0-27 15,7-1-48-15,-8 5-49 0,1-4-33 0,-6 4-29 0,6-4-32 0,0 4-30 0,-7-1-32 16,7 1-28-16,0-4-61 0,-7 0-60 0,8 3-94 0,-1-6-89 0,0 3 15 0,0-4 32 16,-1-3 52-16,2-1 55 0,-2 1 45 0,8 0 44 0,-7-8 50 0,7 4 48 15,-1-4 51-15,0-3 53 0,1 0 77 0,0-4 101 0</inkml:trace>
  <inkml:trace contextRef="#ctx0" brushRef="#br0" timeOffset="-157073.84">22691 3162 0 0,'7'-8'117'0,"-1"0"84"16,1 5 45-16,-1-5 44 0,1 8 46 0,-7-3 38 0,6 3 34 0,0 3 17 0,-6 1 11 16,8 0 22-16,-8 7 25 0,0-3 28 0,0 6 29 0,0 4-146 0,0-3-175 15,0 7-26-15,0 3-1 0,-8 1-19 0,8 4-22 0,-6 3-15 0,6 3-15 16,-6 1-5-16,-1 3-4 0,1 4-9 0,-1 0-8 0,1 3-10 0,-1 1-9 16,1 0-7-16,0 3-6 0,-2-3-8 0,2-1-5 0,0 2-7 0,-1-2-3 0,7 1-3 15,-7-5-4-15,1 1-4 0,0 1-2 0,-1-6-6 0,7 2-3 16,-6-5-9-16,6 1-10 0,0-1-42 0,-7-2-51 0,7-1-37 0,0-4-36 0,0 0-33 0,0-2-34 15,0 1-33-15,0-6-32 0,0 4-86 0,0-4-91 0,0 0-79 0,0-4-68 16,0 1 13-16,7-1 27 0,-7-4 56 0,0 1 61 0,0-4 50 0,0 0 50 16,0-4 45-16,-7-3 49 0,7 4 50 0,0-5 57 0</inkml:trace>
  <inkml:trace contextRef="#ctx0" brushRef="#br0" timeOffset="-154609.42">10219 1934 0 0,'-6'4'39'0,"6"3"123"0,-6-3 44 0,6-1 25 0,0 5 18 0,-8-5 13 15,8 1 13-15,0 0 12 0,-6-4 11 0,6 4 11 0,0-1 10 0,0-3 14 16,0 4 10-16,-6-4-142 0,6 0-170 0,0 0-13 0,0 0 8 0,6 0 19 0,-6 0 17 16,6 3 16-16,2-3 15 0,-8 0 11 0,6 0 12 0,0 0 6 0,7 0 7 0,-6 0 2 15,-1 0 0-15,7 0 2 0,1 0-2 0,-2 0-4 0,1 0-4 0,7 0-4 0,-7 0-2 16,6 0-6-16,1 0-3 0,-1 0-9 0,7 0-7 0,-6-3-3 0,6 3-4 16,1 0-1-16,-2 0-4 0,8 0-3 0,-8-4-3 0,8 4-8 0,-1-3-6 15,2 3-5-15,-2-4-5 0,1 4-1 0,6-4-5 0,-7 0-2 0,7 1-2 0,-6 3-3 16,6-4 1-16,0 0-2 0,-6 1 0 0,6-1-2 0,-1 0-4 0,2 1 3 0,-1-1 2 15,0 0-4-15,1 1-5 0,-2-1-2 0,1 0-3 0,0 0 2 0,1 1 1 16,-1 0 1-16,-1 3 0 0,1-4 0 0,1 0 0 0,-1 4-1 0,0-3 0 16,-1-1-3-16,2 4-4 0,-1-4 1 0,0 4 1 0,1 0-1 0,-1-3-2 0,-1 3-2 15,1 0-1-15,1 0-3 0,-1-4-2 0,0 4-3 0,-1 0 1 0,2-3-2 0,-7 3 0 16,5 0 2-16,1-4 2 0,1 4-1 0,-1-5 0 0,-7 5-1 0,7-3 2 16,-6 3-2-16,6-4-3 0,0 4 0 0,-6 0 0 0,-1-4-1 0,7 4-2 15,-6 0 2-15,-1 0 0 0,1 0 0 0,-1 0-5 0,1 0 0 0,-1 0 2 0,-6 4 6 0,7-4 8 16,-7 4-5-16,7-1-7 0,-7 2 1 0,0-5 1 0,0 4 1 0,0 3 0 15,1-4-1-15,-2 1 0 0,1 0 2 0,-6-1 0 0,-1 1-1 0,1 0-1 16,0-1-9-16,-1 0-8 0,1 1 7 0,-1 0 7 0,-6 0 0 0,1-1-3 0,-2 1 2 16,1 0 0-16,0-4-1 0,0 3 4 0,-7 1-4 0,8-4 0 0,-8 4-1 0,1-4 6 15,6 3-2-15,-7-3-2 0,1 4 1 0,-1-4 0 0,1 4 2 0,0-4 1 16,-1 3 0-16,0-3-1 0,1 4-2 0,0-4 0 0,-1 4 3 0,0-4-1 16,-6 0 1-16,7 4-1 0,-1-1 1 0,1-3-1 0,0 4 1 0,-1-4-1 0,0 3 1 15,1-3 5-15,0 4-3 0,-1-4 0 0,-6 3 0 0,6-3 0 0,1 4 0 0,-7-4-1 16,7 0 2-16,-1 4 2 0,-6-4 2 0,0 0 2 0,7 0 1 0,-7 3 2 15,0-3-1-15,0 0-1 0,0 0 0 0,6 0 2 0,-6 0-2 0,0 0 0 16,0 0-1-16,0 0 1 0,0 0-3 0,0 0-4 0,0 0-3 0,0 0 1 0,0 0-2 16,0 0-5-16,0 0 0 0,0 0 0 0,0 0-3 0,0 0 3 0,0 0 0 0,0 0 0 15,0 0 1-15,0 0-1 0,0 0 1 0,6 0 0 0,-6 0 2 0,0 0-2 16,0 0 3-16,8 0 2 0,-8-3 1 0,0 3 1 0,0 0-3 0,0 0-2 0,6 0-4 16,-6 0-5-16,0 0-29 0,6-4-34 0,-6 4-42 0,0 0-41 0,0 0-35 15,0-4-32-15,0 4-42 0,6 0-43 0,-6 0-97 0,0-3-98 0,0 3-78 0,0 0-68 16,0 0 14-16,0 0 27 0,0-4 50 0,-6 4 53 0,6-7 57 0,0 4 57 15,-6-1 51-15,6 0 51 0,-6 0 57 0,6-3 63 0</inkml:trace>
  <inkml:trace contextRef="#ctx0" brushRef="#br0" timeOffset="-142759.55">16068 7854 0 0,'0'7'30'0,"0"-3"119"0,6 0 43 0,-6 3 32 0,0-3 31 0,0 2 30 16,6 3 31-16,-6-2 33 0,0 4 31 0,0-4 19 0,0 4 19 0,0 0 23 0,0 4 24 15,0-1-135-15,0 1-169 0,0 0-9 0,0 3 14 0,0 1 5 0,0 2 2 16,0 1 1-16,0 0-1 0,-6 4-12 0,6-1-9 0,0 1 2 0,-6 0 7 16,6 3-4-16,-7 0-7 0,7 1-6 0,-7 2-7 0,1-2-12 0,0 3-10 0,6 0-15 15,-7-1-11-15,1 2-18 0,6-1-17 0,-7 0-7 0,0 3-9 0,1-2-8 16,0-1-7-16,-1-1-8 0,7 5-5 0,-7-3-2 0,1-2 0 0,0 5-5 15,-1-5-1-15,0 5-2 0,1 0 0 0,-1-1 0 0,1 1-3 0,0 0 3 16,-2 3 1-16,2-3-2 0,0-1-1 0,0 5-1 0,-1-5 1 0,0 5-2 0,1-1 1 16,-1 0 1-16,7-3-2 0,-6 3 1 0,0-4 2 0,6 5 2 0,-8-4 2 15,8 3-1-15,-6-3 1 0,6 2 5 0,-6-2 2 0,6 0 2 0,0 4 4 16,-6-5 0-16,6 1 1 0,-8 2 0 0,8 2 1 0,-6-4-2 0,6 3-1 16,-6-2-1-16,6 1 0 0,-7 1 0 0,7 1 0 0,-6-1-1 0,-1 0-2 0,7 1-2 15,-7 0 0-15,1-2 0 0,0 5-1 0,0-4 2 0,-2 1 3 0,8-1-1 0,-6 4 2 16,0-3-1-16,-1-1-4 0,0 0 1 0,1 0 1 0,-1-3-4 0,1 3-1 15,0-3-1-15,6-1 0 0,-7 1-1 0,0-4-3 0,1 1-1 0,6-6-3 16,-6 1 0-16,6 1-4 0,-7-1 1 0,7-3 2 0,0-4-1 0,-7 3-3 16,7-6 3-16,0 3 0 0,0-4-2 0,0 1 0 0,0-1 0 0,0-3 0 15,0-1 2-15,7 1 1 0,-7 0 1 0,0-4 1 0,0 0-1 0,7 0-1 16,-7-1 0-16,0 1-1 0,0-3-1 0,6 3-2 0,-6-4 0 0,0 0-3 0,6 1-2 16,-6-1-3-16,0-3-5 0,0 3-4 0,7-3-3 0,-7-1 0 0,0 1-2 15,0-1 1-15,0 2 0 0,0-5 0 0,0 3-1 0,0-3 0 0,0 0 1 0,0 0 2 16,0 0-1-16,0 0 3 0,0 0 4 0,0 0 8 0,0 0 0 0,0 0 3 15,7 3 1-15,-7-3 2 0,0 0 2 0,0 5 2 0,0-5 9 0,0 0 11 16,6 3-5-16,-6 1-8 0,0-4 0 0,0 4 2 0,6-1-2 0,-6 1 0 16,0-1-1-16,0 5 1 0,0-5 0 0,7 1-2 0,-7 3 2 0,0-3 1 0,0 0-6 15,0 3-7-15,0-3 11 0,6-1 10 0,-6 1 0 0,0 0 4 0,0-1 1 16,0 1-1-16,0 0 2 0,0-4 0 0,0 0-1 0,0 3 1 0,0-3-3 16,0 0 0-16,0 0-4 0,0 0 1 0,0 0-4 0,0 0-2 0,0 0-2 0,0 0-2 15,0 0-4-15,0 0-4 0,0 0-3 0,0 0-5 0,0 0-4 0,0 0-4 16,0 0-4-16,0 0-4 0,0 0 1 0,0 0 4 0,0 0 0 0,0 0 0 15,0-3 1-15,7 3 3 0,-7 0 3 0,0 0 4 0,0 0 3 0,7 0 2 16,-7 0 6-16,6 0 4 0,-6-4 6 0,6 4 2 0,2 0-2 0,-2-4-1 0,-6 4 1 16,6 0-2-16,0-3-2 0,8 3 0 0,-8-4-1 0,1 4 2 0,-1-4 0 15,8 1-2-15,-8-1 1 0,6 4-2 0,-4-4 1 0,4 1-1 0,-5-1 1 16,6 0 1-16,0 4-2 0,-1-3 1 0,2-1-3 0,-1 4 1 0,0-4-1 0,0 1-1 16,0 3 1-16,6-4 0 0,-5 4 1 0,-1-4 0 0,6 4 2 0,0 0-1 15,-5-3 1-15,5 3-3 0,1 0 2 0,-8 0-2 0,15 0 3 0,-14 3 1 16,6-3 1-16,1 0 0 0,0 0-2 0,-1 4 3 0,7-4-3 0,-6 4 4 15,-1-4-5-15,1 3 1 0,0 1-1 0,-1 0 1 0,0-4-1 0,8 3 2 0,-8 1 0 16,0 0-2-16,1-1 1 0,-1 1-2 0,1 0 0 0,-1-1-1 0,7 1 0 16,-6 0-1-16,0-1-1 0,-1 1-2 0,7 0 0 0,-6-4 0 0,-1 3-1 15,1 1 3-15,0-1-2 0,-1 1 0 0,1-4 0 0,6 4 2 0,-7-1-1 0,1 1 1 16,0 0 0-16,-2-4 1 0,2 3 2 0,0 1 2 0,-1-4 1 0,1 4 0 16,-1-1-2-16,1 1 1 0,0-4-1 0,-1 5 1 0,1-2 0 0,0 0 1 15,-8 1-1-15,8-4-1 0,-1 4 1 0,1 0-1 0,0-1 1 0,-1 1 4 0,1-1 0 16,-2 1 0-16,2-4 1 0,0 3 1 0,-1 1-2 0,1 4 4 0,0-8-3 15,-1 7 1-15,7-3 1 0,-6-4 1 0,-1 3-1 0,7 1 1 0,-6-1-2 0,6 1-1 16,0 0-2-16,0-1 0 0,-6 1 2 0,6-4 2 0,0 4-1 0,0-4-3 16,7 3 2-16,-7-3 1 0,-1 0 0 0,8 0-2 0,-7 0 1 0,6 0 0 15,-6 0-1-15,7-3 3 0,-1 3-1 0,1 0-1 0,-7-4-2 0,7 4-2 16,-1-4 3-16,8 4 0 0,-7-3-2 0,-1-1-2 0,1 4-1 0,5-4 2 16,-5 4-1-16,6-3-2 0,-7-1-1 0,8 4-1 0,-1-3 0 0,-7 3-2 15,7 0 3-15,1-4 0 0,-8 4-1 0,7-4-2 0,0 4 3 0,0-3 1 0,-7 3 1 16,8 0-4-16,-1-4 2 0,-7 4 0 0,7 0 0 0,1-4 3 0,-7 4 0 0,5 0-1 15,1-4 1-15,-6 4-2 0,7 0 0 0,-8-3-1 0,7 3 3 0,-7 0-2 16,7 0 0-16,-6 0 2 0,5-4-2 0,-4 4 2 0,5 0-2 0,-7 0-1 16,7 0 1-16,-6-3 1 0,-1 3-2 0,8 0 0 0,-8 0 2 0,1 0-2 15,6 0 0-15,-7 0-1 0,1 0-2 0,-1 3-1 0,7-3-1 0,-6 0 0 16,-1 0 0-16,2 0 3 0,-2 4-4 0,1-4-1 0,-1 0-1 0,1 0 2 0,-1 0-1 0,1 3-2 16,-1-3 1-16,1 0 0 0,-7 0 0 0,6 4 6 0,1-4-1 15,-7 0 1-15,7 0-1 0,-1 0 1 0,-6 0-1 0,7 0 0 0,-7 0 3 0,-1-4 0 16,9 4 3-16,-9 0 0 0,1 0 0 0,0 0 0 0,1-3-1 0,-1 3 1 15,0 0 0-15,-1 0-2 0,1 0 0 0,1 0 0 0,-1 0 2 0,0 0 1 16,0 0-2-16,-7 0 0 0,7 0-2 0,0 0-3 0,-6 0 3 0,7 0 1 16,-2 3 1-16,-5-3 0 0,6 4 1 0,-7-4-1 0,1 4-1 0,6-4-2 15,-6 4 1-15,-1-1 0 0,1-3 0 0,6 4 0 0,-7 0 0 0,1-1 0 0,0 1-1 0,-2-4 0 16,2 3 1-16,-1 1 0 0,1 0 0 0,-6-4 0 0,5 3-2 0,1 1 4 16,-2-4-4-16,2 4 1 0,-6-1 1 0,5-3 0 0,1 5 0 0,-8-5-1 15,8 0-2-15,-1 3 1 0,1-3-2 0,0 3-1 0,-1-3 1 0,-5 4 0 16,4-4 0-16,2 0 2 0,0 4-2 0,-1-4 1 0,1 3 1 0,0-3 1 15,-7 4 2-15,6-4 0 0,0 4 2 0,1-4 1 0,0 0-2 0,-1 3 1 16,1-3-1-16,-1 4 1 0,1-4-1 0,-7 0 2 0,6 0 0 0,1 0-2 0,-1 0 0 16,1 0 0-16,0 0 0 0,-1 0-2 0,1 0 1 0,0-4 0 0,-1 4 2 15,0-3-1-15,0 3 1 0,1-4 2 0,0 4-3 0,-1-4 0 0,1 1 0 16,0-1 2-16,-1 0-1 0,7 4-1 0,-6-3 2 0,-1 0-1 0,1-2-1 0,6 2 2 16,-6-1 1-16,5 4 3 0,-5-4-3 0,6 1-1 0,-6-1 1 0,5 4 1 15,1-4-1-15,-6 4 0 0,7-3 0 0,-1 3 0 0,-1-4-1 0,-5 4 1 16,6 0 1-16,0 0-3 0,0 0 2 0,0 0-1 0,0 0-1 0,0 0-1 0,0 4 2 15,-6-4 3-15,5 0-3 0,2 3-2 0,-1-3 1 0,0 0-2 0,0 4 1 16,0-4 1-16,0 0-2 0,0 0-2 0,0 4 0 0,0-4-2 0,0-4 2 16,1 4 1-16,-1 0-3 0,-1-4-3 0,1 4 2 0,7 0 2 0,-7-3-1 15,0-1 2-15,0 1-2 0,7-1 1 0,-7 0-1 0,0 1 3 0,7-1-3 0,-8 0 2 16,9 0 1-16,-9 1 0 0,1-1 1 0,0 1-1 0,7-1 0 0,-7 1-2 16,0-1 2-16,0 0 0 0,0 4 1 0,0-4 2 0,0 1 1 0,0 0-1 15,-6-2 1-15,6 1 0 0,-1 1 1 0,-5-1 2 0,6 0-2 0,-7 1-1 0,1 3 2 16,7-4 2-16,-8 0 1 0,0 1-2 0,8-1 0 0,-8 0-2 0,0 1 3 15,1-1-1-15,0-3 0 0,-1 3-1 0,1 1-1 0,0-1 0 0,-1-3-1 16,1 3 0-16,-1-3-1 0,-6 3-1 0,6 0-2 0,-5-3 0 0,6 3 0 0,-8 1-1 16,1-5-2-16,0 5 1 0,6-1-6 0,-11 1-2 0,4-1-9 0,2 0-12 15,-8 1-23-15,7-5-21 0,-7 5-39 0,8-2-39 0,-8 5-35 0,0-3-34 16,1-1-44-16,0 1-42 0,-1 3-100 0,0-4-100 0,-6 4-72 0,7 0-59 0,-7 0 18 16,0 0 33-16,0 0 42 0,0 0 46 0,0 0 54 0,0 0 56 0,-7-4 51 15,1 4 52-15,0-3 60 0,-8 3 64 0</inkml:trace>
  <inkml:trace contextRef="#ctx0" brushRef="#br0" timeOffset="-139707.43">16309 8100 0 0,'-7'-4'34'16,"0"0"125"-16,1 4 47 0,-7-3 41 0,6-1 38 0,1 0 35 0,0 0 33 0,-7 1 25 15,6 3 23-15,0-4 21 0,-5 1 21 0,4-1 16 0,2 0 20 0,-6 1-151 16,5-1-178-16,0-3-27 0,1 4-5 0,-1-1-16 0,1-1-18 0,0 2-15 15,6-1-14-15,-8 0-6 0,8 4-7 0,-6-3-3 0,6-1-5 0,-6 1-5 0,6 3-8 16,0-4-5-16,0 4-4 0,0-4-5 0,0 4-4 0,0 0-4 0,0-3-3 16,0-1-3-16,0 4-4 0,0 0-1 0,6-4-1 0,-6 4 0 0,6-3-2 15,-6 3 3-15,8-4 0 0,-2 4 4 0,0-4 0 0,1 4 2 0,-1 0 4 16,1-3 3-16,6 3 4 0,-7 0-1 0,8 0 1 0,-2 0 0 0,2 0-3 0,5 0 0 16,-6 0 4-16,6 0-2 0,-5 3-2 0,5-3 1 0,1 4 1 0,0-4 0 0,-1 4-2 15,0-4-1-15,8 3-1 0,-8-3-1 0,7 0-1 0,-6 0 2 0,6 4 1 16,-1-4-2-16,-5-4-3 0,6 4 2 0,0 0 1 0,1 0 0 0,-1 0-2 15,-1-3 1-15,1 3 2 0,0 0-2 0,1 0-1 0,-1 0 6 0,0 0 1 16,7 0 3-16,-7 0 0 0,-7 3 5 0,13-3 5 0,-6 4-1 0,-6 0 1 0,5-1 1 16,2 1 3-16,-1 0-1 0,-6-1 2 0,6 4-1 0,0-3 0 0,-7 0 1 15,7 4-1-15,1-4 1 0,-9-1-3 0,9 4 0 0,-1-3 0 0,-6-1 0 0,6 1 3 16,-7 0-1-16,7-1 1 0,-6 1-1 0,6-1 1 0,-1-3 0 0,-5 4 2 16,6-4-1-16,1 4 0 0,-8-4-2 0,7 0 1 0,0 0-1 0,-6 0-1 15,6 0 1-15,-1-4-2 0,2 4 0 0,-8 0 2 0,8-4 1 0,-1 4 2 16,-7 0 2-16,7 0 1 0,0 0-1 0,0-3 0 0,-7 3 1 0,7 0 0 15,1 0-2-15,-7 3 1 0,6-3-1 0,-1 0-1 0,-5 0-2 0,6 4-2 0,-6-4 0 16,5 4-3-16,1-4-2 0,-6 4-2 0,7-1 0 0,-1-3-2 0,-7 4-4 16,7-4 0-16,-6 4 1 0,6-4-1 0,-1 3 3 0,-5-3 2 0,6 4 3 0,-7-4-2 15,7 0 4-15,1 0 0 0,-8 0 3 0,8 0 0 0,-8 0 1 0,7 0 3 16,0 0 3-16,0-4 4 0,-7 4 0 0,7 0 2 0,1-3-6 0,-1 3-2 16,0-4 0-16,0 4 3 0,0-4-6 0,-7 4-3 0,7-3-2 0,7 3 0 15,-7-4-2-15,0 4-3 0,-7-4-2 0,14 4-3 0,-7 0-4 0,0 0 0 16,0 0 2-16,1 0 0 0,-1 0 0 0,6 0 0 0,-5 4-1 0,-2-4 0 0,1 0-1 15,0 4 2-15,7-4 2 0,-7 3-1 0,0-3 0 0,0 0 2 0,0 0-1 16,7 4 1-16,-8-4-3 0,1 0 0 0,7 0-1 0,-7 0 0 0,0 0-2 0,1-4 1 16,5 4-1-16,-6-3 2 0,0 3-3 0,7-4-2 0,-7 4-2 0,-1-4 1 15,8 0-1-15,-7 1 1 0,7 3-2 0,-7-4-2 0,6 4-1 0,-6-3 2 16,1 3 0-16,5-4 0 0,-6 4-1 0,7 0-2 0,-7 0 3 0,7 0 2 16,-7 0-1-16,6 0 3 0,-5 0-2 0,5 0 2 0,-7 0 2 0,9 0 2 15,-9 0-1-15,1 0-1 0,7 0 1 0,-7 0-2 0,6 0-3 0,-5-4 1 0,5 4-1 16,-6-3 1-16,7 3-1 0,-7-4-2 0,7-3 0 0,-7 4-3 0,6-1 1 15,-6-4-3-15,7 4-4 0,-7-3-3 0,7 3 0 0,-8-3 2 0,8 0 3 16,-7-1-2-16,0 1-4 0,6 3-5 0,-6-3 0 0,1 3 1 0,-1-3 0 0,0 3 1 16,0 1-1-16,0-1-3 0,0 0 2 0,0 1 6 0,0-1-3 0,-6 4 0 15,-1 0 3-15,7-3-1 0,-6 3 6 0,-1 3 6 0,1-3 1 0,0 0 1 16,-1 0 2-16,1 4 0 0,-2-4 4 0,2 0 3 0,0 3 1 0,-1-3 0 16,-5 0 1-16,5 0 1 0,1 0-1 0,0 0 1 0,-2 0-2 0,2 0 0 0,0 0-2 15,5-3 0-15,-5 3 1 0,0-4 0 0,-1 4 1 0,7-3-1 0,-6-1 1 0,6 4-1 16,-7-4 1-16,8 0-1 0,-8 1-1 0,8-4 1 0,-2 3-3 0,-5 0 1 15,6 1-2-15,0-5 0 0,0 5-1 0,-7-6 3 0,8 6-3 0,-8 0 0 16,8-5-3-16,-2 5 1 0,-5-5-1 0,6 5 0 0,0-1-1 0,-7-3 0 16,7 3 2-16,-6 0 2 0,6 1 0 0,-7-5-2 0,7 5 0 0,-6-1-4 0,7 1-2 15,-9-1 0-15,2 4-5 0,7-4 1 0,-9 1-7 0,2-1-4 0,7 0-4 16,-8 4-1-16,7-3-7 0,-6-1-4 0,0 0-4 0,6 4-3 0,-7-3 3 0,7-1 1 16,-6 0 3-16,5 1 1 0,-5-1 4 0,6 0 0 0,-6 1 3 0,5-1 6 15,1-1 4-15,-6 3 4 0,6-5 4 0,1 2 3 0,-2-2 3 0,-5 3-1 16,6-3 1-16,0 4 0 0,-7-1 0 0,7-3 2 0,1 3-3 0,-1-3 1 15,-6 3-1-15,5 0-3 0,1-3-1 0,-6 3 0 0,6 1-1 0,0 3 1 0,-7-4 3 16,7 0 1-16,1 4-1 0,-1-3-3 0,-7 3 2 0,7 0 2 0,0-4 0 16,-6 4 0-16,6 0 3 0,-1 4 3 0,-5-4-1 0,7 0 3 0,-1 0 1 0,-7 3 3 15,7-3-2-15,-6 0 2 0,6 0 1 0,-7 4 1 0,7-4-2 0,-6 0-2 16,6 4 0-16,-7-4 2 0,1 0 1 0,6 3-2 0,-7-3 0 0,1 0-1 16,6 0-1-16,-6 4-2 0,-1-4-1 0,7 0-1 0,-6 0 0 0,-1 0-2 15,1 0 0-15,0 0 3 0,-1 0-3 0,7 0 0 0,-6 0 0 0,-1 0 0 16,1 0 1-16,0 0-1 0,-1 0 0 0,0 4 0 0,0-4 2 0,1 0 1 0,0 0 2 15,-1 0 2-15,1 0 0 0,0 3 2 0,-1-3 0 0,-6 0 0 0,6 0 0 16,1 0 0-16,0 0 1 0,-1 4 0 0,1-4 2 0,0 0-1 0,-1 0 0 0,1 0 0 16,-1-4 0-16,0 4-1 0,1 0-1 0,-7 0-3 0,7-3 2 0,-1 3-1 15,1-4 0-15,0 4-2 0,-2-4 2 0,2 4 0 0,-7-3-1 0,7 3-2 16,0-4-1-16,-8 0-4 0,8 4 1 0,-1-3 0 0,-5-1-2 0,5 4-2 0,-6-4 0 16,6 1-2-16,-5 3 1 0,-2-4 0 0,2 4 1 0,5-4-3 0,-6 4-3 15,0 0 1-15,1-4 2 0,-2 4 5 0,1 0-2 0,1 0 0 0,-2 0 1 16,2-3 2-16,-2 3-1 0,2 0-5 0,-1 0 5 0,-7 0 0 0,7 0 0 0,0 0-1 15,0 0 2-15,-6 0 5 0,6 0-1 0,0 0-3 0,-7 0 0 0,7 0 3 16,-7 0-1-16,8 0 1 0,-8 0 3 0,7 0 3 0,-6 0-2 0,-1-3-4 16,7 3 2-16,-7 0 2 0,2 0-4 0,4 0-4 0,-5 0 0 0,0 0 1 15,-1 0-2-15,0 0-4 0,1 0-1 0,-1 0-3 0,1 0-3 0,0 3-2 0,-1-3-1 16,0 0 2-16,1 0-1 0,-7 0 1 0,7 3 4 0,-7-3 4 0,6 0-1 16,-6 4 0-16,6 0 6 0,-6-4 5 0,0 4 3 0,7-1 2 0,-7 1 3 15,0 0 1-15,0-1 2 0,6 5 2 0,-6-5-3 0,0 5 3 0,0-5-4 0,0 5-2 16,0-1-1-16,-6 4 2 0,6-4-4 0,0 0-3 0,0 4-3 0,0-3 0 15,0 3-1-15,0 0 1 0,0 0-1 0,0-4 0 0,-7 4 2 0,7 0 0 16,0 0 3-16,7 0 1 0,-7 0 1 0,6 0-2 0,-6 0 1 0,7 0 3 0,-7-1 1 16,0 2 1-16,0-1 1 0,7 0 1 0,-7 0 0 0,0 0 1 0,6 0-2 15,-6 0-1-15,6 4-3 0,-6-4-2 0,0 0 1 0,0 0 3 0,0 3 0 0,0-2-2 16,0-1 0-16,0 3 0 0,8-3-2 0,-8 0-3 0,0 4 2 0,0-4 1 16,0 0-1-16,6 3 1 0,-6-3-1 0,0 4 1 0,0-3-2 0,0 2-2 15,0-3-3-15,0 3 0 0,0-3 2 0,6 4-1 0,-6-4 2 0,0 0 1 16,0 3-3-16,0-2-2 0,0 2-1 0,6 1 2 0,-6-5 2 0,0 6-1 0,0-5 2 15,0 3-3-15,7 1 1 0,-7-4 2 0,0 3-2 0,7 1-1 0,-7-4 1 16,6 3 0-16,-6 2-1 0,0-5-1 0,7 3-1 0,-7 1 0 0,0-1-2 16,6 1-3-16,-6 0-2 0,6-5-1 0,-6 5-1 0,0 0-1 0,8-1-1 0,-8-2-2 15,0 2-1-15,0 1 1 0,6 0 0 0,-6-1 1 0,0 1 0 0,6-1 2 16,-6 1 2-16,0 0 3 0,0 0 4 0,0 0 2 0,0-1 2 0,0 0 0 16,0 1 2-16,0 3 3 0,0-3 0 0,0 0 0 0,0 3 2 0,0-4 0 15,0 5 2-15,0-4-2 0,0-1 0 0,0 5-1 0,0-5 0 0,0 1 1 0,0 3-1 16,0-3 0-16,-6 3 0 0,6 1-1 0,0-5-1 0,0 5 1 0,0-5-1 15,0 4 0-15,0 1-2 0,0-5 0 0,0 4 1 0,-6 1 1 0,6-4-1 0,0 3-1 16,0 0-1-16,0-3 1 0,0 3-1 0,6 1-2 0,-6-1 0 0,0-4 2 16,0 5-1-16,0-1-1 0,0 1 1 0,0-1 0 0,0 0 1 0,6 0-1 15,-6-3 1-15,0 4 0 0,0-1 3 0,0-4 3 0,7 4-2 0,-7-3 0 16,0 4 1-16,0-1-1 0,0-3 1 0,0 3 0 0,7-4-1 0,-7 2 0 0,0 1-1 16,0-2-1-16,6 4-1 0,-6-5-1 0,0 1 0 0,0 3 1 0,0-4-1 15,6 2 1-15,-6 2-3 0,0-3-2 0,0-1 2 0,7 1 3 0,-7-1-1 0,0 1-1 16,0 0-1-16,0-1 3 0,0 0 0 0,0 2-2 0,0-1 1 0,6-1-2 15,-6 1 0-15,0-1-1 0,0-3 3 0,0 4-1 0,0 0 1 0,0-5-2 16,0 6 1-16,0-7 1 0,-6 7 0 0,6-5-3 0,0 4 1 0,0-4-2 16,0 3 0-16,0-3 0 0,0 4 1 0,-7-4 3 0,7 3-1 0,0-3-1 15,0 1 1-15,-6-1 1 0,6 3-2 0,0-3 0 0,-6 0-1 0,6 0 3 0,0 0-1 16,-7 0 2-16,7 0 0 0,0 0-1 0,0-4 1 0,-7 4-3 0,7 0 3 0,0 1 3 16,-6-6-1-16,6 6 0 0,-6-1 1 0,6-4 3 0,0 4-2 0,-8 0 2 15,8 0-1-15,-6-4 3 0,6 4-1 0,-6-3-3 0,6 2 3 0,-7-2 1 16,1 3-2-16,6-4-1 0,-7 4-1 0,0-3 0 0,7 3-1 0,-6-4-1 15,0 4 0-15,6-4-1 0,-6 1 0 0,6-1 0 0,-8 0 0 0,2 4-2 0,6-4 1 16,-6 1-1-16,6-5-1 0,-7 5-1 0,7-1 2 0,-7 0 1 0,7-3-1 16,-6 3 1-16,6-3 2 0,-7 3 0 0,7 0 0 0,0-2 1 0,-6 2 0 0,6-3 3 15,0 3-1-15,-6-3 2 0,6 3-2 0,-7-3 2 0,7 3-1 0,0-4-2 16,-7 1 0-16,7 3 1 0,-6-3-1 0,6 3-2 0,-6-3 0 0,6 3-2 16,0-3-2-16,-7 0-2 0,7-1-2 0,-7 5-4 0,7-5-4 0,0 1-3 15,-6 0-4-15,6-1-6 0,-7 1-5 0,7 3-3 0,-6-3-4 0,6-1-4 0,-6 2-5 16,6 1 0-16,-7-1-5 0,7 2-3 0,0-4-4 0,-7 5 1 0,1-5-3 15,6 5 0-15,-6-1 0 0,6 0 2 0,-8-3 1 0,2 3-1 0,6 1 0 16,-6-1 3-16,6 0 1 0,-7-3 2 0,7 3 3 0,-6 0 4 0,6 1 5 16,-7-5 2-16,7 5 7 0,0-5 3 0,-6 5 5 0,6-5 5 0,0 1 4 0,-7 1 7 15,7-2 2-15,0 0 7 0,0 1 2 0,-6 0 4 0,6 0 3 0,0-1-1 16,0-3 3-16,-6 4 0 0,6-4 0 0,0 0-1 0,-8 3-2 0,8-3-2 16,0 0 1-16,-6 4-2 0,6-4-1 0,-6 3-1 0,6-3 2 0,-7 4 4 0,7-4 7 15,-6 4 7-15,-1-4 3 0,1 4 1 0,6-4 4 0,-7 3 6 0,1 0 2 0,-1 2 6 16,0-2 0-16,1 1 1 0,0-1-2 0,-1 1 1 0,0 0-5 0,1-1-4 15,0 1-8-15,6 0-9 0,-7-1-3 0,1 2-3 0,-1-2-2 0,0 0-5 16,7-3-3-16,-6 4-4 0,6 0 1 0,-6-1 0 0,6 1 0 0,-8-4 3 16,8 4 1-16,0-4 4 0,0 3 0 0,-6 1 0 0,6-4 1 0,0 0 2 15,-6 3-2-15,6-3 2 0,0 4 0 0,-6-4-1 0,6 4-1 0,0-4-2 16,0 0-2-16,-7 3-2 0,7-3-4 0,0 5 0 0,-7-5 0 0,7 4-1 0,-6-2 5 16,-1 3 3-16,7-2 5 0,-6 1 4 0,0 0 3 0,-2-1 5 0,8 1 2 15,-6 3 3-15,0-4-1 0,-1 5 4 0,1-4-1 0,-1 3 1 0,1-3 1 0,-1 3-2 16,1-3-3-16,-1 3-3 0,0-3-3 0,7 3-3 0,-6-3 0 0,0 3-5 15,-1-4 1-15,7 1-2 0,-7 0 1 0,1-1 3 0,6 1 0 0,-6 0 1 16,-1-1 1-16,7 1 0 0,-6-1 2 0,6 1 2 0,-7 1-1 0,0-2 0 16,7-3-1-16,-6 4 1 0,0 0-1 0,-1-4-2 0,7 3 2 0,-7 1-2 0,1-1 0 15,0 1 0-15,-8-4 4 0,8 4 1 0,-1-1 0 0,-5 1 0 0,4 3 2 0,-4-4 1 16,-1 2 1-16,0 2 2 0,6-3 0 0,-13 3 2 0,8-3 0 0,-2 3 1 16,2 0-1-16,-8 0 0 0,7 1-3 0,-7-1-3 0,8 0-2 0,-8 1 0 15,7-1-5-15,-7 0-6 0,1 5-2 0,6-5 1 0,-6 0-2 0,-1 1-6 16,6 3-7-16,-5-4-9 0,-1 0-20 0,2 0-19 0,4 1-40 0,-6-1-39 15,1 0-56-15,6 1-58 0,0-1-116 0,-7-3-117 0,7-1-4 0,-6 5 11 0,6-5 20 16,-1-3 19-16,2 4 26 0,-1-4 29 0,0 4 35 0,0-8 41 0,-7 4 54 0,7-4 55 16,0 1 71-16,0-1 108 0</inkml:trace>
  <inkml:trace contextRef="#ctx0" brushRef="#br0" timeOffset="-96355.61">12030 5345 0 0,'-6'18'30'0,"-2"0"119"0,8 1 43 0,-6-4 26 16,6-1 22-16,-6 0 18 0,-1 2 15 0,7-2 14 0,-7-3 14 0,7 4 10 0,-6-4 11 15,6 0 12-15,-6-4 8 0,6 0-142 0,0 5-168 0,-7-6-21 0,7 2-1 16,-6-1 1-16,6 0 1 0,0 0-2 0,0-3 3 0,0 4-2 0,-7-4-2 16,7 3-3-16,0-3-3 0,0-1-1 0,0 1-3 0,-7 0-1 0,7-1-4 15,0-3-7-15,0 4-6 0,0-4-73 0,0 0-80 0,0 0-80 0,0 0-79 16,0 0-2-16,0 0 12 0,0 0 11 0,0 0 15 0,0 0 13 0,0-7 17 0,0 3 18 15,0-3 22-15,0-2 27 0,0 3 39 0</inkml:trace>
  <inkml:trace contextRef="#ctx0" brushRef="#br0" timeOffset="-95495.09">11893 3956 0 0,'0'4'171'0,"0"-4"176"0,0 0 85 0,0 0 61 0,0 0 56 16,0 0 52-16,0-4 52 0,-7 4 50 0,7-3 48 0,0 3 35 0,-6-4 35 16,6 0 28-16,-6 1 23 0,6-1-709 0,-8-3-163 0,2 3 0 0,6 0 0 0,-6 0 0 15,6-3 0-15,-6 0 0 0,6 3 0 0,-7-3 0 0,7 0 0 0,-7-5 0 0,7 5 0 16,-6-4 0-16,6 4 0 0,0-4 0 0,-7 0 0 0,7-4 0 0,0 1 0 16,0 3-288-16,0-4-96 0,-6 1-46 0,6-2-45 0,6 2-146 0,-6-1-143 15,0 1 21-15,0 3 45 0,0-4 50 0,0 4 49 0,0 4 55 0,7 0 57 16,-7-1 66-16,0 5 69 0,6-1 58 0,-6 4 61 0,0 0 69 0,0 0 118 0</inkml:trace>
  <inkml:trace contextRef="#ctx0" brushRef="#br0" timeOffset="-95326.1">12089 3931 0 0,'6'3'218'0,"-6"5"189"0,6-5 92 16,1-3 69-16,-7 4 55 0,0-4 53 0,0 0 51 0,0 0 37 0,0-4 37 15,0 1 26-15,-7-1 25 0,7 0 24 0,-6 1-523 0,6-1-353 0,-6 0 0 16,-2-3 0-16,2-4 0 0,6 0 0 0,-6 1 0 0,-1-2 0 0,1 1 0 15,6-4 0-15,-7 1 0 0,7 3 0 0,-6-4-246 0,6 0-274 0,-7 1-122 0,7-1-87 16,0 4-73-16,0 0 27 0,7 0 40 0,-7 0 54 0,6 4 55 16,-6-1 57-16,7 1 57 0,-7 0 78 0,6 3 78 0,1 0 76 0,-1 1 78 0</inkml:trace>
  <inkml:trace contextRef="#ctx0" brushRef="#br0" timeOffset="-95011.18">12486 3938 0 0,'0'-7'232'0,"0"-1"191"0,-7 1 97 0,7 0 77 0,0-1 66 16,0 1 50-16,-7-3 47 0,7 6 33 0,0-4 32 0,-6 0 29 0,6 5 24 15,0-1 24-15,0-3-871 0,-6 3-31 0,6 4 0 0,0-3 0 0,0 3 0 16,0 3 0-16,0 1 0 0,0 3 0 0,0-3 0 0,0 7 0 0,0 1 0 0,0 2 0 15,6 0 0-15,-6 5 0 0,0 3 0 0,0-1 0 0,6 5 0 0,-6 0 0 16,0 3 0-16,7 4 0 0,-7 0 0 0,0 0 0 0,0 0 0 0,0 4 0 0,7-4 0 16,-7-1 0-16,0-2 0 0,0 3 0 0,0-4 0 0,0 0 0 0,6-3 0 15,-6 0 0-15,0-4 0 0,0-4 0 0,0 0 0 0,0-3 0 0,0 0 0 16,7-4 0-16,-7 0 0 0,0-4 0 0,0 0-275 0,0-3-451 0,0-1-137 0,0-3 6 16,0 0 33-16,6-3 42 0,0 3 43 0,-6-8 64 0,8 1 70 0,-8 0 69 15,6 0 72-15,0-4 95 0,-6-4 92 0,6 4 108 0,1-4 139 0</inkml:trace>
  <inkml:trace contextRef="#ctx0" brushRef="#br0" timeOffset="-94543.39">13196 3854 0 0,'0'-8'234'0,"0"5"180"16,6-5 82-16,-6 5 50 0,0-1 35 0,0 0 37 0,0 4 30 0,7-3 41 0,-7-1 41 15,0 4 35-15,0-4 33 0,0 4 30 0,6-3 16 0,-6 3-844 16,0 0 0-16,0 0 0 0,6 0 0 0,-6 3 0 0,7-3 0 0,0 0 0 0,-7 0 0 16,6 0 0-16,0 0 0 0,2 0 0 0,-2 4 0 0,7-4 0 0,-7 0 0 15,1 0 0-15,-1 0 0 0,7 4 0 0,-7-4 0 0,8 0 0 0,-8 0 0 0,1 3 0 16,6-3 0-16,-7 4 0 0,1 0 0 0,-1-1 0 0,1 1 0 0,0 3 0 0,-1 1 0 15,-6 2 0-15,0 1-29 0,6 5-17 0,-12-2 15 0,6 0 10 0,0 5 14 16,-6 3 25-16,-1 0 26 0,0 0 28 0,1 4-72 0,-1-1 0 0,-6 1 0 16,7-1 0-16,-7 1 0 0,-1 0 0 0,2-4 0 0,5 3 0 0,-6-3 0 15,7-3 0-15,-7 3 0 0,7-8 0 0,-2 4 0 0,2-7 0 0,0 1 0 0,-1-1 0 16,0 0 0-16,7-4 0 0,-6-3 0 0,6-1 0 0,0 1 0 0,0 0 0 16,0-1 0-16,0-3 0 0,0 0 0 0,6 0 0 0,1 0 0 0,-7-3 0 0,7 3 0 15,-1-4 0-15,8 0 0 0,-8 4 0 0,0-3 0 0,7-1 0 0,0 0 0 16,-6-3 0-16,13 3 0 0,-8 1 0 0,1-5 0 0,0 1 0 0,7 2 0 15,-7-1 0-15,7-2 0 0,-8 1 0 0,8 0 0 0,-1 0 0 0,1-4 0 0,-7 4 0 16,7-1 0-16,0 1 0 0,-8-1 0 0,8 1 0 0,-7 0 0 0,7-1 0 16,-8 1-643-16,2 3-255 0,-2-3 20 0,1 4 32 0,1-1 35 0,-2 0 45 0,2 1 44 15,-8-1 63-15,7 0 68 0,-6 4 84 0,-1 0 87 0,1-3 120 0,-1 3 150 16</inkml:trace>
  <inkml:trace contextRef="#ctx0" brushRef="#br0" timeOffset="-94093.95">14231 3605 0 0,'6'3'252'0,"-6"-3"182"16,7 4 77-16,-7-4 54 0,7 4 41 0,-7-1 48 0,0 1 45 0,6 0 39 0,-6-1 36 16,0 1 35-16,6-4 30 0,-6 4 27 0,7-1-422 0,-7 1-444 0,7-4 0 15,-7 4 0-15,6-4 0 0,1 0 0 0,-7 0 0 0,6 3 0 0,1-3 0 16,-1 0 0-16,1 0 0 0,-1 4 0 0,8-4 0 0,-8 0 0 0,0 4 0 0,1-1 0 15,-1 1 0-15,-6-1 0 0,7 1 0 0,-7 3 0 0,6 1 0 0,-6 3 0 16,-6 0 0-16,6 0 0 0,-7 4 0 0,7-1 0 0,-6 4 0 0,-7-3 0 0,7 7 0 16,-8-4 0-16,8 4 0 0,-7-4 0 0,0 2 0 0,6 1 0 0,-6-3 0 15,0 1 0-15,7-1 0 0,-8-4 0 0,8 1 0 0,0 0 0 0,-1-5 0 16,1 2 0-16,-1-4 0 0,7-1 0 0,-7-4 0 0,7 1 0 0,-6 0 0 16,6-1 0-16,0-3 0 0,6 0 0 0,-6 0 0 0,7 0 0 0,0-3 0 0,-7 3 0 15,6-4 0-15,1 0 0 0,5 1 0 0,-5-1 0 0,0 1 0 0,5-1 0 16,2 0 0-16,-8-4 0 0,7 4 0 0,0 1 0 0,0-4 0 0,7 3 0 0,-7 0 0 15,0 1 0-15,0-1 0 0,-1 0 0 0,2 1 0 0,-1 3 0 0,0-3 0 16,0 3 0-16,0 0 0 0,0 0 0 0,0 0 0 0,-6 3 0 0,5 0 0 0,-5 1 0 16,6 0 0-16,-6 3 0 0,-1 0 0 0,0 0 0 0,-6 5 0 0,8-1 0 15,-8 0 0-15,0 4 0 0,0-1 0 0,0 1 0 0,-8 4 0 0,8-1 0 0,-6 3 0 16,0-3 0-16,-1 5 0 0,1 2 0 0,-1-3 0 0,-6 1 0 0,7-2 0 16,-8 5 0-16,8-8 0 0,-7 4 0 0,6 0 0 0,1-3 0 0,-1-1 0 15,-5-4 0-15,12 1 0 0,-7-4 0 0,0 0 0 0,1 0 0 0,0-3 0 0,6-5 0 16,-8 1 0-16,8-1-523 0,0-3-356 0,-6-3 2 0,6-1 28 0,-6 1 37 15,6-1 40-15,0-3 47 0,0-1 51 0,-7 2 78 0,7-6 81 0,0 4 105 0,0-3 104 16,0-3 107-16,0 3 145 0</inkml:trace>
  <inkml:trace contextRef="#ctx0" brushRef="#br0" timeOffset="-93895.01">14876 3509 7 0,'6'-18'325'15,"8"3"169"-15,-2 1 88 0,-6-2 67 0,2 2 56 0,-2 3 45 0,0 4 42 16,-6-4 37-16,7 7 29 0,-7-2 30 0,6 1 23 0,-6 2-510 0,0-1-401 16,0 0 0-16,0 4 0 0,0 0 0 0,0 0 0 0,-6 0 0 0,6 4 0 0,0-4 0 15,-7 4 0-15,7 4 0 0,-6-5 0 0,6 4 0 0,-6-3-587 0,6 7-161 0,-8-4-107 16,2 4 15-16,6-1 35 0,-6 2 46 0,0-1 49 0,-1 0 67 0,0 0 69 16,7 0 68-16,-6 0 70 0,-1 0 97 0,7 0 96 0,0-3 106 0,-6-1 128 15</inkml:trace>
  <inkml:trace contextRef="#ctx0" brushRef="#br0" timeOffset="-93745.6">15176 3403 0 0,'6'-4'252'0,"0"1"187"15,0 3 88-15,2-3 66 0,-2 3 52 0,-6 3 51 0,6-3 44 0,-6 3 34 16,0 1 31-16,-6 0 9 0,6 0 3 0,0 3-19 0,-6 0-507 0,-2 0-291 0,2 0 0 16,-6 4 0-16,5 1-5 0,-6-1-607 0,0 0-207 0,-1 0-16 0,2 0 15 15,-1 3 28-15,0-3 34 0,0 4 51 0,-1-4 56 0,2 0 69 0,-2-1 71 16,2 2 83-16,-1-1 86 0,-7 0 104 0,7 0 147 0</inkml:trace>
  <inkml:trace contextRef="#ctx0" brushRef="#br0" timeOffset="-92142.48">11886 4864 0 0,'0'-3'183'0,"-6"3"183"0,6 0 93 0,0 0 74 0,-6-4 68 16,6 4 55-16,-8 0 53 0,8-3 41 0,0 3 38 0,0-4 35 0,-6 4 31 0,6 0 28 16,0 4-295-16,0-4-587 0,0 3 0 0,0-3 0 0,0 0 0 0,0 0 0 0,0 0 0 15,0 0 0-15,0 0 0 0,0 0 0 0,0 0 0 0,6 0 0 0,2 0 0 16,-2 4 0-16,-6-4 0 0,13 0 0 0,-6 0 0 0,6 0 0 0,-1 0 0 15,2 0 0-15,-2 0 0 0,8 0 0 0,-7 0 0 0,13 0 0 0,-6 0 0 16,-1 0 0-16,7 0 0 0,0 0 0 0,0-4 0 0,1 4 0 0,5-3 0 0,-6 3 0 16,7-4 0-16,-7 4 0 0,7-3 0 0,-1 3 0 0,1-4 0 0,-1 4 0 0,7-4 0 15,-7 4 0-15,1 0 0 0,-1-4 0 0,7 4 0 0,-5 0 0 0,-2 0 0 16,7 0 0-16,-6-3 0 0,-1 3 0 0,7 0 0 0,-7 0 0 0,1 0 0 16,-1 0 0-16,8-3 0 0,-7 3 0 0,-1-5 0 0,1 5 0 0,-1 0 0 15,7-3 0-15,-6-1 0 0,-1 0 0 0,1 4 0 0,-1-3 0 0,2-1 0 0,-2 1 0 16,1-1 0-16,-8 0 0 0,8 4 0 0,0-3 0 0,-1-2 0 15,-6 2 0-15,7 0 0 0,-8 3 0 0,8-4 0 0,-7 4 0 0,0-4 0 0,7 4 0 16,-7-3 0-16,0 3 0 0,0-4 0 0,1 4 0 0,-2 0 0 0,1-4 0 0,0 4 0 16,0 0 0-16,1 0 0 0,-1-3 0 0,-7 3 0 0,7 0 0 0,0 0 0 15,-6 0 0-15,5-4 0 0,-5 4 0 0,6 0 0 0,-6 0 0 0,-1 0 0 16,1 0 0-16,6 0 0 0,-7 0 0 0,1 0 0 0,0 0 0 0,-1 0 0 0,1 0 0 16,-1 0 0-16,-6 4 0 0,7-4 0 0,-1 3 0 0,-5-3 0 0,5 0 0 0,-6 4 0 15,0-4 0-15,-1 4 0 0,8-4 0 0,-6 3 0 0,-8-3 0 0,7 4 0 16,0-4 0-16,0 4 0 0,-7-4 0 0,8 3 0 0,-8-3 0 0,0 3 0 15,1-3 0-15,0 5 0 0,6-5 0 0,-7 0 0 0,-6 3 0 0,6-3 0 0,2 0 0 16,-2 0 0-16,-6 0 0 0,6 4 0 0,-6-4 0 0,6 0 0 0,-6 0 0 0,0 0 0 16,0 0 0-16,7 0 0 0,-7 0 0 0,0 0 0 0,0 0 0 0,0 0 0 15,0 0 0-15,0 0 0 0,0 0 0 0,0 0 0 0,0 0 0 0,0 0 0 16,0 0-385-16,-7 0-501 0,7 0 2 0,-6 4 28 0,6-4 35 0,-6 0 42 16,0 0 47-16,6 0 53 0,-8 0 72 0,2 0 79 0,0-4 97 0,-1 4 100 15,1-4 118-15,6 1 154 0</inkml:trace>
  <inkml:trace contextRef="#ctx0" brushRef="#br0" timeOffset="-90941.66">16901 1542 0 0,'-12'4'188'15,"4"3"174"-15,2-3 77 0,0 3 54 0,0-4 44 0,-2 1 47 0,2 3 46 0,0-2 39 16,-1-2 38-16,1 0 40 0,6 2 36 0,-7-2 40 0,7 4 41 0,-7-3-499 0,7 0-365 15,0-1 0-15,0 1 0 0,0-4 0 0,0 4 0 0,0-1 0 0,7-3 0 16,-7 4 0-16,7-4 0 0,-7 4 0 0,6-1 0 0,1-3 0 0,-1 4 0 0,8 0 0 16,-8-1 0-16,0-3 0 0,8 4 0 0,-8 0 0 0,7-1 0 0,0 1 0 15,0-4 0-15,-1 4 0 0,2-1 0 0,-1 1 0 0,7 0 0 0,-8-1 0 0,2 1 0 16,5-1 0-16,1 1 0 0,-8 0 0 0,8 3 0 0,0-3 0 0,-1-1 0 0,1 5 0 16,-8-5 0-16,8 1 0 0,7 4 0 0,-9-5 0 0,2 5 0 0,7-4 0 0,-8-1 0 15,7 4 0-15,0-3 0 0,-6-1 0 0,6 1 0 0,0 4 0 0,7-8 0 16,-7 3 0-16,-1 0 0 0,8 2 0 0,-7-2 0 0,6 1 0 0,1-4 0 0,-7 3 0 15,7-3 0-15,-1 4 0 0,1 0 0 0,-7-4 0 0,6 3 0 0,1 1 0 0,-1-4 0 16,-6 4 0-16,7-4 0 0,-1 3 0 0,-5 2 0 0,5-5 0 0,-6 3 0 16,7 0 0-16,-1 1 0 0,-5 0 0 0,-1-1 0 0,6 1 0 0,-5 0 0 0,-1-1 0 15,0-3 0-15,-1 4 0 0,1-1 0 0,7 1 0 0,-13 0 0 0,6-4 0 0,0 3 0 16,-1 2 0-16,-5-5 0 0,6 4 0 0,-6-4 0 0,6 3 0 0,-6-3 0 16,-1 4 0-16,0-4 0 0,1 3 0 0,-7-3 0 0,7 0 0 0,-8 4 0 0,8-4 0 15,-6 0 0-15,-2 4 0 0,8-4 0 0,-13 0 0 0,5 3 0 0,2-3 0 16,-2 0 0-16,1 4 0 0,-6-4 0 0,6 0 0 0,-7 4 0 0,2-4 0 0,4 0 0 15,-6 3 0-15,1-3 0 0,0 0 0 0,-1 3 0 0,1-3 0 0,-1 0 0 0,0 0 0 16,2 0 0-16,-2 4 0 0,0-4 0 0,0 0 0 0,1 0 0 0,0 0 0 0,-1 0 0 16,-6 0 0-16,7 0 0 0,-1 0 0 0,1 0 0 0,-7 0 0 0,7 0 0 15,-1 0 0-15,0 0 0 0,-6 0 0 0,6 0 0 0,-6 0 0 0,8-4 0 16,-2 4 0-16,-6 0 0 0,6 0 0 0,-6 0 0 0,7 0 0 0,-1 0 0 0,-6 0 0 16,7 0 0-16,-7 0 0 0,7 0 0 0,-1 0 0 0,-6 0 0 0,6 0 0 0,-6 0 0 15,8 0 0-15,-8 0 0 0,6 0 0 0,-6 0 0 0,6 0 0 0,-6 0 0 16,6 0 0-16,-6 0 0 0,7 0 0 0,-7 0 0 0,7 0 0 0,-7 0 0 0,0 0 0 15,6 0 0-15,-6 0 0 0,0 0 0 0,0 0 0 0,0 0 0 0,0 0 0 0,0 0 0 16,0 0 0-16,0-3 0 0,-6 3-535 0,6-3-341 0,-7-1 2 0,0 4 30 16,7 0 36-16,-12 0 40 0,6 0 50 0,-8 4 54 0,1-4 75 0,-7 3 76 0,8 0 101 0,-8 5 100 15,-6-4 101-15,6 3 144 0</inkml:trace>
  <inkml:trace contextRef="#ctx0" brushRef="#br0" timeOffset="-89379.16">17019 4392 0 0,'0'-3'227'0,"6"-1"173"0,-6 0 86 0,0 1 66 0,6-1 56 16,-6 4 46-16,0 0 42 0,0-4 35 0,7 4 32 0,-7 0 40 0,0 0 38 15,0 0 38-15,0-3-328 0,7 3-551 0,-7 0 0 0,6 0 0 0,1 0 0 16,-7 0 0-16,6 0 0 0,0 0 0 0,2-4 0 0,4 4 0 0,-6 0 0 0,8-4 0 16,-1 4 0-16,-7-3 0 0,14-1 0 0,-8 0 0 0,2 4 0 0,-1-3 0 0,7-5 0 15,-8 5 0-15,8-1 0 0,-7 0 0 0,7 1 0 0,-8-1 0 16,8-1 0-16,-7 2 0 0,7 3 0 0,-7-3 0 0,6 3 0 0,-5-3 0 0,5 3 0 16,-6 0 0-16,6 0 0 0,1 0 0 0,0 0 0 0,-8 3 0 0,8-3 0 15,-1 3 0-15,1-3 0 0,6 0 0 0,-7 3 0 0,1-3 0 0,6 0 0 0,1 5 0 16,-8-5 0-16,7 0 0 0,0 0 0 0,0 0 0 0,0 0 0 0,1 0 0 0,5 0 0 15,-7 0 0-15,1 0 0 0,1 0 0 0,5-5 0 0,-6 5 0 0,1 0 0 16,-1-3 0-16,6 3 0 0,-5-3 0 0,-2 3 0 0,8 0 0 0,-8-3 0 16,2 3 0-16,5-5 0 0,-6 5 0 0,1-4 0 0,5 4 0 0,-6 0 0 15,0-3 0-15,7 3 0 0,-7-4 0 0,-1 4 0 0,9-3 0 0,-9 3 0 0,1-4 0 16,1 4 0-16,-1-3 0 0,0-1 0 0,0 4 0 0,-1-4 0 0,2 1 0 16,-8 3 0-16,8-4 0 0,-8 1 0 0,0-1 0 0,1 4 0 0,-1-4 0 0,1 0 0 15,0 4 0-15,-1-3 0 0,1 3 0 0,-8-4 0 0,2 0 0 0,5 4 0 16,-5 0 0-16,-2-3 0 0,2 3 0 0,-2 0 0 0,1-4 0 0,1 4 0 15,-8 0 0-15,8 0 0 0,-8 0 0 0,6 0 0 0,-5 0 0 0,6 0 0 0,-6 0 0 16,-1 0 0-16,0 0 0 0,8 0 0 0,-8 0 0 0,0 0 0 0,1 4 0 0,0-4 0 16,-1 0 0-16,1 0 0 0,-7 0 0 0,6 0 0 0,1 0 0 15,0 3 0-15,-1-3 0 0,-6 0 0 0,6 0 0 0,0 0 0 0,2 0 0 0,-8 4 0 16,6-4 0-16,0 0 0 0,1 0 0 0,-7 0 0 0,6 0 0 0,-6 4 0 16,7-4 0-16,0 0 0 0,-7 0 0 0,6 0 0 0,-6 0 0 0,6 3 0 0,0-3 0 15,-6 0 0-15,8 0 0 0,-8 0 0 0,6 0 0 0,0 0 0 0,1 4 0 0,-7-4 0 16,7 0 0-16,-7 0 0 0,6 0 0 0,1 0 0 0,-7 0 0 0,6 4 0 15,0-4 0-15,-6 0 0 0,7 0 0 0,-7 0 0 0,7 0 0 0,-7 0 0 16,6 0 0-16,-6 0 0 0,6 0 0 0,-6 4 0 0,7-4 0 0,-7 0 0 16,0 0 0-16,0 0 0 0,0 0 0 0,0 0 0 0,7 0 0 0,-7 0 0 0,0 0 0 15,0 0 0-15,0 0 0 0,0 0 0 0,0 0 0 0,0 0 0 0,0 0 0 0,0-4 0 16,-7 4 0-16,7-4 0 0,-7 0-383 0,1 1-500 0,0-1-1 0,-1 0 27 16,0 4 36-16,-5-3 39 0,5 3 49 0,-6 0 52 0,0-4 78 0,-1 4 80 15,-4 4 98-15,-2-4 99 0,1 0 108 0,5 3 146 0</inkml:trace>
  <inkml:trace contextRef="#ctx0" brushRef="#br0" timeOffset="-83371.66">14563 4799 0 0,'0'0'63'0,"0"0"145"0,-6 0 65 16,6 0 51-16,0 0 47 0,0 0 46 0,-6-4 48 0,6 4 47 0,0 0 45 16,-8 0 35-16,8 0 35 0,0-3 32 0,0 3 32 0,-6 0-174 0,6-5-214 0,0 5-33 15,0 0-9-15,0-3-7 0,-6 3-9 0,6-3-19 0,0 3-23 0,0 0-50 0,0 0-153 16,0 0 0-16,0 0 0 0,0 0 0 0,0 0 0 0,0 0 0 0,0 0 0 15,0 0 0-15,0 0 0 0,0 0 0 0,0 0 0 0,0 0 0 0,0 0 0 16,0 0 0-16,0 3 0 0,0-3 0 0,0 3 0 0,0-3 0 0,0 5 0 16,6-5 0-16,-6 3 0 0,0 1 0 0,6 0 0 0,-6-4 0 0,8 3 0 0,-2 1 0 15,-6-1 0-15,6 1 0 0,0 0 0 0,1-1 0 0,0 2 0 0,-1-2 0 16,1 0 0-16,-1 1 0 0,-6 0 0 0,14-4 0 0,-8 4 0 0,0-1 0 0,0-3 0 16,2 4 0-16,-2-1 0 0,0-3 0 0,7 4 0 0,-6-4 0 0,0 0 0 15,-1 3 0-15,0-3 0 0,1 0 0 0,0 4 0 0,-1-4 0 0,0 0 0 16,1 0 0-16,-1 4 0 0,1-4 0 0,0 0 0 0,-1 0 0 0,0 0 0 0,2 4 0 15,-8-4 0-15,6 0 0 0,0 0 0 0,-6 0 0 0,6 0 0 0,-6 0 0 0,0 4 0 16,7-4 0-16,-7 0 0 0,0 0 0 0,0 0 0 0,0 0 0 0,0 0 0 16,0 0 0-16,0 0 0 0,0 0 0 0,0 0 0 0,0 0 0 0,0 0 0 15,0 0 0-15,0 0 0 0,0 0 0 0,0 0 0 0,0 0 0 0,0 0 0 16,0 0 0-16,0 0 0 0,0 0 0 0,0 0 0 0,0 0 0 0,0 0-398 0,0 0-336 16,0 0-125-16,0 0 11 0,0 0 33 0,0 0 45 0,-7 0 47 0,7 0 67 0,-6 0 68 15,6 0 63-15,-6 0 65 0,0 0 94 0,-2 2 96 0,8-2 111 0,-6 0 139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44:11.67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5759 0 0,'0'0'184'0,"0"-4"166"0,6 4 70 0,-6 0 49 0,0 0 43 16,0-3 37-16,0 3 39 0,0 0 32 0,0 0 28 0,6 0 26 0,-6 0 22 15,0 0 26-15,0 0 27 0,0 0-290 0,0 3-351 0,0-3-36 0,0 0 10 16,0 0 1-16,0 4 5 0,8-4-2 0,-8 4-54 0,0-4-32 0,0 0 0 15,6 0 0-15,-6 3 0 0,0-3 0 0,6 0 0 0,-6 0 0 0,6 0 0 0,-6 4 0 16,8-4 0-16,-8 0 0 0,6 0 0 0,0 0 0 0,-6 0 0 0,7 0 0 16,-1 0 0-16,1 0 0 0,0 0 0 0,-1 0 0 0,0 0 0 0,0 0 0 0,2 0 0 15,-2 0 0-15,0 0 0 0,1 0 0 0,6 3 0 0,-6-3 0 0,-1 0 0 16,7 0 0-16,-6 0 0 0,5 0 0 0,-5 4 0 0,6-4 0 0,-6 0 0 0,5 0 0 16,-5 0 0-16,6 4 0 0,1-4 0 0,-8 0 0 0,7 0 0 0,0 3 0 15,0-3 0-15,-1 0 0 0,2 0 0 0,-8 4 0 0,7-4 0 0,0 0 0 16,0 0 0-16,1 0 0 0,-2 4 0 0,2-4 0 0,-1 0 0 0,-1 0 0 0,8 0 0 15,-6 0 0-15,-2 0 0 0,8 0 0 0,-7 0 0 0,-1 0 0 0,8 0 0 16,0 3 0-16,-7-3 0 0,7 0 0 0,-1 0 0 0,-6 0 0 0,6 0 0 16,1 4 0-16,0-4 0 0,-1 0 0 0,1 0 0 0,0 4 0 0,-2-4 0 15,9 0 0-15,-7 3 0 0,-2-3 0 0,2 0 0 0,7 0 0 0,-8 4 0 0,7-4 0 0,-6 0 0 16,0 0 0-16,5 0 0 0,-5 4 0 0,6-4 0 0,-6 0 0 0,5-4 0 16,-5 4 0-16,0 0 0 0,6 0 0 0,-7 0 0 0,7-4 0 0,-6 4 0 15,5-3 0-15,-5 3 0 0,6-4 0 0,-6 4 0 0,5-4 0 0,-5 1 0 16,7 3 0-16,-8-4 0 0,7 0 0 0,0 1 0 0,-6-1 0 0,6 4 0 0,0-4 0 15,-7 1 0-15,7-1 0 0,0 1 0 0,1 3 0 0,-8-4 0 0,7 0 0 16,0 4 0-16,0-3 0 0,0-2 0 0,-7 5 0 0,7 0 0 0,1-3 0 0,-1 3 0 16,0 0 0-16,0 0 0 0,0 0 0 0,0 0 0 0,-6 0 0 0,6 0 0 15,0 0 0-15,-1 3 0 0,1-3 0 0,1 0 0 0,-1 5 0 0,0-5 0 16,0 0 0-16,0 3 0 0,0-3 0 0,0 4 0 0,0-4 0 0,7 0 0 16,-7 4 0-16,0-4 0 0,0 0 0 0,0 0 0 0,0 3 0 0,0-3 0 0,6 0 0 15,-5 0 0-15,-1-3 0 0,0 3 0 0,0 0 0 0,-1 0 0 0,9-4 0 0,-9 4 0 16,1 0 0-16,0-4 0 0,1 4 0 0,-1-3 0 0,6 3 0 0,-5-5 0 15,-1 5 0-15,-1 0 0 0,1-3 0 0,7 3 0 0,-7 0 0 0,0 0 0 16,0-3 0-16,7 3 0 0,-7 0 0 0,0 0 0 0,-1-5 0 0,8 5 0 16,-7 0 0-16,0 0 0 0,1 0 0 0,5 0 0 0,-6 0 0 0,1 0 0 0,5 0 0 15,-6 0 0-15,0-4 0 0,0 4 0 0,6 0 0 0,-6 0 0 0,1 0 0 16,-1-3 0-16,6 3 0 0,-6 0 0 0,1-3 0 0,-1 3 0 0,6-4 0 0,-6 4 0 16,0-4 0-16,6 4 0 0,-5-3 0 0,5-1 0 0,-6 4 0 0,7-4 0 15,-7 1 0-15,6 3 0 0,-5-4 0 0,5 4 0 0,-6-3 0 0,7 3 0 16,-7-4 0-16,7 4 0 0,-1-4 0 0,-6 4 0 0,7-4 0 0,-7 4 0 0,7 0 0 0,-1-3 0 15,-6 3 0-15,7 0 0 0,-1 0 0 0,-7 0 0 0,9 0 0 16,-2 0 0-16,1 0 0 0,-7 0 0 0,7 0 0 0,-1-4 0 0,1 4 0 0,-7 0 0 16,6 0 0-16,1 0 0 0,-1-4 0 0,-5 4 0 0,5 0 0 0,1-3 0 15,-7 3 0-15,6 0 0 0,1-4 0 0,-8 0 0 0,9 1 0 0,-2 3 0 0,1-4 0 16,-7 0 0-16,6 1 0 0,1-1 0 0,-8 1 0 0,9-1 0 0,-2 0 0 0,-7 1 0 16,8-1 0-16,0 0 0 0,0 1 0 0,-8-1 0 0,7 0 0 0,2 4 0 15,-2-3 0-15,1-1 0 0,-7-1 0 0,7 5 0 0,-1-2 0 0,1 2 0 16,-1-4 0-16,1 4 0 0,-1-4 0 0,1 4 0 0,-7-4 0 0,6 4 0 15,1-4 0-15,-1 4 0 0,-5 0 0 0,5 0 0 0,1-3 0 0,-1 3 0 0,1 0 0 16,-7 0 0-16,6 0 0 0,1-4 0 0,-7 4 0 0,7 0 0 0,-1 0 0 0,-6 0 0 16,7 0 0-16,-1-3 0 0,-5 3 0 0,5 0 0 0,1 0 0 15,-7 0 0-15,6 0 0 0,-6 0 0 0,7 0 0 0,-7 0 0 0,7 0 0 0,-1 0 0 16,-7 0 0-16,2 0 0 0,5 0 0 0,-6 3 0 0,1-3 0 0,5 0 0 16,-6 4 0-16,0-4 0 0,7 0 0 0,-7 3 0 0,0-3 0 0,0 0 0 0,6 4 0 15,-6-4 0-15,0 0 0 0,1 4 0 0,5-4 0 0,-6 4 0 0,1-4 0 16,-1 0 0-16,-1 0 0 0,9 4 0 0,-9-4 0 0,1 0 0 0,0 0 0 0,0 0 0 15,1 0 0-15,-1 0 0 0,-1 0 0 0,1 0 0 0,0 0 0 0,1 0 0 16,-1 0 0-16,0 0 0 0,-1 0 0 0,-5 0 0 0,6 0 0 0,1-4 0 16,-1 4 0-16,0 0 0 0,-7 0 0 0,7 0 0 0,0 0 0 0,0 4 0 15,-7-4 0-15,8 0 0 0,-1 0 0 0,-6 0 0 0,5 0 0 0,1 2 0 0,-6-2 0 16,6 0 0-16,0 5 0 0,-7-5 0 0,7 0 0 0,1 4 0 0,-7-4 0 0,5 0 0 16,-5 3 0-16,6-3 0 0,-6 0 0 0,5 0 0 0,-5 4 0 0,0-4 0 15,6 0 0-15,-7 0 0 0,7 0 0 0,-6 0 0 0,-1 0 0 0,7 0 0 16,-6 0 0-16,-1 0 0 0,1 0 0 0,6 0 0 0,-6 0 0 0,-1 0 0 15,1 0 0-15,-1 0 0 0,7 0 0 0,-6 4 0 0,0-4 0 0,-1 0 0 0,1 0 0 16,-2 3 0-16,2-3 0 0,7 0 0 0,-8 4 0 0,0-4 0 0,1 4 0 16,-1-4 0-16,1 3 0 0,6-3 0 0,-6 4 0 0,-1 0 0 0,1-4 0 0,-1 3 0 15,1-3 0-15,0 4 0 0,6-1 0 0,-7-3 0 0,1 4 0 0,0 0 0 16,-1-4 0-16,0 3 0 0,0-3 0 0,1 4 0 0,0-4 0 0,-1 4 0 0,1-4 0 16,0 0 0-16,-1 3 0 0,1-3 0 0,-1 4 0 0,0-4 0 0,1 4 0 15,-1-4 0-15,1 0 0 0,0 0 0 0,-1 3 0 0,7-3 0 0,-6 0 0 0,-1 4 0 16,1-4 0-16,0 0 0 0,-1 4 0 0,1-4 0 0,0 4 0 0,-2-4 0 15,2 0 0-15,-1 0 0 0,1 3 0 0,0-3 0 0,-1 4 0 0,1-4 0 16,0 0 0-16,-1 3 0 0,1-3 0 0,-1 0 0 0,0 0 0 0,1 4 0 16,-1-4 0-16,-5 0 0 0,6 0 0 0,-1 0 0 0,0 4 0 0,-6-4 0 0,7 0 0 15,-7 0 0-15,6 0 0 0,1 0 0 0,-7 0 0 0,0 0 0 0,7 0 0 0,-8 0 0 16,2 0 0-16,6 0 0 0,-8 3 0 0,1-3 0 0,0 0 0 0,0 0 0 16,7 0 0-16,-7 0 0 0,0 0 0 0,0 4 0 0,0-4 0 0,0 0 0 15,0 0 0-15,0 4 0 0,0-4 0 0,0 0 0 0,0 3 0 0,0-3 0 0,0 3 0 16,0-3 0-16,0 0 0 0,0 4 0 0,1-4 0 0,-8 5 0 0,6-5 0 0,2 3 0 15,-1-3 0-15,-1 0 0 0,-4 0 0 0,4 3 0 0,2-3 0 16,-2 0 0-16,-5 5 0 0,6-5 0 0,0 0 0 0,0 3 0 0,0-3 0 0,0 0 0 16,-6 4 0-16,6-4 0 0,-1 0 0 0,2 0 0 0,-2 0 0 0,2 4 0 15,-1-4 0-15,-1 0 0 0,2 0 0 0,6 0 0 0,-8 0 0 0,1 0 0 16,7 0 0-16,-8 0 0 0,2 0 0 0,5 0 0 0,-5 0 0 0,5 0 0 0,0 0 0 16,-5 0 0-16,5 0 0 0,1 0 0 0,0 0 0 0,-1 0 0 0,0-4 0 0,0 4 0 15,1 0 0-15,7-4 0 0,-8 4 0 0,0 0 0 0,8 0 0 0,-8 0 0 16,7-3 0-16,-6 3 0 0,6 0 0 0,0 0 0 0,-7 0 0 0,7-5 0 15,0 5 0-15,0 0 0 0,1 0 0 0,-1 0 0 0,0 0 0 0,-1 0 0 0,1-3 0 16,1 3 0-16,-1 0 0 0,0 0 0 0,0 0 0 0,0 0 0 0,0-3 0 16,6 3 0-16,-6 0 0 0,1-5 0 0,5 5 0 0,-6-4 0 0,7 4 0 0,-7-3 0 15,7 3 0-15,-7-3 0 0,6-1 0 0,-6 4 0 0,7-4 0 0,-1 4 0 16,-5-3 0-16,5-1 0 0,-7 0 0 0,9 4 0 0,-2-3 0 0,-6 3 0 16,7-4 0-16,-8 1 0 0,8 3 0 0,-1 0 0 0,-5-4 0 0,5 4 0 15,-6-4 0-15,0 4 0 0,7-4 0 0,-7 4 0 0,0 0 0 0,1 0 0 0,5-3 0 0,-6 3 0 16,0 0 0-16,0 0 0 0,0-4 0 0,0 4 0 0,0 0 0 0,-7 0 0 15,7-4 0-15,-6 4 0 0,7 0 0 0,-9-3 0 0,2 3 0 0,7 0 0 16,-8 0 0-16,-6 0 0 0,7 0 0 0,-1 0 0 0,-6-4 0 0,0 4 0 0,0 0 0 16,0 0 0-16,0 0 0 0,-6 0 0 0,6 0 0 0,-7 4 0 0,0-4 0 15,2 0 0-15,-2 0 0 0,0 0 0 0,1 0 0 0,-7 0 0 0,6 3 0 16,-6-3 0-16,7 0 0 0,-7 0 0 0,0 0 0 0,7 0 0 0,-7 0 0 0,0 0 0 16,0 0 0-16,0 0 0 0,0 4 0 0,0-4 0 0,0 0 0 0,0 0 0 15,0 0 0-15,-7 0 0 0,0 0-638 0,7-4-221 0,-6 4 3 0,6-3 25 16,-13 3 39-16,7 0 40 0,-2 0 51 0,2 0 53 0,-6 0 70 0,-2 0 71 0,1 0 93 15,0 0 93-15,0 0 102 0,0 0 144 0</inkml:trace>
  <inkml:trace contextRef="#ctx0" brushRef="#br0" timeOffset="30319.83">17279 3411 0 0,'-6'-4'189'0,"-1"4"176"0,1-4 79 0,-1 4 58 16,0 4 45-16,1-4 47 0,6 0 40 0,-6 0 30 0,-2 4 27 0,8-4 23 0,-6 0 18 15,6 3 31-15,-6 1 31 0,6-1-287 0,0 1-456 0,0-1-51 0,0 1 0 16,6-4 0-16,-6 4 0 0,6-1 0 0,2-3 0 0,-2 4 0 0,0-4 0 0,8 3 0 16,-8 1 0-16,7 1 0 0,0-2 0 0,6-3 0 0,-5 4 0 0,5 0 0 15,1-4 0-15,6 3 0 0,-7-3 0 0,7 4 0 0,-6-4 0 0,6 0 0 0,7 0 0 16,-7 0 0-16,-1 0 0 0,9-4 0 0,-9 4 0 0,1-3 0 0,7 3 0 16,-1 0 0-16,-6-4 0 0,7 0 0 0,-7 4 0 0,0-3 0 0,0 3 0 15,1 0 0-15,-2-5 0 0,1 5 0 0,0 0 0 0,-6-4 0 0,-1 4 0 0,1 0 0 16,0 0 0-16,-1 0 0 0,-6 0 0 0,6 0 0 0,-5 4 0 0,-2-4 0 15,-5 0 0-15,6 0 0 0,-6 0 0 0,6 0 0 0,-6 0 0 0,-7 0 0 0,6 0 0 16,0 5 0-16,0-5 0 0,-6 0 0 0,0 0 0 0,8 0 0 0,-8 0 0 16,0 0 0-16,0 0 0 0,0 0 0 0,0 0-217 0,0 0-151 0,0 0-51 15,0 0-87-15,0 0-87 0,0 0-67 0,0 0-58 0,0 0 30 0,-8 0 41 16,2 3 40-16,6-3 42 0,-6 4 47 0,0-4 51 0,-1 4 73 0,0-1 69 0,1 1 74 16,-1-4 72-16</inkml:trace>
  <inkml:trace contextRef="#ctx0" brushRef="#br0" timeOffset="31114.89">17161 3575 0 0,'-6'0'181'0,"6"0"174"0,-6 0 78 0,6 0 59 16,-6 0 52-16,6 0 52 0,0 0 52 0,-7 0 41 0,7 0 38 0,0 0 27 16,0 3 22-16,0-3 23 0,0 0 17 0,7 0-435 0,-7 0-381 0,0 0 0 0,6 4 0 15,-6-4 0-15,0 5 0 0,6-5 0 0,-6 3 0 0,6-3 0 0,2 6 0 16,-2-1 0-16,0-1 0 0,1 3 0 0,-1-3 0 0,1 3 0 0,6 0 0 15,-1 4 0-15,-4-3 0 0,4 3 0 0,2-1 0 0,5 1 0 0,-6 0 0 16,0 4 0-16,7-4 0 0,-7 5 0 0,6-7 0 0,-6 7 0 0,7-2 0 0,-1-3 0 16,1 4 0-16,0-4 0 0,-1 3 0 0,0 1 0 0,1-4 0 0,-1 3 0 15,1-3 0-15,-1 1 0 0,1 2 0 0,0-3 0 0,-1 0 0 0,1-3 0 0,0 3 0 16,-8 0 0-16,8-4 0 0,-7 0 0 0,0 0 0 0,6 1 0 0,-5-1 0 16,-8 0 0-16,7-3 0 0,-7 0 0 0,8-1 0 0,-8 4 0 0,0-3 0 0,2-4 0 15,-2 4 0-15,-6 0 0 0,0-4 0 0,6 4 0 0,-6-4 0 0,0 4 0 16,0-4 0-16,0 0 0 0,0 3 0 0,0 1 0 0,0-4 0 0,-6 3 0 15,6 1 0-15,-6 3 0 0,-2-3 0 0,2 3 0 0,0 4 0 0,-1-3 0 0,-6 2 0 16,6 1 0-16,-5 0 0 0,-2 4 0 0,2-1 0 0,-2 4 0 0,1-2 0 16,-6 6 0-16,6-4 0 0,-7 4 0 0,1-3 0 0,-1 6 0 0,8-3 0 0,-8 0 0 15,0 4 0-15,-6-4 0 0,7 3 0 0,-1 1 0 0,1 0 0 0,-1-1 0 16,-6 1 0-16,6 3 0 0,1-3 0 0,-7-1 0 0,6 1 0 0,1-1 0 0,-7 1 0 16,6 0 0-16,1-4 0 0,-1 3 0 0,0-2 0 0,1-1 0 0,-1 0 0 15,8-4 0-15,-8 0 0 0,7 0 0 0,0-3 0 0,0-1 0 0,-1 2 0 16,2-5 0-16,6 0 0 0,-8-4 0 0,8 4 0 0,-1-4 0 0,1-3 0 15,6 3 0-15,-7-3 0 0,7-1 0 0,-7-3 0 0,7 4 0 0,0-4 0 0,0 0 0 16,0 0 0-16,7 0 0 0,-7 4 0 0,0-4 0 0,7 0 0 0,-1 0 0 0,1 0 0 16,-1 0 0-16,8 4 0 0,-8-4 0 0,6 0 0 0,2 0 0 0,5 0 0 15,-5 0 0-15,4 0 0 0,2 0 0 0,0 0 0 0,5-4 0 0,-5 4 0 16,7-4 0-16,-1 4 0 0,6-4 0 0,-6 1 0 0,7-1 0 0,-7 0 0 16,7-3 0-16,-1 3 0 0,7-3 0 0,-6 3 0 0,-1-3 0 0,7 0 0 15,-7 0 0-15,8-1 0 0,-7 1 0 0,5 0 0 0,-5 2 0 0,6-1 0 0,-7-2 0 0,1 0 0 16,0 1 0-16,0 4 0 0,-1-4 0 0,1 3 0 0,-7 0 0 0,-1-3 0 15,8 4 0-15,-13-2 0 0,6 2 0 0,0-1 0 0,-7 4 0 0,1-4 0 16,0 4 0-16,-8-3 0 0,8 3 0 0,-7 0 0 0,0 0 0 0,0-4 0 0,0 4 0 16,0 0 0-16,-6 0 0 0,5 0 0 0,-5 0 0 0,0 0 0 0,-1 4 0 0,0-4 0 15,-6 0 0-15,8 0 0 0,-2 0 0 0,-6 0 0 0,0 0 0 0,6 0 0 16,-6 0 0-16,0 0 0 0,0 3 0 0,0-3 0 0,0 0 0 0,0 0 0 16,0 0 0-16,0 0 0 0,0 0-203 0,0 0-673 0,0 0-1 0,0 0 28 15,-6 0 35-15,6 0 37 0,-6 0 47 0,-2 4 49 0,8-4 62 0,-6 4 67 0,0-4 79 16,-1 3 86-16,0-3 128 0,1 5 165 0</inkml:trace>
  <inkml:trace contextRef="#ctx0" brushRef="#br0" timeOffset="32214.16">17220 5547 0 0,'0'3'107'0,"-6"-3"163"0,6 0 77 0,0 0 66 0,0 0 62 15,-6 0 46-15,6 0 44 0,0 0 38 0,0 0 37 0,-7 0 28 0,7 0 27 16,0 0 25-16,0 0 21 0,0 0-233 0,0 0-279 0,0-3-63 0,0 3-30 0,0 0-36 16,0 0-35-16,0 0-21 0,0 0-19 0,0 0-9 0,0 0-12 0,0 0-3 0,0 0-3 15,0 0-4-15,7 0-1 0,-7 0-6 0,0 0-2 0,0 0 1 0,0 0 0 16,0 0 8-16,0 0 8 0,0 0 14 0,0 0 13 0,6 3 6 0,-6-3 7 16,0 3 2-16,0 1-3 0,0 0-41 0,0 3 0 0,0 0 0 0,0 0 0 15,0 5 0-15,-6-6 0 0,6 6 0 0,0 3 0 0,0 0 0 0,-7-1 0 16,7 1 0-16,0 3 0 0,-7 0 0 0,7 1 0 0,0-1 0 0,-6 1 0 0,6-1 0 15,-7 4 0-15,7-8 0 0,0 5 0 0,0-1 0 0,-6-4 0 0,6 6 0 0,0-10 0 16,0 5 0-16,0-1 0 0,6-3 0 0,-6-3 0 0,0 2 0 0,7-2 0 16,-7-1 0-16,6 0 0 0,-6-2 0 0,7-2 0 0,-7 0 0 0,7 1 0 15,-1-4 0-15,-6 0 0 0,6 0 0 0,0 0 0 0,2-4-85 0,-8 1-248 16,6-5-55-16,0 5-56 0,1-8-158 0,0 3-161 0,-1-2 12 0,1-1 33 16,-1-4 45-16,0 4 45 0,1-4 46 0,0 0 47 0,-7 1 69 0,6-5 70 0,0 1 69 15,1 0 68-15,-7 0 76 0,7-1 125 0</inkml:trace>
  <inkml:trace contextRef="#ctx0" brushRef="#br0" timeOffset="32398.44">17292 5341 0 0,'0'0'225'0,"0"0"190"0,0 0 100 0,0 0 77 0,0 0 67 16,0 0 50-16,0 0 42 0,0 0 36 0,0 0 29 0,0 0 25 0,-7 4 24 16,7-4 19-16,0 0-752 0,0 3-132 0,0-3 0 0,0 0 0 0,0 0 0 0,0 0 0 15,0 0 0-15,0 0 0 0,0 0 0 0,0 0 0 0,0 0 0 0,7 0-44 16,-7-3-405-16,7 3-174 0,-7 0-179 0,6 0-3 0,0 0 24 0,1 0 50 0,0 0 53 15,6 0 44-15,-7 0 48 0,7 0 49 0,-6 0 53 0,5 0 84 0,-4 3 84 16,4-3 91-16,-5 4 129 0</inkml:trace>
  <inkml:trace contextRef="#ctx0" brushRef="#br0" timeOffset="32748.11">17755 5415 0 0,'-7'6'221'0,"7"2"191"0,-7-1 102 0,1 0 69 0,6 0 57 0,-6 2 39 0,6-2 36 16,-7-3 28-16,7-1 28 0,-7 4 34 0,7-3 37 0,0 0 26 0,0-4-470 15,0 3-398-15,0-3 0 0,0 4 0 0,7-4 0 0,0 0 0 0,-1 4 0 16,0-4 0-16,1 0 0 0,0 0 0 0,5 0 0 0,-5 3 0 0,6-3 0 16,0 0 0-16,1 0 0 0,-2 0 0 0,1 0 0 0,0 0 0 0,0 0 0 0,1 0 0 15,-2 0 0-15,8 0 0 0,-14 0 0 0,7 0 0 0,1 0 0 0,-2 0 0 0,-6 0 0 16,8 0 0-16,-8 0 0 0,1 0 0 0,-1 0 0 0,1 0 0 0,0 0 0 15,-7 0 0-15,6 0 0 0,-6 0 0 0,6 3 0 0,-6-3 0 0,0 0 0 16,0 5 0-16,-6-5 0 0,6 7 0 0,0-3 0 0,-6-1 0 0,-1 5 0 0,0-1 0 16,1 4 0-16,-7 0 0 0,7 0 0 0,-8-1 0 0,2 6 0 0,-2-2 0 15,1 5 0-15,-7-5 0 0,8 4 0 0,-8 1 0 0,1-1 0 0,5 0 0 0,-4 0 0 16,4-2 0-16,-6 2 0 0,1-4 0 0,6 1 0 0,0 0 0 0,0-4 0 16,0 0 0-16,0-1 0 0,0-2 0 0,0 3 0 0,7-4 0 0,-8-3 0 15,8-1 0-15,-1 6 0 0,1-9 0 0,-1 3-340 0,1-3-370 0,-1 0-148 16,7 0 11-16,-6 0 31 0,6 0 45 0,0 3 45 0,0-3 61 0,0 0 64 0,0 0 66 15,0 0 72-15,0 0 93 0,-6 4 95 0,6-4 100 0,0 4 136 0</inkml:trace>
  <inkml:trace contextRef="#ctx0" brushRef="#br0" timeOffset="32947.64">17656 6096 0 0,'0'11'262'0,"8"-4"194"15,-8 0 102-15,0 1 70 0,6-1 55 0,-6-3 47 0,0 3 39 0,0-4 39 16,6 1 31-16,-6 0 33 0,0-4 27 0,7 3-212 0,-7-3-687 0,0 0 0 0,7 0 0 15,-7 0 0-15,6-3 0 0,0-1 0 0,1-3 0 0,-1 3 0 0,1-3 0 16,6 0 0-16,-7-1 0 0,8-3 0 0,-2 4 0 0,1-4 0 0,1-4 0 16,-2 5 0-16,8-5 0 0,-7 1 0 0,7 2 0 0,-8-6-93 0,8 3-605 15,0 0-86-15,-1 4-67 0,1-3 19 0,0-1 38 0,-1 0 49 0,1 1 49 0,-8 3 70 16,8-5 69-16,0 6 73 0,-7-5 73 0,7 4 94 0,-8 1 96 0</inkml:trace>
  <inkml:trace contextRef="#ctx0" brushRef="#br0" timeOffset="33347.62">18308 5660 0 0,'0'-4'211'0,"0"0"191"0,-7 1 102 0,7-1 72 15,0 1 60-15,0-1 46 0,0 0 42 0,-6 4 35 0,6-3 31 0,0 3 26 0,0-4 26 16,0 4 25-16,0 0-485 0,-6 0-382 0,6 0 0 0,0 0 0 0,0 0 0 15,0 4 0-15,0-1 0 0,0 1 0 0,0 3 0 0,0 4 0 0,0-4 0 16,0 4 0-16,0 0 0 0,0 4 0 0,0 0 0 0,0 2 0 0,0 3 0 0,0-2 0 16,0 0 0-16,0 4 0 0,0 0 0 0,0 0 0 0,6-4 0 0,-6 4 0 15,0-3 0-15,6-1 0 0,-6 0 0 0,7-3 0 0,0-1 0 0,-7 1 0 0,6 0 0 16,0-3 0-16,1-6 0 0,-7 6 0 0,7-9 0 0,-1 4 0 0,1-3 0 16,-1-4 0-16,0 3 0 0,1-3 0 0,0-3 0 0,5-1 0 0,-4 1 0 15,-2-4 0-15,0-1 0 0,1-2 0 0,6-2 0 0,-7-3 0 0,1 0 0 16,5 1 0-16,-4-4 0 0,-2-1 0 0,0 1 0 0,1-3 0 0,0-2 0 15,-1 1 0-15,0 0 0 0,1 4 0 0,-7-4 0 0,6-4 0 0,-6 7 0 0,7-2 0 0,-7 3 0 16,0-1 0-16,0 1 0 0,0 0 0 0,-7 3 0 0,7 0 0 0,-6 3 0 16,6 2 0-16,-7-1 0 0,1 0 0 0,0 4 0 0,-1-1 0 0,0 5 0 15,1 0 0-15,0-2 0 0,-2 2 0 0,2 3 0 0,-7-4 0 0,7 4 0 16,-7 4 0-16,6-4 0 0,1 3 0 0,-8 2 0 0,2-2 0 0,5 4 0 0,-6-3-238 16,7 3-641-16,-7 0-2 0,6 0 25 0,0 1 36 0,-5 0 41 0,5-1 50 15,0 0 51-15,1 1 70 0,0-1 70 0,-1 0 81 0,1-3 86 0,-1 3 115 0,0-3 155 16</inkml:trace>
  <inkml:trace contextRef="#ctx0" brushRef="#br0" timeOffset="36814.06">19148 3213 0 0,'7'-8'96'16,"-1"1"158"-16,1 3 78 0,0-3 70 0,-1 4 69 0,0-5 54 0,0 1 52 0,-6 4 52 16,8-6 54-16,-8 6 44 0,6-5 46 0,-6 5 38 0,0-1 41 0,0-3-215 0,0 3-263 15,0 1-326-15,0-1-48 0,0 0 0 0,0 1 0 0,0-1 0 0,0 4 0 16,0 0 0-16,0 0 0 0,0-4 0 0,0 4 0 0,0 0 0 0,0 0 0 16,0 0 0-16,0 0 0 0,0 0 0 0,0 0 0 0,0 0 0 0,-6 0 0 15,6 0 0-15,0 0 0 0,0 0 0 0,0 4 0 0,-8-4 0 0,8 0 0 0,0 4 0 16,0-4 0-16,-6 3 0 0,6 1 0 0,-6 3 0 0,0-3 0 0,6 3 0 0,-7 4 0 15,0 1 0-15,1-2 0 0,-1 5 0 0,-6-1 0 0,6 5 0 0,1-1 0 16,-6 0 0-16,-2 8 0 0,8-4 0 0,-7 4 0 0,-1 3 0 0,8 0 0 16,-6 1 0-16,4 2 0 0,-4 2 0 0,5-1 0 0,-6 3 0 0,6 1 0 15,-5 0 0-15,4 3 0 0,-4 0 0 0,6 1 0 0,-1-1 0 0,0 4 0 0,-6-1 0 16,13 1 0-16,-6 1 0 0,-1-2 0 0,0 5 0 0,7 0 0 0,-6-1 0 16,6 1 0-16,0 0 0 0,-6-1 0 0,6 1 0 0,6 0 0 0,-6-1 0 15,0 1 0-15,6-1 0 0,1-3 0 0,-7 0 0 0,7 0 0 0,-1 0 0 0,1-3 0 16,-1-5 0-16,1 1 0 0,0-1 0 0,-1-7 0 0,6 5 0 0,-4-5 0 15,-2-3 0-15,0-4 0 0,1-1 0 0,6-2 0 0,-6-1 0 0,-1-3 0 0,0 0 0 16,2-1 0-16,-2-3 0 0,0 0 0 0,0-4 0 0,1 1 0 0,0-1 0 16,-1 0-191-16,-6-3-488 0,7 0-175 0,-1-1 3 0,0 0 34 0,2-3 39 15,-2 0 43-15,0 0 57 0,-6-3 58 0,6 0 68 0,1-5 69 0,0 1 96 0,-1 0 93 16,1-4 91-16,-1 0 134 0</inkml:trace>
  <inkml:trace contextRef="#ctx0" brushRef="#br0" timeOffset="38114.44">19520 3245 0 0,'6'-3'134'0,"-6"-4"171"0,0 3 84 0,0 0 64 0,6 1 55 15,-6-1 44-15,0 0 40 0,0 4 32 0,0-3 32 0,0 3 24 0,0 0 21 16,0 0 20-16,0-4 18 0,0 4-245 0,0 0-297 0,0 0-51 0,7 4-14 16,-7-4-12-16,0 3-72 0,0 1-48 0,0 0 0 0,0 3 0 0,0 0 0 15,0 0 0-15,0 4 0 0,0 0 0 0,0 4 0 0,0-4 0 0,0 8 0 0,0-5 0 16,-7 5 0-16,7 2 0 0,0-2 0 0,-6 3 0 0,6-1 0 0,-6 6 0 0,6-6 0 16,-7 1 0-16,7 4 0 0,-6-4 0 0,6-4 0 0,-7 5 0 0,7-2 0 15,-7-2 0-15,1-1 0 0,6-3 0 0,-6-1 0 0,6 1 0 0,0-1 0 16,-8-6 0-16,8 3 0 0,-6-4 0 0,6 1 0 0,0-5 0 0,0 5 0 15,0-5 0-15,0-3 0 0,0 0 0 0,0 0 0 0,0 0 0 0,0 0 0 0,0 0 0 16,0-3 0-16,0-2 0 0,6-1 0 0,-6 3 0 0,8-9 0 0,-8 4 0 16,6-3 0-16,0 0 0 0,1 0 0 0,0-3 0 0,-1-4 0 0,7 3 0 0,-7-3 0 15,8-2 0-15,-2-1 0 0,2 3 0 0,-1-4 0 0,-1 0 0 0,2 4 0 16,-2-4 0-16,2 4 0 0,-1-5 0 0,6 5 0 0,-6 0 0 0,1-1 0 16,-2 5 0-16,1-4 0 0,0 3 0 0,0 4 0 0,1 0 0 0,-2-1 0 0,2 2 0 15,-8 2 0-15,7 1 0 0,-7 3 0 0,1 1 0 0,0 0 0 0,-1 3 0 16,0 0 0-16,2 3 0 0,-2 0 0 0,0 1 0 0,-6 3 0 0,6 1 0 0,-6 2 0 15,7 2 0-15,-7 3 0 0,0-1 0 0,7 5 0 0,-7-5 0 0,0 9 0 16,6-5 0-16,-6 3 0 0,0 2 0 0,0-5 0 0,7 4 0 0,-7 0 0 16,0 0 0-16,6 0 0 0,-6-5 0 0,0 6 0 0,6-5 0 0,-6 1 0 0,8-5 0 15,-2 4 0-15,-6-3 0 0,6 0 0 0,0-4 0 0,1 0 0 0,-7 1 0 16,7-6 0-16,-1 5 0 0,1-3 0 0,-1-5 0 0,1 4 0 0,0-3 0 0,-1 0 0 16,0-1 0-16,1-3 0 0,0 0 0 0,5 0-287 0,-5-3-370 0,-1-1-183 15,1 4 3-15,0-7 32 0,-1 3 40 0,7 1 45 0,-6-5 56 0,-1 5 59 16,7-5 62-16,-6 5 63 0,-1-5 87 0,1 4 88 0,-1 1 92 0,-6-1 136 15</inkml:trace>
  <inkml:trace contextRef="#ctx0" brushRef="#br0" timeOffset="38547.3">19663 4506 0 0,'6'-7'134'0,"-6"-1"154"0,7 1 53 0,-7 0 66 0,0-1 69 16,0 5 53-16,6-1 48 0,-6-3 40 0,0 4 37 0,0-2 31 0,0 1 26 15,0 1 26-15,0 3 24 0,0-4-255 0,0 4-311 0,0-4-31 0,0 4 6 16,0 0-45-16,0 0-49 0,0 0-38 0,0 0-38 0,0 0 0 0,0 0 0 15,0 0 0-15,0 0 0 0,0 0 0 0,0 0 0 0,0 0 0 0,0 0 0 0,6 0 0 16,-6 4 0-16,0-4 0 0,8 4 0 0,-8-4 0 0,0 3 0 0,0 1 0 16,0 4 0-16,0-5 0 0,6 5 0 0,-6-1 0 0,0 4 0 0,0 0 0 0,0 0 0 15,-6 3 0-15,6 1 0 0,0 3 0 0,0-3 0 0,0 7 0 0,-8-3 0 16,8 2 0-16,0-2 0 0,-6 3 0 0,6 0 0 0,0-1 0 0,-6-3 0 16,6 5 0-16,0-5 0 0,0 1 0 0,0-1 0 0,0 1 0 0,0-5 0 15,0 0 0-15,6-3 0 0,-6 1 0 0,6-1 0 0,-6 0 0 0,8-4 0 0,-2 0 0 16,0 1 0-16,-6-5 0 0,7 1 0 0,-1-1 0 0,1 1 0 0,-1-4 0 0,1 0 0 15,-1 0 0-15,8-4 0 0,-8 4 0 0,0-7 0 0,1 4-345 0,0-5-123 16,5-3-168-16,-5 0-173 0,-1-1 14 0,8-2 33 0,-8 0 52 0,0-1 51 16,2-3 51-16,-2 0 53 0,0-1 58 0,0-3 61 0,1 4 76 0,0-4 78 15,-7-3 82-15,6 2 131 0</inkml:trace>
  <inkml:trace contextRef="#ctx0" brushRef="#br0" timeOffset="38714.31">19793 4136 0 0,'0'0'242'0,"-6"0"190"15,6 3 96-15,-7 1 74 0,0-4 60 0,7 3 50 0,-6 1 42 0,6-4 34 0,-6 0 30 16,6 4 26-16,0-4 22 0,0 4 18 0,0-4-825 0,0 0-59 0,-7 0 0 16,7 0 0-16,0 0 0 0,0 0 0 0,7 0 0 0,-7 4 0 0,0-4 0 15,6 0 0-15,-6 0 0 0,6 0-101 0,1 0-421 0,0 0-147 0,-1 0-147 16,7 0 6-16,-7 0 33 0,8-4 39 0,-8 4 45 0,8 0 57 0,-2-4 57 0,1 4 58 16,0-4 59-16,0 0 92 0,1-3 94 0,-2 4 97 0,1-1 137 0</inkml:trace>
  <inkml:trace contextRef="#ctx0" brushRef="#br0" timeOffset="39131">20321 3099 0 0,'6'-7'232'0,"-6"-1"183"0,0 1 87 0,6 3 66 0,-6-3 61 15,0 3 52-15,7 1 47 0,-7-1 38 0,0 0 35 0,0 1 26 0,7-1 26 16,-7 4 23-16,0 0-563 0,0 0-313 0,0 0 0 0,0 0 0 0,0 0 0 16,0 0 0-16,0 0 0 0,0 4 0 0,6-4 0 0,-6 3 0 0,6 1 0 0,1 3 0 15,0 1 0-15,-7-1 0 0,13 0 0 0,-7 4 0 0,0 4 0 0,8 0 0 0,-8-1 0 16,8 4 0-16,-8 5 0 0,7-2 0 0,0 5 0 0,-6 3 0 0,5 1 0 15,-6 7 0-15,8-4 0 0,-1 7 0 0,-6 3 0 0,-1 2 0 0,1 2 0 16,-1 0 0-16,0 5 0 0,-6 3 0 0,7 3 0 0,-7 1 0 0,0 0 0 0,0 3 0 16,0 4 0-16,-7-3 0 0,7 2 0 0,-6-2 0 0,0 3 0 0,-7-1 0 0,6-2 0 15,0 3 0-15,-5-4 0 0,-2 0 0 0,2-3 0 0,-2 3 0 0,1-3 0 16,-7-4 0-16,8 0 0 0,-8-4 0 0,7 0 0 0,-7 0 0 0,1-3 0 16,6-4 0-16,-6 0 0 0,-1-7 0 0,6 3 0 0,2-7 0 0,-8 0 0 15,7-3 0-15,1-5 0 0,-2 1 0 0,8-8 0 0,-8 0 0 0,2-3 0 0,5-1-70 16,-6-3-807-16,6-4-6 0,-5-3 25 0,6 1 34 0,-2-10 37 0,2 1 44 15,6 2 49-15,-6-6 66 0,-1-3 68 0,7-3 78 0,-6-1 86 0,-1-4 121 0,7 1 161 16</inkml:trace>
  <inkml:trace contextRef="#ctx0" brushRef="#br0" timeOffset="41264.47">21134 2938 0 0,'8'0'76'0,"-8"3"148"0,6-3 64 0,-6 4 58 0,0-4 54 0,6 0 60 16,-6 0 63-16,0 0 45 0,0 0 43 0,0 0 41 0,0 0 37 0,0 0 40 0,0 0 42 16,0 0-184-16,0 0-228 0,0 0-34 0,0 0-6 0,0 0-55 0,0 0-264 15,0 0 0-15,0 0 0 0,0 0 0 0,0 0 0 0,0 0 0 0,0 0 0 16,0 0 0-16,0 0 0 0,0 0 0 0,0 4 0 0,0-4 0 0,0 0 0 0,0 0 0 16,0 3 0-16,0-3 0 0,-6 4 0 0,6-4 0 0,0 4 0 0,0-4 0 15,-6 3 0-15,6 1 0 0,-8 0 0 0,8 3 0 0,-6 0 0 0,0 1 0 0,-1-1 0 16,1 4 0-16,-1 3 0 0,0-2 0 0,1 2 0 0,0 1 0 0,-8 3 0 15,8 4 0-15,-7-3 0 0,6 2 0 0,-6 5 0 0,7-4 0 0,-7 4 0 16,6-1 0-16,-5 1 0 0,-2 3 0 0,8-3 0 0,-7 4 0 0,6-1 0 0,-6 0 0 16,7 0 0-16,-8 1 0 0,2-1 0 0,5 4 0 0,1-4 0 0,-8 0 0 15,8 5 0-15,0-5 0 0,-8 4 0 0,8-4 0 0,0 4 0 0,-1-4 0 0,0 4 0 16,7-3 0-16,-6 2 0 0,-1-2 0 0,7 3 0 0,-6-4 0 0,6 0 0 16,0 5 0-16,0-5 0 0,0 4 0 0,0-4 0 0,0 4 0 0,6-3 0 15,-6 2 0-15,0-2 0 0,7 3 0 0,-7-1 0 0,6-2 0 0,-6 3 0 0,7 0 0 16,-7 0 0-16,7-4 0 0,-7 4 0 0,6 0 0 0,0 0 0 0,-6-3 0 0,8 2 0 15,-2-2 0-15,0-1 0 0,-6 4 0 0,6-3 0 0,1-1 0 0,0 0 0 16,-1 0 0-16,1-4 0 0,-1 5 0 0,0-4 0 0,2-1 0 0,-2 1 0 16,0 0 0-16,1-5 0 0,6 2 0 0,-7-1 0 0,1 0 0 0,-1-4 0 15,1 4 0-15,0-4 0 0,-1-3 0 0,0 3 0 0,1 1 0 0,0-5 0 0,-1-3 0 16,0 4 0-16,1-4 0 0,-1 3 0 0,1-3 0 0,0-3 0 0,-1 3 0 16,0-4 0-16,-6 0 0 0,7 0 0 0,-7 2 0 0,7-6 0 0,-7 1 0 0,6 3 0 15,-6-4 0-15,0-3 0 0,6 4 0 0,-6-4 0 0,0 0 0 0,0 0 0 16,0 0 0-16,0 0 0 0,0 0-171 0,0 0-707 0,0-4-3 0,0 1 28 15,-6-4 33-15,6 3 37 0,0-3 44 0,0-5 48 0,-6 5 68 0,6 0 73 0,-7-4 79 16,0 0 85-16,1-4 131 0,0 4 165 0</inkml:trace>
  <inkml:trace contextRef="#ctx0" brushRef="#br0" timeOffset="54446.83">17058 5660 0 0,'-7'0'144'0,"7"3"173"0,-6-3 84 16,6 0 68-16,-7 4 59 0,7-4 61 0,0 0 55 0,-7 4 52 0,7-4 48 16,-6 0 36-16,6 0 35 0,0 0 29 0,-6 0 30 0,6 0-528 0,0 0-346 0,0 0 0 0,0 0 0 15,0 0 0-15,0 0 0 0,0 0 0 0,0 0 0 0,0 0 0 0,0 0 0 16,0 0 0-16,0 0 0 0,0-4 0 0,0 4 0 0,6 0 0 0,-6-4 0 16,0 4 0-16,6-3 0 0,-6 3 0 0,7-4 0 0,0 4 0 0,-1-4 0 15,1 1 0-15,-1-1 0 0,0 1 0 0,2-1 0 0,-2 0 0 0,6-3 0 0,-5 3 0 16,6 1 0-16,-6-1 0 0,-1-3 0 0,8 3 0 0,-8-1 0 0,0 3 0 15,8-2 0-15,-8 0 0 0,0 0 0 0,1 0 0 0,-1 1 0 0,1 3 0 0,0-4 0 16,-1 1 0-16,0 3 0 0,-6-4 0 0,6 4 0 0,2-3 0 0,-8 3 0 16,0-4 0-16,6 4 0 0,-6 0 0 0,0 0 0 0,6 0 0 0,-6 0 0 15,0 0 0-15,0 0 0 0,0 0 0 0,0 0 0 0,0 0 0 0,0 0 0 0,0 0 0 16,0 0 0-16,0 0 0 0,0 0 0 0,0 0 0 0,0 0 0 0,0 0 0 16,0 0 0-16,0 4 0 0,0-4 0 0,0 0 0 0,0 3 0 0,0-3 0 0,7 4 0 15,-7-1 0-15,0-3 0 0,0 4 0 0,0-1 0 0,0 1 0 0,0 0 0 16,0 4 0-16,7-6 0 0,-7 3 0 0,0 2 0 0,0 1 0 0,0-1 0 15,6 0 0-15,-6 4 0 0,0-4 0 0,0 4 0 0,0 0 0 0,0 0 0 0,0 1 0 16,0 2 0-16,7-3 0 0,-7 3 0 0,0 2 0 0,0-2 0 0,0 1 0 16,0 3 0-16,0-3 0 0,0 3 0 0,0 0 0 0,0-3 0 0,-7 2 0 0,7 3 0 15,0-2 0-15,0 0 0 0,0 0 0 0,0 1 0 0,0-1 0 0,-6-3 0 16,6 3 0-16,0 1 0 0,0-5 0 0,0 0 0 0,-7 5 0 0,7-4 0 16,0-1 0-16,0 1 0 0,0-1 0 0,0-3 0 0,-7 5 0 0,7-2 0 0,0-3 0 15,0 4 0-15,0-4 0 0,0 3 0 0,-6-3 0 0,6 4 0 0,0-4 0 16,0 0 0-16,0-1 0 0,-6 6 0 0,6-5 0 0,0 0 0 0,0 0 0 0,0 0 0 15,0 0 0-15,-8-1 0 0,8 5 0 0,0-4 0 0,-6 0 0 0,6 0 0 16,0 0 0-16,-6-1 0 0,6-1 0 0,0 2 0 0,0 0 0 0,-6-1 0 16,6 1 0-16,0-3 0 0,0 3 0 0,-7-4 0 0,7 4 0 0,0-4 0 15,-7 1 0-15,7-1 0 0,0 0 0 0,0 0 0 0,-6 1 0 0,6-1 0 0,0 0 0 0,-7-2 0 16,7 2 0-16,0-4 0 0,-6 5 0 0,6-5 0 0,0 5 0 0,0-5 0 16,-6 1 0-16,6-1 0 0,-8 1 0 0,8 0 0 0,0 0 0 0,-6-1 0 15,0 1 0-15,6 0 0 0,-6-1 0 0,6 1 0 0,-7 0 0 0,0-4 0 16,1 3 0-16,-1 1 0 0,1-1 0 0,-1-3 0 0,0 0 0 0,1 4 0 15,0-4 0-15,0 0 0 0,-8 0 0 0,8 0 0 0,-7 0 0 0,6-4 0 0,-6 4 0 0,7-3 0 16,-8-1 0-16,8 1 0 0,-7-5 0 0,0 1 0 0,6 0 0 16,-5-1 0-16,-2-3 0 0,8 0 0 0,-7-3 0 0,6-1 0 0,-6 0 0 0,7-3-409 15,0 0-354-15,-2-1-102 0,8-3 14 0,-6 1 34 0,6-6 43 0,0 2 46 16,0-1 64-16,0-3 65 0,6 4 71 0,2-6 74 0,-8 3 102 0,6-1 100 16,0-1 120-16,1 1 129 0</inkml:trace>
  <inkml:trace contextRef="#ctx0" brushRef="#br0" timeOffset="55630.74">19473 4542 0 0,'-6'0'158'0,"6"4"166"0,0 0 69 0,0-4 55 0,0 3 45 0,0-3 42 0,0 4 37 15,0-4 32-15,0 0 31 0,0 0 21 0,0 0 24 0,6 4 19 0,-6-4 24 16,0 0-270-16,0 0-324 0,0 0-43 0,0 0-2 0,0 0-9 0,0 0-8 16,8 0-8-16,-8-4-6 0,6 4-4 0,-6 0-4 0,6-4-1 0,-6 4 4 15,7-3-2-15,0-1-13 0,-1 0-33 0,1 4 0 0,5-3 0 0,-5-1 0 16,0 0 0-16,5-3 0 0,-5 3 0 0,6 1 0 0,-6-5 0 0,5 5 0 16,2-1 0-16,-8 1 0 0,8-5 0 0,-8 4 0 0,0 1 0 0,7-1 0 0,-6 1 0 15,-1-1 0-15,1 0 0 0,-1 4 0 0,0-3 0 0,-6 3 0 0,8 0 0 0,-8-4 0 16,6 4 0-16,-6 0 0 0,6 0 0 0,-6 0 0 0,0 4 0 0,0-4 0 15,0 0 0-15,0 0 0 0,0 3 0 0,0-3 0 0,0 0 0 0,0 4 0 16,0-4 0-16,0 4 0 0,0-4 0 0,0 3 0 0,0-3 0 0,0 4 0 0,0-4 0 16,0 3 0-16,0 1 0 0,0 0 0 0,0 0 0 0,0 3 0 0,0-4 0 0,0 5 0 15,0-5 0-15,0 5 0 0,0-1 0 0,7 0 0 0,-7 4 0 0,0-3 0 16,0 3 0-16,0-1 0 0,0 1 0 0,0 1 0 0,0-1 0 0,0 3 0 16,0-3 0-16,0 4 0 0,0-4 0 0,0 4 0 0,0 0 0 0,0-5 0 15,0 5 0-15,6-1 0 0,-6 2 0 0,0-2 0 0,0-3 0 0,0 4 0 0,0-1 0 16,0 1 0-16,0-4 0 0,0 4 0 0,0-5 0 0,0 5 0 0,0-5 0 0,0 6 0 15,0-5 0-15,0 4 0 0,0-5 0 0,0 5 0 0,0-4 0 0,0 0 0 16,0 4 0-16,0-4 0 0,0 3 0 0,0 1 0 0,0-4 0 0,0 4 0 16,0-1 0-16,-6 1 0 0,6 0 0 0,0-1 0 0,0 1 0 0,0-1 0 15,-7 1 0-15,7 1 0 0,0-6 0 0,0 5 0 0,0-1 0 0,-6 1 0 16,6-1 0-16,0 1 0 0,0-3 0 0,0 2 0 0,0 0 0 0,-6-3 0 0,6 1 0 0,0 2 0 16,0-3 0-16,0 3 0 0,0-2 0 0,0-1 0 0,-8 3 0 0,8-3 0 15,0 1 0-15,0-2 0 0,0 1 0 0,0 1 0 0,-6-1 0 0,6 0 0 16,0-1 0-16,0 1 0 0,-6 0 0 0,6 0 0 0,0-3 0 0,-7 3 0 15,7-1 0-15,0-2 0 0,-6 3 0 0,6 0 0 0,0-1 0 0,-7-2 0 16,7 0 0-16,-6 3 0 0,6-4 0 0,-7 4 0 0,7-4 0 0,-6 1 0 0,6-1 0 0,-6 0 0 16,6 0 0-16,-8 1 0 0,2-1 0 0,6-3 0 0,-6 3 0 0,6-3 0 15,-7 0 0-15,0 3 0 0,7-4 0 0,-6-3 0 0,0 4 0 0,6 0 0 16,-7-4 0-16,1 0 0 0,-1 0 0 0,0 0 0 0,1 0 0 0,0-4 0 16,-1 4 0-16,0-4 0 0,1-3 0 0,-7 4 0 0,7-9 0 0,-1 5 0 0,-6 0 0 15,7-8 0-15,-8 4 0 0,8-3-102 0,-7-5-579 0,6 5-185 0,1-9 5 16,-1 5 30-16,1-4 42 0,6 4 43 0,-6-4 64 0,6 0 63 0,0-1 68 0,0-2 68 15,0 3 90-15,0 0 91 0,0 0 92 0,6-3 135 0</inkml:trace>
  <inkml:trace contextRef="#ctx0" brushRef="#br0" timeOffset="56430.82">19793 4582 0 0,'0'-3'106'0,"0"-1"164"0,0 4 81 16,0-3 64-16,-6-1 60 0,6 4 44 0,0-4 39 0,0 4 32 0,0 0 28 16,0 0 27-16,0 0 25 0,0 0 25 0,0 0 27 0,-7 0-227 0,7 0-274 15,0 4-59-15,-7 0-32 0,7-1-24 0,0 1-25 0,0 3-8 0,0 0-13 0,-6 5 1 16,6-5-4-16,0 8-3 0,0-5-3 0,0 5-45 0,0 4-6 0,-6-5 0 15,6 4 0-15,0 4 0 0,0-3 0 0,0 3 0 0,-7-1 0 0,7 2 0 0,0-1 0 16,0-4 0-16,0 4 0 0,-7 0 0 0,7-3 0 0,0-1 0 0,0 0 0 16,0 0 0-16,-6-3 0 0,6 0 0 0,0-5 0 0,0 6 0 0,0-10 0 15,0 6 0-15,-7-5 0 0,7 0 0 0,0 1 0 0,0-5 0 0,0 1 0 0,0-4 0 16,0 4 0-16,0-4 0 0,0 0 0 0,0 0 0 0,0 0 0 0,0 0 0 16,0-4 0-16,0 4 0 0,0-4 0 0,0-3 0 0,0 3 0 0,7-7 0 0,-7 4 0 15,0-1 0-15,0-3-51 0,0-3-60 0,0 3 14 0,6-3 10 0,-6-5 10 16,0 4 7-16,7-3 6 0,-7 0 11 0,7 0 6 0,-1-5 11 0,-6 5 10 15,6 0 7-15,1-1 3 0,0 1 3 0,-7 0 5 0,6 3 5 0,0-3 3 16,1 4 3-16,-7-2 5 0,6 5 5 0,1-3 3 0,-7 3 2 0,7 4 1 0,-7-4 0 16,6 3 0-16,-6 1 2 0,6 3 1 0,-6-3 0 0,8 3 4 0,-8 1 9 15,0-1 9-15,0 4 10 0,6-4 12 0,-6 4 7 0,0 0 7 0,0 4 6 16,0-4 4-16,0 4-46 0,0-1-44 0,0 1 0 0,0 3 0 0,0 1 0 0,0-1 0 16,0 4 0-16,0-4 0 0,0 4 0 0,-6 1 0 0,6 2 0 0,0 0 0 15,0 1 0-15,-8 0 0 0,8 0 0 0,0-1 0 0,-6 5 0 0,6-5 0 16,-6 1 0-16,6 3 0 0,-7-4 0 0,7 4 0 0,-7-2 0 0,7-1 0 0,-6-1 0 15,6-3 0-15,-7 4 0 0,7-4 0 0,-6 0 0 0,6 0 0 0,-6 0 0 16,6-4 0-16,-7-4 0 0,7 4 0 0,0-3 0 0,-7 1 0 0,7-2 0 0,0-3 0 16,0 0 0-16,-6-3 0 0,6 3 0 0,0-9 0 0,0 6 0 0,0-4 0 15,0-4 0-15,0 0 0 0,0 0 0 0,0-4 0 0,0 1 0 0,0-4 0 16,6-1 0-16,-6 0 0 0,0 1-22 0,7-3-33 0,-7-2 7 0,7 5 7 0,-7-4 12 16,6 0 7-16,0 4 9 0,-6-1 8 0,7 5 3 0,-7-4 5 0,6 7 0 15,-6-4 3-15,7 4-1 0,-7 4 0 0,0-1 10 0,7 4 10 0,-7 1 14 0,0-1 13 16,0 4 4-16,0 0-28 0,0 0-28 0,0 4 0 0,0-1 0 0,0 5 0 15,0-1 0-15,0 1 0 0,0 3 0 0,-7-4 0 0,7 4 0 0,0 3-178 16,-7 1-72-16,7-3-67 0,-6 2-90 0,6 4-91 0,0-3-121 0,-7 0-118 16,7-1 17-16,-6 1 34 0,6-1 41 0,0-2 42 0,-6-2 48 0,6 1 47 0,0-3 71 15,-7-2 74-15,7 3 68 0,0-6 71 0,-7 1 88 0,7-4 123 0</inkml:trace>
  <inkml:trace contextRef="#ctx0" brushRef="#br0" timeOffset="57956.25">18634 2938 0 0,'0'3'212'0,"0"5"182"0,0-8 86 0,0 3 73 0,0-3 65 0,0 0 59 0,0-3 55 16,-7 3 44-16,7-4 39 0,0-3 33 0,0 3 33 0,-6-3 27 0,6-4-611 15,0 4-297-15,-6-4 0 0,6 3 0 0,-8-7 0 0,8 4 0 0,-6-3 0 16,6-1 0-16,-6-3 0 0,6 3 0 0,-7-3 0 0,7 0 0 0,0-4 0 15,-7-1 0-15,7 2 0 0,0-1 0 0,-6-4 0 0,6 1 0 0,0-1 0 0,0 0 0 16,0-3 0-16,-6 3 0 0,6-3 0 0,0 4 0 0,6-5 0 0,-6 4 0 0,0 1 0 16,0 3 0-16,0-4 0 0,0 4 0 0,0 3 0 0,0 1 0 0,0 4 0 15,0-5 0-15,0 8 0 0,0 0-189 0,0 1-435 0,0 2-114 0,0 1-104 0,0 0 18 16,0 7 34-16,0 0 54 0,0-8 56 0,0 8 62 0,0 0 65 0,0-3 72 0,0 3 72 16,0 0 83-16,0 0 85 0,0 0 108 0,0 0 126 0</inkml:trace>
  <inkml:trace contextRef="#ctx0" brushRef="#br0" timeOffset="58131.23">18725 2073 0 0,'0'-3'199'0,"6"3"183"0,-6 0 91 0,0 0 78 0,0 0 69 0,0 0 57 0,0 0 54 16,0 3 40-16,-6-3 39 0,6 4 29 0,-7-4 27 0,1 4 26 0,0-1-512 15,-1-3-380-15,0 4 0 0,1 3 0 0,0-3 0 0,-2-1 0 0,-4 5 0 16,5-1 0-16,-6 1 0 0,7 2 0 0,-7-3 0 0,-1 5 0 0,2 3 0 0,-2-4 0 16,2 3 0-16,5-3 0 0,-6 4 0 0,0-4 0 0,0 3 0 0,0-3 0 0,0 0-147 15,7 0-273-15,-1-3-50 0,-6 2-86 0,7-2-90 0,-2-5-51 0,8 5-46 16,-6-4 42-16,6 0 51 0,0-4 47 0,0 0 49 0,0 0 65 0,0-4 66 15,0-3 64-15,0-1 64 0,6 0 66 0,2 1 69 0</inkml:trace>
  <inkml:trace contextRef="#ctx0" brushRef="#br0" timeOffset="58263.82">18536 2194 7 0,'13'-7'176'0,"-6"0"105"0,6-4 76 0,-1 7 68 0,-5-4 66 0,6 5 54 0,1-1 49 0,-8 0 37 15,7 4 34-15,-7-4 42 0,7 4 44 0,0 0 37 0,-7 4 34 0,8 0-197 16,-8-4-299-16,8 4-326 0,-8-1 0 0,7 0 0 0,0 6 0 0,-6-6 0 0,5 5 0 16,-5-5 0-16,6 5 0 0,-7-5 0 0,7 5 0 0,-6-1 0 0,6 0 0 15,-7 0 0-15,8 1 0 0,-8-1 0 0,7 0 0 0,-6 1 0 0,-1-5 0 0,1 5 0 16,-1-5 0-16,0 5-59 0,2-5-403 0,-2 1-143 0,-6 3-143 0,6-3-31 15,-6-1-10-15,6 2 43 0,-6-2 53 0,7-3 54 0,-7 0 57 0,0 0 55 0,0 0 56 16,0 0 79-16,0 0 78 0,0 0 81 0,0-3 89 0</inkml:trace>
  <inkml:trace contextRef="#ctx0" brushRef="#br0" timeOffset="58696.29">17311 1220 0 0,'0'0'174'0,"0"3"170"16,0-3 76-16,7 0 56 0,-7 0 49 0,0 4 36 0,7-4 35 15,-7 0 26-15,0 0 23 0,0 0 22 0,0 0 26 0,0 0 9 0,6 0 7 16,-6 4-330-16,0-4-390 0,0 0-111 0,7 0-66 0,-7 0-77 0,0 0-74 16,0 0-167-16,6 3-168 0,-6-3-4 0,7 4 21 15,-7 0 23-15,6-4 23 0,-6 3 37 0,0 1 40 0,0 0 61 0,0 3 64 16,0-4 73-16,0 5 72 0,0-1 81 0,-6 0 128 0</inkml:trace>
  <inkml:trace contextRef="#ctx0" brushRef="#br0" timeOffset="58946.75">17246 1442 0 0,'0'9'95'0,"0"-2"148"0,-6-3 55 15,6 3 61-15,0-3 60 0,0-1 59 0,6-3 56 0,-6 4 47 0,0-4 48 16,7 4 34-16,-7-4 30 0,7 0 32 0,-1 0 34 0,1-4-211 0,-1 4-258 16,7-4-26-16,-6 1 4 0,-1-1-34 0,7 0-123 0,0-3-111 0,0 3 0 15,0-3 0-15,0 2 0 0,1-1 0 0,-2-2 0 0,8 1 0 16,-7 0 0-16,7 0 0 0,-8-1 0 0,8 1 0 0,-7-1 0 16,0 5 0-16,0-4 0 0,0 3 0 0,0 0 0 0,-6 1 0 0,5 3 0 15,-5 0 0-15,0 0 0 0,-1 3 0 0,-6 1 0 0,0 3 0 16,0 0 0-16,-6 4 0 0,6 1 0 0,-7 2 0 0,-6 1 0 0,7 0 0 0,-7 3 0 15,-1 0 0-15,2 4 0 0,-2 0 0 0,-5 0 0 0,6 3 0 0,-6-2 0 16,-1 2 0-16,0 1 0 0,1 0 0 0,-1-5 0 0,1 1 0 0,-1 1 0 0,0-2 0 16,8-3 0-16,-8 1 0 0,1-1 0 0,5-3-191 0,2-4-300 0,-8 0-161 0,7 0-166 15,0-3 7-15,0-4 29 0,7-1 51 0,-2-3 54 0,-4 0 54 0,12-3 58 16,-6-6 62-16,-1 2 66 0,7-4 80 0,0 4 79 0,0-8 79 0,7 4 123 0</inkml:trace>
  <inkml:trace contextRef="#ctx0" brushRef="#br0" timeOffset="59113.31">17234 1656 0 0,'12'-15'96'0,"-5"8"172"0,6-4 97 0,0 3 71 16,-7 1 63-16,8 3 66 0,-2-3 64 0,-5 4 56 0,6 3 54 0,-6 0 44 15,6 0 39-15,-7 0 35 0,7 3 32 0,1 1-331 0,-2-1-558 0,1 5 0 16,-6-5 0-16,6 8 0 0,-1-3 0 0,2-1 0 0,-1 4 0 0,-6-4 0 0,12 4 0 16,-13-3 0-16,8 2 0 0,-2 1 0 0,2 0 0 0,-1-3 0 0,-1 4 0 0,-5-6 0 15,6 2 0-15,1-1 0 0,-8 0 0 0,7-3 0 0,-7 3 0 0,1-3 0 0,6 3 0 16,-7-4 0-16,-6-3 0 0,6 5 0 0,2-5 0 0,-2 3 0 0,-6-3 0 16,0 0 0-16,0-3-278 0,0 3-374 0,0 0-184 0,-6-5 6 0,6 2 31 0,-8 0 45 15,2-5 47-15,0 4 51 0,-1-3 55 0,1 0 51 0,-7 0 56 0,0-4 87 0,-1-1 90 16,2 1 94-16,-8 0 136 0</inkml:trace>
  <inkml:trace contextRef="#ctx0" brushRef="#br0" timeOffset="59246.19">17103 1304 0 0,'-7'-4'160'16,"1"4"166"-16,0 0 70 0,6 0 45 0,-6 0 33 0,6 4 26 0,0-4 21 16,-8 4-19-16,8-4-30 0,0 0-33 0,0 4-37 0,0-4-20 0,0 3-21 15,0-3-421-15,0 0-475 0,0 0-58 0,0 4 2 16,0-1 22-16,0 5 27 0,0-5 33 0,0 1 33 0,0 3 64 0,0-4 68 15,8 5 61-15,-8 0 59 0,0-1 55 0,0 4 100 0</inkml:trace>
  <inkml:trace contextRef="#ctx0" brushRef="#br0" timeOffset="59529.61">17129 1597 0 0,'7'15'31'0,"-7"-1"131"0,7 1 62 0,-7 0 45 0,0-1 41 16,0 1 34-16,0-1 36 0,0 1 31 0,0 1 30 0,-7-6 22 0,0 5 19 16,7-5 19-16,-6 5 18 0,-1-4-148 0,1 4-181 0,-1-4-45 0,-6 0-28 0,7 0-11 15,0 0-10-15,-8-1-7 0,8 1-4 0,-7 1-4 0,-1-5-4 0,8 4 4 0,-8-3 4 16,2-2 6-16,6 2 5 0,-8-1 8 0,8 1 7 0,-7-5 7 0,7 1 7 15,-2 0-1-15,2-1-7 0,0-3-2 0,0 4-5 0,-1-4 0 0,0 0 3 0,7 0 4 16,-6-4 5-16,6 4 5 0,0-3 2 0,0 3 5 0,0-4 3 0,0 0-106 0,6 1-31 16,-6-1 0-16,7 0 0 0,0 4 0 0,-1-3 0 0,0-1 0 0,0 0 0 15,8 4 0-15,-8-4 0 0,7 1 0 0,1 3 0 0,-2 0 0 0,2 0 0 0,-2 0 0 16,8 0 0-16,-7 0 0 0,7 3 0 0,-1 1 0 0,1 0 0 0,-7 0 0 0,6 3 0 16,7-3 0-16,-6 3 0 0,-1 0 0 0,1 1 0 0,6-1 0 0,-7-3 0 15,7 3 0-15,-6 0 0 0,6 0 0 0,-7 1 0 0,8-5 0 0,-1 4 0 0,-6-3 0 16,6 1 0-16,-1-2 0 0,-5-3 0 0,6 0 0 0,0 0 0 0,-7 0 0 0,8 0 0 15,-1-3 0-15,-6-6 0 0,-1 2 0 0,0 0-109 0,1 0-572 0,-1-4-182 16,1 4 3-16,-1-4 32 0,-5 0 39 0,-2 0 44 0,8-4 62 0,-7 4 65 0,-6-3 66 16,6 3 68-16,-1 0 91 0,-4-5 91 0,-2 6 92 0,0-5 136 0</inkml:trace>
  <inkml:trace contextRef="#ctx0" brushRef="#br0" timeOffset="59862.89">17930 1553 0 0,'0'0'173'0,"-6"4"166"0,6-4 67 16,-7 0 41-16,7 0 30 0,0 0 20 0,-6 0 18 0,6 0 29 0,0 0 32 0,0 0 18 16,0 0 19-16,0 0 14 0,0-4 15 0,0 4-281 0,0-4-335 0,6 1-41 0,-6 3 2 15,7-4 8-15,-1 4 10 0,1-4 16 0,0 4 18 0,-1-3-2 0,6 3-4 16,-4-4 7-16,-2 4 10 0,7 0 14 0,-7 0 15 0,1 0 17 0,6 0 18 16,-7 0 18-16,2 0 15 0,4 4 19 0,-12-1 14 0,6 1 4 0,1 3-184 0,0-3 0 15,-1 3 0-15,-6 4 0 0,7 1 0 0,-7-1 0 0,6-1 0 0,-6 5 0 0,0 0 0 16,0 3 0-16,0 0 0 0,-6 0 0 0,6 1 0 0,0 4 0 0,-7-2 0 15,7 5 0-15,-6-5 0 0,6 1 0 0,-7 4 0 0,0-1 0 0,7 2 0 0,-6-2 0 16,6-3 0-16,-6 4 0 0,0-1 0 0,-2-2 0 0,8 2 0 0,-6-4 0 0,0 2 0 16,6-5 0-16,-7 4 0 0,7-4 0 0,-7-4 0 0,1 6 0 0,6-9 0 15,-7 3 0-15,7-3 0 0,-6 0 0 0,6-4 0 0,-6 1 0 0,6-1 0 16,-8-3 0-16,2-4 0 0,6 0 0 0,-6 0 0 0,0-4 0 0,-1 0 0 0,0-3-362 16,7-4-201-16,-6 0-135 0,-1-3-134 0,1-5 14 0,-1-4 37 0,0 2 55 0,1-5 61 15,0-3 61-15,0 0 63 0,-2-4 75 0,2-4 75 0,0 1 75 0,-1-4 75 16,7-1 84-16,0 1 127 0</inkml:trace>
  <inkml:trace contextRef="#ctx0" brushRef="#br0" timeOffset="59998.41">17891 1399 0 0,'13'-18'183'0,"-6"-4"177"16,-1 7 84-16,7 1 62 0,-6-1 54 0,0 4 46 0,5-1 41 15,-12 5 27-15,6 0 24 0,2 0 22 0,-2-1 22 0,0 5 9 0,1 3 0 16,-1-3-334-16,1 3-396 0,-7-4-156 0,7 4-121 0,-1 4-223 16,0-4-230-16,2 0-30 0,-2 3 0 0,0-3 25 0,0 3 31 15,1 1 30-15,6 0 33 0,-6-4 44 0,5 3 53 0,-4 1 65 0,4 0 73 16,-6-1 109-16,8-3 141 0</inkml:trace>
  <inkml:trace contextRef="#ctx0" brushRef="#br0" timeOffset="60396.75">18615 1245 0 0,'0'-3'275'0,"0"-5"192"0,6 5 96 16,-6-1 69-16,0 0 53 0,6 4 45 0,-6-3 38 0,0-1 35 0,0 4 29 15,0 0 32-15,0 4 26 0,-6-4-208 0,0 3-682 0,6 5 0 0,-8-1 0 16,2 0 0-16,-7 5 0 0,6-2 0 0,-5 5 0 16,5-5 0-16,-6 10 0 0,0-6 0 0,0 4 0 0,-7-3 0 0,8 7 0 0,-2-4 0 15,-6 0 0-15,8 1 0 0,-1-1-284 0,0-3-75 0,0 3-23 0,-1-7-14 0,2 4-13 16,-2-4 18-16,8 0 23 0,-7-4 17 0,7-3 17 0,-1-1 25 0,0 1 28 15,7-4 38-15,0-4 39 0,-6 1 49 0,12-1 47 0,-6-3 48 0,0-1 51 16,7 1 50-16,0-4 53 0,-1 0 34 0,1 0 32 0,5 0 42 0,-5 0 42 16,6 0 21-16,1-1 21 0,-2 2 10 0,1 3 11 15,7-4 1-15,-8 4-3 0,8-1-7 0,-6 1-14 0,5-1-6 0,1 1-11 16,-8 4-10-16,8-1-12 0,-7 0-27 0,7 1-58 0,-8-1-160 0,8 0 0 16,0 4 0-16,-7-3 0 0,-1 3 0 0,8 0 0 0,-6 0 0 15,-2 0 0-15,1-5 0 0,1 5 0 0,-8 0 0 0,7 0 0 16,0 0 0-16,-7 0-155 0,1 0-206 0,-1 0-57 0,1 0-136 0,0-3-140 15,-7 3-38-15,0 0-21 0,0 0 42 0,0 0 48 0,0 0 52 0,0 0 52 16,0 0 60-16,-7 3 59 0,7-3 72 0,-7 0 71 16,1 5 73-16,-1-5 81 0</inkml:trace>
  <inkml:trace contextRef="#ctx0" brushRef="#br0" timeOffset="60579.92">18672 1355 0 0,'-6'4'190'0,"0"-4"182"0,6 0 87 16,-7 4 79-16,7-1 76 0,-6 1 59 0,6 0 55 15,-7 3 41-15,7-4 37 0,0 5 35 0,-6-1 33 0,6 4 25 0,0 0-471 0,-7 4-428 0,7 0 0 16,0-1 0-16,0 1 0 0,-6 3 0 0,6-3 0 0,0 7 0 0,-6-4 0 15,6 4 0-15,0 0 0 0,-8 4 0 0,8-4 0 0,0 3 0 0,-6 1 0 0,6-1 0 16,-6 2 0-16,6-2 0 0,-7 0 0 0,7-3 0 0,-7 4 0 0,7-4 0 0,-6-3 0 16,6-1 0-16,0 0 0 0,0-3 0 0,-6-1 0 0,6-3 0 0,0-3 0 15,0-1-571-15,0 0-150 0,0-3-62 0,0-4-46 0,0 0 29 0,0 0 39 0,0-4 52 16,6 1 56-16,0-4 69 0,-6-1 70 0,7-3 84 0,-7-4 84 0,7 1 81 0,-1-1 84 16</inkml:trace>
  <inkml:trace contextRef="#ctx0" brushRef="#br0" timeOffset="60880.53">19142 1231 0 0,'-20'0'199'16,"8"-4"187"-16,-8 4 97 0,0-4 79 0,7 1 69 0,1-1 52 0,-2-3 46 15,1 3 37-15,0 0 34 0,0 0 31 0,7 1 30 16,-2-1 25-16,2 1-512 0,0-1-374 0,0 4 0 0,-1-3 0 0,7 3 0 16,-7 3 0-16,7 1 0 0,0 3 0 0,0 0 0 0,7 1 0 0,-7-1 0 15,0 8 0-15,0-4 0 0,0 4 0 0,0-1 0 0,0 0 0 16,0 5 0-16,0-1 0 0,0 1 0 0,0-1 0 0,0 0 0 0,0 0 0 16,0-3 0-16,0 3 0 0,0-4 0 0,0-2 0 0,0 3 0 0,-7-4 0 0,7-4-103 15,0 0-294-15,0 1-51 0,-6-5-93 0,6 5-92 0,0-8-63 0,0 0-46 0,0 0 35 16,0 0 48-16,0 0 46 0,6-8 48 0,-6 1 64 0,0 0 64 15,0-4 64-15,7 0 62 0,-7-4 71 0,0 0 71 0</inkml:trace>
  <inkml:trace contextRef="#ctx0" brushRef="#br0" timeOffset="61145.98">19005 1212 0 0,'6'-11'92'0,"-6"0"161"0,7 4 79 0,0-4 69 0,-7 3 65 16,6 6 45-16,0-7 39 0,-6 6 37 0,8-1 32 0,-2 0 34 0,-6 1 36 16,6-1 28-16,0 4 30 0,1-3-211 0,0-1-260 0,-1 4-57 15,1-4-30-15,5 1-34 0,-4 3-37 0,4-4-37 0,-6 0-81 16,8-2 0-16,-1 1 0 0,-7 2 0 0,8-1 0 0,-2 0 0 0,2 1 0 15,-2-1 0-15,1-3 0 0,-6 7 0 0,6-4 0 0,-1 0 0 16,-4 4 0-16,4-4 0 0,-5 4 0 0,6 0 0 0,-6 4 0 0,-1 0 0 16,0 0 0-16,1-1 0 0,0 5 0 0,-1-1 0 0,-6 5 0 15,6-2 0-15,1 1 0 0,-7 3 0 0,0 2 0 0,7 2 0 0,-7 0 0 16,0 0 0-16,0 1 0 0,0-1 0 0,0 4 0 0,0-1 0 0,0-1 0 16,0 1 0-16,-7-2 0 0,7-1 0 0,0 0 0 0,0 1 0 0,-7-5 0 15,7 1 0-15,0-4 0 0,-6 0 0 0,6 0 0 0,-6-4 0 0,6 1 0 16,-7-1 0-16,7 0 0 0,-7-3 0 0,7-1-216 0,-6 1-206 0,0 0-42 0,6-1-84 0,-7-3-84 15,1 4-59-15,-1-4-45 0,0 0 36 0,1 0 47 0,0 0 50 0,-2-4 49 16,2 1 70-16,0-1 69 0,0 0 66 0,-1-3 62 0,-6 0 62 16,6 0 64-16</inkml:trace>
  <inkml:trace contextRef="#ctx0" brushRef="#br0" timeOffset="61296.69">19128 1322 0 0,'0'-7'122'0,"0"4"165"0,0 3 78 0,0-4 59 0,0 4 49 0,0 0 40 15,0 0 35-15,0 0 32 0,0 0 30 0,0 0 27 0,0 0 27 16,0 0 21-16,7 0 18 0,-7 0-246 0,7 0-297 0,-7 0-74 0,6 0-46 15,1 0-61-15,-1 0-69 0,1-4-54 0,0 4-54 0,-1 0-58 16,0-4-57-16,8 0-168 0,-8 4-172 0,7-4-6 0,-7 1 17 16,8-1 25-16,-8 1 25 0,0-1 41 0,0 0 42 0,2 1 64 0,-2 3 67 15,0-4 62-15,-6 0 65 0,0 4 71 0,0 0 122 0</inkml:trace>
  <inkml:trace contextRef="#ctx0" brushRef="#br0" timeOffset="61463.73">19116 1414 0 0,'-6'11'110'0,"-8"0"154"0,8-5 63 16,6 6 47-16,-7-8 41 0,1 3 41 0,-1 1 41 0,7-5 40 0,0 1 41 15,0 0 34-15,-7-4 29 0,14 3 28 0,-7-3 26 0,7 4-224 0,-1-4-275 16,1 0-39-16,-7 0-7 0,6 0-11 0,0 0-12 0,2 0-17 0,-8 0-19 0,12 0-19 16,-6 0-23-16,1 0-16 0,0-4-10 0,6 4-25 0,-7 0-24 0,8 0-53 15,-2-3-59-15,2 3-53 0,-2-4-52 0,-5 0-55 0,13 1-58 16,-8-1-157-16,2 0-161 0,-2 1-3 0,-5-1 19 0,6-3 27 0,0-2 30 16,-7 6 40-16,1-4 44 0,0 3 66 0,-1-3 69 0,0 0 64 15,-6 0 68-15,0-1 74 0,0 1 125 0</inkml:trace>
  <inkml:trace contextRef="#ctx0" brushRef="#br0" timeOffset="61667.82">19213 1194 0 0,'0'-4'187'0,"-6"4"166"15,6 0 76-15,-6 0 67 0,6 0 60 0,0 0 51 0,0 4 51 16,-8-1 39-16,8 1 38 0,0 0 36 0,0 3 36 0,0 1 30 0,0-1 24 16,0 4-664-16,0 0-197 0,0 0 0 0,0 3 0 0,8 1 0 0,-8 4 0 15,0-5 0-15,0 8 0 0,0-3 0 0,6 2 0 0,-6 5 0 0,0-4 0 16,0 4 0-16,0 0 0 0,0-5 0 0,0 5 0 0,0-4 0 0,0 3 0 0,0-2 0 15,0-1 0-15,-6 0-68 0,6-4-164 0,0 0-23 0,-8 0-22 0,8 1-26 16,-6-4-29-16,0 0-16 0,6-5-10 0,-6 1-73 0,-1 0-76 0,0 0-61 0,1-4-56 16,6 1 22-16,-7-5 35 0,1 1 53 0,-1 0 56 0,0-4 49 0,1 0 48 0,0-4 55 15,0 4 53-15,-2-7 47 0,2 3 51 0</inkml:trace>
  <inkml:trace contextRef="#ctx0" brushRef="#br0" timeOffset="61828.88">19045 1710 0 0,'0'-3'135'0,"-8"-5"121"0,8 5 56 0,0-5 44 0,0 5 36 15,0 3 45-15,0-4 48 0,0 1 34 0,0 3 32 0,0 0 30 0,0 0 32 0,0 0 23 16,8 0 26-16,-8 3-206 0,0-3-249 0,6 0-39 0,-6 0-7 0,6 4-9 0,0-4-8 15,-6 0-24-15,7 3-28 0,0-3-19 0,-1 0-21 0,1 0-11 0,5 4-13 16,-4-4-7-16,-2 0-6 0,6 0-5 0,-5 0-7 0,6-4-11 0,-6 4-16 16,6 0-39-16,0-3-41 0,-7-1-41 0,8 4-38 0,-2-3-52 0,-5-1-51 0,6 0-57 0,-6 4-54 15,5-3-128-15,-6-1-128 0,2 0 4 0,-2 1 22 0,0 3 33 0,1-4 38 16,-7 4 55-16,7-4 61 0,-7 4 54 0,0 0 55 0,0 0 64 0,-7 4 61 0,7-4 72 16,-7 4 113-16</inkml:trace>
  <inkml:trace contextRef="#ctx0" brushRef="#br0" timeOffset="62063.55">18972 1883 0 0,'-12'7'174'0,"5"4"173"0,0-3 77 16,-6-2 55-16,13-2 47 0,-6 4 40 0,-1-5 39 0,7 1 44 0,-7 0 43 16,7-1 45-16,0-3 45 0,0 4 42 0,7-4 41 0,0 0-344 0,-7 0-521 0,6 0 0 15,1-4 0-15,-1 4 0 0,1-3 0 0,6 3 0 0,-7-4 0 0,8 4 0 16,-2-4 0-16,1 1 0 0,1 3 0 0,6-4 0 0,-2 0 0 0,-4 0 0 0,5 1 0 16,7 0 0-16,-6-1 0 0,-1 0 0 0,1 1 0 0,6-1 0 0,-7 0 0 15,1 1 0-15,6-1 0 0,-6 1 0 0,-1-1 0 0,7-1 0 0,-6 2 0 0,-1-1 0 16,1 0 0-16,0 1 0 0,-1-1 0 0,0 1 0 0,0-5 0 0,-5 5 0 0,6-1 0 15,-7 0 0-15,6 1 0 0,-6 0 0 0,0-2 0 0,0-2 0 0,0 7 0 16,-7-4 0-16,8 1 0 0,-8-1 0 0,0 0 0 0,2 4 0 0,-2-3 0 0,-6-1 0 0,6 4 0 16,-6-3-199-16,7 3-563 0,-7 0-50 0,0 0-27 0,0 0 34 0,0 0 39 15,0 0 49-15,0 0 51 0,0 0 56 0,-7 0 61 0,1 0 61 0,6-5 68 16,-6 5 101-16,6 0 111 0</inkml:trace>
  <inkml:trace contextRef="#ctx0" brushRef="#br0" timeOffset="64798.2">19878 1249 0 0,'0'-4'164'0,"-7"4"171"0,7 0 76 15,0 0 58-15,-7-3 48 0,7 3 37 0,0 0 39 0,0 0 27 0,0 0 26 16,0 0 24-16,0 0 27 0,0 0 36 0,0 0 36 0,0 0-264 0,7 0-325 15,-7 0-46-15,7 0-10 0,-1 0-54 0,-6 0-70 0,7 3 0 16,-1-3 0-16,0 4 0 0,8-4 0 0,-8 4 0 0,7 0 0 16,-6-1 0-16,6 0 0 0,-7 1 0 0,8 3 0 0,-2-3 0 0,-5 0 0 15,6 3 0-15,0 0 0 0,-7 1 0 0,1 0 0 0,6-1 0 16,-7 4 0-16,-6 0 0 0,7 0 0 0,-7 0 0 0,7 0 0 0,-7 3 0 16,-7 1 0-16,7-1 0 0,-7 1 0 0,1 0 0 0,0 3 0 0,-1 1 0 0,-6-1 0 15,6 0 0-15,-5 0 0 0,-2 4 0 0,2-4 0 0,-2 1 0 0,1 3 0 0,0-4 0 0,0 1 0 16,1-1 0-16,-8 0 0 0,7 0 0 0,-1-3 0 0,2 0 0 0,6 3 0 15,-8-7 0-15,1 3 0 0,0-2 0 0,6-1 0 0,1-4 0 0,0 0 0 16,-1 1 0-16,0-5 0 0,1 1 0 0,6 0 0 0,-6-4-396 0,6 0-83 0,0 0-153 16,0-4-153-16,-7 0 0 0,14 1 24 0,-7-5 50 0,6-3 58 0,-6 0 48 15,6 1 50-15,1-1 63 0,0-4 62 0,5 1 80 0,-5-4 77 0,6 2 75 0,-6-2 112 16</inkml:trace>
  <inkml:trace contextRef="#ctx0" brushRef="#br0" timeOffset="65046.14">20151 1308 0 0,'13'-12'175'0,"-6"1"180"0,-1 0 91 0,0 4 75 0,2 0 69 16,-2 0 57-16,-6 3 50 0,0 0 38 0,0 1 34 0,0-1 34 0,0 4 34 16,0 0 32-16,0 0-122 0,0 4-747 0,-6-1 0 0,6 1 0 15,-8 4 0-15,2 2 0 0,6 1 0 0,-6 0 0 0,-1 4 0 0,1 3 0 16,-1 1 0-16,0-1 0 0,1 4 0 0,0 0 0 0,6 0 0 0,-6 4 0 0,-2-1 0 16,2 1 0-16,0-1 0 0,-1 1 0 0,1-4 0 0,6 4 0 0,-7-4 0 15,7 0 0-15,0 0 0 0,0-1 0 0,0-2 0 0,0-1 0 0,0-3 0 0,0 0 0 16,0-1 0-16,0 0 0 0,7-2 0 0,-1-1 0 0,-6 0 0 0,7-3 0 0,-1-2 0 15,0 2 0-15,2-5 0 0,-2 1 0 0,0 0-248 0,0-1-159 0,1-3-49 16,6 4-88-16,-6-4-89 0,5 0-53 0,-4 0-42 0,4-4 38 0,2 4 52 0,-8-3 44 16,7-1 48-16,0-3 63 0,0 3 65 0,-1-3 57 0,2-1 58 0,-8 1 67 15,8 3 69-15</inkml:trace>
  <inkml:trace contextRef="#ctx0" brushRef="#br0" timeOffset="65279.91">20432 1725 10 0,'0'0'222'0,"-8"0"112"0,8 5 69 0,0-5 53 0,-6 0 45 0,6 0 37 15,0 0 34-15,0 0 15 0,0 0 7 0,0 0 15 0,0 0 15 0,0 3 16 0,-6-3 16 16,6 3-250-16,0-3-299 0,0 0-52 0,0 0-16 0,0 0-10 0,0 0-9 16,6 4-2-16,-6-4 1 0,0 0 8 0,0 0 7 0,6 4 8 0,-6-4 7 0,0 4 10 15,0-4 7-15,8 3 4 0,-8 1-1 0,0-1 1 0,0 4-2 0,6-3 2 16,-6 4 1-16,0-2-14 0,0 2-57 0,0 3 0 0,0-4 0 0,0 4 0 0,0-3 0 16,0 3 0-16,0 0 0 0,0-1 0 0,0 1 0 0,0-2 0 0,0 1 0 0,0-2 0 15,0-1 0-15,0 0 0 0,0 0 0 0,6 1 0 0,-6-5 0 0,0 1 0 16,0 0 0-16,0-4-23 0,7 0-86 0,-7 0-41 0,0 0-48 0,0 0-47 0,6-4-46 15,-6 0-45-15,7 1-42 0,-7-5-151 0,7 1-158 0,-1 0 4 0,-6-4 23 0,6 4 34 16,0-4 33-16,2-5 39 0,-2 6 41 0,0-5 65 0,1 0 68 0,0 1 66 16,-1-4 69-16,1 3 71 0,-1-3 119 0</inkml:trace>
  <inkml:trace contextRef="#ctx0" brushRef="#br0" timeOffset="65446.23">20639 1359 0 0,'0'-4'219'0,"0"1"192"0,-6-2 101 0,6 10 69 0,-6-5 56 15,-1 3 41-15,7 1 30 0,-7 0 22 0,1-1 15 0,0 1 7 0,6 0 3 16,-7-1 3-16,7 1-53 0,-6-1-705 0,6 1 0 0,0 0 0 16,0-4-28-16,0 3-339 0,0-3-82 0,0 0-168 0,6 4-170 15,1-4 10-15,-1 0 35 0,0 4 43 0,1-4 44 0,0 0 45 0,5-4 45 16,-4 4 52-16,-2 0 57 0,7 0 84 0,-7-4 85 0,7 4 87 0,0-3 133 16</inkml:trace>
  <inkml:trace contextRef="#ctx0" brushRef="#br0" timeOffset="65815.3">20939 1260 0 0,'0'3'232'16,"0"1"182"-16,0 0 84 0,0-1 65 0,0 5 55 0,0-5 58 0,0-3 52 16,0 4 43-16,0-1 40 0,0 1 34 0,7 0 33 0,-7 0 26 0,6 0-651 15,1 0-253-15,-7-1 0 0,6 4 0 0,7-3 0 0,-6 3 0 16,6-3 0-16,-7 3 0 0,8 1 0 0,5-1 0 0,-6 0 0 15,0 1 0-15,7 2 0 0,-8-2 0 0,8 3 0 0,-1-4 0 0,-5 0 0 0,5 1 0 16,-6 3 0-16,6-5 0 0,1 3 0 0,-6-2 0 0,-2-3 0 0,8 3 0 0,-7-3 0 16,-1 3 0-16,-4-3 0 0,4-1 0 0,2 4 0 0,-8-7 0 0,1 4 0 15,-1 0 0-15,0-1 0 0,1 1 0 0,-7-4 0 0,7 4 0 0,-7-4 0 0,0 3 0 16,0 1 0-16,-7 0 0 0,7 3 0 0,-7-3 0 0,1 3 0 0,0 0 0 16,-7 1 0-16,-1 2 0 0,2 1 0 0,-2 0 0 0,-5 1 0 0,-1 2 0 0,0 1 0 15,2 0 0-15,-2 3 0 0,0-3 0 0,1 3 0 0,-7-4 0 0,6 1 0 0,1 4 0 16,-1-5 0-16,0-3 0 0,7 3 0 0,-6-2 0 0,6-1 0 0,0 0 0 0,0-3 0 15,0 2 0-15,6-6 0 0,1 3 0 0,-1 0 0 0,1-3 0 0,0-1 0 16,-2 1 0-16,8-4 0 0,0 4 0 0,-6-4 0 0,6 0 0 0,0 0 0 0,0 0 0 16,6 0-96-16,-6-4-595 0,8 0-180 0,-2 1 7 0,0-4 29 0,-6 3 43 15,13-3 45-15,-6-1 66 0,6 2 70 0,-7-2 64 0,8 0 66 0,-8-3 89 0,7 1 89 16,0-1 94-16,0-4 138 0</inkml:trace>
  <inkml:trace contextRef="#ctx0" brushRef="#br0" timeOffset="66113.09">21695 1180 0 0,'6'-11'272'0,"1"0"190"0,-1 3 94 0,-6 0 65 16,6 1 51-16,-6 4 44 0,0-1 38 0,0 0 35 0,0 4 33 0,0 4 29 16,-6-4 26-16,6 4-78 0,-6 3-799 0,6 0 0 0,0 0 0 15,-7 4 0-15,7 5 0 0,0-2 0 0,0 1 0 0,0 7 0 0,-6-4 0 16,6 7 0-16,0-3 0 0,0 8 0 0,0-4 0 0,-7 3 0 0,7 0 0 15,0 3 0-15,-6-1 0 0,6-2 0 0,0 0 0 0,-7 4 0 0,7-3 0 0,0-5 0 0,-6 4 0 16,6-3 0-16,0-1 0 0,0 1 0 0,0-3 0 0,0-6 0 0,0 6 0 16,0-9 0-16,6 4 0 0,-6-3 0 0,0 0 0 0,7-5 0 0,-1-2 0 0,1 4 0 15,-1-5 0-15,1-4 0 0,-1 1 0 0,0 0 0 0,2-4 0 0,4 0 0 16,-5 0 0-16,6-4 0 0,-7-3 0 0,7 3 0 0,1-8 0 0,-2 1 0 0,-5 1 0 16,6-1-356-16,0 0-235 0,0-4-123 0,0 0-116 0,-7-3 18 0,8 3 37 15,-1 1 54-15,-7-4 54 0,7-1 63 0,-6 4 64 0,-1-3 70 0,0 4 70 0,2-1 81 16,-2-3 84-16,-6 3 94 0,6 0 125 0</inkml:trace>
  <inkml:trace contextRef="#ctx0" brushRef="#br0" timeOffset="66314.78">21714 1238 0 0,'-19'0'278'16,"-1"4"192"-16,8-4 96 0,-2 3 66 0,-6 1 51 0,8 4 46 15,-1-5 42-15,6 0 40 0,0 1 34 0,1 3 32 0,0-3 29 0,6 0-283 16,0-1-623-16,0 1 0 0,6-1 0 0,0-3 0 0,1 4 0 15,6-4 0-15,6 4 0 0,-5-4 0 0,6 4 0 0,-1-4 0 0,0 0 0 16,0 0 0-16,8 0 0 0,-8 0-292 0,8-8-591 0,-1 4 0 16,-1 1 26-16,-5-1 32 0,6 1 34 0,-6-1 47 0,-1-3 49 15,1 3 75-15,-7 0 82 0,6 1 92 0,-6 0 98 0,1-1 131 0,5 0 165 16</inkml:trace>
  <inkml:trace contextRef="#ctx0" brushRef="#br0" timeOffset="67729.25">22548 1267 0 0,'-7'0'86'15,"7"4"157"-15,-6-4 74 0,6 0 78 0,0 3 75 0,0-3 59 0,0 0 49 16,0 4 43-16,6-4 41 0,1 0 42 0,-1 4 44 15,1-4 38-15,0 0 39 0,5 0-208 0,-5 3-254 0,6-3-116 0,0 0-247 16,0 0 0-16,0 0 0 0,7 0 0 0,-8 0 0 0,8 0 0 0,0 0 0 16,-1 0 0-16,1-3 0 0,-1-1 0 0,1 0 0 0,6 1 0 15,-6-5 0-15,5 2 0 0,-5-2 0 0,6 1 0 0,-6-1 0 16,-1-3 0-16,7 0 0 0,-6 4-246 0,-1-4-257 0,-5 0-159 0,5 0-158 16,-6 1 9-16,0-2 34 0,0 4 52 0,-6 1 52 0,-1 0 57 15,-6 0 57-15,0-1 59 0,0 5 63 0,0 0 80 0,-6-2 83 0,-8 2 91 16,8 3 135-16</inkml:trace>
  <inkml:trace contextRef="#ctx0" brushRef="#br0" timeOffset="67947.35">22782 992 0 0,'-6'0'176'0,"-1"-3"175"0,7 3 81 16,-6 0 66-16,6 3 61 0,-7-3 63 0,7 8 62 0,0-5 47 0,-6 6 41 16,6-3 37-16,-6 2 36 0,6 3 30 0,0-1-38 0,-8 2-837 0,8 2 0 15,0 1 0-15,-6 4 0 0,6-2 0 0,0 1 0 0,0 4 0 16,-6 1 0-16,6-1 0 0,0 0 0 0,-7 4 0 0,7-1 0 0,0 1 0 15,-6-1 0-15,6 1 0 0,0-1 0 0,-7 1 0 0,7-4 0 0,0 4 0 0,-6-4 0 16,6-4 0-16,0 4 0 0,-7-4 0 0,7-3-58 0,-6 3-237 0,6-6-12 16,0 2-22-16,-6-3-21 0,6-4-14 0,0 1-12 0,0-1-37 0,-8 0-36 15,8-3-24-15,0-4-17 0,0 0-37 0,0 0-31 0,0 0 39 0,0-4 48 0,8-3 41 16,-8-4 37-16,0-4 46 0,6 0 48 0,0 1 43 0,1-8 45 0,-1 0 58 16,1 0 57-16</inkml:trace>
  <inkml:trace contextRef="#ctx0" brushRef="#br0" timeOffset="68130.1">22809 1234 0 0,'12'-33'121'0,"2"8"163"0,-2-5 72 0,1 8 62 0,1 0 56 0,-8 0 47 15,7 7 45-15,-6 1 45 0,-1 0 45 0,1 7 53 0,-1-1 54 16,-6 4 41-16,7 1 41 0,-7 3-237 0,0 3-293 0,0 1-175 0,6 4-140 16,-6-1 0-16,0 3 0 0,0 2 0 0,0 2 0 0,0 4 0 0,0-2 0 15,0 5 0-15,0 1 0 0,0 0 0 0,0 3 0 0,0 1 0 0,-6 0 0 16,6 3 0-16,0 1 0 0,-7-1 0 0,7 0 0 0,-6 0 0 0,6-3 0 16,-7 0 0-16,7 0 0 0,-6-1 0 0,6-3 0 0,-7 0 0 0,7 0 0 0,-7-8-67 15,7 5-258-15,0-4-49 0,-6-4-45 0,6 0-68 0,-6 0-68 0,6-4-78 16,0 0-73-16,-7-3 28 0,7 0 43 0,-7-1 39 0,7-3 42 0,0-3 60 0,-6 3 60 15,6-4 55-15,-7 0 57 0,7-3 68 0,-6-4 69 0</inkml:trace>
  <inkml:trace contextRef="#ctx0" brushRef="#br0" timeOffset="68280.64">22802 1377 0 0,'0'0'66'16,"0"0"137"-16,7 0 49 0,-7 0 44 0,0 0 42 0,6 4 30 0,-6-4 24 15,6 0 20-15,-6 3 18 0,0-3 15 0,7 0 15 0,0 0-16 16,-7 0-20-16,6 0-219 0,0 0-252 0,1 0-116 0,-7-3-93 15,13 3-99-15,-6-4-90 0,-1 4-5 0,0-3 11 0,8-1 17 0,-8 4 17 16,1-4 22-16,-1 4 23 0,1-3 47 0,-1 3 49 0,1-4 49 16,-7 4 54-16</inkml:trace>
  <inkml:trace contextRef="#ctx0" brushRef="#br0" timeOffset="68797.08">22730 1520 0 0,'-13'11'54'15,"7"-4"119"-15,-1 1 38 0,7-1 29 0,-6-3 28 0,6 3 28 0,-7 0 26 0,7-3 21 16,0-1 19-16,0 2 16 0,0-2 14 0,0 0 13 0,7-3 15 0,-7 0-160 0,6 0-189 15,1 5-24-15,-1-5-1 0,1 0-14 0,-1 0-12 0,0-5-17 0,2 5-17 16,4 0-11-16,1-3-8 0,-6 3-4 0,6-3-2 0,0-2-3 0,-6 2-2 0,5-1-3 16,2 0-6-16,-2-3-2 0,1 4 0 0,1-1 5 0,-2-3 3 0,-5 3 1 0,6 0 2 15,-6 1 2-15,6-5 6 0,-7 5-1 0,1-1 3 0,-1 0-5 0,-6 1-4 16,6 3-1-16,2-4-5 0,-8 4 5 0,0 0 6 0,0 0-1 0,0 0-1 16,-8 0 1-16,8 0 2 0,-6 4 11 0,0-1 13 0,-1 1 5 0,-6 0 8 0,7 3 8 15,-7 0 7-15,-1 1 22 0,8 3 22 0,-7-4 25 0,-7 4 27 0,8 0 21 0,-2 4 23 16,2-4 14-16,-8 3 12 0,7 1 4 0,0-4 0 0,-6 4 1 0,5-1-2 15,1 1-5-15,0-4-8 0,0 3-20 0,1 1-24 0,4-3-29 0,-4-5-29 16,5 3-24-16,0 2-18 0,1-6-17 0,0 2-12 0,6-1-17 0,-7-3-16 0,7 0-10 16,0-1-7-16,0 1-5 0,7-4-4 0,-7 4-3 0,6-4-2 0,0 0-4 0,1 0-5 15,0 0-2-15,-1-4 0 0,0 4 2 0,2 0 0 0,4-4 3 0,1 1 6 0,-6 3 3 16,6-4 6-16,-1 0 10 0,-4 1 11 0,4-1 15 0,1 1 14 0,0-5 9 16,-6 5 9-16,6 3 5 0,0-4 2 0,0 0 3 0,-6 0 3 0,-1 1 6 15,7-1 11-15,-7 1 8 0,1 3 5 0,0-4-6 0,-7 4-11 0,6 0-21 0,-6-3-23 16,0 3-25-16,0 0-28 0,0 0-12 0,0 3-9 0,-6 1-8 0,6-1-5 15,-7 1-13-15,0-1-12 0,1 5-24 0,-7-4-22 0,7 2-41 0,-8 2-41 0,8-1-6 0,-7-3-1 16,0 7 23-16,0-7 24 0,6 4 17 0,-6 2 16 0,1-6 5 0,4 3 6 16,-4 0 7-16,5-3 7 0,1 3 20 0,-1-3 20 0,1-1 65 0,6 2 68 15,-7-1 53-15,7-1 52 0,-6-3 17 0,6 4 13 0,6-4 12 0,-6 3 12 0,0-3 22 16,7 0 25-16,-1 0 21 0,1 0 19 0,-7 0 17 0,6-3 17 0,7 3-14 16,-7 0-22-16,2 0-19 0,-2 0-18 0,7 0 7 0,-7-4 13 0,7 4 7 0,0 0 8 15,-6 0-9-15,6 0-14 0,0 0-9 0,-6 0-10 0,5 0-8 0,-5 0-13 0,6 0-13 16,-6 0-17-16,5 0-22 0,2 0-26 0,-8 0-20 0,7 0-19 0,-6 0-20 15,-1 0-22-15,7 0-24 0,-7 0-22 0,2 0-39 0,4 0-42 0,-5 0-65 0,-1 0-63 16,1 0-64-16,-1 0-60 0,1 0-168 0,-1-3-173 0,8 3-17 0,-8 0 5 16,0-4 25-16,1 4 28 0,0-5 41 0,-1 2 41 0,0-5 56 0,-6 5 60 0,7-4 73 15,-1 3 74-15,1-3 79 0,0-1 116 0</inkml:trace>
  <inkml:trace contextRef="#ctx0" brushRef="#br0" timeOffset="68963.17">23446 1201 0 0,'8'-4'210'0,"-2"-3"168"0,0 4 63 16,-6-1 46-16,6 1 32 0,-6-1 24 0,8 0 17 0,-8 4-12 15,0-3-21-15,0 3-30 0,0 0-38 0,0-5-128 0,6 5-148 0,-6 0-399 16,0-2-428-16,0 2-22 0,0 0 33 0,6-4 30 0,-6 4 33 16,0 0 39-16,0 0 45 0,0 0 61 0,0 0 69 0,0 0 72 0,-6 4 78 15</inkml:trace>
  <inkml:trace contextRef="#ctx0" brushRef="#br0" timeOffset="69147.5">23290 1292 0 0,'-6'16'127'0,"-7"-5"169"0,-1 0 79 0,8 0 62 0,0 3 57 0,-8-3 47 0,8 0 46 15,0 0 36-15,-1 0 34 0,7-3 27 0,-6 2 25 0,6-2 24 0,-7 3 20 16,7-5-250-16,0-1-301 0,7 2-63 0,-7 1-28 0,6-5-23 0,1 1-20 16,-1 0-19-16,0-1-34 0,2 1-15 0,-2-4 0 0,6 4 0 0,2-4 0 15,-1 0 0-15,0-4-5 0,0 4-49 0,-1-4-21 0,2 4-39 0,5-7-42 16,-5 3-45-16,6 1-45 0,-8-5-53 0,8 1-51 0,-1 2-102 0,-5-1-101 15,4-5-67-15,-4 3-54 0,5 1 24 0,1 0 32 16,-8-1 41-16,8 5 41 0,-7-1 57 0,1 0 59 0,-2 1 60 0,2 3 61 16,-8 0 64-16,0 3 70 0</inkml:trace>
  <inkml:trace contextRef="#ctx0" brushRef="#br0" timeOffset="69296.88">23701 1498 0 0,'6'4'135'0,"-6"-4"171"0,0 3 83 15,7-3 63-15,-7 4 56 0,0-4 57 0,6 4 53 0,-6-4 56 0,0 0 51 0,0 0 41 16,0 0 34-16,0 0 27 0,0 0 23 0,0 3-274 0,0-3-576 0,0 0 0 15,0 4 0-15,-6-4 0 0,6 4 0 0,-7-1 0 0,1 1 0 0,-1 0 0 0,0-1 0 16,1 1 0-16,0 0 0 0,-8 3-79 0,8 0-299 0,-7-3-133 0,0 3-137 0,0 0-66 16,7 1-53-16,-8 0 28 0,2-1 37 0,-2 0 48 0,1 0 48 0,1-3 46 0,-2 3 49 15,2-3 77-15,-2 0 75 0,1-1 82 0,1-3 83 0</inkml:trace>
  <inkml:trace contextRef="#ctx0" brushRef="#br0" timeOffset="69498.02">23466 1428 0 0,'0'0'173'0,"6"0"177"0,-6 4 85 0,0-4 68 0,0 7 65 16,0-4 60-16,-6 6 58 0,6-2 47 0,-6 4 42 0,0 0 36 0,-2 3 35 0,2 1 28 16,6 3-65-16,-13 4-809 0,7 0 0 0,-1 1 0 0,0-2 0 0,1 5 0 0,0-4 0 15,0 3 0-15,-2 1 0 0,2 0 0 0,0-4 0 0,6 4 0 0,-7-1 0 16,7 1 0-16,-7-5 0 0,7 2 0 0,0-1 0 0,0 0 0 0,7-4 0 16,-7-3 0-16,7 3 0 0,-7-7 0 0,6 3 0 0,0-3 0 0,8-3 0 0,-8 3 0 15,7-7 0-15,-6-1 0 0,6 1 0 0,-1-4 0 0,2-4-167 0,-2 1-524 0,8-1-165 16,-7-3 5-16,7 0 29 0,0-5 39 0,-8 1 42 0,8-3 58 0,-1-1 60 15,1 0 68-15,-7 1 70 0,7-5 94 0,-8 1 96 0,8 4 100 0,0-5 142 0</inkml:trace>
  <inkml:trace contextRef="#ctx0" brushRef="#br0" timeOffset="69882.13">24235 1234 0 0,'-7'-7'152'16,"7"3"169"-16,0-3 76 0,0 0 58 0,0-1 53 15,0 1 39-15,0 0 37 0,0 3 23 0,0-3 21 0,0 3 18 0,0 1 16 16,-6-2 17-16,6 3 17 0,-7-2-274 0,0-1-326 0,1 5-55 16,0 0-17-16,0 5-15 0,-8-1-17 0,1-2-5 0,6 3-5 0,-6-2 3 15,1 5 6-15,-2-5 3 0,-5 4 2 0,6 0 5 0,0 1 5 16,0-1-4-16,0 1-2 0,-1-5-6 0,2 5-6 0,5-1 0 0,-6-3-1 15,7 3 5-15,-1-3 11 0,1 0 4 0,6-1 6 0,-6 4 6 16,6-3 4-16,0-1 6 0,0 1 6 0,0 3 12 0,0-3 13 16,0 3 15-16,6 1 12 0,-6 3 16 0,6 0 9 0,-6 0 1 0,0-1-7 15,7 6-106-15,-7-2 0 0,6 1 0 0,-6 3 0 0,0 0 0 0,0 1 0 0,0 3 0 16,0 0 0-16,0 0 0 0,0 0 0 0,0 0 0 0,-6 4 0 0,6-5 0 0,-7 5 0 16,7 0 0-16,-6-4 0 0,6 3 0 0,-6 2 0 0,6-6 0 0,-8 5 0 15,8-5 0-15,-6-2 0 0,6-1 0 0,-6 0-25 0,6 0-281 0,-7-2-43 0,7-5-38 16,0 3-33-16,0-7-109 0,-6 4-109 0,6-7-32 0,0 3-14 0,0-7 29 15,0 0 39-15,0 0 46 0,6-3 44 0,-6-1 68 0,7 0 69 0,-7-3 59 0,0-1 60 16,6 2 59-16,-6-5 68 0</inkml:trace>
  <inkml:trace contextRef="#ctx0" brushRef="#br0" timeOffset="70329.82">24032 1454 0 0,'0'-7'88'0,"8"2"144"15,-2 2 53-15,-6 0 52 0,6 3 50 0,1-4 51 0,-7 0 51 16,7 1 35-16,-1 3 36 0,-6-4 34 0,6 0 33 0,1 1 26 0,6-1 24 15,-6 1-209-15,-1-1-254 0,7 0-28 0,-6 0 4 0,5 1-25 16,-5-1-24-16,6 0-24 0,0 1-28 0,-7-1-6 0,8 1-5 16,-2 3 0-16,2-4-3 0,-1 4 12 0,-1 0 8 0,-4 0 12 0,4 0 10 15,-6 4-107-15,8-4-10 0,-8 7 0 0,1-4 0 0,6 5 0 0,-6-5 0 16,-7 9 0-16,6-5 0 0,0 0 0 0,-6 4 0 0,7-1 0 0,-7 6 0 16,0-5 0-16,0 4 0 0,0-5 0 0,0 5 0 0,0 0 0 0,-7 3 0 0,7-3 0 15,0 3 0-15,-6-4 0 0,0 5 0 0,-1-4 0 0,7 3 0 0,-7 0 0 0,1 1 0 16,-1-1 0-16,1 0 0 0,0-2 0 0,6 2 0 0,-14-4 0 0,14 4 0 0,-6-3 0 15,0-1 0-15,-2 2 0 0,2-6 0 0,0 5 0 0,-1-5 0 0,7-2 0 16,-6 4 0-16,-1-5 0 0,0-4 0 0,1 5-7 0,6-5-230 0,-6-3-14 0,6 4-15 16,-6-4 1-16,6-4-1 0,-8 1 3 0,8-1 4 0,-6 0-3 0,6-6-7 15,0 1-6-15,-6-2-6 0,6-3 7 0,0-1 9 0,0-3 26 0,0 3 26 0,6-6 36 0,-6-1 36 16,6 0 46-16,-6-4 43 0,8 0 35 0,-8 4 29 16,6-3 29-16,0 3 28 0,-6-4 35 0,6 7 37 0,1-2 33 0,-7 2 36 15,0 5 37-15,7-1 39 0,-7 4 12 0,0 0 8 0,0 4-20 0,0 3-26 16,0 4-19-16,0 0-18 0,-7 4-3 0,7 0-6 0,0-1-9 0,-7 5-13 0,1-1-23 15,6 4-25-15,-6 0-32 0,6 0-32 0,-6 0-24 0,6 0-22 0,-8 0-24 0,8 3-20 16,-6-2-23-16,6-1-21 0,0 3-37 0,-6-3-37 0,6 0-39 0,0 0-36 16,0-4-22-16,0 4-20 0,0-3-42 0,0-5-43 0,6 5-27 0,-6-5-26 15,6 1-120-15,2-4-123 0,-8 0 3 0,6-4 21 0,6 1 51 0,-5-5 48 0,6 1 52 0,-6-4 48 16,5 0 40-16,-4 0 40 0,4-4 55 0,2 1 58 0,5-4 54 16,-6-1 100-16</inkml:trace>
  <inkml:trace contextRef="#ctx0" brushRef="#br0" timeOffset="70647.74">24508 1249 0 0,'13'-22'95'0,"-6"7"147"0,6-3 54 15,-7 4 44-15,0 3 34 0,2 4 33 0,-2-5 31 0,0 8 28 16,-6 0 28-16,7 1 24 0,-7-1 23 0,0 4 20 0,6 0 14 16,-6 0-209-16,7 0-254 0,-7 4-35 0,7-4-7 0,-1 0-12 0,0 3-13 15,1-3-13-15,0 0-15 0,-1 0-7 0,0 0-12 0,1 0-10 16,6 0-15-16,-6-3 4 0,5 3 7 0,-5 0 14 0,6-4 11 16,-7 4 24-16,8-3 25 0,-8 3 22 0,7-4 21 0,-6 4 17 0,6 0 19 15,-7 0 15-15,0 0 17 0,2 0 19 0,-2 4 21 0,0-4 10 0,1 3 4 16,-7 1 1-16,6-1-5 0,1 5-219 0,-7 0 0 0,0-2 0 15,7 2 0-15,-7 3 0 0,0 0 0 0,0 0 0 0,0 0 0 16,0 4 0-16,0-1 0 0,0 1 0 0,0 3 0 0,-7 0 0 0,7 1 0 16,-7 3 0-16,1 0 0 0,-1 0 0 0,1 0 0 0,0 3 0 0,-2-2 0 0,2 2 0 15,0 1 0-15,-1-1 0 0,-6 5 0 0,7-4 0 0,-7-1 0 0,6 1 0 0,0-1 0 16,-5-3 0-16,5 4 0 0,0 0 0 0,1-4 0 0,-7 0 0 0,7-1 0 16,-1 1 0-16,0-3 0 0,1 2 0 0,-7-5 0 0,6 2 0 0,1-3 0 0,0-1 0 15,-1 1 0-15,0-1 0 0,1-3 0 0,-1-3 0 0,1 3 0 0,0-4 0 0,-2 0 0 16,2-3 0-16,0-1 0 0,0 1 0 0,-1-4-140 0,0 0-228 0,1 0-39 15,-1-4-15-15,7 1-14 0,-6-5-56 0,0 1-59 0,-2-3-58 0,8-2-47 0,0-2 24 16,0-5 36-16,0 1 42 0,0-4 46 0,0 0 68 0,8-4 67 0,-8-3 59 0,6 4 55 16,0-5 47-16,1 2 52 0</inkml:trace>
  <inkml:trace contextRef="#ctx0" brushRef="#br0" timeOffset="70745.74">24541 1648 0 0,'6'-25'94'0,"0"-1"157"0,2 4 79 0,-2 0 67 0,0 4 60 0,-6 3 48 16,7 4 44-16,-1 0 41 0,1 4 40 0,-7 0 29 0,0 3 28 0,7 0 20 16,-7 4 19-16,0 0-232 0,0 0-277 0,0 4-92 0,0 0-64 0,0 3-99 0,6-4-103 15,-6 5-103-15,0-1-100 0,0-3-168 0,0 3-170 0,6 4-9 0,-6-4 16 16,0 4 24-16,0-3 30 0,0 2 37 0,0 1 41 0,-6 0 55 0,6 1 58 0,-6-1 81 0,6 0 82 15,-7 0 91-15,0 0 133 0</inkml:trace>
  <inkml:trace contextRef="#ctx0" brushRef="#br0" timeOffset="71146.17">22782 2352 0 0,'-6'0'159'0,"6"0"168"0,-7-4 76 0,7 4 55 15,-6 0 47-15,6 0 40 0,-7 4 38 0,7-4 38 0,-6 0 38 0,6 3 42 16,0-3 43-16,0 0 38 0,0 0 35 0,0 0-274 0,6 0-333 0,1 0-76 0,-1 0-134 16,1 0 0-16,-1-3 0 0,1 3 0 0,6-4 0 0,0 0 0 0,0 4 0 15,0-3 0-15,0-1 0 0,0 0 0 0,6-3 0 0,-5 4 0 0,5-1 0 16,1-3 0-16,-8-1-12 0,8 0-312 0,0 1-56 0,-1 0-99 0,-5 0-99 0,5-1-92 0,0 1-82 15,-6 0 25-15,7-4 38 0,-7 3 48 0,0 1 46 0,0 3 49 0,-6-3 53 16,6 0 76-16,-7 3 79 0,0 1 72 0,-6-5 72 0</inkml:trace>
  <inkml:trace contextRef="#ctx0" brushRef="#br0" timeOffset="71496.49">23004 2099 0 0,'-7'0'148'0,"1"-4"150"0,6 4 45 15,0 0 49-15,-7 0 46 0,7 0 53 0,0 4 56 0,0-4 38 0,-6 3 37 16,6 1 29-16,0 0 30 0,0-1 28 0,0 1 27 0,0 4-260 0,0-1-312 15,6 0-22-15,-6 4 23 0,0-4-14 0,0 5-19 0,0 2-41 0,0-3-43 0,0 4-29 0,0 3-25 16,0 0-25-16,0 1-29 0,0-1-40 0,0 1-45 0,-6 3-35 16,6-1-32-16,-7-2-23 0,1 3-20 0,6-1-26 0,-6 1-31 0,-2 1-7 0,2-1-6 15,0 0-12-15,-7 0-8 0,6-1-29 0,-6-2-30 0,0-1 23 0,6 1 25 16,-5-1 28-16,-2-3 31 0,-5 3 38 0,6-7 39 0,0 3 73 0,-7 1 76 0,7-4 36 16,-6 0 31-16,0-4 36 0,5 0 36 0,-5 0 66 0,-1 2 74 0,8-2 43 0,-8-3 41 15,6-1 39-15,-5 1 42 0,6-4 17 0,0 0 15 0,0 0-38 0,0 0-45 16,7 0-16-16,-1 0-11 0,-6 0-6 0,13-4-6 0,-7 4-14 0,7-3-18 15,-6 3-13-15,6-4-14 0,6 4-27 0,-6-4-28 0,7 1-20 0,-7 3-18 16,6-5 1-16,8 1-57 0,-8 4-75 0,7-3 0 0,0-1 0 0,0 1 0 0,0 3 0 0,6-4 0 16,-5 0 0-16,6 1 0 0,-1-1 0 0,0 1 0 0,8-1 0 0,-8 1 0 15,7-1 0-15,-6 0 0 0,6 0 0 0,-7-3 0 0,7 3 0 0,0 1 0 16,0-5 0-16,1 1 0 0,-2 0 0 0,-5 3 0 0,6-7 0 0,0 4 0 0,0 0 0 16,-7-4 0-16,7 4-15 0,-6-5-296 0,7 4-33 0,-9-2-34 0,2 2-21 15,-7-3-18-15,7 0-66 0,-8 4-67 0,2 0-55 0,-1 0-44 0,0-1 24 0,0 5 41 16,-7-5 50-16,0 5 52 0,-6-5 56 0,8 4 56 0,-8 1 51 0,0-4 51 15,0 3 50-15,-8 1 58 0</inkml:trace>
  <inkml:trace contextRef="#ctx0" brushRef="#br0" timeOffset="71714.24">23277 2198 0 0,'0'-11'200'0,"0"0"177"16,0 0 77-16,7 3 61 0,-7 1 51 0,0-1 46 0,0 1 45 0,0 4 39 0,0-1 33 16,-7 1 31-16,7 3 30 0,0 0 31 0,-6-4 33 0,6 8-694 0,0-4-160 15,-6 3 0-15,6 1 0 0,-8-1 0 0,2 4 0 0,0 1 0 0,6-1 0 0,-14 8 0 16,8-4 0-16,0 4 0 0,-7 3 0 0,6 0 0 0,-6 4 0 0,1 0 0 0,-2 4 0 15,1 3 0-15,0 1 0 0,-6 3 0 0,5-4 0 0,-5 8 0 0,-1-4 0 16,8 3 0-16,-8 1 0 0,0 0 0 0,1 3 0 0,-1-4 0 0,0 1 0 16,1 0 0-16,0-1 0 0,-1 1 0 0,7-1 0 0,-7-2 0 0,1-1 0 15,-1-4-184-15,8 0-127 0,-8-2-36 0,7-2-35 0,0 0-8 0,0-7-7 0,-1 1-67 16,8-1-77-16,-7-4-56 0,7-3-48 0,-1 0 25 0,1-2 38 0,-1-6 55 16,7-3 57-16,0 0 56 0,-6 0 54 0,6-7 56 0,6-1 56 0,-6 0 43 0,0-3 51 15</inkml:trace>
  <inkml:trace contextRef="#ctx0" brushRef="#br0" timeOffset="71896.42">22828 2912 0 0,'13'-18'101'0,"0"-1"148"0,0 4 54 0,0 1 46 0,0 3 41 0,-6-3 47 0,6 3 47 16,0 3 43-16,-7-3 41 0,1 4 39 0,-1 3 40 0,8-3 41 0,-8 3 43 16,0 4-202-16,-6-3-250 0,7 6-26 0,-1-3 6 0,-6 4-8 0,0 0-11 15,7 3-24-15,-7 0-133 0,0 1-83 0,0 3 0 0,0 0 0 0,0-1 0 0,0 5 0 16,0-1 0-16,0 4 0 0,0-2 0 0,0 2 0 0,-7 4 0 0,7-4 0 16,0 1 0-16,0 3 0 0,-6-4 0 0,6 4 0 0,-7-4 0 0,7 4 0 0,0-3 0 15,-6-5 0-15,6 5 0 0,0-5 0 0,-6 1-105 0,6-3-100 0,0-2-34 16,0 1-17-16,-8-4-15 0,8 0-29 0,0-3-31 0,0 0-18 0,0-4-14 15,0 0-124-15,0 0-127 0,0-8-6 0,8 5 12 0,-8-4 41 0,0 0 45 16,6-5 51-16,-6 2 49 0,0-6 46 0,6 5 41 0,-6-7 56 0,7 0 55 0,-1 3 54 16,-6-7 93-16</inkml:trace>
  <inkml:trace contextRef="#ctx0" brushRef="#br0" timeOffset="72196.59">23050 2817 0 0,'6'-11'69'0,"-6"4"128"0,6-1 37 16,-6 1 40-16,7 0 41 0,-7 3 32 0,6-3 29 0,1 3 24 0,-7-3 24 0,7 3 23 15,-7 1 20-15,6-1 24 0,0-3 23 0,1 2-171 0,-7 1-204 0,7 1 2 0,-1-1 31 16,0 4-7-16,-6-3-11 0,7-1-3 0,0 0-2 0,-1 1 2 0,1-1-2 15,-7 1 0-15,6-1-3 0,0 1-2 0,2 3-6 0,-2-4-14 0,-6 4-18 16,6-4-10-16,0 4-10 0,1-4-8 0,-7 4-6 0,7 0-5 0,-1 0-2 0,-6 0-1 16,7 0 0-16,-1 0 5 0,-6 0 5 0,6 4 6 0,-6-4 8 0,8 0 9 15,-8 4 8-15,6-4-95 0,-6 4-10 0,6-4 0 0,0 3 0 0,-6 1 0 0,8-4 0 16,-8 3 0-16,0 1 0 0,6 3 0 0,-6-3 0 0,6 3 0 0,-6 0 0 16,0 1 0-16,7 0 0 0,-7 2 0 0,0 1 0 0,0 0 0 0,0 0 0 0,0 4 0 15,0 0 0-15,0-1 0 0,0 1 0 0,-7 3 0 0,7-3 0 0,0 3 0 16,-6-3 0-16,6 3 0 0,0 0 0 0,-6 1 0 0,6-5 0 0,-8 5 0 0,8-1 0 15,-6-3 0-15,6-1 0 0,-6 1 0 0,6 0 0 0,0-1 0 0,-6 1 0 16,6-4 0-16,0 0 0 0,-8 0 0 0,8 0-41 0,0-3-241 0,-6-1-31 16,6 0-27-16,0 1-29 0,0-5-15 0,0 1-12 0,-6-1-82 0,6-3-84 15,0 0-39-15,0 0-30 0,-7 0 29 0,7-3 37 0,-6-1 52 0,6 1 52 0,-7-5 54 16,0 1 56-16,7 0 52 0,-6-5 53 0,0 1 52 0,0 0 59 0</inkml:trace>
  <inkml:trace contextRef="#ctx0" brushRef="#br0" timeOffset="72346.8">23095 2860 0 0,'0'-3'96'0,"0"-1"143"0,0 4 46 0,6-3 32 0,-6 3 23 16,7 0 30-16,-7 0 31 0,0 0 27 0,7 0 25 0,-7 0 20 0,0 0 19 16,0 0 20-16,6 0 17 0,-6 3-206 0,6-3-251 0,-6 0-23 0,7 4 10 0,-7-4-1 15,7 0 1-15,-1 0-32 0,1-4-34 0,-1 4-49 0,0 0-53 0,2-3-39 16,-2 3-41-16,6-4-121 0,-5 1-131 0,0-1-39 0,-1 4-22 0,7-4 11 0,-7 0 18 16,2 4 26-16,-2-3 26 0,-6 3 39 0,6-4 42 0,0 4 55 0,-6 0 57 15,0 0 52-15,0 0 79 0</inkml:trace>
  <inkml:trace contextRef="#ctx0" brushRef="#br0" timeOffset="72461.94">23141 2960 0 0,'-7'7'145'0,"7"4"149"0,-7 0 49 0,1 0 43 0,6-4 40 16,-6 2 41-16,6-3 44 0,0-3 31 0,0 5 30 0,0-4 24 0,0 0 24 15,0-1 22-15,0 1 19 0,6-4-273 0,0 0-329 0,-6 0-71 0,7 0-33 16,0 0-63-16,-1-4-68 0,1 1-120 0,-1-1-123 0,8 0-98 0,-8 1-84 0,6-2 0 16,2-1 15-16,-1-6 20 0,-1 5 26 0,2-4 38 0,-2 0 44 0,2-4 67 0,-1 4 67 15,0-3 70-15,0-1 72 0</inkml:trace>
  <inkml:trace contextRef="#ctx0" brushRef="#br0" timeOffset="72846.47">23512 2323 0 0,'0'0'97'0,"0"0"138"15,0 0 41-15,0 0 36 0,0 0 34 0,0-4 34 0,7 4 34 0,-7-4 22 16,6 4 22-16,-6-3 16 0,6-2 17 0,-6 5 17 0,6-3 19 0,2-5-203 0,-2 5-244 15,0-1-9-15,1 1 19 0,-1-1-3 0,1 0-7 0,0 4-7 0,5-3-7 16,-5-1 3-16,0 0 4 0,-1 1 14 0,0 3 13 0,1-4 6 0,0 4 4 0,-1 0-2 16,1 0-3-16,-1 0 1 0,0-4 4 0,-6 4 5 0,7 0 2 0,-7 0 4 15,7 0-2-15,-7 0 5 0,6 0 6 0,-6 4-3 0,0-4-4 0,0 0-4 0,0 4-6 16,0-1-1-16,6-3-40 0,-6 4-72 0,0 3 0 0,0-3 0 0,0 3 0 16,0-3 0-16,0 7 0 0,7-3 0 0,-7-1 0 0,0 4 0 0,0 0 0 15,0 0 0-15,0 3 0 0,0-3 0 0,0 4 0 0,7-1 0 0,-7 1 0 0,0 0 0 16,-7 3 0-16,7 1 0 0,0-5 0 0,0 5 0 0,0-1 0 0,0 1 0 0,-7-2 0 15,7 1 0-15,0 2 0 0,-6-2 0 0,6-1 0 0,-6 2 0 0,6-1 0 16,-7-3 0-16,0 3 0 0,7 0 0 0,-6-2 0 0,6-2 0 0,-6 4 0 16,-1-3 0-16,1-4 0 0,6 4 0 0,-7-4 0 0,0 3 0 0,7-3 0 0,-6 0 0 15,0-4 0-15,-1 4 0 0,7-3 0 0,-7-1 0 0,1 1 0 0,0-5 0 0,-1 5 0 16,0-5-235-16,1 1-139 0,-1 0-32 0,1-4-32 0,0 0-76 0,-8 3-77 16,8-3-53-16,0-3-48 0,-1 3 31 0,0-4 42 0,1-3 49 0,-1-1 47 15,1 1 66-15,0 0 66 0,-2-5 53 0,2-3 53 0,0 1 58 0,0-1 62 0</inkml:trace>
  <inkml:trace contextRef="#ctx0" brushRef="#br0" timeOffset="73030.94">23460 2546 0 0,'6'-19'150'16,"0"1"168"-16,2 4 77 0,-8-1 56 0,6 4 50 0,0 0 48 0,-6 4 47 0,7-1 56 16,-1 4 61-16,-6 1 48 0,0-1 47 0,0 4 37 0,7 0 32 0,-7 4-302 0,0-1-575 15,0 1 0-15,0 4 0 0,0 3 0 0,0 0 0 0,0 3 0 0,0 1 0 16,-7 0 0-16,7 3 0 0,0 4 0 0,0-1 0 0,-6 6 0 0,6 1 0 16,0-2 0-16,-7 8 0 0,7-6 0 0,-6 6 0 0,0-1 0 0,6 0 0 15,-8 3 0-15,8-3 0 0,-6 4 0 0,0-4 0 0,6 0 0 0,-6-1 0 0,6 2 0 16,-8-5 0-16,2 4 0 0,6-8 0 0,-6 5 0 0,6-8 0 0,-7 4 0 15,7-8 0-15,-6 1-129 0,6-2-345 0,-7-2-168 0,0 0-175 0,7-4 4 0,-6-4 29 16,6 1 48-16,-6-1 49 0,6-7 56 0,0 0 60 0,-6 0 61 0,6-4 61 16,-8 1 79-16,8-5 79 0,0 1 84 0,0-4 127 0</inkml:trace>
  <inkml:trace contextRef="#ctx0" brushRef="#br0" timeOffset="74247.58">24032 2323 0 0,'0'0'196'0,"0"0"165"0,-6 0 62 0,6 0 34 0,0 0 24 0,0 0 36 0,0 0 37 15,0 0 41-15,0 0 43 0,0 3 29 0,0-3 31 0,0 0 27 0,6 0 26 16,-6 0-297-16,0 0-358 0,8 0-31 0,-8 0 16 0,6 0 20 0,0 0 23 0,1 0-9 16,0 0-23-16,-1 0-92 0,0 0 0 0,7 0 0 0,-6 0 0 0,6 0 0 0,0 0 0 15,-6 0 0-15,5 0 0 0,1 0 0 0,1-3 0 0,-2 3 0 0,8-4 0 16,-7 4 0-16,0-4 0 0,0 4 0 0,1-3-18 0,-2-2-151 0,8 5-51 16,-7-3-43-16,0 0-45 0,-6-2-46 0,5 2-44 0,2 3-152 0,-2-4-155 0,-5 1 7 15,-1 3 30-15,1-4 36 0,0 4 37 0,-7 0 51 0,0 0 51 0,0 0 64 16,0 0 64-16,0 7 62 0,-7-3 59 0,7-1 69 0,-13 5 115 0</inkml:trace>
  <inkml:trace contextRef="#ctx0" brushRef="#br0" timeOffset="74530.92">24013 2531 0 0,'-13'12'161'0,"0"-2"146"0,1 1 36 0,4 0 34 0,-4 0 25 0,5-3 49 0,1 3 49 16,-1-4 45-16,1 0 37 0,6 1 35 0,-7-2 33 0,7 2 27 0,0-4 22 16,0 3-271-16,0-3-323 0,0 3-12 0,0-3 39 0,0-1 9 0,7 5 3 0,-7-1-27 15,6-3-35-15,-6 3-24 0,7-3-18 0,-7 3-14 0,6-4-14 0,1 5-3 16,-7-5-2-16,6 1-3 0,0 3 1 0,-6-7 0 0,8 5 3 0,-2-2-1 0,0-3 4 15,-6 4-2-15,7-4 0 0,-1 0-2 0,1-4 1 0,-1 4 0 0,1-3-2 16,-7-2-3-16,6 1-2 0,0 1-4 0,2-4 1 0,-2 3-6 0,0-3-3 16,8 3-2-16,-8-3-4 0,0 0 2 0,1-1-2 0,-1 1 0 0,8 3-1 0,-8-3 0 15,0 0 3-15,1 3-2 0,6-3 1 0,-7 3 2 0,1 0 2 0,-1 0 2 16,1 4 2-16,0-3 1 0,-1 3 4 0,0-3 6 0,2 3 7 0,-2 0 7 0,0 3 7 16,0-3 7-16,-6 0 7 0,7 3 7 0,-7 1 6 0,7 0 2 0,-7 0 0 15,0-1-1-15,0 5 3 0,0-5-5 0,0 5-5 0,-7-1-11 0,7 0-13 16,-7 5-18-16,1-5-23 0,0 3-28 0,0 1-28 0,-8-4-58 0,8 5-60 0,-8-1-41 15,1 0-36-15,7 0-42 0,-7 0-44 0,0 0-90 0,0-4-91 0,6 4-68 16,-6 0-61-16,7-4 23 0,-7 1 35 0,6-4 45 0,1-1 45 0,0 1 66 0,-2-1 65 16,8-3 54-16,0-3 52 0,0-1 58 0,0 1 62 0</inkml:trace>
  <inkml:trace contextRef="#ctx0" brushRef="#br0" timeOffset="74779.47">24273 2462 0 0,'8'-8'196'0,"4"2"171"0,-5-3 69 0,-1 2 51 16,1 3 42-16,-7 1 48 0,7-1 48 0,-1 0 51 0,-6 4 51 0,0-3 44 15,0 3 43-15,0 3 34 0,0-3 31 0,0 4-620 0,0 0-259 0,0 3 0 0,0-3 0 16,0 8 0-16,0-6 0 0,0 6 0 0,0-2 0 0,0 5 0 0,0 0 0 16,-6 3 0-16,6-4 0 0,0 8 0 0,0-4 0 0,0 9 0 0,0-5 0 0,0 3 0 15,0 1 0-15,-7 3 0 0,7-4 0 0,0 5 0 0,0-1 0 0,-7 1 0 0,7 2 0 16,0-2 0-16,-6 3 0 0,-1-4 0 0,7 0 0 0,-6 4 0 0,6-3 0 16,-6-5 0-16,-2 5 0 0,2-5 0 0,0-3 0 0,6 5 0 0,-6-9 0 15,-2 3 0-15,2-2 0 0,6-5 0 0,-6 1 0 0,-1-4 0 0,7 0 0 16,-6-4 0-16,6 0 0 0,-7 0 0 0,7-3 0 0,-7-4 0 0,7 4 0 0,-6-8 0 15,6 0 0-15,-6 1-418 0,6-1-281 0,-6-3-75 0,6 0-60 0,-8-4 25 0,8 0 38 16,0-4 55-16,-6-3 58 0,6 3 62 0,0-6 66 0,-6 3 77 0,6-5 78 16,0 1 86-16,0 0 87 0</inkml:trace>
  <inkml:trace contextRef="#ctx0" brushRef="#br0" timeOffset="74997.07">24443 2571 0 0,'13'-7'149'0,"1"0"176"0,-8 3 85 0,6 0 66 0,-4 4 56 15,-2 0 51-15,0 0 48 0,-6 4 44 0,7 0 42 0,-1 3 37 0,-6 0 31 0,7 4 30 16,-7 1 29-16,0-1-349 0,0 3-495 0,0 0 0 0,0 1 0 0,0 0 0 0,0 3 0 16,0 1 0-16,0-1 0 0,0 1 0 0,0-1 0 0,0 4 0 0,0-4 0 15,0-3 0-15,0 3 0 0,0 0 0 0,0-4 0 0,0 1 0 0,0 0 0 16,0-4 0-16,0 0 0 0,0-3 0 0,0 3 0 0,7-8 0 0,-7 4 0 16,0-3 0-16,6-4 0 0,-6 0 0 0,6 0-111 0,0-4-127 0,2-3-31 0,-2 4-46 15,0-8-44-15,1 3-90 0,-1-3-92 0,8 0-81 0,-8-4-72 0,7 0 21 0,0-2 31 16,0-2 39-16,0 1 44 0,-6 0 59 0,12-4 62 0,-12 4 64 0,5-5 61 15,2 5 68-15,-1 0 70 0</inkml:trace>
  <inkml:trace contextRef="#ctx0" brushRef="#br0" timeOffset="75112.32">24821 2553 0 0,'6'-4'103'0,"-6"1"155"0,6 3 64 0,-6-3 57 0,8 3 52 0,-8 0 48 0,6 3 48 15,-6-3 35-15,0 0 32 0,6 3 26 0,-6-3 22 0,0 4 19 0,0-4 19 16,0 4-230-16,0-4-279 0,0 3-74 0,0-3-43 0,0 0-72 0,0 4-72 0,0-4-76 16,7 4-76-16,-7-4-117 0,0 3-118 0,7-3-82 0,-7 0-75 0,6 0 7 15,-6 0 23-15,0 0 27 0,7 0 31 0,-1 0 50 0,-6-3 53 0,6-1 62 0,1 0 65 16,0 1 65-16,-7-1 72 0</inkml:trace>
  <inkml:trace contextRef="#ctx0" brushRef="#br0" timeOffset="75330.98">25042 2414 0 0,'6'0'198'15,"-6"0"170"-15,8-4 71 0,-8 4 64 0,0 0 57 0,0 4 61 0,0-4 61 16,0 3 49-16,0 1 46 0,0 0 38 0,-8 3 36 0,8-3 29 0,0 3-114 0,0 1-766 16,-6 3 0-16,6 0 0 0,-6-1 0 0,6 2 0 0,-7-1 0 0,1 3 0 15,-1 1 0-15,1 3 0 0,-1 0 0 0,1 1 0 0,0-1 0 0,-8 1 0 0,8 2 0 16,-7 1 0-16,6 1 0 0,-6-2 0 0,0 2 0 0,6-2 0 0,-5 1 0 15,-2 0 0-15,2 0 0 0,-1-3 0 0,-1 2 0 0,2-2 0 0,-2-1 0 16,2 1 0-16,-2-1 0 0,1-7 0 0,7 3 0 0,-8-3 0 0,2 0 0 0,5-3 0 0,-6-1 0 16,7 0-351-16,-1-3-71 0,-6 1-35 0,6-2-30 0,1-3-72 0,6-3-74 15,-6 3-27-15,-1-5-14 0,7-2 36 0,0 3 43 0,0-7 49 0,0 4 51 16,0-4 65-16,7 0 64 0,-7 0 62 0,6 0 59 0,0-4 58 0,8 4 62 0</inkml:trace>
  <inkml:trace contextRef="#ctx0" brushRef="#br0" timeOffset="75462.58">24756 2843 0 0,'12'-12'77'0,"2"2"147"0,-8-1 61 15,7 0 60-15,1 0 60 0,-2 3 60 0,-6 1 61 0,8 3 48 0,-1-3 44 16,-6 3 42-16,6 1 46 0,-7 3 37 0,7 0 43 0,-6 0-188 0,5 0-233 15,-5 0-35-15,0 3-6 0,-1 1-164 0,1 3-160 0,6-3 0 0,-7 3 0 16,1-3 0-16,-1 3 0 0,0 1 0 0,2 3 0 0,4-4 0 0,-5 4 0 0,-1-4 0 16,1 4 0-16,6-4 0 0,-7 4 0 0,0-3 0 0,2 3 0 0,4-4 0 0,-5 4 0 15,0-3 0-15,5-1 0 0,-5 0 0 0,-1-3 0 0,1 3 0 0,0-3 0 16,-1-1-233-16,0-3-231 0,1 4-159 0,0-4-159 0,-1 0-8 0,0 0 16 16,-6-4 47-16,7 4 52 0,-1-3 54 0,-6-1 55 0,7 1 59 0,-7-1 62 0,0-3 75 15,7-1 76-15,-7 1 79 0,0 0 110 0</inkml:trace>
  <inkml:trace contextRef="#ctx0" brushRef="#br0" timeOffset="75745.97">25212 2135 0 0,'6'-7'217'0,"-6"-4"176"16,0 0 77-16,0 4 69 0,6 0 67 0,-6-1 55 0,0 5 52 0,7-5 43 15,0 5 41-15,-7-5 32 0,6 5 34 0,1-1 30 0,-1 0-439 0,0 4-454 0,2 0 0 16,-2 0 0-16,7 0 0 0,-6 0 0 0,5 4 0 0,-5 0 0 0,6 2 0 0,0 2 0 15,0 0 0-15,0 3 0 0,0-1 0 0,0 5 0 0,-6 0 0 0,5 3 0 16,2 1 0-16,-2 3 0 0,-5 0 0 0,6-1 0 0,-6 9 0 0,-1-5 0 0,0 5 0 16,2 3 0-16,-8 0 0 0,0-1 0 0,6 2 0 0,-6 2 0 0,-6 1 0 15,6-1 0-15,0 5 0 0,-8-1 0 0,2-3 0 0,0 3 0 0,-1 0 0 16,1 1 0-16,-8-5 0 0,8 4 0 0,-6-3 0 0,-2 3 0 0,1-3 0 0,0-1 0 16,0 1 0-16,0-4 0 0,-6 0 0 0,5 1 0 0,-5-5 0 0,6-4-71 15,-6 4-422-15,-1-7-170 0,0 0-172 0,7-3 10 0,-7-1 33 0,1 1 51 0,-1-8 54 16,8-1 56-16,-8 1 61 0,0-3 57 0,7-5 59 0,-6-3 85 0,6 0 86 15,-1 0 86-15,-5-7 130 0</inkml:trace>
  <inkml:trace contextRef="#ctx0" brushRef="#br0" timeOffset="79311.78">17005 824 0 0,'6'-4'79'0,"2"4"144"0,-2 0 58 0,0 0 45 16,-6 0 42-16,7 0 40 0,-14 4 42 0,7 0 35 0,0-1 37 15,-6 5 33-15,0-1 37 0,-8 4 30 0,8 0 30 0,-7 0-193 0,0 4-236 16,0-1-32-16,-1 1-3 0,2 3-13 0,-8 0-12 0,1 4-13 0,5 0-17 16,-4 5-1-16,-2-6-2 0,0 5 0 0,1 4 1 15,5-2-8-15,-5 1-4 0,-1 4-4 0,8 1-49 0,-8 2-66 0,7-3 0 0,0 8 0 0,0-1 0 16,7 0 0-16,-8 4 0 0,8 0 0 0,0 4 0 0,-2-1 0 0,8 5 0 15,-6-5 0-15,6 8 0 0,0-4 0 0,0 0 0 0,6 4 0 0,-6-3 0 16,8 3 0-16,-2-4 0 0,0 1 0 0,1-1 0 0,0-4 0 0,5-3-123 0,1 4-265 16,-6-8-54-16,6 1-113 0,7-5-110 0,-8-2-44 0,1-5-29 0,7 0 37 0,0-4 48 15,-8 1 43-15,8-7 47 0,-1-1 58 0,1-3 60 0,-6-1 72 0,5-3 72 16,-6-4 71-16,6 1 73 0</inkml:trace>
  <inkml:trace contextRef="#ctx0" brushRef="#br0" timeOffset="90312.56">21604 3184 0 0,'0'-4'112'0,"0"0"150"0,0 4 53 0,0 0 45 0,0 0 39 0,0 0 41 16,0 0 42-16,0 0 42 0,0 0 42 0,0 0 38 0,0 0 36 0,0 0 33 16,0 0 28-16,0 4-221 0,-7-4-272 0,7 4-23 0,0 3 13 0,-7-4 1 15,7 8-5-15,0-3-12 0,-6 3-12 0,6 3-17 0,-6 1-15 0,-1-1-132 0,7 5-6 16,-7 3 0-16,1 0 0 0,0-1 0 0,-1 5 0 0,7 4 0 0,-13-1 0 16,6 1 0-16,1-1 0 0,0 4 0 0,-2 0 0 0,2-1 0 0,-6 5 0 15,5-4 0-15,0 4 0 0,-6-3 0 0,7-2 0 0,0 1 0 0,-2 0 0 0,-4-1 0 16,6-2 0-16,-2 3 0 0,2-7 0 0,0 3 0 0,-1-4 0 0,1-2 0 15,-1 2 0-15,0-6 0 0,1-1 0 0,0 1 0 0,-1-1 0 0,7-4 0 16,-7-3 0-16,7-1 0 0,0 2 0 0,-6-4 0 0,6-1 0 0,0-3-131 0,0-1-170 16,-6 1-35-16,6-1-34 0,0-3-12 0,0 0-7 0,6-3-19 0,-6-1-18 15,0 1-39-15,0-5-38 0,6-3-45 0,-6 3-41 0,7-2 36 0,-7-2 46 16,7-2 62-16,-1-1 64 0,0 1 53 0,1-4 47 0,0-1 37 0,-1 1 35 0,1 0 118 16,5-1 115-16,-4 1 57 0,-2-1 55 0,0 1 78 0,8 4 93 0,-8-1 47 15,0-3 41-15,1 3 33 0,-1 1 32 0,1-2 40 0,0 6 45 0,-1-1 34 0,0 0 34 16,0 0-125-16,2 3-156 0,-2-3-30 0,0 4-10 0,1-4-26 0,-1 4-29 15,1-1-13-15,0 1-14 0,-1 0-20 0,0 0-24 0,1 2-25 0,0-1-27 16,5-2-19-16,-5 1-15 0,0 3-12 0,6-3-22 0,-7 3-46 0,7 0 0 16,0-3 0-16,-7 3 0 0,8 1 0 0,-1-1 0 0,0 0 0 0,-7 1 0 0,7-1 0 15,1 4 0-15,-2-4 0 0,-5 4 0 0,6 0 0 0,-7-3 0 0,7 3 0 0,-6 3 0 16,0-3 0-16,5 0 0 0,-12 4 0 0,7 0 0 0,0-1 0 0,-1 1 0 16,-6 0 0-16,6-1 0 0,-6 5 0 0,0-5 0 0,0 5-18 0,0-1-10 15,-6 0-1-15,0 5-2 0,6-6-4 0,-14 6-2 0,8-1-7 0,0-4-7 16,-1 4 0-16,-6 0-2 0,0 0 7 0,0 0 5 0,0 0 7 0,-1 0 7 15,2 0 7-15,-1-4 6 0,0 0 6 0,0 1 6 0,-1 0 9 0,2-1 9 0,-2-3 7 16,2-1 10-16,-1 1 5 0,-1-1 7 0,8 1 2 0,0-4-2 0,-8 0-3 0,8 4-4 16,0-4-6-16,-1 0-5 0,7-4-9 0,-7 4-5 0,7 0-6 0,0 0-3 15,0 0 7-15,0 0 10 0,0 0 9 0,0 0 4 0,0 0 4 0,0 4-38 16,0-4 0-16,0 3 0 0,7 1 0 0,-7-4 0 0,0 3 0 0,7 1 0 16,-1 4 0-16,0-5 0 0,1 5 0 0,-7-5 0 0,13 5 0 0,-7-1 0 15,1 0 0-15,0 5 0 0,6-6 0 0,-7 5 0 0,7-3 0 0,-6 2 0 0,5 2 0 16,-4-1 0-16,4 0 0 0,-5 0 0 0,6-1 0 0,0 2 0 0,-7-1 0 0,8 0 0 15,-2 0 0-15,1 4 0 0,0-5 0 0,-6 1 0 0,6-3 0 0,0 2 0 16,-7 2 0-16,8-5 0 0,-2 1 0 0,1-1 0 0,1-4 0 0,-2 1 0 16,2 0 0-16,-1-4 0 0,6 0-58 0,-6 0-698 0,1-8-58 0,5 5-39 15,-6-4 25-15,6-4 37 0,-5 3 43 0,5-6 52 0,-6 2 66 0,0-2 71 0,7-1 70 0,-8-3 72 16,2 3 104-16,-2-4 111 0</inkml:trace>
  <inkml:trace contextRef="#ctx0" brushRef="#br0" timeOffset="90647.11">22235 3887 0 0,'0'0'229'0,"-6"4"179"0,6-4 76 15,0 3 75-15,0-3 69 0,0 0 56 0,0 0 53 0,0 0 43 0,0 0 38 16,6 0 35-16,-6 0 31 0,6 0 28 0,2 0-697 0,4-3-215 0,-5 3 0 0,-1 0 0 15,1 0 0-15,6 0 0 0,-7 0 0 0,8 0 0 0,-2 0 0 0,2 0 0 0,-1 0 0 16,-1 3 0-16,2-3 0 0,5 0 0 0,-6 0 0 0,6 4 0 16,-5-4 0-16,6 3 0 0,-1-3 0 0,1 4 0 0,-8-4 0 0,8 4 0 0,-1-1 0 15,1-3 0-15,0 4 0 0,-8-1 0 0,8-3 0 0,-7 4 0 0,7 0 0 16,-8-4 0-16,2 4 0 0,-1-4 0 0,0 0 0 0,0 3 0 0,-7-3 0 0,8 4 0 16,-8-4 0-16,0 4 0 0,1-4 0 0,-1 0 0 0,1 0 0 0,-1 3 0 15,-6-3 0-15,7 0 0 0,-7 0 0 0,0 0 0 0,0 0 0 0,0 0 0 0,0 0 0 16,0 0 0-16,0 0 0 0,0 0 0 0,0 0 0 0,0 0-511 0,-7 0-374 15,7 0 5-15,0-3 28 0,-6 3 35 0,-1-4 38 0,7 4 48 0,-6-4 52 16,6 1 76-16,-7 3 81 0,1-4 105 0,0 0 108 0,6-3 129 0,-8 3 154 0</inkml:trace>
  <inkml:trace contextRef="#ctx0" brushRef="#br0" timeOffset="91845.46">23330 3949 0 0,'0'-7'97'0,"0"3"154"0,0 0 63 0,0 1 64 0,6-5 64 0,-6 4 48 16,0 1 45-16,0-4 35 0,0 3 35 0,0 0 29 0,0 1 27 0,0-4 23 0,6 3 21 16,-6 1-220-16,0-6-270 0,0 6-46 0,0-1-14 0,0 4-38 0,0-4-39 15,0 1-20-15,7-1-15 0,-7 4-9 0,0-3-7 0,6-1-4 0,-6 0-5 16,0 1 0-16,7-1 2 0,-7 0 0 0,7 1 2 0,-7-1 4 0,6 0 2 15,-6 1 3-15,6-1 1 0,2 0 3 0,-8 1-1 0,6-1 1 0,0 0 0 16,-6 4 1-16,6-3-5 0,-6-1-31 0,7 4 0 0,0-4 0 0,-7 4 0 0,0-3 0 16,6 3 0-16,-6 3 0 0,7-3 0 0,-7 0 0 0,0 4 0 0,6 0 0 15,-6-1 0-15,0 1 0 0,0 3 0 0,6 1 0 0,-6-1 0 0,0 0 0 0,0 4 0 16,0 0 0-16,0 0 0 0,0 5 0 0,-6-2 0 0,6 0 0 0,0 5 0 16,0-5 0-16,-6 5 0 0,6 2 0 0,-7-2 0 0,1 3 0 0,6 0 0 15,-7-1 0-15,0 2 0 0,1 2 0 0,0-3 0 0,0 3 0 0,-2-2 0 0,2 3 0 16,0-4 0-16,-1 4 0 0,0-5 0 0,1 2 0 0,-1-2 0 0,1 1 0 0,0 0 0 15,-2-3 0-15,2 2 0 0,0-2 0 0,0-5 0 0,-1 1 0 0,0 0 0 16,7-1 0-16,-6-2 0 0,-1-2 0 0,1-2 0 0,0-1 0 0,6 0 0 16,-8-3 0-16,2 0 0 0,6-1 0 0,-6 1 0 0,0-4 0 0,-2-4 0 15,2 4 0-15,6-7 0 0,-6 3 0 0,-1-7-260 0,1 0-187 0,-1 1-50 0,0-9-145 16,7 1-148-16,-6-4 15 0,0 0 41 0,6-4 51 0,-6-3 55 0,6-4 51 16,0-1 50-16,0 2 73 0,-8-5 72 0,8 1 65 0,8-5 66 0,-8 2 76 0,0 2 123 15</inkml:trace>
  <inkml:trace contextRef="#ctx0" brushRef="#br0" timeOffset="91962.26">23297 3616 0 0,'7'-11'160'0,"5"-1"171"16,-6 6 77-16,2-3 60 0,-2 6 54 0,0-4 45 0,1 3 43 0,-1 4 31 0,1-3 32 16,-7 3 25-16,7 0 27 0,-1 0 23 0,-6 3 21 0,6-3-283 0,-6 4-341 15,8-1-77-15,-8 1-37 0,6-1-67 0,0 1-71 0,-6 1-75 0,6-2-69 16,1 3-135-16,0-1-136 0,-1 2-103 0,1 1-86 0,5-1 4 0,-4 0 24 0,4 1 27 16,2-1 33-16,-8 0 47 0,7 1 51 0,0-1 70 0,0-4 74 0,-1 5 78 15,2-1 80-15</inkml:trace>
  <inkml:trace contextRef="#ctx0" brushRef="#br0" timeOffset="92411.79">23876 3696 0 0,'0'-7'177'0,"0"3"168"16,0 0 70-16,0 1 57 0,0-1 52 0,0 0 51 0,0 1 46 0,0-1 46 15,0 4 45-15,0-3 38 0,0-1 34 0,0 4 26 0,0 0 26 0,0-4-333 16,0 4-503-16,0 0 0 0,0 0 0 0,0 0 0 0,0 0 0 0,0 0 0 0,0 0 0 15,0 0 0-15,0 0 0 0,0 0 0 0,0 8 0 0,0-5 0 0,0 1 0 16,-6 3 0-16,6 4 0 0,0 0 0 0,-6 0 0 0,-1 4 0 0,7 0 0 16,-6-1 0-16,-1 8 0 0,-6-4 0 0,7 4 0 0,-2 4 0 0,2-1 0 15,0 2 0-15,-7-2 0 0,6 4 0 0,1-3 0 0,-7 3 0 0,7-3 0 0,-2 3 0 0,2-3 0 16,0-1 0-16,-1-2 0 0,7 2 0 0,-6-3 0 0,6-3 0 0,0-1 0 16,-7 0 0-16,7-3 0 0,0 0 0 0,7-1 0 0,-7-3 0 0,0-1 0 15,6-1 0-15,-6-3 0 0,7 2 0 0,-1-4 0 0,-6-1 0 0,6 1 0 16,8-4 0-16,-8 0 0 0,1-4 0 0,6 1 0 0,-7-1 0 0,7-4 0 0,-7 5 0 15,8-9 0-15,-1 5-356 0,0-3-163 0,-6-1-151 0,5 0-150 0,2-4 13 0,-2 4 39 16,2-4 50-16,-8 1 53 0,7 3 56 0,-6-4 58 0,-1 3 69 0,1 2 70 16,-7-1 77-16,6 4 77 0,-6-4 84 0,0 3 127 0</inkml:trace>
  <inkml:trace contextRef="#ctx0" brushRef="#br0" timeOffset="92630.07">23714 3824 0 0,'-13'4'223'0,"6"-4"187"0,-6 4 89 0,7-4 76 0,-1 3 67 0,0-3 55 16,1 0 50-16,0 4 41 0,-1-4 39 0,7 4 33 0,0-4 32 0,0 0 27 15,0 0-807-15,0 0-112 0,7 0 0 0,-1 3 0 0,-6-3 0 0,6 0 0 0,8 0 0 16,-8 4 0-16,7-4 0 0,-6 4 0 0,6-4 0 0,0 3 0 0,0-3 0 16,-1 0 0-16,8 4 0 0,-7-1 0 0,0 1 0 0,0-4 0 0,7 4 0 15,-7-1 0-15,7 2 0 0,-8-5 0 0,2 4 0 0,5-4 0 0,-6 0-791 16,7 3-92-16,-1-3 16 0,-5-3 30 0,5 3 35 0,0 0 46 0,-6-4 46 0,7 4 68 15,-7-5 71-15,0 2 79 0,0-1 84 0,0 0 118 0,0 1 148 0</inkml:trace>
  <inkml:trace contextRef="#ctx0" brushRef="#br0" timeOffset="93296.53">24346 3901 0 0,'0'-3'222'0,"-7"-1"186"0,7 4 89 0,-7-3 74 0,7 3 64 0,-6-4 55 0,6 4 46 16,-6 0 41-16,6-3 36 0,-7 3 31 0,7 0 28 0,-7 0 29 0,7 0-676 15,0 0-225-15,0 0 0 0,0 0 0 0,0 0 0 0,0 0 0 0,7 0 0 16,0 3 0-16,-1-3 0 0,0 4 0 0,1-4 0 0,0 3 0 0,5-3 0 16,1 4 0-16,1-4 0 0,-2 3 0 0,2-3 0 0,-2 4 0 0,2 0 0 15,5-4 0-15,-5 3 0 0,-2 1 0 0,8-4 0 0,-7 3 0 0,0-3 0 0,0 4 0 0,-1 0 0 16,8-4 0-16,-13 4 0 0,6-4 0 0,0 3 0 0,0-3 0 0,0 4 0 15,-7-4 0-15,8 4 0 0,-8-1 0 0,1-3 0 0,5 0 0 0,-5 4 0 16,0-4 0-16,-1 4 0 0,0-4 0 0,1 0-230 0,-7 0-449 0,7 0-178 16,-1 0 8-16,-6 0 29 0,0 0 44 0,0 0 48 0,7 0 61 0,-7 0 64 15,0 0 59-15,0 0 60 0,0 0 95 0,0 0 96 0,0 0 90 0,0-4 134 0</inkml:trace>
  <inkml:trace contextRef="#ctx0" brushRef="#br0" timeOffset="93581.08">25003 3670 0 0,'7'-7'259'0,"-7"0"193"0,0 3 98 0,6-3 70 0,-6 3 55 15,0 1 49-15,0-1 39 0,0 0 37 0,7 1 32 0,-7 3 31 0,0-4 27 16,0 4-127-16,0 0-763 0,0 0 0 0,0 0 0 0,0 0 0 0,0 4 0 16,0-1 0-16,0 1 0 0,0 3 0 0,6 1 0 0,-6 3 0 0,0-4 0 15,0 7 0-15,0-3 0 0,0 8 0 0,0-5 0 0,0 4 0 0,-6 5 0 0,6-5 0 0,0 8 0 16,-7-4 0-16,1 3 0 0,6 2 0 0,-7-2 0 0,1 4 0 0,0 0 0 15,-2 0 0-15,2 1 0 0,0-1 0 0,-1 1 0 0,1 2 0 0,-1-3 0 16,7 1 0-16,-6-1 0 0,6 1 0 0,-7-4 0 0,7 2 0 0,-6-3 0 16,6-2 0-16,0 3 0 0,0-4 0 0,0 0 0 0,0-4 0 0,6 0 0 0,-6-3 0 15,0 0 0-15,7-4 0 0,-7 0 0 0,0 0 0 0,0-4-107 0,0-3-590 16,0-1-166-16,0-3 4 0,6 4 30 0,-6-4 40 0,0 0 43 0,0 0 58 16,0 0 61-16,0 0 69 0,-6 0 72 0,6-4 95 0,-7 4 95 0,1-3 99 0,6-1 139 15</inkml:trace>
  <inkml:trace contextRef="#ctx0" brushRef="#br0" timeOffset="94565.64">22424 4913 0 0,'6'-15'161'0,"-6"3"157"0,8-2 54 0,-2 3 43 0,0 0 32 0,-6 4 42 16,6-4 43-16,2 3 37 0,-8 5 40 0,6-5 38 0,-6 8 37 0,0-3 37 0,6 3 38 15,-6 0-267-15,0 0-322 0,0 3-25 0,0 5 18 0,7-5 9 0,-7 8 9 16,0-3-36-16,0 3-145 0,0 3 0 0,0 0 0 0,0 6 0 0,0-2 0 16,0 4 0-16,0 0 0 0,-7 3 0 0,7 0 0 0,-6 2 0 0,6 2 0 15,-6 0 0-15,6 0 0 0,-8 1 0 0,2 3 0 0,0-7 0 0,0 3 0 0,-2 0 0 16,2-2 0-16,6-2 0 0,-6-4 0 0,-1 1 0 0,1-3 0 0,6-1 0 0,-7 0 0 16,7-7 0-16,-7 1 0 0,7-1 0 0,0-4 0 0,-6 0 0 0,6-3 0 15,0-1 0-15,0-3 0 0,0 0 0 0,0 0 0 0,0 0 0 0,6-7 0 16,-6 4 0-16,7-5 0 0,-7-4 0 0,7 2 0 0,-1-5 0 0,1 1 0 15,-1-5 0-15,0 1 0 0,2-4 0 0,4 0 0 0,-6-4 0 0,8 1 0 0,-1-5 0 0,0 1 0 16,0 4 0-16,-1-9 0 0,2 9 0 0,-1-4 0 0,0-1 0 0,0 5 0 16,0-1 0-16,0 4 0 0,0 0 0 0,-6 4 0 0,6-1 0 0,-7 5 0 15,0-1 0-15,1 4 0 0,0 4 0 0,-1 0 0 0,-6-2 0 0,6 7 0 16,2 2 0-16,-8 0 0 0,0 2 0 0,0 2 0 0,0 8 0 0,0-5 0 0,0 4 0 16,0 4 0-16,0-1 0 0,0 5 0 0,0-1 0 0,0 4 0 0,0 0 0 15,0 0 0-15,0 4 0 0,0 3 0 0,-8-4 0 0,8 1 0 0,0 4 0 0,0-5 0 16,0 1 0-16,8-1 0 0,-8 1 0 0,0-1 0 0,0-2 0 0,6-5 0 15,-6 4 0-15,6-4 0 0,1-3 0 0,-1-1 0 0,1 1 0 0,-1-3 0 16,1-1 0-16,-1 0 0 0,8-4 0 0,-8 0 0 0,0-3 0 0,7-1-5 0,-6 1-488 16,6-4-91-16,0 0-120 0,0 0-112 0,0-4 19 0,0 1 40 0,0-1 55 15,0 0 54-15,0-3 56 0,0-4 56 0,-6 3 73 0,6 2 72 0,0-6 79 0,0 1 76 16,-1 1 95-16,2-2 127 0</inkml:trace>
  <inkml:trace contextRef="#ctx0" brushRef="#br0" timeOffset="94778.7">23174 5139 0 0,'0'4'265'16,"0"0"188"-16,-8 3 89 0,8-3 72 0,0-1 62 0,0 0 52 0,-6 3 42 15,6-3 39-15,0 0 34 0,0 1 32 0,0 0 31 0,0-1-196 0,6-3-710 16,-6 4 0-16,8-4 0 0,-2 4 0 0,0-4 0 0,0 0 0 0,1 0 0 16,6 0 0-16,0 0 0 0,1 0 0 0,-2 0 0 0,2-4 0 0,-2 4 0 0,8 0 0 15,-7 0 0-15,7-4 0 0,-1 4 0 0,1-3 0 0,-8 3 0 0,8-4 0 16,0 4 0-16,-7-4 0 0,7 1 0 0,-8 0 0 0,8-3 0 0,-7 3-347 0,0 0-459 15,0-1-35-15,-1 0-7 0,2 1 30 0,-1-1 38 0,0-3 49 0,0 3 56 16,-7-3 72-16,8 3 76 0,-8-3 87 0,0 3 85 0,1 1 96 0,0-5 103 16</inkml:trace>
  <inkml:trace contextRef="#ctx0" brushRef="#br0" timeOffset="95028.69">23772 4916 0 0,'7'-7'270'0,"-7"3"173"0,0-3 97 0,0 3 71 0,0-4 58 15,0 4 49-15,0 2 40 0,0-2 37 0,0 0 29 0,0 4 33 0,0-4 30 16,0 4-68-16,0 0-819 0,0 0 0 0,0 0 0 0,0 0 0 0,0 4 0 0,0 0 0 16,0 2 0-16,0 3 0 0,0-2 0 0,0 4 0 0,0 0 0 0,0 3 0 15,0 1 0-15,0 3 0 0,0 1 0 0,0 2 0 0,0 1 0 0,-7 1 0 0,7 2 0 16,-6 5 0-16,6-5 0 0,-6 4 0 0,6 1 0 0,-8-1 0 0,2 0 0 16,6 1 0-16,-6-1 0 0,-1 0 0 0,1-3 0 0,6 3 0 0,-7-3 0 15,7-1 0-15,-6 2 0 0,-1-6 0 0,7 1 0 0,-6 0 0 0,6-4 0 0,0 1 0 16,-7-1 0-16,7-3 0 0,0 0 0 0,-7-4 0 0,7 0 0 0,0-1 0 0,0-2-387 15,-6-5-283-15,6 5-176 0,0-8 6 0,0 0 32 0,0 0 45 0,0 0 48 16,0 0 61-16,0-4 64 0,0 0 62 0,0-3 65 0,0-4 89 0,0 4 90 16,0-4 84-16,0-4 131 0</inkml:trace>
  <inkml:trace contextRef="#ctx0" brushRef="#br0" timeOffset="96146">25238 3286 13 0,'-7'-4'253'0,"0"-3"129"0,1 3 73 0,-6 0 68 0,4 1 60 15,2 0 57-15,0-2 52 0,-1 2 32 0,-6 3 25 0,6-4 29 0,1 0 29 16,6 1 24-16,-6 3-70 0,6 0-761 0,-7-4 0 0,7 4 0 0,-7 0 0 0,7-3 0 16,0 3 0-16,0 0 0 0,0 0 0 0,0 0 0 0,0 0 0 0,0 3 0 15,7 1 0-15,-7-4 0 0,7 3 0 0,-7 1 0 0,6 3 0 0,0-2 0 0,1 1 0 16,-1 2 0-16,1 3 0 0,0-4 0 0,-1 8 0 0,8-4 0 0,-8 4 0 15,6-1 0-15,-5 4 0 0,6 1 0 0,-6-1 0 0,5 4 0 0,-4-1 0 16,-2 6 0-16,7-2 0 0,-6 1 0 0,-1 3 0 0,0 0 0 0,-6 5 0 0,7-1 0 16,-1 3 0-16,-6 1 0 0,0 0 0 0,0 3 0 0,0 4 0 0,0 0 0 15,-6 0 0-15,-1 4 0 0,1-5 0 0,0 9 0 0,-1-5 0 0,-6 5 0 0,7-1 0 16,-8 0 0-16,1 0 0 0,-7 4 0 0,8-4 0 0,-8 4 0 0,0-3 0 16,1 2 0-16,-1-2 0 0,1 0 0 0,-1 3 0 0,-6-4 0 0,6-4 0 15,-5 5 0-15,5-1 0 0,-6-4 0 0,0 1 0 0,0 0 0 0,0-5 0 0,0 2 0 16,0-1 0-16,0-4 0 0,0-4-209 0,-1 5-444 0,2-8-194 0,-1 4 3 15,0-9 29-15,0 2 47 0,-1-4 48 0,8-1 57 0,-7-7 59 0,6 1 56 0,0-1 61 16,2-7 82-16,-2-1 88 0,1-1 92 0,-1-6 139 0</inkml:trace>
  <inkml:trace contextRef="#ctx0" brushRef="#br1" timeOffset="116360.88">16419 6641 0 0,'6'4'121'0,"-6"-4"151"0,8 4 52 0,-2-4 45 0,-6 4 43 16,6-4 53-16,-6 3 54 0,7 1 41 0,0 0 38 0,-7-4 32 0,6 7 26 15,-6-3 30-15,6-1 29 0,-6 1-236 0,7 3-286 0,-7-3-25 0,6 3 12 16,1 0-9-16,0-3-11 0,-1 3-27 0,0 1-24 0,1-5-4 0,0 6 7 15,5-3-58-15,-5-2-54 0,6 4 0 0,-6-5 0 0,5 4 0 0,2-3 0 0,-1-1 0 16,0 1 0-16,0 0 0 0,7 0 0 0,-8-4 0 0,8 3 0 16,-1-3 0-16,-5 3 0 0,5-3 0 0,7 0 0 0,-6 0 0 0,0 0 0 0,-2 4 0 15,2-4 0-15,7 0 0 0,-9 0 0 0,9 0 0 0,-1 0 0 0,-6 0 0 0,5 4 0 16,1-4 0-16,0 4 0 0,1-4 0 0,-1 0 0 0,0 3 0 0,7-3 0 16,-7 4 0-16,6-4 0 0,-7 4 0 0,9-4 0 0,-2 3 0 0,1-3 0 15,-7 4 0-15,7-4 0 0,-1 0 0 0,7 4 0 0,-7-4 0 0,1 3 0 0,0-3 0 16,5 5 0-16,-5-5 0 0,7 0 0 0,-8 3 0 0,7-3 0 0,-7 3 0 0,7 1 0 15,1-4 0-15,-7 4 0 0,5 0 0 0,1-4 0 0,0 3 0 0,-5 1 0 16,4-1 0-16,1 1 0 0,0 3 0 0,1-3 0 0,-1-1 0 0,-1 2 0 16,1-3 0-16,1 2 0 0,-1 1 0 0,6-2 0 0,-5 1 0 0,-2 3 0 0,1-3 0 15,7-1 0-15,-7-3 0 0,6 4 0 0,-5-1 0 0,5 1 0 0,-6-4 0 16,7 4 0-16,-1-4 0 0,1 0 0 0,-1 4 0 0,2-4 0 0,-9 0 0 0,9 0 0 16,-2 0 0-16,1 0 0 0,5 0 0 0,-5 0 0 0,-1 0 0 0,1 0 0 15,0 3 0-15,0-3 0 0,-1 0 0 0,1 4 0 0,-1-4 0 0,7 4 0 16,-6-4 0-16,0 3 0 0,-1 1 0 0,1-4 0 0,-1 4 0 0,1-1 0 15,-1 1 0-15,8-4 0 0,-8 4 0 0,1-1 0 0,-1-3 0 0,1 4 0 0,-1-4 0 16,8 4 0-16,-8-4 0 0,1 0 0 0,-1 0 0 0,1 0 0 0,6 0 0 0,-6 0 0 16,0-4 0-16,5 4 0 0,-5-4 0 0,-1 1 0 0,8-1 0 0,-8 0 0 15,1 1 0-15,6-1 0 0,-7 0 0 0,8 1 0 0,-8-1 0 0,1 0 0 16,-1 1 0-16,8-1 0 0,-8-4 0 0,1 5 0 0,-1-1 0 0,7 1 0 16,-7 3 0-16,2-4 0 0,-2 1 0 0,1-1 0 0,-1 4 0 0,-5-4 0 0,5 1 0 15,1 3 0-15,-1-5 0 0,1 1 0 0,-7 2 0 0,6-3 0 0,-5 2 0 0,5-1 0 16,1 0 0-16,-7 1 0 0,6-4 0 0,1 3 0 0,-7-3 0 0,7 3 0 15,-1-3 0-15,-6-1 0 0,7 1 0 0,-7 0 0 0,6-1 0 0,-5-3 0 16,5 4 0-16,-5 0 0 0,5-1 0 0,-6-2 0 0,0 3 0 0,0-1 0 16,0 0 0-16,0 1 0 0,1 0 0 0,-2-1 0 0,-5 1 0 0,6 0 0 0,0-1 0 15,-6 5 0-15,6-5 0 0,-7 1 0 0,1 0 0 0,6 0 0 0,-7 3 0 16,1-3 0-16,-1 3 0 0,1-4 0 0,-1 1 0 0,2 4 0 0,-2-5 0 0,1 5 0 16,-8-5 0-16,8 5 0 0,-7-4 0 0,6 2 0 0,-6-2 0 0,1 3 0 15,-1-3 0-15,0 3 0 0,0 1 0 0,7-4 0 0,-7 3 0 0,-7-3 0 16,7 3 0-16,0-3 0 0,0 3 0 0,1 0 0 0,-8-3 0 0,7 3 0 0,-6-3 0 15,6 3 0-15,-7-3 0 0,7 3 0 0,-6 1 0 0,-1-1 0 0,1-3 0 16,0 3 0-16,-2 1 0 0,2-5 0 0,-1 5 0 0,1-1 0 0,0-3 0 0,-1 2 0 16,1-2 0-16,-7 4 0 0,6-5 0 0,1 5 0 0,-7-5 0 0,7 5 0 15,-8-4 0-15,2 3 0 0,5-4 0 0,-5 1 0 0,-2 3 0 0,2-3 0 0,-2 0 0 16,1 0 0-16,1 3 0 0,-2-3 0 0,2-1 0 0,-2 1 0 0,-5 0 0 16,6-1 0-16,0 1 0 0,0 0 0 0,0-1 0 0,0 0 0 0,0 1 0 15,-6 0 0-15,5 0 0 0,2-1 0 0,-2 2 0 0,2-2 0 0,-1-3 0 0,-7 4 0 16,7-1 0-16,0 0 0 0,-7 2 0 0,8-2 0 0,-8 1 0 0,1 0 0 15,6 0 0-15,-6-1 0 0,-1 0 0 0,0-3 0 0,0 4 0 0,2 0 0 16,-2 0 0-16,0 0 0 0,1-5 0 0,0 5 0 0,-1-4 0 0,1 4 0 0,-1-4 0 16,0 3 0-16,1-2 0 0,0-2 0 0,-1 5 0 0,0-3 0 0,1-2 0 0,6 1 0 15,-6 0 0-15,-1 4 0 0,1-4 0 0,-1 0 0 0,1 0 0 0,5 0 0 16,-4 4 0-16,-2-4 0 0,0-1 0 0,1 5 0 0,6-4 0 0,-7 0 0 16,1 5 0-16,-1-6 0 0,0 4 0 0,2-3 0 0,4 4 0 0,-5-4 0 0,0 4 0 15,-1-4 0-15,0 0 0 0,1 4 0 0,-1-4 0 0,1 0 0 0,0 3 0 0,-1-2 0 16,0-1 0-16,1 0 0 0,0-1 0 0,-1-2 0 0,0 3 0 0,1 0 0 15,-1 0 0-15,1-4 0 0,0 4 0 0,-1 0 0 0,0-3 0 0,2 3 0 16,-2-4 0-16,0 4 0 0,0-1 0 0,1 2 0 0,0-5 0 0,-1 5 0 16,1-2 0-16,-1 1 0 0,0-3 0 0,2 3 0 0,-2 0 0 0,0 3 0 0,1-2 0 15,0-1 0-15,-1 0 0 0,0-1 0 0,1 1 0 0,-1 4 0 0,1-4 0 16,0 0 0-16,-1 0 0 0,0 0 0 0,1 0 0 0,-7 3 0 0,7-2 0 16,-1-1 0-16,0 0 0 0,1-1 0 0,-1 3 0 0,1-3 0 0,-7 1 0 0,7 0 0 15,-1 0 0-15,0-4 0 0,-6 4 0 0,8 0 0 0,-8 0 0 0,6 0 0 16,0 0 0-16,0 0 0 0,-6-1 0 0,7 2 0 0,-7-1 0 0,7 0 0 15,-7 0 0-15,6 0 0 0,1 4 0 0,-7-4 0 0,6 0 0 0,-6 4 0 0,6-4 0 16,2 3 0-16,-8-3 0 0,6 4 0 0,0-4 0 0,-6-1 0 0,6 5 0 0,1-3 0 16,-7 2 0-16,7-2 0 0,-1-2 0 0,1 5 0 0,-7-4 0 0,6 0 0 15,1 4 0-15,-7-4 0 0,7 0 0 0,-7 4 0 0,6-4 0 0,0 0 0 16,-6 3 0-16,6-3 0 0,-6 0 0 0,0 4 0 0,8-4 0 0,-8 0 0 16,6 3 0-16,-6-2 0 0,0-1 0 0,0 3 0 0,6-3 0 0,-6 4 0 0,0-4 0 15,0 4 0-15,7-5 0 0,-7 6 0 0,0-2 0 0,0-3 0 0,0 3 0 16,6-2 0-16,-6 2 0 0,0 1 0 0,0 0 0 0,0-1 0 0,0-3 0 0,7 4 0 15,-7-1 0-15,0 1 0 0,0 0 0 0,7-4 0 0,-7 4 0 0,0 0 0 16,0-1 0-16,6 0 0 0,-6 1 0 0,0 0 0 0,0 0 0 0,6-1 0 16,-6 1 0-16,0 0 0 0,0-1 0 0,0 1 0 0,6 3 0 0,-6-3 0 0,0 0 0 15,0 0 0-15,0-1 0 0,0 1 0 0,0 0 0 0,8-1 0 0,-8 1 0 0,0 3 0 16,0-2 0-16,0-3 0 0,0 2 0 0,0 0 0 0,0-1 0 16,6 5 0-16,-6-5 0 0,0 1 0 0,0 0 0 0,0 0 0 0,6-1 0 0,-6 1 0 15,0 0 0-15,7-1 0 0,-7-3 0 0,0 4 0 0,7 0 0 0,-7-4 0 16,0 2 0-16,6 3 0 0,-6-6 0 0,7 5 0 0,-7 0 0 0,6 0 0 0,-6-4 0 15,0 4 0-15,0-1 0 0,6 1 0 0,-6 0 0 0,0-4 0 0,7 3 0 16,-7 1 0-16,0 0 0 0,0 0 0 0,0-1 0 0,0 1 0 0,0 0 0 16,0-2 0-16,0 3 0 0,0-2 0 0,0 1 0 0,-7 0 0 0,7 0 0 0,0-5 0 15,0 6 0-15,-6-2 0 0,6-3 0 0,0 4 0 0,0-1 0 0,0-3 0 16,0 4 0-16,0 0 0 0,0-4 0 0,0 4 0 0,0-1 0 0,0-4 0 0,0 5 0 16,0 0 0-16,0-4 0 0,0 4 0 0,0-4 0 0,0 4 0 0,0-1 0 0,0-3 0 15,0 4 0-15,0 0 0 0,0-1 0 0,0 1 0 0,0-4 0 0,0 4 0 16,0 0 0-16,0 0 0 0,0-2 0 0,0 2 0 0,0 3 0 0,-6-3 0 15,6 0 0-15,0 0 0 0,0-1 0 0,0 1 0 0,0 0 0 0,-7-1 0 16,7 5 0-16,0-5 0 0,0 1 0 0,-6 0 0 0,6-1 0 0,0 1 0 0,0 0 0 16,-7-4 0-16,7 4 0 0,0-1 0 0,0 2 0 0,0-6 0 0,0 4 0 0,-7 1 0 15,7 0 0-15,0-1 0 0,0 1 0 0,0 0 0 0,-6-1 0 0,6 1 0 16,0 0 0-16,0 3 0 0,0-3 0 0,0 0 0 0,0 3 0 0,0-3 0 16,-6 3 0-16,6-3 0 0,0 3 0 0,0-3 0 0,0 3 0 0,0-4 0 15,-8 5 0-15,8 0 0 0,0-6 0 0,0 6 0 0,-6-1 0 0,6-3 0 0,0 4 0 16,-6-1 0-16,6-3 0 0,0 3 0 0,-6-3 0 0,6 3 0 0,0 0 0 0,-7-3 0 15,7 3 0-15,0-3 0 0,-7 3 0 0,7-3 0 0,0 3 0 0,-6-3 0 16,6 0 0-16,0 3 0 0,0-3 0 0,-7 3 0 0,7-3 0 0,0 3 0 16,0-4 0-16,-6 1 0 0,6 3 0 0,0-3 0 0,0 3 0 0,0-3 0 15,-6 4 0-15,6-4 0 0,0 3 0 0,0 0 0 0,-8-3 0 0,8 4 0 0,0-5 0 16,-6 4 0-16,6 0 0 0,0-3 0 0,-6 3 0 0,6-3 0 0,-6 4 0 0,6-2 0 16,0-1 0-16,-7 2 0 0,7-3 0 0,-7 3 0 0,1 0 0 0,6-3 0 15,-7 4 0-15,7-5 0 0,-6 4 0 0,-1-4 0 0,7 5 0 0,-7-4 0 16,7-1 0-16,-6 5 0 0,6-5 0 0,-6 2 0 0,6-2 0 0,-6 4 0 15,6-3 0-15,-8 0 0 0,8 3 0 0,-6-3 0 0,0-1 0 0,6 5 0 0,-7-5 0 16,7 4 0-16,-6-3 0 0,6 0 0 0,-7 4 0 0,7-5 0 0,-7 4 0 16,1-2 0-16,6 2 0 0,-6-4 0 0,0 4 0 0,-2-3 0 0,8-1 0 0,-6 5 0 15,0-4 0-15,-1 3 0 0,0-3 0 0,1 3 0 0,6-3 0 0,-7 3 0 16,1-3 0-16,0-1 0 0,-1 5 0 0,0-5 0 0,1 5 0 0,0-5 0 16,-1 1 0-16,0 3 0 0,1-3 0 0,-1 4 0 0,1-5 0 0,0 5 0 15,-1-2 0-15,0-1 0 0,1 3 0 0,0-6 0 0,-2 6 0 0,2-1 0 0,0 0 0 0,-1-3 0 16,1 3 0-16,-1 1 0 0,0-1 0 0,1 0 0 0,0 1 0 0,0-1 0 15,-2 0 0-15,-4 1 0 0,5-1 0 0,0 0 0 0,1 1 0 0,-1-1 0 16,-5 0 0-16,5 1 0 0,0-1 0 0,1 1 0 0,-7-1 0 0,6 0 0 16,-6 1 0-16,7-1 0 0,0 0 0 0,-8 1 0 0,8-1 0 0,-8 0 0 0,8 1 0 15,-7-1 0-15,7 0 0 0,-7 1 0 0,6-6 0 0,-5 6 0 0,4 0 0 0,-4-1 0 16,5 0 0-16,-6 4 0 0,7-4 0 0,-7 1 0 0,6-1 0 0,-6 1 0 16,0-1 0-16,6 1 0 0,-5 3 0 0,5-4 0 0,-6 4 0 0,0-4 0 0,-1 0 0 15,2 4 0-15,6-3 0 0,-8 3 0 0,1-4 0 0,1 4 0 0,-2-3 0 0,-5 3 0 16,6 0 0-16,0-4 0 0,-1 4 0 0,2 0 0 0,-2-4 0 0,-5 4 0 15,6-3 0-15,-6 3 0 0,5 0 0 0,2-4 0 0,-2 4 0 0,-5-4 0 0,5 4 0 16,2-3 0-16,-1 3 0 0,-7 0 0 0,8-4 0 0,-2 4 0 16,2-4 0-16,-2 4 0 0,1-3 0 0,-7-1 0 0,8 4 0 0,-2-4 0 0,2 4 0 0,-2-3 0 15,1 3 0-15,1-4 0 0,-2 0 0 0,2 4 0 0,-2 0 0 0,1-3 0 16,1 3 0-16,-2-4 0 0,2 4 0 0,-8-4 0 0,7 4 0 0,-1 0 0 16,-4-3 0-16,4 3 0 0,-6 0 0 0,7 0 0 0,-6-4 0 0,0 4 0 0,-1 0 0 0,7 0 0 15,-7-3 0-15,0 3 0 0,1 0 0 0,0-4 0 0,0 4 0 0,-1 0 0 16,0 0 0-16,1-4 0 0,-1 4 0 0,0-3 0 0,1 3 0 0,-1-5 0 15,0 5 0-15,1-4 0 0,0 4 0 0,6-3 0 0,-7 3 0 0,1-4 0 0,-1 1 0 16,0 3 0-16,1-4 0 0,0 4 0 0,-1-4 0 0,1 4 0 0,-1-3 0 16,-6 3 0-16,7 0 0 0,-1-4 0 0,0 4 0 0,1-3 0 0,-7 3 0 0,6 0 0 15,-6 0 0-15,7 0 0 0,-7 0 0 0,-1 0 0 0,7 0 0 0,-5 0 0 16,-1 0 0-16,0 0 0 0,0 3 0 0,-1-3 0 0,1 0 0 0,1 0 0 0,-1 0 0 16,6 0 0-16,-6 0 0 0,0 0 0 0,-1 0 0 0,2 0 0 0,-1 0 0 15,6-3 0-15,-6 3 0 0,0 0 0 0,7 0 0 0,-8-4 0 0,1 4 0 0,0 0 0 16,7-3 0-16,-7 3 0 0,0 0 0 0,0-4 0 0,-1 4 0 0,8 0 0 15,-7 0 0-15,0 0 0 0,0 0 0 0,0-4 0 0,-1 4 0 0,2 0 0 0,-7 0 0 16,6 0 0-16,-1 4 0 0,1-4 0 0,0 0 0 0,-7 0 0 0,7 4 0 0,0-4 0 16,-7 0 0-16,7 3 0 0,1-3 0 0,-7 0 0 0,5 4 0 0,-5-4 0 15,6 0 0-15,-7 3 0 0,7-3 0 0,-7 4 0 0,1-4 0 0,6 0 0 16,-7 0 0-16,7 0 0 0,-7 0 0 0,7 0 0 0,-6 0 0 0,-1 0 0 0,7-4 0 16,-6 4 0-16,5 0 0 0,-5-3 0 0,-1 3 0 0,7-4 0 0,0 4 0 0,-7-3 0 15,8-1 0-15,-7 4 0 0,6-4 0 0,-7 0 0 0,7 4 0 0,-7-3 0 16,7-1 0-16,-6 4 0 0,5-4 0 0,1 4 0 0,-6-3 0 0,-1-1 0 0,7 4 0 15,-7-4 0-15,7 4 0 0,-6-3 0 0,-1 3 0 0,1 0 0 0,-1-4 0 16,1 4 0-16,5 0 0 0,-5 0 0 0,-1 0 0 0,1-4 0 0,-1 4 0 0,1 0 0 16,-1 0 0-16,1 0 0 0,-1 0 0 0,1 0 0 0,-1 0 0 0,1 0 0 15,-2-3 0-15,2 3 0 0,-1 0 0 0,1 0 0 0,6 0 0 0,-7 0 0 16,1 0 0-16,5 0 0 0,-5-4 0 0,-1 4 0 0,7 0 0 0,-6 0 0 0,-1 0 0 0,8 0 0 16,-8 0 0-16,7 0 0 0,-6 0 0 0,6 0 0 0,-7 0 0 0,7 0 0 15,-7 0 0-15,7 0 0 0,0 0 0 0,-7 4 0 0,7-4 0 0,0 0 0 16,0 0 0-16,-7 3 0 0,8-3 0 0,-1 0 0 0,0 4 0 0,0-4 0 0,-1 0 0 15,1 4 0-15,1-4 0 0,-1 3 0 0,-1-3 0 0,8 4 0 0,-8-4 0 16,1 0 0-16,1 4 0 0,5-4 0 0,-6 3 0 0,0-3 0 0,7 4 0 0,-7-4 0 16,6 4 0-16,-7-4 0 0,9 3 0 0,-9-3 0 0,7 4 0 0,-6-4 0 15,7 4 0-15,-7 0 0 0,6-4 0 0,-6 3 0 0,7 1 0 0,-1-1 0 0,1-3 0 16,-7 4 0-16,6-1 0 0,-6 1 0 0,7 0 0 0,-1-1 0 0,-6 1 0 0,6-1 0 16,1 1 0-16,-7 1 0 0,6-2 0 0,1 1 0 0,-1 0 0 0,-6-1 0 15,7 1 0-15,-1-1 0 0,-6 1 0 0,6 0 0 0,1-1 0 0,-1 1 0 16,1 0 0-16,-7-1 0 0,6 1 0 0,0 0 0 0,1-1 0 0,0 1 0 0,0 0 0 15,-8 3 0-15,8-3 0 0,-1-1 0 0,1 1 0 0,-1 0 0 0,1-1 0 0,-1 1 0 16,0 3 0-16,1-3 0 0,-1 0 0 0,0-1 0 0,2 4 0 0,-2-3 0 16,7 3 0-16,-7-3 0 0,0 0 0 0,-5 2 0 0,5 3 0 0,0-6 0 15,8 5 0-15,-8-5 0 0,1 5 0 0,-1-5 0 0,0 5 0 0,1-1 0 0,-1-3 0 16,0 3 0-16,1 0 0 0,-1-3 0 0,2 3 0 0,-2 0 0 0,6-3 0 0,-5 3 0 16,-1 1 0-16,1-1 0 0,6-3 0 0,-6 3 0 0,-1 0 0 0,6-3 0 15,-5 4 0-15,6-2 0 0,-6-1 0 0,5 2 0 0,2 0 0 0,-8-3 0 16,7 3 0-16,0-3 0 0,0 3 0 0,-7 0 0 0,7-3 0 0,1 3 0 15,-2-3 0-15,2 3 0 0,-2-3 0 0,1 0 0 0,0 3 0 0,0 0 0 0,1-3 0 16,-2 3 0-16,8-3 0 0,-14 3 0 0,14-3 0 0,-7 3 0 0,-1 0 0 0,2-2 0 16,-2 2 0-16,2-4 0 0,-1 5 0 0,6-4 0 0,-6 3 0 0,-1-4 0 15,8 4 0-15,-6-3 0 0,5 0 0 0,-6 3 0 0,6-3 0 0,1 0 0 16,0-1 0-16,-8 5 0 0,8-5 0 0,6 1 0 0,-6-1 0 0,-1-3 0 16,0 4 0-16,1 0 0 0,-1-1 0 0,1 2 0 0,-1-2 0 0,0 4 0 0,1-3 0 15,0-1 0-15,0 1 0 0,-2 3 0 0,2-3 0 0,0 3 0 0,-7-3 0 0,6 4 0 16,0-1 0-16,-5 0 0 0,4 1 0 0,-4 3 0 0,-1-5 0 0,0 6 0 15,6-5 0-15,-5 4 0 0,-2 1 0 0,2-2 0 0,-2-2 0 0,8 2 0 16,-7 1 0-16,-1 0 0 0,2-4 0 0,6 5 0 0,-8-1 0 0,1-4 0 16,7 4 0-16,-8-4 0 0,8 1 0 0,0 3 0 0,-8-4 0 0,8 0 0 0,0 1 0 15,-1 3 0-15,-6-4 0 0,6 0 0 0,1 4 0 0,0-4 0 0,-1 1 0 0,0 3 0 16,-5-4 0-16,5 4 0 0,0 0 0 0,1-3 0 0,-7 3 0 0,7 0 0 16,-1-1 0-16,-6 1 0 0,7 0 0 0,-8 0 0 0,8 0 0 0,-1 0 0 15,-6 4 0-15,7-4 0 0,-7 0 0 0,7 4 0 0,-8-4 0 0,8 0 0 0,-8 3 0 16,8-3 0-16,-1 4 0 0,-5-4 0 0,5 0 0 0,0 0 0 0,-5 4 0 15,5-4 0-15,0 0 0 0,1-1 0 0,-1 2 0 0,1-1 0 0,0 0 0 16,-1 0 0-16,0-1 0 0,1 1 0 0,0 0 0 0,6 0 0 0,-8 0 0 0,2 1 0 16,0-1 0-16,6 0 0 0,-7 0 0 0,1 0 0 0,6 0 0 0,-7-1 0 15,1 6 0-15,6-6 0 0,-7 1 0 0,7 3 0 0,-6-2 0 0,0-2 0 16,6 6 0-16,-8-5 0 0,8 3 0 0,-6 1 0 0,0-4 0 0,-1 3 0 0,7-2 0 16,-6 2 0-16,6 0 0 0,-7 2 0 0,1-7 0 0,6 7 0 0,-7-1 0 0,7-1 0 15,-6-3 0-15,-1 4 0 0,7-4 0 0,-7 3 0 0,7 1 0 0,-6-4 0 16,6 5 0-16,-6-2 0 0,6-3 0 0,0 3 0 0,-7 1 0 0,7-1 0 15,0 1 0-15,-7 0 0 0,7-1 0 0,0 1 0 0,0-1 0 0,0 2 0 0,-6-2 0 16,6 0 0-16,0 1 0 0,0 4 0 0,0-5 0 0,0 4 0 16,0-3 0-16,0-1 0 0,0 6 0 0,0-6 0 0,0 1 0 0,0-1 0 0,0 1 0 0,0-1 0 15,0 1 0-15,6 0 0 0,-6-1 0 0,0-2 0 0,0 2 0 0,0 1 0 16,0-4 0-16,7 0 0 0,-7 3 0 0,0-3 0 0,0 4 0 0,0-4 0 16,7 0 0-16,-7 0 0 0,0-1 0 0,0 5 0 0,0-3 0 0,0-1 0 15,0 0 0-15,6 0 0 0,-6 0 0 0,0 0 0 0,0 0 0 0,0-1 0 0,0 5 0 16,0-4 0-16,6-4 0 0,-6 4 0 0,0 1 0 0,0-1 0 0,0 0 0 0,0-4 0 15,7 4 0-15,-7-4 0 0,0 4 0 0,0 0 0 0,0-4 0 0,7 4 0 16,-7-3 0-16,0 3 0 0,6-4 0 0,-6 0 0 0,0 2 0 0,7 0 0 16,-7 0 0-16,0-2 0 0,0 0 0 0,6 0 0 0,-6 4 0 0,0-4 0 0,0 1 0 15,7 3 0-15,-7-4 0 0,0 0 0 0,6 4 0 0,-6-3 0 16,0-1 0-16,0 4 0 0,0-4 0 0,7 5 0 0,-7-6 0 0,0 6 0 0,0-5 0 0,0 4 0 16,0-4 0-16,6 4 0 0,-6-3 0 0,0 3 0 0,0-4 0 0,0 0 0 15,0 0 0-15,6 1 0 0,-6 3 0 0,0-4 0 0,0 0 0 0,0 0 0 16,8 1 0-16,-8 0 0 0,0-1 0 0,0 0 0 0,0 1 0 0,6-1 0 0,-6 0 0 15,0 1 0-15,0-1 0 0,6 0 0 0,-6 0 0 0,0 1 0 0,7-1 0 16,-7 4 0-16,0-3 0 0,0 2 0 0,0-2 0 0,6 3 0 0,-6-5 0 0,0 6 0 16,0-4 0-16,0 3 0 0,7-1 0 0,-7 1 0 0,0 0 0 0,0 0 0 15,0 0 0-15,0 0 0 0,0 0 0 0,0 0 0 0,6 0 0 0,-6 0 0 16,0-1 0-16,0 2 0 0,0-4 0 0,7 3 0 0,-7-1 0 0,0 2 0 0,0-5 0 16,6 4 0-16,-6-4 0 0,0 4 0 0,6-4 0 0,-6 4 0 0,8-3 0 15,-8-1 0-15,0 4 0 0,6-4 0 0,-6 5 0 0,6-5 0 0,-6 0 0 0,7 4 0 16,-7-3 0-16,0-2 0 0,7 6 0 0,-7-5 0 0,0 0 0 0,6 4 0 15,-6 0 0-15,6-3 0 0,-6-1 0 0,0 4 0 0,0 0 0 0,7-3 0 16,-7 3 0-16,0-4 0 0,6 4 0 0,-6-4 0 0,0 0 0 0,0 4 0 16,7-3 0-16,-7-1 0 0,0 4 0 0,0-4 0 0,0 1 0 0,7-1 0 0,-7 0 0 15,0 1 0-15,0-5 0 0,6 4 0 0,-6 0 0 0,0 1 0 0,0-4 0 0,6 2 0 16,-6 3 0-16,0-6 0 0,7 5 0 0,-7-1 0 0,0-3 0 0,0 3 0 16,7-3 0-16,-7 3 0 0,0 0 0 0,6 0 0 0,-6-3 0 0,0 3 0 15,6 1 0-15,-6-1 0 0,0-3 0 0,7 3 0 0,-7 0 0 0,0-3 0 16,6 3 0-16,-6 1 0 0,7-2 0 0,-7-2 0 0,0 4 0 0,7 0 0 0,-7-5 0 15,0 5 0-15,6-1 0 0,-6-4 0 0,6 5 0 0,-6-1 0 0,8 0 0 16,-8 1 0-16,6-1 0 0,0-3 0 0,-6 3 0 0,7 4 0 0,-7-4 0 0,6 1 0 16,-6-1 0-16,7 0 0 0,-1 4 0 0,-6-4 0 0,7 2 0 0,-1-3 0 15,-6 5 0-15,6-3 0 0,-6-1 0 0,8 0 0 0,-8 1 0 0,6-1 0 0,-6 0 0 16,6 1 0-16,-6-5 0 0,7 4 0 0,-7-3 0 0,0 0 0 0,7-1-106 16,-7 1-314-16,0 0-186 0,0-4-192 0,0 0 4 0,0 0 30 0,0 0 43 0,0 0 42 15,0 0 47-15,0 0 46 0,0-4 50 0,0-3 54 0,-7 3 74 0,7-3 82 16,-7 0 91-16,1-1 137 0</inkml:trace>
  <inkml:trace contextRef="#ctx0" brushRef="#br1" timeOffset="132559.59">19995 5747 0 0,'0'-6'179'0,"0"1"172"0,0 1 71 15,0 1 58-15,-7 0 53 0,7 3 45 0,-6-4 48 0,0 4 39 0,-1 4 40 16,0-4 34-16,1 3 33 0,-1 0 35 0,-6 9 34 0,6-1-348 0,-5-3-493 16,6 6 0-16,-8 1 0 0,1-1 0 0,0 1 0 0,6 7 0 0,-5 0 0 15,-2 1 0-15,2 2 0 0,-2 4 0 0,1 0 0 0,1 4 0 0,5 1 0 0,-6-2 0 16,7 5 0-16,-1-4 0 0,-6 4 0 0,13-1 0 0,-7-3 0 0,1 0 0 0,6 0 0 15,0-4 0-15,0 1 0 0,0-1 0 0,0-4 0 0,6-3 0 0,-6 1 0 16,7-5 0-16,-1-4 0 0,1 5 0 0,6-8 0 0,-7 0-93 0,8 0-339 16,-8 0-103-16,7-8-107 0,0 4-72 0,0-3-62 0,1 0 32 0,-2-4 46 0,1 0 51 15,0 0 51-15,0-4 51 0,1 0 53 0,4-3 79 0,-4 0 76 0,-1 0 73 16,0-4 75-16</inkml:trace>
  <inkml:trace contextRef="#ctx0" brushRef="#br1" timeOffset="132761.45">20138 6275 0 0,'0'0'273'0,"-6"0"193"16,6 4 96-16,0-4 70 0,-6 4 57 0,6-4 46 0,-8 3 41 0,8-3 34 0,0 4 33 15,0-4 33-15,-6 3 27 0,6-3-277 0,0 0-626 0,0 0 0 0,6 0 0 16,-6 0 0-16,8 0 0 0,-2-3 0 0,0 3 0 0,0-4 0 0,1 1 0 16,6 3 0-16,0-4 0 0,1 0 0 0,-2-3 0 0,2 4 0 0,5-5 0 0,1 4 0 15,-2-3 0-15,2 0 0 0,0-1 0 0,-1 0 0 0,1 2 0 0,6-2-80 16,-7-3-786-16,1 4-13 0,0 0 15 0,-1-5 31 0,1 6 39 0,-8-2 44 0,8-3 52 15,-6 4 73-15,5-4 77 0,-6 3 77 0,-6 1 83 0,5-4 116 0,2 4 149 16</inkml:trace>
  <inkml:trace contextRef="#ctx0" brushRef="#br1" timeOffset="132976.66">20731 5923 0 0,'0'0'251'0,"0"0"190"0,0 0 95 16,0 0 67-16,0 0 55 0,0 0 49 0,0 0 44 0,0 0 42 0,0 0 37 15,-7 4 32-15,7-4 30 0,0 8-25 0,0-5-867 0,-6 5 0 0,6 2 0 16,0-2 0-16,-6 6 0 0,6-3 0 0,0 8 0 0,0-1 0 0,-8 1 0 0,8 3 0 16,0-1 0-16,-6 5 0 0,6 0 0 0,0 2 0 0,-6-1 0 0,6 1 0 15,0-1 0-15,-7-2 0 0,7 0 0 0,0 2 0 0,0-2 0 0,0-6 0 0,0 2 0 16,0-2 0-16,-6-5-387 0,6 1-107 0,6-1-41 0,-6-2-127 0,0-5-126 16,0-3 20-16,0 0 43 0,0-4 53 0,0 0 51 0,0 0 56 0,7 0 52 15,-7-8 80-15,6 1 79 0,-6 0 72 0,0-5 67 0,6-2 69 0,-6 3 115 16</inkml:trace>
  <inkml:trace contextRef="#ctx0" brushRef="#br1" timeOffset="133209.84">20796 5707 0 0,'7'-14'240'16,"-1"3"156"-16,0 0 85 0,1 0 73 0,-1 3 63 0,1 1 55 0,0 0 45 16,-1 3 43-16,0 1 36 0,8-1 37 0,-8 4 32 0,0 0 9 0,8 0-488 0,-8 4-386 15,1-1 0-15,5 1 0 0,2 3 0 0,-8 4 0 0,7-4 0 0,0 4 0 16,0 4 0-16,-6 3 0 0,6 1 0 0,0-1 0 0,0 4 0 0,-7 4 0 0,7-1 0 15,1 1 0-15,-8 3 0 0,0 1 0 0,1-1 0 0,0 4 0 0,-1 0 0 16,-6 4 0-16,6-4 0 0,-6 3 0 0,0-3 0 0,-6 3 0 0,6 1 0 16,0 0 0-16,-6-4 0 0,-1 4 0 0,0-4 0 0,1-1 0 0,0 2 0 0,-1-5 0 15,-6 0 0-15,6-3 0 0,1-1 0 0,0-3 0 0,-1-3 0 0,0-1 0 16,1-4-498-16,0-2-174 0,-1-5-158 0,0-3 6 0,7-1 35 0,0-3 44 0,-6-7 48 16,6 0 54-16,0 0 55 0,0-9 57 0,0 2 60 0,0-4 93 0,0-4 94 15,0 0 95-15,0 0 137 0</inkml:trace>
  <inkml:trace contextRef="#ctx0" brushRef="#br1" timeOffset="133576.28">21330 5594 0 0,'0'-4'179'15,"0"0"163"-15,0 0 62 0,0 4 52 0,0-3 45 0,0 3 37 0,0-4 35 16,0 4 27-16,0-3 24 0,0 3 25 0,0-4 22 0,7 1 19 0,-1-1 17 0,0 4-293 15,-6-4-349-15,7 0-37 0,0 1 5 0,-1 0-9 0,0-5-11 0,-6 4-7 16,14 1-4-16,-8-5 0 0,1 5-1 0,-1-1 3 0,0-3 2 0,2 2 7 0,-2 2 5 16,0 0 10-16,0-1 10 0,2 4 24 0,-2-4 21 0,0 4 20 0,-6 0 20 15,7 0 10-15,-1 0-75 0,-6 4-58 0,7 0 0 0,-7-1 0 0,0 5 0 16,7-1 0-16,-7 0 0 0,0 4 0 0,0 1 0 0,0 2 0 0,0 0 0 16,0 1 0-16,0 4 0 0,0-1 0 0,0 4 0 0,0 0 0 0,0 0 0 0,0 0 0 15,-7 4 0-15,7-4 0 0,0 3 0 0,-7 1 0 0,7-1 0 0,-6 1 0 16,6-3 0-16,-7 2 0 0,7-3 0 0,-6 3 0 0,6-2 0 0,-6-2 0 0,6 1 0 15,-8-3 0-15,8-1 0 0,0-4 0 0,-6 5 0 0,6-5 0 0,-6-3 0 16,6 4 0-16,-6-4 0 0,6-4 0 0,-8 5 0 0,8-6 0 0,0-1 0 16,-6 2 0-16,6-3 0 0,-6-1 0 0,-1-3 0 0,7 0 0 0,-6 0 0 15,-1 0-526-15,0-3-150 0,1-1-84 0,0 0-66 0,-1-4 24 0,0 2 42 0,1-6 58 16,-7 1 59-16,7-3 61 0,-1-5 62 0,0 1 74 0,1-4 76 0,0 0 79 0,-2-4 83 16</inkml:trace>
  <inkml:trace contextRef="#ctx0" brushRef="#br1" timeOffset="133726.37">21408 5198 0 0,'6'-3'211'0,"2"-1"178"0,-2 0 79 16,0 1 67-16,0 3 61 0,2 0 47 0,-2 0 43 0,-6 0 34 0,6 3 26 15,-6-3 22-15,7 4 17 0,-1 0-2 0,-6-4-7 0,7 3-691 0,-7 4-85 16,7-3 0-16,-1 0-88 0,-6 0-319 0,6 3-158 0,0-3-114 0,2 3-101 0,-2 0 11 16,0 0 26-16,-6 1 35 0,7 3 36 0,-1-8 56 0,1 5 57 0,-7-1 61 0,7 0 68 15,-1-3 97-15,-6 3 98 0</inkml:trace>
  <inkml:trace contextRef="#ctx0" brushRef="#br1" timeOffset="168557.64">1929 12605 0 0,'0'0'180'0,"0"0"167"0,0 0 66 0,-7 4 44 0,7-4 30 0,0 0 34 16,0 3 34-16,0-3 31 0,0 0 34 0,0 4 27 0,0-4 28 0,0 0 32 15,7 5 29-15,-7-5-281 0,0 0-339 0,0 0-33 0,6 0 12 0,-6 3 20 16,0-3 22-16,6 0 8 0,0 0-31 0,-6 0-114 0,8 0 0 0,-2 0 0 0,7 0 0 15,-7 0 0-15,8 0 0 0,-8 0 0 0,6 0 0 0,2 0 0 0,6 4 0 16,-7-4 0-16,7 0 0 0,-8 0 0 0,8 0 0 0,-1 0 0 0,7 0 0 16,-6 0 0-16,6 4 0 0,-7-4 0 0,7 0 0 0,1 0 0 0,-8 0 0 0,7 0 0 15,0 0 0-15,-6 0 0 0,6 0 0 0,0 0 0 0,-1 0 0 0,2 0 0 0,-8 0 0 16,8 0 0-16,-1 0 0 0,-7 0 0 0,7-4 0 0,-6 4 0 0,6 0 0 16,-7 0 0-16,7 0 0 0,-6 0 0 0,-1 0 0 0,7-4 0 0,-6 4 0 15,-1 0 0-15,7 0 0 0,-6 0 0 0,0 0 0 0,5 0 0 0,-5 0 0 16,6 0 0-16,-6 0 0 0,5 0 0 0,-5 0 0 0,7 4 0 0,-1-4 0 15,-7 0 0-15,7 0 0 0,0 0 0 0,0 4 0 0,1-4 0 0,-1 3 0 0,-1-3 0 0,1 4 0 16,0-4 0-16,1 3 0 0,-1-3 0 0,0 4 0 0,-1-4 0 0,1 4 0 16,1-4 0-16,-1 3 0 0,0-3 0 0,0 4 0 0,0-4 0 0,0 0 0 15,0 4 0-15,6-4 0 0,-5 0 0 0,-1 0 0 0,0 0 0 0,0 0 0 16,0 0 0-16,0 0 0 0,0 0 0 0,0 0 0 0,0-4 0 0,7 4 0 0,-7 0 0 16,0 0 0-16,-1 0 0 0,1 0 0 0,1 0 0 0,5 0 0 0,-6 0 0 0,1 0 0 15,-1 0 0-15,0 0 0 0,-1 0 0 0,1 0 0 0,-6 0 0 0,7 4 0 16,-1-4 0-16,0 0 0 0,-7 3 0 0,7-3 0 0,-6 0 0 0,5 4 0 15,-5-4 0-15,6 4 0 0,-6-4 0 0,-1 3 0 0,7-3 0 0,-6 4 0 0,-1-4 0 16,1 4 0-16,0-4 0 0,-1 0 0 0,1 3 0 0,0-3 0 0,-1 4 0 16,0-4 0-16,-6 0 0 0,7 0 0 0,-1 4 0 0,-6-4 0 0,7 0 0 0,-1 3 0 15,-5-3 0-15,-2 0 0 0,8 0 0 0,-7 4 0 0,0-4 0 0,0 0 0 16,0 0 0-16,0 0 0 0,0 0 0 0,1 0 0 0,-2 0 0 0,1 0 0 16,-6 0 0-16,6 0 0 0,-1 0 0 0,-4 0 0 0,-2 0 0 0,7 0 0 15,-6 0 0-15,-1 0 0 0,7 0 0 0,-7 0 0 0,1 0 0 0,0 0 0 0,-1 0 0 16,0 0 0-16,1 0 0 0,0 0 0 0,-1 0 0 0,-6 0 0 0,6 0 0 0,1 0 0 15,0 0 0-15,-1 0 0 0,1 0 0 0,-7 0 0 0,6-4 0 0,0 4 0 16,-6 0 0-16,8 0 0 0,-2 0 0 0,-6 0 0 0,6-3 0 0,-6 3 0 16,6 0 0-16,-6-4 0 0,0 4-102 0,0-4-777 0,0 1-3 0,0-5 25 0,-6 8 33 15,0-3 35-15,0-1 44 0,-2 4 47 0,-4-4 66 0,-1 4 71 0,-1 0 80 16,-5 0 87-16,0 0 135 0,-1 4 171 0</inkml:trace>
  <inkml:trace contextRef="#ctx0" brushRef="#br1" timeOffset="169358.35">1369 12298 0 0,'0'0'178'0,"0"0"171"0,0 0 71 0,0 0 56 0,0 0 47 16,0 0 52-16,-8 0 50 0,8 3 51 0,0 1 51 0,0 0 42 0,-6-1 37 15,6 5 35-15,0-5 30 0,0 6-516 0,0-3-355 0,0 6 0 0,0-5 0 16,0 7 0-16,0-3 0 0,0 4 0 0,0-1 0 0,-6 2 0 0,6 1 0 0,0-2 0 16,0 4 0-16,0-1 0 0,6 0 0 0,-6-3 0 0,0 3 0 0,0 0 0 15,0-3 0-15,0-1 0 0,0 1 0 0,0 0 0 0,6-4 0 0,-6 0 0 0,0 0 0 16,0 0 0-16,0-4 0 0,0 1 0 0,0-5 0 0,0 5 0 0,0-5-329 16,0 1-101-16,0-4-42 0,0 0-153 0,0 0-155 0,0 0 15 0,0 0 43 15,0 0 50-15,0 0 50 0,0-4 48 0,0-3 47 0,-6 3 70 0,6-3 71 16,0 0 65-16,0-4 63 0,0 3 73 0,0-3 119 0</inkml:trace>
  <inkml:trace contextRef="#ctx0" brushRef="#br1" timeOffset="169757.19">1323 12225 0 0,'-7'-11'107'0,"-6"4"156"0,6-1 67 16,-5 0 70-16,5 2 68 0,-6-2 56 0,0 4 51 0,7 1 42 0,-8-1 44 15,2 0 33-15,4 4 33 0,-4-3 30 0,-1 3 30 0,0 0-223 0,6 3-275 16,-5 5-39-16,4-5-72 0,-4 1-178 0,6 4 0 0,-8-2 0 0,1 2 0 15,7 3 0-15,-8 0 0 0,8 0 0 0,-7 0 0 0,6 4 0 0,1-1 0 0,-7 1 0 16,7 3 0-16,-1 0 0 0,0 1 0 0,1-1 0 0,6 4 0 0,-6-3 0 0,6 2 0 16,-8 1 0-16,8 0 0 0,8 4 0 0,-8-4 0 0,6 4 0 0,-6-4 0 15,6 3 0-15,8 0 0 0,-8-2 0 0,7 3 0 0,0-1 0 0,0 1 0 16,0-4 0-16,0 3 0 0,7-2 0 0,-1-1 0 0,1 0 0 0,-1-4 0 16,1 0 0-16,0 0 0 0,-1-3 0 0,1-1 0 0,6-2 0 0,-7-1 0 0,1-8 0 15,6 5 0-15,-6-8 0 0,5 0 0 0,-5 0 0 0,0-4 0 0,6-3 0 16,-7-4 0-16,1-1 0 0,-1 3 0 0,0-11 0 0,1 6 0 0,-7-5 0 0,7-2 0 15,-7-5 0-15,0 4 0 0,0-4 0 0,-1-3 0 0,2 3 0 0,-8-3 0 16,1 0 0-16,-1-1 0 0,1-2 0 0,-1 2 0 0,-6 0 0 0,0 2 0 16,0-2 0-16,0 1 0 0,0 3 0 0,-6 1 0 0,6-1 0 0,-7 1 0 0,-6 2 0 15,7 1 0-15,0 0 0 0,-8 4 0 0,1 0 0 0,0 0 0 0,0 2 0 0,1 2 0 16,-8-1 0-16,6 4 0 0,-5 0 0 0,-1 4 0 0,1 0 0 0,6-1 0 16,-6 5 0-16,-1-1 0 0,0 0 0 0,1 4 0 0,-1 0 0 0,0 0 0 15,1 4 0-15,0 0 0 0,-1-1 0 0,7 1 0 0,-7 3 0 0,1 1 0 16,6-5-296-16,-6 5-585 0,5-1-3 0,2 0 29 0,-2 4 33 0,8-4 39 0,-7 1 48 15,7 0 53-15,-8-1 73 0,8-3 77 0,0 3 88 0,-1-4 92 0,0 1 116 16,7 0 156-16</inkml:trace>
  <inkml:trace contextRef="#ctx0" brushRef="#br1" timeOffset="195757.06">1394 15287 0 0,'0'-3'118'0,"7"3"146"0,-1 0 49 0,-6 0 34 0,7 0 28 0,-7 0 32 16,6 3 31-16,-6 1 44 0,6 0 44 0,-6 3 37 0,8 0 41 0,-8 0 29 0,6 1 29 15,0 2-225-15,1 2-274 0,0-1-21 0,-1 4 14 0,7-4 7 16,-7 7 5-16,8-3-7 0,-2 0-12 0,8 3-25 0,-7-1-28 0,7 1-18 0,0 2-18 16,-1-6-9-16,0 5-7 0,0-1-5 0,1-4-5 0,6 5-4 0,1-5-1 15,-8 0 0-15,7-2-2 0,0 3-1 0,0-4-1 0,0 0 0 0,1 0 0 16,5 0-2-16,-6-4 0 0,-1 0-5 0,2 4-1 0,-1-7-3 0,6 3 1 0,-5 1-2 15,-1-1-2-15,0-4 0 0,-1 5-3 0,1-5 1 0,-6 5-2 0,7-2 2 16,-1 3-9-16,-7-6 0 0,7 5 0 0,-6-1 0 0,-1 0 0 0,1 0 0 16,-8-3 0-16,8 4 0 0,-6-1 0 0,-2 0 0 0,1 1 0 0,0-1 0 0,0 0 0 15,1-3 0-15,-8 4 0 0,0-5 0 0,1 4 0 0,0-3 0 0,-1-1 0 16,0 1 0-16,-6 0 0 0,7-1 0 0,-7-3 0 0,0 4 0 0,0-4 0 16,6 5 0-16,-6-5 0 0,-6 0 0 0,6 2 0 0,0-2 0 0,0 4 0 0,-7-4 0 15,1 0 0-15,0 4 0 0,6 0 0 0,-14 0 0 0,8-4 0 0,-8 7 0 16,8-4 0-16,-7 1 0 0,0 3 0 0,-6 1 0 0,5-2 0 0,-5 2 0 0,0-1 0 15,-1 4 0-15,1 0 0 0,-1 4 0 0,-6-4 0 0,7 3 0 0,-7 2 0 16,6-2 0-16,-7 4 0 0,1 1 0 0,1-1 0 0,5 0 0 0,-6 4 0 0,0 0 0 16,7-1 0-16,-7 2 0 0,6-1 0 0,-7 0 0 0,9 0 0 0,-2 4 0 0,-7-3 0 15,9-2 0-15,-2 1 0 0,7 0 0 0,-7 0 0 0,8 0 0 0,-8-4 0 16,6 5 0-16,1-6 0 0,1 1 0 0,-2-3 0 0,2 4 0 0,-2-5 0 16,1 1 0-16,7-4 0 0,-7 3 0 0,6-3 0 0,1 1 0 0,0-5 0 0,-8 4 0 15,8-4 0-15,-1 1 0 0,1-5 0 0,-1 5-448 0,7-5-103 0,-6 1-133 0,-1-4-136 16,7 3 19-16,0-3 40 0,-6-3 53 0,6 3 55 0,-6-4 57 0,6 1 56 15,0-5 70-15,-8 1 71 0,8-4 76 0,-6 0 76 0,6 0 88 0,-6 1 128 16</inkml:trace>
  <inkml:trace contextRef="#ctx0" brushRef="#br1" timeOffset="196589.38">138 15394 0 0,'0'-5'109'0,"0"2"155"0,0 0 61 0,0-1 45 0,0 4 36 0,0-4 54 15,0 1 59-15,0 3 47 0,0-4 44 0,0 4 40 0,6-4 35 0,-6 4 37 16,0-3 37-16,0 3-220 0,6 0-269 0,-6 3-30 0,7-3 3 0,-1 0 7 16,1-3-46-16,0 3-204 0,-1 0 0 0,0-4 0 0,0 4 0 0,2 0 0 0,4 0 0 15,-5-3 0-15,6 3 0 0,0-4 0 0,0 4 0 0,0 0 0 0,-7-4 0 16,8 4 0-16,-1-3 0 0,6 3 0 0,-6-5 0 0,1 1 0 0,-2 2 0 15,1-3 0-15,0 2 0 0,6-1 0 0,-5 0 0 0,-1 1 0 0,0-4 0 0,0 3 0 16,7-3 0-16,-8 3 0 0,2-3 0 0,-2-1 0 0,1 5 0 0,1-5 0 0,-2 5 0 16,-4-5 0-16,4 1 0 0,-6 3 0 0,1 0 0 0,6-3-75 0,-6 4-257 15,-1-1-31-15,0 4-29 0,-6-4-13 0,8 1-8 0,-2 3-111 0,-6 0-116 16,0 0-10-16,0 0 1 0,0 0 37 0,0 0 38 0,0 0 58 0,0 0 58 0,0 0 58 16,-6 3 52-16,6 1 56 0,-8-4 51 0,2 4 52 0,0-4 71 0</inkml:trace>
  <inkml:trace contextRef="#ctx0" brushRef="#br1" timeOffset="196894.92">385 15089 0 0,'0'-3'105'0,"-7"-1"156"0,7 1 69 0,0 3 60 0,-6-4 56 16,6 0 49-16,0 4 45 0,-7-3 40 0,7 3 34 0,0 0 31 0,0 0 25 16,0 0 23-16,0 0 23 0,-6-4-222 0,6 4-271 0,0 0-40 0,0 4-9 15,0-4-19-15,0 0-20 0,0 3-13 0,0 1-13 0,0 0-5 0,0-1-97 0,0 4-7 16,0 1 0-16,6-1 0 0,-6 1 0 0,0 2 0 0,7 1 0 0,-7 5 0 15,0-6 0-15,6 5 0 0,-6 3 0 0,7-3 0 0,-7 3 0 0,6 4 0 0,-6-4 0 16,7 4 0-16,-7 0 0 0,6 3 0 0,-6-2 0 0,6-1 0 0,-6 4 0 16,8 0 0-16,-8-1 0 0,6-3 0 0,-6 4 0 0,0-1 0 0,0 1 0 15,6-4 0-15,-6 0 0 0,0-1 0 0,0 2 0 0,0-1 0 0,0-4 0 0,0 0 0 16,0 1 0-16,0-1 0 0,0-4 0 0,0-3 0 0,-6 4 0 0,6-4 0 0,0-3 0 16,0 2 0-16,0-2 0 0,-6-1 0 0,6-3 0 0,0 3 0 15,-8-3 0-15,8 0 0 0,-6-1 0 0,6-3 0 0,-6 4 0 0,-1-4 0 0,1 0 0 16,-1-4 0-16,1 4 0 0,-1-3 0 0,-5-1-295 0,4-3-201 0,-4-1-60 15,5 1-125-15,-6-1-120 0,0-2 25 0,7-1 45 0,-8-3 58 0,2-2 55 16,-2 1 54-16,8 1 52 0,-7-4 74 0,7-1 75 0,-8 1 71 0,8 0 69 0,0 0 77 0,-2-2 120 16</inkml:trace>
  <inkml:trace contextRef="#ctx0" brushRef="#br1" timeOffset="197074.2">319 15122 0 0,'7'-10'96'0,"6"-1"158"0,-7 3 73 0,2 1 68 0,-2 0 66 16,0-1 55-16,1 5 46 0,-7-5 40 0,6 5 32 0,1 3 31 0,-7-3 26 15,6-3 22-15,-6 6 24 0,0-3-225 0,7 3-272 0,-7-3-55 0,0 3-27 16,0 0-48-16,0 0-55 0,0 0-33 0,0 0-32 0,0 0-30 0,0 0-27 0,0 0-58 16,0 0-63-16,0 0-58 0,0 0-59 0,0 0-56 0,0 3-54 0,0-3-129 15,0 3-129-15,-7-3 2 0,7 6 26 0,0 0 32 0,-6-2 37 0,6 3 43 16,-7 4 45-16,7-4 70 0,-6 5 69 0,-1-1 70 0,7-1 66 0,-6 5 68 0,0 0 114 16</inkml:trace>
  <inkml:trace contextRef="#ctx0" brushRef="#br1" timeOffset="197374.79">242 15470 0 0,'0'4'86'0,"6"4"144"0,-6-6 52 0,0 3 33 0,0-1 27 0,6-1 28 0,-6 1 25 16,0 0 22-16,0-4 22 0,0 0 20 0,0 3 20 0,0-3 14 0,0 0 14 15,0 0-204-15,0 0-246 0,7-3-35 0,-7 3-6 0,0 0-9 0,7-4-9 0,-7 0-26 16,0 1-25-16,0-1-26 0,6-1-28 0,-6 3-16 0,6-2-16 16,-6 0-8-16,7-4-6 0,0 5-18 0,-7-1-20 0,6 1-15 0,1-4-15 0,-7 3-2 15,6 0 0-15,0 4 5 0,1-4 4 0,0 4 25 0,-1 0 23 0,-6 0 46 0,6 4 46 16,2 0 34-16,-8 0 31 0,6-1 28 0,-6 4 27 0,6 0 22 0,-6 1 21 15,0 2 24-15,7 2 25 0,-7-4 32 0,0 3 36 0,0 3 18 0,-7-3 19 16,7 0-20-16,0 0-28 0,-6 4-17 0,6-4-18 0,0 0 0 0,-6 0 4 16,-2-1 14-16,8 2 14 0,-6-1 3 0,0 0-1 0,6 0-3 0,-7 0-5 0,0 0-15 15,7 0-17-15,-6-4-17 0,0 4-15 0,6-4-24 0,-7 1-25 0,7-1-37 16,-6 0-41-16,6-3-28 0,0 3-26 0,0-3-13 0,-7-1-15 0,7 0-15 16,0 3-19-16,0-6-14 0,0 0-14 0,7 0-19 0,-7 0-17 0,0 0-10 0,0-6-7 15,6 6 9-15,1-3 11 0,-7 0-56 0,6-1-64 0,0-3-15 0,1-1-8 16,0 5-44-16,-1-4-43 0,0-4 9 0,2 3 18 0,4-3 34 0,-5 0 36 15,6-3 34-15,-7 3 33 0,7 0 32 0,-7-4 33 0,8 1 59 0,-8-1 54 0</inkml:trace>
  <inkml:trace contextRef="#ctx0" brushRef="#br1" timeOffset="197556.76">554 15431 0 0,'0'-5'79'0,"6"-2"148"0,-6 4 61 0,0 3 49 0,8-4 45 16,-8 4 46-16,0 0 50 0,0 0 43 0,-8 0 43 0,8 4 35 0,0-1 34 16,-6 1 28-16,6-1 29 0,-6 2-197 0,6-2-242 0,-7 4-41 0,7-3-15 0,-7 3-16 15,7-3-17-15,0 3-26 0,-6 0-30 0,6 1-25 0,0-2-21 0,0 3-14 0,0-6-12 16,0 5-9-16,0-1-7 0,0-3-7 0,6 3-6 0,-6-3-2 0,0 3-3 15,7-3-3-15,-7-1-5 0,7 1-14 0,-1-1-12 0,0-3-45 0,2 4-49 16,-2-4-43-16,0 4-42 0,0-4-56 0,1-4-56 0,0 4-141 0,6-4-146 16,-7 4-36-16,0-3-20 0,8-1 22 0,-8-3 29 0,1 0 36 0,6-1 43 15,-7 1 61-15,1 0 67 0,6-1 61 0,-6-4 60 0,-1 2 72 0,0 2 86 16</inkml:trace>
  <inkml:trace contextRef="#ctx0" brushRef="#br1" timeOffset="197725.66">860 15002 0 0,'0'-4'180'0,"0"0"167"0,0 1 68 15,0 3 40-15,0-4 28 0,0 0 23 0,0 4 17 0,0-3 10 0,0-1 4 0,0 4-3 16,0-4-7-16,0 4-15 0,0 0-12 0,0 0-340 0,0-3-389 0,0 3-140 16,0 0-99-16,0 0-66 0,0 0-57 0,0 0 17 0,0 0 28 0,0 0 36 0,0 0 36 15,0 0 42-15,0 0 43 0,-6 3 46 0,6-3 48 0,-6 4 61 0,6 0 66 16</inkml:trace>
  <inkml:trace contextRef="#ctx0" brushRef="#br1" timeOffset="197891.01">808 15200 0 0,'0'4'87'0,"7"-1"152"0,-7-3 63 16,6 4 64-16,-6-4 62 0,7 3 55 0,-1-3 53 0,-6 0 40 0,6 0 34 16,-6 0 28-16,8-3 28 0,-2 3 19 0,0-4 23 0,-6 1-212 0,6-1-260 0,1-1-52 15,0 2-20-15,-1-1-54 0,1-3-57 0,-1 0-83 0,1-1-80 0,0 1-56 16,-1-3-51-16,0 2-49 0,8-3-50 0,-8 3-128 0,0-2-136 0,1 2-45 0,-1-3-30 15,1 4 20-15,0-4 28 0,-1 4 40 0,0-1 42 0,-6 2 66 0,6 0 67 16,2 0 58-16,-8 2 58 0,0 4 63 0,0 0 73 0</inkml:trace>
  <inkml:trace contextRef="#ctx0" brushRef="#br1" timeOffset="198125.72">984 15273 0 0,'0'3'53'0,"6"-3"142"0,-6 4 61 0,0-4 48 0,6 0 42 0,-6 0 35 0,8 4 33 15,-8-4 34-15,6 0 32 0,-6 0 39 0,6 0 43 0,-6 0 36 0,7-4 37 16,0 4-163-16,-1 0-201 0,-6 4-37 0,7-4-15 0,-1 0-10 0,0 3-9 16,-6 1-6-16,7 0-6 0,0 0-4 0,-1-1-10 0,-6 4-15 0,6 0-19 15,1 1-12-15,-7 0-11 0,7 3-6 0,-1-4-111 0,-6 4 0 0,0 0 0 16,0 3 0-16,7-3 0 0,-7 0 0 0,0 4 0 0,0-4 0 0,0 4 0 0,-7-5 0 16,7 1 0-16,0 3 0 0,0-2 0 0,-6-4 0 0,6 3 0 0,-7 0 0 15,7-4 0-15,-7 0-57 0,1 0-226 0,6-3-60 0,-6 0-60 0,-1 3-97 0,0-7-97 16,1 4-67-16,0-4-53 0,6 0 26 0,-7 0 39 0,1-4 45 0,-1 0 44 15,-6-3 57-15,7 0 58 0,-2-4 67 0,2 0 70 0,0 0 69 0,0 0 73 0</inkml:trace>
  <inkml:trace contextRef="#ctx0" brushRef="#br1" timeOffset="198324.66">964 15108 0 0,'7'0'194'0,"-7"0"179"0,0 4 90 0,0-1 78 0,0 4 70 0,0-3 60 15,0 7 55-15,0 1 42 0,0-2 38 0,-7 1 33 0,7 5 30 0,-6-2 30 0,-1 4-468 16,7 3-431-16,-6-2 0 0,0-1 0 0,6 5 0 0,-8-2 0 0,2-3 0 15,0 5 0-15,0-1 0 0,-1-4 0 0,7 4 0 0,-7 0 0 0,1-4 0 16,-1 3 0-16,1-1 0 0,6-6 0 0,-7 5 0 0,0-5 0 0,1 1 0 0,6-4 0 16,-6 0 0-16,6 0 0 0,-6-4 0 0,-2 0 0 0,8 0-369 0,0-2-277 15,-6-5-155-15,6 0-14 0,0 0 10 0,0-5 40 0,-6 1 45 0,6-2 59 0,0-2 62 16,0 1 59-16,0-4 64 0,0-4 91 0,0 4 93 0,0-3 80 0,6-4 107 16</inkml:trace>
  <inkml:trace contextRef="#ctx0" brushRef="#br1" timeOffset="198989.85">365 15888 0 0,'0'-4'135'0,"0"1"157"0,0-1 59 16,7 0 53-16,-7 1 49 0,0 3 44 0,0-3 40 0,0 3 30 0,0-5 29 15,0 5 24-15,0 0 21 0,0 0 17 0,0 0 19 0,0 5-256 0,0-5-308 16,0 3-45-16,0-3-10 0,0 0-42 0,0 0-44 0,0 0-42 0,6 3-45 16,-6-3-39-16,0 0-37 0,0 4-44 0,7-4-40 0,-7 4-90 0,0-4-88 0,0 3-83 15,6 1-73-15,-6 3 13 0,0-3 31 0,7 3 43 0,-7-3 42 0,0 4 47 16,0-1 46-16,0 0 50 0,0 0 52 0,0 1 54 0,0 2 62 0</inkml:trace>
  <inkml:trace contextRef="#ctx0" brushRef="#br1" timeOffset="199356.56">242 16056 0 0,'0'0'98'0,"0"5"148"0,0-5 54 15,-7 3 42-15,7-3 35 0,0 4 40 0,0 0 37 0,0-1 42 0,0 1 39 0,-6-1 31 16,6 4 31-16,0-3 22 0,0 0 17 0,0 3-217 0,0 1-263 0,-7-1-37 15,7 0-2-15,0 1-11 0,0-1-12 0,0 4-29 0,-7-4-33 0,7 4-35 0,0-4-36 16,0 4-24-16,0-3-22 0,0 3-12 0,0 0-13 0,0 0-8 0,0-4-11 16,0 4-6-16,0 0-9 0,0-4-11 0,0 4-9 0,0-3-6 0,0-1-1 0,0 1-3 15,0-1 1-15,0 0 10 0,0 0 9 0,0-3 13 0,0 0 11 0,0-1 14 16,0 0 11-16,0 3 22 0,7-6 24 0,-7 3 26 0,0-3 28 0,0 0 27 0,7 0 28 16,-7-3 22-16,6 3 22 0,-6-6 10 0,7 3 7 0,-1 0 6 0,0-1 3 15,-6-3 7-15,7 3 5 0,0-3-4 0,-1 0-5 0,0-1-3 0,1 1-3 16,0-1-5-16,6 1-5 0,-7-4 4 0,0 4 6 0,8 0 6 0,-8-4 4 0,0 3 4 15,8-3 3-15,-8 4-2 0,7-4-2 0,0 3-1 0,-6 1-5 0,5-4-8 16,2 4-9-16,-8-1-8 0,8-2-7 0,-8 2-11 0,7 1-18 0,0 0-8 0,-6-1-11 16,-1 1-11-16,7 0-9 0,-6-1-8 0,-1 4-9 0,0-3-5 0,1 4-10 15,-1-4 0-15,1 3-4 0,-7 4-10 0,7-4-10 0,-7 1-39 0,6 3-46 16,-6 0-36-16,0 0-37 0,0 0-38 0,0 0-38 0,0 3-19 0,0 1-14 16,-6 0-18-16,6-1-20 0,0 1-59 0,-7 3-58 0,7 0-33 0,-7-3-25 0,7 3 15 15,-6 1 21-15,-1-1 47 0,1 0 46 0,0 1 48 0,-1-1 45 0,0 4 34 0,1-8 31 16,6 5 37-16,-6-1 39 0,-1 0 59 0,0-3 77 0</inkml:trace>
  <inkml:trace contextRef="#ctx0" brushRef="#br1" timeOffset="199609.11">437 16207 0 0,'-7'4'27'0,"1"-1"122"0,6 1 46 0,-6 0 33 16,6 3 27-16,0-3 29 0,-8-1 29 0,8 1 27 0,0 3 26 0,0-3 21 16,0 3 24-16,0-3 17 0,0-1 16 0,0 5-138 0,0-1-170 0,0 0-29 0,0 1-4 15,0-1-7-15,0 0-2 0,-6 4-12 0,6-3-15 0,0 4-9 0,0-2-9 16,0 1-7-16,0 0-6 0,-6 0-2 0,6 0-1 0,0 3-2 0,-7-3 0 16,7 0-1-16,0 0 2 0,0 4-2 0,0-4 1 0,-6 0 3 0,6 1 2 0,0 2 5 15,0-3 5-15,0-1 4 0,0-2 5 0,0 3 6 0,0 0 8 0,0-4 13 0,0 4 12 16,6-4 9-16,-6 1 8 0,0-1 6 0,7 0 7 0,-7 1 3 0,6-5 4 15,-6 6 0-15,6-7-1 0,2 6 0 0,-8-4-2 0,6 0-1 0,0-1-2 16,1-3-4-16,0 4-9 0,-1-1-2 0,0-3-4 0,1 0-4 0,-1 4-4 16,1-4-9-16,0 0-6 0,-1 0-20 0,0-4-63 0,8 4 0 0,-8-3 0 0,0 3 0 15,1-4 0-15,-1 1 0 0,1 3 0 0,6-4 0 0,-7 0 0 0,2 0 0 16,-2 0 0-16,0 4 0 0,0-2-2 0,1-3-129 0,0 1-42 0,-1 1-37 0,1 3-35 16,-1-4-39-16,-6 4-38 0,6-4-24 0,2 4-17 0,-8 0-68 0,6 0-70 15,-6 0-66-15,0-3-56 0,6 3 16 0,-6 0 27 0,0 0 57 0,0 0 55 0,7-4 54 16,-7 4 50-16,0-4 52 0,0 1 50 0,-7-5 47 0,7 5 47 0</inkml:trace>
  <inkml:trace contextRef="#ctx0" brushRef="#br1" timeOffset="199790.7">600 16372 0 0,'0'-7'94'0,"0"3"155"0,0-3 67 0,6 3 66 0,-6 0 63 0,0 1 52 0,0 0 51 16,0-3 36-16,0 6 35 0,0 0 32 0,0 0 32 0,0 0 27 0,0 6 28 16,0-6-213-16,-6 3-265 0,6 0-49 0,0 1-19 0,-7 3-40 0,7 1-39 0,-7 2-29 15,7-2-25-15,-6 3-12 0,6 3-15 0,-6-3-32 0,0 4 0 0,-2 3 0 16,8-3-25-16,-6 4-25 0,0-5-13 0,-1 4-29 0,0 1-28 0,1-5-43 0,-1 4-41 15,1-3-40-15,0 3-35 0,-1-3-33 0,-6 0-37 0,7 0-82 0,-1-5-85 16,0 2-68-16,1-1-58 0,-1-1 19 0,1-2 31 0,0-1 48 0,-8 0 48 16,8-2 59-16,0-2 56 0,-8 0 54 0,8-3 51 0,-7 4 54 0,6-8 59 0</inkml:trace>
  <inkml:trace contextRef="#ctx0" brushRef="#br1" timeOffset="199974.3">215 16606 0 0,'0'-7'92'15,"7"-1"151"-15,-7 1 66 0,0 3 64 0,7-3 63 0,-7 3 52 0,6-3 50 0,-6 4 42 16,7-1 38-16,-1 0 30 0,0-3 31 0,1 3 34 0,0 1 36 0,-1-5-206 0,0 4-254 15,1-3-34-15,0 4-11 0,6-5-34 0,-1 5-37 0,-5-5-162 0,6 2-11 16,1-3 0-16,-2 2 0 0,1 3 0 0,0-7 0 0,0 4 0 0,1 0 0 0,-2 0 0 16,2-4 0-16,-2 3 0 0,1-3 0 0,1 4 0 0,-2-4 0 0,2 0 0 15,-2 0 0-15,1 0 0 0,1 0 0 0,-8-1 0 0,8 2-36 0,-8-1-215 0,6 4-35 16,-5-4-40-16,0 0-37 0,-1 3-23 0,1-3-19 0,-1 4-71 0,0 0-72 16,-6 3-52-16,8 1-42 0,-8-1 27 0,6 0 39 0,-6 4 56 0,0 0 61 15,0 0 52-15,0 0 52 0,0 4 54 0,0 3 53 0,0-3 47 0,-6 3 54 0</inkml:trace>
  <inkml:trace contextRef="#ctx0" brushRef="#br1" timeOffset="200223.38">378 16899 0 0,'0'12'80'0,"0"-3"147"0,7 0 58 0,-7-2 47 0,0 0 43 0,0-3 48 16,6 0 51-16,-6-1 45 0,7 1 48 0,-1 0 39 0,-6-4 36 0,6 0 33 0,2 0 31 15,-2 0-192-15,0-4-237 0,1 0-28 0,0 1 0 0,-1-1-5 0,7 0-2 16,-7 1-24-16,8-5-23 0,-8 5-103 0,7-6-92 0,0 3 0 0,0 3 0 0,0-6 0 15,0-1 0-15,-7 3 0 0,8-1 0 0,-2-2 0 0,2 2 0 0,-1 1 0 0,-1-4 0 16,2 0 0-16,-8 3 0 0,8-3 0 0,-2 0 0 0,-5 4 0 0,6-4 0 16,-6 3 0-16,5 2 0 0,-5-6 0 0,0 5 0 0,-1 0 0 0,0 0 0 15,1-1-64-15,-1 4-216 0,-6-2-21 0,7 1-19 0,-7 2-25 0,7 3-25 0,-7-4-6 16,0 4-2-16,0-4-80 0,0 4-89 0,0 0-37 0,0 0-26 0,0 0 43 16,0 4 46-16,-7-4 53 0,7 4 53 0,-7-1 39 0,7-3 39 0,-6 5 51 0,-1-5 48 15,1 0 46-15,0 3 55 0</inkml:trace>
  <inkml:trace contextRef="#ctx0" brushRef="#br1" timeOffset="200440.18">600 16640 0 0,'0'-4'79'0,"6"4"147"0,-6 0 58 0,0 0 47 0,0 0 44 0,7 0 51 15,-7 4 54-15,0-4 43 0,6 3 44 0,-6 1 32 0,0 3 34 0,6 0 26 0,-6 1 27 16,0-2-198-16,8 6-236 0,-8-5-38 0,6 4-6 0,-6 1-14 0,6 2-16 16,-6 0-32-16,7 1-37 0,0-1-21 0,-1 2-24 0,-6-2-13 0,6 4-9 15,1 1-8-15,-1-1-5 0,-6-3-9 0,7 3-7 0,0 4-4 0,-7-4-3 16,6-3-1-16,0 3-3 0,-6 1-2 0,7-1-2 0,-7-3-1 0,7-1-2 0,-7 1-4 15,6 0-5-15,-6-4-10 0,0 3-4 0,0-7-15 0,0 4-13 0,6-3-32 0,-6-1-32 16,-6-3-33-16,6-1-34 0,0 1-16 0,0 0-16 0,-6-4-25 0,6 0-25 16,-7-4-23-16,0 4-19 0,7-7-57 0,-6 3-59 0,0-3-26 0,-8-1-19 0,8 1-16 0,-1-4-12 15,-5 0 29-15,5 0 33 0,-6-1 32 0,7-2 32 0,-8 0 41 0,1 3 41 16,7-4 42-16,-8 1 41 0,8-1 60 0,0 4 58 0</inkml:trace>
  <inkml:trace contextRef="#ctx0" brushRef="#br1" timeOffset="200609.11">528 16895 9 0,'-7'0'123'0,"7"-3"58"15,-6 3 32-15,6 3 27 0,0 1 25 0,-6-1 36 0,6 1 39 0,0 4 7 0,0-2-1 16,0 3 24-16,0-2 24 0,0 0 26 0,0 4 22 0,0-3-106 0,6 3-134 15,-6-4-6-15,0 0 13 0,0 4 13 0,0-4 13 0,0 1-14 0,0-1-18 0,6 0 1 16,-6 1 1-16,0-1-6 0,0 0-11 0,0-4-6 0,7 6-8 0,-7-6-12 16,0 1-17-16,0 0-14 0,6-4-15 0,-6 3-17 0,0 1-14 0,7-4-9 0,-7 4-6 15,7-4-7-15,-1 0-7 0,-6 0-6 0,6-4-8 0,2 4-6 0,-2-4-7 16,-6 4-13-16,6-3-9 0,0-1-15 0,8 0-18 0,-8-2-20 0,1 0-26 0,5 0-48 16,-4-2-52-16,-2 1-45 0,7 0-42 0,-6-4-45 0,5 0-48 0,-5 3-105 0,6-2-108 15,-6-1-57-15,5 0-47 0,-5-4 23 0,6 4 36 0,-7 0 40 0,7-3 43 16,-6 2 63-16,0-2 64 0,-1-1 58 0,0 4 56 0,8-4 63 0,-8 1 67 15</inkml:trace>
  <inkml:trace contextRef="#ctx0" brushRef="#br1" timeOffset="200792.3">763 16255 0 0,'0'-4'174'0,"0"4"166"0,0 0 65 0,0 0 43 0,6 0 36 0,-6 4 33 16,0-4 32-16,0 3 25 0,0-3 23 0,0 4 23 0,0-4 18 0,0 3 6 0,0-3-2 15,6 4-325-15,-6-4-386 0,0 4-73 0,0-4-30 0,8 0-40 0,-8 3-41 16,0-3-35-16,0 4-35 0,6-4-92 0,-6 0-97 0,0 0-44 0,6 4-31 16,-6-4 26-16,6 0 37 0,-6 0 54 0,0 0 55 0,7 0 48 0,0 0 45 0,-1-4 56 15,-6 4 51-15,7-4 49 0,-1 1 56 0</inkml:trace>
  <inkml:trace contextRef="#ctx0" brushRef="#br1" timeOffset="201074.85">951 16123 0 0,'7'-4'48'0,"-7"0"128"0,0 4 46 0,0 0 37 0,0 0 37 0,0 0 30 0,0 0 30 15,0 4 27-15,0 3 21 0,-7-3 18 0,7 3 17 0,-6-3 13 0,6 7 16 16,-6-4-164-16,-2 4-198 0,2 0-24 0,0 0 0 0,0-1-13 0,-1 6-15 16,-6-1-13-16,6-1-17 0,-6 4-11 0,6-3-12 0,-5 4-8 0,-2-1-6 0,8-1-3 15,-7 3-3-15,7-2 1 0,-1 0-3 0,-6 0 9 0,7 1 10 0,-8 3 9 0,8-8 12 16,0 4 6-16,-1-3 9 0,0 4 4 0,1-5 4 0,-1-3 2 0,1 4 3 16,0-4 4-16,6-4 7 0,-7 4 9 0,7-4 13 0,-7-3 3 0,7 3 5 15,0-3 5-15,0 0 9 0,7-1 3 0,-7-3 1 0,0 0 7 0,7 0 7 16,-1 0 8-16,-6 0 6 0,6-3-1 0,1 3-4 0,-1-4-9 0,1 0-11 0,6-3-13 15,-7 3-11-15,2 1-18 0,4-5-18 0,-6 1-9 0,8 0-12 0,-8 0-5 0,7-1-5 16,1-3-5-16,-8 4-2 0,6-4-12 0,2 4-12 0,-1-4-35 0,-7 0-41 16,8 4-32-16,-2-5-32 0,2 5-27 0,-8-4-26 0,7 4-36 0,0-4-34 15,-6 3-18-15,5 1-12 0,-6 3-78 0,8-3-83 0,-8 3-62 0,8 1-55 0,-8-1 36 16,1 0 49-16,-1 1 44 0,0 3 46 0,1 0 39 0,-7 0 42 0,0 0 46 0,0 0 49 16,7 0 35-16,-7 0 45 0</inkml:trace>
  <inkml:trace contextRef="#ctx0" brushRef="#br1" timeOffset="201324.33">756 16086 0 0,'0'-4'94'0,"0"1"146"0,0 3 51 16,0 0 45-16,0 0 38 0,0 0 40 0,0 0 39 0,0 0 34 0,0 3 31 16,0 1 24-16,0-1 25 0,0 1 20 0,0 0 16 0,0 3-215 0,7-3-257 15,-7 7-34-15,6-4-1 0,-6 1-19 0,6 3-18 0,2-1-31 0,-2 2-35 16,0 2-26-16,0 1-24 0,1 3-16 0,0 1-15 0,6-1-11 0,-7 0-12 0,0 4-12 15,8-4-11-15,-8 4-16 0,7 1-15 0,-6-2-7 0,-1 5-4 0,7-4 4 0,-6 4 6 16,0-5 8-16,-1 2 12 0,6 2 7 0,-4-6 9 0,-2 3 8 0,0-4 12 16,1 0 4-16,-7 0 6 0,6 1-19 0,1-4-19 0,-7 3-32 0,7-8-31 15,-7 5 0-15,6-7 4 0,-6 3-22 0,6-3-23 0,-6-5-17 0,0 4-10 0,0-3 3 16,0-4 5-16,0 0 15 0,0 0 18 0,0 0 37 0,6-4 39 0,-6 0 38 0,8 1 36 16,-8-5 17-16,0 5 28 0</inkml:trace>
  <inkml:trace contextRef="#ctx0" brushRef="#br1" timeOffset="201756.99">1016 16591 75 0,'0'-7'135'0,"0"0"39"0,0-1 33 15,-6 1 23-15,6 0 19 0,0 3 15 0,0-3 14 0,0 3 16 0,-6-3 17 16,6 7 12-16,0-4 12 0,-8 0-69 0,8 4-88 0,-6 0-52 0,6 0-48 16,0 0-24-16,-6 4-21 0,0 0-9 0,6 0-4 0,-7-1-4 0,7 5-5 0,-7-1-6 15,1 0-8-15,-1 0-2 0,7 4-3 0,-6-3 0 0,0 3 0 0,6 3 2 16,-8-3 3-16,2 5 0 0,0-6 4 0,6 5 1 0,-6 0 0 0,-1-5 2 0,7 5 5 16,-7-3-3-16,7 2 0 0,0-3-3 0,-6 3-1 0,6-2-2 0,0-1-2 15,0-4 0-15,-7 0 1 0,7 4-2 0,7-4 1 0,-7 1 0 0,0-1 3 16,0-3 1-16,6-1-1 0,-6 1 9 0,7 0 8 0,-7-4 7 0,7 0 7 0,-1 0 3 15,-6 0 3-15,6 0 1 0,0 0 0 0,2-4 0 0,-2 4-1 0,0-4-2 16,1 1-7-16,-1-5-9 0,1 5-13 0,0-5-15 0,-1 4-16 0,0 1-10 0,0-4-10 16,8 3-6-16,-8-3-5 0,1 3-6 0,0 1-6 0,-1-6-19 0,1 2-25 15,-1 4-35-15,0-5-39 0,1 5-10 0,0-4-7 0,-1 3 13 0,-6-3 17 0,6 3 27 16,1 0 29-16,-7 1 36 0,7 3 35 0,-1-3 20 0,-6 3 20 0,0 0 25 16,0 0 26-16,0 0 38 0,0 0 41 0,0 3 27 0,0 4 27 0,0-3 18 0,0 3 16 15,0 0-1-15,0 0-5 0,-6 4-18 0,6-4-24 0,-7 5-8 0,7-1-8 16,-7 0 2-16,7 4 2 0,-6-4 8 0,0 3 6 0,6-3 4 0,-7 1 7 0,0 2-5 15,1-3-6-15,6 3-5 0,-6-2-9 0,-1 2-9 0,7-3-7 0,-6 0-6 0,6-3-5 16,-7 3-11-16,7 0-12 0,0-4-8 0,-7 4-9 0,7-4-12 0,0 1-6 16,0-5-13-16,0 4-13 0,0-3-8 0,7 0-10 0,-7 3-7 0,0-3-4 15,7-4-3-15,-7 3-3 0,6-3 3 0,-6 0 0 0,7 3-1 0,-1-3-1 0,0 0-12 16,1-3-12-16,0 3-18 0,-1 0-20 0,0-3-20 0,8 3-18 0,-8-4-18 0,7 0-16 16,-6 1-17-16,0-1-14 0,5-3-21 0,2 3-21 0,-8-3-25 0,7 3-26 0,-7-3-7 15,8-1-6-15,-8 1-56 0,6-4-61 0,-4 4-7 0,4-4 4 0,-5 0-30 16,6 4-27-16,-6-4 21 0,5 0 26 0,-5-1 37 0,6-2 34 0,-7 3 40 15,1 0 38-15,6 0 33 0,-6 0 34 0,-1 0 62 0,0 0 60 0</inkml:trace>
  <inkml:trace contextRef="#ctx0" brushRef="#br1" timeOffset="201973.37">1342 16687 27 0,'-7'0'69'0,"7"-4"18"16,-6 4 16-16,0 0 33 0,-1 4 38 0,1-4 18 0,-1 3 12 0,0 1 2 0,1 0 0 16,0 3-15-16,-1-3-23 0,0 4-88 0,1-2-99 0,-7 2-7 0,7-1 8 15,-8 4-21-15,8-4-21 0,-8 5-51 0,8-6-53 0,-6 6-4 0,5-1 1 0,-6-1 33 16,6 2 36-16,-5-1 34 0,4 0 32 0,-4 0 26 0,-1 4 26 0,6-5 31 0,-6 1 37 15,7 0 30-15,-1 1 29 0,-6-3 32 0,7 3 35 0,-1-1 15 0,0-3 13 16,1 3-18-16,0-4-23 0,-1 0-13 0,1 1-10 0,6-5-16 0,-7 4-16 16,0-3-37-16,7 0-42 0,0-4-19 0,-6 3-16 0,6-3-9 0,0 0-12 0,0 0-3 0,0-3-4 15,6-1-4-15,-6-3-2 0,7 3-7 0,-7-3-5 0,7 0-37 0,-1-4-38 16,-6 0-42-16,7 0-39 0,-7-4-20 0,6 1-13 0,0-5-39 0,-6 4-40 0,7-3-6 16,0 0 1-16,-1-4 12 0,0 3 15 0,1-2 21 0,0-6 23 0,-7 6 40 15,6-5 40-15,1 1 40 0,-1 2 37 0</inkml:trace>
  <inkml:trace contextRef="#ctx0" brushRef="#br1" timeOffset="202273.23">1211 16372 0 0,'8'-11'44'0,"-2"0"130"0,0 1 55 0,1 1 43 16,0 6 35-16,-7-1 30 0,6 0 28 0,1 4 21 0,-7 0 18 0,6 4 18 16,-6 0 18-16,0 2 19 0,6 0 18 0,-6 0-153 0,0 2-187 0,0-1-36 0,0 4-21 15,0-4-17-15,0 4-20 0,0-4-32 0,0 1-35 0,0-1-22 0,0 4-24 16,0-7-13-16,-6 3-9 0,6-3-12 0,0 3-8 0,0-3-8 0,6-1-6 16,-6-3-4-16,0 4 1 0,0-4 2 0,7 0 7 0,-7 0 20 0,0 0 22 15,7-4 16-15,-1 4 15 0,-6-3 4 0,6-1 2 0,1 0 1 0,0 1 5 0,-1-1-1 16,1 0 4-16,-1 1 3 0,0-1 1 0,1-3 8 0,0 3 7 0,-1 0 7 0,0-3 3 15,2 3 6-15,4 1 5 0,-5-5 4 0,-1 5 5 0,1-5 5 0,-1 5 2 16,7-4 4-16,-7 3-1 0,2 0 2 0,-2-3 0 0,7 3 2 0,-6 1 2 16,-1 0 11-16,0-3 13 0,1 3 14 0,-1 3 16 0,1-3 13 0,0 3 13 0,-1 0 10 15,0 0 12-15,1 0 13 0,0 3 14 0,-1-3 16 0,-6 3 13 0,6 3 14 16,-6 0 14-16,7 2-4 0,-7-1-4 0,0 4-8 0,0 0-5 0,0 0-7 0,0 3-10 16,0 1-4-16,0 3-7 0,-7 0-16 0,7 1-16 0,-6 3-17 0,6 0-16 15,-6 0-33-15,-1 3-32 0,0-3-48 0,1 4-50 0,0 0-50 0,-8 0-50 0,8-1-40 16,-7 1-37-16,7-1-36 0,-8 0-33 0,2-2-59 0,-2-1-62 0,1 4-86 0,0-8-84 15,7 0-1-15,-13 0 8 0,5-2 50 0,1-2 53 0,6-3 53 0,-5-4 53 16,-1 1 47-16,-1-1 47 0,2-3 46 0,-2-4 49 0,8 0 65 0,-7-4 97 16</inkml:trace>
  <inkml:trace contextRef="#ctx0" brushRef="#br1" timeOffset="202456.47">1205 16709 0 0,'6'-11'129'16,"2"0"171"-16,-2 4 85 0,0-1 67 0,8 1 58 0,-8 3 58 0,1 0 55 0,-1 1 50 15,7-1 48-15,-6 4 42 0,-1 0 36 0,7 4 37 0,-6-4 34 0,6 3-308 16,-1 1-562-16,2 0 0 0,-2 3 0 0,2-4 0 0,-1 5 0 0,0-1 0 0,6 1 0 15,1-1 0-15,-7 0 0 0,6 1 0 0,1 3 0 0,-1-4 0 0,1 4 0 16,-1-4 0-16,1 5 0 0,6-6 0 0,-6 6 0 0,-1-5 0 0,1 0 0 0,-1 0 0 16,1 1 0-16,0 3 0 0,-1-7 0 0,0 3 0 0,1 0 0 0,-1-3 0 0,-5 0 0 15,5 3 0-15,-6-3-102 0,0-4-319 0,1 4-50 0,-2-4-162 0,1 3-164 16,-6-3 16-16,-1 0 41 0,1 0 50 0,-1 0 51 0,1-3 47 0,0 3 48 0,-7-4 62 16,0 4 65-16,6-4 72 0,-6-3 73 0,-6 3 77 0,6 0 125 0</inkml:trace>
  <inkml:trace contextRef="#ctx0" brushRef="#br1" timeOffset="27881.13">5895 14671 0 0,'0'0'165'0,"0"0"156"0,0 0 53 16,0 0 32-16,0 0 19 0,0 0 32 0,0 0 32 0,0 0 45 0,0 0 48 15,0 0 33-15,0 5 35 0,6-5 26 0,-6 3 28 0,7-3-270 0,-7 0-321 0,0 4-22 16,6-4 24-16,-6 0 21 0,6 4 24 0,2-4-2 0,-8 0-4 0,6 3-21 15,0-3-19-15,1 0-8 0,6 0-27 0,-7 4-79 0,7-4 0 0,-7 0 0 0,8 0 0 16,-1 4 0-16,0-4 0 0,6 0 0 0,-5 0 0 0,5 0 0 0,0 0 0 16,1 0 0-16,-1 0 0 0,1 0 0 0,0 0 0 0,5 0 0 0,-5 0 0 15,6 0 0-15,1 3 0 0,-1-3 0 0,-1 0 0 0,1 4 0 0,0-4 0 0,1 3 0 16,-1-3 0-16,6 5 0 0,-5-2 0 0,-1-3 0 0,6 3 0 0,-6 1 0 16,7-4 0-16,-8 4 0 0,8-4 0 0,-7 4 0 0,6-4 0 0,1 3 0 0,-7-3 0 15,7 0 0-15,-1 0 0 0,1 0 0 0,0 0 0 0,0 0 0 0,-1 0 0 16,1-3 0-16,-1 3 0 0,1 0 0 0,5 0 0 0,-5 0 0 0,-1 0 0 15,7-4 0-15,-5 4 0 0,-2 0 0 0,7 0 0 0,-6 0 0 0,-1 0 0 16,7 0 0-16,-7 0 0 0,8 0 0 0,-7 4 0 0,6-4 0 0,-7 0 0 0,1 0 0 16,5 0 0-16,-5 0 0 0,-1 0 0 0,8 0 0 0,-7 0 0 0,-1 0 0 15,1-4 0-15,-1 4 0 0,7 0 0 0,-6 0 0 0,-1-4 0 0,1 4 0 0,-1-4 0 16,1 4 0-16,-7-3 0 0,6 3 0 0,1-3 0 0,-1 3 0 0,-6-5 0 16,7 5 0-16,-7-3 0 0,7-1 0 0,-7 4 0 0,6-3 0 0,-5 3 0 15,-1-4 0-15,0 4 0 0,0-4 0 0,-1 4 0 0,2-3 0 0,-1 3 0 0,0-4 0 16,0 4 0-16,-7-4 0 0,7 4 0 0,-6 0 0 0,6-3 0 0,-7 3 0 15,8 0 0-15,-8-5 0 0,0 5 0 0,1 0 0 0,0 0 0 0,-1-3 0 0,1 3 0 16,-7 0 0-16,7 0 0 0,-1-3 0 0,-6 3 0 0,7 0 0 0,-7 0 0 16,0 0 0-16,6 0 0 0,-5 0 0 0,-2 3 0 0,2-3 0 0,5 0 0 15,-6 0 0-15,0 3 0 0,-7-3 0 0,8 0 0 0,-2 5 0 0,1-5 0 0,1 3 0 16,-8-3 0-16,8 4 0 0,-8 0 0 0,6-4 0 0,-5 3 0 0,0-3 0 16,-1 4 0-16,1-4 0 0,-1 4 0 0,0-4 0 0,-6 3 0 0,8-3-416 0,-2 4-112 15,-6-4-141-15,0 0-137 0,0 3 16 0,0-3 36 0,0 5 50 0,-6-2 51 16,6 0 52-16,-8 1 52 0,2 4 63 0,-7-5 62 0,7 1 79 0,-8 3 81 15,2-4 96-15,-2 5 134 0</inkml:trace>
  <inkml:trace contextRef="#ctx0" brushRef="#br1" timeOffset="29397.63">5654 16009 0 0,'6'-7'151'16,"1"-1"157"-16,-7-3 60 0,6 8 35 0,-6-5 28 0,7 1 47 0,-7 3 54 15,6 0 43-15,-6 1 44 0,7 0 32 0,-1-1 31 0,-6 4 28 0,6 0 27 16,-6 0-263-16,8 0-317 0,-2 0-25 0,0 4 11 0,7-1 21 0,-6-3 17 15,6 3-20-15,-1 1-27 0,2-4-134 0,-1 4 0 0,6 0 0 0,-6-1 0 0,7 1 0 16,0 0 0-16,-1-4 0 0,1 3 0 0,0 1 0 0,-1-4 0 0,0 4 0 0,8-4 0 16,-8 3 0-16,7-3 0 0,0 0 0 0,-6 0 0 0,6 0 0 0,-1 0 0 15,1 0 0-15,1-3 0 0,5 3 0 0,-6 0 0 0,1-4 0 0,5 4 0 16,-6 0 0-16,7-4 0 0,-1 4 0 0,-5 0 0 0,5-3 0 0,1 3 0 16,-1 0 0-16,1 0 0 0,-1 0 0 0,1-4 0 0,5 4 0 0,-5 0 0 0,-1 0 0 15,8 4 0-15,-7-4 0 0,5 0 0 0,-5 0 0 0,6 3 0 0,1-3 0 16,-2 0 0-16,-5 0 0 0,6 4 0 0,0-4 0 0,0 0 0 0,0 0 0 0,0 4 0 15,1-4 0-15,-1 0 0 0,-1 0 0 0,1 0 0 0,1 0 0 0,-1 0 0 16,0 0 0-16,-1 0 0 0,2 0 0 0,-1 0 0 0,0 0 0 0,0 0 0 16,0 0 0-16,0 0 0 0,0 0 0 0,1 0 0 0,-1 0 0 0,0 0 0 0,-1 3 0 15,2-3 0-15,-1 0 0 0,0 4 0 0,0 0 0 0,0-4 0 0,0 3 0 0,-6 1 0 16,5 0 0-16,2 0 0 0,-1-1 0 0,0 1 0 0,0-1 0 0,1 1 0 16,-8 3 0-16,7-3 0 0,0-1 0 0,-7 2 0 0,8-3 0 0,-1 2 0 15,-7 1 0-15,7-5 0 0,-6 3 0 0,-1 1 0 0,8-4 0 0,-8 0 0 16,1 0 0-16,-1 0 0 0,1 0 0 0,-1 0 0 0,1 0 0 0,-1-4 0 0,1 4 0 0,-1-3 0 15,-5-2 0-15,5 5 0 0,-6-4 0 0,7 2 0 0,-7 2 0 0,7-5 0 16,-7 2 0-16,6-1 0 0,-5 4 0 0,5-4 0 0,-7 1 0 0,1 3 0 16,1 0 0-16,5-4 0 0,-6 4 0 0,1-3 0 0,-1 3 0 0,6 0 0 15,-6-4 0-15,0 4 0 0,0 0 0 0,0 0 0 0,0 0 0 0,1 0 0 0,-1 0 0 16,0 0 0-16,-1 0 0 0,1 0 0 0,1-3 0 0,-1 3 0 0,0 0 0 16,0 0 0-16,-1 0 0 0,2 0 0 0,-1 0 0 0,0-4 0 0,0 4 0 0,0 0 0 15,1 0 0-15,-9 0 0 0,9-4 0 0,-1 4 0 0,0 0 0 0,0-4 0 16,0 4 0-16,0-3 0 0,0 3 0 0,0-4 0 0,0 4 0 0,-7-4 0 15,7 4 0-15,1-3 0 0,-1 3 0 0,0-4 0 0,0 0 0 0,-1 4 0 0,-5-3 0 16,7-1 0-16,-1 4 0 0,0-4 0 0,-1 1 0 0,1-1 0 0,1 0 0 16,-7 0 0-16,6 4 0 0,0-3 0 0,-1-4 0 0,1 3 0 0,1 0 0 0,-1 1 0 15,0-1 0-15,0-3 0 0,-1 4 0 0,2-5 0 0,-1 4 0 0,0 0 0 16,0-3 0-16,0 3 0 0,1-3 0 0,-2 3 0 0,1 1 0 0,0-5 0 16,0 5 0-16,1-5 0 0,-1 5 0 0,-1-1 0 0,1 0 0 0,0 1 0 15,1-1 0-15,-1 1 0 0,0-1 0 0,0 0 0 0,-1 1 0 0,2-1 0 0,-1 4 0 16,0-4 0-16,0 4 0 0,0-3 0 0,0-1 0 0,0 4 0 0,0-4 0 0,0 4 0 15,1-4 0-15,-9 4 0 0,9-3 0 0,-1-1 0 0,0 4 0 0,0-3 0 16,0 3 0-16,-7-4 0 0,8 0 0 0,-1 1 0 0,-6 3 0 0,5-4 0 16,1 0 0-16,-6 1 0 0,6 3 0 0,0-3 0 0,-7-3 0 0,8 3 0 15,-8 3 0-15,8-3 0 0,-2-1 0 0,-5 4 0 0,6-4 0 0,-6 4 0 0,-1-3 0 16,7 3 0-16,-6-4 0 0,6 4 0 0,-7-4 0 0,1 4 0 0,6 0 0 16,-7 0 0-16,1-3 0 0,6 3 0 0,-7 0 0 0,1 0 0 0,0 0 0 0,-1 0 0 15,1 0 0-15,0 0 0 0,-2 0 0 0,2 0 0 0,-1 0 0 0,1 0 0 16,0 0 0-16,-1 0 0 0,1 0 0 0,0 0 0 0,-8 0 0 0,8 0 0 15,-1 0 0-15,-5 0 0 0,5 0 0 0,1 0 0 0,-8 0 0 0,8 0 0 0,-6 0 0 16,-2 0 0-16,8 3 0 0,-7-3 0 0,7 0 0 0,-8 0 0 0,1 4 0 16,7-4 0-16,-7 0 0 0,0 4 0 0,7-4 0 0,-7 0 0 0,-1 3 0 0,2-3 0 15,6 4 0-15,-8-4 0 0,1 4 0 0,0-4 0 0,0 3 0 0,1-3 0 16,5 0 0-16,-6 0 0 0,0 3 0 0,0-3 0 0,0 0 0 0,0 6 0 16,0-6 0-16,0 0 0 0,0 0 0 0,0 3 0 0,0-3 0 0,0 0 0 0,0 0 0 15,0 0 0-15,-6 0 0 0,5 0 0 0,2 3 0 0,-2-3 0 0,2 0 0 0,-1 0 0 16,-7 0 0-16,8 4 0 0,-2-4 0 0,2 0 0 0,-2 0 0 0,-5 4 0 15,6-4 0-15,0 0 0 0,-7 3 0 0,8-3 0 0,-2 0 0 0,-5 4 0 16,6-4 0-16,0 0 0 0,-7 4 0 0,8-4 0 0,-8 0 0 0,7 3 0 16,-6-3 0-16,6 0 0 0,-7 4 0 0,8-4 0 0,-8 0 0 0,6 3 0 0,-4-3 0 15,-2 4 0-15,7-4 0 0,-7 4 0 0,8-4 0 0,-8 4 0 0,0-4 0 0,0 3 0 16,8-3 0-16,-8 0 0 0,1 4 0 0,-1-4 0 0,1 0 0 0,0 4 0 16,-1-4 0-16,0 0 0 0,1 3 0 0,0-3 0 0,-1 0 0 0,0 0 0 15,1 4 0-15,0-4 0 0,-7 0 0 0,6 0 0 0,1 0 0 0,-1 0 0 16,-6 0 0-16,6 0 0 0,-6 0 0 0,7 0 0 0,-7 0 0 0,0 0-342 0,0 0-313 0,0 0-178 15,0-4 5-15,0 4 30 0,0-3 41 0,-7-1 46 0,1 4 56 16,6-4 58-16,-6 1 56 0,-7 3 59 0,6-4 85 0,-6 0 87 0,7 4 97 0,-8-4 141 16</inkml:trace>
  <inkml:trace contextRef="#ctx0" brushRef="#br1" timeOffset="38181.95">4885 13595 0 0,'7'0'169'0,"-1"-4"159"0,-6 4 58 0,6-4 36 0,-6 4 25 16,8-3 46-16,-8 3 49 0,6 0 42 0,-6-4 38 0,0 4 26 0,6 0 24 15,-6 0 21-15,6 0 23 0,-6 0-280 0,7 4-331 0,-7-4-26 0,7 0 18 16,-1 3 24-16,1-3 24 0,-1 4-15 0,0-4-20 0,2 4-8 0,-2-4-4 16,7 3-52-16,-6-3-46 0,5 0 0 0,-5 4 0 0,6-4 0 0,0 0 0 0,0 0 0 0,0 0 0 15,7 0 0-15,-7 0 0 0,-1 0 0 0,8-4 0 0,0 4 0 16,-7-3 0-16,7 3 0 0,-2-4 0 0,2 0 0 0,0 1 0 0,-1-1 0 0,7 0 0 16,-6 1 0-16,-1-1 0 0,7 4 0 0,-6-4 0 0,6 1 0 0,1-1 0 0,-8 4 0 15,7-4 0-15,-6 1 0 0,5 3 0 0,1-4 0 0,-6 4 0 16,6 0 0-16,0 0 0 0,-7 0 0 0,8 0 0 0,-8 0 0 0,8 0 0 0,-8 0 0 15,7 0 0-15,-6 0 0 0,6 0 0 0,-7 0 0 0,7 0 0 0,-6 0 0 0,-1 0 0 16,7-3 0-16,-6 3 0 0,6 0 0 0,-7 0 0 0,1 0 0 0,6-4 0 16,-7 4 0-16,7 0 0 0,-6-4 0 0,0 4 0 0,5 0 0 0,-5-3 0 15,6 3 0-15,-7 0 0 0,7 0 0 0,-6-4 0 0,7 4 0 0,-9 0 0 0,9-4 0 16,-1 4 0-16,-6 0 0 0,6-3 0 0,-1 3 0 0,-5 0 0 16,6 0 0-16,1-4 0 0,-9 4 0 0,9-4 0 0,-1 4 0 0,0-3 0 0,0-1 0 15,-7 4 0-15,7-4 0 0,1 1 0 0,-1 3 0 0,-6-4 0 0,5 0 0 0,1 1 0 16,0-1 0-16,0 4 0 0,-6-5 0 0,6 2 0 0,0 0 0 0,0 3 0 0,0-3 0 15,0-2 0-15,1 1 0 0,-8 1 0 0,7 3 0 0,0-4 0 16,0 4 0-16,0-3 0 0,-7-1 0 0,7 4 0 0,1-3 0 0,-1 3 0 0,-6-4 0 0,5 0 0 16,1 1 0-16,-6 3 0 0,6-4 0 0,-7 1 0 0,7-1 0 0,-6 0 0 15,7 0 0-15,-9 1 0 0,2 3 0 0,7-4 0 0,-9 0 0 0,2 1 0 16,7-1 0-16,-9 0 0 0,2 1 0 0,0-1 0 0,-1 4 0 0,1-4 0 16,6 1 0-16,-6 3 0 0,-1-4 0 0,1 4 0 0,-1-4 0 0,7 4 0 0,-6 0 0 15,0 0 0-15,5-3 0 0,-5 3 0 0,0 0 0 0,6 0 0 0,-7 0 0 16,1 0 0-16,-1 0 0 0,7 0 0 0,-6 0 0 0,0 0 0 0,5 0 0 0,-5 0 0 15,0 0 0-15,-1 0 0 0,1-4 0 0,6 4 0 0,-7 0 0 0,1 0 0 16,0-3 0-16,-2 3 0 0,9 0 0 0,-7 0 0 0,-2-4 0 0,2 4 0 16,0-4 0-16,-1 4 0 0,1 0 0 0,0-3 0 0,-1 3 0 0,7 0 0 0,-6-4 0 15,-1 4 0-15,1 0 0 0,0 0 0 0,5 0 0 0,-5-4 0 0,0 4 0 16,-1 0 0-16,1 0 0 0,6 0 0 0,-7 0 0 0,1 0 0 0,-1 0 0 0,8 0 0 16,-8 4 0-16,0-4 0 0,0 0 0 0,1 0 0 0,0 0 0 0,-1 0 0 15,1 4 0-15,0-4 0 0,-1 0 0 0,1 0 0 0,0 3 0 0,-1-3 0 16,0 0 0-16,0 4 0 0,1-4 0 0,0 0 0 0,-1 4 0 0,1-4 0 0,-7 3 0 15,6-3 0-15,1 4 0 0,-7-4 0 0,7 3 0 0,-1-3 0 0,-6 4 0 16,6-4 0-16,1 0 0 0,-6 4 0 0,5-4 0 0,-6 3 0 0,6-3 0 0,-5 4 0 16,5-4 0-16,-6 4 0 0,6-1 0 0,1-3 0 0,-7 4 0 0,7-4 0 15,-8 4 0-15,8-1 0 0,-7 1 0 0,7 0 0 0,-7-4 0 0,6 3 0 16,-5 1 0-16,-2 0 0 0,8-4 0 0,-7 4 0 0,-1-1 0 0,8 1 0 0,-6-4 0 16,-1 3 0-16,-1 1 0 0,2-4 0 0,-2 4 0 0,2-1 0 0,-1-3 0 15,0 4 0-15,-7-4 0 0,7 3 0 0,-7-3 0 0,8 4 0 0,-8-4 0 0,7 0 0 16,-6 0 0-16,0 0 0 0,-1 0 0 0,0 3 0 0,0-3 0 0,2 0 0 15,-8 0 0-15,6 0 0 0,-6 0 0 0,6 0 0 0,-6 0 0 0,0 0 0 16,7 0 0-16,-7 0 0 0,0 0 0 0,0 0 0 0,0 0-186 0,0 0-515 0,0 0-76 16,0 0-56-16,-7-3 25 0,7 3 36 0,0-4 48 0,-6 1 49 0,0-1 59 15,-2 4 63-15,2-3 58 0,0-1 65 0,0 0 101 0,-1 1 106 0</inkml:trace>
  <inkml:trace contextRef="#ctx0" brushRef="#br1" timeOffset="52130.85">7751 13771 0 0,'0'-3'175'0,"0"-1"158"16,-6-4 54-16,6 8 41 0,0-4 32 0,0 4 50 0,0 0 52 0,0-4 45 0,0 4 43 15,6 0 35-15,-6 4 33 0,6 0 29 0,1 4 26 0,-1 3-287 0,1-4-344 16,6 4-27-16,-1 3 19 0,2-3 8 0,6 4-5 0,-8 3-137 0,15 0 0 15,-8 4 0-15,7 1 0 0,0 2 0 0,0 1 0 0,0-1 0 0,1 5 0 0,5-2 0 16,1 6 0-16,-7-5 0 0,6 1 0 0,1 2 0 0,-7-2 0 0,-1 3 0 16,9-4 0-16,-9 0 0 0,-5 1 0 0,6-4 0 0,0-1 0 0,-7 1 0 15,1-1 0-15,0-3 0 0,-1 0 0 0,1-3 0 0,-8-1 0 0,2 0 0 0,-1 1 0 16,0-5 0-16,0 1 0 0,-1-1 0 0,-4-3 0 0,-2 0 0 0,7 0 0 16,-7-3 0-16,-6 3 0 0,7-4 0 0,0-3 0 0,-7 3 0 0,6-3 0 0,-6 0 0 15,0-1-259-15,0-3-229 0,0 3-94 0,0-3-106 0,0 0-101 0,-6 0 24 16,-1-3 38-16,0 3 49 0,1-3 47 0,-1-1 51 0,-5 0 51 0,4-3 78 15,-4 3 76-15,-1-3 78 0,0 0 76 0,0 3 96 0,-1-4 119 0</inkml:trace>
  <inkml:trace contextRef="#ctx0" brushRef="#br1" timeOffset="52497.08">7699 14840 0 0,'-7'0'190'0,"7"0"170"16,-6 0 70-16,6-3 47 0,0 3 38 0,-7 0 41 0,7-4 41 0,0 4 46 0,0 0 45 16,0-4 45-16,0 1 45 0,0-1 34 0,0 0 34 0,0 1-295 0,0-1-536 15,7-3-15-15,-1 0 0 0,-6-4 0 0,7 3 0 0,6-6 0 0,-7-2 0 0,7 2 0 16,1-4 0-16,-2 0 0 0,8-4 0 0,-1 0 0 0,1-4 0 0,0 0 0 15,5 1 0-15,1-5 0 0,1 1 0 0,5 0 0 0,-6-4 0 0,7 0 0 0,-1 0 0 16,1 0 0-16,-1 0 0 0,1 0 0 0,-1 0 0 0,1-4 0 0,-1 5 0 16,2-2 0-16,-2 5 0 0,1-4 0 0,-8 4 0 0,1-5 0 0,0 9 0 15,1-4 0-15,-1 3 0 0,-7 1 0 0,7 2 0 0,-6 5 0 0,0-3 0 16,-8 6 0-16,1 0 0 0,1 0 0 0,-2 0 0 0,2 8 0 0,-8-4 0 0,0 4 0 16,1 4 0-16,0-1 0 0,-1 1 0 0,-6-1 0 0,7 4 0 0,-7-5 0 15,0 5 0-15,0 0-463 0,0 0-212 0,0 0-76 0,0 0-58 0,0 0 21 0,0 0 36 16,-7 5 48-16,7-5 49 0,-6 4 58 0,-1-4 59 0,7 3 64 0,-7-3 69 15,1 0 96-15,0 4 100 0</inkml:trace>
  <inkml:trace contextRef="#ctx0" brushRef="#br1" timeOffset="73712.45">15423 9125 0 0,'0'4'190'0,"-6"0"170"0,6 0 72 15,0-4 51-15,0 3 44 0,-8 1 38 0,8-4 37 0,0 3 43 0,0-3 46 16,0 4 47-16,0-4 50 0,0 0 37 0,0 4 36 0,8-4-377 0,-8 0-484 0,6 3 0 16,0-3 0-16,-6 4 0 0,7-4 0 0,6 0 0 0,-7 0 0 0,7 3 0 15,-6-3 0-15,6 0 0 0,7 0 0 0,-8 0 0 0,8 0 0 0,-1 0 0 0,1 0 0 16,0 0 0-16,5 0 0 0,-5 0 0 0,6-3 0 0,1 3 0 0,5-4 0 16,-6 1 0-16,7 3 0 0,-7-4 0 0,7 0 0 0,-1 1 0 0,-6-1 0 15,7 1 0-15,-1-1 0 0,1 0 0 0,-1 0 0 0,1 1 0 0,-7-1 0 16,7 0 0-16,-7 1 0 0,6-1 0 0,-7 0 0 0,2 1 0 0,-1 3 0 0,0-4 0 15,-6 0 0-15,-1 4 0 0,1-3 0 0,0 3 0 0,-1-4 0 0,-6 4 0 0,6-3 0 16,-5 3 0-16,-8 0 0 0,7 0 0 0,-6 0 0 0,5-5 0 0,-5 5 0 16,-1 0 0-16,1 0 0 0,-7 0 0 0,7 0 0 0,-7 0 0 0,0 0 0 15,0 0 0-15,0 0 0 0,0 0-252 0,0 0-433 0,0 0-80 0,0 0-67 0,-7 0 20 16,0 0 35-16,1 0 46 0,-1 0 48 0,1-3 63 0,0 3 68 0,-8 0 74 16,8 0 74-16,-8-3 94 0</inkml:trace>
  <inkml:trace contextRef="#ctx0" brushRef="#br1" timeOffset="74315.39">15449 9022 0 0,'-6'4'196'0,"-8"0"186"0,8 4 92 0,-8-4 77 0,8 3 67 15,-7 0 54-15,7 0 47 0,-1 1 40 0,1-2 36 0,-1 2 34 0,1 3 32 16,0-4 28-16,-2 1-443 0,2 3-446 0,6-4 0 0,0 4 0 0,0-4 0 16,0 4 0-16,6-4 0 0,2 4 0 0,-2 1 0 0,0-5 0 0,7 4 0 15,0 0 0-15,0 0 0 0,7 0 0 0,-7 0 0 0,6 4 0 0,1-4 0 0,-1 3 0 16,7-3 0-16,1 1 0 0,-7 3 0 0,5-5 0 0,1 1 0 0,0 4 0 16,7-4 0-16,-7 0 0 0,6-1 0 0,-5 1 0 0,-1 0 0 0,6 0 0 0,-5 0 0 15,-1 0 0-15,-1-2 0 0,1 0 0 0,0 0 0 0,1-2 0 0,-1 3 0 16,-7-2 0-16,1-1 0 0,-1 0 0 0,0 4 0 0,-5-3 0 0,5-1 0 0,-5 0 0 15,-8 1 0-15,6 3 0 0,-4-4 0 0,-2 4 0 0,0-4 0 0,1 5 0 16,-7-1 0-16,0 0 0 0,0-1 0 0,-7 5 0 0,1 0 0 0,0-1 0 0,-8 1 0 16,8 3 0-16,-7 0 0 0,0 1 0 0,-7-1 0 0,1 4 0 0,-1 0 0 15,1 0 0-15,-7 4 0 0,6-1 0 0,-6 1 0 0,-1 0 0 0,2-1 0 16,-7 1 0-16,6 3 0 0,-1-2 0 0,-5 1 0 0,6 2 0 0,-1-5 0 16,-5 4 0-16,6-3 0 0,-7 3 0 0,7-3 0 0,0 3 0 0,1-3 0 0,5-1 0 15,-7 2 0-15,8-6 0 0,0 1 0 0,-1 0 0 0,1-4 0 0,5 1 0 0,-6-5 0 16,14 2 0-16,-7-6 0 0,0 1 0 0,7 0 0 0,-1-3 0 0,7-1 0 15,-6 0 0-15,6-3 0 0,0-1 0 0,6 1 0 0,-6 0 0 0,7-4 0 16,-1 3 0-16,1 1 0 0,6 0 0 0,-1-4 0 0,2 3 0 0,-1 1 0 0,0 0 0 16,6-4 0-16,1 4 0 0,6-1 0 0,-6 1 0 0,5-4 0 0,1 3 0 15,1-3 0-15,-1 4 0 0,6-4 0 0,-5 0 0 0,5 0 0 0,1 0 0 0,-1-4 0 16,1 4 0-16,-1-3 0 0,1 3 0 0,5-4 0 0,-5-3 0 0,7 3 0 16,-8-3 0-16,7 3 0 0,0-3 0 0,-7-1 0 0,8 1 0 0,-1 0 0 15,-6 0 0-15,5-1 0 0,-5 1 0 0,-1-4 0 0,1 4 0 0,-1 0 0 0,2-1 0 16,-2 0 0-16,-6 1 0 0,0 3 0 0,0-3 0 0,0 3 0 0,-6-3 0 15,5 3 0-15,-5 1 0 0,-6 3 0 0,5-3 0 0,-6-1 0 0,0 4 0 0,0-4 0 16,0 4 0-16,-7 0 0 0,1 0 0 0,6-4 0 0,-6 4 0 0,-7 0 0 16,6 0 0-16,-6 0 0 0,0 0 0 0,0 0 0 0,0 0-57 0,0 0-818 15,0 0-6-15,-6 0 25 0,-1 0 35 0,0-3 38 0,7 3 42 0,-6-4 49 16,-7 0 61-16,7 1 66 0,-8-1 77 0,8 0 83 0,-7 1 126 0,0-5 162 0</inkml:trace>
  <inkml:trace contextRef="#ctx0" brushRef="#br1" timeOffset="77412.61">15599 11016 12 0,'0'-4'151'0,"0"4"71"0,6-4 44 0,-6 4 37 0,0 0 36 16,0-3 28-16,0 3 26 0,7 0 4 0,-7 0 0 0,0-4 12 0,0 4 12 15,0 0 12-15,0 0 12 0,6-4-154 0,-6 4-181 0,0 0-29 0,0 0-1 0,0 0 6 16,0 0 10-16,0 0 16 0,0 0 17 0,0 0 11 0,0 4 7 0,0-4 7 0,0 4 5 16,0-1 6-16,0 1 6 0,0 3 3 0,0-3 3 0,0 7 1 0,0-3-1 15,0-2-16-15,0 6-21 0,-6-1-19 0,6 3-19 0,0 1-6 0,0 0-3 16,-7-1-1-16,7 1 1 0,0-1-4 0,0 4-67 0,-6-2-22 0,6-2 0 16,0 5 0-16,0-5 0 0,-7 1 0 0,7-4 0 0,0 3 0 0,0-2 0 15,0-2 0-15,0 1 0 0,7-3 0 0,-7-2 0 0,0 3 0 0,0-2 0 0,6-3 0 16,-6-1 0-16,0 1 0 0,0 0 0 0,7-4 0 0,-7 3-64 0,6-3-111 0,-6 0-53 15,6-3-45-15,-6 3-42 0,8-4-35 0,-8 0-33 0,6-3-130 0,-6 3-135 16,6-8-14-16,1 6 9 0,-7-5 28 0,7 0 33 0,-1 0 42 0,0-4 46 16,-6 1 65-16,7-1 66 0,-1 0 63 0,-6-3 61 0,7 0 60 0,0-1 93 15</inkml:trace>
  <inkml:trace contextRef="#ctx0" brushRef="#br1" timeOffset="77579.28">15729 10840 0 0,'0'-4'170'0,"0"1"174"0,0-1 77 16,0 4 65-16,0 0 58 0,0-4 56 0,0 4 53 0,0 0 43 0,0 0 37 15,0 0 26-15,0 4 24 0,-6-4 14 0,6 0 8 0,0 0-405 0,0 0-400 0,0 0 0 16,0 0 0-16,0 0 0 0,0 0 0 0,0 0 0 0,0 4 0 0,0-4 0 16,0 0-166-16,6 0-102 0,-6 0-46 0,6 0-54 0,-6 0-52 0,7 0-147 0,-1 0-145 15,-6 0 2-15,7 0 27 0,0 0 36 0,-1 0 39 0,0 0 40 0,2 3 46 16,-2-3 66-16,0 0 69 0,0 4 66 0,1-1 68 0,0-3 79 0,-1 4 127 16</inkml:trace>
  <inkml:trace contextRef="#ctx0" brushRef="#br1" timeOffset="77845.43">15865 11126 0 0,'0'3'163'0,"0"-3"167"0,0 0 69 0,0 0 59 0,0 0 56 16,0 0 56-16,0 0 52 0,0 0 44 0,0 0 45 0,0 0 36 0,0-3 35 15,8 3 30-15,-8-4 32 0,6 4-281 0,0-4-553 0,1 4-10 0,-7-3 0 16,13 3 0-16,-13-4 0 0,13 4 0 0,-7-4 0 0,0 1 0 0,8-1 0 0,-8 4 0 16,7-4 0-16,-6 1 0 0,6-1 0 0,0 4 0 0,-6-4 0 0,5 0 0 15,2-3 0-15,-1 4 0 0,-1-1 0 0,-5 1-217 0,6-1-155 0,-7-3-45 0,8 2-44 16,-1 3-147-16,-7-2-150 0,1-1 19 0,0 2 39 0,-1-1 44 0,0 4 46 16,0-4 48-16,2 4 51 0,-8 0 70 0,6 0 74 0,-6 0 63 0,6 4 64 15,-6 0 67-15,0-1 118 0</inkml:trace>
  <inkml:trace contextRef="#ctx0" brushRef="#br1" timeOffset="78045.71">15912 11320 0 0,'-7'3'185'15,"0"5"173"-15,1-4 79 0,-1-1 62 0,7 1 56 0,-6-4 51 0,6 4 50 0,-6-4 44 16,6 3 39-16,0-3 43 0,0 0 43 0,0 0 35 0,0 0 36 0,0 0-803 16,6 0-93-16,-6 0 0 0,6 0 0 0,-6 0 0 0,7-3 0 0,-1 3 0 0,1 0 0 15,0-4 0-15,5 4 0 0,-6-4 0 0,8 1 0 0,-1-1 0 0,0-1 0 16,0 2 0-16,0 0 0 0,6-1 0 0,-5 0 0 0,5-3 0 0,-6 3 0 15,6-3 0-15,1 4-57 0,-7-5-434 0,7 1-77 0,0-1-127 0,-1 1-125 0,1 0 23 16,-8 0 41-16,8-1 55 0,0 0 58 0,-7 2 56 0,6-2 53 0,0 1 77 16,-5 0 75-16,-1 3 77 0,6-3 73 0,-6 3 87 0,1-4 124 0</inkml:trace>
  <inkml:trace contextRef="#ctx0" brushRef="#br1" timeOffset="78263.41">16595 10858 0 0,'0'-7'217'0,"0"-1"181"0,0 5 83 16,0-4 72-16,0 3 65 0,-6 0 56 0,6 4 53 0,0-3 41 0,0 3 39 0,-6 0 33 16,6 0 31-16,0 0 28 0,0 0-561 0,0 0-338 0,-8 3 0 0,8 1 0 15,0 0 0-15,0-1 0 0,0 4 0 0,-6 1 0 0,6-1 0 0,0 4 0 0,0-4 0 16,0 4 0-16,0 4 0 0,0 0 0 0,0 3 0 0,0-4 0 0,0 5 0 16,0-1 0-16,0 4 0 0,0-4 0 0,0 4 0 0,0-3 0 0,0 3 0 15,0-4 0-15,0 4 0 0,0-4 0 0,0 4 0 0,0-3 0 0,0-1 0 0,0-3 0 16,-6 3 0-16,6-3-549 0,0-1-196 0,0 5-50 0,0-8-32 0,0 3 30 15,0-3 41-15,-7 4 59 0,7-7 56 0,0 3 61 0,-7-4 62 0,7 0 77 0,-6 0 79 16,6-3 89-16,0 0 93 0</inkml:trace>
  <inkml:trace contextRef="#ctx0" brushRef="#br1" timeOffset="79628.79">15807 8411 0 0,'0'-7'148'16,"0"3"172"-16,0-3 81 0,0 3 69 0,0-3 63 0,0 3 59 0,-7-3 59 15,7 3 43-15,0 0 44 0,0-3 38 0,0 4 36 0,0 3 32 0,0-4 32 16,0 0-540-16,-6 4-336 0,6 0 0 0,0 0 0 0,0 0 0 0,0 0 0 0,0 0 0 15,0 4 0-15,0 0 0 0,-6-1 0 0,6 0 0 0,0 5 0 0,-6 3 0 16,6 0 0-16,0 0 0 0,-8 0 0 0,8 4 0 0,-6 3 0 0,0 1 0 0,6-1 0 16,-7 4 0-16,7 0 0 0,-7 3 0 0,1 1 0 0,-1-1 0 0,1 1 0 15,6 4 0-15,-6-5 0 0,-1 1 0 0,0-1 0 0,7-2 0 0,-6-2 0 16,0 1 0-16,6 0 0 0,-7 0 0 0,7-7 0 0,-7 3 0 0,7-2 0 16,0-6 0-16,-6 1 0 0,6-4 0 0,0 0 0 0,0 1 0 0,-7-4-93 0,7-1-312 15,0 0-46-15,0-3-37 0,0 0-32 0,0 0-112 0,0-3-111 0,7 0 30 0,-7-5 50 16,0 1 43-16,0-4 47 0,0 0 63 0,6 1 64 0,-6-6 61 0,0-2 60 15,0 3 63-15,0-3 61 0,7-4 65 0,-7 0 111 0</inkml:trace>
  <inkml:trace contextRef="#ctx0" brushRef="#br1" timeOffset="79978.81">15735 8506 0 0,'7'-18'76'15,"-1"4"149"-15,1-2 67 0,-7 2 63 0,7 3 62 0,5-3 55 0,-12 2 51 0,8 1 42 16,4 0 38-16,-6 4 33 0,1-4 31 0,0 0 32 0,-1 4 28 0,1 0-194 0,-1-1-239 16,0 0-47-16,2 2-18 0,4 2-39 0,-6-4-38 0,2 4-32 0,4-3-34 15,-5 4-14-15,6-1-61 0,-6 1-11 0,-1-1 0 0,6 4 0 0,-4-4 0 16,4 4 0-16,-5-4 0 0,-1 4 0 0,1 0 0 0,0 0 0 0,5 4 0 15,-5-4 0-15,-7 0 0 0,7 4 0 0,-1 0-9 0,-6-1-31 0,6 1-8 0,-6 3-6 16,0-4-6-16,0 9-3 0,0-4-1 0,-6 2-5 0,0 1-2 0,-1 0-6 0,0 0-5 16,1 4 2-16,0-1 0 0,-8 1 10 0,8 3 12 0,-7-3 15 0,-1 4 12 15,2-5 14-15,-1 1 14 0,-7-1 13 0,8 1 13 0,-2 0 15 0,2-4 12 16,-2-1 19-16,1 2 13 0,7-2 11 0,-8-2 10 0,8-1-4 0,-6 0-3 16,4-4-10-16,2 3-11 0,0-3-9 0,-1 0-8 0,7 1 3 0,-7-4-51 15,7 4-10-15,0-4 0 0,0 0 0 0,0 0 0 0,0 0 0 0,0 3 0 0,7-3 0 16,-7 4 0-16,7 0 0 0,-1-4 0 0,0 3 0 0,2 1 0 0,-2-1 0 0,6 5 0 15,-5-1 0-15,6-3 0 0,0 3 0 0,-7 4 0 0,8-4 0 0,-2 4 0 16,8 0 0-16,-7 0 0 0,1 0 0 0,-2 1 0 0,8-1 0 0,-7 0 0 16,0-1 0-16,6 1 0 0,-5-4 0 0,-2 5 0 0,8-5 0 0,-7-3 0 15,7 3 0-15,-8-3 0 0,2-1 0 0,5-3 0 0,-5 4 0 0,4-8 0 0,-4 1 0 16,-1-1 0-16,0 0 0 0,0-3-57 0,-1 0-675 0,8-5-139 0,-6 5 7 0,-8-4 27 16,7 1 40-16,0-1 40 0,-6 0 55 0,-1-1 58 0,7 1 77 0,-13 0 78 15,7 4 101-15,-1 0 102 0,-6-1 114 0,0 1 144 0</inkml:trace>
  <inkml:trace contextRef="#ctx0" brushRef="#br1" timeOffset="80812.49">16634 10789 0 0,'0'-4'124'0,"6"0"165"0,-6 1 74 0,8-1 63 0,-8 0 55 0,0 1 49 15,6 3 43-15,-6-4 36 0,0 4 31 0,0 0 28 0,0 0 30 0,0 0 28 16,0 4 28-16,-6 3-238 0,6 0-286 0,0 1-48 0,-8 3-12 0,8 0-15 0,-6 0-98 16,0 0-57-16,-1 7 0 0,1-4 0 0,-1 5 0 0,7-1 0 0,-6 4 0 15,-1 0 0-15,1 0 0 0,0 4 0 0,-2-1 0 0,2 4 0 0,0-3 0 16,6 0 0-16,-7 3 0 0,7-3 0 0,-7 4 0 0,7-5 0 0,0 1 0 0,0-4 0 15,0 3 0-15,0-3 0 0,0-1 0 0,0-1 0 0,7-2 0 0,0-4 0 0,-7 5 0 16,6-8 0-16,0 0 0 0,2 0 0 0,4-4 0 0,-5 0 0 0,-1-3 0 16,7 0 0-16,0-4 0 0,-7 0 0 0,8 0 0 0,-1-4 0 0,0-3 0 15,0-1 0-15,0 1 0 0,0-4 0 0,7-4 0 0,-8 1 0 0,1-1 0 16,1-3 0-16,-2 0 0 0,2-5 0 0,-2 2 0 0,2-5 0 0,-1 4 0 16,-1-4 0-16,2 1 0 0,-8-5 0 0,8 5 0 0,-8-5 0 0,7 4 0 0,-13 1 0 15,6-5 0-15,1 5 0 0,0-1 0 0,-7 5 0 0,6-5 0 0,-6 4 0 0,0 0 0 16,-6 0 0-16,6 3 0 0,-7 1 0 0,0 4 0 0,7-1 0 0,-6 4 0 15,-7 0 0-15,7 0 0 0,-2 3 0 0,-4 2 0 0,6 1 0 0,-8 2 0 16,1 3 0-16,0 0 0 0,0 0 0 0,1 3 0 0,-8 5 0 0,6-5 0 0,1 5 0 16,-6-1-119-16,6 1-599 0,0-1-148 0,0 0 6 0,0 1 31 0,0-1 39 15,0 0 42-15,7-3 58 0,-8-4 58 0,8 4 73 0,-1-4 75 0,-6 0 98 0,13-4 97 16,-6 0 107-16,6 1 143 0</inkml:trace>
  <inkml:trace contextRef="#ctx0" brushRef="#br1" timeOffset="87279.05">17859 8400 0 0,'6'-4'118'16,"-6"4"171"-16,6 0 86 0,-6-3 66 0,0 3 56 0,0 0 47 0,0 0 45 16,0 0 37-16,0 0 39 0,0-4 39 0,0 4 39 0,0-4 35 0,-6 8 33 15,6-4-239-15,0 0-288 0,-6 0-129 0,6 0-155 0,-7 4 0 0,1-4 0 16,6 3 0-16,-7-3 0 0,0 4 0 0,1 0 0 0,0 3 0 0,0-3 0 0,-2 3 0 15,-4 4 0-15,5-4 0 0,-6 4 0 0,6 4 0 0,-5-4 0 0,-2 7 0 16,8-3 0-16,-7 3 0 0,0 4 0 0,0 0 0 0,0 0 0 0,0 4 0 0,-7-1 0 16,7 8 0-16,0-3 0 0,0 4 0 0,1-2 0 0,-2 4 0 0,1 5 0 15,-6 0 0-15,6-2 0 0,-1 9 0 0,2-5 0 0,-2 9 0 0,1-1 0 16,1 0 0-16,5 5 0 0,-6 2 0 0,-1 1 0 0,8 3 0 0,-7 5 0 16,7-2 0-16,-1 2 0 0,1 2 0 0,-1 4 0 0,1-4 0 0,6 4 0 0,0 1 0 15,0-5 0-15,0 5 0 0,0-4 0 0,0-1 0 0,6 0 0 0,-6-2 0 0,7-5 0 16,-1-3 0-16,1-1 0 0,6-3 0 0,-7-4 0 0,0-7 0 0,8 1-155 15,-8-5-537-15,8-7-169 0,-2-4 4 0,1 0 29 0,-6-6 42 0,6-2 44 16,0-7 59-16,0 1 64 0,-6-7 68 0,5-1 69 0,-5-3 97 0,0-1 94 16,5-3 93-16,-4-3 137 0</inkml:trace>
  <inkml:trace contextRef="#ctx0" brushRef="#br1" timeOffset="97994.68">18308 8686 0 0,'0'-4'144'0,"0"4"163"0,0 0 66 0,0 0 61 0,-7 0 54 0,7 4 52 16,-6-1 49-16,6 1 40 0,-6 0 37 0,-1 3 35 0,1 0 32 0,-1 1 37 0,0 6 33 15,1-2-257-15,0-1-313 0,-2 3-39 0,-4 4-153 0,6 1-41 0,-1-1 0 16,-6 4 0-16,0-4 0 0,7 9 0 0,-8-6 0 0,8 1 0 0,-7 0 0 16,6 3 0-16,1-2 0 0,-7-2 0 0,6 2 0 0,0-1 0 0,1-4 0 15,0 0 0-15,0 0 0 0,6 1 0 0,-8-5 0 0,8-3 0 0,-6 4 0 0,6-4 0 16,0-4 0-16,0 1 0 0,0-1 0 0,0-3 0 0,0 3 0 0,0-3 0 15,0-4 0-15,0 3 0 0,0-3 0 0,0-3 0 0,6 3 0 0,-6-4 0 0,8 0 0 16,-8 1 0-16,6-5 0 0,-6 1 0 0,6-4 0 0,0 0 0 0,1-1 0 16,0 2 0-16,-1-5 0 0,1 1-25 0,6-5-25 0,-6 5 11 0,-1-4 9 0,6-1 7 15,2 1 5-15,-8-1 4 0,7-2 2 0,1 3 2 0,-2-1 1 0,2 1 1 16,-2-5 3-16,2 9 0 0,5-5-2 0,-6 5 3 0,0-5 2 0,0 5 2 16,0 3 2-16,6-4 5 0,-5 4-1 0,-2 0 5 0,2 4 2 0,-1-4 9 0,0 7 12 15,0-3 13-15,-1 4 17 0,-4-1-9 0,4 4-55 0,-5 0 0 0,6 0 0 16,-7 4 0-16,1-1 0 0,-1 1 0 0,1 3 0 0,0 4 0 0,-1-4 0 15,0 8 0-15,1-4 0 0,-7 4 0 0,7 3 0 0,-7 0 0 0,6 0 0 16,-6 1 0-16,0 3 0 0,7 0 0 0,-7 0 0 0,0 0 0 0,6 3 0 0,-6-2 0 16,0-1 0-16,0-4 0 0,6 4 0 0,-6-4 0 0,0 4 0 0,7-8 0 0,-7 5 0 15,7-4 0-15,-7-1 0 0,6-3 0 0,0 0 0 0,-6 0 0 0,8 0 0 16,-2-3 0-16,0-1 0 0,-6 0 0 0,7 1 0 0,-1-5 0 0,1 1 0 16,-1-1 0-16,1 1 0 0,-1-4 0 0,0 0 0 0,2 0-331 0,4-4-248 15,-5 4-130-15,0-7-126 0,5 4 18 0,-5-1 39 0,6-3 54 0,0-1 58 16,-7 1 60-16,8 0 62 0,-8 3 72 0,0-3 72 0,7-1 79 0,-6 5 82 0,0-1 90 0,-1 4 128 15</inkml:trace>
  <inkml:trace contextRef="#ctx0" brushRef="#br1" timeOffset="98411.63">18224 10305 0 0,'0'-7'101'0,"6"3"146"0,0-3 51 0,-6 3 49 0,6 0 43 15,-6 1 54-15,8-5 52 0,-8 5 34 0,6-1 28 0,-6 0 25 0,6 1 26 0,-6-1 23 16,0 0 24-16,7 1-218 0,-7-1-263 0,0 0-27 0,7 4 9 0,-7-4-12 15,0 1-18-15,6 3-22 0,-6 0-25 0,0-3-1 0,7 3 5 0,-7 0 3 0,6 0 3 16,-6 3-1-16,0 0-3 0,6 1-2 0,-6 0-2 0,0 3-1 0,0 1-1 16,7 3 0-16,-7 0-77 0,0 0-3 0,0 3 0 0,0 1 0 0,0 4 0 15,0 2 0-15,0-2 0 0,0 3 0 0,0 0 0 0,0-1 0 0,-7 5 0 16,7-4 0-16,0 0 0 0,0 4 0 0,0-4 0 0,0 0 0 0,0-4 0 16,0 1 0-16,0-1 0 0,7 0 0 0,-7-7 0 0,7 4 0 0,-7-4 0 0,6 0 0 15,-6 0 0-15,6-4 0 0,1 0 0 0,-7 0 0 0,7-3 0 0,-1 0 0 16,1-1 0-16,-1 2 0 0,0-5 0 0,1 0 0 0,0 0 0 0,-1-5 0 0,0 2-176 15,2-5-220-15,-2 1-57 0,0-4-157 0,1 0-161 0,-1 0 9 0,1-7 36 16,-1 3 42-16,1-3 46 0,-7 0 44 0,6-4 46 0,0 0 59 0,2 0 62 0,-8-4 74 16,6 4 72-16,-6-3 79 0,0-2 121 0</inkml:trace>
  <inkml:trace contextRef="#ctx0" brushRef="#br1" timeOffset="98578.34">18380 9840 0 0,'0'-4'248'0,"-7"4"196"0,7 0 103 0,-7 0 71 15,7 0 58-15,0 0 46 0,-6 4 37 0,6-1 35 0,0-3 33 0,-6 4 28 16,6 0 28-16,0-4-65 0,-7 4-818 0,7-1 0 0,0 1 0 0,0-1 0 16,0 1 0-16,0 0 0 0,0-4 0 0,0 3 0 0,7 1 0 0,-7 0 0 0,6-1 0 15,-6-3 0-15,6 3-198 0,1 1-466 0,0-4-183 0,-7 5 0 0,6-2 30 16,8-3 41-16,-8 0 44 0,0 0 57 0,7-3 60 0,-6 3 63 0,6-5 65 0,-1-2 92 16,-4 4 93-16,4-5 91 0,2-3 138 0</inkml:trace>
  <inkml:trace contextRef="#ctx0" brushRef="#br1" timeOffset="98960.73">19057 8682 0 0,'0'-7'206'16,"0"3"171"-16,0-3 71 0,0 3 55 0,0 1 48 0,0-5 47 0,0 4 48 0,0 1 36 16,0-1 33-16,0 4 28 0,0-3 29 0,0 3 38 0,0-4 41 0,0 4-562 15,0 0-289-15,0 0 0 0,6 0 0 0,-6 0 0 0,0 4 0 0,7-4 0 0,0 7 0 16,-1-4 0-16,1 5 0 0,-7-1 0 0,12 4 0 0,-4 0 0 0,-2 4 0 16,0 3 0-16,7 0 0 0,-6 5 0 0,-1 2 0 0,7 4 0 0,-6 4 0 15,0 4 0-15,-1 0 0 0,6 7 0 0,-12 0 0 0,8 3 0 0,-2 4 0 16,0 4 0-16,1 0 0 0,-7 8 0 0,0-5 0 0,0 8 0 0,0 0 0 0,0 0 0 0,0 3 0 15,0 5 0-15,0-5 0 0,-7 1 0 0,1 3 0 0,0 1 0 0,6-1 0 16,-8-3 0-16,-4 4 0 0,6-2 0 0,-1-3 0 0,-6 1 0 0,0-4 0 16,6 4 0-16,-6-8 0 0,1 4 0 0,-2-7 0 0,1-1 0 0,0-3 0 15,0 0 0-15,1-4 0 0,-2-3 0 0,-6-4 0 0,7-7 0 0,1-1 0 0,-2-3-150 16,2-4-726-16,-2-2-4 0,1-9 26 0,0 0 34 0,0-8 37 0,1-2 47 16,-2-4 49-16,1-4 67 0,0-7 70 0,0-4 76 0,1-4 82 0,-2 1 125 0,1-9 165 15</inkml:trace>
  <inkml:trace contextRef="#ctx0" brushRef="#br1" timeOffset="107076.93">15123 7924 0 0,'6'-11'143'0,"-6"4"175"0,8-1 91 16,-8 5 67-16,0-6 56 0,6 3 54 0,-6 2 48 0,0 0 49 0,0-3 45 0,0 3 46 15,0 1 44-15,0-1 37 0,0 1 34 0,-6-1-543 0,6 0-346 0,0 0 0 16,0 4 0-16,-8-3 0 0,8-1 0 0,0 4 0 0,-6-4 0 0,6 4 0 0,0-3 0 16,0 3 0-16,-6 0 0 0,6 0 0 0,-7-4 0 0,7 4 0 0,-6 0 0 15,-1 4 0-15,7-4 0 0,-6 0 0 0,-1 3 0 0,1 5 0 0,-8-5 0 16,8 5 0-16,-7 3 0 0,6 0 0 0,-5 0 0 0,-1 7 0 0,-7 1 0 0,7-1 0 15,-6 7 0-15,-1 1 0 0,1 3 0 0,-1 1 0 0,-6 2 0 0,7 5 0 16,-7 3 0-16,-1 1 0 0,1 3 0 0,0 4 0 0,0-1 0 0,0 1 0 0,0 3 0 16,0 4 0-16,0 0 0 0,0 0 0 0,-1 0 0 0,1 3 0 0,7 5 0 15,-7-1 0-15,6 0 0 0,-6 1 0 0,7 2 0 0,6 1 0 0,-6 4 0 16,5 0 0-16,1-1 0 0,0 5 0 0,0-1 0 0,7 4 0 0,0-1 0 0,-2 2 0 16,2-1 0-16,6 3 0 0,0 1 0 0,0 3 0 0,6-3 0 0,2 3 0 15,-2-4 0-15,0 2 0 0,1-2 0 0,6 0 0 0,-7 1 0 0,7-4 0 0,1-4 0 16,-2 0 0-16,8-3 0 0,-7-1 0 0,0-3 0 0,6-3 0 0,-5-1 0 15,5-4 0-15,-6-2 0 0,6-1 0 0,-5-4 0 0,-2-4 0 0,8 1 0 16,-7 0 0-16,7-8 0 0,-8 4 0 0,2-4 0 0,5-3 0 0,-5-1 0 16,-2-3 0-16,2 0 0 0,-2 1 0 0,1-9 0 0,1 4 0 0,-2-6-313 0,2-2-310 15,-8 2-144-15,7-5-31 0,0 0-9 0,0-8 39 0,-7 2 46 0,8-5 63 0,-8-3 62 16,0 0 54-16,2-8 53 0,-2 0 86 0,0-3 84 0,1-5 86 0,-7 2 93 16</inkml:trace>
  <inkml:trace contextRef="#ctx0" brushRef="#br1" timeOffset="108011.26">19663 7847 0 0,'0'-4'113'0,"0"0"158"0,0 1 69 0,0-1 67 0,6 4 67 0,-6 0 47 16,0 0 45-16,7 4 39 0,-7-4 34 0,0 3 44 0,6 1 38 0,-6 4 38 15,6-1 36-15,2 0-228 0,-8 0-276 0,6 4-39 0,0-2-65 0,1 5-187 0,-1-3 0 16,1 3 0-16,-1 1 0 0,7 3 0 0,-6 4 0 0,0-4 0 0,5 4 0 16,2 4 0-16,-8-1 0 0,7 1 0 0,0 3 0 0,0 4 0 0,1 1 0 15,-8-1 0-15,6 4 0 0,2 2 0 0,-1 2 0 0,-1-1 0 0,-4 8 0 0,4-4 0 16,1 7 0-16,-6 0 0 0,6 1 0 0,-7 2 0 0,8 2 0 0,-8 2 0 16,7 4 0-16,-6-3 0 0,-1 7 0 0,0-4 0 0,1 0 0 0,-1 5 0 0,1-2 0 15,0 2 0-15,-1-2 0 0,-6 1 0 0,6 0 0 0,-6 0 0 0,7-4 0 16,-7 5 0-16,0-5 0 0,0 3 0 0,0-3 0 0,0-3 0 0,0 3 0 15,0-3 0-15,-7 0 0 0,7 0 0 0,-6-1 0 0,6 0 0 0,-6 1 0 0,-1 0 0 16,0 0 0-16,1-1 0 0,-1 4 0 0,-5-3 0 0,5 0 0 0,0-1 0 0,-5 4 0 16,-2-3 0-16,8 3 0 0,-7 0 0 0,-1-3 0 0,2 3 0 0,-2 1 0 15,2-5 0-15,-1 0 0 0,-1 5 0 0,2-8 0 0,-8 0 0 0,7 0 0 16,0 0 0-16,0-7 0 0,0 4 0 0,-6-9 0 0,5 1 0 0,1 0 0 16,0-8 0-16,0 2 0 0,7-9 0 0,-8 0 0 0,8 0 0 0,-7-7 0 0,7-1 0 15,-1-1 0-15,1-6 0 0,-7-3 0 0,7 0 0 0,-2-4-731 0,2-3-146 16,0 0 4-16,-1-4 29 0,-6-4 35 0,7 0 45 0,-1-3 44 0,-6-4 68 0,6-3 71 15,-5-1 84-15,5-4 89 0,-6-3 122 0,7-3 137 0</inkml:trace>
  <inkml:trace contextRef="#ctx0" brushRef="#br1" timeOffset="109128.31">21069 7704 0 0,'7'-3'146'0,"0"3"169"0,-7-4 75 0,6 4 58 0,-6 0 48 16,6 0 48-16,-6 0 44 0,0 0 37 0,0 0 36 0,0 0 36 0,0 0 38 15,-6 4 36-15,6-4 36 0,0 0-256 0,0 0-310 0,0 3-65 0,-6-3-176 0,-1 4 0 16,0-1 0-16,1 1 0 0,0 3 0 0,-8-3 0 0,8 3 0 0,-7 5 0 16,7-3 0-16,-8 3 0 0,2 3 0 0,-2 3 0 0,-5 1 0 0,6 2 0 0,0 1 0 15,-7 9 0-15,7-3 0 0,-7 5 0 0,2 4 0 0,4-1 0 0,-6 8 0 16,1 0 0-16,-1 4 0 0,8 3 0 0,-8 5 0 0,0-1 0 0,7 6 0 0,-7 1 0 15,8 5 0-15,-1-2 0 0,0 9 0 0,0-1 0 0,-1 4 0 0,2 0 0 16,5 4 0-16,0 0 0 0,1 2 0 0,0 5 0 0,6 0 0 0,0 0 0 0,0 1 0 16,0 2 0-16,6-3 0 0,0 3 0 0,1-3 0 0,0 4 0 0,5-5 0 15,-4 2 0-15,4-5 0 0,1 0 0 0,0-3 0 0,0-1 0 0,7-3 0 16,-7-4 0-16,6 1 0 0,-6-5 0 0,7 1 0 0,0-8 0 0,-8 1 0 0,8-9 0 16,-1 5 0-16,-5-8 0 0,5-3 0 0,1-5 0 0,-8 2 0 0,8-5 0 0,0-7 0 15,-7-1 0-15,0-1-125 0,6-6-541 0,-5-3-188 0,-2-4 1 16,1-3 31-16,7-4 38 0,-7-4 45 0,0 0 58 0,0-7 64 0,0-3 63 0,-6-1 65 15,5-7 89-15,-4 0 91 0,-2-3 91 0,0-1 138 0</inkml:trace>
  <inkml:trace contextRef="#ctx0" brushRef="#br1" timeOffset="109630.41">21265 8451 0 0,'0'0'186'0,"-7"3"164"0,1 1 75 0,-1 1 62 0,7-2 52 16,-6-3 59-16,6 4 59 0,-6 0 54 0,6-4 53 0,0 0 40 0,6 0 41 15,-6 0 24-15,6 0 25 0,1 0-832 0,-1-4-62 0,1 4 0 0,6-4 0 16,-1 1 0-16,2 3 0 0,-1-5 0 0,7 1 0 0,-1 1 0 0,0-1 0 0,8 1 0 15,-1-1 0-15,0 1 0 0,0-1 0 0,-1 4 0 0,8-4 0 0,0 1 0 16,-7 3 0-16,13-4 0 0,-6 4 0 0,-1-3 0 0,1 3 0 0,-1-4 0 0,1 0 0 16,6 0 0-16,-7 1 0 0,1-1 0 0,-1 0 0 0,1 1 0 0,-1-1 0 15,2 0 0-15,-9-3 0 0,8 3 0 0,-7 1 0 0,0-5 0 0,0 4 0 16,-6 1 0-16,-1 0 0 0,1 3 0 0,0-4 0 0,-8 0 0 0,8 4 0 0,-13-3 0 16,5 3 0-16,-6 0 0 0,2-4 0 0,-2 4 0 0,0 0 0 0,1 0 0 15,-7 0 0-15,0 0 0 0,0 0 0 0,0 0-382 0,-7 0-83 0,1 0-152 16,6 4-158-16,-14-4-3 0,8 0 17 0,0 0 42 0,-7 3 45 0,0-3 57 0,6 4 60 15,-13-4 66-15,8 4 67 0,-2-4 72 0,-5 3 73 0,-1-3 74 0,2 3 110 16</inkml:trace>
  <inkml:trace contextRef="#ctx0" brushRef="#br1" timeOffset="110062.79">21564 8440 0 0,'-12'7'177'16,"-2"0"169"-16,1 2 71 0,7-2 53 0,-8 0 44 0,14 0 44 0,-6-3 44 15,0 3 49-15,0-3 50 0,-1 3 45 0,7-3 46 0,0 0 39 0,0 3 37 0,0-3-350 16,0-1-518-16,7 1 0 0,-7 0 0 0,6 3 0 0,0-3 0 0,0 3 0 0,2 0 0 15,-2-3 0-15,7 3 0 0,-7 0 0 0,8 1 0 0,5 3 0 0,-6-5 0 16,7 6 0-16,-7-4 0 0,6 3 0 0,8-1 0 0,-8-2 0 0,7 3 0 16,-6 0 0-16,5 0 0 0,1 0 0 0,0 0 0 0,7 0 0 0,-7 3 0 15,0-2 0-15,7-1 0 0,-7 0 0 0,0-1 0 0,7 1 0 0,-7 4 0 0,-1-4 0 16,1 0 0-16,0 0 0 0,-6 0 0 0,7-4 0 0,-9 4 0 0,2 0 0 16,-1 1 0-16,-5-2 0 0,-2 2 0 0,8-2 0 0,-13 5 0 0,-1-5 0 0,1 6 0 15,0-2 0-15,-7 1 0 0,0 0 0 0,0 2 0 0,-7 6 0 0,0-5 0 16,1 4 0-16,-1 0 0 0,-5 0 0 0,-2 4 0 0,-6 3 0 0,8-3 0 15,-8 3 0-15,1 0 0 0,-1 4 0 0,-6 0 0 0,7 0 0 0,-7 0 0 0,-1 4 0 16,1-5 0-16,0 5 0 0,0 0 0 0,1 0 0 0,-2 0 0 0,-5-1 0 16,6 1 0-16,-1-1 0 0,8-2 0 0,-7-2 0 0,6-3 0 0,1 1 0 0,0-1 0 15,5-3 0-15,1-4 0 0,0-4 0 0,7 0 0 0,-1 1 0 0,1-8 0 16,0 3 0-16,6-7 0 0,6 4 0 0,-6-3 0 0,6-5 0 0,1 0 0 16,6 3 0-16,-7-6 0 0,7 3 0 0,7-3 0 0,-7-3 0 0,6 3 0 0,1 0 0 15,6-6 0-15,-7 3 0 0,8 0 0 0,-1 0 0 0,0-2 0 0,-1 2 0 16,2-1 0-16,5-3 0 0,-6 3 0 0,0 1 0 0,7-5 0 0,-1 5 0 0,-5-5 0 15,-1 5 0-15,6-5 0 0,-5 5 0 0,-1-5 0 0,6 1 0 0,-7 3 0 16,2-3 0-16,-1 0 0 0,0 3 0 0,-6-3 0 0,5 0 0 0,-5-1 0 16,0 1 0-16,-1 0 0 0,1-2 0 0,0 3 0 0,-8-2-193 0,1 1-672 0,1 3-10 15,-8 1 20-15,7-1 32 0,-6 1 39 0,-7-1 46 0,0 4 49 0,0 0 71 16,0 0 72-16,0 4 83 0,0-1 88 0,-7 4 116 0,-6 1 151 0</inkml:trace>
  <inkml:trace contextRef="#ctx0" brushRef="#br1" timeOffset="111110.83">21623 10741 0 0,'6'-4'99'0,"-6"-3"150"0,7 7 57 0,-7-4 41 0,0 1 35 15,0-1 43-15,7 0 40 0,-7 1 45 0,0-1 44 0,0 0 35 0,6 4 35 16,-6-3 25-16,0-1 25 0,0 4-220 0,6-4-265 0,-6 4-35 0,0-3-5 16,0 3-6-16,0 0-7 0,8-4-20 0,-8 4-25 0,0 0-25 0,6-4-27 0,-6 4-11 15,6 0-14-15,-6 0 0 0,7 0 1 0,-7 0 4 0,6 0 4 0,-6 4 5 16,7-4 4-16,-7 4 4 0,6-1 0 0,-6 5 5 0,0-5 2 0,0 8 5 0,7 0 2 15,-7 0 4-15,0 1 3 0,0 2 2 0,0 4 2 0,-7 1 5 0,7-1-9 16,0 4-57-16,-6 0 0 0,6 0 0 0,-7 4 0 0,1-5 0 0,6 5 0 16,-7-4 0-16,7 4 0 0,-6-5 0 0,6 1 0 0,-6 1 0 0,6-5 0 0,0 0 0 15,0-3 0-15,0 0 0 0,0-1 0 0,0-3 0 0,0 0 0 0,6-4 0 16,-6 1 0-16,6 0 0 0,1-5 0 0,-7 1 0 0,6-4 0 0,1 3 0 0,-1-6-169 16,7 3-175-16,-7-7-53 0,2 3-100 0,4-3-98 0,-5-2-75 0,6-1-61 15,-7-1 28-15,7-3 41 0,1-1 41 0,-8 0 45 0,7-3 51 0,0-4 52 16,-7 4 75-16,7-5 75 0,-6 1 70 0,0 0 71 0</inkml:trace>
  <inkml:trace contextRef="#ctx0" brushRef="#br1" timeOffset="111277.93">21825 10507 0 0,'-6'-4'204'16,"6"0"180"-16,0 1 82 0,0 3 72 0,-7-4 63 0,7 0 55 0,0 4 50 0,0-3 40 16,0 3 35-16,-7-4 27 0,7 4 24 0,0 0 22 0,0 0-239 0,0 0-615 15,0 0 0-15,0 0 0 0,0 0 0 0,0 0 0 0,0 0 0 0,0 0 0 0,7-3 0 16,-7 6 0-16,0-3-14 0,7 0-393 0,-1 0-70 0,-6 4-156 0,6-4-159 15,1 0 8-15,-1 3 31 0,1 1 48 0,0 0 48 0,5-1 48 0,-4 1 52 16,-2 0 57-16,7-1 61 0,-7 0 84 0,7 2 84 0,-6 2 86 0,5-3 132 16</inkml:trace>
  <inkml:trace contextRef="#ctx0" brushRef="#br1" timeOffset="112011.39">22020 10741 0 0,'0'0'174'0,"-6"0"173"0,6 0 74 0,0 0 58 0,0 0 50 16,0 0 45-16,0 0 46 0,-6 0 40 0,6 0 40 0,0 0 35 0,0 0 35 15,0 0 28-15,0 0 29 0,0 0-292 0,0 0-513 0,0 0-22 0,0 0 0 0,0 0 0 16,0 0 0-16,0 0 0 0,0 0 0 0,0 0 0 0,0 0 0 0,6 0 0 16,0 0 0-16,-6 0 0 0,7 0 0 0,0 0 0 0,-1 0 0 0,0-4 0 0,7 4 0 15,-6 0 0-15,0 0 0 0,5 0 0 0,2-4 0 0,-8 4 0 0,7-3 0 16,0 3 0-16,0-4 0 0,1 4 0 0,-2-3 0 0,1 3 0 0,0-4 0 16,0 0 0-16,1 4 0 0,-2-3 0 0,2-1 0 0,-2 4 0 0,1-4 0 0,1 1-5 15,-8-1-362-15,6 4-43 0,-4-4-42 0,4 4-82 0,-5-3-82 0,0 3-53 16,6 0-41-16,-13 0 34 0,6 0 44 0,0 0 43 0,-6 0 44 0,7 0 66 15,-7 0 68-15,0 0 58 0,0 0 61 0,-7 3 61 0,7 5 66 0</inkml:trace>
  <inkml:trace contextRef="#ctx0" brushRef="#br1" timeOffset="112210.84">22053 10939 0 0,'-13'10'231'0,"7"2"189"0,-1-1 91 0,0-4 70 0,1 5 64 0,0-6 49 0,-2 2 46 16,2-5 39-16,6 5 37 0,0-5 34 0,-6 1 32 0,6-4 31 0,0 3-784 15,0-3-129-15,0 4 0 0,0-4 0 0,6 0 0 0,-6 0 0 0,6 0 0 16,2-4 0-16,-2 4 0 0,0 0 0 0,8-3 0 0,-8 3 0 0,7-4 0 0,0 1 0 16,0-1 0-16,0 4 0 0,6-4 0 0,1-3 0 0,-7 3 0 0,7 1 0 15,-1-5 0-15,1 5 0 0,0-5-248 0,-2 1-433 0,2 0-178 0,0 0 6 0,5-4 29 16,-5 3 45-16,0-3 47 0,-1 4 62 0,1-4 65 0,0 4 66 0,-1-5 67 16,1 1 93-16,-8 4 93 0,8-4 88 0,-7 4 132 0</inkml:trace>
  <inkml:trace contextRef="#ctx0" brushRef="#br1" timeOffset="112628.95">22587 10693 0 0,'0'0'173'0,"0"0"170"0,-7-3 72 16,7 3 58-16,0 3 50 0,0-3 50 0,-6 4 46 0,6 0 39 0,0-1 36 0,-6 1 37 0,6 3 34 15,-7 4 32-15,0 0 32 0,7 1-288 0,-6 2-484 0,6 1-57 0,-7-1 0 16,1 5 0-16,6-5 0 0,-6 4 0 0,6 1 0 0,0-1 0 0,0 4 0 16,0-3 0-16,0-1 0 0,0 4 0 0,0-4 0 0,0 0 0 0,6 1 0 15,0-1 0-15,1-4 0 0,-1 2 0 0,1-2 0 0,0-3 0 0,-1 0 0 0,7-4 0 16,-6 1 0-16,-1-5 0 0,7 1 0 0,0-4 0 0,-6 0 0 0,5 0 0 15,2-7 0-15,-8 3 0 0,8-7 0 0,-8 0 0 0,7 0 0 0,0-3 0 0,-7-2 0 16,7 2 0-16,-7-4 0 0,2-1 0 0,-2 1 0 0,0-4 0 0,1 0 0 16,-1 4 0-16,-6-3 0 0,7 1 0 0,-7-2 0 0,0 4 0 0,0 0 0 15,0 0 0-15,-7 3 0 0,7 0 0 0,-6 0 0 0,-1 1 0 0,1 3 0 0,0 0 0 16,-2 4 0-16,2-1 0 0,0 1 0 0,-7 0 0 0,6 3 0 0,1 0 0 16,-7 1 0-16,7 3 0 0,-2-4 0 0,-4 4 0 0,5-4 0 0,0 4 0 0,-5 0 0 15,5 0 0-15,1 0-167 0,-8-3-546 0,8 3-151 0,0 0 7 0,-1 0 30 16,0 0 39-16,1 0 43 0,0-4 57 0,-1 0 62 0,0 1 73 0,1-1 74 15,-1-3 98-15,1 0 98 0,0-4 103 0,-2 0 140 0</inkml:trace>
  <inkml:trace contextRef="#ctx0" brushRef="#br1" timeOffset="113676.9">22046 8345 0 0,'0'-14'66'16,"0"3"143"-16,0-1 56 0,0-2 46 0,0-1 41 0,0 5 37 0,0-6 36 15,0 6 40-15,0-6 42 0,0 2 43 0,0 0 48 0,-6 3 37 0,6-3 31 0,-6 2-179 16,6-3-222-16,-7 4-27 0,0-3-6 0,1 3-7 0,0 0-11 0,6 3-9 0,-8-3-11 15,2 4-19-15,-7 0-21 0,7-1-23 0,-1 5-22 0,1-4-10 0,-7 3-74 16,7 1-25-16,-8 3 0 0,1 0 0 0,7 0 0 0,-7 3 0 0,0-3 0 16,-1 7 0-16,2-3 0 0,-2 3 0 0,1 4 0 0,1 0 0 0,-2 0 0 15,2 0 0-15,-2 4 0 0,1-1 0 0,0 4 0 0,0 2 0 0,1-2 0 0,4 3 0 16,-4 1 0-16,5-4 0 0,-6 8 0 0,7-4 0 0,-1 1 0 0,7-2 0 0,-6 1 0 16,6 0 0-16,-6-4 0 0,6 4 0 0,6-4 0 0,-6 1 0 0,6-1 0 15,-6-3 0-15,7 0 0 0,-1-1 0 0,7 1 0 0,-6-8 0 0,5 4 0 16,-4 0 0-16,4-4 0 0,1 1 0 0,0-5 0 0,0 1 0 0,1 0 0 15,-2-4 0-15,2 3 0 0,-2-3 0 0,8-3 0 0,-7 3 0 0,7-4 0 0,-7-3 0 16,6 3 0-16,-6-3 0 0,1 0 0 0,5-5 0 0,-6 5-376 0,0-4-208 16,7 4-106-16,-8-4-66 0,2 0-52 0,-2 0 35 0,1 0 49 0,1 0 64 0,-8 0 62 15,7-1 57-15,-6 5 57 0,-1-3 80 0,0-1 81 0,-6 0 75 0,0 3 78 16</inkml:trace>
  <inkml:trace contextRef="#ctx0" brushRef="#br1" timeOffset="113927.91">21943 8338 0 0,'-8'4'154'0,"2"3"165"0,0-3 70 0,-1 2 54 0,7-2 46 16,-6 0 41-16,6 0 37 0,-7-1 30 0,7 1 27 0,0-4 31 0,0 4 32 0,0-4 33 16,-6 3 35-16,6 1-264 0,6-4-316 0,-6 0-46 0,0 0-6 0,7 0-7 15,-1-4-8-15,-6 4-7 0,7-3-82 0,5-1-19 0,-4 0 0 0,-2 1 0 0,7-5 0 16,-7 4 0-16,7 1 0 0,0 0 0 0,-7-5 0 0,8 5 0 0,-1-1 0 16,0 0 0-16,-7-4 0 0,7 8 0 0,1-2 0 0,-8 2 0 0,7-4 0 15,-6 4 0-15,-1 0 0 0,0 4 0 0,1-2 0 0,0-2 0 0,-1 8 0 16,-6-4 0-16,7 3 0 0,-7 1 0 0,0 2 0 0,6 1 0 0,-6 0 0 0,-6 0 0 15,6 4 0-15,0-4 0 0,0 4 0 0,-7-1 0 0,7 5 0 0,0-5 0 16,-6 1 0-16,6 0 0 0,-7-1 0 0,0 5 0 0,7-9 0 0,0 5-543 0,-6 0-174 16,6-1-64-16,0-2-46 0,0-1 27 0,0 0 40 0,0-1 57 0,0 2 59 15,0-5 62-15,0 0 62 0,6-3 77 0,-6-1 79 0,0 1 87 0,7 0 92 16</inkml:trace>
  <inkml:trace contextRef="#ctx0" brushRef="#br1" timeOffset="114610.83">23427 8342 0 0,'0'-11'142'0,"0"0"165"0,-6 3 70 0,6-3 59 16,-7 4 53-16,7 0 46 0,-7-1 43 0,1 1 37 0,0-1 35 0,0 5 35 0,-2-1 34 16,2 0 36-16,-7 4 31 0,6-3-250 0,-6 6-305 0,1-3-41 0,-2 4-30 15,2 3-160-15,-2 1 0 0,1 3 0 0,-7 0 0 0,8 3 0 0,-8 4 0 16,7 1 0-16,-7 3 0 0,2 0 0 0,4 8 0 0,-5-2 0 0,-1 6 0 0,7-1 0 15,-6 7 0-15,-1 0 0 0,7 4 0 0,0 0 0 0,0 4 0 0,-1 3 0 16,2 0 0-16,5 5 0 0,-6-2 0 0,7 5 0 0,-1 0 0 0,1 3 0 0,0-3 0 16,6 3 0-16,-8-4 0 0,8 5 0 0,-6-5 0 0,6 1 0 0,6-4 0 15,-6-1 0-15,0-2 0 0,8-1 0 0,-8-7 0 0,6 0 0 0,0-4 0 16,1-3 0-16,-1-1 0 0,1-6 0 0,6-1 0 0,-7-7 0 0,0-3 0 16,8-1 0-16,-8-4-128 0,8-3-289 0,-8-2-48 0,7-3-155 0,0-6-160 0,-6 0 12 15,5-3 33-15,2-6 47 0,-2 3 49 0,2-9 46 0,-1 1 48 0,-7-5 61 16,8 1 64-16,-2-4 71 0,1-3 72 0,0-2 76 0,-6-2 119 0</inkml:trace>
  <inkml:trace contextRef="#ctx0" brushRef="#br1" timeOffset="115026.77">23480 8678 0 0,'6'-18'181'15,"0"3"173"-15,1 1 74 0,-1 3 60 0,-6 1 54 0,7 1 50 0,-7 2 51 16,7 3 44-16,-7 1 45 0,0 3 37 0,0 0 33 0,0 0 29 0,0 7 27 15,0-3-574-15,0 8-284 0,-7-2 0 0,7 1 0 0,-7 3 0 0,7 1 0 0,0 0 0 16,-6 3 0-16,-1 4 0 0,7-4 0 0,-6 5 0 0,0 2 0 0,6-3 0 16,-8 4 0-16,8-4 0 0,-6-1 0 0,6 1 0 0,-6 1 0 0,6-5 0 0,-6 0 0 15,6 0 0-15,-8 1 0 0,8-8 0 0,0 3 0 0,0-7 0 0,0 5 0 16,0-4 0-16,0-5 0 0,0 1 0 0,0-1 0 0,0-3 0 0,0-3 0 16,0-1 0-16,8 1 0 0,-8-5 0 0,6-4 0 0,0 2 0 0,-6-1 0 0,6-3 0 15,2-5 0-15,4 1-12 0,-5-1-82 0,6-2 6 0,-6-1 5 0,5-5 7 16,2 6 8-16,-2-5 4 0,1 0 8 0,1 1 11 0,-2-1 11 0,2 0 13 0,-2 4 11 15,-5 0 10-15,6 0 11 0,0 4 7 0,-7 4 8 0,8-1 6 0,-8 0 6 16,0 4 16-16,1 4 23 0,0-1 19 0,-7 1 26 0,6 4 10 0,-6-1-87 16,7 4-45-16,-7 4 0 0,0-4 0 0,0 3 0 0,6 4 0 0,-6 1 0 0,0 3 0 15,0 0 0-15,0 0 0 0,0 4 0 0,0-1 0 0,0 4 0 0,0 1 0 16,0-1 0-16,0 4 0 0,0 0 0 0,0 0 0 0,0 0 0 0,0 0 0 0,7 0 0 16,-7 0 0-16,0 0 0 0,0 0 0 0,6-4 0 0,-6 1 0 0,7-1 0 15,-7-3 0-15,6-1 0 0,0 1 0 0,2-1 0 0,-8-2 0 0,6-2 0 16,0-3 0-16,1 1 0 0,-1 0 0 0,1-1 0 0,-1-3 0 0,1-1 0 0,-1 1 0 15,0-4-217-15,2 0-324 0,4 0-113 0,-5-4-82 0,0 4-68 0,6-3 31 16,-7-1 45-16,0 1 53 0,8-1 57 0,-8-4 51 0,0 4 53 0,1 0 78 16,0 1 76-16,-1-1 79 0,-6 1 79 0</inkml:trace>
  <inkml:trace contextRef="#ctx0" brushRef="#br1" timeOffset="115294.44">23661 9444 0 0,'-6'11'130'0,"0"0"157"0,-1 1 59 15,1-5 51-15,-1 0 47 0,7-4 43 0,-7 5 41 0,1-5 35 0,6 1 31 16,0-1 27-16,-6-3 24 0,6 4 20 0,0-4 20 0,-7 0-248 0,7 0-299 0,0 0-31 16,0 0 8-16,0 0-8 0,0 0-11 0,0 0-9 0,7 0-16 15,-7 4-2-15,0-4-1 0,6 4 2 0,-6-1 5 0,0-3 6 0,0 8 11 0,6-5 4 0,-6 5-6 16,0-1-90-16,7 0 0 0,-7 4 0 0,0-3 0 0,0 6 0 0,0-2 0 16,0-1 0-16,0 3 0 0,0-3 0 0,0 4 0 0,0-1 0 0,7 1 0 15,-7-1 0-15,0-3 0 0,0 4 0 0,0-4 0 0,0 0 0 0,0 1 0 16,6-5 0-16,-6 0 0 0,0 4 0 0,7-7 0 0,-7 2 0 0,6-1 0 0,-6-5 0 15,6 3 0-15,-6-3-270 0,0 0-66 0,7-3-44 0,0-2-42 0,-1-1-128 0,-6 2-132 16,6-7-12-16,1 0 4 0,-7 0 37 0,7-4 36 0,-1 0 42 0,1 1 44 16,-1-4 66-16,1-4 68 0,-7 3 65 0,6-2 62 0,1-6 64 0,-7 6 85 15</inkml:trace>
  <inkml:trace contextRef="#ctx0" brushRef="#br1" timeOffset="115427">23746 9228 0 0,'-6'-4'190'0,"6"1"175"0,0 3 77 0,0-4 67 0,-7 4 57 0,7 0 52 0,0 0 52 16,0 0 39-16,0 0 39 0,0 0 30 0,-6 0 29 0,6 0 22 0,6 0 21 15,-6 4-740-15,0-4-110 0,0 0 0 0,0 0 0 0,7 0 0 0,-7 0 0 16,0 0 0-16,0 3 0 0,6-3 0 0,-6 0 0 0,0 0-211 0,6 0-211 0,-6 0-166 16,8 0-168-16,-2 0-13 0,0 0 9 0,-6 0 30 0,13-3 34 0,-6 3 52 0,-1-4 56 15,1 0 54-15,-1 1 57 0,0-1 86 0,8-3 87 0,-8 3 85 0,1-3 117 16</inkml:trace>
  <inkml:trace contextRef="#ctx0" brushRef="#br1" timeOffset="115727.08">24105 8261 0 0,'6'-4'212'0,"-6"0"168"0,6 4 63 16,-6 0 50-16,0-3 40 0,7 6 52 0,-7-3 53 0,0 0 47 0,7 4 44 16,-7 0 41-16,6-1 38 0,-6 2 38 0,0-2 34 0,6 4-691 0,-6 4-189 15,7 0 0-15,-1 0 0 0,-6 1 0 0,7 2 0 0,0 4 0 0,-1 0 0 0,0 1 0 16,2 7 0-16,4-1 0 0,-6 1 0 0,1 7 0 0,0 0 0 0,-1 0 0 15,7 8 0-15,-7-6 0 0,2 9 0 0,-2 0 0 0,-6 4 0 0,6 0 0 0,-6 3 0 16,0 0 0-16,6 5 0 0,-12-1 0 0,6 3 0 0,0-3 0 0,-6 3 0 16,0 1 0-16,-2 0 0 0,2-4 0 0,-7 3 0 0,7-3 0 0,-8 0 0 15,2-3 0-15,-2-1 0 0,2-3 0 0,-2 3 0 0,1-7 0 0,1-1 0 0,-2-2 0 16,2-4 0-16,-2-1 0 0,1-3 0 0,1 0 0 0,-2-7 0 0,2-1-202 16,4-3-308-16,-4-3-155 0,5-5-152 0,1-3 12 0,-1 0 37 0,1-7 45 0,-1-4 49 15,1 0 53-15,6-8 55 0,-6-3 55 0,6 0 59 0,0-7 87 0,0-4 89 16,0-3 91-16,0-1 134 0</inkml:trace>
  <inkml:trace contextRef="#ctx0" brushRef="#br1" timeOffset="116093.51">24462 7557 0 0,'8'-14'187'0,"-2"3"173"0,0 3 76 0,0 1 63 0,2-1 57 16,4 8 51-16,-5-3 49 0,-1 3 52 0,1 3 48 0,-7 2 44 0,7-2 42 16,5 4 33-16,-6 4 29 0,-6 0-899 0,8 4-5 0,-2 0 0 0,0 3 0 15,1 4 0-15,6 0 0 0,-6 7 0 0,-1 1 0 0,0 2 0 0,1 5 0 0,0 4 0 16,-1 3 0-16,0 3 0 0,1 1 0 0,0 7 0 0,-1 0 0 0,1 3 0 0,-7 2 0 16,0 1 0-16,6 5 0 0,-6 0 0 0,0 0 0 0,0 4 0 0,-6-1 0 15,6 1 0-15,-7-1 0 0,1 5 0 0,-1-5 0 0,0 4 0 0,1 1 0 16,0-1 0-16,-1 0 0 0,-6-3 0 0,7 3 0 0,-8-3 0 0,8-1 0 15,-7 5 0-15,-1-5 0 0,8-3 0 0,-6 4 0 0,-2-4 0 0,1 3 0 16,1-2 0-16,-2-5 0 0,2 3 0 0,-2-2 0 0,1-1 0 0,0 1 0 0,0-1 0 0,1-3 0 16,-8-1 0-16,6 0 0 0,1 1 0 0,-6 0 0 0,6-4 0 0,-7-4 0 15,1 4 0-15,-1-4 0 0,8 0-320 0,-8-3-79 0,0 0-20 0,1-4-23 16,-1-1-91-16,0 2-96 0,1-5-34 0,-1-4-19 0,-6 2 33 0,7-6 41 16,-1 1 48-16,0-4 48 0,1-3 71 0,0 0 68 0,0-4 56 0,-1 0 55 0,0-4 53 15,1-3 62-15</inkml:trace>
  <inkml:trace contextRef="#ctx0" brushRef="#br1" timeOffset="116793.34">18986 12155 0 0,'6'-7'143'0,"-6"3"163"0,6-3 69 16,-6 3 56-16,0-3 51 0,0 3 45 0,0 0 42 0,0 4 37 0,0-3 36 15,-6 3 32-15,6 0 31 0,-6 0 37 0,-2 0 37 0,-4 3-248 0,6 5-304 16,-8-5-35-16,1 8 4 0,0 0-132 0,-6 0-64 0,5 7 0 0,-5 1 0 15,-1-1 0-15,2 8 0 0,-9 0 0 0,7 3 0 0,-6 5 0 0,0 1 0 0,1 2 0 16,-1 7 0-16,-1 0 0 0,1 4 0 0,0 3 0 0,0 4 0 0,0 4 0 16,0-2 0-16,6 7 0 0,-6 1 0 0,6 1 0 0,1 4 0 0,0 0 0 0,6-1 0 15,-7 5 0-15,7 2 0 0,6-2 0 0,-5 2 0 0,5 2 0 0,1-1 0 16,-1-1 0-16,7 2 0 0,0-5 0 0,0 4 0 0,0-1 0 0,7-2 0 16,-7 3 0-16,6-8 0 0,1 4 0 0,5-3 0 0,-5-3 0 0,6-5 0 15,-7 0 0-15,8-3 0 0,-1-5 0 0,0-3 0 0,-7 1 0 0,13-8 0 0,-5-4 0 16,-1-4 0-16,0 1 0 0,0-7 0 0,0-5 0 0,0 1 0 0,0-8 0 0,0 0-202 15,0-3-224-15,0-4-45 0,6-3-117 0,-5-1-115 0,-1-4-26 0,0-6-8 16,0-1 47-16,-1-3 53 0,2-4 48 0,-1-5 48 0,0-1 69 0,0-5 70 16,0 0 59-16,-6-7 58 0,5-1 66 0,2-3 75 0</inkml:trace>
  <inkml:trace contextRef="#ctx0" brushRef="#br1" timeOffset="117144.33">19292 12639 0 0,'0'0'182'0,"0"0"166"0,0 0 63 0,0 3 58 16,0-3 53-16,6 0 57 0,-6 0 56 0,7 0 49 0,-1 0 45 0,0 0 44 15,1 0 39-15,0 0 35 0,-1 0 34 0,0 0-562 0,1 0-319 0,6 0 0 16,0 0 0-16,0 0 0 0,0 0 0 0,7 0 0 0,-1 0 0 0,1 0 0 0,0-3 0 16,-1 3 0-16,1 0 0 0,6 0 0 0,0-4 0 0,-1 4 0 0,1-3 0 15,1 3 0-15,5-4 0 0,-6 0 0 0,0 1 0 0,7-2 0 0,-7 1 0 16,0 1 0-16,1-1 0 0,-2 1 0 0,1-1 0 0,0-3 0 0,0 3 0 0,1 1 0 16,-8-1 0-16,0 1 0 0,1-1 0 0,-1 0 0 0,-5 0 0 0,-2 1 0 15,2 0 0-15,-1-2 0 0,-1 2 0 0,-4-1 0 0,-2 4-259 0,0-4-125 0,-6 1-57 16,6 3-149-16,-6 0-150 0,0 0 4 0,-6-4 26 0,6 0 43 0,-6 1 43 15,6 3 38-15,-6 0 42 0,-2-4 43 0,-4 4 49 0,5-3 80 0,-6-2 84 16,0 5 81-16,0-3 117 0</inkml:trace>
  <inkml:trace contextRef="#ctx0" brushRef="#br1" timeOffset="117610.93">19435 12605 0 0,'-13'11'201'0,"-1"1"176"0,2-1 76 0,-2-4 59 15,2 4 49-15,5-4 44 0,1 1 38 0,-1-1 47 0,0-3 47 0,7-1 47 16,-6 1 50-16,6 3 35 0,0-3 29 0,0 0-871 0,0 3-27 0,6-4 0 15,1 1 0-15,-7 4 0 0,13-5 0 0,-6 1 0 0,5 3 0 0,2 0 0 0,-2 1 0 16,2-2 0-16,5 6 0 0,1-4 0 0,0 3 0 0,-1 0 0 0,7 0 0 16,-6 0 0-16,6-1 0 0,-1 1 0 0,9 4 0 0,-9-4 0 0,1 0 0 15,7 0 0-15,-7 0 0 0,0 0 0 0,6 0 0 0,-5 0 0 0,-1 0 0 0,6-4 0 16,-5 4 0-16,-2-3 0 0,-5-1 0 0,6 0 0 0,-6 1 0 0,-1-1 0 0,-6-3 0 16,6 3 0-16,-5-4 0 0,-2 5 0 0,2-5 0 0,-8 1 0 0,1 3 0 15,-1 2 0-15,0-3 0 0,-6 2 0 0,0-1 0 0,0 4 0 0,-6 0 0 16,0 0 0-16,-1 4 0 0,-6 3 0 0,6-4 0 0,-5 8 0 0,-8-3 0 0,7 7 0 15,-7-4 0-15,1 7 0 0,0-3 0 0,-8 2 0 0,7 6 0 0,-6-5 0 16,1 4 0-16,-1 3 0 0,0-2 0 0,-1 2 0 0,1-3 0 0,0 4 0 0,0 0 0 16,1-4 0-16,-2 3 0 0,1-3 0 0,0 1 0 0,6-2 0 0,-5-3 0 15,5 0 0-15,0 1 0 0,1-4 0 0,6-4 0 0,0 0 0 0,-1-4 0 16,2 1 0-16,-1-5 0 0,6 0 0 0,1-3 0 0,6-3 0 0,0 2 0 16,0-2 0-16,0-4 0 0,0 3 0 0,6-3 0 0,1 0 0 0,-1-4 0 0,7 3 0 15,1 1 0-15,-2-4 0 0,8 0 0 0,-1 0 0 0,1 0 0 0,0 0 0 0,5 0 0 16,1 0 0-16,1-4 0 0,5 1 0 0,1-1 0 0,-1-3 0 0,1 3 0 15,-1 0 0-15,2-4 0 0,4 2 0 0,-5-2 0 0,6 4 0 0,-7-3 0 16,1 0 0-16,-1 3 0 0,8 1 0 0,-7-5 0 0,-8 4 0 0,7 1 0 0,-6 3 0 16,7-3 0-16,-7-2 0 0,-6 5 0 0,6 0 0 0,-7 0 0 0,1 0 0 15,0 0 0-15,-1 0 0 0,-6 0 0 0,0 0 0 0,1 0 0 0,-8 0 0 0,7 0 0 16,-7 0 0-16,1 0 0 0,0 0 0 0,-1 0 0 0,0-3 0 0,-6 3 0 16,0 0 0-16,0-4-418 0,0 4-222 0,0 0-170 0,0-4-1 0,-6 4 23 15,0-3 40-15,6 3 44 0,-7-4 51 0,0 4 53 0,1-3 58 0,-1 3 60 0,1 0 89 16,-8-4 91-16,8 4 88 0,-7 4 128 0</inkml:trace>
  <inkml:trace contextRef="#ctx0" brushRef="#br1" timeOffset="117977.33">19597 14486 0 0,'0'-9'166'0,"0"9"163"15,-6-7 64-15,6 5 52 0,0-3 48 0,0 5 43 0,0-4 45 0,-6 1 32 16,6 3 32-16,0-4 26 0,0 4 23 0,0-4 20 0,-7 4 18 0,7 0-286 0,0 0-341 16,0 0-44-16,0 0 2 0,0 4-11 0,0-4-12 0,0 0-13 0,-6 4-14 15,6-1-3-15,0 1-2 0,0 1 2 0,0 1 5 0,0 2 9 0,0-1 12 16,-7 4 12-16,7 0 13 0,0-1 9 0,0 2 13 0,0 2-76 0,0 1-7 15,-7 0 0-15,7 3 0 0,0-4 0 0,0 5 0 0,0-1 0 0,0 1 0 0,0-5 0 16,0 5 0-16,0-4 0 0,0 3 0 0,0-4 0 0,0 1 0 0,0 0 0 16,0-4 0-16,0 0 0 0,7 3 0 0,-7-7 0 0,0 4 0 0,0-3 0 0,0-1 0 15,7 0 0-15,-7-3-190 0,6 4-134 0,-6-8-39 0,7 3-37 0,-7-3-37 16,6 0-141-16,0-3-145 0,-6-1 16 0,7-4 36 0,0 1 43 0,-7 0 41 16,6-4 53-16,0-4 52 0,2 1 62 0,-8-1 60 0,6-3 59 0,0-1 58 15,1-3 65-15,-7 0 113 0</inkml:trace>
  <inkml:trace contextRef="#ctx0" brushRef="#br1" timeOffset="118112.25">19721 14280 0 0,'0'-4'176'0,"0"-3"170"0,0 3 71 0,0 1 56 0,0-1 46 0,0 4 40 15,0-4 35-15,0 4 25 0,0-3 24 0,0 3 16 0,0 0 14 0,0 0 10 0,0 0 11 16,0 0-301-16,0 0-358 0,0 0-81 0,0 0-43 0,0 0-48 0,0 0-48 16,0 0-57-16,0 0-53 0,7 0-32 0,-1 0-28 0,-6 0-129 0,7 3-134 15,-7-3-3-15,6 0 15 0,1 0 29 0,0 0 31 0,-1 0 50 0,0 0 54 16,1 0 55-16,0 4 55 0,-1-4 60 0,0 0 60 0,-6 0 55 0,7 0 100 15</inkml:trace>
  <inkml:trace contextRef="#ctx0" brushRef="#br1" timeOffset="118327.81">19754 14474 0 0,'0'3'116'0,"0"-3"155"0,0 5 63 0,0-1 70 0,0-4 74 16,0 3 48-16,7-3 44 0,-7 0 33 0,0 0 29 0,6 0 25 0,-6 0 29 0,6-3 21 15,1 3 21-15,0 0-241 0,-7 0-289 0,12-4-45 0,-5 4-11 0,-1 0-52 16,8-5-59-16,-8 5-39 0,8-3-37 0,-8-1-50 0,6 2-49 0,2-3-41 16,-1 1-34-16,-1 1-52 0,2-1-51 0,-8 4-98 0,7-4-99 0,0 1-77 0,0-1-66 15,-6 4 18-15,6-4 30 0,0 1 43 0,-6 0 44 0,-1-2 63 0,0 5 61 16,1-3 54-16,-1 3 52 0,-6-4 64 0,0 4 65 0</inkml:trace>
  <inkml:trace contextRef="#ctx0" brushRef="#br1" timeOffset="118497.02">19832 14643 0 0,'-13'11'193'16,"6"-4"171"-16,1 3 66 0,6-2 51 0,-7 0 42 0,1-1 37 0,0-3 37 0,6 3 39 16,0-4 36-16,0 2 36 0,-7-5 34 0,7 0 29 0,7 3 31 0,-7-3-307 15,0 0-366-15,6 3-41 0,0-3-88 0,1-3 0 0,-1 3 0 0,1 0 0 16,6 0 0-16,1-3 0 0,-2 3 0 0,1-5 0 0,0 5 0 0,0-3 0 0,7 3 0 16,-8-4-11-16,8 1-172 0,0-1-36 0,-7 0-38 0,7 1-31 0,-1-1-31 15,1-3-28-15,-8 2-27 0,8-1-71 0,0-2-73 0,-1 1-63 0,1 0-55 16,-8-4 24-16,8 3 36 0,-7-2 50 0,7-2 53 0,-8 1 52 0,2 1 51 0,5-2 50 15,-12 1 47-15,6 0 53 0,-1 0 58 0</inkml:trace>
  <inkml:trace contextRef="#ctx0" brushRef="#br1" timeOffset="118743.27">20314 14489 0 0,'7'-7'98'0,"-1"2"161"0,-6 2 73 0,0-1 67 16,6 4 63-16,-6 0 51 0,0 0 46 0,0 4 38 0,0-1 36 0,0 2 32 0,-6 2 34 15,6 0 31-15,0 0 33 0,0 4-217 0,-6 0-261 0,6 0-53 0,-7 4-24 16,7-4-30-16,0 4-145 0,-6-1-33 0,6 1 0 0,0-1 0 0,0 2 0 16,0-2 0-16,0 4 0 0,6-3 0 0,-6 0 0 0,0 3 0 0,7-3 0 0,-1-1 0 15,-6 1 0-15,6-4 0 0,1 0 0 0,0 4 0 0,-1-4 0 0,0-4 0 16,1 4 0-16,0-4 0 0,-1 0 0 0,1-3 0 0,-1 0 0 0,0-1 0 0,1 1 0 15,6-4 0-15,-7 0 0 0,2-4 0 0,-2 1 0 0,0-1 0 0,1-3 0 16,-1-1 0-16,1-3 0 0,0 1 0 0,-1-5 0 0,0 0 0 0,0-3 0 0,2 3 0 16,-2-3 0-16,0-1 0 0,-6 1 0 0,7-4 0 0,0 4 0 0,-7 0 0 15,0 0 0-15,6-1 0 0,-6 1 0 0,0 3 0 0,0 0 0 0,0 4 0 0,0 0 0 16,-6 0 0-16,6 4 0 0,-7 0 0 0,7 0 0 0,-7 0 0 0,1 3 0 16,0-1 0-16,-8 5 0 0,8 0 0 0,-7-3 0 0,6 3 0 0,-6 0 0 15,1 0-606-15,-8 3-256 0,6-3 0 0,-5 0 27 0,-1 0 40 0,8 0 40 16,-8 0 55-16,1 0 58 0,-1-3 67 0,0-3 70 0,1 1 88 0,-1-6 90 0,0 0 100 15,2 1 144-15</inkml:trace>
  <inkml:trace contextRef="#ctx0" brushRef="#br1" timeOffset="119293.07">19696 12034 0 0,'0'-8'128'16,"6"1"164"-16,-6 0 73 0,0 0 58 0,0-1 52 0,0 1 44 0,0 4 42 16,0-5 34-16,6 5 33 0,-6-1 27 0,0 0 28 0,0 1 26 0,0-1 29 0,0 4-226 15,-6-4-276-15,6 4-36 0,0 0-6 0,0 4-12 0,0 0-86 0,0 3-96 16,0 0 0-16,0 1 0 0,0 2 0 0,0 2 0 0,0 2 0 0,0 1 0 16,0 0 0-16,0 3 0 0,0 4 0 0,-6 0 0 0,6 0 0 0,0 3 0 0,0 1 0 15,-8 0 0-15,8-1 0 0,-6 1 0 0,6 0 0 0,0-5 0 0,-6 5 0 16,6-4 0-16,-7 0 0 0,7-3 0 0,-6-1 0 0,6 0 0 0,0 0 0 15,-7-3 0-15,7-3 0 0,0-2 0 0,-6 1 0 0,6-3-44 0,0-2-292 0,0 2-47 16,0-4-46-16,0-1-90 0,0-3-88 0,0 0-57 0,0 0-42 0,0 0 31 0,0-3 40 16,0-1 41-16,0-4 41 0,0 2 62 0,0-5 62 0,0 0 62 0,0-4 62 15,0 0 68-15,0 0 71 0</inkml:trace>
  <inkml:trace contextRef="#ctx0" brushRef="#br1" timeOffset="119676.87">19688 12115 0 0,'0'-11'62'0,"8"-4"136"0,-2 4 52 0,0 4 44 0,-6-4 46 0,7 4 48 16,-1 3 46-16,1-4 46 0,-7 5 45 0,6-5 37 0,1 4 35 0,-7 4 31 0,6-3 29 15,1 3-178-15,-7 0-221 0,7 3-28 0,-1-3-2 0,-6 0-21 0,6 0-25 16,1 4-29-16,0-4-29 0,-1 0-31 0,0 4-28 0,1-4-16 0,-1 4-18 16,1-4-13-16,0 0-10 0,-1 3-7 0,-6-3-7 0,6 3-4 0,2-3-3 0,-2 5-2 15,0-1 1-15,-6-4 2 0,6 3 2 0,1 1 1 0,-7 0 1 16,0-1-1-16,0 1-3 0,7 0 2 0,-14-1 1 0,7 5 2 0,0-5 5 0,0 5 4 0,-7-1 1 16,1 0 5-16,0 0 4 0,0 1 1 0,-2 3 2 0,2-4 6 0,0 4 1 15,-1-4 4-15,0 4 6 0,1-4-3 0,-1 1-1 0,-5 3-6 0,12-3-9 16,-7-5-4-16,0 4-7 0,1 1 0 0,0-5-2 0,6 1 1 0,0-4-1 15,0 4 0-15,0-1-1 0,0-3-1 0,0 4 4 0,0-4 1 0,6 0 8 16,-6 4 7-16,6-4 6 0,1 0 5 0,0 0 7 0,-1 0-1 0,0 0-1 0,1 0-4 16,6 0 0-16,-6-4-2 0,5 4 1 0,2-4-3 0,-8 4 0 0,7-3-6 15,0-1-4-15,0 4-1 0,1-4 0 0,-2 1-2 0,1-1-4 0,0 0-2 16,-6 4-1-16,6-3-4 0,0-1-3 0,0 4 5 0,-6-3 6 0,-1 3 21 0,7 0 0 16,-7 0-31-16,-6 0 0 0,7 3 0 0,0 1 0 0,-7-1 0 0,0 1 0 15,0 3 0-15,0 1 0 0,-7-1 0 0,0 4 0 0,1 0 0 0,-1 0 0 16,1 4 0-16,-7-5 0 0,0 5 0 0,0 1 0 0,0-2 0 0,0 4 0 0,-1-3 0 15,2-1 0-15,-8-3 0 0,7 4 0 0,0-4 0 0,-6 0 0 0,5-4 0 16,-12 4-369-16,13-8-454 0,1 1-21 0,5-4 7 0,-6-4 31 16,7 1 37-16,-1-1 50 0,0-3 53 0,1-4 68 0,-1 1 66 0,1-2 79 0,6-2 79 15,0 3 106-15,0-8 135 0</inkml:trace>
  <inkml:trace contextRef="#ctx0" brushRef="#br1" timeOffset="120276.48">21225 12628 18 0,'0'-7'196'0,"0"-5"106"0,8 5 79 0,-8-4 62 0,-8 4 59 15,8 0 48-15,0-1 41 0,0 1 25 0,0-1 21 0,-6 1 32 0,6 3 35 16,0-3 36-16,-6 3 30 0,6 1-203 0,-6-1-253 0,6 4-123 0,-8-3-191 15,8 3 0-15,-6-5 0 0,0 5 0 0,6 5 0 0,-7-5 0 0,1 3 0 0,-1 1 0 16,0 3 0-16,1 0 0 0,0 4 0 0,0 0 0 0,-8 1 0 0,8 5 0 16,-7 1 0-16,-1 5 0 0,2 3 0 0,-2 3 0 0,2 0 0 0,-2 4 0 0,-5 8 0 15,6-1 0-15,-6 0 0 0,5 8 0 0,-5-1 0 0,6 8 0 0,0 0 0 16,-7 0 0-16,7 4 0 0,0 3 0 0,0 0 0 0,1 4 0 0,-2 0 0 16,1-3 0-16,6 2 0 0,-6 2 0 0,7-5 0 0,0 1 0 0,6-2 0 0,-7-2 0 15,7-4 0-15,0-3 0 0,0-5 0 0,0 0 0 0,7-6 0 0,-1-1 0 0,0-7 0 16,1 0 0-16,-1-7 0 0,8-1 0 0,-8-7-99 0,8 1-384 0,4-4-62 15,-4-4-136-15,-1 0-134 0,7-8 19 0,-8 1 42 0,8-8 56 0,-1 1 59 16,1-1 54-16,0-7 54 0,-1 1 78 0,-6-10 77 0,6 6 70 0,1-8 68 16,0 0 80-16,-1-4 124 0</inkml:trace>
  <inkml:trace contextRef="#ctx0" brushRef="#br1" timeOffset="120726.17">21584 12694 0 0,'0'-8'172'16,"0"1"168"-16,0 3 69 0,0 1 60 0,-6-1 54 0,6 4 48 0,-7 4 47 0,7-4 39 15,-7 3 37-15,1 5 34 0,0-1 35 0,-1 4 30 0,7 0 30 0,-7 0-289 16,-6 3-437-16,13 1-97 0,-6 4 0 0,0-1 0 0,-2 0 0 0,2 4 0 0,0 0 0 16,0 0 0-16,-1 0 0 0,7 4 0 0,-7-4 0 0,7 3 0 0,-6-3 0 15,6 4 0-15,0-4 0 0,-7 0 0 0,7-4 0 0,0 1 0 0,0-1 0 16,0-3 0-16,0 0 0 0,0-5 0 0,0 1 0 0,7 0 0 0,-7-4 0 15,0-3 0-15,0 0 0 0,0 0-20 0,6-4-35 0,-6 0 3 0,0 0 8 0,0-4-1 0,7-4 4 16,-7 1-3-16,0 0 0 0,7-4-1 0,-1 0 1 0,0-4 1 0,-6 1-6 16,6-5 3-16,2 1 3 0,-2 0 1 0,7-5 3 0,-7 1 4 0,1-3 0 15,6 3 5-15,-7-4 1 0,8 5 2 0,-8-1 4 0,7-1 3 0,-6 1 5 16,6 4 5-16,-7 0 5 0,7 0 7 0,-6 3 6 0,-1 0 7 0,0 3 5 16,2 2 5-16,-2-1 6 0,0 4 10 0,1 0 9 0,-1 3 14 0,-6 0 16 0,7 0 15 15,-1 1 14-15,-6 3 10 0,7 0 5 0,-7 3 8 0,0 1-122 0,6 0-10 16,-6 3 0-16,6 0 0 0,-6 0 0 0,8 5 0 0,-8-1 0 0,0 0 0 15,6 4 0-15,-6-1 0 0,6 1 0 0,1-1 0 0,-7 5 0 0,6-1 0 0,-6 0 0 16,7 0 0-16,-1 1 0 0,-6-4 0 0,7 3 0 0,-1 0 0 0,-6-3 0 16,7 0 0-16,0-1 0 0,-1 1 0 0,-6-3 0 0,6-2 0 0,1 1 0 15,0 0 0-15,-1-4 0 0,0 1 0 0,1-1 0 0,-1-3 0 0,1 3 0 0,0-3 0 16,-1-4 0-16,0 0 0 0,2 0-385 0,-2 0-52 0,7 0-50 0,-7-4-141 0,1 0-143 16,-1 1 18-16,1-1 38 0,-1 0 46 0,0-3 44 0,2 3 49 0,-2 0 48 15,0 1 73-15,1 3 72 0,-7-4 69 0,0 4 67 0,0 0 76 0,0 0 124 16</inkml:trace>
  <inkml:trace contextRef="#ctx0" brushRef="#br1" timeOffset="121010.45">21629 13580 0 0,'-6'11'137'0,"0"-4"151"16,-1-3 47-16,7 3 55 0,-6-3 56 0,6 1 53 0,-7-2 49 0,7-3 34 15,0 0 31-15,0 0 25 0,0 0 22 0,0 0 21 0,0-3 22 0,0-2-259 0,7 1-314 16,-7 1-20-16,6 3 15 0,-6-4-27 0,7 0-34 0,-1 1-23 0,-6 3-23 15,6-4 1-15,1 4 5 0,-7 0 6 0,7 0 7 0,-1 0 7 0,-6 4 4 16,6-4 10-16,-6 7 10 0,0-3 11 0,8 3 9 0,-8 4 9 0,0 0-48 0,0 0-49 16,0 4 0-16,0-4 0 0,0 3 0 0,0 5 0 0,-8-5 0 0,8 5 0 15,0-5 0-15,0 5 0 0,0-5 0 0,-6 4 0 0,6-3 0 0,0 0 0 0,0 0 0 16,0 0 0-16,0-5 0 0,0 1 0 0,6 1 0 0,-6-6 0 0,0 2 0 16,0 0 0-16,8-1 0 0,-8-4 0 0,6 5 0 0,-6-5 0 0,6-3 0 15,-6 4 0-15,7-4 0 0,-1 0-378 0,1-4-78 0,-1 1-167 0,-6-1-170 0,7-3 7 16,-1 0 32-16,0-1 46 0,2-4 49 0,-2-2 49 0,0-1 49 0,1 1 60 15,-1-1 59-15,-6-3 81 0,7-1 79 0,-1-2 81 0,-6-2 125 0</inkml:trace>
  <inkml:trace contextRef="#ctx0" brushRef="#br1" timeOffset="121160.17">21734 13225 0 0,'0'-4'223'0,"-6"1"175"0,6-1 74 0,0 4 63 0,0-4 56 0,-8 4 49 0,8 0 44 15,0 0 28-15,-6 0 23 0,6 0 10 0,0 0 5 0,-6 0 5 0,6 0 3 16,0 0-565-16,0 0-193 0,0 0 0 0,0 0-14 0,0 0-197 0,0 0-77 15,6 0-84-15,0 4-80 0,-6-4-151 0,8-4-145 0,-2 4 14 0,7-3 38 0,-7 3 40 16,7-4 39-16,-6 1 40 0,6-1 39 0,-6 0 65 0,5 0 67 0,-5-4 74 16,6 5 76-16,0-4 83 0,0-1 128 0</inkml:trace>
  <inkml:trace contextRef="#ctx0" brushRef="#br1" timeOffset="121477.24">22255 12332 0 0,'0'3'213'15,"6"-3"169"-15,-6 3 67 0,0-3 49 0,0 4 40 0,7 0 51 0,-7 0 56 16,0-1 44-16,0 1 46 0,6 3 36 0,-6 0 33 0,0 1 32 0,7-1 28 16,-7 0-686-16,7 4-178 0,-7 0 0 0,6 4 0 0,0-1 0 0,-6 4 0 0,6 2 0 15,2 1 0-15,4 5 0 0,-5-1 0 0,0 5 0 0,-1-2 0 0,1 10 0 16,-1-2 0-16,0 1 0 0,1 7 0 0,0 0 0 0,-1 0 0 0,-6 4 0 0,6-1 0 15,-6 4 0-15,0 1 0 0,0 3 0 0,0-1 0 0,-6 2 0 0,0 3 0 16,6-6 0-16,-7 7 0 0,-6-2 0 0,7 1 0 0,-1-1 0 0,-6 1 0 16,0 0 0-16,-1-1 0 0,8-3 0 0,-6 4 0 0,-2-4 0 0,1-4 0 15,-7 1 0-15,14-1 0 0,-6-7 0 0,-2 3 0 0,1-7 0 0,0-3 0 0,6 0 0 16,1-4 0-16,-6-4 0 0,4-3 0 0,2-4 0 0,0-4-83 0,-1-3-588 16,1-4-186-16,6-3 3 0,-7-5 25 0,7-3 41 0,-7-3 45 0,7-2 56 0,0-6 61 15,0-3 64-15,0-1 70 0,0-3 90 0,0-4 92 0,0-4 96 0,0-3 141 16</inkml:trace>
  <inkml:trace contextRef="#ctx0" brushRef="#br1" timeOffset="121893.41">22828 11983 0 0,'7'-4'181'0,"-7"-3"170"0,6 3 75 0,-6 4 57 0,0-3 55 0,0 3 54 0,6 3 55 16,-6-3 48-16,0 4 48 0,0 0 42 0,0-1 37 0,0 1 35 0,0 3 33 15,0 4-709-15,0-3-181 0,0 2 0 0,0 1 0 0,0 3 0 0,0-2 0 16,7 3 0-16,-7 3 0 0,0 0 0 0,6 1 0 0,-6 3 0 0,7 3 0 15,0-2 0-15,-7 6 0 0,6 0 0 0,0 0 0 0,1 4 0 0,0 4 0 0,-1 0 0 16,1 3 0-16,-1 4 0 0,1-1 0 0,-1 5 0 0,1 3 0 0,-1 5 0 0,0-1 0 16,2 3 0-16,-8 4 0 0,6 0 0 0,-6 1 0 0,6 3 0 0,-6 4 0 15,0-1 0-15,0 1 0 0,-6 3 0 0,6-3 0 0,0 2 0 0,-6 6 0 16,-2-5 0-16,2 0 0 0,0 0 0 0,-1 5 0 0,-6-5 0 0,7 0 0 16,-7 1 0-16,-1 2 0 0,2-2 0 0,-2-1 0 0,1 0 0 0,1 5 0 0,-8-2 0 15,7-2 0-15,-7 2 0 0,1-2 0 0,0-1 0 0,-1 4 0 0,0-8 0 16,1 4 0-16,-1-3 0 0,0-4 0 0,-5 0-59 0,5-4-554 0,0 1-115 0,1-8-108 15,-1-4 12-15,0-3 31 0,2-5 45 0,-2-2 46 0,7-9 62 0,-7-2 62 16,0-4 71-16,8-8 72 0,-8-3 98 0,7-4 95 0,-7-4 104 0,8-3 127 16</inkml:trace>
  <inkml:trace contextRef="#ctx0" brushRef="#br1" timeOffset="129229.54">9861 14434 3 0,'-13'-3'39'0,"-1"-2"-4"16,2 2-16-16,6 3-6 0,-8-4-6 0,8 4-4 0,-7 0-2 0,7 0 0 0,-2 0-1 15,-4 0 0-15,5 4 0 0,1-4-32 0,-1 0-28 0</inkml:trace>
  <inkml:trace contextRef="#ctx0" brushRef="#br1" timeOffset="137658.75">11033 8594 0 0,'0'-7'181'0,"7"-1"177"0,-7 1 80 0,0 0 67 0,0 3 57 16,0-3 52-16,-7 0 51 0,7 3 48 0,0-3 47 0,-6-1 38 0,6 5 34 0,-7-5 33 16,1 1 28-16,0 3-886 0,6-3-7 0,-8 3 0 0,2-3 0 0,0 0 0 0,-1 3 0 15,0-3 0-15,1 0 0 0,0-2 0 0,-1 2 0 0,-6 0 0 0,6-4 0 16,1 4 0-16,0 0 0 0,-1-1 0 0,0 1 0 0,1-4 0 0,0 4 0 16,-1-1 0-16,1 1 0 0,-1-1 0 0,7 2 0 0,-7 2 0 0,1-3 0 15,0 3 0-15,-2-3 0 0,2 2 0 0,6 3 0 0,-6 2 0 0,0-4 0 16,-1 4 0-16,7 0 0 0,-7 0 0 0,1 4 0 0,-1-2 0 0,1 6 0 0,0 0 0 0,6 3 0 15,-8 3 0-15,-4 1 0 0,6 3 0 0,-2 1 0 0,2 2 0 0,0 5 0 16,-1 0 0-16,-6 7 0 0,6-4 0 0,1 7 0 0,0 1 0 0,-1 0 0 16,0 7 0-16,1-4 0 0,0 4 0 0,6 0 0 0,-7 0 0 0,1 3 0 15,6 1 0-15,-7-4 0 0,7 4 0 0,0-1 0 0,0-3 0 0,0 0 0 0,0 0 0 16,-7 0 0-16,7-3 0 0,0-1 0 0,0 0 0 0,0-3 0 0,0 0 0 0,0-5 0 16,0 1 0-16,0 0 0 0,0-4 0 0,0-3 0 0,0 4 0 0,0-8 0 15,0 3 0-15,0-3 0 0,0 1 0 0,-6-5 0 0,6-1 0 0,0-1 0 16,0-2 0-16,0 1 0 0,0-4 0 0,-6 0 0 0,6-4 0 0,0 0 0 15,-8-3 0-15,8 0-46 0,0-4-495 0,-6-4-64 0,6 0-112 0,-6 1-108 0,6-8 18 16,-6 0 41-16,-1-4 53 0,0 0 57 0,1-3 65 0,-1-4 67 0,-5 1 87 0,4-9 84 16,-4 5 78-16,-1-5 74 0,0-3 78 0,0 1 112 0</inkml:trace>
  <inkml:trace contextRef="#ctx0" brushRef="#br1" timeOffset="137860.61">10245 9071 0 0,'-6'-19'190'0,"6"5"178"0,-7-2 87 0,0 6 76 16,7-1 71-16,-6 0 63 0,6 0 57 0,0 3 47 0,0 1 43 0,0 0 34 15,0 0 33-15,6-1 27 0,-6 5-460 0,7-1-446 0,0-4 0 0,-1 8 0 0,1-3 0 16,5-1 0-16,-4 4 0 0,4 0 0 0,1 0 0 0,0 0 0 0,7 0 0 16,-7 4 0-16,7-4 0 0,-1 3 0 0,1-3 0 0,0 4 0 0,-2 0 0 15,2 3 0-15,-1-4 0 0,7 2 0 0,-6 2 0 0,7-3 0 0,-9-1 0 0,9 1 0 16,-1-1 0-16,-6 1 0 0,6 0 0 0,-1-1 0 0,1-3 0 0,1 0 0 16,-1 0 0-16,0 0 0 0,0 0-594 0,-1 0-274 0,2-3-12 0,-1 3 29 0,-6 0 35 15,6-4 42-15,-1 4 44 0,-5 0 68 0,6 0 73 0,-6 0 80 16,-1 0 86-16,1 0 118 0,-1 0 124 0</inkml:trace>
  <inkml:trace contextRef="#ctx0" brushRef="#br1" timeOffset="138258.69">11554 8492 0 0,'-6'-8'189'0,"6"1"177"0,-7 0 80 0,1 3 65 0,-1 1 62 16,7-2 55-16,-13 5 55 0,7 0 49 0,0 5 46 0,-8-2 40 0,1 1 35 15,7 3 30-15,-8 0-152 0,8 4-731 0,-6 0 0 0,-2 4 0 0,1 0 0 16,0 3 0-16,0 0 0 0,0 4 0 0,0 0 0 0,0 4 0 0,0-1 0 0,-7 1 0 16,14 3 0-16,-7 5 0 0,-1-5 0 0,2 7 0 0,-1-3 0 0,6 5 0 0,-6-3 0 15,7 2 0-15,-8 0 0 0,8 0 0 0,0-1 0 0,-1 1 0 0,0-1 0 16,1 1 0-16,6 0 0 0,0-4 0 0,-7 0 0 0,7-1 0 0,0-2 0 16,0-1 0-16,7-3 0 0,-7-1 0 0,0-3 0 0,6 1 0 0,1-5 0 0,0 0 0 15,-1-3 0-15,8-4 0 0,-8 0 0 0,6 0 0 0,-5-4-193 0,6-3-378 16,0-4-112-16,1 0-72 0,-2 0-59 0,1-4 30 0,0-3 46 0,7-1 58 15,-7-3 62-15,0 0 54 0,0-4 57 0,0-3 83 0,0 4 83 0,0-4 77 0,1-5 77 16</inkml:trace>
  <inkml:trace contextRef="#ctx0" brushRef="#br1" timeOffset="138625.95">11633 8924 0 0,'0'-7'185'0,"0"0"173"0,6 3 76 0,-6-4 59 0,0 4 55 15,0 4 52-15,0 0 52 0,0 0 45 0,0 0 46 0,0 0 37 0,0 8 35 16,-6-4 27-16,6 3 27 0,0 0-694 0,0 4-175 0,0 0 0 0,-7 4 0 15,7-1 0-15,-7 2 0 0,7 2 0 0,0 3 0 0,-6-2 0 0,-1 3 0 0,7 0 0 16,-6 3 0-16,6-2 0 0,-6 2 0 0,6-3 0 0,-8 0 0 0,8 0 0 0,-6-4 0 16,6 4 0-16,-6-7 0 0,6-1 0 0,0 2 0 0,0-7 0 0,-6 3 0 15,6-4 0-15,0-5 0 0,0 1 0 0,0 0 0 0,0-4 0 0,0 0 0 16,0-4 0-16,0 0 0 0,0-3 0 0,0 0 0 0,6-5 0 0,-6 6 0 16,0-6 0-16,6-2 0 0,-6 3 0 0,6-4 0 0,-6-3 0 0,8 3 0 0,-2-3 0 15,0 0 0-15,1-2 0 0,-1-1 0 0,1 3 0 0,0-1 0 0,-1-3 0 0,6 4 0 16,-4 0 0-16,4 0 0 0,-5 2 0 0,6-1-45 0,-6 5 5 15,-1-2 4-15,7 3 20 0,-6 0 20 0,5-1 26 0,-5 6 27 0,0-2-11 0,-1 4-46 16,1 4 0-16,-1 0 0 0,0 4 0 0,2 0 0 0,-2 3 0 0,0 4 0 0,0 0 0 16,-6 0 0-16,8 4 0 0,-8 3 0 0,6 0 0 0,-6 1 0 0,6 3 0 15,-6 0 0-15,7 3 0 0,-7-2 0 0,6 2 0 0,-6-3 0 0,7 0 0 0,0 0 0 16,-7 0 0-16,6-4 0 0,0 1 0 0,-6-5 0 0,6 4 0 0,2-6 0 16,-2-1 0-16,0 0 0 0,1-4 0 0,0-3 0 0,-1-1 0 0,1 1 0 15,-1-8-129-15,0 1-576 0,8-1-77 0,-8-3-57 0,0-4 22 0,8 0 35 16,-8-1 45-16,7-6 45 0,-7 4 62 0,1-8 63 0,0 3 71 0,-1-3 74 0,0-3 105 15,2-2 106-15</inkml:trace>
  <inkml:trace contextRef="#ctx0" brushRef="#br1" timeOffset="138858.83">12186 8444 0 0,'6'0'206'0,"-6"0"176"0,7 3 76 15,-7-3 65-15,6 4 58 0,-6-1 57 0,0 1 55 0,7 1 48 0,-7-2 43 16,0 1 37-16,7 3 31 0,-1 0 32 0,0 1-256 0,2-1-628 0,-2 4 0 0,0-4 0 15,1 8 0-15,-1-4 0 0,1 3 0 0,-1 1 0 0,7 3 0 0,-7 2 0 16,2 1 0-16,4 1 0 0,-5 3 0 0,-1 1 0 0,1 3 0 0,-1-2 0 0,1 5 0 16,-1-3 0-16,1 4 0 0,-7 5 0 0,0-6 0 0,7 5 0 0,-7-1 0 15,0 5 0-15,-7-5 0 0,7 4 0 0,0-3 0 0,-7 4 0 0,1-1 0 16,-1 0 0-16,1-4 0 0,-1 1 0 0,-6 0 0 0,7-1 0 0,0-3 0 0,-8 1 0 16,8-6 0-16,-1-2-151 0,1 0-727 0,-7-4-2 0,6-3 22 0,1-5 34 15,0 1 37-15,-2-8 44 0,2 0 51 0,0-3 70 0,-1-4 73 0,7-4 78 0,-7-3 85 16,7 0 128-16,-6-4 166 0</inkml:trace>
  <inkml:trace contextRef="#ctx0" brushRef="#br1" timeOffset="139343.41">12857 8829 0 0,'-7'-4'265'0,"1"4"172"0,6 0 96 15,-7 0 68-15,7-4 55 0,0 4 46 0,-6 0 41 0,6 0 41 0,0 0 38 0,0 0 34 0,0 0 31 16,0 0 16-16,0 0-901 0,0 0-2 0,0 0 0 0,0 0 0 16,6 0 0-16,-6 4 0 0,7-4 0 0,6 4 0 0,-6-4 0 0,-1 3 0 0,6-3 0 15,2 4 0-15,-8 0 0 0,14-4 0 0,-7 3 0 0,0 1 0 0,6-4 0 16,-5 4 0-16,5-4 0 0,1 3 0 0,-8-3 0 0,8 0 0 0,0 0 0 0,-1 4 0 15,-5-4 0-15,5 0 0 0,0 0 0 0,-6 0 0 0,7 0 0 0,-7 0 0 0,0-4 0 16,0 4 0-16,0 0 0 0,0 0 0 0,1 0 0 0,-2 0 0 16,-5 0 0-16,6 0 0 0,-7 0 0 0,1-3 0 0,5 3 0 0,-4 0 0 0,-2 0 0 15,0 0 0-15,-6 0 0 0,7-4 0 0,-1 4-351 0,-6 0-239 0,7 0-144 16,-7 0-41-16,0-4-20 0,0 4 36 0,0 0 46 0,0 0 57 0,0 0 56 16,0 0 53-16,0-3 54 0,0-1 82 0,0 4 80 0,-7 0 80 0,1-4 86 0</inkml:trace>
  <inkml:trace contextRef="#ctx0" brushRef="#br1" timeOffset="139592.16">12941 9111 0 0,'-6'7'270'0,"-7"-3"196"16,6-1 99-16,1 1 70 0,-1 0 55 0,-5 0 46 0,4-1 40 0,8-3 35 0,-6 4 35 16,0-4 30-16,0 3 27 0,-1-3-286 0,7 0-617 0,0 0 0 0,0 0 0 15,0 0 0-15,0 4 0 0,7-4 0 0,-1 0 0 0,0 0 0 0,0 0 0 16,8 4 0-16,-8-4 0 0,14 0 0 0,-7 3 0 0,0-3 0 0,6 0 0 0,1 0 0 15,-1 4 0-15,1-4 0 0,6 0 0 0,-6 0 0 0,-1 0 0 0,7 0 0 16,0 3 0-16,-6-3 0 0,6 0 0 0,-6 0 0 0,6 0 0 0,-6-3 0 0,-1 3 0 16,0 0 0-16,0 0 0 0,1 0 0 0,0-4 0 0,-7 4 0 0,7 0 0 15,-8-3 0-15,2 3 0 0,-2-4 0 0,-5 4 0 0,6 0 0 0,-6-4 0 16,-1 4 0-16,0-3 0 0,1 3-373 0,-7-4-504 0,0 4 0 0,0 0 25 16,0 0 39-16,0 0 39 0,0 0 53 0,0-3 56 0,0-1 72 0,-7 4 72 0,1-4 81 15,0 4 83-15,6-4 115 0,-14 4 156 0</inkml:trace>
  <inkml:trace contextRef="#ctx0" brushRef="#br1" timeOffset="154591.31">14602 15734 0 0,'-6'0'196'0,"-1"4"181"0,1-4 88 0,6 3 74 16,-7-3 66-16,0 4 62 0,1-4 58 0,6 4 45 0,-6-4 42 0,6 0 33 15,-6 0 30-15,6 0 26 0,-8 0-487 0,8 0-414 0,0 0 0 0,0 0 0 0,0 0 0 16,0 0 0-16,0 0 0 0,0 0 0 0,0 0 0 0,8 0 0 0,-2 0 0 16,0 0 0-16,0 0 0 0,1 0 0 0,6 0 0 0,0 0 0 0,1 0 0 0,-2 0 0 15,8 0 0-15,-7 0 0 0,7-4 0 0,6 4 0 0,-7 0 0 0,7-4 0 16,0 4 0-16,0-3 0 0,7 3 0 0,-7-4 0 0,7 1 0 0,-1-1 0 0,-6 0 0 16,7 1 0-16,-1-1 0 0,7 0 0 0,-6-3 0 0,-1 3 0 0,-6-3 0 15,7 3 0-15,-1 1 0 0,1-5 0 0,-7 5 0 0,7-1 0 0,-7 0 0 16,0 1 0-16,0-1 0 0,-1 0 0 0,-5 1 0 0,0 3 0 0,-1 0 0 15,-5-4 0-15,5 4 0 0,-6 0 0 0,0 0 0 0,-6 0 0 0,6 4 0 0,-7-4 0 16,0 0 0-16,2 0 0 0,-2 0 0 0,0 3 0 0,-6-3 0 0,6 0 0 16,-6 0 0-16,0 0 0 0,0 0 0 0,0 0 0 0,0 0 0 0,0 0 0 0,0 0 0 15,0 0 0-15,0 0 0 0,-6 0 0 0,6 0 0 0,-6 0 0 0,0-3-834 16,6 3-34-16,-8 0 0 0,-4 0 31 0,5-4 36 0,1 4 47 0,-8 0 51 16,2 0 71-16,-2 0 77 0,-5 4 73 0,6-4 78 0,-6 3 114 0,-1 1 128 0</inkml:trace>
  <inkml:trace contextRef="#ctx0" brushRef="#br1" timeOffset="155258.45">14472 15778 0 0,'-6'4'208'0,"6"-4"174"0,-7 4 76 0,0-1 58 15,7-3 51-15,-6 4 59 0,6 0 60 0,-7-4 53 0,7 3 49 0,0 1 35 16,0-4 34-16,0 3 27 0,0 1-227 0,7 4-657 0,-7-5 0 0,6 5 0 0,1-1 0 16,0 0 0-16,-1 0 0 0,7 1 0 0,-6 3 0 0,5 0 0 0,2 0 0 15,5 1 0-15,-5 2 0 0,4-3 0 0,2 3 0 0,-1 0 0 0,7-2 0 16,-6 2 0-16,7 1 0 0,-1 0 0 0,-1-1 0 0,1 1 0 0,0-1 0 0,7-2 0 16,-7 2 0-16,0 1 0 0,7 0 0 0,-7-4 0 0,7 3 0 0,-7 1 0 15,0-4 0-15,-1 3 0 0,1-3 0 0,1 3 0 0,-1-2 0 0,-6 3 0 0,5-4 0 16,-5 0 0-16,0 3 0 0,-8-3 0 0,8 0 0 0,-7 4 0 0,0-4 0 0,0 0 0 15,-7-1 0-15,1 2 0 0,0-1 0 0,-1 0 0 0,1 0 0 16,-7 0 0-16,0 0 0 0,0 0 0 0,0 4 0 0,0-4 0 0,-7 0 0 0,7-1 0 0,-6 5 0 16,-1-3 0-16,-6 2 0 0,7 1 0 0,-8-1 0 0,2 1 0 0,-1 0 0 15,-1 3 0-15,-6 0 0 0,8 0 0 0,-8 5 0 0,1-2 0 0,-1 2 0 16,1 2 0-16,-7 1 0 0,6-1 0 0,-6 5 0 0,0-1 0 0,0 0 0 0,0 1 0 16,0 2 0-16,0-2 0 0,0 3 0 0,-1-4 0 0,1 0 0 0,7 2 0 0,-7-3 0 15,6-2 0-15,-6 3 0 0,7-7 0 0,-1 3 0 0,1-2 0 0,-1-5 0 0,8 0 0 16,-8 1 0-16,6-5 0 0,2 1 0 0,5-1 0 0,-6-3 0 0,6 0 0 0,-5-2 0 15,6-3 0-15,-2 2 0 0,2-1 0 0,6 0 0 0,-6-3 0 0,6-1 0 16,-7 1 0-16,7-4 0 0,0 4 0 0,-6-4 0 0,6 0 0 0,0 0 0 0,0 0 0 16,6 4 0-16,-6-4 0 0,0 0 0 0,7 0 0 0,-7 0 0 0,6 0 0 0,0 0 0 15,2-4 0-15,-2 4 0 0,0 0 0 0,7 0 0 0,0 0 0 0,0-4 0 16,1 4 0-16,4-4 0 0,-4 4 0 0,5-3 0 0,1-1 0 0,0 1 0 0,5-1 0 16,-5-3 0-16,6 3 0 0,0-4 0 0,1 6 0 0,-1-7 0 0,-1 2 0 15,1 0 0-15,7-1 0 0,-1 1 0 0,-6-4 0 0,7 4 0 0,-1 0 0 0,1-4 0 16,-1 3 0-16,1 1 0 0,-1-4 0 0,2 4 0 0,-2-1 0 0,1-2 0 15,-1 3 0-15,1-2 0 0,-7 2 0 0,7 0 0 0,-7 0 0 0,6-1 0 0,-6 5 0 0,0-5 0 16,-6 5 0-16,6-5 0 0,-7 5 0 0,7 3 0 0,-6-4 0 0,0 0 0 16,-8 4 0-16,8-3 0 0,-7 3 0 0,0 0 0 0,0 0 0 0,0 0 0 15,-7 0 0-15,8 0 0 0,-8 0 0 0,0 0 0 0,2 0 0 0,-2 0 0 0,0 0 0 16,0 0 0-16,-6 0 0 0,0 0 0 0,7 0 0 0,-7 0 0 0,0 0 0 0,0 0 0 16,0 0 0-16,0 0 0 0,0 0 0 0,0 0 0 0,0 0 0 0,0 0 0 0,0 0 0 15,-7 0 0-15,7-4-168 0,0 4-726 0,0-4 0 0,-6 1 29 0,6-1 33 0,-6 0 39 16,6 1 45-16,-6-1 48 0,-2 4 77 0,8-7 79 0,-6 3 92 0,0 0 92 15,-1 1 122-15,0-1 158 0</inkml:trace>
  <inkml:trace contextRef="#ctx0" brushRef="#br1" timeOffset="160341.98">14687 17903 19 0,'0'3'219'15,"0"-3"107"-15,0 4 70 0,0 0 52 0,0-4 42 0,0 3 40 0,0-3 37 0,0 0 9 16,0 5 3-16,0-5 15 0,0 0 19 0,0 0 14 0,-6 0 14 0,6 4-235 0,0-4-283 16,0 0-59-16,0 0-29 0,0 0-11 0,0 0-10 0,0 0-7 0,0 0-9 15,0-4 7-15,6 4 8 0,-6 0 4 0,0 0 9 0,0-5 5 0,6 5 9 0,-6-3 3 16,7 3 7-16,-7-4 5 0,7 4 6 0,-7-4 6 0,6 4 6 0,-6 0 3 0,6-3 0 16,-6 3 0-16,7-4-1 0,-1 4-2 0,-6-3-35 0,0 3-38 0,7 0 0 15,-7-4 0-15,7 4 0 0,-7 0 0 0,6 0 0 0,-6-4 0 0,0 4 0 0,0 0 0 0,0 0 0 16,0 0 0-16,0 0 0 0,0 0 0 0,0 0 0 0,6 0 0 0,-6 0 0 15,0 0 0-15,0 0 0 0,0 0 0 0,0 0 0 0,0 0 0 0,0 0 0 16,0 0 0-16,0 0 0 0,0 0 0 0,0 0 0 0,0 0 0 0,0 0 0 0,0 4 0 0,0-4 0 16,0 4 0-16,0-4 0 0,0 3 0 0,8 1 0 0,-8-1 0 0,0 1 0 15,0 0 0-15,6 4 0 0,-6-4 0 0,0 3 0 0,0 3 0 0,6-2 0 0,-6 2 0 16,0 2 0-16,6 2 0 0,-6 1 0 0,7 0 0 0,-7-1 0 0,0 4 0 0,7-3 0 16,-7 4 0-16,0-1 0 0,6 4 0 0,-6-4 0 0,7 0 0 0,-7 4 0 15,0-3 0-15,6 3 0 0,-6-4 0 0,0 4 0 0,0-4 0 0,6 1 0 16,-6 3 0-16,0-5 0 0,8 3 0 0,-8-2 0 0,0 0 0 0,0-3 0 15,0 3 0-15,0-4 0 0,6 1 0 0,-6 0 0 0,0-1 0 16,0 1 0-16,0-4 0 0,-6 0 0 0,6 0 0 0,0 0 0 16,0-3 0-16,0-1 0 0,0 0 0 0,-8 0 0 0,8-3 0 0,0 0 0 15,-6-1 0-15,6-3 0 0,-6 4 0 0,-1-4 0 0,1-4-88 0,-1 1-656 16,0-5-69-16,1 1-52 0,0-4 24 0,-8 0 36 0,2-7 52 0,-2 3 53 16,1-8 90-16,1 6 88 0,-2-9 56 0,2 1 56 0,-8-1 100 0,7-3 103 15</inkml:trace>
  <inkml:trace contextRef="#ctx0" brushRef="#br1" timeOffset="160495.9">14648 17709 0 0,'13'-11'199'0,"-7"4"175"0,8-1 76 15,-8 1 50-15,0 0 40 0,1 3 36 0,0-3 33 0,-7 3 37 0,6 0 40 16,0 4 27-16,-6-3 29 0,0-1 22 0,7 4 20 0,-7-5-316 0,6 5-374 0,-6 0-72 16,7 0-27-16,-7 5-15 0,7-5-11 0,-1 0-62 0,0 0-71 0,2 4-76 15,-2-4-78-15,0 3-127 0,7-3-128 0,0 4-79 0,0 0-63 0,1-1 12 0,-2 1 26 16,2 0 42-16,-2 3 47 0,1-3 43 0,7-1 48 0,-8 1 78 0,2 3 78 0,-1-3 77 15,7 0 80-15</inkml:trace>
  <inkml:trace contextRef="#ctx0" brushRef="#br1" timeOffset="161024.7">15149 17917 0 0,'-6'0'196'0,"6"0"175"0,0 0 79 0,-6 0 54 0,6 0 46 0,-8 0 43 16,8 0 42-16,-6 0 38 0,6 0 42 0,0 0 28 0,0 0 28 0,-6 0 33 0,6 5 33 16,0-5-488-16,0 4-349 0,0-4 0 0,0 0 0 0,0 3 0 0,6-3 0 15,-6 0 0-15,6 4 0 0,2-4 0 0,-2 3 0 0,-6-3 0 0,13 4 0 0,-7-4 0 0,1 0 0 16,6 3 0-16,-7-3 0 0,8 0 0 0,-8 4 0 0,7-4 0 0,0 0 0 15,0 0 0-15,-7 0 0 0,8-4 0 0,-2 4 0 0,2 0 0 0,-8 0 0 0,7-3 0 16,-6 3 0-16,6 0 0 0,-7-4 0 0,0 4 0 0,8 0 0 0,-8-3 0 0,1 3 0 16,-7 0 0-16,6 0 0 0,1 0 0 0,-7 0 0 0,6 0 0 0,-6 0 0 0,0 3 0 15,7-3 0-15,-7 0 0 0,0 0 0 0,0 4 0 0,0-1 0 0,-7 1 0 0,7 0 0 16,0-1 0-16,-6 1 0 0,6 3 0 0,-7-3 0 0,7 3 0 0,-6 1 0 16,-1-1 0-16,1 0 0 0,0 4 0 0,-2-3 0 0,2 2 0 0,-7-2 0 0,7 3 0 15,-1-3 0-15,-6 2 0 0,7 2 0 0,-8-5 0 0,8 3 0 0,-7-2 0 0,0 2 0 16,7-2-86-16,-7 0-392 0,-1-1-90 0,8 4-89 0,-8-3-71 0,8 2-59 15,-6-2 39-15,5-1 52 0,0 3 55 0,-6-2 58 0,7 0 53 0,0-2 56 0,-2 6 78 16,2-5 76-16,0 1 71 0,-1 3 71 0</inkml:trace>
  <inkml:trace contextRef="#ctx0" brushRef="#br1" timeOffset="161208.48">15143 18423 0 0,'6'4'201'0,"1"0"177"0,-1-4 82 16,1 3 63-16,-7-3 56 0,7 0 59 0,-7 4 57 0,6-4 47 0,-6 0 42 15,6-4 38-15,-6 4 33 0,6 0 28 0,-6-3-252 0,8 3-631 0,-2-4 0 16,-6 0 0-16,13 1 0 0,-6-5 0 0,-1 5 0 0,1-1 0 16,5-3 0-16,-5-1 0 0,6 1 0 0,0 0 0 0,0-1 0 0,0 1 0 0,0-4 0 15,0 3 0-15,1-3 0 0,-2 1 0 0,1-5-313 0,7 4-267 0,-8 0-115 16,2-4-65-16,-1 4-53 0,0-4 35 0,0 5 49 0,0-5 63 0,0 5 66 0,0-6 54 16,0 5 53-16,-7-3 80 0,8 3 78 0,-8 3 81 0,7-3 85 0</inkml:trace>
  <inkml:trace contextRef="#ctx0" brushRef="#br1" timeOffset="161541.95">15618 17980 0 0,'-6'-4'172'0,"6"1"171"0,-7-1 77 15,7 0 51-15,-6 0 40 0,-1 1 46 0,0-1 46 0,7 1 47 0,-6 3 45 0,0-4 35 16,6 4 28-16,-6-4 23 0,6 4 19 0,-8 0-285 0,8 0-345 0,0 0-155 0,0 4-15 16,0-4 0-16,0 4 0 0,-6-1 0 0,6 1 0 0,6 3 0 0,-6 1 0 15,0-1 0-15,0 4 0 0,8-4 0 0,-8 4 0 0,6 0 0 0,-6 4 0 0,6-4 0 16,-6 3 0-16,6 2 0 0,1-2 0 0,0 1 0 0,-1 3 0 0,1-4 0 0,-1-3 0 15,0 4 0-15,2 0 0 0,-2-5 0 0,0 2 0 0,1-2 0 0,0 2 0 0,-1-1 0 16,0-4 0-16,1 1 0 0,-1-5 0 0,1 4 0 0,0-3 0 0,5-4 0 0,-5 4 0 16,0-4 0-16,-1 0 0 0,0-4 0 0,1 4 0 0,-1-7 0 0,1 3 0 0,0-4 0 15,-1 2 0-15,0-5 0 0,2 3 0 0,-2-6 0 0,0 2 0 0,0-2 0 16,-6-1 0-16,7 0 0 0,0-3 0 0,-7 4 0 0,0-5 0 0,6 1 0 0,-6-1 0 16,0 1 0-16,0 3 0 0,-6-3 0 0,6 4 0 0,0-1 0 0,-7-4 0 0,0 9 0 15,7-5 0-15,-6 1 0 0,0 2 0 0,-8 1 0 0,8 4 0 0,0-4 0 0,-1 4 0 16,0-4 0-16,-6 3 0 0,7 5 0 0,-7-5 0 0,6 5 0 0,1-1 0 15,-7 0 0-15,6 4 0 0,-6-3 0 0,7 3 0 0,0 0 0 0,-8 3 0 0,8-3 0 0,0 4 0 16,-2 0 0-16,2-1-315 0,-7 5-447 0,13-1-107 0,-6 0 13 0,-1 1 33 16,0-1 45-16,1 0 47 0,6 1 64 0,-6 2 68 0,0-6 69 0,6 3 71 0,-8 2 91 15,8-6 92-15,0 1 126 0,-6-1 142 0</inkml:trace>
  <inkml:trace contextRef="#ctx0" brushRef="#br1" timeOffset="165007.77">16393 16137 0 0,'0'-7'157'0,"0"3"174"0,-6 1 83 0,6-1 62 0,0 0 51 16,-7 4 54-16,1 0 51 0,0-3 46 0,-2 6 45 0,2-3 37 0,0 0 37 15,-7 4 32-15,6 3 30 0,1-3-432 0,-7 3-427 0,-1 1 0 0,8 2 0 16,-7 2 0-16,0-2 0 0,7 5 0 0,-7 0 0 0,-1 3 0 0,2 4 0 0,4-4 0 15,-4 8 0-15,-1 0 0 0,0 0 0 0,6 3 0 0,-5 0 0 0,4 4 0 0,-4 0 0 16,6 0 0-16,-8 0 0 0,8 3 0 0,-1 1 0 0,1-3 0 0,-1 1 0 16,0-1 0-16,7-1 0 0,0 4 0 0,-6-9 0 0,6 6 0 0,0-8 0 0,0 2 0 15,0-3 0-15,6 2 0 0,-6-5 0 0,7 0 0 0,-7-4 0 0,7 0 0 16,-1 1 0-16,1-4 0 0,-1-1 0 0,1-3 0 0,0 0 0 0,-1 0 0 0,0-4 0 16,0 4 0-16,2-3 0 0,4-5 0 0,-5 1 0 0,-1 0 0 0,8-1 0 15,-8-3 0-15,6 0-27 0,2-3-414 0,-8 3-52 0,8-4-158 0,-1-3-165 0,-7-1 16 0,7 1 43 16,0 0 58-16,0-4 61 0,-6 0 48 0,6-4 47 0,0 4 69 0,0-4 70 15,-1 1 69-15,-4-1 68 0,4 0 77 0,-5 1 124 0</inkml:trace>
  <inkml:trace contextRef="#ctx0" brushRef="#br1" timeOffset="165258">16484 16774 0 0,'0'-4'256'0,"-6"4"193"0,6 0 98 0,-7-2 72 0,7 2 57 0,-6 0 49 16,6-5 42-16,0 5 35 0,-6 0 33 0,6-3 29 0,0 3 26 0,-7 0-129 0,7-4-761 15,0 4 0-15,0 0 0 0,0 0 0 0,0 0 0 0,0-4 0 0,7 4 0 16,-1-3 0-16,0 3 0 0,-6-4 0 0,7 4 0 0,6-3 0 0,-6 3 0 0,-1-4 0 16,7 1 0-16,-6 3 0 0,5-4 0 0,1 0 0 0,1 0 0 0,-2-2 0 0,2 1 0 15,-1 2 0-15,6-1 0 0,-6-3 0 0,1 3 0 0,-2-3 0 0,2 0 0 16,-2 2 0-16,8-1 0 0,-7 2 0 0,0-4 0 0,0 5 0 0,0-1 0 16,-7-3 0-16,8 4 0 0,-8-1 0 0,8 0 0 0,-8 0 0 0,6 4-88 0,-5-4-399 15,0 2-54-15,-1 2-138 0,1-5-140 0,-1 5 21 0,0-4 41 0,2 4 57 0,-2-3 59 16,0-1 57-16,0 4 54 0,-6-4 79 0,8 1 75 0,-8-5 71 0,6 5 69 15,-6-1 76-15,6-3 121 0</inkml:trace>
  <inkml:trace contextRef="#ctx0" brushRef="#br1" timeOffset="165508.08">16993 16340 0 0,'0'-6'195'0,"0"3"188"0,0-4 99 0,0 3 77 0,0 1 69 0,6-1 56 0,-6 0 53 15,0 1 41-15,0-1 38 0,0 4 32 0,0-3 29 0,0 3 28 0,0-4-606 16,0 4-299-16,0 0 0 0,0 0 0 0,0 0 0 0,6 0 0 0,-6 0 0 15,0 4 0-15,0-4 0 0,0 3 0 0,6 1 0 0,-6 3 0 0,0-3 0 0,0 3 0 16,0 3 0-16,0-1 0 0,8 2 0 0,-8 3 0 0,0 1 0 0,0 3 0 0,0-3 0 16,0 7 0-16,6-1 0 0,-6 6 0 0,0-6 0 0,0 5 0 0,0 3 0 15,0-3 0-15,0 3 0 0,0-3 0 0,0 3 0 0,6-3 0 0,-6 3 0 0,0-4 0 16,0 2 0-16,0-2 0 0,0 1 0 0,0-4 0 0,0-4 0 0,7 4 0 0,-7-3 0 16,0-5 0-16,0 1 0 0,0-4 0 0,7 0 0 0,-7 0 0 0,0-4 0 15,0 0 0-15,0-3-376 0,0-4-290 0,0 0-181 0,0 0 5 0,0 0 32 16,0-4 50-16,0 1 54 0,6-8 61 0,-6 0 65 0,0 0 58 0,0-4 61 0,0-3 78 0,0-1 81 15,0-3 88-15,0-3 137 0</inkml:trace>
  <inkml:trace contextRef="#ctx0" brushRef="#br1" timeOffset="165792.58">17161 16031 0 0,'0'-4'238'0,"0"1"187"15,0-1 90-15,-6 1 68 0,6 3 59 0,0-4 49 0,-6 4 44 0,6 0 34 16,0-4 31-16,0 4 26 0,0 0 25 0,0 0 28 0,0 0-642 0,0 0-237 0,6 0 0 15,-6 0 0-15,6 0 0 0,-6 0 0 0,8 4 0 0,-2-4 0 0,-6 4 0 16,6-4 0-16,7 3 0 0,-6 1 0 0,0 3 0 0,5-4 0 0,-6 8 0 16,8-4 0-16,-1 5 0 0,0-1 0 0,0 0 0 0,0 4 0 0,0-1 0 0,0 1 0 15,-6 4 0-15,6-1 0 0,0 3 0 0,0 2 0 0,-7-1 0 0,8 3 0 16,-8 1 0-16,0 3 0 0,1 1 0 0,-1 2 0 0,1-2 0 0,-7 6 0 0,6-3 0 16,-6 4 0-16,0 0 0 0,0-1 0 0,0 4 0 0,0 1 0 0,-6-5 0 15,6 5 0-15,-7-4 0 0,7 3 0 0,-6-4 0 0,-1 1 0 0,7 0 0 0,-6-4 0 16,0-1 0-16,-2-2 0 0,8-2 0 0,-6-1 0 0,0-2 0 0,-1-3 0 0,7-3 0 15,-6-1 0-15,6-3 0 0,-7-1 0 0,7-2 0 0,0-5 0 0,-6 0 0 16,-1-3 0-16,7-1 0 0,-6-6-344 0,-1 3-538 0,0-7-2 0,7 0 26 0,-6-5 36 16,6 1 38-16,-6-4 45 0,6-3 50 0,-7 0 84 0,7-1 88 0,-7-3 92 15,7 1 94-15,-6-5 103 0,6 0 145 0</inkml:trace>
  <inkml:trace contextRef="#ctx0" brushRef="#br1" timeOffset="166474.45">17546 15922 0 0,'0'-4'127'16,"0"0"159"-16,7 4 64 0,-7-4 57 0,0 0 53 0,6 4 48 0,-6-2 45 15,0-3 33-15,0 1 30 0,0 1 27 0,0-1 22 0,0 0 19 0,6 4 21 16,-6-3-249-16,0-1-297 0,0 0-43 0,0-2-5 0,0 1-22 0,7 2-23 0,-7-1-16 15,0 0-15-15,7 1-3 0,-1-1-4 0,-6 1 5 0,6-1 6 0,-6 0 4 0,8 4 10 16,-2-3 8-16,-6-1 7 0,6 0 9 0,-6 4 8 0,7-3-85 0,-7 3 0 16,6 0 0-16,-6-4 0 0,7 4 0 0,-7 0 0 0,0 0 0 0,6 0 0 15,-6 0 0-15,0 0 0 0,0 4 0 0,7-4 0 0,-7 3 0 0,0-3 0 16,0 4 0-16,0 0 0 0,6-1 0 0,-6 1 0 0,0 3 0 0,0 0 0 0,0 1 0 16,6 0 0-16,-6-2 0 0,0 5 0 0,0 0 0 0,8 0 0 0,-8 5 0 15,0-6 0-15,0 5 0 0,0-1 0 0,6 5 0 0,-6-5 0 0,0 5 0 0,0-5 0 16,0 4 0-16,0 1 0 0,0-4 0 0,0 3 0 0,0-3 0 0,0 3 0 15,0-3 0-15,0 3 0 0,0-4 0 0,0 1 0 0,0-5 0 0,0 6 0 16,0-1 0-16,0-4 0 0,0 0 0 0,-6-1 0 0,6-2 0 0,0 3 0 0,0-4 0 16,0 1 0-16,0-1 0 0,0 0 0 0,0 0 0 0,0-3 0 0,-8 0 0 0,8-1 0 15,0 0 0-15,0 3 0 0,-6-3 0 0,6-3 0 0,0 3 0 0,0 1 0 16,-6-4 0-16,6 4 0 0,-7-4 0 0,1 0 0 0,-1 0 0 0,1 0 0 0,-1-4-646 16,1 4-220-16,-8-7 1 0,8 4 27 0,-7-3 39 0,6-4 44 0,-5 3 52 15,-1-4 58-15,6-4 71 0,-6 0 77 0,-7-3 94 0,7 0 93 0,1 0 96 0,-2-8 138 16</inkml:trace>
  <inkml:trace contextRef="#ctx0" brushRef="#br1" timeOffset="166641.83">17468 15416 3 0,'13'-19'275'0,"0"8"152"0,-7-3 82 0,8 3 61 16,-8 4 50-16,7-1 41 0,-6 0 33 0,-1 2 32 0,1 1 29 0,-1 2 20 0,0 3 19 15,-6 0-36-15,7 0-134 0,0 0-624 0,-1 3 0 0,-6-3 0 0,6 5-327 16,-6-3-237-16,8 7-207 0,-8-6-14 0,6 5 16 0,0-5 25 0,1 4 28 0,-1 1 36 15,1-1 43-15,-1-3 60 0,1 2 68 0,-1-1 84 0,0-2 86 0,2 1 97 16,-2 0 136-16</inkml:trace>
  <inkml:trace contextRef="#ctx0" brushRef="#br1" timeOffset="170057.57">18457 15101 0 0,'14'0'168'0,"-8"0"171"0,1 0 75 15,-7 0 59-15,7 0 52 0,-1 3 59 0,-6-3 59 0,6 0 51 0,-6 4 49 16,0-4 37-16,0 0 32 0,0 0 32 0,0 0 28 0,0 0-572 0,-6 0-300 16,6 0 0-16,0 0 0 0,0 0 0 0,-6 0 0 0,6 0 0 0,-7 0 0 0,7 0 0 0,-7 0 0 15,7 0 0-15,-6 0 0 0,0 0 0 0,6 0 0 0,-8 4 0 0,2-4 0 16,0 3 0-16,-1 1 0 0,1-1 0 0,-1 1 0 0,1 3 0 0,-1 1 0 15,1 3 0-15,-8 3 0 0,8 1 0 0,-7-1 0 0,0 5 0 0,0 3 0 16,0 4 0-16,0-1 0 0,0 1 0 0,0 7 0 0,0-4 0 0,-7 8 0 0,8-4 0 16,-2 6 0-16,2-1 0 0,-2 6 0 0,-5-4 0 0,5 8 0 0,2-4 0 0,-1 3 0 15,0 1 0-15,6 3 0 0,-6 0 0 0,0 5 0 0,7-2 0 0,-8 2 0 16,8 2 0-16,0 4 0 0,-1-3 0 0,1 3 0 0,6 4 0 0,-7-4 0 16,7 4 0-16,0 0 0 0,-7 0 0 0,14 0 0 0,-7 0 0 0,0 0 0 0,7 0 0 15,-7-4 0-15,6 1 0 0,-6-1 0 0,7-4 0 0,-1-3 0 0,0 0 0 16,2-4 0-16,-2-3 0 0,0-1 0 0,7-2 0 0,-6-5 0 0,-1-3 0 0,1-4 0 15,-1 0 0-15,1-4 0 0,6-3 0 0,-7-1 0 0,0-3 0 0,2-3 0 0,-2-5 0 0,0 1 0 16,1-4 0-16,-1 0 0 0,1 0 0 0,-7-5 0 0,7 0-610 0,-1-3-256 16,0-3 0-16,-6 0 29 0,6-3 40 0,2-3 41 0,-2 0 63 0,0-5 63 0,1 0 65 15,0-8 65-15,-1 1 84 0,1 0 86 0,-1-8 97 0,0 1 141 0</inkml:trace>
  <inkml:trace contextRef="#ctx0" brushRef="#br1" timeOffset="170875.07">18556 15566 0 0,'0'-8'128'0,"6"5"156"0,-6-5 59 0,0 5 55 0,7-4 50 0,-7 3 50 15,0 0 46-15,6 4 43 0,-6-3 38 0,0-1 28 0,0 4 27 0,0 0 28 0,0-4 26 16,0 4-230-16,0 0-280 0,0 0-19 0,6 4 20 0,-6-4-7 0,0 4-33 15,0-1-185-15,7 1 0 0,-7 0 0 0,0-1 0 0,0 4 0 0,7-3 0 16,-7 7 0-16,6-4 0 0,-6 5 0 0,0-2 0 0,6 5 0 0,-6-1 0 0,0 2 0 16,8 2 0-16,-8 0 0 0,0 0 0 0,0 4 0 0,0 0 0 0,0 0 0 0,0 4 0 15,0-4 0-15,-8 4 0 0,8-1 0 0,0 1 0 0,-6-1 0 0,6 1 0 16,-6-1 0-16,6-2 0 0,-7-1 0 0,7 0 0 0,0-4 0 0,-7 1 0 16,7-1 0-16,0-4 0 0,-6-3 0 0,6 0 0 0,0 8 0 15,-6-12 0-15,6-3 0 0,0 3 0 0,0-7 0 0,0 0 0 0,0 0 0 0,0 0 0 16,0 0 0-16,6 0 0 0,-6-3 0 0,0-5 0 0,0 4 0 0,6-7 0 0,-6 4 0 15,7-4 0-15,-7-4 0 0,7 4 0 0,-7-7 0 0,6 4 0 0,0-5 0 16,2 1 0-16,-2-4 0 0,0 3 0 0,1-2 0 0,6-1 0 0,-7-1 0 16,1-2 0-16,5 3 0 0,2 0 0 0,-8 4 0 0,8-4 0 0,-2 3 0 0,-5-3 0 15,6 4 0-15,0 3 0 0,0-3 0 0,-6 3 0 0,5 1 0 0,1-1 0 0,-6 1 0 16,6 3 0-16,1 0 0 0,-8-1 0 0,6 5 0 0,-5-4 0 0,6 4 0 16,-6 3 0-16,-1-3 0 0,0 3 0 0,2 0 0 0,-2 1 0 0,0 3 0 15,0-4 0-15,1 4 0 0,0 0 0 0,-1 4 0 0,1-4 0 0,-1 3 0 16,-6 1 0-16,7 0 0 0,0 3 0 0,-7 0 0 0,6 4 0 0,0 0 0 0,-6 1 0 15,6 2 0-15,-6 1 0 0,8-1 0 0,-8 5 0 0,6-1 0 0,-6 0 0 16,0 4 0-16,6-1 0 0,-6 2 0 0,7-1 0 0,-7 0 0 0,0 0 0 0,6-4 0 16,-6 4 0-16,7-3 0 0,-7-1 0 0,7 1 0 0,-7-1 0 0,0-4 0 15,6 1 0-15,0-4 0 0,-6 0 0 0,8 0 0 0,-8-4 0 0,6 0 0 16,0 0 0-16,0 2 0 0,-6-6 0 0,7 1 0 0,0 0 0 0,-1-4 0 0,1 0 0 16,-1 0 0-16,0 0 0 0,2-4-9 0,-8 0-669 0,6 1-186 0,0-2 2 0,0 1 29 15,1-3 36-15,6 4 43 0,-6-5 57 0,-1 5 59 0,1-4 71 0,6 3 72 16,-7-3 94-16,0 3 93 0,2 0 95 0,-2 1 138 0</inkml:trace>
  <inkml:trace contextRef="#ctx0" brushRef="#br1" timeOffset="171357.8">18686 17005 0 0,'6'-3'108'0,"-6"3"141"0,7-4 55 0,-7 4 52 0,7-4 47 0,-7 1 48 15,6 3 48-15,-6-4 32 0,0 1 27 0,6-1 22 0,-6 0 18 0,0 1 24 0,7-1 21 16,-7 0-212-16,6 1-258 0,1-1-33 0,-7 0-5 0,7 1-19 0,-1-1-22 16,-6-3-25-16,6 3-25 0,1 0-5 0,0 1-5 0,-1-1 2 0,0-1 4 0,1-1 2 15,-1 3-2-15,1-2 6 0,-7 5 3 0,7-4 11 0,-1 1 10 0,0 3 12 0,2 0 15 16,-8 0 11-16,6 0 11 0,0 0 5 0,-6 3-23 0,6 1-101 0,-6 1 0 16,7-2 0-16,-7 3 0 0,0 3 0 0,7 2 0 0,-7 0 0 0,0 0 0 0,6 0 0 15,-6 3 0-15,0 1 0 0,0 3 0 0,7 0 0 0,-7 2 0 0,0-3 0 0,0 5 0 16,6 0 0-16,-6 0 0 0,0 0 0 0,0 0 0 0,0 1 0 0,6 2 0 15,-6-3 0-15,0 0 0 0,0-1 0 0,0 1 0 0,0 0 0 0,0-3 0 16,8 3 0-16,-8-4 0 0,0 0 0 0,0 1 0 0,0-4 0 0,0-1 0 0,0 1 0 16,0 0 0-16,0-1 0 0,0-3 0 0,0 0 0 0,0-4 0 0,-8 4 0 0,8-3 0 15,0-5 0-15,0 5 0 0,0-5 0 0,-6 1 0 0,6 0 0 0,0 0 0 16,-6-4 0-16,-1 0 0 0,7 0 0 0,-6-4 0 0,-8 0 0 0,8 0 0 0,0-3 0 16,-8-4-362-16,2 0-350 0,-2 0-150 0,1-3 8 0,1-5 29 0,-8-3 45 0,7 0 46 15,-7 1 70-15,1-6 73 0,6-2 71 0,-7 4 72 0,1-5 90 0,-1-3 90 16,0 4 95-16,1 0 133 0</inkml:trace>
  <inkml:trace contextRef="#ctx0" brushRef="#br1" timeOffset="171494.76">18601 16720 0 0,'14'-11'201'0,"-2"-4"177"15,1 8 79-15,0-5 62 0,-6 6 54 0,-1-2 47 0,8 1 41 0,-8 3 29 0,0 1 22 16,-6-1 18-16,7 4 14 0,0-3 12 0,-7 3 7 0,6 0-376 0,-6 0-387 16,6 3 0-16,-6-3-86 0,7 0-92 0,-7 0-74 0,6 0-71 0,1 0-72 15,0 0-168-15,-7 0-169 0,12-3 1 0,-5 3 30 0,0-4 34 0,5 0 37 0,1 0 42 16,-6-2 42-16,12 1 60 0,-5-2 60 0,-2-1 75 0,2-3 77 0,-1 0 78 0,-1 0 130 15</inkml:trace>
  <inkml:trace contextRef="#ctx0" brushRef="#br1" timeOffset="171962.25">19382 15338 0 0,'0'-4'243'0,"7"2"194"0,-7-3 101 15,0 2 72-15,0-1 59 0,7 4 44 0,-7-4 38 0,0 4 32 0,0 0 29 16,0 0 31-16,0 0 29 0,0 0 29 0,0 0-882 0,0 0-19 0,0 4 0 15,6-4 0-15,-6 4 0 0,6-1 0 0,-6 2 0 0,8 1 0 0,-2 2 0 0,0-4 0 16,1 7 0-16,-1-4 0 0,1 4 0 0,-1 4 0 0,7-4 0 0,1 3 0 0,-8 1 0 16,7 3 0-16,0 0 0 0,0 5 0 0,0-5 0 0,-6 4 0 0,5 3 0 15,2-2 0-15,-1 6 0 0,-7-3 0 0,7 3 0 0,0 4 0 0,-7 0 0 16,2 2 0-16,4 3 0 0,-5-1 0 0,-1 3 0 0,1 4 0 0,-1 0 0 0,1 4 0 16,-7-1 0-16,6 1 0 0,-6 3 0 0,0 0 0 0,0 4 0 0,0 0 0 0,0 0 0 15,0 0 0-15,0 1 0 0,-6 2 0 0,6-4 0 0,-7 5 0 0,1-3 0 16,-1-3 0-16,7 3 0 0,-6-5 0 0,-1 4 0 0,-5-3 0 0,4-5 0 15,2 5 0-15,0-9 0 0,-1 5 0 0,0-4 0 0,-5-4 0 0,5-3 0 0,1 3 0 0,-1-7 0 16,0 0 0-16,-5 1 0 0,5-6 0 0,0-1 0 0,1-2 0 0,0-3 0 16,-1 0 0-16,7-4 0 0,-6 0 0 0,-1-3 0 0,0-1 0 0,1 0 0 0,0-2 0 15,6-1 0-15,-8-3 0 0,2 3 0 0,0-4 0 0,-1-3 0 0,1 3 0 0,-1-3 0 16,1-1-428-16,-1 1-448 0,1-4-1 0,0 0 30 0,-2 0 34 0,2 0 41 16,0-4 53-16,-1-3 56 0,7 3 71 0,-7-3 74 0,1-4 88 0,6 0 91 0,-6-4 106 15,6 3 149-15</inkml:trace>
  <inkml:trace contextRef="#ctx0" brushRef="#br1" timeOffset="172841.33">20647 15756 0 0,'0'-7'150'15,"6"-1"163"-15,-6 1 66 0,-6 0 58 0,6 0 53 0,0-1 45 0,0 1 43 16,-8 0 36-16,8-1 33 0,-6 1 25 0,6 0 25 0,-6 3 21 0,-1-3 23 0,0-1-270 16,7 1-322-16,-6 0-43 0,0 0-1 0,-1-1-16 0,1 0-17 0,-1 1-11 15,0 0-10-15,1 0-9 0,-7-1-4 0,6 1-2 0,1 4-36 0,0-5 0 0,-1 4 0 16,1-3 0-16,-1 3 0 0,0 1 0 0,1-5 0 0,-8 5 0 15,8 3 0-15,6-4 0 0,-6 4 0 0,0-3 0 0,-1 3 0 0,0 0 0 0,1 0 0 16,-1 0 0-16,1 3 0 0,6-3 0 0,-6 4 0 0,-2-1 0 0,2 1 0 16,0 3 0-16,6 1 0 0,-7-1 0 0,0 1 0 0,1 2 0 0,6 1 0 0,-6 3 0 15,-1 2 0-15,1-1 0 0,6 3 0 0,-7 4 0 0,0 0 0 0,1 0 0 16,6 3 0-16,-6 5 0 0,6-5 0 0,-7 8 0 0,0 0 0 0,7 0 0 0,-6 4 0 16,6-1 0-16,-6 1 0 0,6 4 0 0,0 2 0 0,-7-2 0 0,7 2 0 15,0 2 0-15,0-2 0 0,-6 1 0 0,6 1 0 0,0-2 0 0,0-2 0 0,0 3 0 16,0 0 0-16,6-4 0 0,-6 0 0 0,0-3 0 0,0-1 0 0,0-3 0 0,7 0 0 15,-7-3 0-15,0-1 0 0,6-3 0 0,-6 0 0 0,0-5 0 0,0-3 0 16,0 1 0-16,0-4 0 0,6-1 0 0,-6 1 0 0,0-4 0 0,0-4 0 0,0 0 0 16,0 1 0-16,0-1 0 0,0-3 0 0,0 0 0 0,0-1 0 0,-6 1 0 0,6-4 0 15,0 0 0-15,0-4 0 0,-6 1-336 0,6 3-191 0,0-8-151 0,-7 4-157 16,1-7 13-16,6 4 34 0,-7-4 47 0,7-3 53 0,-7-1 71 0,1 0 71 0,0 1 85 16,-2-5 78-16,2-3 73 0,0 4 72 0,0-4 68 0,-1 0 119 0</inkml:trace>
  <inkml:trace contextRef="#ctx0" brushRef="#br1" timeOffset="173057.54">20067 16276 0 0,'0'-3'221'15,"0"-1"187"-15,0 0 91 0,0 4 76 0,0-3 71 0,0 3 55 0,0 0 52 0,0-4 40 16,0 4 36-16,0 0 31 0,0 0 27 0,0 0 29 0,0 0-813 0,0 0-103 0,0 0 0 16,0 0 0-16,6 4 0 0,-6-4 0 0,6 0 0 0,1 0 0 0,-7 3 0 15,13-3 0-15,-6 0 0 0,-1 0 0 0,0 0 0 0,8 0 0 0,-2 0 0 16,2 0 0-16,-1-3 0 0,-1 3 0 0,8-4 0 0,-6 4 0 0,5-3 0 0,1-1 0 15,-2 0 0-15,2 1 0 0,0-5 0 0,-1 5 0 0,7-5 0 0,-6 5 0 0,-1-5 0 16,7 1 0-16,-6-4 0 0,7 3 0 0,-9 1 0 0,2-4 0 0,7 4-79 16,-8-4-671-16,0 4-133 0,8-1 11 0,-8 1 31 0,0-4 40 0,8 4 41 15,-8-1 60-15,0 1 63 0,1-1 79 0,-7 1 81 0,7 0 102 0,0 0 102 16,-8 3 111-16,2-4 139 0</inkml:trace>
  <inkml:trace contextRef="#ctx0" brushRef="#br1" timeOffset="173490.89">21252 15668 0 0,'0'-3'176'0,"0"-1"170"0,0 0 73 0,0 1 60 0,0 3 54 15,0-4 61-15,0 4 64 0,0-3 49 0,0 3 47 0,0-4 36 0,-7 4 30 16,7-4 26-16,0 4 25 0,-6 0-673 0,6 0-198 0,-6 0 0 0,6 0 0 16,-8 0 0-16,2 0 0 0,6 0 0 0,-6 4 0 0,0-4 0 0,-2 4 0 0,2 3 0 0,0-4 0 15,-1 5 0-15,1 3 0 0,-8 0 0 0,8 3 0 0,-6 1 0 0,-2 3 0 16,8 0 0-16,-7 8 0 0,-1 0 0 0,2 0 0 0,-2 3 0 0,2 4 0 15,-2 4 0-15,1-1 0 0,1 1 0 0,-2 3 0 0,8 0 0 0,-7 1 0 0,6 3 0 16,1 0 0-16,-7-4 0 0,13 4 0 0,-7 1 0 0,1-2 0 0,6-3 0 0,-7 4 0 16,7-4 0-16,0-3 0 0,0 3 0 0,0-2 0 0,7-6 0 0,-7 1 0 15,6-3 0-15,1 2 0 0,-7-7 0 0,6 1 0 0,1-4 0 0,-1 0 0 16,1 1 0-16,0-5 0 0,-1-4 0 0,0 1 0 0,1 0 0 0,0-4 0 0,-1 0 0 16,0 0 0-16,1-4 0 0,-1-3 0 0,1 3 0 0,0-3-466 0,-1-1-340 0,0-3-65 15,1 0 20-15,-7 0 34 0,7 0 43 0,-1 0 49 0,-6-3 63 0,6-5 67 0,1 5 74 16,-7-5 76-16,7-3 103 0,-7 4 105 0</inkml:trace>
  <inkml:trace contextRef="#ctx0" brushRef="#br1" timeOffset="174457.14">21278 16152 0 0,'0'-7'67'0,"0"-1"147"15,-6 5 63-15,6-5 54 0,0 1 50 0,0 0 56 0,0-1 61 0,0 5 45 0,-7-5 42 16,7 1 31-16,0 3 30 0,0-3 25 0,0 0 25 0,0 3-191 0,0 1-233 15,-7-2-50-15,7 1-21 0,0 2-28 0,0 2-27 0,0-5-31 0,0 5-33 16,0 0-13-16,0 0-10 0,0 0-2 0,0 5-3 0,0-3-1 0,0 2-1 16,0 4 3-16,0 0 1 0,0 2 2 0,0 1-58 0,0 0 0 0,7 4 0 0,-7 0 0 15,0 0 0-15,0 6 0 0,0-3 0 0,0 5 0 0,0-1 0 0,0 3 0 0,0 1 0 16,0-1 0-16,-7 0 0 0,7-2 0 0,0 3 0 0,0-1 0 0,0-3 0 16,-6 4 0-16,6-4 0 0,0-4 0 0,0 1 0 0,0-1 0 0,-7-3 0 0,7-1 0 15,0 1 0-15,0-4 0 0,0-4 0 0,0 0 0 0,0 1 0 0,0-1 0 16,0-2 0-16,0-3 0 0,0-2 0 0,0 0 0 0,0 0 0 0,0 0 0 0,0-2 0 15,7-3 0-15,-7 1 0 0,0-3 0 0,6-4 0 0,-6 0 0 0,7 0 0 16,-7-3 0-16,7-1 0 0,-1-4 0 0,0 1 0 0,-6-3 0 0,6 2 0 16,2-7 0-16,-2 4 0 0,0 0 0 0,8-3 0 0,-8 3 0 0,1-4 0 0,-1 4 0 15,0 0 0-15,1 4 0 0,0-4 0 0,5 4 0 0,-12 3 0 0,7 0 0 0,0 0 0 16,-1 5 0-16,1-2 0 0,-1 2 0 0,0 2 0 0,-6 1 0 0,8 3 0 16,-8 1 0-16,6 3 0 0,0 0 0 0,-6 0 0 0,6 3 0 0,-6 1 0 15,8 3 0-15,-8 1 0 0,6-1 0 0,-6 4 0 0,6 0 0 0,-6 3 0 0,7-2 0 16,-1 6 0-16,-6-3 0 0,7 3 0 0,-7 0 0 0,7 0 0 0,-7 4 0 0,6-3 0 15,-6-1 0-15,6 4 0 0,0-4 0 0,-6 1 0 0,8-1 0 0,-8 0 0 16,6-3 0-16,0-1 0 0,1 2 0 0,-7-2 0 0,6-3 0 0,1 0 0 16,0 0 0-16,-1-4 0 0,0 1 0 0,1-1 0 0,-7 0 0 0,7-3 0 0,-1-1 0 15,0-3 0-15,1 4 0 0,0-4-9 0,-1-4-657 0,1 4-189 0,-1-3-3 0,0-1 27 16,1-3 38-16,0 0 42 0,-1-1 59 0,8 1 58 0,-8-4 67 0,0 0 69 16,7-4 90-16,-6 5 89 0,-1-2 95 0,7-3 138 0</inkml:trace>
  <inkml:trace contextRef="#ctx0" brushRef="#br1" timeOffset="174692.52">21878 16299 0 0,'-8'7'212'0,"8"-4"188"0,-6 5 98 0,0-5 75 0,6 5 66 16,-7-5 50-16,0 0 43 0,7 3 38 0,-6-3 33 0,6 0 37 0,-7 1 33 0,7 0 30 15,0-4-644-15,0 0-259 0,0 0 0 0,0 0 0 0,7 0 0 0,-1 0 0 0,1-4 0 16,0 4 0-16,-1-4 0 0,0 4 0 0,8-3 0 0,-1 0 0 0,0-3 0 15,0 3 0-15,-1-4 0 0,2 3 0 0,-1-3 0 0,6 3 0 0,-6-3 0 16,7 0 0-16,-7-1 0 0,6 5 0 0,-6-5 0 0,7 5 0 0,-7-5 0 16,6 1 0-16,-5 4 0 0,5-1-480 0,-5-3-225 0,-2 3-73 0,8 0-61 0,-7 4 25 15,-1-3 42-15,2-1 59 0,-2 0 60 0,8 4 66 0,-7-3 65 0,1-1 82 0,-8 4 83 16,6-4 81-16,2 4 83 0</inkml:trace>
  <inkml:trace contextRef="#ctx0" brushRef="#br1" timeOffset="175061">22496 16101 0 0,'0'0'191'0,"7"-4"170"0,-7 0 72 0,0 4 52 0,6-4 46 0,-6 4 49 0,0-3 48 16,0-1 41-16,6 4 37 0,-6-3 28 0,0-1 24 0,6 4 23 0,-6-3 22 16,0-1-307-16,8 4-461 0,-8-4-35 0,0 1 0 0,6 3 0 0,-6-5 0 0,6 1 0 15,1 4 0-15,-7-2 0 0,6-3 0 0,1 5 0 0,-7-3 0 0,7 3 0 16,-1-4 0-16,0 4 0 0,1-4 0 0,0 4 0 0,-7 0 0 0,6 0 0 0,0 0 0 15,1 0 0-15,0 0 0 0,-1 4 0 0,-6 0 0 0,7-4 0 0,-1 3 0 16,-6 4 0-16,6-3 0 0,1 4 0 0,-7 0 0 0,7-1 0 0,-7 3 0 16,6 2 0-16,-6-1 0 0,6 3 0 0,-6 1 0 0,0-1 0 0,8 8 0 0,-8-3 0 15,0 3 0-15,0 0 0 0,0 3 0 0,0 1 0 0,0 0 0 0,0 3 0 16,0 0 0-16,0 4 0 0,0-3 0 0,0 2 0 0,-8 2 0 0,8 2 0 0,0-3 0 16,0 0 0-16,0 1 0 0,-6-2 0 0,6 1 0 0,0 0 0 0,0-3 0 15,0-1 0-15,0-4 0 0,-6 5 0 0,6-8 0 0,0 3 0 0,0-4 0 0,0-1 0 16,0-2 0-16,-7 0 0 0,7-3 0 0,0-1 0 0,0-2 0 0,-7-2 0 0,7 1 0 15,0-3 0-15,-6-2 0 0,6 3 0 0,-6-2 0 0,-1-3 0 0,7-1 0 16,-6 1 0-16,-1-4 0 0,0 0 0 0,-5 0 0 0,5-4 0 0,-6 1 0 0,7-5 0 16,-8 2 0-16,1-3 0 0,1-5-603 0,-8-1-139 0,7 0-113 0,0-6 13 0,-6-1 34 15,5-4 49-15,-6-4 53 0,8 1 64 0,-8-4 71 0,1-4 71 0,-1-2 72 16,7-2 91-16,-7 1 91 0,8-4 105 0,-2 0 130 0</inkml:trace>
  <inkml:trace contextRef="#ctx0" brushRef="#br1" timeOffset="175224.77">22359 15837 0 0,'13'-11'230'0,"-6"4"181"0,5-1 80 16,2 1 72-16,-8 3 69 0,1 1 56 0,-1-1 52 0,0 0 39 0,2 4 31 0,-2-3 30 16,-6 3 27-16,6 0 22 0,0 0-638 0,8 3-251 0,-8-3 0 0,-6 4 0 0,7 0 0 15,-1-1 0-15,1 1 0 0,0 3 0 0,-1-3 0 0,0 3 0 0,8-3-162 16,-8 3-494-16,0 1-187 0,1-5-3 0,6 4 28 0,-6 1 36 0,5-5 41 16,2 2 59-16,-2-2 63 0,2 0 64 0,-1-3 65 0,-1-3 91 0,2 3 91 0,6-8 94 15,-8 5 138-15</inkml:trace>
  <inkml:trace contextRef="#ctx0" brushRef="#br1" timeOffset="175560.13">23095 15434 0 0,'0'3'248'0,"-6"-3"184"0,-1 0 86 0,0 4 73 0,1-4 65 15,-1 0 50-15,7 4 48 0,-6-4 38 0,0 0 36 0,6 4 29 0,-7-4 28 16,7 0 28-16,0 0-902 0,0 0-11 0,0 0 0 0,0 0 0 0,0 0 0 0,0 0 0 16,0 0 0-16,7 0 0 0,-1 0 0 0,0 3 0 0,1-3 0 0,-1 0 0 0,8 4 0 15,-8-1 0-15,7 1 0 0,0-1 0 0,0 5 0 0,0 0 0 0,0-1 0 16,1 4 0-16,-2 0 0 0,1 4 0 0,0-1 0 0,0 4 0 0,1 1 0 16,-2 3 0-16,-6 4 0 0,8 3 0 0,-8 0 0 0,7 4 0 0,-6 0 0 15,0 7 0-15,-7 1 0 0,6-1 0 0,-6 4 0 0,0 3 0 0,0 1 0 0,0 4 0 16,0-1 0-16,-6 0 0 0,6 0 0 0,-7 0 0 0,0 4 0 0,1-3 0 0,6-1 0 15,-7 0 0-15,-5 0 0 0,4-3 0 0,2 1 0 0,0-6 0 0,0 1 0 16,-2-4 0-16,2 1 0 0,0-5 0 0,-1-3 0 0,1 0 0 0,-1-5 0 0,0 3 0 16,-5-9 0-16,6-1 0 0,-2 2-64 0,-4-9-633 0,5 1-169 0,1-3 2 0,-8-6 30 15,8 2 41-15,0-5 44 0,-8 1 58 0,2-4 60 0,5-4 70 0,-6 1 71 16,0-5 97-16,0-4 97 0,0 2 96 0,7-5 138 0</inkml:trace>
  <inkml:trace contextRef="#ctx0" brushRef="#br1" timeOffset="177457.99">11470 17222 0 0,'6'0'225'0,"-6"0"148"0,0-4 71 0,0 1 55 0,0 3 46 16,0-7 48-16,0 3 47 0,0-1 41 0,-6-2 39 0,6 0 33 0,-7 3 29 16,7-7 12-16,-7 4 6 0,7 0-458 0,-6-4-342 0,0 0 0 0,0 0 0 0,6 0 0 15,-8 0 0-15,2 0 0 0,0-4 0 0,6 4 0 0,-7-4 0 0,0 1 0 0,7 3 0 16,-6 0 0-16,-1-4 0 0,1 4 0 0,6-3 0 0,-6 3 0 0,-1 0 0 15,0 0 0-15,1 3 0 0,6 1 0 0,-6 0 0 0,-1 0 0 0,0-2 0 0,1 6 0 16,-1 3 0-16,-6-4 0 0,7 4 0 0,-1 0 0 0,1 4 0 0,-8-4 0 0,8 7 0 16,-7 1 0-16,7-2 0 0,-8 3 0 0,2 2 0 0,6 3 0 0,-8 1 0 15,1 3 0-15,6 0 0 0,-6 4 0 0,1 0 0 0,5 4 0 0,-6-4 0 0,7 7 0 16,-8-3 0-16,8 0 0 0,-1 4 0 0,1-2 0 0,-1-2 0 0,1 3 0 0,6-3 0 16,-7-1 0-16,7-2 0 0,0 2 0 0,0-3 0 0,7-4 0 0,-7 1 0 15,6-1 0-15,-6-3 0 0,7 0 0 0,-1-1 0 0,1-3 0 0,-1 0 0 0,1-4 0 16,6 1 0-16,-7-5 0 0,8 1 0 0,-8 0 0 0,7-4 0 0,0-4 0 0,-6 0 0 15,5 1 0-15,2-5 0 0,-2 1 0 0,2-4 0 0,-1 0 0 0,-1-3 0 16,2-1 0-16,-1 0 0 0,0-3 0 0,0-4 0 0,-7 3 0 0,8-2 0 0,-2-1 0 16,2-1 0-16,-8-2 0 0,7 6 0 0,0-2 0 0,-6-1 0 0,-1 0 0 15,8 4 0-15,-8-1 0 0,0 4 0 0,0 1 0 0,1-1 0 0,0 4 0 0,-7 0 0 16,6 4 0-16,-6-1 0 0,7 5 0 0,-7-1 0 0,0 0 0 0,6 1 0 0,-6 3 0 16,0 0 0-16,0 3 0 0,0 1 0 0,6 0 0 0,-6-1 0 0,0 5 0 0,0-1 0 15,8 4 0-15,-8-4 0 0,0 4 0 0,6 0 0 0,-6 0 0 0,6 4 0 16,-6 0 0-16,6-1 0 0,-6 1 0 0,7 0 0 0,-7-1 0 0,7 1 0 15,-1 3 0-15,-6-3 0 0,7-1 0 0,-1 1 0 0,-6-3 0 0,7 2 0 0,0 1 0 0,-1-4 0 16,-6-1 0-16,6 1 0 0,0 0 0 0,2 0 0 0,-2-3 0 0,0 3 0 16,1-4 0-16,-1 0 0 0,-6-3 0 0,7 4 0 0,0-4 0 0,-1-2-178 15,0 3-259-15,0-5-41 0,2 0-128 0,-2 0-133 0,0 0-9 0,1-5 8 0,0 3 51 16,-1-6 52-16,1 0 50 0,-1-3 46 0,-6 1 71 0,6-2 71 0,1-2 62 0,0-1 62 16,-1 1 67-16,0-5 86 0</inkml:trace>
  <inkml:trace contextRef="#ctx0" brushRef="#br1" timeOffset="177844.63">11821 16920 0 0,'0'-2'211'0,"7"-2"180"0,-7 1 83 0,0-2 61 0,0 5 50 16,0 0 56-16,0 0 56 0,0 0 51 0,0 0 47 0,0 0 37 0,0 0 35 15,0 5 30-15,0-2-379 0,0 1-518 0,0 3 0 0,0 0 0 0,0 1 0 16,6 3 0-16,-6-4 0 0,0 8 0 0,0-4 0 0,7 3 0 0,-7 1 0 0,0 3 0 0,7 0 0 16,-7 1 0-16,0-1 0 0,6 4 0 0,-6-4 0 0,0 4 0 0,6 0 0 15,-6 0 0-15,0 1 0 0,0-5 0 0,6 4 0 0,-6 0 0 0,0-4 0 16,0 0 0-16,0 0 0 0,8-3 0 0,-8 0 0 0,0-1 0 0,0-2 0 0,0-6 0 0,0 6 0 15,0-5 0-15,0-3 0 0,0-1 0 0,0 1 0 0,0 0 0 0,0-4 0 16,0 0 0-16,0 0 0 0,0-4 0 0,0 0 0 0,0-3 0 0,0 3 0 16,0-3 0-16,0-1 0 0,6-2 0 0,-6-1 0 0,0 0 0 0,0 0 0 0,6-4 0 0,-6 0 0 15,7 1 0-15,-7-1 0 0,7-3 0 0,-1 3 0 0,1-3 0 0,-7 3 0 16,6-2 0-16,0 1 0 0,1-2 0 0,6 3 0 0,-7 1 0 0,1-1 0 16,0 0 0-16,-1 4 0 0,1-3 0 0,-1 7 0 0,0-4 0 0,1 0 0 0,6 2 0 15,-13 3 0-15,14 2 0 0,-8-3 0 0,0 3 0 0,1 0 0 0,-1 4 0 0,1 0 0 16,-7 0 0-16,6 0 0 0,1 4 0 0,-1 0 0 0,0 3 0 0,2-3 0 0,-2 2 0 15,-6 6 0-15,6-4 0 0,1 3 0 0,-1-1 0 0,1 5 0 0,-1 0 0 0,1-1 0 16,-1 1 0-16,1 0 0 0,-7 3 0 0,7 1 0 0,-1-1 0 0,0 0 0 16,1 0 0-16,0-3 0 0,-1 3 0 0,-6 0 0 0,6 1 0 0,1-5 0 0,-1 2 0 15,-6-2 0-15,7 1 0 0,0-1 0 0,-1-3 0 0,-6 0 0 0,6 1 0 16,2-2 0-16,-8-2 0 0,6-5-167 0,-6 4-514 0,6-3-182 0,-6-4 5 0,7 0 30 16,-7 0 41-16,0 0 47 0,6-4 66 0,1 1 66 0,-7-4 66 0,6-1 68 15,1 1 86-15,-7-4 88 0,6 0 92 0,0 0 135 0</inkml:trace>
  <inkml:trace contextRef="#ctx0" brushRef="#br1" timeOffset="178191.24">12564 16920 0 0,'0'-6'229'0,"0"-2"185"16,0 4 88-16,0 1 65 0,0-1 56 0,0 1 50 0,0-1 48 0,-7 4 39 0,7-3 34 16,0 3 28-16,-6 0 27 0,6 3 24 0,-7-3-509 0,7 4-364 0,-7-1 0 15,7 1 0-15,-6-1 0 0,0 6 0 0,6-6 0 0,-6 8 0 0,-2-4 0 0,8 1 0 16,-6 3 0-16,0 0 0 0,6 3 0 0,-7-3 0 0,1 4 0 0,6 0 0 0,-7-1 0 15,0 1 0-15,7 0 0 0,-6-1 0 0,6 1 0 0,0-1 0 0,0 1 0 16,0-4 0-16,0 4 0 0,0-4 0 0,0 0 0 0,0 0 0 0,0-4 0 0,0 4 0 16,0-3 0-16,6-4 0 0,-6 3 0 0,7 0 0 0,0-4 0 0,-7 1 0 15,6 0 0-15,1-1 0 0,-1 1 0 0,0-1 0 0,2-3 0 0,-2 0 0 0,0 0 0 16,0 4 0-16,8-4 0 0,-8 0 0 0,1 0 0 0,5 0 0 0,-4 0 0 0,4 0 0 16,-6 0 0-16,8 0 0 0,-1 0 0 0,-7 0 0 0,8 0 0 0,-8 0 0 15,6 0 0-15,-4 0 0 0,4 4 0 0,-5-4 0 0,0 0 0 0,-1 4 0 0,1-4 0 16,-1 3 0-16,0 1 0 0,2 0 0 0,-8-1 0 0,6 1 0 0,-6 3 0 15,0-3 0-15,0 3 0 0,0 4 0 0,0-4 0 0,-6 4 0 0,6 0 0 0,-8 4 0 16,2 0 0-16,0-1 0 0,-1 1 0 0,-6 0 0 0,6 3 0 0,-5-3 0 0,4 3 0 16,-4-4 0-16,6 6 0 0,-8-6 0 0,1-3 0 0,1 3 0 0,4-3-684 0,-4-3-114 15,6-1-59-15,-8 0 21 0,8-3 37 0,-7-4 44 0,6 0 51 0,0-4 64 16,1 1 70-16,0-5 66 0,0 1 70 0,-2-4 108 0,8 0 110 0</inkml:trace>
  <inkml:trace contextRef="#ctx0" brushRef="#br1" timeOffset="178674.79">13306 17038 0 0,'-6'4'254'0,"-1"-4"185"0,7 4 86 16,0-4 62-16,-6 3 55 0,6-3 45 0,-7 3 45 0,7-3 42 0,0 0 40 0,0 0 37 16,0 0 33-16,0 0 30 0,0 0-826 0,0 0-88 0,0 0 0 0,7 6 0 15,-7-6 0-15,6-6 0 0,1 6 0 0,5 0 0 0,-4 0 0 0,4-3 0 0,1 3 0 16,0 0 0-16,0-3 0 0,7 3 0 0,0-4 0 0,-1 4 0 0,1-4 0 0,-1 1 0 16,0-1 0-16,1 4 0 0,7-4 0 0,-9 1 0 0,2-1 0 0,7 1 0 0,-9-1 0 15,2 0 0-15,0 0 0 0,-1 1 0 0,1-1 0 0,0 0 0 0,-7 1 0 16,7-1 0-16,-8 1 0 0,1 3 0 0,0-4 0 0,0 0 0 0,-7 4 0 0,8-3 0 15,-8 3 0-15,0-4 0 0,2 4 0 0,-8-4 0 0,6 4 0 0,0 0 0 0,-6 0 0 16,0 0 0-16,0 0 0 0,0 0 0 0,0 0 0 0,0 0-596 0,-6 0-264 16,6 0 3-16,-6 0 28 0,-2 0 40 0,2 0 44 0,6 0 53 0,-6 0 53 0,0 0 63 15,-2 4 65-15,-4-4 80 0,5 0 84 0,-6 4 112 0,6-4 151 0</inkml:trace>
  <inkml:trace contextRef="#ctx0" brushRef="#br1" timeOffset="178927.07">13397 17269 0 0,'-6'8'278'0,"6"-1"187"0,-6-3 90 16,6 3 67-16,-7-4 55 0,7-3 52 0,0 4 45 0,0-4 41 0,0 4 37 0,0-4 32 0,7 0 29 15,-7 0-286-15,6-4-627 0,0 4 0 0,1-4 0 0,0 4 0 0,5-3 0 16,-5 3 0-16,13-4 0 0,-8 1 0 0,2 3 0 0,5-4 0 0,1 4 0 0,0-4 0 16,-2 4 0-16,2 0 0 0,7 0 0 0,-9 0 0 0,9 0 0 0,-7 0 0 0,6 4 0 15,-7-4 0-15,7 4 0 0,-6-4 0 0,6 3 0 0,-7-3 0 0,1 4 0 16,0-4 0-16,-1 3 0 0,1-3 0 0,-2 0 0 0,-4 0 0 0,-1 0 0 0,0 0 0 15,0 0 0-15,0 0 0 0,0 0 0 0,-7-3 0 0,1 3 0 0,0 0 0 0,-1 0 0 16,1-4 0-16,-1 4 0 0,-6 0 0 0,0 0 0 0,6 0 0 0,-6 0 0 16,0 0 0-16,0 0-591 0,-6 0-322 0,0 0 25 0,6 0 36 0,-7 4 33 0,1-4 44 15,6 0 44-15,-7 3 64 0,0-3 70 0,1 0 86 0,0 4 92 0,-8-4 123 0,8 0 164 16</inkml:trace>
  <inkml:trace contextRef="#ctx0" brushRef="#br1" timeOffset="-212657.96">14804 11803 0 0,'0'0'113'16,"-6"-4"155"-16,6 4 62 0,-7-3 50 0,7 3 47 0,-7-3 42 0,7 3 38 16,-6 0 31-16,6-4 27 0,0 4 24 0,-6-4 22 0,6 4 22 0,0-3 22 15,0 3-226-15,0 0-272 0,0 0-32 0,0 0 5 0,0 0-6 0,0 0-8 0,0 0-8 16,0 0-7-16,6 0-4 0,-6 0 2 0,6 0 0 0,1 0 4 0,-7 0 0 15,7 0 0-15,6 3-5 0,-7-3-4 0,0 0-74 0,8 4-20 0,-2-4 0 16,2 0 0-16,-1 4 0 0,0-4 0 0,6 3 0 0,-5-3 0 0,5 3 0 0,1-3 0 16,-1 4 0-16,0-4 0 0,8 4 0 0,-8-4 0 0,8 4 0 0,-2-4 0 15,1 0 0-15,0 0 0 0,1 0 0 0,-1-4 0 0,6 4 0 0,-6-4 0 16,7 0 0-16,-1 1 0 0,1 0 0 0,-1-5 0 0,1 5 0 0,-1-5 0 0,7 1 0 16,-6 0 0-16,-1-1 0 0,1 0 0 0,7 1 0 0,-8 0 0 0,7 0 0 0,-7-1 0 15,7 5 0-15,-6-5 0 0,-1 1 0 0,8 3 0 0,-7 1 0 0,-1-5 0 16,1 5 0-16,-1-1 0 0,7 4 0 0,-7-3 0 0,1 3 0 0,-1-4 0 15,-5 4 0-15,5-4 0 0,1 4 0 0,-1 0 0 0,-6-3 0 0,7 3 0 0,-7 0 0 16,7 0 0-16,-7-4 0 0,0 4 0 0,6-4 0 0,-5 4 0 0,-1-4 0 16,-1 4 0-16,1-3 0 0,1 3 0 0,-1 0 0 0,-6-4 0 0,6 4 0 0,-1 0 0 15,1-3 0-15,0 3 0 0,1 0 0 0,-1 0 0 0,0 0 0 0,-1 0 0 16,1 0 0-16,1 0 0 0,-1 3 0 0,0-3 0 0,0 0 0 0,7 4 0 16,-7-4 0-16,-1 0 0 0,8 0 0 0,-7 0 0 0,6 0 0 0,-5 0 0 0,5 0 0 15,1 0 0-15,-7-4 0 0,6 4 0 0,1-3 0 0,-1-1 0 0,1 4 0 16,-7-3 0-16,7-1 0 0,-1-4 0 0,1 5 0 0,-1 0 0 0,2-6 0 0,-2 6 0 15,1-1 0-15,-1-3 0 0,-6 3 0 0,7-3 0 0,-1 3 0 0,1 0 0 16,-1 1 0-16,-5-1 0 0,5 1 0 0,1-1 0 0,-7 0 0 0,6 1 0 16,1-1 0-16,-7 4 0 0,7-4 0 0,-1 1 0 0,-6 3 0 0,7-4 0 15,-1 4 0-15,1 0 0 0,-7-4 0 0,6 4 0 0,1 0 0 0,-8-3 0 0,9 3 0 16,-2 0 0-16,-7 0 0 0,9-4 0 0,-2 4 0 0,-6 0 0 0,6 0 0 0,-6 0 0 16,1 0 0-16,-1 0 0 0,6 4 0 0,-6-4 0 0,-6 0 0 0,6 3 0 15,0-3 0-15,0 4 0 0,-6-4 0 0,6 4 0 0,-7-1 0 0,7 1 0 0,-6 0 0 16,-1 3 0-16,1-3 0 0,0-1 0 0,-1 4 0 0,1-3 0 15,0 3 0-15,-2 1 0 0,2-1 0 0,-7 0 0 0,7-3 0 0,-8 4 0 0,8-1 0 0,-7 1 0 16,1-1 0-16,4 0 0 0,-4 0 0 0,-1 1 0 0,0-1 0 0,0-3 0 16,-1 3 0-16,-4 0 0 0,4-3 0 0,-5 3 0 0,6-3 0 0,-6-1 0 15,-1 2 0-15,0 1 0 0,1-2-403 0,0 0-265 0,-7-1-85 0,6 1-70 0,-6 0 23 16,0 3 38-16,0-4 50 0,0 1 52 0,-6 4 62 0,-1-4 60 0,0 3 70 16,1-3 73-16,0-1 87 0,-7 5 90 0</inkml:trace>
  <inkml:trace contextRef="#ctx0" brushRef="#br1" timeOffset="-211591.31">20444 11686 0 0,'7'4'92'0,"-7"-4"143"0,6 3 50 0,-6 1 33 0,7 0 29 15,-7-1 29-15,0 2 29 0,7 1 25 0,-7-2 24 0,6 0 32 0,-6-1 33 0,6 5 39 16,-6-1 40-16,6 0-189 0,-6 1-233 0,8 0-15 0,-2-1 16 0,0-4 10 0,1 5 10 16,6-5-1-16,0 5-1 0,-7-5 0 0,8 4 3 0,5-3-10 0,-6 0-10 15,6-4-19-15,1 3-25 0,6 1-16 0,0-4-16 0,1 0-8 0,-2 0-70 16,8 4-24-16,0-8 0 0,-1 4 0 0,7 0 0 0,0 0 0 0,0 0 0 16,1 0 0-16,-2-4 0 0,8 4 0 0,0 0 0 0,-1 0 0 0,1 0 0 15,-1 0 0-15,1 0 0 0,-1 4 0 0,1-4 0 0,-1 0 0 0,2 4 0 0,-2-4 0 16,1 0 0-16,-1 0 0 0,7 0 0 0,-7 0 0 0,1 0 0 0,0 0 0 15,0 0 0-15,-1-4 0 0,1 4 0 0,-1-4 0 0,1 4 0 0,-1-3 0 0,1-1 0 16,-1 0 0-16,2 0 0 0,-2 1 0 0,-7 3 0 0,9-3 0 0,-2-1 0 16,-5 0 0-16,5 1 0 0,-7 3 0 0,2-4 0 0,-1 4 0 0,0-4 0 15,1 4 0-15,-2-3 0 0,-5 3 0 0,6 0 0 0,-7-4 0 0,1 4 0 0,-1 0 0 16,1-3 0-16,-7 3 0 0,7 0 0 0,-7 0 0 0,0-4 0 0,6 4 0 16,-5 0 0-16,-8 0 0 0,7 0 0 0,0-4 0 0,-6 4 0 0,-1 0 0 0,1 0 0 15,0 0 0-15,-2 0 0 0,2 0 0 0,0 0 0 0,-7 0 0 0,7 0 0 16,-8 4 0-16,1-4 0 0,7 0 0 0,-6 4 0 0,-2-4 0 0,1 0 0 15,0 3 0-15,0-3 0 0,1 4 0 0,-2-4 0 0,-6 0 0 0,8 3 0 0,-1-3 0 16,0 4 0-16,0-4 0 0,-1 0 0 0,2 4 0 0,-1-4 0 0,-7 0 0 16,8 0 0-16,-2 0 0 0,2 0 0 0,-2 0 0 0,2 0 0 0,-1 3 0 0,-1-3 0 15,2 0 0-15,-2 0 0 0,2 0 0 0,-8 0 0 0,7 0 0 0,0 4 0 16,0-4 0-16,1 0 0 0,-8 0 0 0,7 4 0 0,0-4 0 0,0 0 0 16,-7 3 0-16,8-3 0 0,-2 0 0 0,-5 3 0 0,6-3 0 0,-6 0 0 15,5 4 0-15,-5-4 0 0,6 0 0 0,-7 4 0 0,1-4 0 0,0 0 0 0,-1 0 0 16,1 0 0-16,-1 0 0 0,1 0 0 0,-7 0 0 0,6 0 0 0,-6 0-457 0,0 4-231 15,0-4-76-15,0 3-62 0,-6 1 32 0,6-4 42 0,-7 7 55 0,1-3 55 16,-7 3 56-16,-1-3 56 0,2 3 67 0,-2 5 69 0,-5-2 87 0,-1-3 92 16</inkml:trace>
  <inkml:trace contextRef="#ctx0" brushRef="#br1" timeOffset="-210339.91">18503 15170 0 0,'7'0'101'15,"-7"4"145"-15,6-4 52 0,-6 3 34 0,0-3 26 0,7 4 25 0,-7 1 22 16,0-3 27-16,0-2 26 0,0 4 33 0,0-1 29 0,0 2 39 0,0-1 36 16,0-1-198-16,7 1-243 0,-7-4-19 0,0 3 16 0,0 1 14 0,6-1 13 0,-6 1 5 15,6 0 1-15,1-1 0 0,0 1-5 0,-1-1-10 0,1 1-12 0,5 4-16 16,-5-5-18-16,6 5-17 0,1-5-14 0,-2 5-5 0,1-5-6 0,7 5-5 0,0-5-5 15,-1 5-71-15,0-1 0 0,1-3 0 0,-1 3 0 0,7-4 0 0,-6 5 0 16,7-5 0-16,-2 2 0 0,1-3 0 0,0-2 0 0,0 4 0 0,7-4 0 16,-7 0 0-16,7 0 0 0,-1 0 0 0,-6 0 0 0,7-4 0 0,-1 4 0 15,1-2 0-15,-1-3 0 0,1-2 0 0,6 3 0 0,-7 1 0 0,1-1 0 0,-1-3 0 16,8 4 0-16,-8-1 0 0,1 0 0 0,0-3 0 0,-1 3 0 0,1 0 0 16,-1 4 0-16,1-3 0 0,-1-1 0 0,-6 4 0 0,7 0 0 0,-1-4 0 0,-6 4 0 15,1 0 0-15,5 0 0 0,-6 4 0 0,1-4 0 0,-2 0 0 0,1 4 0 16,0-4 0-16,0 0 0 0,1 0 0 0,-1 0 0 0,0 3 0 0,-1-3 0 0,1 0 0 15,-6 0 0-15,7 0 0 0,-1-3 0 0,-1 3 0 0,-5 0 0 0,6 0 0 0,0-4 0 16,-7 4 0-16,7-4 0 0,1 4 0 0,-8-3 0 0,8 3 0 0,-8-4 0 16,7 0 0-16,-6 4 0 0,6-3 0 0,-7 3 0 0,7-4 0 0,-6 4 0 15,5-4 0-15,-5 4 0 0,0 0 0 0,6 0 0 0,-7-4 0 0,1 4 0 16,6 0 0-16,-7 0 0 0,1 4 0 0,6-4 0 0,-7 0 0 0,1 0 0 0,0 0 0 16,-1 0 0-16,1 4 0 0,0-4 0 0,-1 0 0 0,0 0 0 0,1 0 0 15,-1 0 0-15,1 4 0 0,-1-4 0 0,-5 0 0 0,5 0 0 0,0-4 0 0,-5 4 0 16,5 0 0-16,1 0 0 0,-8 0 0 0,8 0 0 0,-7-4 0 0,1 4 0 15,-2 0 0-15,8-4 0 0,-7 4 0 0,0 0 0 0,0 0 0 0,7-3 0 16,-8 3 0-16,2 0 0 0,-1 0 0 0,-1 0 0 0,2-4 0 0,-2 4 0 0,2 0 0 16,-8 0 0-16,7 0 0 0,1 0 0 0,-2 0 0 0,2 0 0 0,-2 4 0 15,1-4 0-15,-6 0 0 0,6 0 0 0,-1 0 0 0,2 0 0 0,-8 0 0 0,7 3 0 16,1-3 0-16,-2 0 0 0,-5 0 0 0,6 0 0 0,-7 4 0 0,8-4 0 16,-1 0 0-16,-7 0 0 0,7 0 0 0,-6 0 0 0,5 4 0 0,-4-4 0 15,4 0 0-15,-5 0 0 0,6 0 0 0,-7 0 0 0,1 4 0 0,5-4 0 0,-4 0 0 16,4 3 0-16,-5-3 0 0,-1 0 0 0,7 4 0 0,-6-4 0 0,6 0 0 0,-6 4 0 15,-1-4 0-15,7 3 0 0,-6-3 0 0,-1 4 0 0,7-4 0 0,-7 4 0 16,1-4 0-16,6 3 0 0,-7 1 0 0,2-4 0 0,-2 4 0 0,0-4 0 16,1 3 0-16,6-3 0 0,-7 4 0 0,1-4 0 0,-1 4 0 0,0-4 0 15,2 4 0-15,-2-4 0 0,0 0 0 0,1 3 0 0,-7-3 0 0,6 0 0 0,1 4 0 16,-1-4 0-16,1 0 0 0,-1 3 0 0,0-3 0 0,-6 0 0 0,8 4 0 0,-2-4 0 16,0 0 0-16,1 0 0 0,-7 3 0 0,7-3 0 0,-1 0 0 0,-6 0 0 15,6 0 0-15,1 4 0 0,-7-4 0 0,6 0 0 0,-6 0 0 0,7 0 0 16,0 0 0-16,-7 0 0 0,0 4 0 0,0-4 0 0,6-4 0 0,-6 4-134 15,0 0-535-15,0 0-186 0,0 0 3 0,0 0 27 0,0 0 40 0,0 0 42 0,0 0 61 16,0 0 63-16,-6 0 66 0,-1 4 68 0,0-4 89 0,1 0 90 0,-7 0 93 16,7 3 139-16</inkml:trace>
  <inkml:trace contextRef="#ctx0" brushRef="#br1" timeOffset="-197155.49">2104 545 0 0,'7'-3'164'0,"-1"0"167"0,1 3 69 0,-7-5 55 0,6 2 45 0,-6-1 36 16,6 1 32-16,-6-1 28 0,0 0 23 0,0 1 19 0,-6-1 17 0,6 0 16 15,0 1 15-15,-6-2-284 0,-1 2-335 0,7 0-50 0,-6-1-10 16,-1 0-9-16,0 0-11 0,7 1-3 0,-6-1-3 0,0 1 1 0,0-1 4 15,-2 1 4-15,2-1 8 0,0 0 4 0,-1 1 6 0,7-2 7 0,-6 3 6 16,-1-2 10-16,0 4 8 0,1-5 7 0,0 5 2 0,6-3 1 0,-8 3-1 16,8-4-8-16,-6 4-6 0,6 0-5 0,-6 0-7 0,6 0 2 15,-6 4 3-15,6-4 9 0,0 3 8 0,-7 2 4 0,7 1 10 0,-7 2 8 0,7 3 12 16,0 0 8-16,-6 0-12 0,6 7-74 0,-7 1 0 0,1-1 0 16,6 7 0-16,-6 2 0 0,6 2 0 0,-8 3 0 0,2 5 0 0,6 4 0 15,-6 2 0-15,6 1 0 0,-6 4 0 0,6 3 0 0,-7 0 0 0,7 1 0 16,0-1 0-16,-7 0 0 0,7 5 0 0,0-5 0 0,0 0 0 0,0 0 0 15,0-3 0-15,0-1 0 0,0 1 0 0,0-8 0 0,7 1 0 0,-7-4 0 0,0-1 0 16,7-3 0-16,-7-4 0 0,0-3 0 0,0 0 0 0,0-1 0 0,6-3 0 16,-6-4 0-16,0 1 0 0,0-1 0 0,0-4 0 0,6 2 0 0,-6-2 0 0,0-3 0 15,0 0 0-15,0-4 0 0,0 1 0 0,0-1-15 0,0-3-312 0,0-1-48 0,0 1-45 16,0 0-66-16,0-4-64 0,0 0-73 0,0 0-70 0,0-8 28 0,0 1 40 16,0-4 32-16,-6 0 31 0,6 0 51 0,-6-3 53 0,6-2 64 0,-7-2 63 15,0 0 68-15,1 0 70 0,-1-4 87 0,1-4 105 0</inkml:trace>
  <inkml:trace contextRef="#ctx0" brushRef="#br1" timeOffset="-196908.21">1499 1113 0 0,'-7'-6'182'0,"0"1"171"0,1 2 74 0,-1-1 62 0,1 0 55 15,6 4 64-15,-6 0 69 0,6 0 53 0,0 0 48 0,0 0 38 0,0 4 35 16,6-4 30-16,0 4-26 0,-6-1-855 0,7-3 0 0,6 5 0 0,-6-5 0 15,5 0 0-15,2 0 0 0,5 0 0 0,-6 0 0 0,6 0 0 16,1 0 0-16,6-5 0 0,1 2 0 0,-8-1 0 0,7 0 0 0,6-3 0 16,-6 0 0-16,1-1 0 0,5-2 0 0,1 2 0 0,-7 1 0 15,6-4 0-15,-5 0-677 0,5 4-110 0,1-8-73 0,-1 4 19 0,1 0 32 16,-7 3 50-16,0-3 51 0,7 1 78 0,-7 2 81 16,-7-3 58-16,7 4 59 0,-6-4 100 0,-1 4 102 0</inkml:trace>
  <inkml:trace contextRef="#ctx0" brushRef="#br1" timeOffset="-196440.74">2482 527 0 0,'0'-7'122'0,"6"3"173"0,-6 1 87 0,0-5 64 0,-6 5 53 0,6-2 43 0,0 2 37 16,0 0 35-16,-6 3 30 0,6-4 28 0,-7 4 28 0,0 0 28 16,1 0 31-16,0 4-232 0,6-4-281 0,-8 3-58 0,2 5-26 0,0-1-76 15,-1 0-86-15,1 4 0 0,-1 1 0 0,7 2 0 0,-13 4 0 16,13 5 0-16,-6-2 0 0,0 5 0 0,-2 3 0 0,2 4 0 0,0 4 0 16,-1-1 0-16,7 8 0 0,-7-4 0 0,7 8 0 0,-6-4 0 15,6 4 0-15,0-1 0 0,-6 1 0 0,6-4 0 0,0 0 0 0,0 0 0 0,6 0 0 16,-6-7 0-16,0-1 0 0,6-3 0 0,-6-3 0 0,7-1 0 0,-7-7 0 15,7 0 0-15,-7-4 0 0,6-3 0 0,0-1 0 0,-6-3 0 0,8 0 0 0,-2-3 0 16,-6-1-25-16,6 0-381 0,1-3-45 0,-1-1-59 0,1 2-57 0,-1-2-94 0,1-3-87 16,-1-3 33-16,0-2 50 0,2 5 47 0,-2-7 48 0,0 3 57 0,1-3 60 15,0 4 66-15,-1-8 64 0,-6 3 64 0,6-3 64 0,1 0 78 0,-7 0 109 16</inkml:trace>
  <inkml:trace contextRef="#ctx0" brushRef="#br1" timeOffset="-195974.52">2541 996 0 0,'0'-15'174'16,"6"4"170"-16,-6 0 75 0,7 1 52 0,-1 2 44 0,-6 1 34 16,0 0 32-16,6 3 32 0,-6 0 30 0,0 1 32 0,7-1 27 15,-7 4 26-15,7 4 25 0,-7-4-291 0,6 3-344 0,-6 1-50 0,6 0-5 16,-6 3-3-16,0 4-6 0,0 0 3 0,8 0 2 0,-8 3-1 16,0 1-33-16,0 4-25 0,6 3 0 0,-6-4 0 0,0 4 0 0,0 3 0 15,6-3 0-15,-6 4 0 0,0 0 0 0,0-5 0 0,0 5 0 16,7-4 0-16,-7 4 0 0,0-8 0 0,0 5 0 0,0-5 0 0,0-4 0 15,0 1 0-15,0 0 0 0,0-5 0 0,0-2 0 0,0-1 0 16,0 1 0-16,0-5 0 0,6 1 0 0,-6-4 0 0,0 0 0 16,0 0 0-16,0-4 0 0,0-3 0 0,0-1 0 0,7-3 0 0,-7 1 0 15,0-1 0-15,6-5 0 0,-6-1 0 0,7 2-18 0,-1-4-96 0,-6-3 4 16,6 1 10-16,2-1 8 0,-2 0 14 0,0 0 13 0,1-1 15 16,-1-2 13-16,1 7 8 0,-1-4 8 0,1 0 7 0,-1 4 7 15,1-1 0-15,0 5 5 0,-1 0 2 0,0-2 1 0,1 5 7 0,0 0 2 16,-1 4 14-16,-6-4 14 0,6 7 17 0,1 1 18 0,-1-1 13 15,-6 0 13-15,7 4 12 0,0 0 12 0,-7 4-7 0,6 0-116 16,0 3 0-16,2 0 0 0,-8 4 0 0,6 4 0 0,0-1 0 0,0 1 0 16,1 4 0-16,0-1 0 0,-7 4 0 0,6 0 0 15,1 3 0-15,-1-3 0 0,0 4 0 0,2-4 0 0,-2 0 0 0,-6 4 0 16,6-5 0-16,0-2 0 0,1-1 0 0,0 1 0 0,-7-5 0 0,6 0 0 16,1-2 0-16,-1-1 0 0,-6-4 0 0,7 0 0 0,0-3 0 0,-1 0 0 15,0-1 0-15,-6-3 0 0,6 0 0 0,2 0-399 0,-2-3-260 16,0-1-174-16,1 0 2 0,-1 1 30 0,1-4 41 0,6-1 46 15,-7 1 59-15,1-5 62 0,0 6 59 0,-1-5 60 0,0 3 91 0,1-2 92 16,6-2 91-16,-6 4 136 0</inkml:trace>
  <inkml:trace contextRef="#ctx0" brushRef="#br1" timeOffset="-195773.79">3367 1333 0 0,'0'0'233'0,"0"0"197"0,0 0 108 16,0 0 68-16,0 4 55 0,0-4 41 0,-6 4 33 0,0-4 31 0,6 3 27 16,-7 0 19-16,1 2 14 0,-1-2-3 0,0 1-557 15,1 3-266-15,0 1 0 0,-8-1 0 0,8 0 0 0,0 4 0 0,-1-3-391 0,1-1-257 16,6 0-175-16,-7 4 3 0,0-4 28 0,1 5 35 0,0-5 41 0,6 4 55 16,-8-4 58-16,2 1 62 0,0-5 63 0,6 1 89 0,-6-4 90 0,-1 3 94 0,7-6 137 15</inkml:trace>
  <inkml:trace contextRef="#ctx0" brushRef="#br1" timeOffset="-195291.42">3661 791 0 0,'0'-11'159'0,"0"0"172"16,0 0 81-16,0 4 57 0,0-4 50 0,0 4 41 0,0-2 40 0,0 3 34 15,-7-2 30-15,7 5 39 0,0-1 39 0,0 0 45 0,0 1 47 16,0 3-272-16,0 3-347 0,0 1-215 0,0 0 0 0,0-1 0 0,0 8 0 16,0 1 0-16,0-1 0 0,0 3 0 0,0 4 0 0,0 1 0 0,0 6 0 15,0 1 0-15,0 4 0 0,0-1 0 0,0 4 0 0,0 3 0 16,0 2 0-16,0-3 0 0,0 6 0 0,0-5 0 0,-6 2 0 0,6-3 0 15,0-1 0-15,0-2 0 0,0 1 0 0,-7-7 0 0,7-1 0 16,0-2 0-16,0-1 0 0,-6-7 0 0,6-1 0 0,0-3 0 0,-7-1-114 16,7-1-336-16,0-6-73 0,0 1-133 0,0-4-131 0,0 0 17 0,-6-4 38 15,0-3 47-15,6-1 49 0,-8-6 42 0,8-1 43 0,-6 0 67 16,6-6 67-16,-6-1 82 0,-1-4 81 0,7 0 88 0,-7-3 129 0</inkml:trace>
  <inkml:trace contextRef="#ctx0" brushRef="#br1" timeOffset="-194990.27">3602 919 0 0,'6'-25'87'16,"8"-1"156"-16,-8 4 74 0,7 0 66 0,-6 0 65 0,6 4 48 0,-7-4 40 15,8 7 36-15,-2-4 29 0,-5 5 28 0,6-1 23 0,0 1 19 0,0 6 17 16,0-3-212-16,-7 4-260 0,8-4-61 0,-2 4-34 0,1 0-49 0,1-1-50 16,-2 1-35-16,2 3-30 0,-2 1-25 0,2-1-20 0,-8 0-9 0,7 4-8 15,1-3-12-15,-8 6-13 0,6-3-9 0,-5 4-12 0,0 0 0 0,-1 3 2 16,1 3 11-16,-1 2 11 0,-6-1 25 0,0 3 27 16,0 5 23-16,-6-1 26 0,6 0 31 0,-7 5 33 0,1-2 37 0,-8 5 37 15,8 0 24-15,-6-4 24 0,-2 4 15 0,1-1 14 0,0 1 14 0,0-1 12 16,-7-3 10-16,8 0 8 0,-2-4 0 0,1 1-1 0,1-1-27 15,-2-3-64-15,8-5-141 0,-7 2 0 0,6-1 0 0,1-4 0 16,-1-3 0-16,7 4 0 0,-6-5 0 0,6 0 0 0,0-3 0 16,0 4 0-16,6-4 0 0,1 0 0 0,-1 4 0 0,1-4 0 0,0 3 0 15,5 1 0-15,-5 0 0 0,6-1 0 0,0 1 0 0,0 3 0 16,6 0 0-16,-5 2 0 0,5-2 0 0,1 0 0 0,0 0 0 0,-2 4 0 16,2-4 0-16,-1 1 0 0,1-1 0 0,0 0 0 0,-1 1 0 0,1-1 0 15,0-3 0-15,-1 3 0 0,1-3-137 0,0 0-565 0,-8-4-82 16,8 3-67-16,-7-6 23 0,7 3 36 0,-8-4 53 0,2 0 56 0,-8 0 71 15,7 1 73-15,-7-5 59 0,1 1 64 0,0 0 91 0,-1-4 99 16</inkml:trace>
  <inkml:trace contextRef="#ctx0" brushRef="#br1" timeOffset="-194740.72">4117 479 0 0,'6'-14'173'16,"-6"7"181"-16,6 0 91 0,1 0 77 0,0 3 68 0,-1-1 61 0,1 2 53 15,-1 3 43-15,0 3 41 0,8 2 33 0,-8 1 31 0,8 2 29 0,-8 3-218 16,7 0-663-16,0 4 0 0,0 3 0 0,-1 0 0 0,2 0 0 0,-1 8 0 16,0 0 0-16,0 3 0 0,7 0 0 0,-8 5 0 15,2 1 0-15,-1 3 0 0,-1 2 0 0,2 4 0 0,-2 0 0 0,-4 0 0 16,-2 3 0-16,7 2 0 0,-13-2 0 0,6 4 0 0,-6-3 0 0,0-1 0 16,0 4 0-16,-6-3 0 0,6 0 0 0,-7-1 0 0,-5-2 0 0,4-5 0 0,2 0 0 0,-7-4 0 15,0-2 0-15,0-5-198 0,0-3-457 0,6-5-174 0,-5-2-2 0,-2-5 25 16,2-2 33-16,-1-5 40 0,-1-3 52 0,2-4 57 0,-2-4 64 0,2-3 69 15,5-5 81-15,-6-2 87 0,0-5 109 0,7 1 151 0</inkml:trace>
  <inkml:trace contextRef="#ctx0" brushRef="#br1" timeOffset="-194408.24">5015 623 0 0,'-6'0'192'0,"0"3"181"0,-1 0 85 0,7 2 77 16,0-2 72-16,0-3 55 0,0 4 48 0,0 0 44 0,7-1 39 0,-1 1 35 15,0-1 34-15,1 1 27 0,-1-4-361 0,1 4-528 0,0-4 0 0,5 3 0 16,-5-3 0-16,6 0 0 0,0 0 0 0,0 0 0 0,0 0 0 16,7-3 0-16,-8 3 0 0,2-4 0 0,5 0 0 0,1-3 0 0,-8 4 0 15,8-5 0-15,0 5 0 0,-7-5-191 0,7 1-440 0,-1 0-111 0,1-1-96 16,-8 1 14-16,2 0 36 0,-2 3 54 0,2 0 53 0,-1 0 67 0,-1 0 67 16,-5 4 58-16,0 0 60 0,-7 4 99 0,0 4 98 0,0-4 112 0,0 7 119 15</inkml:trace>
  <inkml:trace contextRef="#ctx0" brushRef="#br1" timeOffset="-194225.02">5100 959 0 0,'-20'19'184'0,"8"-1"192"0,-2 1 109 15,8-1 83-15,-7-4 78 0,6-2 58 0,1-2 49 0,6 1 40 0,0-3 40 16,0-1 32-16,0-3 32 0,6-1 27 0,1 2-761 0,0-5-163 16,5 0 0-16,2 0 0 0,-2-5 0 0,2 5 0 0,5-3 0 0,-5-1 0 15,4 4 0-15,2-4 0 0,7 1 0 0,-9-1 0 0,9 0 0 16,-1 1 0-16,-6-1 0 0,5 0 0 0,1 0-230 0,0 4-589 0,1-3-63 15,-1 0 17-15,0-1 29 0,0 0 43 0,-7 0 42 0,7 1 61 0,-6-1 63 16,6 1 81-16,-7-1 84 0,1 1 104 0,-1-5 110 0</inkml:trace>
  <inkml:trace contextRef="#ctx0" brushRef="#br1" timeOffset="-193890.52">6129 216 0 0,'-13'11'171'0,"-7"0"168"0,8 0 71 0,-2 0 62 0,8 0 60 0,0-4 54 16,-1 4 55-16,7-3 46 0,0-1 41 0,0 1 43 0,7-1 38 15,-1-4 37-15,0 1 34 0,8-1-561 0,-2-3-319 0,8 4 0 0,-7-4 0 16,13 0 0-16,-6 0 0 0,-1 0 0 0,7 0 0 0,0-4 0 0,1 4 0 16,5 0 0-16,-6-3 0 0,7 3 0 0,-7-4 0 0,7 4 0 0,-1 0 0 15,-6-3 0-15,7 3 0 0,-8 0 0 0,8-4 0 0,-7 4 0 0,0 0 0 16,0-3-77-16,0 3-303 0,-6 0-40 0,-1 0-44 0,1-4-152 0,-1-7-156 16,-6 3 20-16,0 1 49 0,1 7 51 0,-8-4 55 0,0 4 37 0,1 4 36 15,-7-4 68-15,0 0 71 0,0 3 65 0,-7 6 65 0,1-6 68 16,-8 4 116-16</inkml:trace>
  <inkml:trace contextRef="#ctx0" brushRef="#br1" timeOffset="-193455.3">6200 440 0 0,'-12'0'194'0,"5"0"172"0,-6-5 70 0,6 5 56 16,1 0 47-16,6 0 45 0,-6-3 44 0,6 3 38 0,-6 0 36 16,6 0 53-16,0 0 54 0,0 0 41 0,0 0 41 0,0 0-612 0,6 3-279 15,-6-3 0-15,6 0 0 0,0 5 0 0,1-5 0 0,6 4 0 0,-6-2 0 16,5 6 0-16,2-4 0 0,6 3 0 0,-8 0 0 0,8 0 0 0,-1 5 0 15,1-6 0-15,-1 6 0 0,7-1 0 0,0 0 0 0,-6 3 0 0,7-3 0 16,-1 0 0-16,-7 4 0 0,7-3 0 0,0-2 0 0,-7 1 0 0,7 0 0 16,-6 0 0-16,0 0 0 0,-1 0 0 0,1 0 0 0,-8 0 0 0,2 0 0 15,-1 0 0-15,0 4 0 0,0-5 0 0,-7 6 0 16,0-2 0-16,-6 4 0 0,0 1 0 0,0 3 0 0,-6 0 0 0,0-1 0 16,-7 5 0-16,0 4 0 0,0-1 0 0,-7 0 0 0,0 4 0 0,-5 0 0 15,5 0 0-15,-12 4 0 0,5-5 0 0,1 6 0 0,-6-6 0 0,-1 5 0 16,7-4 0-16,-7-3 0 0,1 2 0 0,6-6 0 0,-1 3 0 0,2-3 0 15,-1-4 0-15,6 0 0 0,0-4 0 0,1 0 0 0,6-7 0 0,0 4 0 0,1-4 0 16,4-4 0-16,2 1 0 0,0-5 0 0,6 4 0 0,-7-7 0 0,7 4 0 0,7-4 0 16,-7 4 0-16,6-4 0 0,0-4 0 0,2 4 0 0,4 0 0 0,-6-4 0 15,8 4 0-15,5-3 0 0,-5-1 0 0,4 1 0 0,2-1 0 0,0 0 0 0,-1 1 0 16,7-1 0-16,1-3 0 0,-1 3 0 0,0-3 0 0,-1 3 0 0,1-3 0 0,7-1 0 16,-7 5 0-16,0-5 0 0,7 5 0 0,-7-1 0 15,7-3 0-15,-7 3 0 0,0-3 0 0,6 3 0 0,-5 1 0 0,-2-1 0 16,1-3 0-16,0 3 0 0,0-1 0 0,-6 2 0 0,-1 0 0 0,8-1 0 15,-8-3 0-15,-6 3 0 0,7 0 0 0,-7 1 0 0,0-4 0 0,0 3-717 16,-1 0-83-16,-4 0-60 0,-2-3 21 0,0 3 33 16,1 1 48-16,-7-1 51 0,7 1 69 0,-7 3 74 0,-7-4 70 0,7 0 75 15,-7 1 105-15,7 3 105 0</inkml:trace>
  <inkml:trace contextRef="#ctx0" brushRef="#br1" timeOffset="-192907.29">6246 1975 0 0,'0'-4'114'0,"0"0"159"0,0 4 69 0,-6-4 54 16,6 4 46-16,0 0 45 0,0-3 41 0,0 3 37 0,0 0 34 0,0 0 27 0,0 0 28 16,0 0 22-16,0 0 24 0,-6 0-231 0,6 3-280 0,0-3-44 0,0 4-12 0,-8 0-10 15,8 0-8-15,0-1-9 0,0 4-10 0,0 0-3 0,0 1-6 0,0 2 2 16,0 2 1-16,0 3-36 0,0-1-54 0,0 0 0 0,0 2 0 0,0 2 0 0,0 0 0 15,0 4 0-15,0-4 0 0,8 5 0 0,-8-5 0 0,0 0 0 0,6 4 0 0,-6-4 0 16,0-3 0-16,0 3 0 0,6-3 0 0,-6 0 0 0,0-1 0 0,7-3 0 0,-7 0 0 16,0-3 0-16,0-1 0 0,6 0 0 0,-6-3 0 0,0 0 0 15,7-1-180-15,-7-3-90 0,0 0-38 0,7 0-44 0,-7-3-42 0,6-1-82 0,-6 0-84 16,6 1-61-16,-6-5-48 0,6 1 22 0,2 0 35 0,-8-4 40 0,6-4 40 16,-6 4 60-16,6-3 61 0,1-1 57 0,-7-4 56 0,6 1 64 0,-6 0 66 0</inkml:trace>
  <inkml:trace contextRef="#ctx0" brushRef="#br1" timeOffset="-192774.92">6324 1864 0 0,'0'-4'198'0,"7"1"170"16,-7-1 71-16,0 4 53 0,0-3 45 0,0 3 38 0,0 0 31 0,0 0 25 0,0 0 21 15,0 0 18-15,0 0 13 0,0 0 13 0,0 3 10 0,0 1-330 0,0-4-386 0,7 3-92 16,-7-3-46-16,0 4-44 0,0-4-45 0,6 0-48 0,-6 0-48 0,0 0-161 0,0 0-170 16,0 0 0-16,6 0 23 0,-6 0 30 0,7 0 30 0,0 0 41 0,-1 0 44 0,-6 0 60 15,6 0 63-15,1 0 59 0,-7 0 59 0,7 0 68 0,-7 0 121 0</inkml:trace>
  <inkml:trace contextRef="#ctx0" brushRef="#br1" timeOffset="-192589.53">6357 2095 0 0,'0'7'203'0,"0"-3"170"0,0 0 66 16,0-4 44-16,0 3 35 0,7 1 36 0,-7-4 35 0,0 0 25 0,0 0 29 0,6 0 20 15,-6 0 20-15,0 0 19 0,0 0 20 0,6 0-318 0,1 0-376 0,-7-4-58 16,7 4-8-16,-1-3-33 0,1-1-37 0,-1 0-48 0,0 1-45 0,2-1-54 0,-2-3-51 15,6 0-103-15,-4 3-104 0,4-3-72 0,-5-1-61 0,6 5 13 0,-6-5 25 16,5 1 39-16,-6 0 40 0,8 0 59 0,-8 3 60 0,7-3 59 0,-6 2 58 0,0 1 64 16,-1 1 67-16</inkml:trace>
  <inkml:trace contextRef="#ctx0" brushRef="#br1" timeOffset="-192425.41">6468 2231 0 0,'-7'7'183'0,"7"4"160"0,-6-4 55 16,0 1 41-16,6-1 30 0,0-3 32 0,-8 3 31 0,8-3 33 0,0-1 33 0,0-3 31 15,0 4 34-15,0-1 26 0,0-3 22 0,0 0-294 0,8 0-353 0,-2 0-44 0,-6 0-1 16,6-3-34-16,1-1-39 0,-1 1-37 0,8-5-38 0,-8 5-52 0,6-5-53 16,-4 1-39-16,4-4-30 0,1 4-73 0,1-4-73 0,-2 0-42 0,8 0-34 15,-7 0-26-15,0-4-21 0,6 4 48 0,-5-4 58 0,-2 4 47 0,8-3 47 0,-7 3 50 16,0 0 52-16,0-4 38 0,1 4 39 0,-2 4 62 0,1-5 65 0</inkml:trace>
  <inkml:trace contextRef="#ctx0" brushRef="#br1" timeOffset="-192191.07">6839 2044 0 0,'6'4'130'0,"1"3"140"0,-7 0 70 0,7 1 61 16,-7 3 54-16,6 0 46 0,-6-1 39 0,6-2 30 0,-6 3 20 0,7 0 29 0,-7-1 26 15,7 2 24-15,-1-1 24 0,-6 0-217 0,7 0-261 0,-1-4-53 16,-6 4-27-16,7-3-24 0,-1 2-22 0,1-2-14 0,-7-1-13 0,6-3-2 0,0 3-3 16,2-3-2-16,-2-1-5 0,0-3-2 0,1 4-4 0,-7-4-3 0,6 0-2 15,1-4-8-15,-1 4-13 0,1-3-18 0,-1-5 0 0,0 5 0 0,-6-8 0 0,8 3 0 16,-2-2 0-16,0-1-10 0,-6 0-7 0,7 0-1 0,0-4-1 0,-7 0 3 0,6-3 8 16,-6 3 11-16,6 0 14 0,-6-3 24 0,0 4-14 0,0-5-27 0,0 5 0 15,0-1 0-15,0 0 0 0,0 4 0 0,-6 0 0 0,6 1 0 0,0-2 0 0,-6 5 0 16,6 0 0-16,-7 3 0 0,0 0 0 0,7 1 0 0,-6 3 0 0,0 0 0 0,-2 0 0 15,2 3 0-15,0 1 0 0,-1 3 0 0,-6 1 0 0,7-1 0 0,-1 1 0 16,-5 2 0-16,4-3 0 0,2 4-173 0,-7-4-435 0,7 5-115 0,-1-1-106 0,-6-4 19 16,7 1 35-16,-1-1 47 0,0 0 46 0,1 1 59 0,0-8 59 0,-1 3 61 0,0-3 64 15,1-3 95-15,-1 3 94 0,1-8 116 0,0 1 128 0</inkml:trace>
  <inkml:trace contextRef="#ctx0" brushRef="#br1" timeOffset="-191225.28">6944 0 0 0,'-8'0'150'0,"8"0"166"0,0 0 72 15,0 0 47-15,0 0 41 0,0 0 34 0,-6 0 32 0,6 0 35 0,0 0 36 16,0 0 29-16,0 0 29 0,0 0 30 0,0 0 31 0,0 0-265 0,0 0-315 16,6 0-47-16,-6 0-8 0,0 10-2 0,0-2-1 0,0 0-7 0,0 3-5 15,0-1-12-15,0 5-15 0,0 0-9 0,0 3-7 0,0 0-15 0,0 0-11 16,0 4-7-16,0 1-3 0,0-1-5 0,0 3 0 0,0-3-5 16,0 4-3-16,0-3-8 0,-6-2-10 0,6 1-1 0,0 0-6 0,0-4-9 0,0 4-15 15,-6-4-22-15,6-3-28 0,0-1-31 0,-7 2-32 0,7-2-33 16,0-3-33-16,0-1-49 0,-6 2-50 0,6-5-90 0,-7 1-89 0,7-5-71 15,0 1-60-15,0-4 21 0,0 0 33 0,0 0 47 0,-6-4 47 0,6 1 50 16,-7-5 48-16,7 1 52 0,0-5 51 0,-6 2 66 0,6-5 69 16</inkml:trace>
  <inkml:trace contextRef="#ctx0" brushRef="#br1" timeOffset="-190874.04">6917 150 0 0,'7'-11'69'0,"-1"0"139"0,0 4 60 0,2-4 50 0,-2 0 42 15,0 3 30-15,1-3 27 0,-1 4 23 0,1 0 19 0,-1-1 19 0,-6 1 18 16,7 0 19-16,5 3 15 0,-12 1-181 0,14-5-217 0,-8 5-50 0,1 3-24 15,0-4-24-15,5 0-22 0,-5 1-11 0,-1 3-8 0,8-5-15 0,-8 5-21 16,0 0-21-16,1 5-21 0,6-5-13 0,-7 3-12 0,1-3-6 0,-1 4-2 16,1-4-6-16,0 4-2 0,-1-1 2 0,0 1 2 0,2 0 5 15,-8-1 3-15,0 4 22 0,0 1 23 0,0-1 32 0,0 4 32 16,0-4 27-16,-8 4 26 0,2 0 16 0,0 0 16 0,-1 4 14 0,7-4 17 0,-13 3 11 16,6-2 10-16,1 2 10 0,-7-3 11 0,0 4 1 0,7-4 0 0,-8 0-10 15,8 0-13-15,-1 0-15 0,-5-4-16 0,5 4-9 0,0-7-8 16,1 3-6-16,0 0-8 0,-2 2-1 0,8-6-1 0,-6 0 3 0,6 5 2 15,0-4-2-15,0 3-1 0,0 0 5 0,6-4 5 0,-6 5 11 0,8-1 6 16,-2 0 6-16,0 1 7 0,1-1 11 0,0 0 10 0,-1 1 6 0,7 3 3 16,-7-4-1-16,8 4-3 0,-2-4 5 0,-5 4 4 0,6-4-111 0,0 4-33 15,0-3 0-15,0 0 0 0,-7 2 0 0,8-3 0 0,-2 1 0 0,2-1 0 16,-1 1 0-16,-1-1 0 0,2-3 0 0,-2-1 0 0,2 1 0 16,-1 0 0-16,0-1 0 0,-6-3 0 0,5 0 0 0,2 0 0 0,-8 0 0 15,7 0-408-15,-7 0-189 0,1-3-184 0,0 3-15 0,-1-4 9 0,0 0 36 16,1 4 40-16,0-3 57 0,-1-1 58 0,0 4 51 0,1-4 53 0,-7 1 82 15,7-2 85-15,-7 2 93 0,6 0 126 0</inkml:trace>
  <inkml:trace contextRef="#ctx0" brushRef="#br1" timeOffset="-189858.23">8057 319 0 0,'0'-4'163'0,"0"-3"171"0,0 3 75 0,0 0 56 0,0-2 51 16,0 1 40-16,0 1 35 0,-6 1 35 0,6-1 30 0,0 0 28 0,0 1 30 15,-7 3 20-15,7 0 20 0,-7 3-284 0,7-3-342 0,0 4-45 0,-6-4 0 16,6 4 2-16,-6-1 2 0,6 1-34 0,-8 7-53 0,2-3 0 0,6 6 0 15,-6 1 0-15,6 3 0 0,-7 4 0 0,1 0 0 0,-1 3 0 0,1 5 0 16,6 3 0-16,-7 4 0 0,1-1 0 0,0 8 0 0,6 0 0 0,-8 4 0 16,8 3 0-16,-6 0 0 0,6 0 0 0,0 1 0 15,-6-1 0-15,6 0 0 0,0 1 0 0,6-5 0 0,-6 1 0 0,0-4 0 16,6-4 0-16,2 0 0 0,-8-6 0 0,6-1 0 0,0-4 0 0,1-4 0 0,-1 1 0 0,1-8 0 16,6 1 0-16,-7-4 0 0,0-4 0 0,2-1 0 0,4-2-48 0,-5-1-358 15,0 0-38-15,5-3-35 0,-5 0-150 0,6-1-151 0,-6-3 25 0,5 0 48 16,-5-3 47-16,6-1 50 0,-7 0 49 0,7-3 48 0,-6 0 70 0,0-1 70 15,5-2 66-15,-4-1 64 0,-2-4 67 0,0-1 119 0</inkml:trace>
  <inkml:trace contextRef="#ctx0" brushRef="#br1" timeOffset="-189441.04">8317 388 0 0,'6'-18'164'0,"-6"3"167"0,8 1 70 16,-2 2 46-16,-6 2 36 0,6-1 36 0,-6 3 34 0,7 5 32 0,-7-5 28 15,0 4 23-15,0 1 18 0,6 3 21 0,1 0 20 0,-7 3-280 0,7 1-336 16,-7 4-44-16,0 3-4 0,0 0 6 0,0-1 9 0,0 5-4 0,0 0-4 16,0 3-12-16,0 0-9 0,0 4-5 0,0 1-5 0,0-1-2 0,0 3-5 15,-7 1-5-15,7-5-6 0,0 5-11 0,0-4-10 0,0 0-10 16,0 0-10-16,0-3-11 0,0-1-14 0,0 0-8 0,0-7-6 16,0 4 2-16,0-8 2 0,7 3-2 0,-7-1 1 0,0-6 0 0,0-3-1 15,0 0-2-15,0 0-6 0,6-3 0 0,-6-2 0 0,0-2 4 0,6-4 5 16,-6 0 11-16,8 1 10 0,-8-2 3 0,6-2 3 0,0-1 4 0,-6 1 5 15,6-5 6-15,1 5 4 0,0-5 9 0,-1 1 12 0,1-1 5 0,-1 5 6 16,0-4 2-16,2 2 4 0,-2 2 1 0,0 0 1 0,0 3 2 16,1-1 4-16,-7 1 12 0,7 4 16 0,-1-4 23 0,1 4 19 0,-1 3 22 15,-6 1 18-15,7 3 11 0,-7 0 8 0,7 0 10 0,-1 3 8 16,-6 5 8-16,0-5 11 0,6 8 4 0,-6 1 8 0,0-1-5 0,6 3-4 16,-6 0-12-16,0 4-14 0,8-2-11 0,-8 5-12 0,0-2-8 0,0 2-11 15,6-1-91-15,-6-2-14 0,6 4 0 0,-6-4 0 0,0 4 0 0,7-7 0 16,-1 3 0-16,-6-4 0 0,7 1 0 0,0 0 0 0,-1-4 0 15,-6 0 0-15,6-4 0 0,8 0 0 0,-8 1-86 0,0-5-165 16,1 1-67-16,6-4-64 0,-6 0-174 0,-1-4-179 0,7 1-3 0,-6-1 22 16,5-3 34-16,2-1 37 0,-8 5 41 0,7-8 40 0,-6 4 54 0,6-1 52 15,-7 5 85-15,0-5 82 0,2 0 85 0,-2 1 130 0</inkml:trace>
  <inkml:trace contextRef="#ctx0" brushRef="#br1" timeOffset="-189157.79">8538 1180 0 0,'-6'14'139'0,"0"-3"157"16,-7 0 58-16,13-4 37 0,-7 4 25 0,1-7 31 0,6 3 30 15,-7-3 22-15,7 0 23 0,0-4 20 0,0 0 17 0,0 0 15 0,0 0 13 16,0 0-251-16,0 0-300 0,7 0-31 0,-1 0 10 0,-6 0 12 16,7 0 16-16,0 0 4 0,-1 0 3 0,0 4 6 0,0-1 5 0,2 0 12 15,-2 1 11-15,0 3 15 0,-6 1 16 0,7 2 11 0,-1 2 13 16,1 3 9-16,-7-1 9 0,7 0 8 0,-7 2 2 0,6 2-3 0,-6-4-8 0,0 1-37 15,0 3-119-15,6-4 0 0,-6 2 0 0,0-5 0 0,0 4 0 0,0-5 0 0,0 1 0 16,0-3 0-16,0-1 0 0,0 0 0 0,6-3 0 0,-6 3 0 0,0-3 0 16,0-4 0-16,8 4 0 0,-8-4-259 0,0 0-57 0,6 0-55 0,-6-4-55 15,6 0-157-15,1 1-157 0,0-5 9 0,-7 1 30 0,6 0 41 0,1-4 42 16,-1-4 41-16,0 1 44 0,1-1 67 0,-7-4 69 0,7 1 70 16,-1-4 72-16,-6 0 77 0,0 0 125 0</inkml:trace>
  <inkml:trace contextRef="#ctx0" brushRef="#br1" timeOffset="-189025.31">8643 1018 0 0,'-6'-11'210'0,"-1"4"183"0,7 3 89 0,-7 0 55 16,1 4 45-16,0 0 26 0,6 0 21 0,-8 0 16 0,8 4 16 0,-6 0 9 0,6-1 6 15,-6 1-37-15,6 1-47 0,0 1-399 0,0-2-457 16,0-4-250-16,0 0-212 0,0 0-11 0,6 4 14 0,0-4 37 0,2-4 39 16,-2 4 38-16,0-4 40 0,8 1 43 0,-8-5 50 0,1 4 77 0,5-3 82 15,-5-4 89-15,6 4 132 0</inkml:trace>
  <inkml:trace contextRef="#ctx0" brushRef="#br1" timeOffset="-188755.87">8884 294 0 0,'7'0'184'0,"-1"0"171"0,-6 0 74 0,6 0 54 0,1 3 44 0,0 0 42 15,-7-3 39-15,6 4 40 0,1 4 38 0,-1-5 37 0,0 4 41 16,1 4 34-16,6-3 32 0,-7 2-294 0,8 5-485 0,-8-4-51 0,7 7 0 15,0 1 0-15,0 2 0 0,1 2 0 0,5 2 0 0,-6 5 0 0,0 2 0 16,7 1 0-16,-8 4 0 0,2 3 0 0,-2 1 0 0,1 3 0 16,1 3 0-16,-2 1 0 0,-4 0 0 0,4 3 0 0,-6 4 0 0,1-4 0 15,0 4 0-15,-7-4 0 0,0 4 0 0,0 1 0 0,0-1 0 0,0-4 0 0,-7 0 0 16,0 0 0-16,1 0 0 0,0-3 0 0,0-4-184 0,-8 4-139 0,8-8-47 16,-8 4-90-16,8-7-96 0,-7-1-86 0,0 1-78 0,0-7 26 0,7-1 39 0,-8-4 38 15,1 1 38-15,7-8 44 0,-7 0 48 0,0-4 69 0,7-2 72 0,-8-4 65 0,8-1 70 16,-1-7 99-16,-6 0 111 0</inkml:trace>
  <inkml:trace contextRef="#ctx0" brushRef="#br1" timeOffset="-187308.01">3361 1795 0 0,'0'-4'175'0,"0"1"171"0,0-5 75 15,0 5 54-15,0-1 42 0,0 0 44 0,-6 0 41 0,6 1 45 0,0 3 45 0,0-4 42 16,0 1 43-16,-7 3 36 0,7 0 33 0,0 0-289 0,0 0-529 0,0 0-28 16,0 0 0-16,0 0 0 0,0 0 0 0,0 0 0 0,0 0 0 0,0 3 0 0,0-3 0 15,0 4 0-15,0-1 0 0,0 1 0 0,0 0 0 0,0 3 0 0,0 1 0 16,0-1 0-16,0 4 0 0,0 3 0 0,0 1 0 0,0 3 0 0,0 0 0 0,0 5 0 16,0-2 0-16,0 9 0 0,0-4 0 0,0 6 0 0,0 2 0 0,0 2 0 0,0 1 0 15,0-1 0-15,0 5 0 0,0-1 0 0,0 0 0 0,0 0 0 0,0 1 0 16,0 3 0-16,0-8 0 0,0 5 0 0,0-4 0 0,0 0 0 0,0-2 0 0,0-1 0 15,0-1 0-15,0-8 0 0,0 5 0 0,7-5 0 0,-7-2 0 0,0-2 0 16,0-2 0-16,0-1 0 0,0-3 0 0,0-1 0 0,0-3 0 0,0 0 0 0,0 0 0 16,0-4 0-16,0 1 0 0,0-1 0 0,0 1 0 0,0-5 0 0,0 1 0 15,0 3 0-15,-7-3 0 0,7-4 0 0,0 4 0 0,0-4 0 0,-6 3-24 16,6-3-347-16,-7 0-20 0,7 0-17 0,-7 0-16 0,7 0 9 0,-6 0 14 0,0-3 28 0,-1 3 29 16,0-4 21-16,1 4 18 0,0-4 36 0,-1 1 37 0,1-5 35 0,-8 5 33 15,8-5 38-15,0 5 38 0,-2-6 32 0,-4 3 33 0,6-2 24 0,-1-3 20 16,-6 4 22-16,6-4 23 0,1 4 21 0,-8-4 21 0,8 0 17 0,-6 4 16 0,4-1 10 15,2-3 13-15,-7 4 10 0,7 0 10 0,-1-1 14 0,0 1 17 0,1 0 2 16,0 3-5-16,0-4-18 0,6 4-21 0,-8 1-22 0,2-1-20 0,6 1 10 0,-6 3 12 16,6-4 8-16,0 4 8 0,0 0-12 0,0 0-11 0,0 0-15 0,0 4-15 15,6-1 1-15,-6 4-3 0,0 2 16 0,6-2 15 0,-6 4 21 0,8 0 16 0,-2 3-32 16,0 1-150-16,-6 0 0 0,6 3 0 0,1 4 0 0,0-4 0 16,-1 4 0-16,-6 0 0 0,7 0 0 0,-1 0 0 0,0 0 0 0,2 0 0 0,-2-3 0 0,0 3 0 15,0-4 0-15,2 0 0 0,-2 0 0 0,0-3 0 0,1 0 0 0,-1-1 0 16,1-3 0-16,6 1 0 0,-7-2 0 0,0-2 0 0,8-4 0 0,-8 3 0 15,8-4 0-15,-8 1 0 0,7-1 0 0,-7-3 0 0,8 0 0 0,-2 0 0 16,2 0 0-16,-1-3 0 0,-1-4 0 0,2 3 0 0,-2-7 0 0,2 4 0 0,5-5 0 16,-6-2 0-16,0-1 0 0,1-3 0 0,-2 0-591 0,8-4-285 0,-7-4 3 15,0 4 28-15,6 0 38 0,-5-4 42 0,-1 1 56 0,-1 3 62 0,2-4 73 0,-2 3 74 16,-4-2 94-16,4 3 95 0,-5 4 97 0,6 0 141 0</inkml:trace>
  <inkml:trace contextRef="#ctx0" brushRef="#br1" timeOffset="-186457.92">2097 3909 0 0,'7'0'122'0,"0"-4"159"16,-1 4 65-16,1 0 57 0,-7 0 50 0,6 0 46 0,0 0 44 0,-6 0 38 0,8-4 32 15,-8 4 28-15,0 0 26 0,0 0 24 0,0-3 22 0,0 3-244 0,0 0-290 16,-8-4-46-16,8 4-11 0,-6-3-20 0,6 3-20 0,-6-4-21 0,6 1-17 16,-7-1-11-16,7-1-6 0,-6-2-4 0,-1 3-4 0,0 1 2 0,1-4-3 15,0 3-1-15,6-3-3 0,-6 3 3 0,-2-3 1 0,2-1 8 0,0 5 6 0,-1-5 7 16,1 5 5-16,-1-5 5 0,0 5 0 0,1-5-49 0,-8 5 0 0,14-1 0 16,-6 0 0-16,-6 1 0 0,12 3 0 0,-14-4 0 0,8 4 0 0,6-4 0 0,-7 4 0 15,1 0 0-15,0 0 0 0,-2 4 0 0,2 0 0 0,0-1 0 0,0 1 0 16,-1 0 0-16,0 3 0 0,1 4 0 0,-1-4 0 0,1 4 0 0,-1 4 0 15,7 0 0-15,-7-1 0 0,1 5 0 0,0-1 0 0,0 4 0 0,6 0 0 0,-8 3 0 16,2 1 0-16,6 0 0 0,-6 3 0 0,6 1 0 0,0-1 0 0,0 3 0 16,0 2 0-16,-7 2 0 0,7-3 0 0,7 4 0 0,-7 0 0 0,0 3 0 15,0-4 0-15,0 5 0 0,6-4 0 0,-6 3 0 0,6-4 0 0,-6 1 0 0,8 3 0 16,-8-3 0-16,6-4 0 0,-6 3 0 0,6-2 0 0,-6-1 0 0,6-1 0 16,-6-3 0-16,0 1 0 0,7 0 0 0,-7-5 0 0,7 1 0 0,-7-1 0 15,0-2 0-15,6-2 0 0,-6 1 0 0,7-3 0 0,-7-1 0 0,0-4 0 0,6 5 0 16,-6-5 0-16,7 0 0 0,-7-2 0 0,0-1 0 0,7 0 0 0,-7 0 0 0,0-3 0 15,0 3-351-15,6-4-59 0,-6-4-26 0,0 5-25 0,0-5-139 0,0 1-144 16,0-4 24-16,0 0 43 0,0 0 44 0,0 0 41 0,0 0 52 0,-6 0 53 16,6-4 66-16,-7-3 65 0,0 0 61 0,1 0 58 0,-1-4 64 0,-6-1 115 15</inkml:trace>
  <inkml:trace contextRef="#ctx0" brushRef="#br1" timeOffset="-186225">1492 4572 0 0,'0'-11'204'0,"0"0"174"0,0 0 72 0,0 3 55 0,0 1 47 0,0 0 50 0,0 3 48 16,7-3 46-16,-7 3 42 0,0 1 39 0,0-1 38 0,0 0 43 0,6 4 41 15,-6-4-832-15,6 4-67 0,-6 0 0 0,7 0 0 0,0 0 0 0,-1 0 0 16,0 0 0-16,1 0 0 0,-1 0 0 0,1 0 0 0,6 0 0 0,1 0 0 16,-2 0 0-16,1 0 0 0,7-3 0 0,-8 3 0 0,8-4 0 0,0 4 0 0,-1-3 0 0,1-5 0 15,0 5 0-15,-1-1 0 0,1-3 0 0,6 4 0 0,-7-6 0 0,1 2 0 16,0 0 0-16,5-1 0 0,-5 1-349 0,6 3-354 0,-6-3-80 0,-1 0-61 15,7 0 21-15,-6 3 38 0,-1-3 54 0,7 3 57 0,-6-3 70 0,-1-1 72 0,1 5 82 16,-8-5 82-16,8 5 86 0,-6-1 86 0</inkml:trace>
  <inkml:trace contextRef="#ctx0" brushRef="#br1" timeOffset="-185873.04">2527 3755 0 0,'0'-4'186'0,"7"1"173"16,-7-2 77-16,0 5 65 0,0-3 63 0,-7 0 61 0,7 3 62 0,0-3 42 15,-6 3 39-15,6-5 29 0,-6 5 29 0,6 0 25 0,0 0 11 0,-7 5-862 16,7-5 0-16,-7 3 0 0,1 0 0 0,6 0 0 0,-7 5 0 0,1 0 0 0,0 2 0 15,-1 1 0-15,0 0 0 0,1 4 0 0,0 3 0 0,-2 1 0 0,2 2 0 16,0 2 0-16,-1 6 0 0,1-3 0 0,-1 6 0 0,7 1 0 0,-6 4 0 0,-1 0 0 16,7 3 0-16,-6 1 0 0,6 2 0 0,0 1 0 0,-6 0 0 0,6 0 0 15,0 4 0-15,0-4 0 0,0 0 0 0,0 0 0 0,6-4 0 0,-6 1 0 0,0-2 0 16,6 2 0-16,-6-8 0 0,7 0 0 0,-1 0 0 0,-6-4 0 0,7-3 0 16,-1-1 0-16,1-6 0 0,-7 3 0 0,6-7-6 0,8-1-578 0,-8-3-143 15,0 0-62-15,1-4-39 0,6-3 31 0,-7 0 43 0,7-4 61 0,-6 0 62 0,6-4 59 16,0-3 60-16,-6-4 74 0,6 0 79 0,-7 0 85 0,7-4 89 0</inkml:trace>
  <inkml:trace contextRef="#ctx0" brushRef="#br1" timeOffset="-184025.8">2632 4176 0 0,'6'-3'98'0,"-6"3"147"0,0 0 51 0,0-5 38 0,7 5 30 0,-7 0 40 0,0 5 42 16,6-5 44-16,-6 3 43 0,0-3 36 0,6 4 36 15,-6 0 27-15,8 3 28 0,-2 0-212 0,-6-3-260 0,0 7-26 0,6-4 9 0,-6 4 3 0,0 0 2 16,0 4-17-16,7-1-20 0,-7 1-21 0,0-1-24 0,0 0-13 0,0 6-12 16,0-6-6-16,0 5-8 0,0-1 1 0,0 0 1 0,0 0 0 0,0-3-2 15,0 4 6-15,0-5 1 0,0 1 1 0,0-4-56 0,0 3-7 0,0-3 0 0,0 0 0 16,0 0 0-16,-7-3 0 0,7-1 0 0,0 0 0 0,0-3 0 0,0 3 0 15,0-3 0-15,0-4 0 0,0 0 0 0,0 0 0 0,0 0 0 0,0 0 0 0,0-4 0 16,0 1 0-16,0-1 0 0,0-3 0 0,0-1-36 0,0 1-37 0,-6-4 4 16,6 0 10-16,0 0 14 0,0-3 9 0,0 2 10 0,0-2 6 0,0-1 4 15,6-3 4-15,-6 3-1 0,0-3 5 0,0 3 3 0,7 1 2 0,-7-5 6 16,0 5-1-16,6-1 1 0,-6-1 1 0,0 7 0 0,7-3 2 0,-7 1 1 0,6 0 2 16,1 1 3-16,-7 2 5 0,0 1 6 0,6 3 11 0,-6-3 12 0,7 3 14 15,0 4 15-15,-7-4 12 0,6 4-58 0,0 0-29 0,1 0 0 0,0 4 0 16,-7 0 0-16,6-1 0 0,0 5 0 0,1 3 0 0,-1-4 0 0,1 8 0 0,6-5 0 15,-7 6 0-15,2-2 0 0,-2 4 0 0,0 1 0 0,0-1 0 0,1-3 0 16,0 6 0-16,-1-2 0 0,1-1 0 0,-1-3 0 0,-6 3 0 0,6-3 0 16,2-1 0-16,-8 1 0 0,6-4 0 0,-6-4 0 0,6 4 0 0,-6-3 0 0,6-1 0 15,-6 0 0-15,7-3 0 0,-7-1 0 0,7 1 0 0,-7-4 0 0,0 0 0 16,6 4 0-16,1-8-401 0,-7 4-60 0,6-4-104 0,1 1-106 0,-7-1-44 0,7-3-31 16,-1 0 39-16,0-4 49 0,0 3 47 0,2-3 46 0,-2 0 53 0,0-3 55 15,1-1 74-15,-1 1 73 0,-6-1 74 0,7 0 77 0</inkml:trace>
  <inkml:trace contextRef="#ctx0" brushRef="#br1" timeOffset="-183841.44">3075 4289 0 0,'0'4'199'0,"0"-1"176"0,6 1 79 0,-6 1 62 0,0-2 57 15,0 0 52-15,6-3 53 0,-6 3 44 0,0-3 41 0,0 5 42 0,0-5 37 0,0 0 34 16,0 0-113-16,0 0-763 0,0 0 0 0,8-5 0 0,-8 5 0 0,6 0 0 16,-6-3 0-16,6 0 0 0,-6 0 0 0,6-2 0 0,1 1 0 0,0 1 0 0,-1-1 0 15,1-3 0-15,5 4 0 0,-4-5 0 0,4 1 0 0,-6 0 0 0,8-1 0 16,-8 5 0-16,7-5 0 0,1 1 0 0,-8 0 0 0,6-1 0 0,2 1-423 15,-8 0-143-15,8 0-106 0,-8-1-69 0,7 5-54 0,-7-5 37 0,1 5 50 0,6-2 56 16,-7 1 57-16,1 2 51 0,-7-2 55 0,7 0 77 0,-1 4 77 0,-6-4 77 0,0 4 78 16</inkml:trace>
  <inkml:trace contextRef="#ctx0" brushRef="#br1" timeOffset="-183622.15">3211 4063 0 0,'-6'0'191'0,"-1"-4"184"0,7 4 88 0,-6 0 76 0,6 0 69 0,-6 4 53 15,6-4 48-15,-8 3 43 0,8-3 39 0,-6 3 36 0,6-3 33 0,0 5 33 16,-6-2-371-16,6 5-522 0,0-5 0 0,-6 4 0 0,6-3 0 0,0 3 0 0,0 1 0 16,6 3 0-16,-6 0 0 0,0-1 0 0,6 2 0 0,-6 3 0 0,6-1 0 15,-6 4 0-15,8 1 0 0,-2-1 0 0,-6 4 0 0,6-4 0 0,1 5 0 16,-1-2 0-16,1 1 0 0,-7 0 0 0,7-3 0 0,-1 2 0 0,0 1 0 0,0-2 0 0,2-3 0 16,-2 1 0-16,0-3 0 0,1 0 0 0,-7-1 0 0,7-3-256 15,-1 0-196-15,-6 0-49 0,7 0-45 0,-1-4-110 0,0-3-110 0,-6 0 30 0,7-1 49 16,-7-3 50-16,0 0 51 0,7 0 55 0,-7-3 57 0,0-5 71 0,6 5 68 15,-6-8 67-15,0 4 64 0,0-8 71 0,0 4 113 0</inkml:trace>
  <inkml:trace contextRef="#ctx0" brushRef="#br1" timeOffset="-183407.76">3426 3964 0 0,'7'-4'199'0,"-7"0"178"0,6 4 78 0,-6 0 75 15,7 0 71-15,-7 0 65 0,0 4 60 0,0 0 45 0,6-1 42 0,-6 1 33 16,0 4 31-16,0-2 27 0,0-2-478 0,0 3-426 0,6 1 0 0,-6 2 0 0,0 2 0 15,8-1 0-15,-8 0 0 0,6 4 0 0,-6-1 0 0,0 1 0 0,6 4 0 16,1-1 0-16,-7-1 0 0,6 1 0 0,1 2 0 0,-7 1 0 0,6 1 0 16,1 0 0-16,-7 0 0 0,6 0 0 0,1-1 0 0,-7 2 0 0,7-1 0 0,-1 0 0 0,-6 0 0 15,6-4 0-15,-6 1 0 0,7-1-302 0,-7 1-191 0,7-5-144 0,-7 1-148 16,6-1-5-16,-6 1 18 0,7-4 48 0,-7 0 52 0,6-4 56 0,-6 1 56 16,6-1 67-16,-6 0 66 0,0 0 78 0,7-2 74 0,0-1 75 0,-7-1 104 15</inkml:trace>
  <inkml:trace contextRef="#ctx0" brushRef="#br1" timeOffset="-183256.67">3823 4528 0 0,'14'-4'236'0,"-8"0"192"15,0 4 94-15,1 0 72 0,0 0 62 0,-1 4 46 0,-6-4 39 0,0 7 32 0,7-3 30 16,-7 3 15-16,-7 1 16 0,7-1-6 0,0 4-572 0,-6 0-256 0,6 0 0 16,-7 4 0-16,0-4 0 0,7 0-199 0,-6 3-603 0,6-3-30 0,-6 4-1 0,0-4 27 15,6 0 32-15,-8 0 42 0,8-4 49 0,0 0 58 0,-6-3 66 0,6 0 72 16,0-4 79-16,-6-4 115 0,-1 0 135 0</inkml:trace>
  <inkml:trace contextRef="#ctx0" brushRef="#br1" timeOffset="-182974.54">4078 3934 0 0,'0'-3'228'0,"0"-1"190"0,0 0 96 0,0 0 74 16,0 1 63-16,-7-1 51 0,7 1 43 0,0-1 37 0,0 4 33 0,-7 0 32 16,7-4 29-16,0 4 28 0,0 0-783 0,0 4-121 0,-6 0 0 0,6-1 0 15,0 4 0-15,0 1 0 0,6-1 0 0,-6 4 0 0,0 4 0 0,0-1 0 0,7 5 0 16,-7-1 0-16,7 5 0 0,-7 2 0 0,6-3 0 0,-6 8 0 0,7-5 0 16,-1 3 0-16,-6 3 0 0,6-2 0 0,-6 0 0 0,8 0 0 0,-8-3 0 0,0 0 0 15,6-1 0-15,-6 1 0 0,0-4 0 0,6-4 0 0,-6 0 0 0,0 1 0 16,0-8-142-16,0 3-326 0,0-6-87 0,0 3-124 0,0-8-121 0,0 1 25 0,0-4 43 15,0 0 49-15,-6-4 54 0,6 4 47 0,-6-7 49 0,6 0 66 0,-8-1 66 16,2 1 76-16,6-7 79 0,-6 3 94 0,-1-4 130 0</inkml:trace>
  <inkml:trace contextRef="#ctx0" brushRef="#br1" timeOffset="-182608.71">4012 4077 0 0,'7'-18'97'0,"-7"0"158"0,7-1 73 0,-7 4 70 0,6 1 72 16,0 0 52-16,1-1 47 0,0 4 40 0,-1 0 33 0,0 0 36 0,1-1 34 15,6 5 32-15,-6-4 29 0,-1 4-217 0,0 0-269 0,8 0-56 0,-2-1-23 16,2 4-96-16,-8-3-112 0,13 3 0 0,-5-3 0 0,-2 3 0 0,2 1 0 0,-1-1 0 15,0 0 0-15,6 1 0 0,-5-1 0 0,-2 4 0 0,2-4 0 0,-1 4 0 0,-1 0 0 16,2-3 0-16,-8 3 0 0,7 3 0 0,-6-3 0 0,6 0 0 0,-7 4 0 16,-6 0 0-16,6-1 0 0,1 1 0 0,-7 3 0 0,0-3 0 0,0 3 0 15,0 4 0-15,0-4 0 0,0 5 0 0,-7-1 0 0,1 0 0 0,0-1 0 16,-1 2 0-16,1 2 0 0,-8-3 0 0,8 4 0 0,-7-1 0 0,0-3 0 16,7 0 0-16,-7 4 0 0,-1-3 0 0,2-2 0 0,-2-2 0 0,2 3 0 0,5-5 0 0,-6 2 0 15,6 0 0-15,-5-5 0 0,4 1 0 0,2 3 0 0,0-3 0 0,0-4 0 16,6 3 0-16,-8-3 0 0,8 5 0 0,0-5 0 0,0 0 0 0,0 0 0 15,0 0 0-15,0 3 0 0,0-3 0 0,8 3 0 0,-2-3 0 0,0 4 0 0,0 0 0 16,2 0 0-16,-2 3 0 0,0-4 0 0,7 4 0 0,1 1 0 0,-8 0 0 16,6-2 0-16,2 6 0 0,-1-1 0 0,0 0 0 0,6 0 0 0,-5 0 0 0,-2 0 0 15,8 0 0-15,-7 0 0 0,0 0 0 0,6 3 0 0,1-3 0 0,-7 1 0 16,0-6 0-16,6 6 0 0,-5-1 0 0,5-4 0 0,-5 0 0 0,5 1 0 16,-6-1 0-16,0 0 0 0,0-3 0 0,6 0 0 0,-5-1 0 0,-2 1 0 0,2-4 0 15,-1 4 0-15,-7-4 0 0,7-4 0 0,-6 4-486 0,-1-4-393 0,0 1 2 16,2-5 28-16,-2 5 40 0,0-5 40 0,1 1 55 0,-7-4 58 0,6 4 71 0,-6-4 74 15,0-4 89-15,0 3 91 0,-6-2 106 0,6-4 147 0</inkml:trace>
  <inkml:trace contextRef="#ctx0" brushRef="#br1" timeOffset="-182334.2">4488 3462 0 0,'0'-7'248'0,"-6"-5"176"0,6 1 75 0,0 4 67 0,0 0 59 15,0 0 59-15,0-1 55 0,0 1 43 0,6-1 40 0,-6 5 32 0,6-1 29 0,-6 0 28 16,7 4-757-16,-1 0-154 0,1 0 0 0,0 4 0 0,5 0 0 0,-5 4 0 16,6-2 0-16,0 2 0 0,0 6 0 0,0 1 0 0,7-1 0 0,-8 5 0 0,8 3 0 15,0 4 0-15,-1 0 0 0,1 2 0 0,-7 2 0 0,6 3 0 0,1 3 0 16,-1 1 0-16,-5 4 0 0,-2 2 0 0,8 1 0 0,-7 1 0 0,0 2 0 16,-6 0 0-16,5 1 0 0,-5 4 0 0,0-1 0 0,-1 0 0 0,1 4 0 15,-7-4 0-15,0 4 0 0,0 4 0 0,0-3 0 0,0 1 0 0,0 2 0 0,-7-4 0 16,1 4 0-16,-1-1 0 0,0 1 0 0,1-4 0 0,0 0 0 0,-1 0 0 0,0-5 0 15,-5-1 0-15,5-2 0 0,0-3 0 0,-6-7 0 0,7 0 0 16,0-5-559-16,-1-2-229 0,0-4-75 0,1-8 24 0,0 0 35 0,-8-7 46 0,8-4 46 16,-1 1 63-16,-6-8 65 0,7 0 69 0,-7-8 70 0,7 5 102 0,-8-9 104 15</inkml:trace>
  <inkml:trace contextRef="#ctx0" brushRef="#br1" timeOffset="-177359.38">8402 2176 0 0,'-6'-7'187'0,"6"-2"171"0,0 6 70 16,0 0 53-16,-6-1 45 0,6 0 49 0,-8 4 52 0,8 0 49 0,-6 0 49 15,0 0 42-15,-1 4 40 0,0 0 35 0,7 2 32 0,-6 6-556 0,-1-1-318 0,1 0 0 16,0 4 0-16,-2 3 0 0,-4 4 0 0,6 0 0 0,-8 8 0 0,8-1 0 16,-7 0 0-16,7 8 0 0,-8-1 0 0,8 5 0 0,-8-1 0 0,8 7 0 0,-7-2 0 15,7 2 0-15,-1 4 0 0,0-3 0 0,1 3 0 0,0 0 0 0,6-3 0 16,-6 3 0-16,6-3 0 0,0 0 0 0,0-1 0 0,0-3 0 0,0 1 0 16,6-5 0-16,-6 0 0 0,6-4 0 0,-6-2 0 0,6-2 0 0,1-2 0 0,0-5 0 15,6 0 0-15,-7-2 0 0,0-5 0 0,8-3 0 0,-8 0-38 0,8-1-410 0,-8-6-51 16,7-1-157-16,-7 0-162 0,8-7 19 0,-8 4 43 0,6-8 56 0,2 4 60 15,-8-7 51-15,7 0 51 0,-6-4 68 0,6 0 70 0,-7-4 70 0,2 0 68 16,-2-3 75-16,0-1 126 0</inkml:trace>
  <inkml:trace contextRef="#ctx0" brushRef="#br1" timeOffset="-177002.29">8506 2605 0 0,'7'-15'186'0,"0"0"172"0,-7 4 75 0,6 4 58 0,-6-4 51 0,6 3 57 0,-6 5 61 16,0-1 49-16,6 0 50 0,-6 1 37 0,0 3 33 0,0 3 30 0,0 1 26 15,0 3-800-15,0 1-85 0,-6-1 0 0,6 4 0 0,0 0 0 0,0 0 0 0,0 4 0 16,0 0 0-16,-6 2 0 0,6 2 0 0,0-1 0 0,0 5 0 0,0-2 0 16,0-3 0-16,0 5 0 0,-6-1 0 0,6-4 0 0,0 0 0 0,0 0 0 0,0-3 0 15,0-1 0-15,0 1 0 0,0-3 0 0,0-5 0 0,0 4 0 0,0-7 0 16,0 3 0-16,0-7 0 0,0 0 0 0,6 0 0 0,-6-4 0 0,0 1 0 16,0-5 0-16,6-3 0 0,-6 4-25 0,0-4-40 0,6-4 1 0,-6 1-1 0,8-1 5 15,-2-3-1-15,-6-1 10 0,6-3 6 0,1 4 6 0,-1-5 9 0,1 2 3 0,0 3 5 16,-1-4 4-16,6 0 3 0,-4 4 3 0,-2-4 6 0,7 3 3 0,-6 4 5 15,-1-3 8-15,7 3 9 0,-7 1 14 0,1 3 17 0,0 0 21 0,5 4 21 16,-5-1 17-16,0 4 17 0,-1 1-30 0,1-1-96 0,-1 4 0 0,1 4 0 16,6-1 0-16,-7 1 0 0,-6 4 0 0,6 3 0 0,2 0 0 0,-2-1 0 0,0 6 0 0,1-2 0 15,-1 0 0-15,-6 5 0 0,7-1 0 0,-1 4 0 0,1-4 0 0,-1 1 0 16,-6-1 0-16,6 0 0 0,2 0 0 0,-2 1 0 0,0-1 0 0,1-3 0 16,-7 0 0-16,7-1 0 0,-1 1 0 0,1-4 0 0,-1 0 0 0,0 0 0 0,1-4-354 15,0 0-179-15,-1 1-146 0,-6-2-143 0,6-1 17 0,1 2 38 0,0-3 52 0,-1 0 54 16,-6-1 57-16,7 5 55 0,-7-5 65 0,6 1 65 0,-6 3 82 0,0-3 83 15,0 3 85-15,0-3 130 0</inkml:trace>
  <inkml:trace contextRef="#ctx0" brushRef="#br1" timeOffset="-176725.56">8793 3216 0 0,'0'11'197'0,"-7"0"173"0,7 4 75 0,0-4 61 0,0 3 57 0,-6 1 56 15,6 0 57-15,0 0 44 0,0-1 41 0,-7 0 31 0,7 1 31 0,0 0 24 16,7 0 25-16,-7 0-872 0,0-1 0 0,6 0 0 0,-6 2 0 0,7-2 0 0,-1-3 0 15,1 0 0-15,-1 4 0 0,0-8 0 0,8 4 0 0,-8-4 0 0,8 1 0 16,-8-4 0-16,7 3 0 0,-7-7 0 0,8 3 0 0,-2-6 0 0,2 3 0 16,-8-4 0-16,7-3 0 0,0-1 0 0,-6 1 0 0,5-4 0 0,-4 0 0 0,-2 0 0 15,0-4 0-15,1 5 0 0,-1-6 0 0,-6 2 0 0,7-4 0 0,-7 3 0 16,0 0 0-16,0 1 0 0,0-1 0 0,-7 1 0 0,1-1 0 0,-1 4 0 16,1 0 0-16,0 3 0 0,-2-3 0 0,-4 4 0 0,5 3 0 0,-6 1 0 0,0-1 0 15,7 4 0-15,-8-4 0 0,2 8 0 0,-2-4 0 0,2 4 0 0,-1-4 0 16,-1 3 0-16,2 1-18 0,4 3-521 0,-4-3-149 0,5-1-69 0,1 1-53 0,-1 0 29 15,1 0 39-15,-1-4 50 0,1 0 52 0,6 0 53 0,-6-4 58 0,6 0 71 16,0-3 72-16,0 0 88 0,0-1 92 0</inkml:trace>
  <inkml:trace contextRef="#ctx0" brushRef="#br1" timeOffset="-176474.61">9118 2403 0 0,'7'-4'191'15,"0"1"169"-15,-1-1 70 0,0 0 57 0,-6 1 49 0,7 3 57 0,-1-4 56 16,-6 4 49-16,7 0 43 0,0 0 36 0,-1 4 34 0,-6-1 35 0,6 1 29 16,2 0-678-16,-2 3-197 0,0 0 0 0,7 4 0 0,-6 4 0 0,6 0 0 0,-7 0 0 15,8 2 0-15,-2 6 0 0,8-2 0 0,-7 5 0 0,0-1 0 0,0 9 0 16,0-5 0-16,0 8 0 0,6-5 0 0,-5 9 0 0,-2-4 0 0,2 3 0 0,-8 4 0 16,7 0 0-16,0-4 0 0,-6 8 0 0,-1-4 0 0,0 0 0 0,-6 3 0 15,8-2 0-15,-8-2 0 0,0 1 0 0,0 1 0 0,-8-2 0 0,8-3 0 16,-6 0 0-16,0-3 0 0,-1 0 0 0,1 0 0 0,-1-9 0 0,-6-1 0 0,7-2-558 15,-8 1-299-15,2-8-3 0,-2 0 28 0,8-7 38 0,-7 0 41 0,7-7 53 16,-8 0 57-16,8-4 63 0,-7-8 69 0,6 1 79 0,1 0 86 0,-7-8 108 0,7 0 151 16</inkml:trace>
  <inkml:trace contextRef="#ctx0" brushRef="#br1" timeOffset="-176108.49">9816 2296 0 0,'6'-7'148'0,"0"0"174"0,-6 0 85 15,6 3 59-15,-6 0 50 0,0 1 49 0,0-1 48 0,0 4 49 0,0 0 50 0,0 4 46 16,-6-1 45-16,6 5 39 0,-6-1 40 0,0 4-387 0,-1 3-495 0,7 5 0 16,-7-1 0-16,1 4 0 0,-1 0 0 0,-5 7 0 0,4 2 0 0,2 1 0 0,0 1 0 15,-1 3 0-15,1 5 0 0,6-1 0 0,-7 4 0 0,1 0 0 0,-1 4 0 16,7-1 0-16,0 0 0 0,0 2 0 0,0-2 0 0,0 4 0 0,7-3 0 16,-7 0 0-16,6-5 0 0,1 5 0 0,-1-4 0 0,1-4 0 0,5 1 0 15,-4-4 0-15,4-5 0 0,-5 1 0 0,6-4 0 0,0-3 0 0,-1-4 0 0,2 0 0 16,-1-7 0-16,0 0-273 0,0-4-427 0,0-1-79 0,0-3-65 0,0-3 25 0,0-4 40 15,-6-4 53-15,5 1 55 0,2-4 67 0,-8-4 64 0,0 0 73 0,8-4 74 16,-8-3 87-16,-6 0 91 0</inkml:trace>
  <inkml:trace contextRef="#ctx0" brushRef="#br1" timeOffset="-175756.47">10004 2462 0 0,'0'-14'193'0,"7"5"176"0,-7-2 78 16,0 8 55-16,6-5 46 0,-6 8 56 0,0 0 59 0,0 0 53 0,0 4 49 15,0 0 38-15,0 3 34 0,0 0 27 0,0 5 16 0,-6 3-880 0,6-5 0 0,0 5 0 16,0 3 0-16,0 0 0 0,0 1 0 0,0-1 0 0,0 4 0 0,0 0 0 16,0 0 0-16,6 0 0 0,-6 0 0 0,0-3 0 0,7 2 0 0,-7-3 0 0,0-2 0 15,6 2 0-15,-6-4 0 0,0-3 0 0,7 0 0 0,-7-3 0 0,0-1 0 16,6 0-5-16,-6-3-92 0,6-4 10 0,-6-4 11 0,0 1 10 0,0-1 12 16,8-3 7-16,-8-4 7 0,0 0 0 0,6-4-1 0,-6 0 2 0,0-3 3 0,6-1 1 15,-6 1 5-15,0-4 4 0,7 4 7 0,-7-4 4 0,7 0 4 0,-1 1 9 0,-6-6 10 16,6 9 10-16,1-4 5 0,-7 4 11 0,6 0 8 0,1 3 7 0,0-3 7 15,-1 7 14-15,0-4 19 0,1 4 17 0,-7 3 19 0,7 1 15 0,-1 0-134 16,0 3-6-16,1 4 0 0,-7 0 0 0,6 0 0 0,1 7 0 0,0-3 0 16,-1 3 0-16,0 1 0 0,-6 3 0 0,8 1 0 0,-2-2 0 0,0 5 0 0,0-1 0 15,1 1 0-15,0 0 0 0,-1 3 0 0,1-4 0 0,-1 1 0 0,0 3 0 0,-6-2 0 16,8-2 0-16,-2 1 0 0,0-1 0 0,1-3 0 0,-1 4 0 0,1-4 0 16,-1 0 0-16,1 0 0 0,-1-4 0 0,1 0 0 0,0 0 0 0,-1-3-296 0,0 3-346 15,-6-2-166-15,7-5-12 0,0 3 13 0,-1 1 42 0,0-4 46 0,1 0 57 16,-7 0 59-16,6 0 59 0,1 0 59 0,-7 0 87 0,7 0 86 0,-7 4 89 0,0-4 116 15</inkml:trace>
  <inkml:trace contextRef="#ctx0" brushRef="#br1" timeOffset="-175558.44">10297 3033 0 0,'-6'11'226'16,"6"-4"185"-16,0 1 91 0,0-1 71 0,-7 0 61 0,7 1 56 0,0-5 52 0,0 5 42 15,-6-5 38-15,6 1 32 0,0 0 31 0,0 3 28 0,0 0-758 0,0 1-155 16,0-1 0-16,0 0 0 0,-6 0 0 0,6 4 0 0,0 1 0 0,0-5 0 0,0 8 0 15,0-5 0-15,6 5 0 0,-6 0 0 0,0 3 0 0,0-3 0 0,0-1 0 16,0 4 0-16,0-2 0 0,0-2 0 0,0 5 0 0,0-8 0 0,6 3 0 16,-6-3-5-16,0 1-508 0,0-6-166 0,0-2-165 0,7 0 7 0,-7-4 36 0,0 0 48 15,0 0 52-15,0-4 62 0,0 0 64 0,0-7 64 0,0 0 63 0,0 0 88 16,0-4 85-16,0-2 85 0,-7 2 130 0</inkml:trace>
  <inkml:trace contextRef="#ctx0" brushRef="#br1" timeOffset="-175307.87">10447 2198 0 0,'7'-7'250'0,"-1"-1"178"0,-6 1 76 0,7 3 51 0,-1 1 39 15,0 3 54-15,2-4 54 0,-8-1 44 0,6 5 42 0,0 0 35 0,-6 5 31 16,6-5 32-16,1 4-473 0,0-1-413 0,6 5 0 0,-7-1 0 0,1 0 0 0,0 4 0 16,5 0 0-16,-6 0 0 0,8 4 0 0,-1 3 0 0,0 0 0 0,0 5 0 0,-1 2 0 15,2 1 0-15,-1-1 0 0,-6 4 0 0,6 4 0 0,-1 1 0 0,2 2 0 16,-8 1 0-16,7 3 0 0,-6 1 0 0,-1 2 0 0,1 1 0 0,-1 0 0 15,-6 0 0-15,6 4 0 0,-6 0 0 0,0-1 0 0,0-3 0 0,0 4 0 0,-6-1 0 16,6-3 0-16,-6 4 0 0,-1-4 0 0,1-3 0 0,-1 2 0 0,0-6 0 16,1 3 0-16,-7-7 0 0,6-1-105 0,1-2-593 0,-7-4-161 0,7 0-1 15,-8-8 29-15,8 0 39 0,-8-4 45 0,8-2 57 0,0-1 62 0,-7-4 68 0,6-3 72 16,1-4 96-16,-7-4 97 0,7-3 102 0,-2-1 140 0</inkml:trace>
  <inkml:trace contextRef="#ctx0" brushRef="#br1" timeOffset="-174834.05">11203 2110 0 0,'6'-8'159'0,"-6"1"175"15,0 4 84-15,6-5 60 0,-6 5 47 0,0-5 47 0,0 5 42 0,0 3 38 16,0-5 35-16,0 5 38 0,0-3 37 0,0 3 39 0,0 0 37 0,0 3-269 0,0-3-512 16,-6 5-57-16,6 2 0 0,0 0 0 0,-6 4 0 0,6 0 0 0,-7 0 0 15,7 7 0-15,-7 1 0 0,1 7 0 0,6-4 0 0,-7 7 0 0,1 0 0 16,0 7 0-16,6 1 0 0,-7 4 0 0,0 2 0 0,1 2 0 0,6 2 0 0,-6 4 0 0,6 1 0 16,-7-1 0-16,7 7 0 0,0-2 0 0,0-2 0 0,0 5 0 0,0 0 0 15,7-4 0-15,-7 3 0 0,6-3 0 0,0-3 0 0,1-1 0 0,0 0 0 16,5-3 0-16,-5-4 0 0,-1 0 0 0,8-5 0 0,-8-5 0 0,8-1 0 15,-2 0 0-15,-6-8 0 0,8-3 0 0,-1 1 0 0,-1-9 0 0,2 5 0 16,-8-8-551-16,7-1-148 0,0-2-71 0,0-5-58 0,1 1 29 0,-8-4 43 0,7-4 56 0,0-3 59 16,-7 0 58-16,7 0 61 0,-6-8 80 0,6 4 81 0,-7-7 81 15,2 3 86-15</inkml:trace>
  <inkml:trace contextRef="#ctx0" brushRef="#br1" timeOffset="-174359.44">11430 2370 0 0,'8'-7'155'0,"-8"-1"168"0,0 1 73 0,0 3 54 0,0 1 43 16,0-1 43-16,6 4 40 0,-6 0 34 0,0 0 36 0,0 0 29 0,0 4 29 15,6 3 27-15,-6 0 27 0,0 4-271 0,6 0-325 0,-6 4-50 0,7-4-9 0,-7 3-5 16,7 1-6-16,-7 4-10 0,6-4-80 0,-6 2-2 0,7 2 0 0,-7 3 0 15,6 0 0-15,-6 0 0 0,6 0 0 0,-6 4 0 0,0-5 0 0,8 1 0 0,-8 4 0 16,0-4 0-16,0-1 0 0,0-1 0 0,0 1 0 0,0-2 0 0,0-5 0 16,0 1 0-16,0-1 0 0,0-2 0 0,0-2 0 0,0 1 0 0,0-3 0 0,-8-5 0 15,8 0 0-15,0-3 0 0,0 0 0 0,0 0 0 0,0-3 0 0,-6-4 0 16,6-1 0-16,0 1 0 0,0-3 0 0,0-2 0 0,0-2 0 0,6-1 0 0,-6-3 0 16,0 0-51-16,0 0-16 0,8-5 7 0,-8 1 3 0,6 0 3 0,0-3 5 15,-6 2 6-15,6 2 8 0,1-1 8 0,0 0 9 0,-1 0 6 0,1 3 5 0,-1 1 7 16,-6 0 9-16,7 0 9 0,0 3 10 0,-1 5 12 0,0-6 16 0,-6 5 25 15,6 4 25-15,2-1 18 0,-8 1-106 0,6 4-18 0,-6-1 0 0,6 4 0 16,-6 4 0-16,7-4 0 0,-7 7 0 0,6-4 0 0,-6 8 0 0,7-3 0 0,0 3 0 16,-7 4 0-16,6 0 0 0,0-1 0 0,-6 4 0 0,6 1 0 0,2-1 0 15,-2 0 0-15,0 4 0 0,1 1 0 0,0-2 0 0,-1 1 0 0,1 0 0 0,-1 0 0 16,0 0 0-16,1-4 0 0,6 5 0 0,-7-5 0 0,1 0 0 0,0 0 0 0,6-3 0 16,-7-1 0-16,8 1 0 0,-8-4 0 0,0 0 0 0,8-4 0 0,-8 1 0 15,7-4-226-15,-7-1-197 0,1-3-48 0,0 0-47 0,5 0-118 0,-6-3-115 0,2-6 20 16,-2 6 40-16,7-4 47 0,-6-1 46 0,-7 1 49 0,6 0 50 0,1 0 74 15,-1-1 74-15,-6 5 65 0,6-4 66 0,-6 3 75 0,0 0 118 0</inkml:trace>
  <inkml:trace contextRef="#ctx0" brushRef="#br1" timeOffset="-174040.96">11639 3184 0 0,'-6'7'135'0,"6"0"151"16,-7 0 49-16,7-3 33 0,-7 0 19 0,7-1 38 0,0 1 38 0,0 0 34 15,0-1 33-15,0-3 26 0,0 0 27 0,7 4 23 0,0-4 22 0,-1-4-247 0,-6 4-298 16,12-3-26-16,-4-1 9 0,-2 0 5 0,0 4 2 0,8-3-42 0,-8-1-52 16,7 4-34-16,-7-4-29 0,8 0-22 0,-8 1-16 0,7 3-16 0,-6 0-19 15,-1 0-16-15,1 0-18 0,-1 0 0 0,0 3 1 0,2 5 27 0,-8-1 29 16,6 1 51-16,-6-1 54 0,0 4 46 0,0 0 46 0,-6 0 43 0,6 3 42 0,-8 1 34 16,2 4 32-16,0-1 40 0,-1 0 44 0,1 0 35 0,-1 1 32 0,0-1 6 15,1 4 0-15,-7-4-18 0,6 1-18 0,1-5-278 0,0 1-57 0,-1 0 0 16,7-1 0-16,-6-3 0 0,-1 1 0 0,7-2 0 0,0-2 0 0,-7-1 0 0,7 0 0 15,0-4 0-15,7 1 0 0,-7 1 0 0,7-5 0 0,-7 0 0 0,6 0 0 16,1-5 0-16,-1 5 0 0,7-4 0 0,-6 1 0 0,5-1 0 0,2-3 0 16,-8 4 0-16,7-5 0 0,1 5 0 0,-2-8 0 0,2 3 0 0,-2-3-274 0,8 4-399 15,-7-8-179-15,-1 4 3 0,2 0 31 0,-1 1 45 0,0-6 48 0,0 5 60 16,0-3 64-16,0 0 63 0,0 2 63 0,-6-2 92 0,6-1 90 0,-7 1 90 0,0-5 134 16</inkml:trace>
  <inkml:trace contextRef="#ctx0" brushRef="#br1" timeOffset="-173789.83">11958 2333 0 0,'7'-14'264'0,"-1"2"186"0,1 1 85 16,-7 4 53-16,6-4 34 0,0 8 47 0,-6-5 46 0,7 5 45 0,0-1 45 16,-1 4 36-16,-6-4 34 0,6 4 29 0,2 0-741 0,-2 4-163 0,0 0 0 0,-6-1 0 15,13 5 0-15,-6-1 0 0,-1 4 0 0,1 0 0 0,5 4 0 0,2-1 0 0,-8 5 0 16,7 6 0-16,0-3 0 0,-6 7 0 0,6 1 0 0,0 3 0 0,-7 3 0 15,8 1 0-15,-2 7 0 0,-5 0 0 0,-1 0 0 0,8 4 0 0,-8 3 0 16,0 0 0-16,2 1 0 0,-2-1 0 0,-6 4 0 0,6 0 0 0,-6 0 0 0,0 0 0 16,7-4 0-16,-7 4 0 0,0-4 0 0,0-3 0 0,0 3 0 0,-7-7 0 15,7 0 0-15,0-4 0 0,0 0 0 0,-6-6 0 0,6-1-38 0,-6-8-662 16,6 1-165-16,0-8 3 0,0 1 30 0,-8-5 37 0,8-3 44 0,0-4 54 0,0-7 59 16,0 0 71-16,0-3 74 0,0-1 95 0,-6-7 98 0,6 0 101 0,0-3 143 15</inkml:trace>
  <inkml:trace contextRef="#ctx0" brushRef="#br1" timeOffset="-173571.05">12602 3011 0 0,'0'5'260'0,"-6"-2"182"0,6 0 81 0,-6 0 52 0,0 2 36 16,6 2 37-16,0-3 31 0,-8-1 14 0,8 1 10 0,0-4 8 0,-6 3 7 15,6 1 7-15,0-4 5 0,0 0-557 0,0 0-237 0,0 0-262 0,-6 0-78 0,6 0-123 16,0-4-126-16,0 4-51 0,0 0-34 0,0 0 34 0,0-3 40 0,6 3 41 16,-6-4 41-16,0 4 42 0,6 0 47 0,-6 0 79 0,8 0 82 0,-8 0 86 15,6 4 89-15</inkml:trace>
  <inkml:trace contextRef="#ctx0" brushRef="#br1" timeOffset="-173441.39">12831 3044 0 0,'13'0'233'0,"-7"0"179"15,1-3 80-15,6 3 54 0,-7 0 42 0,0 0 23 0,2 0 17 0,-8 0 2 16,6 3-3-16,0-3-43 0,-6 0-53 0,0 4-52 0,0-4-55 0,7 3-487 0,-7-3-539 16,0 0-99-16,0 0-29 0,0 0 22 0,0 4 32 0,0-4 43 0,0 0 46 15,0 0 57-15,0 0 58 0,0 0 81 0,0 0 83 0,0 0 77 0,6-4 86 16</inkml:trace>
  <inkml:trace contextRef="#ctx0" brushRef="#br1" timeOffset="-173303.35">13163 2971 0 0,'7'0'219'0,"5"0"190"0,-5 0 93 0,0 3 61 0,-1-3 48 16,1 4 36-16,-7-4 35 0,6 4 21 0,-6-4 19 0,0 0-1 0,6 3-8 0,-6-3-28 16,0 0-31-16,0 0-401 0,0 4-461 0,0-4-222 0,7 0-182 0,-7 4-88 15,7-4-65-15,-7 0 15 0,0 0 28 0,6 0 36 0,-6 0 40 0,6 0 58 16,-6 0 58-16,8-4 69 0,-8 4 74 0,0-4 81 0,0 4 87 0</inkml:trace>
  <inkml:trace contextRef="#ctx0" brushRef="#br1" timeOffset="-172325.67">10095 3912 0 0,'0'-3'119'0,"0"-1"172"0,0 0 89 0,7 1 63 0,-7-1 53 0,0 1 48 16,0-1 44-16,0 1 47 0,0-1 46 0,0-1 40 0,0 2 40 0,-7 3 35 0,7-4 30 15,0 0-245-15,0 4-297 0,-6-3-239 0,6 3-45 0,-6 0 0 16,6 0 0-16,-7 3 0 0,0 1 0 0,7 0 0 0,-6 4 0 0,0-1 0 0,-2 4 0 16,2 0 0-16,-7 3 0 0,7 5 0 0,-1-1 0 0,1 7 0 0,-7-3 0 15,7 8 0-15,-2 2 0 0,2 2 0 0,-7 2 0 0,6 1 0 0,1 7 0 0,0 0 0 16,-1 0 0-16,7 4 0 0,-6-1 0 0,-1 2 0 0,7 1 0 0,0-2 0 0,-7 4 0 16,7-2 0-16,0-2 0 0,0 0 0 0,0-1 0 0,7-3 0 0,-7-1 0 15,0-1 0-15,7-2 0 0,-1-4 0 0,-6 1 0 0,7-4 0 0,-1-4 0 16,0-3 0-16,-6-1 0 0,7 1 0 0,0-7 0 0,-1-1 0 0,0 0 0 15,8-3 0-15,-8-4 0 0,1 0-313 0,6 0-154 0,-7 0-90 0,1-8-96 16,5 6-60-16,2-3-48 0,-8-3 45 0,8-3 55 0,-2 0 47 0,1-3 43 0,1-1 55 16,-2-3 59-16,-5 0 69 0,6-4 70 0,0 0 70 0,0-4 73 0</inkml:trace>
  <inkml:trace contextRef="#ctx0" brushRef="#br1" timeOffset="-170975.02">10219 4034 0 0,'0'-4'66'0,"0"-4"150"0,0 4 73 0,0 0 60 0,-6 1 56 15,6-1 53-15,0 1 54 0,0 3 40 0,-6-4 36 0,6 4 27 0,0-4 27 16,0 4 28-16,0 0 24 0,-8 0-182 0,8 4-229 0,0 0-49 0,-6-1-26 0,6 4-22 15,0-3-25-15,-6 8-26 0,6-1-27 0,0 0-7 0,-7 0-9 0,7 3 0 0,0 1-69 16,0-1-23-16,-7 5 0 0,7-1 0 0,0 1 0 0,-6 3 0 0,6-4 0 16,0 0 0-16,0 0 0 0,-7 1 0 0,7-5 0 0,0 4 0 0,0-2 0 15,0-7 0-15,0 3 0 0,0-1 0 0,0 0 0 0,0-3 0 0,0-5 0 0,0 5 0 16,0-5 0-16,0 1 0 0,0-4 0 0,0 0 0 0,0 0 0 0,0 0 0 16,0 0 0-16,7-4 0 0,-7 1 0 0,0-5 0 0,6 1 0 0,-6 0 0 0,0-4 0 15,7 0 0-15,-7-1 0 0,0-3 0 0,7 5 0 0,-1-8-35 0,-6 3-15 16,6-3 1-16,2 3 2 0,-2-3 7 0,0 0 5 0,0-2 4 0,-6 2 3 15,7 1 1-15,0 2 0 0,-1-4 1 0,1 5-1 0,-1-1 3 0,0 4 4 16,2 0 9-16,-2 1 8 0,0 2 15 0,1 0 15 0,-1 1 11 0,1 3 15 16,-1 4 13-16,-6 0 11 0,7 0 14 0,-1 7 13 0,1-3-92 0,0 8-12 0,-7-5 0 15,6 4 0-15,0 4 0 0,-6-1 0 0,7 1 0 0,0 4 0 0,-7 2 0 16,6-3 0-16,0 0 0 0,-6 5 0 0,7-1 0 0,-7 0 0 0,6 0 0 0,1-4 0 16,0 3 0-16,-7-3 0 0,6 2 0 0,0-2 0 0,-6 0 0 0,8-3 0 15,-2-4 0-15,0 3 0 0,0-3 0 0,1-3 0 0,0-1 0 0,-1 0 0 0,1-3 0 16,-7 4 0-16,6-5 0 0,0-3-341 0,2 4-285 0,-2-4-163 0,0 0-18 15,0 4 7-15,1-4 41 0,0 0 48 0,-1-4 52 0,1 4 57 0,-7 0 54 0,6 4 61 16,1-4 84-16,-7 0 89 0,7 3 87 0,-7-3 109 0</inkml:trace>
  <inkml:trace contextRef="#ctx0" brushRef="#br1" timeOffset="-170658.86">10388 4909 0 0,'-6'4'166'0,"-1"3"169"0,7-3 73 0,-6-1 56 0,0 1 51 0,6 3 49 0,-7-3 49 16,0-1 43-16,7 5 41 0,-6-5 35 0,0 5 35 0,6-1 33 0,0 4 29 16,0-4-280-16,0 4-453 0,0 0-96 0,-7 1 0 0,7 2 0 0,0 1 0 15,0-1 0-15,7 1 0 0,-7 0 0 0,0-1 0 0,0 4 0 0,6-3 0 16,0 0 0-16,-6 0 0 0,7-1 0 0,0 1 0 0,-1-4 0 0,0 0 0 16,1-4 0-16,-1 4 0 0,8-4 0 0,-8-3 0 0,0 0 0 0,2-1 0 0,4-3 0 15,-6-3 0-15,1-1 0 0,6 0 0 0,-6-3 0 0,-1 0 0 0,8-4 0 16,-8 0 0-16,0 0 0 0,0-4 0 0,1 1 0 0,0-5 0 0,-7 4 0 0,6-3 0 15,-6 0 0-15,7 0 0 0,-7 3 0 0,0-3 0 0,0 0 0 0,-7 2 0 16,7 2 0-16,0-1 0 0,-6 5 0 0,-1-5 0 0,0 4 0 0,1 3 0 16,0-3 0-16,0 8 0 0,-8-4 0 0,8 3 0 0,-1 0 0 0,-6 4 0 0,0 0 0 15,7 0 0-15,-8 0 0 0,8 4 0 0,-7 0 0 0,6-4 0 0,-6 3-374 16,7 1-319-16,0-1-77 0,-1 1-60 0,7 0 24 0,-7-1 37 0,1 1 53 0,6-4 53 16,0 0 63-16,0 0 62 0,0-4 72 0,0-3 75 0,6 0 91 0,-6-4 94 15</inkml:trace>
  <inkml:trace contextRef="#ctx0" brushRef="#br1" timeOffset="-170393.17">10734 3857 0 0,'6'-7'168'0,"1"3"169"0,5 1 70 16,-4-1 61-16,-2 4 56 0,0-4 56 0,0 4 55 0,2 0 48 0,-8 4 43 15,6-4 38-15,0 4 37 0,1-1 30 0,-1 1 31 0,8 3-457 0,-8 0-405 0,0 1 0 16,8 4 0-16,-8-2 0 0,7 5 0 0,0-1 0 0,0 5 0 0,0 3 0 15,0-1 0-15,0 1 0 0,7 8 0 0,-8-1 0 0,2 4 0 0,-2 4 0 0,8 0 0 16,-7 3 0-16,0 4 0 0,0-1 0 0,1 5 0 0,-8 3 0 0,7 2 0 16,-7 1 0-16,1 1 0 0,-1 0 0 0,-6 3 0 0,7 0 0 0,-7 2 0 15,-7-2 0-15,7-3 0 0,-6 4 0 0,-1-5 0 0,1 2 0 0,-1-5 0 16,-5 0 0-16,4-7 0 0,-4 1 0 0,-1-6 0 0,6-2 0 0,-12-4 0 16,13-4-378-16,-8-3-335 0,1-5-70 0,0-1-55 0,0-6 23 0,0-3 39 0,6-7 52 15,-5-1 56-15,5-6 69 0,-6-5 69 0,7 1 76 0,-1-7 75 0,1-2 94 0,-1-2 92 16</inkml:trace>
  <inkml:trace contextRef="#ctx0" brushRef="#br1" timeOffset="-169958.98">11554 3784 0 0,'0'-7'154'0,"0"-4"168"0,0 4 73 15,-6-4 55-15,6 3 46 0,-7 5 47 0,1 0 45 0,-1-2 42 0,0 1 39 0,1 4 38 16,0 4 34-16,0 1 41 0,-2 1 37 0,2 2-260 0,0 3-320 0,-7 3-142 16,6 1-97-16,-6 7 0 0,7 0 0 0,0 3 0 0,-8 5 0 0,8-1 0 0,-1 4 0 15,0 7 0-15,1 1 0 0,-1 3 0 0,1-1 0 0,0 4 0 0,6 5 0 16,-7 0 0-16,7 3 0 0,0-4 0 0,0 7 0 0,0-3 0 0,0 0 0 16,0 1 0-16,7-2 0 0,-7 1 0 0,6 0 0 0,0-4 0 0,1-3 0 15,-1 0 0-15,1-4 0 0,0-4 0 0,-1 1 0 0,0-9 0 0,8 1 0 0,-8-4 0 16,0-7 0-16,8 1 0 0,-8-5 0 0,7-4 0 0,-7-2 0 0,8-1 0 15,-8-8-191-15,7 1-232 0,-6-4-45 0,6-4-93 0,0 1-90 0,-6-5-45 0,5-3-32 16,2-3 37-16,-8-1 46 0,7-4 43 0,-7 1 49 0,8-4 66 0,-8-3 66 16,6-1 64-16,-4 0 64 0,-2-4 65 0,0 2 71 0</inkml:trace>
  <inkml:trace contextRef="#ctx0" brushRef="#br1" timeOffset="-169592.35">11789 3964 0 0,'6'-15'166'0,"-6"0"173"0,6 4 79 0,2 4 58 15,-8 0 51-15,6-1 56 0,-6 5 54 0,6 3 49 0,-6-4 48 16,0 8 38-16,0-1 36 0,7 1 31 0,-7 7 27 0,0-4-526 0,0 4-340 0,0 4 0 0,0 0 0 16,0 0 0-16,0 2 0 0,0 1 0 0,0 5 0 0,-7-1 0 0,7 0 0 15,0 0 0-15,0 4 0 0,-6-5 0 0,6 2 0 0,0-1 0 0,0-1 0 16,0-2 0-16,0-1 0 0,-6 0 0 0,6-3 0 0,0-5 0 0,0 5 0 0,0-7 0 16,0 3 0-16,0-7 0 0,0 3 0 0,0-3 0 0,0-4 0 0,0 0 0 15,0-4 0-15,0 0 0 0,0 1 0 0,0-5 0 0,0 1 0 0,0-4 0 0,0-1 0 16,0-2 0-16,0 0 0 0,0-1-2 0,0-3-71 0,0-1 8 0,6 1 11 15,-6-4 4-15,6 4 3 0,1-4 7 0,-1 0 4 0,-6 3 4 0,7-2 5 16,0 2 4-16,5 1 5 0,-6-1 8 0,2 5 10 0,-2-1 18 0,0 5 20 16,1-2 19-16,0 1 20 0,6 8 15 0,-7-5 15 0,0 8-19 0,1 0-88 0,0 0 0 15,-1 4 0-15,0 3 0 0,1 1 0 0,0 2 0 0,-1 1 0 0,1 4 0 0,-1-1 0 16,-6 6 0-16,6-2 0 0,1-1 0 0,0 2 0 0,-1-1 0 0,0 5 0 16,2-6 0-16,-2 1 0 0,0 5 0 0,1-5 0 0,-1 1 0 0,1-5 0 15,6 1 0-15,-7 0 0 0,0-4 0 0,2-1 0 0,-2 1 0 0,0 0 0 0,7-3 0 16,-6-1 0-16,-1 1 0 0,1-5 0 0,-1 1 0 0,1 0-302 0,6-4-326 15,-13 3-161-15,6-3-19 0,8 0 3 0,-8 0 39 0,0 0 46 0,1 0 56 16,-1 0 60-16,-6 0 58 0,7 0 59 0,0 0 85 0,-7 0 88 0,6 0 85 0,-6 4 102 16</inkml:trace>
  <inkml:trace contextRef="#ctx0" brushRef="#br1" timeOffset="-169392.79">12108 4682 0 0,'0'7'196'16,"-7"4"181"-16,7-4 84 0,0 0 69 0,0-3 57 0,-6 3 57 0,6-2 54 15,0-3 49-15,0 2 41 0,-6 0 39 0,6 0 33 0,0 0 31 0,0 0-306 0,0-1-585 16,0 1 0-16,0 3 0 0,0-3 0 0,0 3 0 0,0 0 0 0,0 4 0 16,0 0 0-16,0 0 0 0,0 4 0 0,0 0 0 0,0-1 0 0,0 5 0 0,0-1 0 15,0 0 0-15,0 0 0 0,0-3 0 0,0 3 0 0,6 1 0 0,-6-5 0 16,0 4 0-16,0-2 0 0,0-6 0 0,0 1-259 0,0 0-305 0,0-3-127 16,6-1-67-16,-6-3-53 0,7-4 34 0,-7 0 45 0,0 0 60 0,0-4 59 0,6-3 57 15,-6-4 60-15,7 0 80 0,-7 0 81 0,0-4 72 0,0-4 74 0</inkml:trace>
  <inkml:trace contextRef="#ctx0" brushRef="#br1" timeOffset="-169142.54">12369 3780 0 0,'6'-7'194'0,"0"7"174"0,-6-4 76 0,7 4 58 0,0 0 50 0,-1 0 55 15,-6 0 57-15,6 0 47 0,1 4 49 0,-7 0 38 0,6-1 36 0,1 1 32 16,-7 3 25-16,7 1-891 0,-1 3 0 0,0 0 0 0,1 0 0 0,0 3 0 0,-1 1 0 15,7 4 0-15,-6-1 0 0,6 3 0 0,-1 5 0 0,-4 0 0 0,4 3 0 16,1 5 0-16,0-2 0 0,0 5 0 0,1-1 0 0,-2 1 0 0,-6 3 0 16,8 5 0-16,-1-1 0 0,-7-1 0 0,8 1 0 0,-8 4 0 0,0-1 0 15,0 1 0-15,2-1 0 0,-8 1 0 0,6-4 0 0,-6 4 0 0,0-4 0 0,0 0 0 16,0 0 0-16,-6-4 0 0,6 0 0 0,-8-3 0 0,2-4 0 0,6 0-315 16,-6-4-374-16,0 1-80 0,-1-9-67 0,7 1 26 0,-7-3 38 0,1-4 50 15,-1-4 52-15,7 0 63 0,-6-8 64 0,6-3 74 0,-6 0 73 0,6-7 89 0,0 0 93 16</inkml:trace>
  <inkml:trace contextRef="#ctx0" brushRef="#br1" timeOffset="-168906.83">13143 4473 0 0,'0'0'191'0,"0"4"169"0,7-4 70 16,-7 3 46-16,0-3 33 0,0 0 18 0,0 4 11 0,6-4-7 0,-6 0-15 15,0 0-37-15,0 0-47 0,7 3-115 0,-7-3-129 0,7 4-388 0,-1 0-408 16,0 0-35-16,-6 3 21 0,0-4 30 0,7 1 35 0,-7 0 42 0,0-1 46 0,0 1 59 16,0 0 61-16,7-1 76 0,-7-3 79 0</inkml:trace>
  <inkml:trace contextRef="#ctx0" brushRef="#br1" timeOffset="-168775.6">13482 4499 0 0,'0'7'124'0,"0"-4"143"0,6 8 35 0,-6-3 2 0,-6-1-14 0,6 0-42 0,0 1-52 16,0-1-87-16,-6-3-93 0,6 3-14 0,0-3-1 0,-7-1-1 0,7 1 0 16,0-1-193-16,0 1-201 0,0-4 20 0,0 0 48 0,0 4 65 0,0-4 66 0,0 3 83 15,7-3 108-15</inkml:trace>
  <inkml:trace contextRef="#ctx0" brushRef="#br1" timeOffset="-168640.6">13815 4469 0 0,'12'-3'238'15,"2"-1"159"-15,-2 4 71 0,-5-4 41 0,6 4 25 0,-6 0-12 0,-1 0-25 16,-6 0-47-16,6 0-54 0,-6 4-114 0,0-4-128 0,0 0-85 0,0 7-77 0,-6-3-301 16,6 0-316-16,-6-1-12 0,6 1 31 0,-7-4 47 0,7 3 49 0,-7 1 80 0,7-4 79 15,0 0 86-15,0 0 89 0</inkml:trace>
  <inkml:trace contextRef="#ctx0" brushRef="#br1" timeOffset="-164559.19">10578 5535 0 0,'0'-7'156'0,"6"0"172"0,-6-1 80 0,0 0 58 0,0 5 51 0,0-4 45 0,0 3 40 16,0-3 45-16,0 3 46 0,0 1 41 0,0-1 41 0,-6 4 39 0,6-3 35 15,0 3-266-15,0 0-526 0,0 3-57 0,0 1 0 0,-8-1 0 0,8 5 0 16,0 3 0-16,0 0 0 0,-6 3 0 0,6 1 0 0,0 3 0 0,-6 4 0 16,6-1 0-16,0 10 0 0,0-2 0 0,-6 0 0 0,6 4 0 0,0 4 0 0,0-1 0 15,-7 5 0-15,7-1 0 0,0 0 0 0,0 0 0 0,-7 1 0 0,7 0 0 0,0-2 0 16,0-2 0-16,-6-1 0 0,6 2 0 0,0-6 0 0,-7 5 0 0,7-8 0 15,0 1 0-15,-6-1 0 0,6-7 0 0,0 3 0 0,-7-6 0 0,7-1 0 16,-7 0 0-16,7-3 0 0,-6-4-302 0,0 0-87 0,6 0-27 16,-6-4-23-16,-2-3-28 0,2 3-23 0,6-7-37 0,-6 4-33 0,-1-4-30 0,1-4-30 0,-1 1 37 15,0-1 44-15,1 0 65 0,-6-7 65 0,4 4 53 0,2-4 51 0,-7 0 49 16,6-1 49-16,-6 2 54 0,7-5 56 0</inkml:trace>
  <inkml:trace contextRef="#ctx0" brushRef="#br1" timeOffset="-164393.05">10317 6349 0 0,'-7'-15'77'0,"-6"-1"149"0,7 6 66 0,-1-1 43 0,1 4 36 15,0 0 47-15,6-1 46 0,-8 1 53 0,8 4 53 0,-6-1 39 0,6 4 35 16,0 4 35-16,6-1 30 0,-6 4-184 0,8 1-229 0,-8 2-39 0,6 1-11 0,7 1 5 15,-7 2 6-15,1 1-18 0,6 3-30 0,0 0-209 0,-6 1 0 0,5 3 0 16,8 0 0-16,-7 0 0 0,0 0 0 0,0-4 0 0,1 4 0 0,4 0 0 0,-4-4 0 16,-1 0 0-16,7-2 0 0,-8-2 0 0,1-3 0 0,0 0 0 0,0 0 0 15,7-4 0-15,-8-3 0 0,2 0 0 0,-1-4 0 0,0-4 0 0,0 0 0 16,-1 1 0-16,2-9 0 0,-1 5 0 0,0-7 0 0,0 0 0 0,0-2-224 16,0 1-417-16,0-3-191 0,0 0-3 0,-6 0 26 0,5-1 38 0,2 1 45 0,-2 0 55 15,-4-1 59-15,4 1 60 0,-5 0 62 0,-1 3 84 0,1-3 89 0,0 3 95 0,-1 4 139 16</inkml:trace>
  <inkml:trace contextRef="#ctx0" brushRef="#br1" timeOffset="-163939.21">9789 6726 0 0,'0'-11'132'0,"0"0"172"0,-6 3 86 0,6 1 61 0,-6 0 55 0,6 3 44 0,-8-3 42 16,2 3 38-16,0 1 37 0,-1-1 32 0,1 4 32 0,-1 0 32 0,-6 4 28 16,7 3-246-16,-8 0-302 0,8 0-60 0,-7 1-169 0,0 6-14 0,0-3 0 0,7 4 0 15,-8 4 0-15,2-1 0 0,-2 3 0 0,2 2 0 0,-2 2 0 0,8 4 0 16,-7-2 0-16,-1 5 0 0,8 1 0 0,-6 0 0 0,5 4 0 0,0 0 0 0,-6-1 0 16,13 1 0-16,-6 0 0 0,-1 3 0 0,0 0 0 0,7-4 0 0,-6 5 0 15,6-1 0-15,0 0 0 0,0 4 0 0,6-3 0 0,-6-1 0 0,7 0 0 0,0 1 0 16,-1-1 0-16,1 1 0 0,-1-2 0 0,1-2 0 0,6 0 0 0,-7-4 0 0,8 0 0 15,-2 0 0-15,-5-4 0 0,6-3 0 0,0-1 0 0,-1-3 0 0,2 1 0 16,-1-5-140-16,-6-4-233 0,6 1-37 0,-1-4-32 0,-5-4-72 0,6 1-72 16,0-5-61-16,0 1-50 0,-6-4 31 0,6-4 44 0,-7 1 45 0,7-5 46 15,-7 1 66-15,2-4 65 0,-2 0 54 0,0-4 51 0,1 1 60 0,-1-5 62 0</inkml:trace>
  <inkml:trace contextRef="#ctx0" brushRef="#br1" timeOffset="-163576.88">9874 7239 0 0,'0'-19'123'16,"7"5"161"-16,-7-4 67 0,0 7 54 0,6-1 51 0,-6 1 43 0,0 0 40 0,0 4 34 0,0 4 27 16,0-5 23-16,0 4 20 0,0 1 20 0,0 3 18 0,0 0-245 0,-6 0-296 15,6 0-47-15,0 3-16 0,0 5-18 0,0-4-18 0,-7 6-23 0,7-2-25 16,0 6-17-16,0-2-15 0,0 2-10 0,0 4-8 0,0 1-5 0,0-1-2 16,0 0 1-16,7 4 0 0,-7 0 3 0,0 0 2 0,0-3 3 0,0 3 4 15,6-4-2-15,-6 0-3 0,0-3-3 0,0-1-6 0,0 1 1 0,0-4 0 0,0-3-6 0,6-1-10 16,-6 0-5-16,0-3-5 0,0-4-6 0,0 0-6 0,0-4-7 0,0 1-5 15,0-4 3-15,0-1 7 0,0-2 10 0,0-2 14 0,0 1 9 0,0-4 8 16,0 4 11-16,0-3 9 0,7-1 7 0,-7-4 5 0,0 5 5 0,0-1 9 16,7 0 5-16,-1 1 6 0,-6-1 11 0,6 1 6 0,1-1 15 0,0 4 8 15,-7 0 12-15,6 0 12 0,1 4 17 0,-1-1 16 0,0 5 23 0,1-1 26 0,0 1 14 16,-7-1 14-16,6 4 8 0,0 0 8 0,2 4 1 0,-2-1-3 0,0 1-3 0,1 3-9 16,-7-3-8-16,6 7-9 0,1-4-17 0,-1 4-15 0,-6 0-24 15,7-4-23-15,-7 4-19 0,6 0-16 0,-6 4-10 0,6-4-12 0,-6 1-6 0,8-2-9 16,-8 1-17-16,0-4-17 0,6 4-36 0,-6 0-36 0,0-3-34 0,0-1-30 15,6 0-24-15,-6-3-20 0,0 3-33 0,7-3-33 0,-7-1-19 0,7 5-16 16,-1-8-82-16,-6 3-85 0,6-3-62 0,1 4-50 0,-1-4 38 0,1-4 49 16,0 1 45-16,-1-1 43 0,0 0 39 0,1-3 37 0,-7 0 45 0,7 0 47 0,-1-4 41 15,0 0 49-15</inkml:trace>
  <inkml:trace contextRef="#ctx0" brushRef="#br1" timeOffset="-163404.97">10213 7184 0 0,'6'0'184'0,"-6"0"118"0,6 4 71 0,-6-4 59 16,0 3 55-16,0 1 50 0,7 0 45 0,-7-1 32 0,0 1 30 0,7-1 36 15,-7 1 35-15,6 0 35 0,-6-1 31 0,0 1-225 0,7-4-273 0,-1 4-56 0,0-4-183 16,-6 0-44-16,8 0 0 0,-2 0 0 0,7 0 0 0,-7 0 0 0,1-4 0 16,6 4 0-16,-7-4 0 0,8 1 0 0,-2-1 0 0,-5-3 0 0,6 3 0 15,0-3 0-15,0 0-270 0,-6 3-115 0,5-3-54 0,2-2-169 0,-2-1-171 0,-5 3 8 16,6-1 33-16,-6 1 48 0,5 0 53 0,-4-1 46 0,-2 1 49 0,0 0 68 16,0 3 66-16,1-3 71 0,0 3 71 0,-7 1 76 0,6-1 124 0</inkml:trace>
  <inkml:trace contextRef="#ctx0" brushRef="#br1" timeOffset="-163225.48">10388 6975 0 0,'-6'0'173'0,"-1"0"172"0,7 0 74 16,-6 4 58-16,0-4 51 0,6 4 51 0,-7-1 48 0,0 0 47 0,7 1 45 15,-6 0 40-15,0 3 37 0,6-3 34 0,-7 3 34 0,7 0-463 0,-7 1-401 16,7-2 0-16,0 6 0 0,-6-1 0 0,6 0 0 0,0 0 0 0,0 4 0 16,6-1 0-16,-6 5 0 0,0-5 0 0,7 5 0 0,-7-1 0 0,7 4 0 0,-7-4 0 15,6 1 0-15,0 3 0 0,1-4 0 0,-7 0 0 0,7 5 0 0,-1-5 0 16,0-4 0-16,1 5-311 0,-1-5-148 0,1 1-101 0,0-1-101 0,-1 1-54 0,0-4-44 15,2-4 37-15,-8 4 49 0,6-7 48 0,0 0 52 0,0-4 55 0,1 0 59 16,-7-4 73-16,7 0 74 0,-1-3 71 0,-6 0 74 0</inkml:trace>
  <inkml:trace contextRef="#ctx0" brushRef="#br1" timeOffset="-163026.9">10675 6886 0 0,'7'-7'186'0,"-7"0"173"0,6 0 77 0,0 3 60 16,-6 1 50-16,0-1 55 0,7 4 53 0,-7-3 47 0,0 3 47 0,0 3 38 15,7-3 38-15,-7 4 29 0,0 3 30 0,0 0-765 0,0 5-118 0,6-6 0 0,-6 6 0 16,0 2 0-16,6-3 0 0,-6 4 0 0,7 3 0 0,-7 1 0 0,7-1 0 16,-7 3 0-16,6 6 0 0,1-5 0 0,-7 3 0 0,6 1 0 0,0 3 0 15,2-2 0-15,-2-2 0 0,-6 0 0 0,6 1-182 0,0-1-193 0,2-3-46 0,-8 5-46 16,6-6-35-16,-6-3-108 0,6 4-108 0,-6-7 21 0,7 3 44 0,-7-3 38 16,0-1 42-16,0-3 52 0,0 1 53 0,0-1 65 0,-7-4 63 0,7 4 67 0,-6-4 63 15,6 1 71-15,-6-1 115 0</inkml:trace>
  <inkml:trace contextRef="#ctx0" brushRef="#br1" timeOffset="-162809.28">10499 7799 0 0,'-6'-7'177'0,"6"3"175"0,-6 1 81 0,6-1 65 0,-8 0 55 0,8 1 54 0,-6-1 53 15,6 4 40-15,-6-4 34 0,6 4 33 0,0-3 29 0,-7 6 26 0,7 1 27 16,0 0-606-16,0 3-243 0,-6-3 0 0,6 3 0 0,0 0 0 0,0 1 0 15,0-1 0-15,0 4 0 0,0 0 0 0,0 0 0 0,6 0 0 0,-6 0 0 16,0 3 0-16,0 1 0 0,7-4-270 0,-7 4-125 0,6-4-80 0,-6 3-77 0,6-3-108 16,2 0-103-16,-8-3 22 0,6-1 38 0,0-3 50 0,0-1 53 0,-6-3 53 15,7 0 56-15,0-3 77 0,-1-1 76 0,1-3 69 0,-7-4 69 0,6 0 85 0,1 0 110 16</inkml:trace>
  <inkml:trace contextRef="#ctx0" brushRef="#br1" timeOffset="-162543.59">10903 6634 0 0,'6'-7'202'0,"1"0"171"0,0-1 71 15,-1 5 56-15,-6 0 52 0,6 3 50 0,1-4 48 0,-7 4 45 0,7 4 40 16,-7-4 33-16,6 3 31 0,1 0 23 0,-1 1 23 0,0 3-641 0,8 1-204 16,-8-1 0-16,0 4 0 0,2 0 0 0,4 4 0 0,1-1 0 0,-6 4 0 15,6 1 0-15,-1 3 0 0,2 3 0 0,-1-3 0 0,0 8 0 0,0-1 0 0,0 3 0 16,0 2 0-16,0 3 0 0,0-1 0 0,0 5 0 0,0-1 0 0,-6 0 0 0,5 8 0 15,-4-4 0-15,-2 3 0 0,0 1 0 0,-6 0 0 0,6-1 0 0,-6 4 0 16,7-3 0-16,-7 3 0 0,0-3 0 0,-7-1 0 0,7 1 0 0,-6-4 0 16,6 0 0-16,-6-7 0 0,0 0 0 0,-2-2 0 0,2-4 0 0,0-6-358 15,-1 1-336-15,0-4-150 0,1-8 6 0,-1 1 30 0,1-8 41 0,0-3 46 16,-1-4 58-16,0-4 61 0,1 0 62 0,0-6 66 0,-1-5 96 0,-6 0 94 0,6-7 104 16,1 1 140-16</inkml:trace>
  <inkml:trace contextRef="#ctx0" brushRef="#br1" timeOffset="-162103.51">11848 6513 0 0,'0'-14'176'0,"-7"3"174"0,7 0 79 15,-7 4 60-15,1-1 50 0,6 0 51 0,-13 8 47 0,7 0 45 0,-2 0 45 16,2 5 36-16,-6 2 34 0,4 0 33 0,-4 4 29 0,5 4-536 0,-6 3-323 0,6 0 0 16,-5 8 0-16,5-1 0 0,0 5 0 0,1-1 0 0,0 4 0 0,6 7 0 15,-7-2 0-15,7 5 0 0,0 1 0 0,0-1 0 0,0 9 0 0,0-1 0 0,0 1 0 16,7-1 0-16,-1 4 0 0,0 0 0 0,1 0 0 0,0 0 0 0,5 0 0 16,-5 0 0-16,6-3 0 0,-6-2 0 0,5-2 0 0,2 0 0 0,-2-4 0 15,2-4 0-15,-8-4 0 0,7-2 0 0,1-1 0 0,-2-4 0 0,-6-7-114 16,8 0-280-16,-1-4-47 0,-6-3-98 0,6-1-95 0,-1-6-62 0,-5-1-45 15,6-3 35-15,-7-4 45 0,8-4 47 0,-8-3 47 0,1-1 63 0,-1-2 63 0,0-5 68 0,1-4 65 16,0 1 70-16,-1-4 70 0</inkml:trace>
  <inkml:trace contextRef="#ctx0" brushRef="#br1" timeOffset="-161743">12016 6773 0 0,'8'-14'171'16,"-8"3"169"-16,6 1 72 0,-6 1 54 0,0 2 44 0,6 3 44 0,-6 1 39 0,0 3 38 15,0 0 36-15,0 0 33 0,0 7 30 0,0 0 25 0,0 2 21 0,0 1-290 16,0 5-350-16,0 3-49 0,0 0-9 0,0 4-8 0,0 0-41 0,0 3-29 16,0 2 0-16,0-2 0 0,0 4 0 0,0 1 0 0,0-5 0 0,0 5 0 0,0-1 0 15,0-3 0-15,-6-1 0 0,6-3 0 0,0 0 0 0,0-3 0 0,0-5 0 16,0 1 0-16,0-4 0 0,0 0 0 0,0-4-31 0,0-3-2 0,0-1-1 16,0-3 0-16,0 0 0 0,6-3-2 0,-6-1 3 0,0 0 0 0,0-3 6 0,0-4 2 15,0 0 1-15,0-3 4 0,0 3 2 0,0-8-1 0,7 1-6 0,-7-1 1 16,0 1-1-16,6-4 2 0,-6 0 3 0,7-1-1 0,-1 2 1 0,-6-5 2 0,7 5 1 15,-1-1 5-15,0-1 1 0,2 6 4 0,-2-3-1 0,0 2 9 16,1 4 8-16,-1-1 12 0,1 4 9 0,-1 0 13 0,1 4 10 0,-1 0 13 0,1 3 8 16,0 0 10-16,-1 8 8 0,0-4 8 0,1 7-41 0,0-3-59 0,-1 7 0 15,-6 1 0-15,6-2 0 0,1 5 0 0,-1-1 0 0,1 0 0 0,0 2 0 16,-7 2 0-16,6 0 0 0,0 1 0 0,2-5 0 0,-8 4 0 0,6-3 0 0,0 3 0 16,1-6 0-16,-7 2 0 0,6-3 0 0,1 0 0 0,-7 0 0 0,6-3-178 15,1-1-129-15,-7-3-50 0,6-1-51 0,0 1-78 0,-6-1-83 0,8-3-67 0,-2 0-63 16,0 0 29-16,1-3 42 0,-1-1 38 0,-6 1 42 0,7-5 57 0,-1 1 62 15,1 0 57-15,-7-1 57 0,6-3 66 0,1 4 69 0</inkml:trace>
  <inkml:trace contextRef="#ctx0" brushRef="#br1" timeOffset="-161558.49">12395 6773 0 0,'0'0'204'0,"6"0"182"0,-6 4 91 0,0 0 66 0,0-4 56 0,0 4 49 15,6-1 47-15,-6-3 44 0,0 3 46 0,0 1 38 0,0-4 37 0,0 4 28 0,0 0-344 16,7-1-544-16,-7 1 0 0,6-4 0 0,-6 4 0 0,7-4 0 0,-7 3 0 15,7-3 0-15,-1 0 0 0,0 0 0 0,1 4 0 0,0-4 0 0,-1 0 0 16,0-4 0-16,8 4 0 0,-8 0 0 0,7-3 0 0,-7-1 0 0,8 0 0 16,-8 1 0-16,7-1-445 0,-6-4-114 0,6 5-104 0,-7 0-71 0,0-5-57 0,8 4 35 15,-8 1 45-15,0-1 55 0,8 1 56 0,-8-1 55 0,-6 1 54 0,7-1 81 16,-1 4 80-16,-6 0 74 0,0 0 76 0</inkml:trace>
  <inkml:trace contextRef="#ctx0" brushRef="#br1" timeOffset="-161376.11">12564 6649 0 0,'0'-8'191'0,"-7"5"175"0,1 3 81 0,-1-4 61 0,7 4 54 16,-7 0 51-16,1 4 50 0,6-1 44 0,-6 1 49 0,0 0 38 0,6 3 38 16,-8 1 33-16,2-1 22 0,6 0-887 0,-6 4 0 0,6 0 0 0,0 0 0 0,0 4 0 15,0-3 0-15,0 2 0 0,0 0 0 0,0 5 0 0,0-5 0 0,6 4 0 16,-6 1 0-16,6-1 0 0,-6 4 0 0,8-3 0 0,-2-1 0 0,0 4 0 0,-6-4 0 16,6 0-197-16,1 4-266 0,0-4-123 0,-1 1-123 0,1-1-41 0,-1-3-26 15,0 0 42-15,-6-1 52 0,8 1 53 0,-2-8 53 0,0 0 55 0,-6 1 58 16,6-4 78-16,2-1 77 0,-8-3 74 0,6-3 81 0</inkml:trace>
  <inkml:trace contextRef="#ctx0" brushRef="#br1" timeOffset="-161193.86">12850 6586 0 0,'7'-11'200'16,"0"4"180"-16,-1 4 85 0,0-5 66 0,-6 8 60 0,6 0 54 0,-6 0 48 0,0 4 46 15,8 0 45-15,-8 3 37 0,0 0 33 0,0 4 29 0,6 1-278 0,-6-2-605 0,6 9 0 16,-6-5 0-16,0 5 0 0,0-1 0 0,0 4 0 0,0 0 0 0,0 0 0 15,0 3 0-15,7-3 0 0,-7 4 0 0,0 0 0 0,0 3 0 0,0-3 0 16,0-1 0-16,6 1 0 0,-6 0-127 0,0-4-308 0,0-1-106 0,0 2-107 0,0-1-73 16,0 0-58-16,0-4 36 0,0 4 53 0,0-8 51 0,-6 1 52 0,6 1 52 15,-7-6 55-15,7 5 74 0,-6-5 73 0,0-2 72 0,-2 3 71 0</inkml:trace>
  <inkml:trace contextRef="#ctx0" brushRef="#br1" timeOffset="-160876.77">12531 7411 0 0,'-6'0'164'0,"6"0"154"0,-6 3 53 16,6-3 48-16,0 0 48 0,0 0 43 0,0 0 42 0,0-3 36 0,6 3 32 16,-6 0 31-16,0-4 25 0,6 4 23 0,0-3 17 0,1-1-276 0,0 0-335 15,-1 1-29-15,1-1 18 0,-1-3-19 0,0 3-26 0,2-3-38 0,4-1-40 16,-6 1-50-16,2 0-52 0,4-1-32 0,-5 1-32 0,6 0-26 0,-6 4-27 0,-1-6-27 16,6 2-27-16,-4 3-6 0,-2 1-4 0,0-1 2 0,1 0 3 0,0 4 21 15,-1 4 23-15,1 0 45 0,-7-1 49 0,6 5 33 0,-6 4 29 0,0-2 49 0,0 1 47 16,0 3 53-16,-6 1 52 0,6 4 40 0,-7-1 37 0,1 4 57 0,-1 1 56 15,0-2 31-15,1 1 29 0,0 0 22 0,-2 0 22 0,-4 0 18 0,6 3 16 16,-1-2-9-16,0-1-13 0,-6-4-21 0,7 4-47 0,0-4-332 0,-2-3 0 0,2-1 0 16,0 0 0-16,6-2 0 0,-6-1 0 0,6 0 0 0,-8-4 0 0,8 1 0 15,0-5 0-15,8 1 0 0,-8 0 0 0,0-1 0 0,6-3 0 0,0 0 0 0,0 0 0 16,2 0 0-16,-2-3 0 0,0 3 0 0,7-4 0 0,-6 0 0 0,6-3 0 16,-1 3 0-16,2-3 0 0,-1 0 0 0,0-4 0 0,0 4 0 0,1-5 0 15,-2-2-528-15,1 3-339 0,0-4-1 0,0 4 26 0,7-4 36 0,-8 1 37 0,2-1 54 16,-1-3 56-16,0 4 72 0,0-2 78 0,-1-2 91 0,2 3 94 0,-8 1 101 15,7-5 147-15</inkml:trace>
  <inkml:trace contextRef="#ctx0" brushRef="#br1" timeOffset="-160576.29">13097 6275 0 0,'-6'-14'248'0,"6"3"180"0,0-4 79 0,-6 8 52 0,6-4 43 0,0 3 40 16,0 1 38-16,0 0 42 0,0 0 42 0,0 3 41 0,6 4 37 0,-6-4 32 16,0 4-356-16,6 0-518 0,2 4 0 0,-2 0 0 0,0-1 0 0,1 4 0 0,-1 0 0 15,7 5 0-15,0-1 0 0,-6 3 0 0,12 5 0 0,-5-1 0 0,-1 3 0 16,-1 6 0-16,8-2 0 0,-6 4 0 0,-2 5 0 0,1-2 0 0,7 5 0 16,-8 3 0-16,2 1 0 0,-1 3 0 0,0 0 0 0,0 3 0 0,0 1 0 0,-6 3 0 15,-1 1 0-15,7 3 0 0,-6-1 0 0,-7 1 0 0,6 0 0 0,-6 4 0 16,6-4 0-16,-6 3 0 0,-6 1 0 0,6-1 0 0,0 1 0 0,-6 0 0 0,-1-1 0 15,0-3 0-15,1 0 0 0,0 1 0 0,-1-5 0 0,-6-4 0 0,6 1-389 16,-6-3-277-16,0-2-177 0,7-7 7 0,-8 1 36 0,2 0 45 0,-1-8 49 16,0-3 55-16,0-1 61 0,-1-3 57 0,-5-7 61 0,6-1 89 0,0-2 89 15,-7-1 90-15,1-8 135 0</inkml:trace>
  <inkml:trace contextRef="#ctx0" brushRef="#br1" timeOffset="-154143.05">2046 7140 0 0,'-7'0'191'0,"0"-4"169"0,7 1 69 0,-6 3 51 0,0-4 40 0,6 4 45 0,-8 0 47 15,8 0 48-15,0 0 48 0,0 0 45 0,0 0 45 0,8 0 38 0,-2 0 40 16,0 0-473-16,1 0-403 0,0 0 0 0,-1 0 0 0,1 4 0 0,5-4 0 15,2 0 0-15,-2 3 0 0,2-3 0 0,-1 4 0 0,7-4 0 0,-8 0 0 0,8 3 0 16,-1-3 0-16,1 0 0 0,0 4 0 0,-1-4 0 0,7 0 0 0,-6 0 0 16,-1 0 0-16,1 0 0 0,6-4 0 0,-6 4 0 0,-1-3 0 0,0-1 0 0,0 1 0 15,1-1 0-15,0 0 0 0,-1 0 0 0,1 1 0 0,0-5 0 0,-7 5 0 16,6-4 0-16,-6 3 0 0,1-3 0 0,-2-1-311 0,1 1-222 0,-6 3-96 16,6-3-92-16,-7 3-82 0,0-3 30 0,8 3 51 0,-14-3 59 0,6 2 58 15,-6 3 51-15,0 2 52 0,0-4 73 0,-6 4 77 0,0-4 72 0,-2 4 74 0,2 4 99 0,-7-4 106 16</inkml:trace>
  <inkml:trace contextRef="#ctx0" brushRef="#br1" timeOffset="-153968.72">2156 7320 0 0,'-6'18'208'0,"0"0"175"0,-2 0 75 16,2-3 69-16,0 0 61 0,6-5 64 0,0 5 60 0,0-4 49 0,0 0 41 0,0 0 35 16,6-3 31-16,0-1 29 0,-6 0-399 0,8-3-498 0,-2-1 0 0,6 1 0 0,-4-4 0 15,4 0 0-15,-5 0 0 0,6 0 0 0,0 0 0 0,7-4 0 0,-8 4 0 16,8-3 0-16,-1-1 0 0,1 1 0 0,0-4 0 0,-1-1 0 0,7 0 0 15,-6 1 0-15,6 0 0 0,-7-4 0 0,7 3-647 0,0-3-119 0,1 4-89 0,-1 0 19 16,-7-4 36-16,7 4 48 0,0-4 52 0,0 3 64 0,1 1 67 0,-8 0 65 16,7-1 67-16,-6 1 99 0,-1 0 99 0</inkml:trace>
  <inkml:trace contextRef="#ctx0" brushRef="#br1" timeOffset="-153525.06">2996 6814 0 0,'0'-8'172'0,"0"1"172"0,0-1 77 15,7 2 62-15,-7 2 58 0,7-4 44 0,-1 1 41 0,0 0 33 0,1 0 29 16,6-1 26-16,-7 2 27 0,8 1 24 0,-1-2 26 0,-1 3-293 0,2-3-347 0,-2 3-139 15,2 0-12-15,-1 1 0 0,7-1 0 0,-8 0 0 0,2 1 0 0,5-1 0 16,-6 0 0-16,0 4 0 0,7 0 0 0,-8-3 0 0,2 3 0 0,5 0 0 0,-6 0 0 16,0 3 0-16,0-3-25 0,0 4-40 0,0 3-5 0,-7 1-1 0,8-1 0 15,-8 4 5-15,0 5 4 0,2-2 11 0,-2 4 10 0,-6 0 6 0,0 4 7 16,0 1 5-16,0 2 5 0,-6 3 9 0,-2 2 8 0,2 3 10 0,0 1 10 0,-1-2 17 16,-6 5 17-16,0 0 17 0,0-1 16 0,-6 1 18 0,5 0 21 15,-5-1 9-15,-1-3-134 0,0 3 0 0,8-2 0 0,-8-1 0 0,1-4 0 0,5-4 0 0,-4 1 0 16,4 0 0-16,1-8 0 0,0 4 0 0,0-7 0 0,7-1 0 0,0-3 0 15,-2 1 0-15,2-5 0 0,6 0 0 0,0 0 0 0,0-3 0 0,6-4 0 16,2 3 0-16,-2 2 0 0,0-5 0 0,0 0 0 0,8 0 0 0,-1 0 0 16,-1-5 0-16,2 5 0 0,6-3 0 0,-8 3 0 0,8-4 0 0,-1 0 0 0,1 1 0 15,0-1 0-15,-1-3 0 0,1 4 0 0,-1-5 0 0,1 4 0 0,-1-2 0 16,0-2 0-16,1 0 0 0,0 1 0 0,-1 0 0 0,-5 0 0 0,5-1 0 16,0 5-710-16,-6-5-88 0,7 1-60 0,0 3 22 0,-7 1 35 0,-1-4 50 0,8 3 51 15,-6-4 66-15,-2 4 70 0,1-3 67 0,0 3 70 0,0-3 102 0,-7 0 106 16</inkml:trace>
  <inkml:trace contextRef="#ctx0" brushRef="#br1" timeOffset="-153036.22">4123 6473 0 0,'0'-7'165'16,"6"0"170"-16,-6-2 72 0,0 3 57 0,7-2 51 0,-7 1 42 0,0 0 41 16,0-4 36-16,0 3 34 0,0-3 33 0,-7 4 36 0,7 0 35 0,-6-4 37 0,0 4-280 15,0-4-331-15,-2 3-96 0,2 1-102 0,0 0 0 0,-1-2 0 0,1 3 0 0,-1 2 0 16,0-4 0-16,1 1 0 0,0 4 0 0,-1-1 0 0,0 1 0 0,1-1 0 15,0 0 0-15,-1 4 0 0,0-4 0 0,1 4 0 0,-1 0 0 0,1 0 0 16,0 4 0-16,-2-4 0 0,8 8 0 0,-6-5 0 0,0 4 0 0,6 4 0 16,-6 1 0-16,6-1 0 0,0 7 0 0,-8 0 0 0,8 0 0 0,0 8 0 0,0 0 0 15,0 3 0-15,0 4 0 0,0 0 0 0,0 7 0 0,0 1 0 0,8 3 0 0,-8 3 0 16,6 5 0-16,0-1 0 0,0 4 0 0,2 3 0 0,-2 1 0 0,0 0 0 16,1 3 0-16,-1 0 0 0,1 4 0 0,0 0 0 0,5 0 0 0,-5 0 0 15,0-4 0-15,-1 5 0 0,0-5 0 0,8 0 0 0,-8-4 0 0,1-3 0 0,-1 0 0 16,0-3 0-16,-6-5 0 0,8-3 0 0,-2-4 0 0,-6 1 0 0,6-8 0 15,-6-1 0-15,6-6 0 0,-6 0 0 0,0-4 0 0,0-4 0 0,0-3 0 0,0-1 0 16,0-6 0-16,0 3 0 0,-6-8-351 0,6 1-210 0,-6 0-136 16,0-8-137-16,6 0 17 0,-8-2 36 0,-4-2 53 0,5-7 52 0,1 1 63 0,-8-5 65 15,2 1 80-15,-2-7 81 0,-5-2 77 0,6-2 75 0,-6-4 81 0,-1 1 123 16</inkml:trace>
  <inkml:trace contextRef="#ctx0" brushRef="#br1" timeOffset="-152874.16">3667 7162 0 0,'6'-11'218'0,"-6"0"178"0,8 4 78 0,-8 3 62 0,6-4 55 0,0 5 54 16,-6-1 53-16,0 4 44 0,7-4 40 0,-7 4 32 0,6-3 32 0,-6 3 31 16,0 0-305-16,7 0-572 0,-7-4 0 0,6 4 0 0,-6 0 0 0,7 0 0 0,-1 0 0 15,1-3 0-15,6 3 0 0,-7-4 0 0,8 4 0 0,-2-4 0 0,1 4 0 16,1-3 0-16,6-1 0 0,-2 0 0 0,2-3 0 0,7 3 0 0,-9-3 0 16,9 0 0-16,-1-1-344 0,0 1-293 0,0-4-170 0,0 3-14 0,0-3 13 0,0 1 44 15,6-2 47-15,-5 2 61 0,-1-1 65 0,0 0 57 0,0-4 59 0,-1 4 81 16,2-4 84-16,-1 1 86 0,0 2 115 0</inkml:trace>
  <inkml:trace contextRef="#ctx0" brushRef="#br1" timeOffset="-152609.96">4677 6381 0 0,'0'-3'147'0,"-7"-4"158"0,1 3 62 0,6 0 59 0,-7 1 58 0,1-1 46 16,6 4 46-16,-7-4 38 0,1 4 41 0,6 4 38 0,-6-4 41 0,-2 4 39 15,2 3 40-15,0 0-255 0,-1 0-307 0,0 4-32 0,1 0-173 0,0 4-46 0,-1 0 0 16,1-1 0-16,-1 5 0 0,0 3 0 0,1 0 0 0,0 3 0 0,-1 5 0 16,0-5 0-16,1 8 0 0,0-3 0 0,-1 6 0 0,0 1 0 0,7 0 0 0,-6-1 0 15,6 4 0-15,0 0 0 0,0 1 0 0,0-1 0 0,0 4 0 0,0-3 0 16,0 3 0-16,6-4 0 0,1-1 0 0,-7 2 0 0,7 0 0 0,-1-5 0 16,0 2 0-16,8-6 0 0,-8 5 0 0,0-8 0 0,8 0 0 0,-8 1 0 0,7-5 0 15,-7-3 0-15,8 1 0 0,-8-5-14 0,8-1-470 0,-8-1-145 0,7-5-151 16,-7 3-16-16,1-6 4 0,6-2 45 0,-7 2 53 0,8-4 55 0,-8-4 57 15,7 0 57-15,-7-4 55 0,1 0 85 0,-1 0 81 0,-6-2 81 0,7-2 96 0</inkml:trace>
  <inkml:trace contextRef="#ctx0" brushRef="#br1" timeOffset="-152206.06">4781 6949 0 0,'-7'-3'208'0,"7"-1"165"0,0 0 61 0,0 1 41 16,-6-1 32-16,6 0 39 0,0 4 36 0,0-4 37 0,0 4 35 0,0 0 30 16,0 4 25-16,-6 0 27 0,6 0 25 0,0 3-317 0,0 0-380 0,0 4-32 0,0 0 18 15,6 4 11-15,-6 0 10 0,0-1-10 0,0 5-9 0,0-1-12 0,6 0-12 16,-6 4-28-16,0-4 0 0,7 5 0 0,-7-2 0 0,0-1 0 0,0 1 0 16,7-3 0-16,-7-3 0 0,0 3 0 0,0-3 0 0,0-4 0 0,6 3 0 0,-6-7 0 15,0 1 0-15,0-1 0 0,0 0 0 0,0-2 0 0,0-5 0 0,0 0 0 16,0 0 0-16,0-5 0 0,0 2 0 0,0-5-38 0,6 1-36 0,-6-4 0 0,0 0 0 15,0 0 6-15,0-3 6 0,7-1 3 0,-7-3 1 0,0 3 8 0,0-3 8 16,6-1 3-16,-6 1 3 0,7 0 2 0,0-4-1 0,-7 4 2 0,6-1 0 16,0 5 3-16,1-6 3 0,-7 6 8 0,7 3 6 0,-1-3 10 0,0 3 5 15,1 4 10-15,0-4 5 0,-1 3 14 0,1 5 14 0,-1-5 19 0,0 5 20 0,2 3 21 16,-2-4 20-16,0 8 14 0,0-4 17 0,1 3-35 0,0 1-121 0,-1 3 0 16,1 1 0-16,-1 3 0 0,0-4 0 0,2 8 0 0,-8-5 0 0,6 5 0 15,0 0 0-15,1 0 0 0,0-1 0 0,-7 5 0 0,6-5 0 0,0 4 0 0,-6 1 0 16,7-5 0-16,-1 6 0 0,1-6 0 0,-7 0 0 0,7 1 0 0,-1-1 0 15,0-3 0-15,1 0 0 0,-7 0 0 0,7-3-93 0,-1 3-447 0,0-8-117 0,1 4-89 16,0 1-75-16,-1-5 31 0,1-3 42 0,-1 0 60 0,0 0 58 0,8-3 55 16,-8-1 57-16,0 0 77 0,1-3 79 0,0 4 76 0,-1-5 79 0</inkml:trace>
  <inkml:trace contextRef="#ctx0" brushRef="#br1" timeOffset="-152059.68">5419 7125 0 0,'0'4'214'0,"6"3"184"0,2 0 84 0,-8 1 71 0,0 3 65 0,0 1 54 0,0-2 51 15,0 5 35-15,0-1 32 0,0 1 17 0,-8-1 10 0,8 5-9 0,0-5-257 16,-6 1-551-16,6 3 0 0,-6 1 0 0,-1-1 0 0,0-4-369 0,7 5-377 16,-6-1-50-16,0-3-23 0,-1-1 20 0,7 1 31 0,-6 1 43 0,-1-6 49 0,0-2 64 15,1 2 67-15,6-6 71 0,-6-1 73 0,-1 1 111 0,7-4 122 0</inkml:trace>
  <inkml:trace contextRef="#ctx0" brushRef="#br1" timeOffset="-151793.74">5582 6795 0 0,'0'-10'190'0,"-7"2"169"0,7 1 70 0,0 0 61 15,-6 3 54-15,6 1 56 0,0 3 58 0,0 0 46 0,0 0 46 0,0 7 37 0,0-4 35 16,0 8 32-16,0 0 34 0,0 4-772 0,0-1-116 0,0 5 0 0,0 3 0 15,0-1 0-15,0 6 0 0,0-2 0 0,0 1 0 0,0 3 0 0,0 0 0 16,0 1 0-16,6 3 0 0,-6-4 0 0,0 4 0 0,0 1 0 0,0-6 0 16,7 1 0-16,-7 1 0 0,0-1 0 0,0-4 0 0,0 1 0 0,0-4-300 0,0 0-135 15,7 0-45-15,-7-7-137 0,0-1-138 0,-7-3 10 0,7 0 30 0,0-3 43 16,0-4 45-16,0-4 44 0,0 0 46 0,0 0 68 0,0-8 70 0,0 2 71 0,-7-6 69 16,7 1 70-16,0-4 108 0</inkml:trace>
  <inkml:trace contextRef="#ctx0" brushRef="#br1" timeOffset="-151472.05">5563 6851 0 0,'6'-23'70'0,"0"1"144"0,8 4 58 16,-8 0 46-16,1 0 42 0,-1 4 34 0,7-2 33 0,-6 5 30 0,-1 0 28 16,0 0 26-16,2 4 27 0,4 0 25 0,-5-1 23 0,-1 5-191 0,7-1-231 15,-6 0-44-15,-1 1-15 0,8 3-18 0,-8-4-19 0,0 4-16 0,1 0-14 16,-1 0-13-16,1 4-16 0,6-4-21 0,-7 3-21 0,-6 1-24 0,6 0-23 0,2 3-11 16,-2 0-9-16,-6 0-5 0,6 4-4 0,-6 0 6 0,0 4 3 0,0 1 9 15,0-2 8-15,0 4 17 0,0 0 16 0,-6 0 39 0,0 4 38 0,-2-3 43 0,2 2 45 16,0 1 28-16,-1-3 29 0,-6 3 20 0,7 0 20 0,-1-4 17 0,-5-3 13 15,4 3 10-15,-4-4 7 0,5-2-4 0,1-1-9 0,-1 0-26 0,1 0-28 16,-1-7-30-16,1 3-126 0,6-3-36 0,-6-1 0 0,6 1 0 0,0 0 0 0,0-4 0 16,0 0 0-16,0 3 0 0,0-3 0 0,6 0 0 0,-6 4 0 0,6-4 0 15,1 4 0-15,-1-1 0 0,1 1 0 0,-1-1 0 0,7 1 0 0,-7 0 0 0,8 3 0 16,-1 1 0-16,-7 2 0 0,14-2 0 0,-8 3 0 0,2 1 0 0,-1 2 0 16,0-3 0-16,6-1 0 0,-5 5 0 0,-2 0 0 0,8-4 0 0,0 3 0 15,-7-3 0-15,7 4 0 0,-8-4 0 0,8 0 0 0,-7 1 0 0,7-6 0 0,-8 5 0 16,8-3 0-16,-7-5 0 0,0 4 0 0,0-3-603 0,0 0-243 0,-6 0-10 15,5-4 21-15,-5 0 40 0,6-4 43 0,-6 0 54 0,-1 0 59 0,0 1 67 0,2-4 68 16,-2-1 85-16,0 1 86 0,-6-3 96 0,0-2 135 0</inkml:trace>
  <inkml:trace contextRef="#ctx0" brushRef="#br1" timeOffset="-151227.14">6044 6223 0 0,'0'-25'220'0,"7"-1"185"0,-7 4 86 15,7 5 77-15,-1 2 68 0,0 4 55 0,-6 0 50 0,7 3 39 0,6 5 37 16,-7-1 34-16,1 8 30 0,0-1 30 0,-1 1-712 0,7 3-199 0,-7 4 0 0,8 4 0 16,-8 3 0-16,7 0 0 0,0 5 0 0,0 2 0 0,1 1 0 0,-2 7 0 15,2-4 0-15,5 8 0 0,-6 3 0 0,0 1 0 0,-1 3 0 0,2-1 0 0,-1 9 0 16,0-4 0-16,0 6 0 0,-7 1 0 0,8 0 0 0,-8 4 0 0,0 0 0 16,1 3 0-16,0 0 0 0,-1 0 0 0,1 1 0 0,-7-1 0 0,6 4 0 15,-6-3 0-15,0-2 0 0,0 1 0 0,0-3 0 0,-6 4 0 0,6-8 0 16,-7 3 0-16,1-7 0 0,-1 4 0 0,0-7-470 0,1-1-190 0,-7-3-178 0,0-3 7 15,7-5 32-15,-8 2 49 0,1-6 49 0,1-6 59 0,-2 3 61 0,2-7 61 0,-2-3 63 16,1-5 82-16,1-3 86 0,-2-4 84 0,8 0 132 0</inkml:trace>
  <inkml:trace contextRef="#ctx0" brushRef="#br1" timeOffset="-150376.75">6767 6825 0 0,'0'-4'140'0,"0"4"144"16,0-4 63-16,0 4 62 0,0 0 62 0,7-3 49 0,-7 3 49 0,6 0 38 0,-6 0 35 15,6 0 35-15,2 0 36 0,-2 0 34 0,0 3 32 0,1-3-231 0,0 4-282 16,-1-4-38-16,7 0-6 0,0 4-200 0,-6-4-22 0,5 0 0 0,2-4 0 0,-1 4 0 16,6 0 0-16,-6-4 0 0,1 4 0 0,-2-3 0 0,8-1 0 0,-7 0 0 15,-1 1 0-15,8-1 0 0,-6-4 0 0,-2 5 0 0,1-4 0 0,7 3 0 0,-7-3 0 16,0 0 0-16,-7 0 0 0,7-1 0 0,1 0-33 0,-8 1-285 0,0 3-41 16,2-3-33-16,-2 3-34 0,0-3-132 0,0 3-137 0,-6 1-4 0,7-1 14 15,-7 0 38-15,0 4 42 0,0 0 43 0,0-3 49 0,-7-1 68 0,7 0 69 16,-6 4 57-16,6-3 60 0,-6-1 62 0,-8 1 94 0</inkml:trace>
  <inkml:trace contextRef="#ctx0" brushRef="#br1" timeOffset="-150177.56">6956 6454 0 0,'0'-7'140'0,"0"0"161"0,0 3 66 0,0-3 53 0,0 3 52 0,0 1 44 16,0-1 46-16,0 4 46 0,0 0 47 0,0 0 49 0,0 0 50 0,0 0 38 16,0 4 41-16,7-1-251 0,-7 1-306 0,0 3-67 0,0 1-209 0,6 2 0 15,-6 6 0-15,0-2 0 0,7 1 0 0,-7 3 0 0,6 4 0 0,-6 0 0 0,7 0 0 16,-1 7 0-16,0-3 0 0,-6 3 0 0,8 4 0 0,-8-4 0 0,6 5 0 15,0-2 0-15,-6-2 0 0,7 3 0 0,0-5 0 0,-7 2 0 0,6 0 0 16,-6-1 0-16,0-3 0 0,6-1 0 0,-6 1 0 0,0-4 0 0,7 0 0 0,-7-4 0 16,0 4 0-16,0-7 0 0,0 2-208 0,0-1-215 0,0-1-42 0,-7-5-78 15,7 5-81-15,0-4-56 0,-6 0-53 0,6 0 37 0,-6 0 47 0,6-4 47 16,-7 4 47-16,0 0 70 0,1-4 68 0,-8 1 63 0,8 4 60 0,0-6 62 0,-7 2 64 16</inkml:trace>
  <inkml:trace contextRef="#ctx0" brushRef="#br1" timeOffset="-149976.41">6845 7389 0 0,'-13'4'184'0,"7"-1"173"16,0 1 79-16,-1 0 57 0,0-4 47 0,7 3 45 0,-6-3 43 0,6 4 46 15,-6-4 43-15,6 0 48 0,0 0 46 0,0 0 40 0,0 0 40 0,6 3-632 16,0-3-259-16,-6 0 0 0,7 0 0 0,-7 0 0 0,7 4 0 0,-1-4 0 0,0 0 0 16,1 0 0-16,6 0 0 0,-6 0 0 0,5 0 0 0,2-4 0 0,-1 4 0 15,6-3 0-15,-6 3 0 0,1-4 0 0,5-3 0 0,0 3 0 0,0-3 0 16,1 0 0-16,0-1 0 0,-1-3 0 0,1 4 0 0,0-4 0 0,5 0 0 0,-5 1 0 0,0-2 0 16,-1 1 0-16,1 0 0 0,0 0 0 0,-2 0 0 0,-4 0 0 15,5 0 0-15,-5 4 0 0,4-4 0 0,-4 0 0 0,-1 3 0 0,7 1 0 0,-8-4-253 16,2 4-440-16,-2-3-167 0,2 1 3 0,-8-2 34 0,7 4 42 0,1 0 49 15,-8 0 64-15,6-1 67 0,-4 1 65 0,-2-1 67 0,0 1 92 0,1 0 91 0,-7 0 91 16,6-1 135-16</inkml:trace>
  <inkml:trace contextRef="#ctx0" brushRef="#br1" timeOffset="-149158.31">7660 6649 0 0,'6'4'85'0,"0"-1"151"0,1 1 61 0,-7 0 54 16,13 3 50-16,-6-3 40 0,-1-1 38 0,7 1 36 0,-6-1 37 0,5 1 29 0,-4 0 27 16,4-4 24-16,1 0 28 0,0 0-207 0,0 0-248 0,1 0-44 0,5 0-17 15,-6 0-20-15,0 0-25 0,7-4-14 0,-1 0-17 0,-6 1-14 0,7-4-14 16,-7 3-11-16,7-3-6 0,-8-1-6 0,1 1-4 0,7 3 2 0,-8-3 4 16,2 0 7-16,-1-1 4 0,0 1 11 0,0 3 12 0,-7 1 15 0,8 0 15 0,-8-1 10 15,7 4 9-15,-6 0 12 0,-1 4 13 0,0-1-60 0,1 4-67 0,-7 0 0 0,6 4 0 16,-6 4 0-16,7 0 0 0,-7-1 0 0,0 4 0 0,0 4 0 0,0 0 0 15,0 1 0-15,-7 2 0 0,7 1 0 0,-6 3 0 0,6 0 0 0,-7 1 0 16,1-1 0-16,0 4 0 0,-1-4 0 0,0 4 0 0,1-3 0 0,-7-1 0 16,6 0 0-16,1-3 0 0,-1 2 0 0,-5-1 0 0,5-2 0 0,0-3 0 0,1 0 0 15,0-3 0-15,-8-1 0 0,8 1 0 0,-1-9 0 0,1 5 0 0,-1-8-444 16,1 0-46-16,-1 1-85 0,1-4-82 0,6-4-57 0,-6 0-43 0,-2-4 40 0,8-4 51 16,-6-2 50-16,0-5 50 0,-1 1 70 0,7-5 70 0,-6-3 73 0,-1-4 68 15,1 1 62-15,-1-4 66 0</inkml:trace>
  <inkml:trace contextRef="#ctx0" brushRef="#br1" timeOffset="-148977.57">7842 6711 0 0,'0'-33'93'0,"0"4"156"0,0 3 66 0,0 0 60 0,0 4 54 16,0 4 53-16,0 4 49 0,0-1 43 0,0 0 40 0,6 8 44 0,-6 0 48 16,0-1 48-16,0 1 50 0,0 4-201 0,0 3-250 0,0 0-43 0,0 3-14 15,7 1-251-15,-7 3-45 0,0 4 0 0,6 0 0 0,-6 4 0 0,0-1 0 16,0 5 0-16,7-1 0 0,-7 5 0 0,0 2 0 0,0-3 0 0,0 7 0 0,0 0 0 16,0-2 0-16,-7 1 0 0,7 5 0 0,-6-4 0 0,6 1 0 0,-7-2 0 15,7 2 0-15,-6-4 0 0,0 0 0 0,-1-5 0 0,0 5-372 0,1-7-83 0,0-1-53 16,-2 0-136-16,8-3-137 0,-6-4 21 0,0 0 44 0,-1-4 47 0,1-3 51 15,-1-1 47-15,-6-3 50 0,7 0 72 0,0-7 74 0,-2 3 68 0,-4-6 68 16,5-1 75-16,1 0 122 0</inkml:trace>
  <inkml:trace contextRef="#ctx0" brushRef="#br1" timeOffset="-148870.79">7477 6561 0 0,'-6'-18'63'0,"0"3"133"0,-2 0 41 16,8 4 24-16,-6 0 15 0,0 4 13 0,6 0 9 0,-6 0 6 0,6 3 5 0,-8 4 1 15,8-4-2-15,-6 4-65 0,6 4-75 0,0 0-251 0,-6-1-268 0,6 1-23 16,0 3 17-16,0 0 18 0,-7 1 22 0,7-1 21 0,0 4 24 0,0-4 22 15,0 4 27-15,0-3 32 0,0 3 40 0</inkml:trace>
  <inkml:trace contextRef="#ctx0" brushRef="#br1" timeOffset="-148559.92">7510 6799 0 0,'6'15'47'0,"0"4"140"0,2-1 65 0,-2-1 47 0,-6-1 41 16,6 6 33-16,1-5 32 0,-7 6 31 0,0-5 27 0,6 1 33 0,-6 2 31 15,0 1 25-15,0-3 27 0,-6 3-163 0,6-4-201 0,0 4-47 0,0 0-26 16,-7 0-18-16,1-5-17 0,6 6-6 0,-6-1-6 0,-2-4-9 0,8 1-13 15,-6 3-9-15,0-4-10 0,0 0-5 0,-1 1-7 0,7-5 3 0,-7 1 4 0,1 3 4 16,-1-7-1-16,1 4 7 0,0-4 5 0,6-4-3 0,-8 4-2 0,2-4-1 16,6 1 0-16,-6-5-3 0,6 1-6 0,-6 1-1 0,6-5-2 0,0 0-3 0,0 0-4 15,-8 0 0-15,8-5 2 0,0 1 4 0,8 1 5 0,-8-1 5 0,0-3 7 16,6 3 12-16,-6-3 14 0,6 3 12 0,0-3 7 0,2 3-107 0,4-3 0 16,-5 3 0-16,-1 1 0 0,8-5 0 0,-2 5 0 0,2-1 0 0,-2 4 0 0,1-4 0 15,1 4 0-15,4 0 0 0,-4 4 0 0,6-4 0 0,-1 4 0 0,1-1 0 16,-1 5 0-16,1-5 0 0,-1 5 0 0,0-1 0 0,8 0 0 0,-8 4 0 0,8-4 0 15,-8 4 0-15,7-2 0 0,0 1 0 0,0-2 0 0,0 2 0 0,1-3 0 16,-8 1 0-16,7-1 0 0,0 1 0 0,0-1 0 0,-7-4 0 0,7 5 0 16,-6-8 0-16,-1 3-347 0,7-3-325 0,-6 0-177 0,0 0 8 0,-7-3 33 15,7 3 46-15,-2-8 47 0,-4 5 60 0,-1-4 64 0,7-1 58 0,-8-3 63 0,2 0 88 16,-8 1 90-16,7-2 88 0,-7-3 134 0</inkml:trace>
  <inkml:trace contextRef="#ctx0" brushRef="#br1" timeOffset="-148043.29">8487 6297 0 0,'-7'-7'98'0,"-6"3"147"0,7 1 52 0,0 3 40 0,-2 0 30 16,-4 0 30-16,5 0 31 0,-6 3 27 0,6 4 27 0,1-3 22 0,-6 3 20 15,4 5 18-15,8-5 18 0,-6 8-213 0,0-4-256 0,-1 3-36 0,0-3-7 16,1 4-21-16,6-1-21 0,-7 1-11 0,1 0-9 0,0-4-11 0,6 4-12 15,0-4-4-15,-8 0-3 0,8-4 0 0,0 0 0 0,8 0 5 0,-8 1 3 0,0-5 16 16,6 1 14-16,0-4 25 0,1 0 24 0,-1 0 10 0,1 0 9 0,0 0 10 16,-1 0 10-16,8 0 5 0,-8-4 4 0,6 4-1 0,-5 0 0 0,6-3-7 15,-6 3-8-15,5-4-6 0,-4 4-6 0,4-4-8 0,1 4-3 0,-6 0-9 0,6-3-5 16,-7 3-14-16,8-4-17 0,-8 4-8 0,6-4-6 0,-4 4-8 0,4-3-2 16,-5-1 4-16,-1 4 6 0,1-3 9 0,0 3 11 0,-1-4 11 0,0 4 14 15,-6-4 0-15,6 4-2 0,-6 0 5 0,0 0 4 0,0 0 5 0,0 0 5 16,0 0 6-16,0 4 9 0,0 0 0 0,-6 3-1 0,0-4-8 0,6 5-8 0,-6-1-10 15,-1 4-14-15,0 0 1 0,1 0 1 0,-7 0 6 0,7 4 8 0,-2-5 4 0,-4 5 10 16,6 1 0-16,-8 1 0 0,1-2-5 0,7 0-8 0,-8-4-4 0,8 3-8 16,-6 1 1-16,4-4-2 0,2 0-4 0,-7 0-4 0,7 1-4 0,-1-6-6 15,7 2-8-15,-7-1-10 0,1 0-5 0,0-3-6 0,6-1 0 0,0 1 1 16,-6 0 4-16,6 0 5 0,0-1 4 0,0 0 5 0,0 1 5 0,0 0 6 16,0 0 9-16,0 3 4 0,0 0 13 0,0 1-14 0,6 0-28 0,-6 2 0 0,0 5 0 15,0-5 0-15,6 6 0 0,-6 2 0 0,0 0 0 0,6 0 0 0,-6 4 0 16,0 1 0-16,7 2 0 0,-7 1 0 0,0-1 0 0,7 5 0 0,-7-5 0 15,0 8 0-15,6-3 0 0,-6-1 0 0,0 4 0 0,0-4 0 0,7 4 0 0,-7-4 0 16,0 0 0-16,6 1 0 0,-6-1 0 0,0-3 0 0,0 0 0 0,0-1 0 16,6-3 0-16,-6 0 0 0,0-4 0 0,0-3 0 0,0-1 0 0,0 2-208 0,8-5-173 15,-8-4-45-15,0 0-94 0,0-3-92 0,0 0-69 0,0-4-58 16,0 0 35-16,6-4 46 0,-6 0 49 0,0-7 47 0,0 1 67 0,0-2 69 0,0-3 58 0,0-3 60 16,0 0 63-16,0-1 66 0</inkml:trace>
  <inkml:trace contextRef="#ctx0" brushRef="#br1" timeOffset="-147759.56">8500 6968 0 0,'6'-8'63'0,"-6"5"141"0,7 3 59 0,0-4 43 0,-1 4 35 16,-6 0 33-16,6 0 32 0,0 0 33 0,2 0 28 0,-8 0 28 0,6 0 26 15,0-4 21-15,1 4 21 0,-1-3-185 0,1 3-223 0,0-4-44 0,-1 0-13 0,0 1-22 16,8-1-22-16,-8-4-28 0,7 5-27 0,-6-4-22 0,6 0-20 0,-1-1-16 16,2 0-16-16,-2 2-6 0,2-2-6 0,-1 0 3 0,-7 1 1 0,7 0 10 0,0 0 10 15,1 3 17-15,-2-3 23 0,1 4 22 0,-6-2 24 0,6 5 12 0,-7 0 13 16,0 0 17-16,2 5 20 0,-2 1 26 0,0 2 28 0,1-1 17 0,0 7 16 15,-7-3 3-15,6 5 2 0,-6 2-2 0,0 0-2 0,7 4-1 0,-7 0-1 16,0 0 2-16,0 3 3 0,0 5-6 0,0-4-5 0,0 3-20 0,0 0-21 16,0 0-17-16,0 5-17 0,0-5-66 0,0 0-24 0,0 4 0 0,0-3 0 15,0-1 0-15,0 0 0 0,0 0 0 0,0-3 0 0,0 3 0 0,0-3 0 0,-7-5 0 16,7 2 0-16,0 2 0 0,0-6 0 0,0-1-37 0,0 1-152 0,-6-1-35 0,6-8-34 16,0 5-47-16,0 0-48 0,-7-4-80 0,7 0-81 0,-7-3-89 0,1 2-82 15,0-6 20-15,-2 3 34 0,2-3 40 0,0-1 45 0,-1 1 59 0,1-1 61 16,-7-3 53-16,0 0 54 0,7 0 62 0,-8-3 65 0,1-1 90 0,0 1 101 0</inkml:trace>
  <inkml:trace contextRef="#ctx0" brushRef="#br1" timeOffset="-147593.01">8500 7209 0 0,'6'-10'90'0,"1"2"146"0,0 1 55 0,-1 0 46 0,0 4 41 0,0-6 45 16,2 6 45-16,-2-1 45 0,0 0 41 0,1 1 30 0,-1 3 28 0,1-4 23 0,0 0 23 15,-1 1-212-15,0-1-255 0,0 4-35 0,2-3-4 0,-2-1-26 0,0 0-30 16,1 0-63-16,0 1-71 0,6-5-57 0,-7 5-53 0,0-1-56 0,1-3-54 15,0 0-96-15,5 3-94 0,-5-3-89 0,0 3-81 0,-1-3 7 0,1 3 21 16,-1-3 36-16,1 3 36 0,-1-3 57 0,-6 3 59 0,7 4 51 0,-7 0 49 16,0 0 62-16,0 0 64 0</inkml:trace>
  <inkml:trace contextRef="#ctx0" brushRef="#br1" timeOffset="-147439.38">8585 7253 0 0,'-7'8'94'0,"7"-1"143"0,-7-3 49 0,7 3 39 0,0-3 30 0,0-1 31 16,0 4 31-16,0-7 25 0,7 4 25 0,-7 0 19 0,0-4 18 0,7 0 18 0,-7 0 15 15,6 0-211-15,-6 0-256 0,6 0-35 0,0-4-2 0,2 4-18 0,-2-4-22 16,0 1-41-16,1-1-43 0,6 1-36 0,-6-1-38 0,5-3-93 0,-5-1-100 16,6 1-73-16,0 0-68 0,-6-4 8 0,6 3 16 0,0-3 26 0,-7 0 27 15,7 1 33-15,-7-5 36 0,8 5 47 0,-8-2 48 0,1 1 48 0,-1 0 55 0</inkml:trace>
  <inkml:trace contextRef="#ctx0" brushRef="#br1" timeOffset="-147242.4">8637 6938 0 0,'0'-3'171'0,"-7"-1"169"0,7 4 73 16,0-4 53-16,0 4 47 0,-7 4 42 0,7-4 43 0,0 4 41 0,-6-1 42 16,6 5 46-16,0-5 44 0,0 8 38 0,0-3 38 0,0 7-279 0,0-5-475 15,6 8-93-15,-6 1 0 0,0-1 0 0,7 4 0 0,-7 0 0 0,7 4 0 16,-7 3 0-16,6 1 0 0,1 2 0 0,-1-2 0 0,0 6 0 0,-6-3 0 0,7 0 0 16,0 4 0-16,-1-4 0 0,0 3 0 0,1-2 0 0,0-6 0 0,-7 6-76 15,6-5-359-15,1-4-117 0,-1 5-120 0,-6-8-63 0,7 0-46 0,-7 0 36 0,6-4 49 16,-6 0 52-16,0-7 54 0,0 1 51 0,0-1 52 0,0-4 78 0,0 0 76 15,-6-3 74-15,6-4 78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57:48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19897 11268 0 0,'6'-7'107'0,"-6"4"149"0,0 3 55 15,8-4 54-15,-8 4 52 0,0 0 56 0,-8 4 59 0,8-4 43 0,0 3 38 16,-6 1 37-16,0 3 35 0,6 0 32 0,-7 1 37 0,-6-1-217 0,6 4-263 0,1 4-22 16,-6 0 16-16,-2 3-19 0,1 0-93 0,0 4-156 0,0 4 0 0,-7-1 0 15,1 4 0-15,6 1 0 0,-7-1 0 0,-5 4 0 0,5 4 0 0,0 0 0 0,-5-4 0 16,5 7 0-16,-6-4 0 0,6 1 0 0,1 0 0 0,-7 0 0 0,6-2 0 16,1-1 0-16,-1-1 0 0,0 0 0 0,1-4 0 0,5-3 0 0,-5 0 0 15,6-4 0-15,7-1 0 0,-7-2 0 0,6-5 0 0,-6 1 0 0,7-4-37 16,-1 0-324-16,0-3-40 0,7-1-45 0,-6-3-42 0,6-1-126 0,-6-3-129 0,6 0 23 15,0 0 44-15,0 0 42 0,0 0 45 0,0-3 51 0,0 3 54 0,-7-4 70 0,7 0 67 16,-6 1 63-16,6-5 60 0,-7 5 70 0,7-2 117 0</inkml:trace>
  <inkml:trace contextRef="#ctx0" brushRef="#br0" timeOffset="218.83">19161 11939 0 0,'0'-4'113'0,"0"1"154"0,0-1 61 16,-6 4 56-16,6-4 52 0,0 4 51 0,0 0 50 0,0 4 40 0,0-4 39 0,0 4 33 15,-7-1 34-15,7 5 30 0,0-2 33 0,7 6-227 0,-7-5-273 0,-7 8-30 16,7-1 4-16,0 1-14 0,0 3-17 0,-6 1-130 0,6 3-59 0,0 0 0 16,-7 3 0-16,7 1 0 0,0 0 0 0,0 0 0 0,0 3 0 0,0-4 0 0,0 1 0 15,0 3 0-15,0-6 0 0,0 2 0 0,7-3 0 0,-7 0 0 0,6 0 0 16,1-8 0-16,-7 5 0 0,6-5 0 0,1-2 0 0,6-5 0 0,-7 0 0 16,8-3 0-16,-2 0 0 0,-5-4 0 0,13-4 0 0,-8 0 0 0,8-6 0 15,0 2 0-15,-1-7 0 0,1 0 0 0,6-2-462 0,-7-2-197 0,7-3-181 0,0 0 6 16,0-4 29-16,7 0 47 0,0 1 52 0,-7-1 59 0,6-3 65 0,1 0 60 15,-1-1 65-15,-6 5 87 0,7-5 87 0,-1 5 85 0,1-4 130 0</inkml:trace>
  <inkml:trace contextRef="#ctx0" brushRef="#br0" timeOffset="600.59">20191 10921 0 0,'6'-7'144'0,"0"-5"171"0,0 6 79 0,-6-3 61 16,8 6 54-16,-2-5 42 0,-6 5 39 0,6-5 39 0,-6 5 41 0,7 3 45 0,-7-4 46 16,0 4 35-16,0 0 32 0,0 4-263 0,6-4-319 0,-6 7-223 0,0 0-23 15,0 1 0-15,0 4 0 0,0-2 0 0,0 5 0 0,0 3 0 0,-6 0 0 16,6 0 0-16,0 4 0 0,0 4 0 0,0-1 0 0,0 1 0 0,0 0 0 0,-7 3 0 16,7 0 0-16,0-2 0 0,0-2 0 0,0 4-35 0,0-3-257 0,0 0-47 0,0-5-44 15,0 2-22-15,0-5-22 0,7 0-82 0,-7 0-87 0,0-3-35 0,6 0-27 16,-6-4 33-16,7 0 37 0,-7-4 54 0,7 0 54 0,-1 0 60 0,-6-2 58 15,6-2 60-15,0-3 58 0,2 0 47 0,-8-3 57 0</inkml:trace>
  <inkml:trace contextRef="#ctx0" brushRef="#br0" timeOffset="749.89">20386 11309 0 0,'6'-11'59'0,"7"0"143"0,-6 0 60 0,-1 3 55 0,8-2 49 16,-8-1 55-16,0 3 56 0,7-3 45 0,-6 4 43 0,0 0 34 0,5-4 32 16,-6 4 32-16,2 3 30 0,-2-3-177 0,0-2-219 0,1 2-41 0,0 4-21 15,-7-5-25-15,13 5-30 0,-7-5-37 0,0 2-41 0,-6 2-25 0,7 0-28 16,0-3-24-16,-1 3-27 0,0 0-44 0,1 1-45 0,0-1-52 0,-1 0-51 15,1 1-44-15,-1-1-44 0,-6 0-36 0,6 4-38 0,1-3-145 0,-7 3-154 0,7-4-10 16,-7 4 16-16,6 0 33 0,-6 0 38 0,0 0 54 0,0 4 55 0,0-4 59 0,0 3 59 16,0 1 57-16,0 0 58 0,-6-1 59 0,-1 5 105 0</inkml:trace>
  <inkml:trace contextRef="#ctx0" brushRef="#br0" timeOffset="966.99">20112 11518 0 0,'0'7'163'0,"6"0"174"0,-6-3 81 0,0 3 77 0,8 1 75 0,-8-5 66 16,6 1 60-16,-6 0 47 0,6-4 45 0,0 3 37 0,1-3 36 0,0 4 30 0,-1-4-123 16,1 0-768-16,-1 0 0 0,0 0 0 0,8 0 0 0,-8 0 0 0,8 0 0 15,-2 0 0-15,1 0 0 0,1 0 0 0,-2-4 0 0,2 4 0 0,-2-3 0 16,8 3 0-16,-7-4 0 0,7 4 0 0,-8-4 0 0,8 1 0 0,-1-5 0 16,-5 5 0-16,6-1 0 0,-1-3 0 0,1-1 0 0,-2 1 0 0,2 0 0 0,0-1 0 15,-1 1 0-15,1 0-677 0,-7 0-189 0,7-4 2 0,-1 3 28 0,0-3 40 16,1 4 42-16,0-1 59 0,-7-3 62 0,7 4 68 0,-8-4 71 0,8 4 90 0,-7-4 90 15,0 3 97-15,0-2 141 0</inkml:trace>
  <inkml:trace contextRef="#ctx0" brushRef="#br0" timeOffset="1200.77">20862 10865 0 0,'0'0'185'16,"0"0"169"-16,0 0 71 0,0 0 57 0,0-3 49 0,0 3 43 0,0 0 40 0,6 0 35 16,-6 0 31-16,0 0 30 0,0 0 31 0,0 0 24 0,6 0 22 0,-6 0-302 15,0 0-362-15,6 0-52 0,1 0-56 0,-7 0-15 0,7 0 0 0,-1 0 0 0,-6 0 0 16,7-4-10-16,-1 4-91 0,0 0-57 0,8-4-58 0,-8 4-47 0,1 0-46 16,-1-3-35-16,7 3-36 0,-6-4-118 0,6 4-124 0,-6-4-29 0,-1 1-12 15,7 3 30-15,-6-4 40 0,-1 4 47 0,0-3 47 0,1-1 65 0,-1 4 63 16,1-4 59-16,-7 4 58 0,7-3 55 0,-7-1 69 0</inkml:trace>
  <inkml:trace contextRef="#ctx0" brushRef="#br0" timeOffset="1536.69">21011 10617 0 0,'0'-9'101'0,"0"6"152"16,0 0 63-16,7-1 66 0,-7 4 66 0,0 0 52 0,0 4 49 0,0-1 49 0,0 0 46 16,0 6 41-16,0-6 40 0,0 8 38 0,0-3 42 0,0 3-220 0,0 3-266 15,0 1-39-15,0-1-42 0,0 5-238 0,0-1 0 0,0 4 0 0,0 4 0 16,6-1 0-16,-6 1 0 0,0 3 0 0,0 0 0 0,0 5 0 0,0-1 0 15,6-1 0-15,-6 5 0 0,0-4 0 0,7 4 0 0,-7-1 0 0,0 1 0 0,0 0 0 16,6-4 0-16,-6 3 0 0,0-3 0 0,0-3 0 0,0-1 0 0,0 0 0 0,0 0 0 16,-6-7 0-16,6 4 0 0,0-7 0 0,0 2 0 0,-7-6 0 0,7 0 0 15,0-1 0-15,-6-3 0 0,6 0 0 0,-6-4 0 0,6 1 0 0,-7-5 0 16,0 1 0-16,7 0 0 0,-6-4 0 0,0 0 0 0,-1-4 0 0,0-3-194 16,1 3-66-16,-7-7 6 0,6 4 19 0,1-4 21 0,-1-4 27 0,1 1 27 15,-8-1 34-15,8 0 34 0,0 1 26 0,-1-4 23 0,1 3 27 0,-1 0 28 0,0 0 26 0,1 4 26 16,6-3 14-16,-6 3 10 0,6 3 2 0,0-2 2 0,0 6-1 0,-6-3-1 15,6 3-14-15,6-3-17 0,-6 3-11 0,0 4-7 0,0-4-4 0,6 1-7 16,-6 3-27-16,6-4-34 0,1-1-42 0,0 5-43 0,-1-3-34 0,1-4-31 16,-1 3-45-16,8 1-49 0,-2-5-31 0,-5 1-32 0,6 0-120 0,0-1-130 15,0-3-17-15,0 1 2 0,0-1 42 0,0 0 48 0,0-4 52 0,0 0 54 16,6-3 43-16,-5 3 45 0,5-3 54 0,1-4 53 0,-8 4 53 0,8-4 89 0</inkml:trace>
  <inkml:trace contextRef="#ctx0" brushRef="#br0" timeOffset="1667.16">21395 10752 0 0,'13'-15'112'0,"-13"4"156"0,6 4 64 15,2-4 57-15,-8 4 54 0,0-1 44 0,0 5 43 0,0-5 36 0,0 5 32 0,0-5 29 16,-8 5 24-16,8 3 22 0,-6-4 20 0,0 4-243 0,-1-4-289 0,1 4-77 16,-1-3-49-16,-6 3-65 0,7-4-68 0,-8 4-57 0,8 0-53 0,-7-3-42 15,7 3-41-15,-8 0-94 0,2 0-99 0,-2 3-77 0,2-3-66 0,5 4 15 0,-6-4 28 16,0 3 52-16,-1-3 54 0,8 0 55 0,-6 4 55 0,-2-4 52 0,8 0 51 16,-7 0 49-16,6-4 55 0</inkml:trace>
  <inkml:trace contextRef="#ctx0" brushRef="#br0" timeOffset="1899.96">21128 10565 0 0,'0'-4'50'0,"0"4"144"0,6-3 70 0,-6 3 53 0,0 0 49 16,0 3 56-16,8 1 59 0,-8 0 48 0,0 0 47 0,0-1 45 0,0 4 42 16,0 1 42-16,0 3 38 0,0-5-158 0,0 10-194 0,0-5-39 0,0 4-15 15,0-1-15-15,0 4-49 0,0-3-273 0,0 3 0 0,0-3 0 0,0 4 0 0,0-1 0 16,0 4 0-16,0-8 0 0,6 5 0 0,-6-1 0 0,6-4 0 0,-6 5 0 0,6-5 0 16,-6-2 0-16,7 3 0 0,0-5 0 0,-1 1 0 0,-6 0 0 0,7 0 0 15,-1-4 0-15,0 1 0 0,2-5 0 0,-2 5 0 0,0-5 0 0,0-3 0 16,8 5 0-16,-8-2 0 0,1-3 0 0,-1 0 0 0,8-3 0 0,-8-2 0 0,0 5 0 15,8-7 0-15,-8 3 0 0,7-3 0 0,-6 0 0 0,-1 0 0 0,7-1-146 16,-7-3-336-16,8 4-112 0,-8-4-113 0,0 4-46 0,1-4-29 0,6-1 40 0,-6 5 51 16,-1 0 56-16,-6-4 56 0,6 3 60 0,-6 1 60 0,8 0 77 0,-8 3 78 15,0 1 72-15,0 3 78 0</inkml:trace>
  <inkml:trace contextRef="#ctx0" brushRef="#br0" timeOffset="2083.07">21324 10991 0 0,'0'10'107'0,"-7"5"165"0,0-5 82 0,7 6 67 0,-6-5 59 15,6 3 51-15,-6 0 49 0,6 1 40 0,-8 0 40 0,2 0 39 0,6 0 37 16,-6 2 31-16,6-2 31 0,-6 4-231 0,-1-1-281 0,7 0-66 0,-7 1-127 0,7 2-93 16,0-2 0-16,-6 3 0 0,6 0 0 0,0 0 0 0,0 0 0 15,-7-4 0-15,7 4 0 0,0-4 0 0,0 1 0 0,0-1 0 0,0-3 0 0,0-1 0 0,0 1 0 16,0-4 0-16,0 0-128 0,0 0-106 0,0-4-35 0,0 1-56 0,0-5-55 16,0 1-95-16,0-1-97 0,0-3-61 0,0 0-52 0,0 0 24 0,0 0 35 15,0 0 38-15,0-7 41 0,0 4 59 0,0-8 59 0,-6 3 59 0,6-3 58 0,0 0 69 16,0-3 72-16</inkml:trace>
  <inkml:trace contextRef="#ctx0" brushRef="#br0" timeOffset="2349.78">21278 11188 0 0,'6'-3'37'0,"-6"-2"133"0,6 5 61 0,2-4 48 16,-8 1 43-16,6-1 34 0,0 1 31 0,1-5 27 0,-7 5 27 0,7-1 30 16,-1-3 29-16,1 4 31 0,-1-5 33 0,0 1-142 0,1-1-175 0,0 5-35 0,-1-5-17 15,0 5-12-15,1-5-12 0,0 5-2 0,-1-1 2 0,-6 0 1 0,7 4 2 16,-1-4-4-16,0 4-2 0,2 0-4 0,-2 0-4 0,0 0-5 0,0 4-7 15,2 0 0-15,-8 0 0 0,6 3-37 0,0 0-111 0,1 1 0 0,-7 3 0 0,6 0 0 16,1 3 0-16,-7-3 0 0,7 7 0 0,-7-2 0 0,6 2 0 0,0-1 0 16,-6 6 0-16,6-5 0 0,-6 4 0 0,0 0 0 0,8 4 0 0,-8-4 0 15,0 0 0-15,6 3 0 0,-6-3 0 0,0 0 0 0,0 1 0 0,6-5 0 0,-6 4 0 16,0-4 0-16,0 0 0 0,0-3 0 0,0 3 0 0,0-7 0 0,0 5 0 16,0-6 0-16,0 1 0 0,0-4 0 0,-6 0 0 0,6 1 0 0,0-4 0 15,-6-1-302-15,6 1-85 0,-8-4-27 0,8 0-23 0,-6-4-80 0,0 4-80 0,0-7-55 16,-1 3-45-16,0-3 35 0,1-4 44 0,-1 0 55 0,1 1 53 0,0-6 67 15,-2-2 65-15,-4 3 57 0,6-7 52 0,-2 4 54 0,2-4 57 0</inkml:trace>
  <inkml:trace contextRef="#ctx0" brushRef="#br0" timeOffset="2567.17">21349 11272 0 0,'7'-4'39'0,"-7"4"107"0,0-3 42 0,0 3 28 16,7 0 22-16,-7 0 19 0,0 0 16 0,0 0 9 0,6 3 7 0,-6-3 11 0,0 4 7 16,6 0 7-16,-6-4 8 0,0 3-127 0,0 5-154 0,7-4-26 0,-7 3-13 15,0 0-4-15,7 0-2 0,-7 1 1 0,0-2 5 0,0 6 18 0,6-1 21 16,-6 0 28-16,0 4 26 0,0-4 23 0,0 3 23 0,0 1 26 0,0 0 31 15,0-1 31-15,0-3 32 0,0 4 19 0,0 0 18 0,-6-4 11 0,6 3 6 0,0-3-11 16,0 0-16-16,0 0-27 0,0 0-23 0,0-3-23 0,0-1-21 0,0 0-30 16,0 0-36-16,0-3-34 0,0 0-38 0,0-1-21 0,0 1-18 0,0-4-21 15,6 4-19-15,-6-4-60 0,0 0-62 0,0-4-69 0,0 4-70 0,7-4-122 0,-7 1-125 16,6-5-86-16,0 5-72 0,-6-5 13 0,8-2 25 0,-2-1 29 0,0 0 31 16,0-4 38-16,2 0 44 0,-2 1 73 0,-6-4 75 0,6-1 79 0,1-3 83 0</inkml:trace>
  <inkml:trace contextRef="#ctx0" brushRef="#br0" timeOffset="2750.33">21623 10986 0 0,'6'5'207'0,"-6"1"171"0,7 2 71 0,-7-5 54 16,0 5 43-16,7-5 48 0,-7 4 43 0,0-3 37 0,0 0 36 0,6-1 33 0,-6 2 28 16,6-5 24-16,-6 4 26 0,8-4-458 0,-8 0-363 0,6 0 0 0,0 0 0 15,1-4 0-15,-1 4 0 0,1-5 0 0,6 2 0 0,-7-1 0 0,8-3-112 16,-8 3-150-16,7-3-48 0,0 3-50 0,0-3-43 0,0 0-131 0,0-1-139 0,0 1-22 15,0 0-5-15,-7-1 38 0,7 5 45 0,1-4 45 0,-8-1 47 0,0 5 69 0,2-1 70 16,-2 0 60-16,0 0 60 0,-6 1 61 0,7-1 79 0</inkml:trace>
  <inkml:trace contextRef="#ctx0" brushRef="#br0" timeOffset="2983.28">21753 10789 0 0,'0'-4'91'0,"-6"4"150"0,6 4 63 0,0-4 60 0,-7 3 58 16,7 5 56-16,0-5 55 0,0 5 48 0,-6-1 45 0,6 4 46 0,0 0 44 15,0 0 36-15,0 3 36 0,6 1-205 0,-6 1-253 0,0 2-37 0,0-1-7 16,7 6-155-16,-7-2-131 0,0 5 0 0,6-1 0 0,-6 5 0 0,0-1 0 0,7 4 0 16,-7 0 0-16,6 1 0 0,-6-2 0 0,0 5 0 0,7 0 0 0,-7-2 0 0,0 3 0 15,6 2 0-15,-6-3 0 0,7-5 0 0,-7 2 0 0,0-1 0 0,7-4 0 16,-7 0 0-16,0-3 0 0,0-4 0 0,6 0 0 0,-6-4 0 0,0 0 0 16,0-7 0-16,6 4 0 0,-6-8 0 0,0 0-49 0,0 1-291 0,-6-8-33 0,6 4-21 15,0-8-20-15,-6 0-113 0,6 0-119 0,-7-6-33 0,7-1-18 0,-7-3 33 16,7-2 42-16,-6-2 52 0,-1-4 56 0,1 1 78 0,-1-6 76 0,1-2 57 0,-1 0 52 15,7 0 49-15,-6 0 63 0</inkml:trace>
  <inkml:trace contextRef="#ctx0" brushRef="#br0" timeOffset="3116.97">21649 11210 0 0,'0'-4'87'0,"-6"1"150"0,-1 3 61 0,7 0 58 15,0 3 54-15,-7 1 57 0,7 0 61 0,-6-1 44 0,6 5 42 0,0-2 35 16,-6 2 34-16,6 0 30 0,0-1 28 0,0-3-209 0,0 3-258 0,0 0-45 0,6 0-15 16,-6 1-34-16,0-1-38 0,0 0-50 0,6 1-50 0,1-1-31 0,-7-3-29 15,7 2-25-15,-1-1-22 0,0 2-38 0,2-3-39 0,-2-4-40 0,0 0-38 16,7 0-45-16,-6 0-49 0,6 0-45 0,-1-4-47 0,-4-3-126 0,4-1-126 15,1 1 8-15,7-4 29 0,-7-3 35 0,0 2 35 0,0-2 51 0,6-4 50 16,-6 2 54-16,1-5 57 0,-2 3 60 0,8-1 64 0,-7-3 68 0,0 0 117 0</inkml:trace>
  <inkml:trace contextRef="#ctx0" brushRef="#br0" timeOffset="3216.68">22150 10708 36 0,'0'0'63'0,"0"0"-22"0,0 0-31 16,0 0-7-16,-6 4-3 0,6-1 0 0,0-3 0 0,-6 4 0 0,6 0 0 15,-7 3 0-15,7-4 0 0,-6 1-45 0,6 0-36 0</inkml:trace>
  <inkml:trace contextRef="#ctx0" brushRef="#br0" timeOffset="3416.63">22000 10964 0 0,'0'8'121'0,"-6"-1"153"0,6 0 59 0,0-2 53 0,0 1 51 16,0-2 49-16,6 0 48 0,-6-1 41 0,0 1 38 0,0 0 36 0,0-4 35 0,0 3 29 15,8-3 28-15,-8 0-242 0,0 0-291 0,6 0-37 0,0-3 1 0,-6 3-21 0,7-4-22 16,0 0-26-16,-1 1-25 0,0-1-16 0,7-3-18 0,-6 4-16 15,6-5-28-15,-7 0 0 0,8 1 0 0,-2 0 0 0,2 0-11 0,-1-4-27 0,-1 3-11 16,2-3-21-16,-2 1-22 0,2-2-46 0,-1 1-49 0,-1 4-32 0,2-4-29 16,-2 0-37-16,-4 3-42 0,4-3-15 0,1 4-12 0,-6 0-72 0,6 0-71 15,-7-1-62-15,0 5-52 0,8-1 24 0,-8 0 37 0,1 4 59 0,-7-3 60 16,0 3 46-16,0 0 45 0,0 0 50 0,0 3 48 0,0-3 41 0,0 4 43 0</inkml:trace>
  <inkml:trace contextRef="#ctx0" brushRef="#br0" timeOffset="3550.38">22235 10954 24 0,'0'3'80'0,"0"-3"29"0,0 0 30 0,0 0 16 16,0 0 16-16,0 0-4 0,0 0-6 0,0 0-13 0,0 0-16 0,0 4-2 0,-6-4 0 15,6 0-85-15,0 0-99 0,0 0-43 0,0 0-35 0,0 0-27 0,0 0-25 16,0 0 3-16,0 0 4 0,0 0 23 0,0 0 23 0,0 0 23 0,0 0 25 0,0 0 13 16,0-4 17-16</inkml:trace>
  <inkml:trace contextRef="#ctx0" brushRef="#br0" timeOffset="4899.68">20158 11258 0 0,'-7'-4'170'16,"7"4"165"-16,-7 0 67 0,1-4 50 0,6 4 44 0,-6-3 44 0,6-1 43 15,0 4 47-15,0-4 49 0,0-4 47 0,6 5 50 0,-6-4 40 0,6 0 40 16,8-4-279-16,-1 0-424 0,-1-1-153 0,2 1 0 0,6 0 0 0,-1-3 0 16,7-1 0-16,0 1 0 0,0-1 0 0,7-4 0 0,-1 5 0 0,7-5 0 0,0 5 0 15,1 3 0-15,5-4 0 0,1 1 0 0,-1 3 0 0,7 0 0 0,-6 0 0 0,6-1 0 16,0 6 0-16,0-2 0 0,0 1 0 0,7 3 0 0,-7-3 0 0,7 4 0 16,-8-1 0-16,2 0 0 0,-1 0 0 0,7 1 0 0,-8 3 0 0,2-3 0 15,-8 3 0-15,7-5 0 0,-6 1 0 0,0 4 0 0,0-3 0 0,-8 3 0 0,8-4 0 16,-7 4 0-16,-6-4 0 0,-1 4 0 0,1 0 0 0,-1-3 0 0,-5 3 0 15,-2-4 0-15,-5 4 0 0,6 0 0 0,-13 0 0 0,6-4 0 0,-6 4 0 0,1 0 0 16,-8-3-132-16,0 3-293 0,1 0-114 0,-7 0-112 0,0 0-60 0,0 0-43 16,-7-4 32-16,1 4 44 0,0-4 40 0,-8 4 44 0,-5-3 40 0,6 3 45 15,-14-4 75-15,2 4 80 0,-1-4 87 0,-7 4 89 0</inkml:trace>
  <inkml:trace contextRef="#ctx0" brushRef="#br0" timeOffset="5133.58">20647 11046 0 0,'-34'10'205'0,"9"-2"145"0,-1-1 70 0,6 0 66 0,1 0 61 16,5-3 54-16,2 3 50 0,4-3 47 0,8 0 45 0,0-4 42 0,0 3 41 16,8-3 16-16,4 4 11 0,2-4-669 0,-1 0-184 0,6 4 0 0,7-4 0 0,0 0 0 15,0 3 0-15,7-3 0 0,5 4 0 0,2 0 0 0,-1-1 0 0,0 1 0 16,7-4 0-16,-1 4 0 0,1 0 0 0,6-1 0 0,-6 0 0 0,6-3 0 0,-1 4 0 16,2-4 0-16,-1 0 0 0,0 0 0 0,0-4 0 0,-7 4 0 0,8-3 0 15,-7 0 0-15,-1-5 0 0,1 4 0 0,-1-3 0 0,-6 3 0 0,1-3 0 0,-2 0 0 16,-5-1 0-16,-7 5 0 0,7-5 0 0,-13 1 0 0,5 3-145 0,-12 1-91 15,6-4-37-15,-5 7-26 0,-8-4-25 0,1 4-20 0,-7-4-13 0,0 4-60 16,0 4-63-16,-7 0-71 0,-5-1-68 0,-2 4 16 0,-5-3 27 0,-1 3 34 0,-6 1 38 16,0 3 57-16,-7-4 58 0,-6 4 56 0,1-4 54 0,-2 5 54 0,-12-6 55 15</inkml:trace>
  <inkml:trace contextRef="#ctx0" brushRef="#br0" timeOffset="5316.75">21148 11217 0 0,'-59'4'121'0,"7"3"175"0,0-4 89 0,0 2 64 16,-1 2 56-16,1-3 43 0,7-1 39 0,6 1 29 0,-1 3 23 0,8-3 21 15,-1-1 17-15,7 1 33 0,1 3 31 0,5-3-217 0,0 0-263 0,8 0-58 16,-1-1-28-16,13 4-81 0,-7-3-94 0,14 3 0 0,-7-3 0 0,13 0 0 0,-1-1 0 15,2 5 0-15,-2-4 0 0,15-1 0 0,-8 1 0 0,14 0 0 0,-7-4 0 16,7 3 0-16,5-3 0 0,-5 0 0 0,12 0 0 0,-5-3 0 0,5-1 0 16,1-3 0-16,-1-2 0 0,1 3 0 0,-1-5 0 0,8 0 0 0,-8-4 0 15,1 0 0-15,-1 1 0 0,1-1 0 0,-1 1 0 0,-6-1 0 0,7 1-371 0,-13-2-113 0,6-2-68 16,-7 3-121-16,1 5-118 0,-7-5 28 0,0 0 46 0,-6 4 52 0,-1 0 52 16,1-3 51-16,-8 3 50 0,2-1 74 0,-8 1 75 0,-6 0 68 0,0-3 68 15,0-1 84-15,-6 4 121 0</inkml:trace>
  <inkml:trace contextRef="#ctx0" brushRef="#br0" timeOffset="5584.85">20516 9825 0 0,'0'-7'110'0,"0"0"145"0,0-1 46 16,0 5 37-16,0-2 28 0,7 2 34 0,-7 0 32 0,0-1 31 0,6 4 31 0,1-4 26 15,-7 4 26-15,6-3 29 0,7 3 30 0,-6 0-214 0,5-4-260 0,-5 4-19 16,6 0 17-16,-6-4 2 0,5 4-4 0,2 0-10 0,-2-3-13 0,2-1-12 16,-1 4-14-16,0-3-11 0,6-1-14 0,1 0-25 0,-7-4-31 0,6 4-35 0,1 1-40 15,-1-4-23-15,1 3-19 0,6-3-17 0,-7 3-14 0,1-3-19 0,0 4-19 16,-1-5-21-16,1 4-21 0,-1 1-9 0,1-1-8 0,0 0 5 0,-1 1 9 16,-6 3-20-16,6 0-24 0,-5 0-20 0,-2 0-19 0,-5 0-33 0,6 0-30 0,0 3 3 15,-6-3 9-15,-1 4 31 0,1 0 30 0,-7-1 26 0,6 1 24 0,-6-1 25 16,0 2 26-16,-6-2 49 0,6-3 47 0,-7 3 48 0,1 1 61 0</inkml:trace>
  <inkml:trace contextRef="#ctx0" brushRef="#br0" timeOffset="5766.57">21024 9730 0 0,'-6'0'38'0,"-1"3"135"0,0-3 66 16,1 4 51-16,0-4 46 0,-1 3 42 0,7 1 42 0,-7 4 45 0,1-4 49 15,6 3 44-15,-7 4 43 0,7 0 35 0,0-1 33 0,-6 6-148 0,6-2-186 0,0 4-39 0,0 1-15 16,0 3-15-16,0 0-14 0,-7 3-12 0,7 1-12 0,0 0-26 16,0 3-32-16,0 5-87 0,0-6-83 0,-6 5 0 0,6 4 0 0,0-3 0 0,-7-2 0 15,7 4 0-15,0-3 0 0,-6 0 0 0,6 1 0 0,-6-2 0 0,6-2 0 16,-8-1 0-16,8-4 0 0,0 1 0 0,-6-1 0 0,6-2-14 0,0-1-218 0,0-4-36 15,-6-3-34-15,6-1-39 0,0 1-36 0,0-4-41 0,0 0-38 0,0-3-110 16,0-1-109-16,0-4 18 0,0-3 33 0,0 0 43 0,0 0 43 0,0 0 65 16,-7-7 63-16,7 0 53 0,0-4 50 0,0 0 55 0,0-1 57 0,0-6 66 0,0 4 110 15</inkml:trace>
  <inkml:trace contextRef="#ctx0" brushRef="#br0" timeOffset="5883.46">20939 10386 0 0,'7'-23'121'0,"6"6"171"0,-7-1 83 16,7-2 65-16,-6 6 57 0,6-1 49 0,0 1 46 0,0 3 40 0,0 0 37 0,0 3 38 15,0-2 34-15,-7 2 35 0,8 4 33 0,-2 1-245 0,2-4-297 0,-1 3-104 16,-1 1-163-16,-4-1 0 0,4 4 0 0,1-4 0 0,0 4 0 0,-6 0 0 0,5 0 0 15,2-4 0-15,-8 4 0 0,8 0-200 0,-8 0-187 0,0 0-153 0,7 0-158 16,-6 4-41-16,6-4-18 0,-7 4 21 0,8-4 30 0,-8 4 50 0,0-4 52 16,1 3 55-16,0 1 55 0,-1-4 86 0,1 3 83 0,-1 1 85 0,0-1 94 0</inkml:trace>
  <inkml:trace contextRef="#ctx0" brushRef="#br0" timeOffset="6700.3">21505 14243 0 0,'0'-11'190'0,"8"4"170"0,-8 0 66 0,0-1 59 16,0 1 51-16,0 4 56 0,0-2 57 0,-8 2 47 0,8 0 41 0,-6 3 33 15,0 0 30-15,-7 0 35 0,6 3 29 0,-6 0-613 0,1 2-251 0,-2-2 0 16,2 4 0-16,-2 4 0 0,-5-3 0 0,5 6 0 0,-5-3 0 0,-7 4 0 0,6 3 0 15,0 0 0-15,-5 1 0 0,-1 3 0 0,0 3 0 0,0 1 0 0,-7 0 0 16,7 3 0-16,-7-4 0 0,7 9 0 0,-6-5 0 0,-1 0 0 0,1 0 0 16,6 1 0-16,-7-1 0 0,7 1 0 0,1-4 0 0,-2-1 0 0,1 1 0 0,0-4 0 15,6-4 0-15,1 0 0 0,-7 0 0 0,12-3 0 0,-5 0 0 0,6-4 0 16,0-4 0-16,1 0 0 0,-2 0 0 0,8-2-246 0,-1-5-195 0,0 3-14 0,1-3-9 16,0-3-71-16,6-2-70 0,-7 1-51 0,7 1-40 0,0-4 34 0,0-4 50 15,7 0 53-15,-7 0 55 0,0 0 72 0,6-4 70 0,0 1 60 0,-6-4 55 16,7 3 43-16,0-3 48 0</inkml:trace>
  <inkml:trace contextRef="#ctx0" brushRef="#br0" timeOffset="6950.85">20704 14503 0 0,'0'-10'81'0,"8"3"148"0,-8-2 61 0,6 2 54 0,-6 0 51 0,0 3 58 0,6-3 59 15,-6 3 39-15,0 1 38 0,0 3 25 0,0-4 22 0,0 4 21 0,0 0 19 16,0 4-203-16,0-4-249 0,0 3-42 0,-6-3-12 0,6 4-23 0,0 0-27 0,-6-1-38 16,6 6-40-16,-8-3-12 0,2 2-13 0,6-1 5 0,-6 4 2 0,-1 3 2 15,1-3 2-15,6 4 3 0,-7 3 4 0,1 1 5 0,-1-1 8 0,1 1 8 0,0 3 11 16,-2-4 13-16,2 4 13 0,6 0 9 0,-6-1-77 0,-1 1-25 0,0-3 0 15,7 3 0-15,-6 0 0 0,6-4 0 0,-6 0 0 0,6 1 0 0,0-5 0 16,-7 4 0-16,7-2 0 0,0-5 0 0,7 3 0 0,-7-3 0 0,0 0 0 16,6 0 0-16,0-4 0 0,-6 4 0 0,7-3 0 0,6-1 0 0,-7-3 0 0,2 3 0 15,4-4 0-15,1 1 0 0,0 0 0 0,6-1 0 0,-5 1 0 0,5-4 0 16,1 0 0-16,6 0 0 0,-6 0 0 0,5 0 0 0,-5-4-41 0,6 1-523 0,0-1-126 16,7 0-77-16,-7-3-60 0,0 0 28 0,7-4 42 0,-1 4 59 0,-6-4 59 15,7-4 62-15,-8 4 61 0,8-4 81 0,-7 0 80 0,0 0 82 0,7-2 82 16</inkml:trace>
  <inkml:trace contextRef="#ctx0" brushRef="#br0" timeOffset="7401.16">21858 13902 0 0,'0'-6'200'0,"0"1"165"0,0 2 59 0,0-1 48 0,-7 0 39 0,7 4 48 15,0 0 49-15,0 0 41 0,0 4 39 0,-7 0 32 0,7-1 31 0,0 2 31 16,0 1 29-16,0 2-310 0,0 0-369 0,0 2-114 0,-6 5-18 0,6 0 0 16,0 3 0-16,0-4 0 0,0 9 0 0,0-2 0 0,0 5 0 0,0-4 0 0,0 7 0 15,0-3 0-15,0 3 0 0,0 5 0 0,0-5 0 0,0 4 0 0,0-4 0 16,0 0 0-16,0 4 0 0,6-3 0 0,-6-5 0 0,0 4-67 0,0-7-125 15,0 1-29-15,0-2-32 0,7-3-18 0,-7 1-16 0,0-4-31 0,0-4-32 0,0 0-53 16,0-1-50-16,0-6-22 0,0 0-16 0,0-1 18 0,0-3 26 0,0 0 41 16,0-3 41-16,0-5 36 0,0 5 32 0,0-4 35 0,7-1 34 0,-7-3 67 0,0 4 71 15,0-4 84-15,0 0 86 0,6 0 53 0,-6 4 53 0,0-4 36 0,6 0 34 16,-6-1 29-16,8 5 25 0,-2 0 43 0,-6 0 45 0,6-1 31 0,1 1 25 16,-1 0-19-16,-6 4-28 0,7-5-37 0,-1 4-38 0,1-3-23 0,-1 3-21 15,0 0-27-15,2-3-34 0,4 3-17 0,-5-3-22 0,-1 4-30 0,7-5-38 0,-6 4-22 16,-1 1-26-16,8-4-12 0,-8 3-14 0,7-3-7 0,-6 3-6 0,5-3-8 15,-5 4-5-15,6-2-2 0,-6-2-4 0,5 3-11 0,-5 0-16 0,6 1-17 0,-7-5-17 16,8 5-48-16,-8-1-52 0,1 0-49 0,5-3-46 0,-4 3-54 0,-2 1-57 16,0-1-101-16,0-3-103 0,8 3-70 0,-8 1-62 0,1-1 24 0,-7 0 33 15,6 4 39-15,0-3 42 0,-6-1 65 0,0 4 65 0,0 0 62 0,0 0 63 0,0 0 66 16,0 0 69-16</inkml:trace>
  <inkml:trace contextRef="#ctx0" brushRef="#br0" timeOffset="7666.53">21682 14687 0 0,'-7'18'187'0,"1"-7"169"0,0 4 70 0,-2-8 68 0,8 3 65 15,0-2 56-15,0 0 54 0,0-6 46 0,0 3 39 0,0-1 40 0,0-1 35 0,8-3 34 16,-2 0 32-16,0 0-860 0,7 0-35 0,-6-3 0 0,6 3 0 0,-1-4 0 0,8-1 0 16,-7 3 0-16,7-2 0 0,0 0 0 0,-1 0 0 0,7-3 0 0,0 3 0 15,-6 1 0-15,6-1 0 0,-1-3 0 0,2 3 0 0,5 0 0 0,-6-2 0 16,0 1 0-16,7-2 0 0,-7 4 0 0,0-5 0 0,1 5 0 0,-2-1 0 0,1 0 0 15,0-4 0-15,-6 5 0 0,6 0 0 0,-7-1 0 0,1 0 0 0,0 1 0 0,-1-1 0 16,1 4 0-16,-8-4 0 0,2 4 0 0,-1-3 0 0,-1 3 0 0,2 0 0 16,-8-4 0-16,0 8 0 0,2-4-360 0,-2 0-185 0,-6 3-137 0,6-3-133 15,-6 4 18-15,0 0 40 0,0-4 49 0,0 3 53 0,0 1 50 0,0 3 54 16,-6-4 62-16,0 2 65 0,-2-2 80 0,8 1 83 0,-6 0 96 0,-6-1 132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58:13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4859 5942 0 0,'6'7'113'0,"8"0"152"0,-8 1 57 0,1-1 41 0,-1-3 31 0,0 4 34 0,2-2 33 16,-8-2 32-16,6 3 31 0,0-3 34 0,-6 3 33 0,6-3 31 0,1 1 31 15,0-3-223-15,-7 2-271 0,6 0-32 0,1 0 1 0,-1 0 1 0,0-1 0 16,2 1-11-16,-8-1-10 0,6-3-8 0,0 4-11 0,8-1-12 0,-8-3-10 15,0 4-10-15,1-4-9 0,6 0-5 0,-6 4-7 0,-1-4 0 0,7-4-2 16,-6 4 6-16,5 0 5 0,2-4 8 0,-1 4 6 0,-1-3 5 0,2 3 2 0,-2 0 3 16,2-4 2-16,-1 4-49 0,-1-3-22 0,8 3 0 0,-6-4 0 0,-2 4 0 0,8 0 0 15,-1-3 0-15,-5 3 0 0,5 0 0 0,1-4 0 0,-1 4 0 0,0 0 0 16,1-4 0-16,-1 4 0 0,1 0 0 0,0-4 0 0,-1 4 0 0,1 0 0 16,0-4 0-16,-1 4 0 0,1-2 0 0,6 2 0 0,-7-5 0 0,1 1 0 0,-1 1 0 15,0 3 0-15,1-4 0 0,-7 0 0 0,7 1 0 0,0-1 0 0,-1 0 0 16,0 1 0-16,0 0 0 0,-5-2 0 0,6 2 0 0,-1-1 0 0,-6 0 0 15,6 1 0-15,1-1 0 0,-7 0 0 0,7 1 0 0,-8 3 0 0,8-4 0 0,-7 1 0 16,7-1 0-16,-8 0 0 0,8 4 0 0,0-3 0 0,-7 3 0 0,7-4 0 16,-8 4 0-16,8-4 0 0,-7 4 0 0,7 0 0 0,-8 0 0 0,8 0 0 15,0 0 0-15,-7 0 0 0,7 0 0 0,-8 0 0 0,8 0 0 0,-1 0 0 0,1 0 0 16,-8 0 0-16,8 0 0 0,0 4 0 0,-1-4 0 0,-5 0 0 0,5 0 0 16,1 0 0-16,0 0 0 0,-2 0 0 0,2 0 0 0,-7 0 0 0,7 0 0 0,0 0 0 15,-1 0 0-15,1 0 0 0,-1 0 0 0,0 0 0 0,-5 0 0 0,5 0 0 16,1 0 0-16,-1 0 0 0,1 0 0 0,-7 0 0 0,6 4 0 0,1-4 0 15,-1 0 0-15,1 0 0 0,0 0 0 0,-8 0 0 0,8 3 0 0,-1-3 0 16,1 0 0-16,0 0 0 0,-7 0 0 0,6 0 0 0,0 4 0 0,1-4 0 0,0 0 0 16,-1 0 0-16,1 0 0 0,0 0 0 0,-1 4 0 0,1-4 0 0,-1 0 0 0,0 0 0 15,1 0 0-15,-1 0 0 0,7 3 0 0,-6-3 0 0,-1 0 0 0,1 0 0 16,0 0 0-16,-1 0 0 0,1 4 0 0,0-4 0 0,-1 0 0 0,1 0 0 16,-1 0 0-16,0 0 0 0,1 0 0 0,-1 3 0 0,1-3 0 0,0 0 0 15,-1 0 0-15,1 0 0 0,0 0 0 0,-1 0 0 0,1 0 0 0,-2 0 0 0,2 0 0 16,0 0 0-16,-1 0 0 0,1 0 0 0,0 4 0 0,-1-4 0 0,1 0 0 0,0 0 0 15,-1 0 0-15,0 0 0 0,0 0 0 0,1 4 0 0,6-4 0 0,-6 0 0 16,-1 0 0-16,1 3 0 0,0-3 0 0,-1 4 0 0,1-4 0 0,-1 4 0 16,1-4 0-16,0 0 0 0,6 3 0 0,-7-3 0 0,1 5 0 0,-1-5 0 15,0 3 0-15,1-3 0 0,-1 3 0 0,1-3 0 0,0 0 0 0,-1 0 0 0,1 4 0 16,0-4 0-16,-1 0 0 0,1 0 0 0,-8 4 0 0,8-4 0 0,-1 0 0 16,1 0 0-16,0 0 0 0,-1 0 0 0,1 3 0 0,0-3 0 0,-2 0 0 0,2 0 0 15,0 0 0-15,-1 0 0 0,1 0 0 0,-1 4 0 0,1-4 0 0,6 0 0 16,-6 0 0-16,-1 0 0 0,1 0 0 0,-1 4 0 0,1-4 0 0,-1 0 0 15,0 0 0-15,1 0 0 0,0 0 0 0,-1 0 0 0,1 0 0 0,0 0 0 0,5-4 0 16,-5 4 0-16,0 0 0 0,-1 0 0 0,1-4 0 0,0 4 0 0,-1 0 0 0,0 0 0 16,0-3 0-16,1 3 0 0,6 0 0 0,-6-4 0 0,-1 4 0 0,1 0 0 15,-1-4 0-15,1 4 0 0,6 0 0 0,-6-3 0 0,-1 3 0 0,7 0 0 16,-6 0 0-16,6-3 0 0,-7 3 0 0,7 0 0 0,1-5 0 0,-1 5 0 16,-7 0 0-16,7-3 0 0,0 3 0 0,0 0 0 0,1-4 0 0,-1 4 0 0,-1-4 0 15,1 4 0-15,0-3 0 0,1-1 0 0,-1 4 0 0,6-4 0 0,-12 1 0 0,5 3 0 16,2-4 0-16,-1 4 0 0,6-3 0 0,-12-1 0 0,6 4 0 0,0-4 0 15,0 4 0-15,0-3 0 0,0 3 0 0,0-4 0 0,1 4 0 0,-1 0 0 16,-1 0 0-16,8 0 0 0,-7-4 0 0,0 4 0 0,0 0 0 0,0 0 0 16,1 0 0-16,-2 0 0 0,8 0 0 0,-7 0 0 0,0-4 0 0,6 4 0 0,-6 0 0 15,1-3 0-15,-1 3 0 0,6-4 0 0,-5 4 0 0,-1-3 0 0,-1-1 0 0,1 0 0 16,0 1 0-16,1 3 0 0,-1-4 0 0,0 0 0 0,7 1 0 0,-7 0 0 16,-7-3 0-16,7 6 0 0,0-3 0 0,7 0 0 0,-7-1 0 0,-7 4 0 15,7-4 0-15,0 4 0 0,0-3 0 0,0 3 0 0,1 0 0 0,-2 0 0 16,1-4 0-16,0 4 0 0,0 0 0 0,1 0 0 0,-1 0 0 0,0 0 0 0,-1-4 0 15,-5 4 0-15,6 0 0 0,1 0 0 0,-1 0 0 0,-7-3 0 0,7 3 0 0,-6 0 0 16,6-4 0-16,-7 4 0 0,7-4 0 0,-6 4 0 0,-1-3 0 0,7-1 0 16,-6 1 0-16,-1 3 0 0,1-4 0 0,6 0 0 0,-6 1 0 0,-1-1 0 15,1 0 0-15,-1 1 0 0,1-1 0 0,6 0 0 0,-6 1 0 0,-1-1 0 16,1 0 0-16,-2 1 0 0,9-1 0 0,-7 0 0 0,-1 1 0 0,7-1 0 0,-6 0 0 16,6 1 0-16,-6-1 0 0,5-3 0 0,1 3 0 0,-6 1 0 0,6-5 0 15,0 5 0-15,-7-2 0 0,7-2 0 0,-6 0 0 0,7 3 0 0,-8-3 0 0,0 3 0 16,8 1 0-16,-15-4 0 0,8 3 0 0,-1-4 0 0,-5 5 0 0,-2-1 0 15,2-3-629-15,-8 3-244 0,7-3 3 0,-7 3 28 0,1-3 40 0,-7 3 40 16,0-3 54-16,0 0 57 0,0-4 76 0,-7 3 79 0,7-4 95 0,-13 2 95 0,7-5 98 16,0 5 140-16</inkml:trace>
  <inkml:trace contextRef="#ctx0" brushRef="#br0" timeOffset="12018.39">6826 7195 0 0,'0'0'183'0,"0"4"170"0,0-1 72 15,0 1 48-15,0 3 41 0,0-3 32 0,6-1 31 0,-6 1 29 0,0 3 26 0,0-3 30 16,0 3 31-16,7-3 29 0,-7 3 30 0,0-3-286 0,6 0-346 0,-6-1-34 0,7 1 12 16,-7 0 14-16,7-4 15 0,5 3-83 0,-5-3-44 0,0 4 0 0,6-4 0 15,0 4 0-15,0-4 0 0,-1 0 0 0,8 3 0 0,0-3 0 0,-1 0 0 16,1 0 0-16,6 0 0 0,-7 0 0 0,7 4 0 0,0-4 0 0,7 0 0 15,-7 0 0-15,7 0 0 0,-1 3 0 0,-6-3 0 0,13 4 0 0,-6-4 0 0,-1 4 0 16,1-4 0-16,7 3 0 0,-8 1 0 0,7 0 0 0,0-1 0 0,-7 6 0 0,8-6 0 16,-1 0 0-16,0 1 0 0,-7 3 0 0,7-3 0 0,1 3 0 0,-2-3 0 15,1 3 0-15,1-3 0 0,-1 3 0 0,0-3 0 0,0 0 0 0,0 3 0 16,0-3 0-16,-6-1 0 0,12 1 0 0,-13 0 0 0,8-1 0 0,-1 1 0 16,0-4 0-16,1 3 0 0,-2-3 0 0,-5 4 0 0,6-4 0 0,-1 0 0 0,-5 4 0 15,-1-4 0-15,8 0 0 0,-7 0 0 0,-1 0 0 0,1 0 0 0,-1 0 0 0,1 3 0 16,-1-3 0-16,1 0 0 0,-7 4 0 0,7-4 0 0,-7 0 0 0,0 4 0 15,6-4 0-15,-5 3 0 0,-1-3 0 0,-7 4 0 0,7-4 0 0,0 4 0 16,-7-4 0-16,1 3 0 0,0-3 0 0,-1 4 0 0,1-4 0 0,0 5 0 16,-2-5 0-16,-4 2 0 0,5-2 0 0,1 0 0 0,-7 4 0 0,0-4 0 0,0 0 0 15,0 4 0-15,0-4 0 0,1 0 0 0,-2 0 0 0,1 0 0 0,0 0 0 16,0 4 0-16,-7-4 0 0,8 0 0 0,-8 0 0 0,7 4 0 0,0-4 0 0,-6 0 0 16,6 3 0-16,-6-3 0 0,-1 0 0 0,0 4 0 0,8-4 0 0,-8 3 0 15,0-3 0-15,1 4 0 0,-1-4 0 0,1 3 0 0,0-3 0 0,-1 4 0 16,0-4 0-16,0 0 0 0,-6 4 0 0,8-4 0 0,-2 0 0 0,-6 4 0 0,6-4 0 15,-6 0 0-15,7 0 0 0,-7 0 0 0,0 0 0 0,0 0-64 0,0 0-612 0,0 0-182 16,0-4 2-16,0 0 29 0,0 0 41 0,-7 4 43 0,7 0 57 0,-6 0 58 16,-8 0 65-16,8 0 68 0,0 0 88 0,-7 0 91 0,0 4 101 0,0-4 144 15</inkml:trace>
  <inkml:trace contextRef="#ctx0" brushRef="#br0" timeOffset="19983.06">7836 7048 0 0,'6'0'98'0,"0"-3"150"0,1 3 57 16,-1 0 53-16,1 0 46 0,-7 0 51 0,7-4 49 0,-1 4 40 0,0 0 34 15,1-5 31-15,0 5 24 0,-1 0 26 0,1-2 24 0,-7 2-218 0,6 0-263 0,7 0-36 16,-6-4-1-16,-1 4-18 0,0 0-18 0,2-4-24 0,-2 4-22 0,0 0-8 15,1 0-6-15,-1 0 10 0,1 0 12 0,6 0 11 0,-13 4 12 0,6-4 7 0,0 0-121 16,2 4 0-16,-2-2 0 0,0 3 0 0,1-1 0 0,-7 3 0 0,7-3 0 16,-7 3 0-16,6 4 0 0,-6-4 0 0,0 4 0 0,0 4 0 0,0-1 0 15,0 1 0-15,0 0 0 0,-6 8 0 0,6-6 0 0,-7 5 0 0,7 0 0 0,-7 4 0 16,1-1 0-16,0 1 0 0,-8 0 0 0,8 3 0 0,-1-3 0 0,-6 3 0 16,7-4 0-16,-7 2 0 0,7-6 0 0,-2 5 0 0,-4-8 0 0,5 4 0 0,1-7 0 15,-1-1 0-15,-6-2-167 0,7-1-286 0,-1-4-26 0,7-3-84 0,-7-1-88 16,1-3-54-16,0-3-44 0,6-1 39 0,-7-3 46 0,7 0 55 0,-7-5 53 15,1-3 79-15,6 1 78 0,-7-5 70 0,7 5 62 0,-6-4 55 0,6-1 56 0</inkml:trace>
  <inkml:trace contextRef="#ctx0" brushRef="#br0" timeOffset="20132.9">7822 7301 0 0,'0'-4'117'0,"7"-3"168"0,-7 3 83 0,0 4 69 0,0-3 61 0,7 3 62 0,-7 0 63 16,0 0 56-16,6 0 58 0,-6 0 45 0,6 3 42 0,-6-3 35 0,7 4 32 16,-7-4-360-16,6 3-531 0,1 1 0 0,-7 0 0 0,7-1 0 0,-1 1 0 0,0 0 0 15,1 4 0-15,0-4 0 0,6 2 0 0,-7-2 0 0,7 3 0 0,-6 1 0 16,-1-5 0-16,8 4 0 0,-2 1 0 0,-5-4 0 0,6-1 0 0,0 5 0 0,-7-5 0 15,8 1 0-15,-2 0-41 0,-5-4-452 0,6 3-85 0,0-3-120 0,-7 0-117 16,8-3 22-16,-2-1 43 0,2 0 53 0,-8 1 56 0,7-5 53 0,0 1 55 16,-6-4 72-16,5 0 71 0,-4 0 77 0,4 1 77 0,-6-2 91 0,1-3 126 15</inkml:trace>
  <inkml:trace contextRef="#ctx0" brushRef="#br0" timeOffset="20315.55">8167 7034 0 0,'0'0'151'0,"8"0"172"0,-8 0 83 0,0 2 64 0,6-2 57 15,-6 5 47-15,6-5 46 0,0 4 40 0,-6-4 39 0,7 3 35 0,-7-3 33 0,7 4 26 0,-1-4 28 16,1 0-273-16,-1 0-450 0,0 0-98 0,8 0 0 0,-8-4 0 0,0 4 0 16,2 0 0-16,4-3 0 0,-5-1 0 0,6-1 0 0,-6 3 0 0,5-2 0 15,2 0 0-15,-2-4 0 0,-5 1 0 0,6 0-200 0,0 0-96 0,1-1-47 16,-2 2-40-16,1-2-38 0,-6 1-146 0,6-4-149 0,-1 3 12 0,2 1 33 0,-8 0 38 16,7-1 36-16,-6 1 45 0,6 0 46 0,-7 3 68 0,1 1 69 0,0-5 63 15,-1 5 63-15,0 3 64 0,-6-5 112 0</inkml:trace>
  <inkml:trace contextRef="#ctx0" brushRef="#br0" timeOffset="20617.33">8376 6777 0 0,'0'-4'183'16,"-6"4"177"-16,6-3 80 0,-7 3 60 0,7-4 50 0,-7 4 44 0,7 0 40 15,-6-3 37-15,6 3 31 0,0 0 28 0,-7 0 23 0,7 0 32 0,0 0 33 0,-6 3-347 16,6 1-471-16,0-1 0 0,0 1 0 0,0 4 0 0,0-5 0 0,0 8 0 0,6 0 0 15,-6 0 0-15,0 7 0 0,7 1 0 0,-7-1 0 0,6 4 0 0,1 3 0 16,-7 5 0-16,7 0 0 0,-1 5 0 0,0-1 0 0,8 6 0 0,-8-3 0 16,0 8 0-16,1-6 0 0,6 9 0 0,-6-5 0 0,-1 2 0 0,8 2 0 15,-8-3 0-15,6 4 0 0,-5-4 0 0,0 0 0 0,-1 0 0 0,1-4 0 0,-1-3 0 16,1-1 0-16,0 1 0 0,-7-4 0 0,6-4 0 0,-6-3 0 0,6-1 0 0,-6-2 0 16,0-5 0-16,0 0 0 0,6-3 0 0,-6-4 0 0,-6 0 0 0,6-4 0 15,0 0 0-15,0 1 0 0,-6-5 0 0,0-3 0 0,-1 0 0 0,0 0-134 16,1-3-342-16,-7-5-37 0,6 1-148 0,-6 0-151 0,1-8 13 0,-2 0 36 0,1 1 61 15,-7-4 62-15,8-4 61 0,-8-4 55 0,0 0 78 0,1-3 77 0,5 0 68 16,-4-4 63-16,-2 3 65 0,1-3 112 0</inkml:trace>
  <inkml:trace contextRef="#ctx0" brushRef="#br0" timeOffset="20734.15">8161 7356 0 0,'0'-15'133'0,"6"8"179"0,2-3 95 0,-2 6 69 16,-6-4 58-16,6 4 53 0,0 0 50 0,8 4 46 0,-8-3 42 16,1 3 31-16,-1 0 29 0,0 0 24 0,2 3 20 0,4-3-311 0,-6 4-518 0,2 0 0 0,-2-4 0 15,7 3 0-15,-7-3 0 0,1 5 0 0,6-5 0 0,-7 4 0 0,0-4-332 16,2 0-207-16,-2 3-189 0,0-3-35 0,7 0-9 0,-6 3 24 0,0-3 30 15,-1 0 44-15,0 0 47 0,-6 4 57 0,8-4 58 0,-2 0 79 0,-6 0 79 16,0 0 91-16,6 0 106 0</inkml:trace>
  <inkml:trace contextRef="#ctx0" brushRef="#br0" timeOffset="41382.12">7836 9887 0 0,'0'0'203'0,"0"0"171"0,-7 3 67 15,7-3 46-15,0 4 37 0,0-4 46 0,0 0 49 0,0 5 55 0,0-5 56 0,7 3 44 16,-7-3 40-16,0 4 35 0,6-4 35 0,-6 0-636 0,6 4-248 0,1-4 0 15,-1 3 0-15,8-3 0 0,-8 4 0 0,7-4 0 0,7 0 0 0,-7 0 0 0,6 0 0 16,-5-4 0-16,11 4 0 0,-5-3 0 0,0-1 0 0,6 4 0 0,-1-7 0 16,8 2 0-16,-7-2 0 0,0 0 0 0,6 0 0 0,1-1 0 0,-1 1 0 15,-5-4 0-15,11 4 0 0,-11-4 0 0,13 3 0 0,-8-2 0 0,1 2 0 0,-8 0 0 16,8-2 0-16,0 3 0 0,-1 3 0 0,1-3 0 0,-7 0 0 0,-1 3 0 16,1 0 0-16,1 0 0 0,-1 0 0 0,0 0 0 0,-7 4 0 0,1-3 0 0,0 3 0 15,-1 0 0-15,-6 0 0 0,6 0 0 0,-5 0 0 0,-8 0 0 0,7 0 0 16,-6 0 0-16,6 3 0 0,-7-3 0 0,-6 0 0 0,6 0 0 0,-6 0 0 15,0 0 0-15,0 0 0 0,0 4-51 0,0-4-419 0,-6 0-169 0,0 4-175 0,-1-4 1 16,-6 4 30-16,6 0 37 0,-5 0 40 0,-2-1 59 0,2 1 60 0,-1 3 62 0,-7-3 65 16,6 3 85-16,-5 0 86 0,0 1 82 0,0-1 128 0</inkml:trace>
  <inkml:trace contextRef="#ctx0" brushRef="#br0" timeOffset="41947.95">8051 9913 0 0,'-14'8'213'0,"2"-1"194"0,-8 0 100 16,7 0 80-16,0-3 71 0,0 3 53 0,-1-3 46 0,2 0 35 0,-1 3 37 15,6-3 27-15,-6-1 27 0,7 1 24 0,-8-4-823 0,8 4-84 0,0-4 0 0,6 3 0 16,-7-3 0-16,7 4 0 0,0-4 0 0,0 4 0 0,7-1 0 0,-7 1 0 16,12 0 0-16,-5-1 0 0,6 1 0 0,-6 3 0 0,12-3 0 0,-6 4 0 0,7-2 0 15,-1 3 0-15,1-3 0 0,6 5 0 0,0-3 0 0,0 3 0 0,7-4 0 16,-8 4 0-16,9-4 0 0,-2 4 0 0,1-4 0 0,-1 1 0 0,1-1 0 15,-1 0 0-15,1 1 0 0,5-1 0 0,-5 0 0 0,-1 2 0 0,1-3 0 0,-1-2 0 16,1 4 0-16,-1-1 0 0,2-4 0 0,-9 4 0 0,1-3 0 0,7 4 0 16,-7-5 0-16,-6 4 0 0,-1 1 0 0,7-1 0 0,-12-3 0 0,5 7 0 0,-6-4 0 15,0 0 0-15,0 1 0 0,0 3 0 0,-7-1 0 0,1 1 0 0,-7 5 0 16,0-5 0-16,0 3 0 0,0 1 0 0,-7 3 0 0,1 0 0 0,0 0 0 16,-1 4 0-16,-6-3 0 0,0 7 0 0,-7-4 0 0,0 3 0 0,1 1 0 15,0-1 0-15,-8 5 0 0,2-1 0 0,-1-3 0 0,0 3 0 0,0 4 0 0,-7-4 0 16,7 1 0-16,-7 3 0 0,7-4 0 0,-6 0 0 0,5 4 0 0,1-8 0 0,-6 5 0 15,7-1 0-15,-2-3 0 0,7 0 0 0,-6-5 0 0,7 2 0 0,-1-5 0 16,0 4 0-16,2-8 0 0,4 1 0 0,1 0 0 0,0-4 0 0,0 0 0 16,7-4 0-16,0 1 0 0,-8-2 0 0,14-1 0 0,-6-2 0 0,6 1 0 0,-7-4 0 15,7 0 0-15,0 0 0 0,0 0 0 0,0 0 0 0,7 0 0 0,-7 0 0 16,6-4 0-16,0 4 0 0,8-3 0 0,-8-2 0 0,7 5 0 0,0-3 0 0,0 3 0 16,7-3 0-16,0-1 0 0,-1 0 0 0,7 1 0 0,-6 3 0 0,12-4 0 15,-5 0 0-15,5 1 0 0,1-1 0 0,-1 4 0 0,1-3 0 0,-1-1 0 16,7 0 0-16,0 1 0 0,-7-2 0 0,8 1 0 0,-1 1 0 0,0-4 0 0,-1 3 0 15,2-3 0-15,-1 3 0 0,6-3 0 0,-11 0 0 0,4-1 0 0,-5 1 0 0,6-4 0 16,-7 4 0-16,1-1 0 0,-1-3 0 0,-6 4 0 0,7 0 0 0,-7 0 0 16,0-1 0-16,-6 0 0 0,6 2 0 0,-7-2 0 0,-6 0 0 0,7 5 0 15,-6-1 0-15,-2-3 0 0,1 3 0 0,0 1 0 0,-6-1 0 0,-1 4 0 0,0-4 0 16,2 4 0-16,-8-3 0 0,6 3-809 0,-6 0-40 0,0 0-4 0,0 0 30 16,0 0 34-16,-6 0 47 0,-2 0 49 0,2 0 58 0,0 0 63 0,-1 0 70 15,-6 0 78-15,0 3 114 0,1-3 126 0</inkml:trace>
  <inkml:trace contextRef="#ctx0" brushRef="#br0" timeOffset="43399.24">8057 11499 0 0,'0'-3'93'0,"0"3"161"0,0-4 75 0,0 4 67 0,0 0 64 16,0 0 48-16,0-3 44 0,0 3 35 0,0 0 33 0,0 0 29 0,0 0 25 15,0 0 24-15,0 0 22 0,0 0-221 0,0 0-265 0,-6 3-61 0,6-3-34 16,0 0-33-16,0 0-33 0,0 4-10 0,0-4-8 0,0 3 6 0,0 1 3 0,0 3 11 16,0-3 11-16,0 3-63 0,0 1-23 0,-7 3 0 0,7 0 0 0,0 0 0 15,0 3 0-15,0 1 0 0,0 3 0 0,7 1 0 0,-7 2 0 0,0 2 0 0,0-2 0 16,0 5 0-16,0-1 0 0,0 2 0 0,0-2 0 0,0 1 0 0,0-1 0 16,0 1 0-16,0 4 0 0,6-5 0 0,-6 1 0 0,0-4 0 0,0 3 0 15,0-3 0-15,0-1 0 0,6-1 0 0,-6-2 0 0,0 0 0 0,0-3 0 0,0-1 0 16,7 1 0-16,-7-4 0 0,0 0 0 0,0-4 0 0,6 5 0 0,-6-9 0 15,0 5 0-15,7-5 0 0,-7 1 0 0,0-4 0 0,7 4 0 0,-7-4 0 0,6-4 0 16,0 4 0-16,1-4 0 0,-7 1 0 0,7-5 0 0,-1 0-23 0,0 1-450 16,1-4-138-16,-1 4-136 0,8-4-33 0,-8-4-14 0,0 1 40 0,8 3 46 15,-8-4 61-15,7 1 60 0,-6-1 58 0,-1-1 59 0,7 2 82 0,-7 0 82 16,2 3 80-16,4-4 85 0</inkml:trace>
  <inkml:trace contextRef="#ctx0" brushRef="#br0" timeOffset="44200.84">8702 11481 0 0,'0'-3'216'16,"6"-2"178"-16,-6 5 79 0,0-3 68 0,0 3 64 0,0 0 56 0,0 0 57 15,0-3 42-15,-6 3 40 0,6 0 28 0,0 3 26 0,-7-3 25 0,0 0-417 0,7 3-462 16,-6-3 0-16,0 5 0 0,-1-2 0 0,0 1 0 0,1 0 0 0,0 3 0 15,-7-4 0-15,6 5 0 0,0-1 0 0,-5 0 0 0,-2 1 0 0,8-1 0 0,-7 4 0 16,0-4 0-16,0 4 0 0,7-4 0 0,-8 4 0 0,2 0 0 0,-2 0 0 16,1 1 0-16,7-1 0 0,-8 0 0 0,2-4 0 0,6 4 0 0,-8-4 0 15,1 4 0-15,7-4 0 0,-1 4 0 0,-6-3 0 0,7 0 0 0,0-2 0 16,-2-2 0-16,2 3 0 0,0-3 0 0,-1 3 0 0,0-3 0 0,7-1 0 0,-6 1 0 16,6 0 0-16,-7 0 0 0,7-4 0 0,0 4 0 0,-6-4 0 0,6 0 0 15,0 0 0-15,6 4 0 0,-6-4 0 0,0 3 0 0,0-3 0 0,7 4 0 0,-7-4 0 16,6 3 0-16,-6-3 0 0,7 4 0 0,0 0 0 0,-1-4 0 0,0 3 0 15,2 1 0-15,4 0 0 0,-6-1 0 0,8 0 0 0,-8 1 0 0,7 0 0 16,1 0 0-16,-2 3 0 0,1-3 0 0,0-1 0 0,0 1 0 0,1 0 0 0,-2-4 0 16,2 3 0-16,-2 1 0 0,1 0 0 0,7-4 0 0,-8 3 0 0,2-3 0 15,-1 4 0-15,0-4 0 0,0 0 0 0,0 0 0 0,0 0 0 0,-7 0 0 0,8 0 0 16,-8 0-299-16,7 0-213 0,-6-4-159 0,-1 4-159 0,1-3 9 0,-1 3 38 16,0 0 54-16,-6-4 53 0,8 4 63 0,-8 0 61 0,0 0 75 0,0 0 76 15,0 0 71-15,0 0 74 0,-8 0 74 0,2 4 123 0</inkml:trace>
  <inkml:trace contextRef="#ctx0" brushRef="#br0" timeOffset="44381.7">8473 11928 0 0,'-6'7'236'0,"0"-3"190"0,6 0 96 0,-6 2 76 15,-2-1 67-15,8-2 52 0,-6 5 45 0,6-8 40 0,0 3 36 0,-6 1 30 0,6 0 29 16,0-4-37-16,0 0-860 0,0 3 0 0,0 1 0 0,0-4 0 0,0 4 0 16,0-4 0-16,6 0 0 0,-6 3 0 0,0-3 0 0,6 0 0 0,2 0 0 15,-2 4 0-15,-6-4 0 0,12 0 0 0,-5 3 0 0,0-3 0 0,6 4 0 16,-7-4 0-16,8 0 0 0,-2 4 0 0,2-4 0 0,-2 0 0 0,1 4 0 0,7-4 0 15,0 0 0-15,-8 0 0 0,8 0 0 0,-7 0-111 0,7 0-764 0,-1-4-9 16,1 0 23-16,-7 4 32 0,6-7 38 0,1 3 46 0,-1-3 50 0,-6 3 71 0,6-3 74 16,-5 0 82-16,-1-4 86 0,0 3 118 0,0-3 152 0</inkml:trace>
  <inkml:trace contextRef="#ctx0" brushRef="#br0" timeOffset="44732.32">8877 11338 0 0,'0'-7'193'0,"0"-1"178"0,0 5 81 0,0-5 66 16,0 5 62-16,7-1 56 0,-7 4 53 0,0-4 42 0,0 1 42 0,0 3 32 0,0 0 29 15,0 0 27-15,0 3-113 0,7-3-748 0,-7 4 0 0,0 0 0 0,0-1 0 16,0 5 0-16,6-2 0 0,-6 3 0 0,0 2 0 0,0 0 0 0,0 3 0 15,0 1 0-15,0 3 0 0,0 0 0 0,0 1 0 0,6 7 0 0,-6-1 0 0,0 1 0 16,7 3 0-16,-7-4 0 0,0 8 0 0,0 1 0 0,7-5 0 0,-7 4 0 16,0 0 0-16,6 0 0 0,-6-4 0 0,7 4 0 0,-7-3 0 0,0-2 0 0,6-1 0 15,-6-2 0-15,6 1 0 0,-6-4 0 0,0-4 0 0,7 0 0 0,-7 0 0 16,7-3 0-16,-7-4 0 0,0 0 0 0,6 0 0 0,-6-3 0 0,0-5 0 16,6 4 0-16,-6-3 0 0,8-4 0 0,-8 4 0 0,6-4 0 0,-6 0 0 15,6 0 0-15,-6-4 0 0,7 4 0 0,-7-7 0 0,6 3 0 0,1-3 0 0,-7 0-526 16,13-1-173-16,-7 1-74 0,-6-4-58 0,14 0 26 0,-8 0 42 0,0-1 55 0,8 2 59 15,-8-1 63-15,0-4 66 0,7 4 80 0,-6 0 80 0,0 0 84 0,5 0 84 16</inkml:trace>
  <inkml:trace contextRef="#ctx0" brushRef="#br0" timeOffset="44915.58">9294 11825 0 0,'0'0'263'0,"0"0"195"0,0 4 100 16,-6 0 70-16,6-1 56 0,0 1 45 0,0 0 42 0,-6 3 35 0,6-3 34 15,0 3 31-15,-8-3 25 0,8 3-209 0,0 0-687 0,-6 4 0 0,6-4 0 16,0 5 0-16,0-1 0 0,0 0 0 0,0 0 0 0,0 0 0 0,0 0 0 0,0 3 0 16,0-3 0-16,0 4 0 0,0-4 0 0,0-1 0 0,0 5-57 0,6-3-620 15,-6-5-185-15,0 0 2 0,0 4 27 0,0-3 39 0,0-5 45 0,0 5 59 0,0-5 63 16,0-3 67-16,0 4 71 0,0-4 91 0,0 0 89 0,0 0 96 0,0-4 140 16</inkml:trace>
  <inkml:trace contextRef="#ctx0" brushRef="#br0" timeOffset="45349.94">9678 11378 0 0,'0'-3'176'0,"0"-1"171"0,0 4 71 0,0 0 62 0,0-3 53 16,0 3 43-16,-6 0 37 0,6-4 36 0,-6 4 33 0,6 0 33 0,-7 0 30 0,1 0 25 16,-1 4 25-16,0-4-297 0,1 3-353 0,0 1-96 0,-2-1-49 0,2 5 0 15,-6-5 0-15,5 5 0 0,-6-5 0 0,6 5 0 0,-5-1 0 0,-2 4 0 16,8-4 0-16,-7 4 0 0,6 0 0 0,-6 1 0 0,0-1 0 0,6 0 0 0,-5-1 0 16,6 5 0-16,-8-4 0 0,8 0 0 0,-1 4 0 0,-6-4 0 0,6-1 0 15,1-2 0-15,0 3 0 0,0 0 0 0,-2-4 0 0,2 4 0 0,0-3 0 16,6-1 0-16,-7-3 0 0,7 3 0 0,-7-4 0 0,7 1 0 0,-6 4 0 0,6-8 0 15,0 3 0-15,0 1 0 0,0 0 0 0,0-1 0 0,0-3 0 0,0 4 0 0,6-1 0 16,-6-3 0-16,7 4 0 0,-7 0 0 0,7-1 0 0,-7 1 0 0,6-4 0 16,0 4 0-16,2 4 0 0,-2-5 0 0,0 0 0 0,7 1 0 0,-6 0 0 15,-1-1 0-15,7 5 0 0,-7-5 0 0,8 1 0 0,-8-1 0 0,7 5 0 16,0-4 0-16,-6 0 0 0,6 0 0 0,0-1 0 0,-1 1 0 0,-4 3 0 0,4-3 0 16,1-4 0-16,1 3 0 0,-8 1 0 0,6 0 0 0,-4-1 0 0,4-3 0 15,-5 0 0-15,6 3 0 0,-6-3 0 0,-1 0 0 0,0 0-333 0,1 0-347 0,0 0-174 16,-7 0 4-16,0 0 29 0,0 0 46 0,6 0 49 0,-6 0 68 0,0 0 69 15,0 0 64-15,0 0 66 0,0 0 90 0,0 4 87 0,-6 0 83 0,6 0 128 0</inkml:trace>
  <inkml:trace contextRef="#ctx0" brushRef="#br0" timeOffset="45535.73">9483 11898 0 0,'0'5'250'0,"0"-2"193"0,0-3 98 0,0 4 72 15,0 0 60-15,0-4 50 0,0 0 45 0,0 3 39 0,0-3 33 0,0 4 33 16,0-4 29-16,0 3-144 0,0-3-758 0,0 4 0 0,6-4 0 0,-6 0 0 0,7 4 0 15,0-4 0-15,-7 3 0 0,6 1 0 0,1-4 0 0,-1 4 0 0,1-1 0 16,6 0 0-16,-7-3 0 0,0 5 0 0,8-2 0 0,-1 1 0 0,-7-4 0 16,8 4 0-16,-2-4 0 0,2 3 0 0,-2-3 0 0,2 0 0 0,-1 0-775 0,-1-3-109 15,2 3 15-15,-2-4 31 0,2 0 35 0,-8 1 44 0,7-2 49 0,0-1 66 16,0 2 70-16,-7-3 81 0,8 3 83 0,-8-3 120 0,1 0 148 0</inkml:trace>
  <inkml:trace contextRef="#ctx0" brushRef="#br0" timeOffset="45998.24">9913 11294 0 0,'0'-7'203'15,"0"3"181"-15,0-3 88 0,-6 3 70 0,6 0 62 0,0 4 50 0,0-3 48 0,-7 3 43 16,7-4 38-16,0 4 32 0,0 0 29 0,0 0 26 0,0 4-297 0,-7-4-573 15,7 3 0-15,0 1 0 0,-6 3 0 0,6 1 0 0,0-1 0 0,6 4 0 0,-6 0 0 16,0 4 0-16,0 0 0 0,0-1 0 0,0 4 0 0,7 1 0 0,-7 3 0 16,0 3 0-16,7 1 0 0,-7 0 0 0,6 3 0 0,-6 0 0 0,6 0 0 15,-6 2 0-15,7 1 0 0,-7-3 0 0,7 5 0 0,-1-9 0 0,-6 5 0 16,7-1 0-16,-7-4 0 0,6 1 0 0,-6-1 0 0,6-3 0 0,-6-3 0 0,7-1 0 16,-7-3 0-16,7-1 0 0,-7-3 0 0,0 0 0 0,6-3 0 0,-6-1 0 0,0-4 0 15,0 1 0-15,0 0 0 0,0-4 0 0,0 0 0 0,6-4 0 0,-6 0 0 16,0-3 0-16,0 4 0 0,0-8 0 0,8 0 0 0,-8 0 0 0,0 0 0 15,0-8 0-15,0 5 0 0,6-5 0 0,-6-3 0 0,0 4 0 0,6-4 0 0,-6 0 0 16,0-3 0-16,7 3 0 0,-7-1 0 0,6 1 0 0,-6 0 0 0,7 1 0 0,-7-2 0 16,6 6 0-16,-6-1 0 0,7 2 0 0,-7-2 0 0,6 3 0 15,0 4 0-15,-6-3 0 0,8 6 0 0,-2-3 0 0,-6 4 0 0,6 0 0 0,-6-1 0 16,7 5 0-16,0-4 0 0,-7 3 0 0,6 0 0 0,-6 1 0 0,6 3 0 16,-6-5 0-16,7 5 0 0,-1-3 0 0,-6 3 0 0,7-3 0 0,0 3 0 0,-7 0 0 15,6-5 0-15,0 5 0 0,1 0 0 0,-7 0 0 0,7 0 0 0,-1 0 0 0,-6-3 0 16,6 3 0-16,1 0 0 0,-7 0-362 0,6 3-391 0,1-3-47 0,-7 0-31 15,7 0 32-15,-1 0 39 0,-6 0 47 0,6 5 53 0,-6-5 60 0,8 0 63 16,-8 0 70-16,0 0 72 0,6 0 98 0,0 0 108 0</inkml:trace>
  <inkml:trace contextRef="#ctx0" brushRef="#br0" timeOffset="46200.57">10434 11653 0 0,'0'11'276'0,"6"-3"194"0,-6 2 99 0,0 1 68 16,0-3 55-16,7 3 48 0,-7 0 41 0,0 0 36 0,0-1 33 0,7 2 27 16,-7-1 30-16,0 4-332 0,0-4-575 0,0 3 0 0,0-3 0 0,0 4 0 0,0-4 0 15,0 0 0-15,0 0 0 0,6-1 0 0,-6 1 0 0,0 0 0 0,0 1 0 16,0-1 0-16,0-4 0 0,0 4-168 0,0-4-692 0,0 1-13 0,0-1 14 16,0-3 35-16,0 3 36 0,0-3 48 0,0-4 54 0,0 3 71 0,0-3 75 0,0 0 78 15,0 0 85-15,-6-3 107 0,6 3 141 0</inkml:trace>
  <inkml:trace contextRef="#ctx0" brushRef="#br0" timeOffset="46664.11">11111 11046 0 0,'-6'0'144'0,"-1"2"174"0,1 3 85 16,-1-2 64-16,-5 5 52 0,4-5 44 0,-4 4 40 0,5 0 35 0,-6 1 34 15,0-1 29-15,1 4 32 0,-2 0 31 0,1 4 30 0,0-1-254 0,0 1-309 16,-7-1-130-16,8 2-101 0,-2-2 0 0,2 1 0 0,-8 3 0 0,7-3 0 16,-1-1 0-16,2 5 0 0,6-5 0 0,-8 1 0 0,1 0 0 0,7 0 0 0,-8-4 0 15,8 3 0-15,0-3 0 0,0 0 0 0,-2 0 0 0,2-4 0 0,6 1 0 16,-6-1 0-16,6 0 0 0,0-3 0 0,0 3 0 0,0-3 0 0,0 0 0 0,0 3 0 16,0-4 0-16,0 2 0 0,6-2 0 0,-6 0 0 0,6 2 0 0,2-2 0 15,-2 1 0-15,0 0 0 0,0-1 0 0,2 1 0 0,-2-1 0 0,0 1 0 16,1 0 0-16,6-1 0 0,-6 1 0 0,5 3 0 0,2-3 0 0,-8 0 0 0,7-1 0 15,0 1 0-15,0 3 0 0,-7-3 0 0,8 0 0 0,-2-1 0 0,2 1 0 16,-1 0 0-16,-1-1 0 0,-5 1 0 0,6-1 0 0,1 1 0 0,-8 0 0 0,7-4 0 16,-7 3 0-16,7 1 0 0,-6-4 0 0,5 0-458 0,-4 4-227 0,-2-4-166 15,0 0 10-15,-6 3 32 0,7-3 44 0,-1 4 49 0,-6-4 64 0,0 4 69 0,0-4 67 16,0 3 68-16,0 6 91 0,-6-6 89 0,-1 4 84 0,1 1 126 16</inkml:trace>
  <inkml:trace contextRef="#ctx0" brushRef="#br0" timeOffset="46848.74">10825 11782 0 0,'0'3'257'0,"-7"1"189"16,7-4 87-16,-6 4 69 0,6-1 62 0,0 0 48 0,0-3 46 0,0 4 42 16,0 0 35-16,0-4 32 0,0 4 32 0,0-1-81 0,0-3-818 0,0 4 0 0,0 0 0 15,0-1 0-15,6 1 0 0,-6 0 0 0,7-1 0 0,0 5 0 0,-1-5 0 16,0 1 0-16,8 4 0 0,-8-5 0 0,7 4 0 0,-6-3 0 0,6 3 0 16,-1 0 0-16,2-3 0 0,-2 3 0 0,2 1 0 0,-1-4 0 0,6 0 0 15,-6 3 0-15,1-4 0 0,-2 1-508 0,1 0-364 0,0-4 0 0,6 3 29 0,-5-3 36 16,-1 0 42-16,0 0 53 0,0 0 57 0,0 0 70 0,-6-3 75 0,5-1 88 0,2 0 89 15,-8-3 106-15,0 4 147 0</inkml:trace>
  <inkml:trace contextRef="#ctx0" brushRef="#br0" timeOffset="47181.32">11268 11419 0 0,'0'-11'246'0,"6"3"177"0,-6 1 73 0,0 0 70 0,6 3 67 15,-6 4 58-15,0-4 50 0,8 4 43 0,-8 4 39 0,0 0 32 0,0 3 34 0,6 0 24 16,-6 1-782-16,0 3-131 0,0 0 0 0,0 0 0 0,0 3 0 0,0 4 0 15,6-2 0-15,-6 2 0 0,0 0 0 0,0 4 0 0,7 0 0 0,-7-4 0 0,0 4 0 16,0 4 0-16,6-4 0 0,-6 0 0 0,0 0 0 0,0-4 0 0,0 4 0 16,0-3 0-16,0-1 0 0,0-3 0 0,0-1 0 0,0 1 0 0,0-4 0 15,0 0 0-15,-6-4 0 0,6 1 0 0,-7-5 0 0,1 1 0 0,6-4 0 0,-6 0 0 16,-2-4 0-16,2 1 0 0,0-1 0 0,6-4 0 0,-7-3 0 0,1 4 0 16,-1-8 0-16,0 4 0 0,1-3 0 0,6-1 0 0,-6 1 0 0,6-5 0 0,-6 1 0 15,6 4 0-15,0-5 0 0,0 1 0 0,6-1 0 0,-6 1 0 0,6 3 0 16,-6-3 0-16,6 3 0 0,1 0 0 0,0 1 0 0,-1-1 0 0,1 4 0 15,5-3 0-15,-4 3 0 0,-2 0 0 0,7 4 0 0,-7-4 0 0,7 3 0 0,-6 0 0 16,6 5 0-16,0-4 0 0,-7 3 0 0,8 0 0 0,-2 1 0 0,-5 3 0 16,6-4 0-16,0 4 0 0,1 0 0 0,-8 0 0 0,6 0 0 0,2 4 0 0,-8-4 0 15,7 3 0-15,1-3-600 0,-8 4-292 0,6 0 19 0,-5-1 29 0,6 1 31 16,-6-1 42-16,-1-3 46 0,1 5 61 0,0-2 68 0,-1 0 82 0,0-3 89 16,-6 5 114-16,6-5 148 0</inkml:trace>
  <inkml:trace contextRef="#ctx0" brushRef="#br0" timeOffset="47798.64">12180 9679 0 0,'-7'-4'214'16,"7"0"175"-16,-7 1 72 0,7-2 71 0,-6 2 68 0,6 0 60 0,0-1 61 15,0 0 46-15,0 0 41 0,0 1 36 0,0-1 32 0,6 4 30 0,-6-3-493 16,7-1-413-16,0 1 0 0,-1 3 0 0,0-4 0 0,1 0 0 0,6 4 0 16,0-3 0-16,1-2 0 0,-2 5 0 0,1-2 0 0,7-2 0 0,0 4 0 15,-1-5 0-15,0 5 0 0,8-3 0 0,-1-1 0 0,-1 4 0 0,1-4 0 0,7 4 0 0,-1-3 0 16,1-1 0-16,-1 1 0 0,2 3 0 0,-2-4 0 0,1 0 0 0,-1 1 0 15,1-1 0-15,-1 0 0 0,1 1 0 0,-1-1 0 0,-5 4 0 0,-1-4 0 16,6 1 0-16,-6-1 0 0,-7 0 0 0,8 1 0 0,-8-1 0 0,0 0 0 16,1 4 0-16,-7-3 0 0,0-1 0 0,0 4 0 0,-7-4 0 0,8 4 0 0,-8-4 0 15,-6 4-289-15,7-3-360 0,-7 3-174 0,0 0-3 0,0 0 24 0,-7-4 42 16,1 4 46-16,0-3 55 0,-2 3 56 0,-4 0 57 0,5 0 58 0,-12 0 85 0,6 0 89 16,-7 0 93-16,0 3 127 0</inkml:trace>
  <inkml:trace contextRef="#ctx0" brushRef="#br0" timeOffset="48264.81">12381 9663 0 0,'-19'8'223'16,"-1"0"198"-16,1-5 107 0,6 1 74 0,-7 0 63 0,7-1 48 0,0-3 43 0,0 4 36 0,1-1 29 15,4-3 29-15,-4 0 26 0,5 5 27 0,0-5-862 0,1 0-41 0,6 0 0 16,-7 3 0-16,7-3 0 0,7 0 0 0,-1 3 0 0,-6 1 0 0,14-4 0 16,-8 4 0-16,8-1 0 0,-2 5 0 0,1-5 0 0,7 1 0 0,0 3 0 15,-1 1 0-15,7-4 0 0,-6 3 0 0,6 0 0 0,6 1 0 0,-6 3 0 0,0-5 0 16,6 2 0-16,1 3 0 0,-1-4 0 0,-6 1 0 0,7-1 0 0,-1 0 0 0,2 1 0 15,-9-1 0-15,8 0 0 0,-7 1 0 0,6-1 0 0,-5 0 0 0,-7 0 0 16,6-2 0-16,-7 2 0 0,1 0 0 0,-1 1 0 0,-6-5 0 0,0 4 0 16,0 4 0-16,-6-3 0 0,-1 3 0 0,0 0 0 0,-6 0 0 0,0 0 0 0,0 3 0 15,-6 1 0-15,0 2 0 0,-1 3 0 0,1-2 0 0,-8 0 0 0,2 4 0 16,-8 4 0-16,7-4 0 0,-7 4 0 0,0-1 0 0,-5 4 0 0,-1 1 0 16,6-5 0-16,-6 4 0 0,0 1 0 0,-7-1 0 0,8 1 0 0,-1-1 0 0,0 1 0 15,-1-5 0-15,1 1 0 0,6-1 0 0,-5 1 0 0,5-4 0 0,0 0 0 16,1-4 0-16,-1 0 0 0,8-3 0 0,-2-4 0 0,2 4 0 0,5-8 0 15,0 4 0-15,1-4 0 0,-1-3 0 0,1-1 0 0,6 1 0 0,0 0 0 0,0-1 0 16,6-3 0-16,1 5 0 0,-1-5 0 0,1 0 0 0,0 0 0 0,5 0 0 0,8-5 0 16,-7 5 0-16,7 0 0 0,0-3 0 0,-2 3 0 0,9-4 0 0,-1 4 0 15,0-4 0-15,7 1 0 0,-7-1 0 0,6 1 0 0,7-1 0 0,-6 0 0 16,5-3 0-16,-5 3 0 0,7-3 0 0,-1 0 0 0,-1-1 0 0,1 5 0 16,1-5 0-16,-1 1 0 0,0 0 0 0,0 0 0 0,0-1 0 0,-6 1 0 0,6 0 0 15,-7 3 0-15,1-3 0 0,-1-2 0 0,1 6 0 0,-7 0 0 0,0-5 0 0,0 5 0 16,0-1 0-16,1 4 0 0,-9-4 0 0,2 1 0 0,-7 3 0 0,7-4 0 15,-8 4 0-15,2 0 0 0,-1-3 0 0,-7 3 0 0,1 0 0 0,0 0 0 16,-7 0-364-16,0 0-509 0,0 0-3 0,0 0 28 0,0 0 35 0,0 0 39 16,0 0 53-16,0 0 55 0,-14 0 68 0,8 0 74 0,-7 3 79 0,7-3 85 0,-8 4 116 15,2-1 159-15</inkml:trace>
  <inkml:trace contextRef="#ctx0" brushRef="#br0" timeOffset="48814.62">12544 11126 0 0,'0'-4'118'0,"0"0"168"0,0 1 81 15,-7 3 64-15,7-4 56 0,0 0 45 0,-6 1 39 0,6 3 33 0,0-4 29 16,-6 4 24-16,6 0 27 0,-6 0 22 0,6 0 22 0,0 4-240 0,-8-1-286 16,8 1-58-16,-6 3-23 0,6 1-15 0,0 3-11 0,0-1-4 0,0 1 1 15,0 4-44-15,0 4-48 0,0-1 0 0,0 0 0 0,0 4 0 0,6 0 0 0,-6 4 0 16,0-1 0-16,8 1 0 0,-8 0 0 0,6 3 0 0,0-3 0 0,0 3 0 15,-6-3 0-15,7-1 0 0,0 1 0 0,-1 0 0 0,1-5 0 0,-1 1 0 0,0 1 0 16,-6-5 0-16,8 0 0 0,-2-3 0 0,0-1 0 0,-6 2 0 0,6-6 0 16,2-3 0-16,-2 4 0 0,-6-7 0 0,6 3 0 0,1-3 0 0,-1 0 0 15,1-4 0-15,-7 0 0 0,7-4 0 0,-1 4 0 0,0-8 0 0,0 5-400 16,-6-4-42-16,8-1-40 0,-2 1-149 0,0 0-150 0,1-4 16 0,6 0 43 0,-6 0 50 16,-1-4 51-16,0 4 52 0,2 0 51 0,-2 1 75 0,6-5 74 0,-5 3 65 0,0 1 61 15,-1 0 69-15,1 0 119 0</inkml:trace>
  <inkml:trace contextRef="#ctx0" brushRef="#br0" timeOffset="49015.01">12935 11455 0 0,'6'0'206'0,"-6"0"193"0,7 0 103 0,-7 4 79 0,7-1 70 0,-7 2 53 16,0 1 48-16,0 2 40 0,0 0 36 0,0-1 31 0,0 0 30 0,0 4 29 0,-7-4-808 16,7 4-110-16,0 0 0 0,0 0 0 0,-7 0 0 0,7 0 0 0,0-4 0 15,0 4 0-15,0-3 0 0,0 4 0 0,-6-6 0 0,6 6 0 0,0-5 0 0,0 0 0 16,0-4 0-16,0 5 0 0,0-4 0 0,0-1 0 0,0 1 0 0,0 0 0 15,0-1 0-15,0 1 0 0,0-4 0 0,0 0 0 0,0 0 0 0,0 0 0 0,0 0 0 16,0 0-563-16,0 0-130 0,0 0-75 0,0 0-62 0,0 0 25 0,0 0 41 16,0 0 54-16,0 0 57 0,6 0 66 0,-6-4 67 0,7 4 87 0,-7-3 88 15,0-1 78-15,7 0 80 0</inkml:trace>
  <inkml:trace contextRef="#ctx0" brushRef="#br0" timeOffset="49352.23">13215 11162 0 0,'6'-7'208'0,"-6"3"179"0,0 0 81 0,0 1 77 0,0 0 73 16,0-1 52-16,-6 0 46 0,6 4 39 0,0 0 35 0,-6-4 32 0,6 4 28 15,-7 0 26-15,7 0-390 0,-6 4-486 0,6-4 0 0,-7 4 0 0,0-4 0 16,1 4 0-16,0-1 0 0,-1 0 0 0,0 1 0 0,1 0 0 0,-1 3 0 16,-6 0 0-16,7 0 0 0,-1 2 0 0,-5-2 0 0,4 4 0 0,2-4 0 0,-7 4 0 15,7 4 0-15,-1-4 0 0,-6 0 0 0,7 3 0 0,0-3 0 0,-2 4 0 0,-4-4 0 16,5 0 0-16,7 4 0 0,-7-4 0 0,1 0 0 0,0-4 0 0,-1 4 0 15,7-4 0-15,-6 4 0 0,6-4 0 0,-7-3 0 0,7 3 0 0,0-3 0 16,0 3 0-16,0-3 0 0,7 0 0 0,-7-1 0 0,0 1 0 0,6 0 0 16,1-4 0-16,-1 3 0 0,-6-3 0 0,13 4 0 0,-6 0 0 0,-1-4 0 0,0 3 0 15,8-3 0-15,-8 4 0 0,7-4 0 0,0 3 0 0,-6-3 0 0,5 0 0 16,2 0 0-16,-1 5 0 0,-7-5 0 0,7 0 0 0,0 0 0 0,1 0 0 0,-8 0 0 16,7 3 0-16,0-3 0 0,-6 0 0 0,5 0 0 0,-5 0 0 0,6 0 0 15,-7 0 0-15,2-3-274 0,-2 3-131 0,0 0-32 0,1 0-58 0,-7 3-58 16,6-3-88-16,-6 0-85 0,0 0 34 0,0 0 47 0,0 0 45 0,0 0 46 0,0 0 67 15,0 3 65-15,0 2 57 0,0-2 53 0,-6 1 55 0,-1 0 58 0,7-1 80 0,-6 1 111 16</inkml:trace>
  <inkml:trace contextRef="#ctx0" brushRef="#br0" timeOffset="49533.12">13085 11576 0 0,'0'4'197'0,"-7"3"177"0,7-3 81 0,-6-1 67 0,6 1 62 0,-7 0 56 16,7-1 52-16,0 1 48 0,0-4 43 0,0 5 43 0,0-5 37 0,0 0 32 0,7 3-275 15,-7-3-620-15,6 3 0 0,-6-3 0 0,7 0 0 0,-1 0 0 0,-6 0 0 16,6 0 0-16,2 0 0 0,-2 4 0 0,7-4 0 0,-7 0 0 0,1 0 0 15,6 0 0-15,0 0 0 0,-6 4 0 0,5-4 0 0,2 0 0 0,-1 4 0 16,-1-4 0-16,2 0 0 0,-2 0 0 0,2 0 0 0,-1 0-603 0,-7 0-225 0,7-4-17 16,0 4 8-16,1-4 39 0,-2 4 40 0,-5-4 58 0,6 1 58 0,0 0 67 0,-7-2 71 15,8 1 87-15,-8 1 87 0,0-5 94 0,1 5 118 0</inkml:trace>
  <inkml:trace contextRef="#ctx0" brushRef="#br0" timeOffset="49748.12">13469 11236 0 0,'0'-8'234'16,"0"1"183"-16,0 3 83 0,-7-3 76 0,7 3 69 0,-6 1 56 0,6 3 51 16,0-4 37-16,0 4 37 0,-6 0 30 0,6 0 30 0,0 0 26 0,0 0-815 0,-7 4-97 15,7-4 0-15,0 3 0 0,0 5 0 0,0-5 0 0,0 5 0 0,0-2 0 16,0 2 0-16,0 0 0 0,7 3 0 0,-7-1 0 0,0 5 0 0,6 0 0 0,-6-1 0 16,6 0 0-16,1 6 0 0,-7-2 0 0,7 0 0 0,-1 4 0 0,-6-4 0 15,6 1 0-15,-6-1 0 0,7 1 0 0,-7-5 0 0,7 4 0 0,-7-3 0 16,0-4 0-16,0 0-197 0,0 0-295 0,0-4-70 0,0 0-121 0,0-3-118 0,-7-4 24 15,7 0 43-15,0 0 52 0,-7-4 53 0,1 1 50 0,0-4 50 0,-1-1 75 0,7 1 76 16,-13-4 76-16,7 0 75 0,-1-4 84 0,0 1 121 0</inkml:trace>
  <inkml:trace contextRef="#ctx0" brushRef="#br0" timeOffset="49881.25">13339 11071 0 0,'6'-15'271'15,"-6"1"192"-15,0 2 95 0,7 1 66 0,-7 0 53 0,0 0 43 0,6 5 35 0,-6-2 34 16,0 4 25-16,0-3 19 0,0 3 17 0,7 4-19 0,-7-4-825 0,0 4-6 0,0 0 0 15,6 0 0-15,-6 4 0 0,7-4-499 0,-7 0-354 0,7 4-3 0,-1-4 25 16,0 3 32-16,1 1 35 0,0 0 45 0,-1-1 45 0,7 2 74 0,-7-2 79 16,8 0 91-16,-8 1 93 0,0 0 109 0,8-1 148 0</inkml:trace>
  <inkml:trace contextRef="#ctx0" brushRef="#br0" timeOffset="50215.71">13866 11053 0 0,'0'3'216'0,"0"1"194"0,7 0 106 0,-7-1 70 16,0 1 59-16,0-1 44 0,0 4 37 0,-7-3 35 0,7-4 34 0,0 4 24 0,-6 0 25 15,6-1 20-15,-7 1-544 0,7 0-320 0,-6-1 0 0,0 1 0 0,-2 0 0 16,8-4 0-16,-6 7 0 0,0-3 0 0,0-1 0 0,-2 5 0 0,2-1 0 16,0 0 0-16,-1 0 0 0,-6 4 0 0,6 0 0 0,1-3 0 0,0 3 0 15,-8 0 0-15,8 4 0 0,0-4 0 0,-1 3 0 0,-6-3 0 0,6 4 0 0,1-4 0 16,0 0 0-16,-1 0 0 0,7 0 0 0,-7 0 0 0,1 0 0 0,0-4 0 0,6 1 0 15,0-1 0-15,0 0 0 0,-7 0 0 0,7 1 0 0,7-5 0 0,-7 1 0 16,0 0 0-16,6-1 0 0,-6 1 0 0,6 0 0 0,1-1 0 0,0 1 0 16,-1-4 0-16,0 4 0 0,8-1 0 0,-8-3 0 0,1 4 0 0,5-4 0 0,-4 0 0 15,4 4 0-15,1-4 0 0,-6 3 0 0,6-3 0 0,-7 4 0 0,8-4 0 16,-2 4 0-16,-6-4 0 0,8 0 0 0,-8 0 0 0,7 3 0 0,-6-3 0 16,6 0 0-16,-7 0 0 0,0 4 0 0,2-4-118 0,-2 0-400 0,0-4-160 0,1 4-162 15,-7 0 7-15,6-3 35 0,-6 3 49 0,7 0 55 0,-7 0 64 0,0 0 69 16,0 0 67-16,0 0 69 0,0 0 79 0,0 0 80 0,0 0 82 0,-7 3 127 15</inkml:trace>
  <inkml:trace contextRef="#ctx0" brushRef="#br0" timeOffset="50385.89">13782 11507 0 0,'-7'3'228'0,"7"1"190"0,-7 0 95 16,1-1 74-16,0 1 64 0,6 0 54 0,0-1 48 0,-6 1 41 0,6-4 38 16,0 4 30-16,0-4 29 0,0 3 28 0,6-3-881 0,-6 4-38 0,6-4 0 15,-6 4 0-15,6-4 0 0,1 0 0 0,0 3 0 0,-1-3 0 0,1 4 0 16,5-4 0-16,2 4 0 0,-8-4 0 0,8 3 0 0,-8 1 0 0,7-1 0 0,0-3 0 0,0 4 0 15,-1 0 0-15,2-1 0 0,-1 1 0 0,0-4-250 0,0 4-476 16,0-4-142-16,0 0 9 0,0 3 34 0,0-3 41 0,-6 0 45 0,5 0 61 0,2-3 66 16,-8 3 70-16,0-4 73 0,2 4 100 0,4-4 98 0,-5-3 103 0,-1 3 137 15</inkml:trace>
  <inkml:trace contextRef="#ctx0" brushRef="#br0" timeOffset="50748.21">14153 11141 0 0,'0'-8'226'0,"0"1"180"16,0 3 80-16,0-3 70 0,0 3 64 0,0 0 56 0,0 4 49 0,0-3 43 0,0 3 38 16,0 0 34-16,0 3 30 0,0 1 27 0,-7 0-582 0,7-1-315 0,0 5 0 15,0-1 0-15,0 4 0 0,0-4 0 0,0 4 0 0,7 3 0 0,-7 2 0 16,0-2 0-16,0 5 0 0,7-1 0 0,-7 0 0 0,0 4 0 0,6 0 0 16,-6-4 0-16,0 5 0 0,0-5 0 0,6 4 0 0,-6 0 0 0,0-4 0 0,0 0 0 15,0 0 0-15,0 1 0 0,0-4 0 0,0-1 0 0,0 1 0 0,0-4 0 0,0-4 0 16,0 1 0-16,-6-1 0 0,6-3 0 0,0-1 0 0,-6 1 0 0,6-4 0 15,-7-4 0-15,7 1 0 0,-7-1 0 0,7-3 0 0,0-1 0 0,-6 1 0 16,6-4 0-16,0 0 0 0,-7-4 0 0,7 5 0 0,0-6 0 0,0 2 0 16,0-4 0-16,0 3 0 0,0 0 0 0,0-3 0 0,7 3 0 0,-7 1 0 0,6-4 0 15,-6 3 0-15,7 0 0 0,0 0 0 0,-1 1 0 0,0 3 0 0,1-4 0 16,0 4 0-16,-1 0 0 0,0 0 0 0,1 0 0 0,6 4 0 0,-6 0 0 0,-1 0 0 16,0-1 0-16,8 5 0 0,-8-2 0 0,0-2 0 0,8 7 0 0,-8-4 0 15,1 4 0-15,6 0 0 0,-7 0 0 0,1 0 0 0,5 0 0 0,-4 0 0 16,-2 0 0-16,0 4 0 0,7-4 0 0,-6 3 0 0,-1-3 0 0,1 0 0 0,-1 4-322 15,0-4-382-15,8 0-78 0,-8 0-58 0,1 0 26 0,0 0 40 0,-1 0 53 0,-6 0 56 16,6 0 62-16,1 0 64 0,-7 0 73 0,6 5 76 0,-6-5 91 0,7 3 95 16</inkml:trace>
  <inkml:trace contextRef="#ctx0" brushRef="#br0" timeOffset="50947.7">14654 11441 0 0,'0'7'264'0,"0"0"196"0,7 0 104 16,-7 4 69-16,0 1 56 0,0-1 47 0,0 0 38 0,0 3 37 0,0 1 32 16,0-4 29-16,-7 4 27 0,7-1-253 0,0 4-646 0,0-3 0 0,-6 0 0 0,6 3 0 15,0-3 0-15,0 0 0 0,0-1 0 0,-6-3 0 0,6 4 0 0,0-4 0 0,-8 0 0 16,8-1-116-16,0 2-639 0,0-1-59 0,0-4-37 0,-6 1 23 0,6-1 35 16,0 0 48-16,0-4 48 0,-6 5 71 0,6-4 72 0,0-4 76 0,0 3 78 15,0-3 100-15,0 4 104 0</inkml:trace>
  <inkml:trace contextRef="#ctx0" brushRef="#br0" timeOffset="53114.7">16159 9855 0 0,'0'-4'96'0,"0"0"158"0,6-3 68 0,-6 3 70 16,-6-3 67-16,6-1 49 0,0 1 44 0,-6 0 34 0,6 0 30 0,-8-4 32 0,8 3 32 16,-6-3 32-16,0 1 30 0,0-2-212 0,-1 1-260 0,0 0-44 0,1 0-14 15,-7 1-35-15,6-2-38 0,0 1-69 0,-5 4-70 0,5-5 0 0,-6 2 0 16,0 2 0-16,0-2 0 0,0 3 0 0,0-1 0 0,0 0 0 0,0 6 0 16,0-2 0-16,0-1 0 0,-7 5 0 0,8 0 0 0,-8 0 0 0,7 5 0 0,-7-1 0 15,0 3 0-15,8 4 0 0,-8-1 0 0,1 1 0 0,5 8 0 0,-5-5 0 16,-1 9 0-16,8-2 0 0,-8 1 0 0,0 4 0 0,7 3 0 0,1 0 0 0,-8 4 0 15,6 1 0-15,2-2 0 0,-1 5 0 0,6-4 0 0,-6 3 0 0,7-2 0 16,0 2 0-16,-2-3 0 0,8 0 0 0,-6 0 0 0,6-4 0 0,0 1 0 16,6-5 0-16,-6-3 0 0,8 1 0 0,-2-2 0 0,0-6 0 0,7 0 0 0,-6-4 0 15,6 0 0-15,-1-8 0 0,2 5 0 0,-1-8 0 0,6 0 0 0,-6-8 0 16,7 5 0-16,-7-8 0 0,6 0 0 0,1-4 0 0,-1 0 0 0,1-3 0 0,-7-4 0 16,7 0 0-16,0 0 0 0,-2-4 0 0,2 1 0 0,0 0 0 0,-7-2 0 15,7-2 0-15,-8 4 0 0,8-5 0 0,-7 1 0 0,7 4 0 0,-8-1 0 16,2 4 0-16,-1-4 0 0,-1 4 0 0,-5 0 0 0,6 3 0 0,-7 1 0 0,8 4 0 0,-8-1 0 15,1 4 0-15,-1 0 0 0,-6 4 0 0,7 0 0 0,0 3 0 16,-7 0 0-16,6 4 0 0,-6 4 0 0,0 0 0 0,0 3 0 0,6 0 0 0,-6 4 0 16,0 4 0-16,0-1 0 0,0 1 0 0,0 4 0 0,0-1 0 0,0 4 0 15,0 0 0-15,0 3 0 0,6-3 0 0,-6 7 0 0,0-3 0 0,0 0 0 16,0 0 0-16,0-1 0 0,8 1 0 0,-8 0 0 0,6-1 0 0,-6-3 0 0,6 4 0 16,-6-8 0-16,7 4 0 0,-1-3 0 0,-6-1 0 0,7 0 0 0,0-3 0 0,-1-4 0 15,0 3 0-15,-6-3 0 0,6 1 0 0,2-6 0 0,-2 2 0 0,0-1-240 16,1-3-342-16,0 3-98 0,-1-4-74 0,1 1-63 0,-1 0 30 0,0 0 43 15,8-4 63-15,-8 0 65 0,0-4 60 0,1 4 60 0,6-4 84 0,-6 0 83 16,-1 1 76-16,7-4 76 0</inkml:trace>
  <inkml:trace contextRef="#ctx0" brushRef="#br0" timeOffset="53297.57">16575 10239 23 0,'8'-4'262'0,"-2"4"125"0,0-4 80 0,1 8 69 0,-7-4 65 0,6 0 56 15,-6 4 53-15,0 0 33 0,0 3 25 0,0-3 32 0,0 3 29 0,0 4 28 0,0-4-306 16,0 4-551-16,0 4 0 0,-6-4 0 0,6 3 0 0,0 2 0 0,0-2 0 15,-7 1 0-15,7-1 0 0,0 5 0 0,0-4 0 0,0-1 0 0,0 4 0 16,0-3 0-16,0 3 0 0,0-3 0 0,0-5 0 0,0 6 0 0,0-6 0 16,0 1 0-16,0-3 0 0,0-1 0 0,0 1-20 0,0-5-417 0,0 1-47 0,0-1-124 15,0-3-124-15,0 0-26 0,0 0-6 0,0-7 50 0,0 4 58 0,0-5 55 16,0-3 53-16,-6 0 72 0,6 0 71 0,0 0 62 0,-6 0 60 0,6-3 68 0,-8-1 77 16</inkml:trace>
  <inkml:trace contextRef="#ctx0" brushRef="#br0" timeOffset="53430.72">16549 10019 0 0,'0'-14'232'0,"7"3"185"0,-7 0 91 16,7 3 71-16,-7 1 65 0,6 0 53 0,-6 3 49 0,0 0 39 0,6 1 36 16,-6-1 30-16,0 4 29 0,8-4 22 0,-8 4-773 0,6 0-129 0,0 4 0 15,-6-4 0-15,7 4 0 0,-7-4 0 0,6 3 0 0,-6-3 0 0,7 0-137 0,-1 4-626 16,1-4-99-16,-7 0 9 0,12 4 26 0,-4-4 34 0,-8 3 34 0,6-3 52 16,0 4 56-16,1-4 81 0,0 4 85 0,-1-4 105 0,0 0 107 0</inkml:trace>
  <inkml:trace contextRef="#ctx0" brushRef="#br0" timeOffset="59398.4">6930 13001 0 0,'0'0'199'0,"0"-3"177"0,-6-1 78 0,6 4 78 16,0-4 73-16,0 1 58 0,6 3 54 0,-6-4 43 0,6 4 38 0,-6 0 32 0,8 0 31 15,-2 0 30-15,0 0-386 0,1 4-505 0,-1-4 0 0,7 3 0 0,0 1 0 16,-7-4 0-16,14 4 0 0,-6-1 0 0,-2 1 0 0,1-4 0 0,7 4 0 16,-7-1 0-16,6-3 0 0,1 4 0 0,-7-4 0 0,7 3 0 0,-1-3 0 15,-6 0 0-15,6 0 0 0,1-3 0 0,-6 3 0 0,5 0 0 0,-6-4 0 16,6 4 0-16,-5-3 0 0,-2-1 0 0,1 4 0 0,1-4 0 0,-2 4 0 0,2-3 0 15,-8-1 0-15,0 4 0 0,8-4 0 0,-8 4 0 0,1-3-266 0,-7 3-160 0,6-4-44 16,0 4-161-16,-6 0-165 0,0-4 21 0,0 4 44 0,0 0 53 0,0 0 53 16,-6 0 49-16,6-3 52 0,-6 3 68 0,-1 0 71 0,1 3 60 0,-1-3 60 15,-6 4 72-15,0-4 124 0</inkml:trace>
  <inkml:trace contextRef="#ctx0" brushRef="#br0" timeOffset="59614.18">6885 13295 0 0,'-7'7'221'0,"0"0"175"0,7-4 74 0,0 5 73 0,0-5 69 0,0 2 65 16,0-3 59-16,0 2 45 0,0 1 40 0,7-5 33 0,-7 3 30 0,7-3 29 0,-1 0-630 16,1 4-283-16,-1-4 0 0,7 0 0 0,-6 0 0 0,5 0 0 0,8 0 0 15,-7 0 0-15,0 0 0 0,6 0 0 0,1 0 0 0,0 0 0 0,6 0 0 16,-7 0 0-16,1 0 0 0,6 0 0 0,-7 0 0 0,7-4 0 0,1 4 0 0,-7 0 0 16,6-3 0-16,-7 3 0 0,7 0 0 0,-6 0 0 0,-1-5 0 0,1 5 0 15,-1-4 0-15,0 4 0 0,1 0 0 0,-7-2 0 0,7 2 0 0,-8 0 0 0,2-5 0 16,-1 5 0-16,-7-3 0 0,8 3 0 0,-8 0-111 0,6-4-621 0,-4 4-142 15,-2-4 7-15,0 4 32 0,1-3 39 0,-1 3 43 0,-6-4 60 0,7 1 61 16,-7 3 75-16,7-7 80 0,-7 3 98 0,0 0 101 0,0-3 104 0,0-1 141 16</inkml:trace>
  <inkml:trace contextRef="#ctx0" brushRef="#br0" timeOffset="60247.9">8350 12877 0 0,'-7'0'194'0,"1"-4"176"16,0 4 78-16,-2-4 56 0,2 4 48 0,0-3 47 0,0 3 45 0,6 0 36 15,-7 0 37-15,0 0 38 0,7 0 40 0,0 0 44 0,0 0 43 0,0 0-670 0,7-4-212 16,-7 4 0-16,7 0 0 0,-7 0 0 0,6 0 0 0,6 0 0 0,-4 0 0 15,4 0 0-15,1 0 0 0,1 0 0 0,6 0 0 0,-2 0 0 0,9 0 0 16,-7-4 0-16,5 4 0 0,8 0 0 0,0-3 0 0,-1 3 0 0,1-4 0 0,-1 0 0 16,7 1 0-16,0-1 0 0,1 0 0 0,-2 1 0 0,1-1 0 0,7-3 0 0,-7 3 0 15,0-3 0-15,7 0 0 0,-7 3 0 0,0-3 0 0,-7-1 0 0,7 1 0 16,1 3 0-16,-8-3 0 0,1-1 0 0,-1 1 0 0,-5 3 0 0,-1-3 0 16,-1 3 0-16,1-3 0 0,-6 4 0 0,0-1 0 0,-1 0 0 0,-5 0 0 15,-2 4 0-15,1-3 0 0,0 3 0 0,-6-4 0 0,-1 4 0 0,1 0 0 0,-7 0 0 16,0 0 0-16,0 0 0 0,0 0 0 0,0-3-10 0,-7 3-450 0,1 0-143 15,-1 0-151-15,1 0-29 0,-1 0-11 0,-6 0 35 0,7 0 43 0,-8 0 61 0,2 0 64 16,-1 0 60-16,-1-4 61 0,-4 4 82 0,4 0 82 0,-6-4 77 0,1 4 90 16</inkml:trace>
  <inkml:trace contextRef="#ctx0" brushRef="#br0" timeOffset="60763.44">8538 12866 1 0,'-12'7'267'15,"-8"-7"162"-15,7 4 92 0,0-1 70 0,6-3 57 0,-5 0 45 0,6 4 41 16,-2-4 32-16,2 0 35 0,0 0 37 0,-1 0 38 0,1 0 12 0,6 4-750 16,0-4-138-16,0 3 0 0,0 1 0 0,0-4 0 0,6 5 0 0,1 1 0 0,5-3 0 15,-4 5 0-15,4-4 0 0,1 7 0 0,7-4 0 0,-7 0 0 0,6 4 0 0,7-3 0 16,-6 3 0-16,5 0 0 0,2 0 0 0,-1-4 0 0,6 4 0 0,-5 0 0 16,5 0 0-16,1 1 0 0,-1-2 0 0,1-2 0 0,-1 2 0 0,-6-3 0 15,7 5 0-15,-1-5 0 0,-5 0 0 0,5 4 0 0,-6-3 0 0,7-1 0 16,-7 1 0-16,0-2 0 0,-7 2 0 0,1-1 0 0,0 0 0 0,-1 0 0 0,1 1 0 15,-8 0 0-15,2-1 0 0,-2 4 0 0,-4-4 0 0,-2 4 0 0,0-3 0 16,1 6 0-16,-7-3 0 0,0 1 0 0,0 2 0 0,-7 0 0 0,1 4 0 0,0-2 0 16,-8 6 0-16,2-4 0 0,-2 0 0 0,-5 4 0 0,-1 4 0 0,0-5 0 15,-6 5 0-15,1 0 0 0,-8 0 0 0,7 3 0 0,-6 0 0 0,-8 1 0 16,7-1 0-16,-5 4 0 0,-1 0 0 0,0-1 0 0,-1-2 0 0,1 7 0 0,0-8 0 16,0 4 0-16,0 0 0 0,6-4 0 0,-5 4 0 0,5-7 0 0,1 3 0 0,5-3 0 15,1-1 0-15,0-3 0 0,0 0 0 0,7-7 0 0,5 3 0 0,-5-4 0 16,6 1 0-16,0-3 0 0,7-5 0 0,-2 0 0 0,2 1 0 0,0-5 0 15,6 1 0-15,-6 0 0 0,6-1 0 0,6 1 0 0,-6-4 0 0,6 0 0 0,8 4 0 16,-8-4 0-16,7 0 0 0,0 0 0 0,0 0 0 0,7 0 0 0,-1 0 0 16,7 0 0-16,0-4 0 0,0 4 0 0,1 0 0 0,5-4 0 0,1 4 0 0,-1 0 0 15,7-3 0-15,0-1 0 0,0 0 0 0,0 4 0 0,0-3 0 0,1-1 0 16,5 0 0-16,-6 1 0 0,7 3 0 0,-1-4 0 0,-5 0 0 0,-1 1 0 16,6 3 0-16,-5-4 0 0,5 1 0 0,-7-2 0 0,2 5 0 0,-1-3 0 0,-6 3 0 15,5-3 0-15,-5 3 0 0,-1-5 0 0,1 5 0 0,-7-4 0 0,0 4 0 16,1 0 0-16,-1 0 0 0,-7 0 0 0,1 0 0 0,-1 0 0 0,-6 4 0 0,7-4 0 15,-14 0 0-15,7 5 0 0,0-5 0 0,-6 0 0 0,-1 0 0 0,0 3 0 16,2-3 0-16,-8 0 0 0,0 0-185 0,0 0-687 0,0 0-4 0,0 0 26 16,0 0 33-16,-8-3 40 0,2 3 46 0,6 0 50 0,-6-5 68 0,-1 5 68 0,1-4 74 15,-7 4 81-15,6-3 119 0,-6-1 159 0</inkml:trace>
  <inkml:trace contextRef="#ctx0" brushRef="#br0" timeOffset="62713.79">15670 10840 0 0,'-6'0'128'15,"0"0"170"-15,-1-4 84 0,0 4 55 0,7-3 49 0,-6-1 38 0,0 4 32 16,6-4 29-16,-8 4 28 0,8-3 27 0,-6 3 27 0,6-4 25 0,-6 0 25 0,6 4-228 16,0 0-276-16,-7-3-43 0,7 3-7 0,7 0 3 0,-7-4 6 0,0 4-79 15,6 0-93-15,0 4 0 0,2-4 0 0,4 0 0 0,2 3 0 0,-2-3 0 16,1 0 0-16,7 4 0 0,0-4 0 0,-1 4 0 0,7-1 0 0,0-3 0 0,0 4 0 16,7 0 0-16,-1-1 0 0,1 1 0 0,6-1 0 0,-7 1 0 0,8 0 0 15,-1-4 0-15,6 3 0 0,-5 1 0 0,5 0 0 0,1-4 0 0,-7 3 0 16,6-3 0-16,1 0 0 0,-1 0 0 0,1 0 0 0,-1 0 0 0,-6 0 0 0,7 0 0 15,-7-3 0-15,1 3 0 0,5 0 0 0,-6 0 0 0,-7-4 0 0,8 4 0 16,-7 0 0-16,-1 0 0 0,-6 4 0 0,7-4 0 0,-8 0 0 0,-5 3 0 0,6-3 0 16,-6 4 0-16,-1-4 0 0,1 4 0 0,-8-1 0 0,2-3 0 0,-1 4 0 15,0 0 0-15,0-1 0 0,-7-3 0 0,0 4 0 0,2-4 0 0,-2 5 0 16,0-5 0-16,-6 3 0 0,7-3 0 0,-7 0 0 0,6 0 0 0,-6 3 0 0,0-3 0 16,0 0 0-16,0 0 0 0,0 0 0 0,0 0 0 0,0 0 0 0,0 0 0 15,-6 0-890-15,-1 0-3 0,7 0 24 0,-6 0 35 0,0 4 38 0,-2-4 43 0,2 0 49 16,0 4 65-16,0-4 66 0,-8 4 87 0,8-4 91 0,-7 3 132 0,-1 1 167 15</inkml:trace>
  <inkml:trace contextRef="#ctx0" brushRef="#br0" timeOffset="65713.8">8175 14620 0 0,'0'-4'163'0,"0"2"174"0,-8-3 82 0,8 2 62 0,0 3 52 15,-6-4 55-15,6 0 51 0,0 4 46 0,0 0 46 0,-6-3 36 0,6 3 34 0,0 0 25 16,0 0 24-16,0 0-479 0,0 3-371 0,0-3 0 0,0 4 0 0,0 3 0 0,-7-2 0 16,7 1 0-16,0 2 0 0,-7 3 0 0,7 0 0 0,0 4 0 15,-6-1 0-15,6 5 0 0,0-1 0 0,-7 4 0 0,7 0 0 0,0 0 0 0,-6 4 0 16,6 3 0-16,0-3 0 0,-6 2 0 0,6 2 0 0,0-1 0 0,0 1 0 15,0-1 0-15,0 0 0 0,0 1 0 0,0-1 0 0,0 0 0 0,0 0 0 0,0-3 0 16,6 0 0-16,-6 3 0 0,0-7 0 0,0 4 0 0,6-4 0 0,-6-1 0 0,7-2 0 16,-7 3 0-16,6-7 0 0,-6 3 0 0,7-3 0 0,0 0 0 15,-7-5 0-15,6 1 0 0,-6-4 0 0,6 4 0 0,2-3 0 0,-2-2 0 0,-6-1 0 16,6-1 0-16,0-1 0 0,1-3 0 0,0 0 0 0,-1 0 0 0,1-3 0 16,-1-1 0-16,0-3-365 0,8-1-261 0,-8 0-154 0,0-2-19 0,8-1 1 15,-1-3 39-15,-7-1 45 0,8-4 54 0,-2 1 57 0,-6 0 58 0,8 0 60 0,-1-5 88 16,0 5 88-16,-6-4 83 0,5 4 101 0</inkml:trace>
  <inkml:trace contextRef="#ctx0" brushRef="#br0" timeOffset="66147.36">8852 14829 0 0,'0'-7'190'0,"0"3"173"0,6 1 77 0,-6-4 58 15,0 3 57-15,0 0 55 0,0 1 58 0,-6-1 42 0,6 0 37 0,0 4 25 16,-7-3 20-16,0-1 19 0,7 4 17 0,-6 0-621 0,0 0-207 0,-2 0 0 0,2 0 0 16,0 4 0-16,-7-4 0 0,6 3 0 0,1 1 0 0,-7 0 0 0,7 3 0 15,-8-3 0-15,1 3 0 0,7 0 0 0,-7 0 0 0,0 4 0 0,-1-3 0 0,2 3 0 16,-2 0 0-16,2 0 0 0,-1-1 0 0,-1 1 0 0,2 0 0 0,4 1 0 15,-4-1 0-15,-1 0 0 0,0 0 0 0,0 0 0 0,7 0 0 0,-8-4 0 0,8 4 0 16,-7-4 0-16,6 4 0 0,1-4 0 0,-1-3 0 0,1 3 0 0,-1-3 0 16,0 3 0-16,7-4 0 0,-6 3 0 0,6-3 0 0,0 0 0 0,-6-3 0 15,6 4 0-15,0-4 0 0,6 4 0 0,-6-1 0 0,0-3 0 0,6 4 0 16,-6-4 0-16,7 4 0 0,0-1 0 0,-1-3 0 0,1 4 0 0,-1-1 0 0,1 1 0 16,0 0 0-16,-1 0 0 0,6-1 0 0,-4 1 0 0,4 0 0 0,1-1 0 0,-6 1 0 15,6-1 0-15,-1 1 0 0,2 0 0 0,-1-1 0 0,0 1 0 0,0 0 0 16,0-1 0-16,0-3 0 0,0 5 0 0,0-2 0 0,0 0 0 0,0-3 0 15,0 4 0-15,1 0 0 0,-2-4 0 0,-5 3 0 0,6-3 0 0,-7 0-286 0,7 4-252 16,-7-4-78-16,2 0-98 0,-2 0-95 0,0 4 28 0,1-4 46 0,0 0 58 16,-7 0 60-16,0 0 56 0,0 0 58 0,0 0 79 0,0 0 80 0,0 3 74 0,0 6 71 15,-7-7 85-15,0 2 111 0</inkml:trace>
  <inkml:trace contextRef="#ctx0" brushRef="#br0" timeOffset="66331.17">8565 15236 0 0,'-7'0'222'0,"7"3"186"0,-6-3 89 0,6 0 71 0,-6 4 62 0,6-4 56 0,0 0 51 16,0 0 41-16,0 0 38 0,0 4 31 0,0-4 30 0,0 4 28 0,6-4-685 16,-6 3-220-16,6 1 0 0,1-4 0 0,-1 4 0 0,1-4 0 0,0 0 0 15,-1 3 0-15,6 1 0 0,2-4 0 0,-1 4 0 0,0-1 0 0,0-3 0 16,0 4 0-16,0 0 0 0,7-1 0 0,-7-3 0 0,6 4-111 0,-6 0-457 0,7 0-140 16,-7-4-134-16,6 3 15 0,-6 1 36 0,1-1 47 0,5-3 51 0,-6 4 65 15,0-1 63-15,0-3 66 0,0 0 66 0,0 0 90 0,0 0 90 0,-6 0 94 0,5-3 132 16</inkml:trace>
  <inkml:trace contextRef="#ctx0" brushRef="#br0" timeOffset="66597.21">9073 14980 0 0,'-6'-4'162'16,"6"-3"172"-16,0-1 77 0,-7 5 60 0,7-1 52 0,0-3 52 0,-7 3 50 15,7 0 42-15,-6 1 41 0,6-1 25 0,0 0 24 0,-6 1 19 0,6-1 19 0,0 4-286 16,-8-3-364-16,8 3-145 0,0 0 0 0,0 3 0 0,0-3 0 0,0 0 0 0,-6 4 0 15,6-1 0-15,0 1 0 0,0 3 0 0,0 1 0 0,-6 3 0 0,6 0 0 16,0 0 0-16,-7 3 0 0,7 1 0 0,0 3 0 0,-6-3 0 0,6 7 0 16,0-4 0-16,-7 1 0 0,7 2 0 0,-6 1 0 0,6 0 0 0,0-2 0 0,-7-2 0 15,7 3 0-15,0-7 0 0,0 5 0 0,0-4 0 0,-6-1 0 0,6-2 0 0,0-2 0 16,6 1 0-16,-6 1 0 0,0-6 0 0,0 2 0 0,0-4 0 0,0 0 0 16,7-1 0-16,-7 1 0 0,0-4 0 0,0 0-75 0,0 0-448 0,6-4-128 15,1 1-86-15,-7-1-72 0,0 0 25 0,6-4 39 0,1-3 53 0,-7 4 53 16,6-7 56-16,-6 3 57 0,6-8 71 0,-6 5 74 0,8-1 84 0,-2-3 87 0</inkml:trace>
  <inkml:trace contextRef="#ctx0" brushRef="#br0" timeOffset="66730.03">9092 14760 0 0,'0'-4'212'0,"0"0"182"0,0 0 89 0,-6 1 63 0,6-1 51 0,-7 4 39 16,7 0 27-16,0-3 20 0,-6 3 12 0,6 0 5 0,0 0 1 0,0 0 4 0,0 0 1 15,-6 0-386-15,6 0-449 0,0 0-143 0,0 0-97 0,0 0-192 0,0 0-193 16,0 0-3-16,6 3 27 0,-6-3 38 0,6 4 40 0,1-4 46 0,-1 3 47 15,1-3 45-15,0 4 49 0,-1 0 79 0,0-4 81 0,8 4 91 0,-8 0 138 0</inkml:trace>
  <inkml:trace contextRef="#ctx0" brushRef="#br0" timeOffset="67047.12">9594 14808 0 0,'0'3'194'0,"0"1"182"15,-7-1 85-15,7 1 64 0,-6 3 57 0,-1-3 36 0,7 0 31 0,-6 3 28 16,-8-3 24-16,8-1 22 0,0 5 20 0,-7-4 22 0,6 3 14 0,-6-4-381 0,0 5-398 16,0-1 0-16,1 0 0 0,4 0 0 0,-4 1 0 0,-1 0 0 0,-1 2 0 15,8 1-5-15,-6 0-21 0,-2 0 9 0,8 0 11 0,-8 4 15 0,8-4 14 16,-7 3-1-16,7-3-22 0,-8 4 0 0,8-5 0 0,0 2 0 0,-1-1 0 0,0 0 0 16,7 0 0-16,-6-3 0 0,-1-1 0 0,7 0 0 0,-6 0 0 0,6 1 0 0,0-5 0 15,-6 1 0-15,6 0 0 0,0-1 0 0,0 2 0 0,0-2 0 0,6-3 0 16,-6 3 0-16,0-3 0 0,6 4 0 0,-6-4 0 0,7 4 0 0,-1-4 0 15,1 3 0-15,0 1 0 0,-1-4 0 0,0 4 0 0,1-4 0 0,6 3 0 16,-7 1 0-16,1 1 0 0,6-5 0 0,-6 2 0 0,5-2 0 0,2 4 0 0,-8-1 0 16,7-3 0-16,0 5 0 0,-6-5 0 0,5 0 0 0,-4 4 0 0,4-4 0 0,-6 0-66 15,1 0-532-15,6 0-113 0,-6 0-66 0,-1 0-51 0,1 0 27 0,0-4 42 16,-7 4 57-16,6 0 61 0,0 0 64 0,-6 0 68 0,0 0 88 0,0 0 86 16,0 0 85-16,0 0 81 0</inkml:trace>
  <inkml:trace contextRef="#ctx0" brushRef="#br0" timeOffset="67213.69">9340 15309 0 0,'-7'7'221'0,"1"-3"186"0,0 3 92 0,-1-2 73 0,7-3 64 0,-7 2 53 16,7 1 51-16,0-2 37 0,0 1 37 0,-6-4 31 0,6 4 30 0,0-4 30 15,6 0-694-15,-6 3-211 0,7-3 0 0,-7 0 0 0,7 0 0 0,-7 4 0 16,6-4 0-16,0 0 0 0,1 0 0 0,0 3 0 0,-1-3 0 0,0 0 0 0,7 4 0 16,1-4 0-16,-8 4 0 0,8-4 0 0,-2 0 0 0,1 0 0 0,0 0 0 15,6 0-265-15,-5 0-501 0,5 0-52 0,-6 0-31 0,0-4 27 0,7 4 39 16,-8-4 50-16,2 1 54 0,-1-4 69 0,7 3 69 0,-8 0 79 0,2-4 81 0,-2 4 100 15,-5-3 104-15</inkml:trace>
  <inkml:trace contextRef="#ctx0" brushRef="#br0" timeOffset="67630.23">9834 14888 0 0,'0'0'218'0,"0"0"142"0,0 0 70 15,0 0 59-15,0 3 53 0,0 4 53 0,0-3 51 0,0 4 37 0,0 0 32 0,0-1 31 16,0 4 27-16,0 0 31 0,0 0 27 0,0 3-472 0,0 1-359 16,-6 0 0-16,6-1 0 0,0 4 0 0,0 2 0 0,0-6 0 0,0 7 0 0,0-2 0 15,0-1 0-15,0 0 0 0,0 1 0 0,0-1 0 0,0 1 0 0,0-5 0 0,0 1 0 16,0 3 0-16,0-7 0 0,0 4 0 0,-6-4 0 0,6 0 0 0,0-4 0 15,0 0 0-15,0 0 0 0,0-3 0 0,0 3 0 0,0-7 0 0,0 5 0 0,0-5 0 16,0 0 0-16,-6-5 0 0,6 2 0 0,0-1 0 0,0 0 0 0,0-3 0 16,-7 0 0-16,7-4 0 0,0 0 0 0,0 0 0 0,0-4 0 0,0 0 0 0,0 1 0 15,0-4 0-15,7-1 0 0,-7 1 0 0,0 0 0 0,6-1 0 0,0-2 0 16,-6 2 0-16,6 1 0 0,2-3 0 0,-2 1 0 0,0 2 0 0,1 4 0 16,0-5 0-16,-1 5 0 0,1 3 0 0,5-4 0 0,-5 4 0 0,0 0 0 0,-1 3 0 15,7-3 0-15,-6 7 0 0,-1-3 0 0,1 0 0 0,5 4 0 0,-5-1 0 16,0 0 0-16,5 4 0 0,-4-3 0 0,-2 3 0 0,7 0 0 0,-7 0 0 0,7 0 0 15,-6 0 0-15,-1 0 0 0,0 0 0 0,8 3-548 0,-8-3-231 0,1 0-73 16,6 4 15-16,-7-4 29 0,1 0 40 0,-1 4 47 0,1-4 64 0,0 0 67 16,-1 0 71-16,-6-4 75 0,6 4 101 0,-6 0 106 0</inkml:trace>
  <inkml:trace contextRef="#ctx0" brushRef="#br0" timeOffset="68497.14">11280 13514 0 0,'8'0'167'0,"-2"0"169"0,7 0 71 0,-7 0 54 0,1 0 46 16,-1 0 47-16,-6 0 44 0,7-3 46 0,-7 3 41 0,0-4 34 0,0 0 29 15,0 4 25-15,0-3 25 0,0-1-278 0,0 4-336 0,-7-7-94 0,1 3-90 16,6-4 0-16,-7 2 0 0,1-6 0 0,-1 5 0 0,1-4 0 0,6 0 0 0,-14 0 0 15,8 0 0-15,0 0 0 0,-1 0 0 0,1 0 0 0,-8-3 0 0,8 3 0 0,-6 3 0 16,4-4 0-16,-4 2 0 0,5 2 0 0,-6 1 0 0,6 0 0 0,-5 0 0 16,5 3 0-16,-6 0 0 0,7 1 0 0,-8 3 0 0,1 0 0 0,7 3 0 15,-7 1 0-15,0 0 0 0,7 3 0 0,-8 4 0 0,1 0 0 0,0 3 0 0,7 2 0 16,-7 2 0-16,7 4 0 0,-8 0 0 0,1 0 0 0,6 3 0 16,1 1 0-16,-7 3 0 0,7 1 0 0,-1-1 0 0,0 4 0 0,1-4 0 0,0 4 0 0,-1-4 0 15,0 1 0-15,7 2 0 0,-6-2 0 0,6-1 0 0,0 1 0 0,-6-5 0 16,6 4 0-16,6-6 0 0,-6 2 0 0,0-3 0 0,6 1 0 0,-6-2 0 15,7-3 0-15,0-4 0 0,-1 6 0 0,0-6 0 0,1-3 0 0,0 0 0 0,-1 0 0 16,1-4 0-16,5 1 0 0,-5-5 0 0,6 1 0 0,1-4 0 0,-8 0 0 16,7-4 0-16,0-3 0 0,0 0 0 0,-1-1 0 0,2-3 0 0,-1 0 0 0,0-3 0 15,0-1-83-15,0-3 6 0,0-1 7 0,0 1 8 0,6 0 7 0,-12 0 4 16,13-1 9-16,-8-3 5 0,2 4 7 0,-8-1 7 0,7 1 7 0,0 0 7 16,0 0 7-16,-7 3 11 0,8 0 7 0,-8 1 3 0,7-1 8 0,-6 5 6 15,-1-2 12-15,1 4 10 0,-7-2 16 0,6 2 17 0,1 5 13 0,0-5-8 16,-7 5-93-16,6-1 0 0,-6 0 0 0,0 1 0 0,0-1 0 0,0 4 0 0,0 0 0 15,6 0 0-15,-6 0 0 0,0 0 0 0,0 0 0 0,0 0 0 0,0 0 0 0,0 0 0 16,0 0 0-16,0 0 0 0,0 4 0 0,0-1 0 0,0 1 0 0,-6 0 0 16,6-1 0-16,0 1 0 0,0 3 0 0,0 1 0 0,0-1 0 0,0 0 0 15,0 5 0-15,0-5 0 0,0 4 0 0,0 0 0 0,0-1 0 0,0 2 0 16,0 2 0-16,0-3 0 0,0 0 0 0,0 4 0 0,0-4 0 0,0 3 0 0,6 1 0 16,-6-3 0-16,0-2 0 0,0 5 0 0,7-5 0 0,-7 6 0 0,0-6 0 15,7 1 0-15,-7-3 0 0,6 3 0 0,-6-4 0 0,6 0 0 0,-6 0 0 0,7 1 0 16,-7 0 0-16,6-6-44 0,1 2-253 0,-7 1-23 0,7-2-35 0,-1 1-30 15,0-4-14-15,2 4-11 0,-2-4-117 0,-6 0-125 0,6 0 0 0,7 0 20 0,-13 0 39 16,13 0 40-16,-6-4 59 0,-1 4 60 0,0-4 51 0,2 1 50 0,4-2 56 16,-6 1 59-16,1 2 54 0,0-6 95 0</inkml:trace>
  <inkml:trace contextRef="#ctx0" brushRef="#br0" timeOffset="68747.75">11750 13921 0 0,'-7'0'165'0,"7"4"160"0,0-4 59 0,-7 0 53 0,7 3 48 16,-6-3 46-16,6 4 46 0,0-4 35 0,-6 4 29 0,6-1 25 0,-7-3 26 16,7 4 22-16,-7 0 24 0,7-1-278 0,0 0-333 0,0 2-31 0,-6-2 10 0,6 5-7 15,0-1-14-15,0 0-12 0,0 0-16 0,0 1-2 0,0 3 0 0,0-4-44 0,0 4-11 16,0 4 0-16,0-5 0 0,0 2 0 0,0 3 0 0,0-5 0 16,0 5 0-16,6-4 0 0,-6 4 0 0,0-4 0 0,0 0 0 0,7 0 0 0,-7-1 0 15,0 1 0-15,7 0 0 0,-7-3 0 0,0-1 0 0,6-3-55 0,-6 0-181 0,0 3-46 16,6-3-48-16,-6-4-63 0,7 3-70 0,-7-3-130 0,0-3-133 0,7-1 14 15,-7-3 38-15,0 3 41 0,6-3 44 0,-6 0 50 0,7-4 51 0,-7-1 65 16,0 1 68-16,0-3 62 0,6-1 64 0,-6 0 79 0,0-3 122 0</inkml:trace>
  <inkml:trace contextRef="#ctx0" brushRef="#br0" timeOffset="68880.37">11834 13708 0 0,'7'-7'211'0,"-7"0"178"15,0 3 80-15,7 0 61 0,-7 1 52 0,0 3 41 0,6-4 37 0,-6 4 33 0,0-4 28 16,0 4 22-16,0 0 24 0,6 0 2 0,-6 4-1 0,0 0-502 0,0-4-266 15,6 3-140-15,-6-3-161 0,0 0-173 0,8 0-177 0,-2 0-57 0,0 0-36 16,1 0 15-16,0-3 25 0,-7 3 30 0,6-4 35 0,1 0 50 0,-1 1 56 0,0-1 76 16,1 1 83-16,0-5 96 0,-1 4 103 0</inkml:trace>
  <inkml:trace contextRef="#ctx0" brushRef="#br0" timeOffset="73813.69">12440 12925 0 0,'0'-4'109'16,"6"4"156"-16,-6 0 66 0,0-4 58 0,7 4 50 0,-7 0 51 0,0-3 47 0,0 3 43 16,0 0 37-16,0 0 35 0,0 0 28 0,0 0 29 0,0 0 25 0,7-5-227 15,-7 5-278-15,0 0-42 0,0 0-13 0,0 0-15 0,0 0-20 0,0 0-15 0,0 0-16 16,0 0-76-16,0 0-32 0,0 0 0 0,0 0 0 0,0 0 0 0,0 0 0 16,0 0 0-16,0 0 0 0,-7 5 0 0,7-5 0 0,0 3 0 0,0 1 0 15,-7 3 0-15,7-3 0 0,0 3 0 0,-6 4 0 0,0 0 0 0,-1 4 0 16,7 3 0-16,-7 0 0 0,1 4 0 0,-7 4 0 0,7-1 0 0,-1 9 0 0,0-2 0 15,1 5 0-15,-7 0 0 0,6 3 0 0,1 7 0 0,-1-2 0 0,1 2 0 16,-1 8 0-16,1-3 0 0,-1-1 0 0,1 5 0 0,6 1 0 0,-6-2 0 0,6 0 0 16,-8 0 0-16,8 1 0 0,8-5 0 0,-8 0 0 0,0-1 0 0,6-5 0 15,0-1 0-15,1-1 0 0,-1-5 0 0,7-5 0 0,-6-1 0 0,6-2-142 16,0-4-357-16,0-4-70 0,0-4-124 0,6 0-121 0,-5-3 25 0,5-4 43 0,0 0 60 16,1-4 58-16,-1 0 52 0,1-3 52 0,0 0 74 0,-7-1 74 0,7-3 75 15,-2-3 71-15,2 3 85 0,-7-8 122 0</inkml:trace>
  <inkml:trace contextRef="#ctx0" brushRef="#br0" timeOffset="74446.78">12817 13471 0 0,'0'-5'130'0,"0"-2"129"15,0 3 61-15,0-3 60 0,0 4 60 0,0-1 52 0,0 0 48 0,0 1 36 0,0-1 29 16,0 4 25-16,-6-3 26 0,6 3 21 0,0 0 19 0,0 0-217 0,0 0-261 16,0 0-48-16,0 0-17 0,0 0-33 0,0 0-37 0,0 0-24 0,0 0-23 15,0 0-13-15,0 3-6 0,0-3-3 0,0 0-1 0,0 4 5 0,0-1 1 16,0-3 8-16,0 4 6 0,0 3 7 0,0-3 4 0,0-1 5 0,0 1 5 16,0 3 3-16,0 1 2 0,0-5-54 0,0 5-5 0,-6 3 0 0,6-4 0 0,0 1 0 15,0 3 0-15,0 0 0 0,0 0 0 0,0-1 0 0,-6 1 0 0,6 4 0 16,0-4 0-16,0 4 0 0,0 0 0 0,-8 3 0 0,8-4 0 0,0 5 0 0,0-1 0 15,0 4 0-15,-6-4 0 0,6 4 0 0,0-3 0 0,0 3 0 0,-6 0 0 16,6-4 0-16,0 4 0 0,0-4 0 0,0 0 0 0,0 1 0 0,0-4 0 16,0 3 0-16,0-8 0 0,0 6 0 0,0-6 0 0,0-2 0 0,0 3 0 0,0-8 0 15,0 5 0-15,6-4 0 0,-6-1 0 0,0 1 0 0,0-4-154 0,0 0-156 16,6-4-36-16,-6 4-34 0,0-3-32 0,8-1-118 0,-2-4-123 0,-6 2-16 0,6-2 0 16,0 0 30-16,2-2 37 0,-8-6 42 0,6 6 44 0,0-5 67 0,1 1 67 15,-1-4 60-15,1-1 56 0,-7 0 61 0,7 1 79 0</inkml:trace>
  <inkml:trace contextRef="#ctx0" brushRef="#br0" timeOffset="74614.22">12922 13184 0 0,'0'-14'233'0,"0"6"195"0,0-3 104 0,0 5 73 0,0-2 63 16,0 4 46-16,0 1 40 0,0-1 28 0,0 0 26 0,0 4 17 0,0-3 16 15,-7 3 0-15,7 0-681 0,0 0-160 0,0 0 0 0,0 0 0 0,0 0 0 0,0 0 0 16,0 3 0-16,0-3 0 0,7 0-354 0,-7 4-265 0,7 0-181 0,-7-4-8 0,6 3 20 15,0 4 45-15,1-2 52 0,6-2 43 0,-7 4 46 0,1-3 52 0,6 3 55 16,-6 0 82-16,-1 0 85 0,7 1 91 0,-6 4 122 0</inkml:trace>
  <inkml:trace contextRef="#ctx0" brushRef="#br0" timeOffset="74913.35">13274 13683 0 0,'0'3'252'0,"-7"1"190"0,7 0 92 16,-6-1 72-16,6 1 61 0,-6-4 48 0,6 4 44 0,0-4 37 0,-8 0 35 15,8 0 31-15,0 0 32 0,0 0-61 0,0 0-833 0,0 0 0 0,8 0 0 16,-8 0 0-16,6 0 0 0,0 0 0 0,1 0 0 0,-1 0 0 0,7 0 0 16,-6 0 0-16,5 0 0 0,2 0 0 0,-1-4 0 0,6 4 0 0,1 0 0 15,-7-4 0-15,7 4 0 0,-1-3 0 0,1-1 0 0,-1 0 0 0,7 1 0 0,-6-1 0 16,0 0 0-16,-2 1 0 0,2-1 0 0,-1-3 0 0,1 3 0 0,-6 0 0 0,5-3 0 15,1 4 0-15,-8-1 0 0,2 0 0 0,-2 1 0 0,2-1 0 0,-1 0 0 16,-7 4 0-16,0-3 0 0,2 3 0 0,-2-3 0 0,0 3 0 0,0 0 0 16,1 0 0-16,-7 0 0 0,0-5 0 0,0 5 0 0,0 0 0 0,0 5-264 0,0-5-561 15,0 0-54-15,0 0 21 0,0 0 31 0,0 0 40 0,0 0 43 0,-7 0 55 0,1-5 57 16,0 5 81-16,0-4 86 0,6 1 106 0,-8-1 115 0</inkml:trace>
  <inkml:trace contextRef="#ctx0" brushRef="#br0" timeOffset="75833.24">14218 13075 0 0,'0'-4'94'0,"0"1"156"0,0-5 70 0,0 4 66 0,7 1 62 15,-7 0 53-15,0-6 49 0,0 6 41 0,-7-1 37 0,7 0 35 0,0 1 34 16,0-1 25-16,0 0 24 0,0 4-218 0,0-3-267 0,0-1-56 0,0 4-26 16,-6-3-39-16,6 3-36 0,0 0-23 0,0 0-15 0,0 0-35 0,0 0-31 15,0 0 0-15,0 3 0 0,0 1 0 0,0-1 0 0,0 1 0 0,0 3 0 0,0 4 0 16,0 1 0-16,0-1 0 0,0 7 0 0,0-3 0 0,0 7 0 0,0-1 0 0,0 5 0 15,0 4 0-15,0 3 0 0,-7-1 0 0,7 5 0 0,0 4 0 0,0-5 0 16,0 8 0-16,0-4 0 0,0 1 0 0,0 3 0 0,-7-4 0 0,7 4 0 16,0-4 0-16,0 0 0 0,7-3 0 0,-7 0 0 0,0-4 0 0,0 0 0 15,0-4 0-15,7 0 0 0,-7-3 0 0,6-5 0 0,-6 2 0 0,7-4 0 0,-7-5 0 16,6 0 0-16,0-3 0 0,1 1 0 0,0-6 0 0,-1 2 0 0,7-4 0 0,-6 0 0 16,-1-4 0-16,7 0 0 0,-6-4-41 0,6 0-449 0,-1 1-171 0,2-6-175 15,-8-1 10-15,7-1 31 0,0-3 46 0,6-1 49 0,-5 0 59 0,-1-3 63 16,0 0 62-16,6-1 65 0,-5 1 87 0,5-4 86 0,-6 0 81 0,0 4 129 15</inkml:trace>
  <inkml:trace contextRef="#ctx0" brushRef="#br0" timeOffset="76136.37">14778 13576 0 0,'-6'4'258'0,"0"0"190"0,-2-4 96 0,2 3 69 16,6-3 61-16,-6 4 49 0,-1-4 43 0,0 0 39 0,7 4 34 0,0-4 32 15,-6-4 29-15,6 4-150 0,0 0-750 0,0 0 0 0,0-4 0 0,6 1 0 0,-6 3 0 16,7-4 0-16,6 0 0 0,-7-3 0 0,8 3 0 0,-8 1 0 0,14-5 0 16,-7 5 0-16,-1-4 0 0,8-1 0 0,0 1 0 0,-1 0 0 0,1-1 0 15,0-3 0-15,-1 4 0 0,7 0 0 0,-6-5 0 0,-1 6 0 0,1-3 0 16,6 2 0-16,-6 0 0 0,-8 0 0 0,8 0 0 0,-1 3 0 0,-5-3 0 0,5-1 0 15,-6 5 0-15,-6-1 0 0,5-3-98 0,2 3-332 0,-8 0-43 0,0 1-129 16,1 3-134-16,-7-4-18 0,7 4 1 0,-7 0 50 0,0 0 57 0,0 0 49 0,0 0 54 16,0 0 70-16,-7 0 72 0,7-4 59 0,-7 4 58 0,1 0 67 0,0 0 81 15</inkml:trace>
  <inkml:trace contextRef="#ctx0" brushRef="#br0" timeOffset="76363.89">15013 13265 0 0,'0'-7'238'0,"-7"3"197"0,0-3 109 15,1 3 73-15,6 1 62 0,-6-5 47 0,-1 5 43 0,0 3 36 0,7-4 33 16,-6 0 30-16,6 4 29 0,-6-3-122 0,6 3-775 0,-7 0 0 0,7 3 0 16,-7 1 0-16,7 0 0 0,0-1 0 0,0 8 0 0,0-4 0 0,0 8 0 15,0 0 0-15,0 0 0 0,0 2 0 0,0 1 0 0,0 2 0 0,0 5 0 0,7-3 0 16,-7 4 0-16,0 3 0 0,0-4 0 0,0 5 0 0,0-1 0 0,0 0 0 0,0 1 0 16,0-4 0-16,0 3 0 0,0 0 0 0,0-3 0 0,0-4 0 0,7 3 0 15,-7-2 0-15,0-2 0 0,0-2 0 0,0-1 0 0,6-3 0 0,-6 0 0 16,0-1 0-16,6-3 0 0,-6-1 0 0,0-2-29 0,7 0-659 0,-7-1-181 15,0-3 1-15,7-4 29 0,-1 0 43 0,-6 0 42 0,6-4 59 0,1 1 63 0,0-5 72 16,-1 0 72-16,1-3 96 0,-1 0 93 0,0 0 90 0,1-3 136 0</inkml:trace>
  <inkml:trace contextRef="#ctx0" brushRef="#br0" timeOffset="76615.78">15547 13196 0 0,'6'-4'278'0,"0"4"190"0,2 0 94 15,-2-4 70-15,-6 8 59 0,6-4 47 0,-6 0 43 0,0 4 37 0,0 0 33 16,0-1 32-16,0 1 28 0,0 3-333 0,0 0-578 0,0 1 0 0,0-2 0 0,0 6 0 16,0-1 0-16,0 0 0 0,-6 0 0 0,6 4 0 0,0-1 0 0,0 0 0 0,0 2 0 15,0 6 0-15,0-4 0 0,0 0 0 0,0 4 0 0,0 0 0 0,0-1 0 16,0 2 0-16,0-1 0 0,0 0 0 0,0 0 0 0,-6 0 0 0,6 0 0 16,0 1 0-16,0-6 0 0,0 1 0 0,0 1 0 0,0-1 0 0,-8-3 0 15,8-1 0-15,0 1 0 0,0-4 0 0,0 0 0 0,-6 1 0 0,6-5 0 0,0 0 0 16,0-4 0-16,-6 1-633 0,6 0-236 0,-7-4 5 0,7 0 28 0,0 0 37 15,0-4 46-15,-6-3 54 0,6 3 57 0,0-6 70 0,0-2 73 0,-7 1 89 0,7-4 91 16,-7 1 100-16,7-5 142 0</inkml:trace>
  <inkml:trace contextRef="#ctx0" brushRef="#br0" timeOffset="76880.31">15638 12771 0 0,'6'-15'264'0,"-6"0"187"0,7 4 89 0,-7 0 66 0,7 0 55 15,-7 4 49-15,6 0 43 0,-6-1 37 0,0 1 37 0,6 3 34 0,-6 1 30 0,0-1-54 16,7 0-837-16,-7 4 0 0,6 0 0 0,1 0 0 0,-7 4 0 0,13 0 0 16,-7-1 0-16,8 5 0 0,-8-1 0 0,7 4 0 0,0 3 0 0,6 1 0 0,-5 3 0 15,5 1 0-15,-6 3 0 0,6 4 0 0,1-1 0 0,-6 8 0 0,5-3 0 16,1 6 0-16,-8 1 0 0,8-1 0 0,-7 5 0 0,0-1 0 0,-6 4 0 16,5-1 0-16,-5 6 0 0,6-1 0 0,-7-2 0 0,-6 2 0 0,7 0 0 15,-7 4 0-15,0-5 0 0,0 4 0 0,0-2 0 0,-7 1 0 0,7-2 0 0,-6 0 0 16,0 3 0-16,-1-3 0 0,-6-1 0 0,7-4 0 0,-8 2 0 0,8-1 0 0,-7-4 0 15,-1-3 0-15,2-1-121 0,-1-2-545 0,0-5-192 0,0-4 5 0,-1 1 32 16,2-4 44-16,-2-8 47 0,2 1 58 0,-1-4 63 0,6-3 58 0,-6-5 60 16,7-3 81-16,-8-3 87 0,2 0 98 0,5-6 141 0</inkml:trace>
  <inkml:trace contextRef="#ctx0" brushRef="#br0" timeOffset="82996.56">16674 12543 0 0,'6'-3'135'0,"-6"3"169"0,0-4 78 0,6 4 62 0,-6-4 54 16,0 4 50-16,0 0 43 0,0-3 40 0,-6 3 37 0,6-4 40 0,0 1 40 16,0 3 39-16,-6-5 33 0,6 2-247 0,0 3-303 0,-7-3-186 0,7 3-84 15,0-4 0-15,0 4 0 0,-7-4 0 0,7 4 0 0,0 0 0 0,0 0 0 0,-6 0 0 16,6 0 0-16,-6 4 0 0,6-4 0 0,0 0 0 0,-8 4 0 0,8-1 0 0,-6 0 0 15,0 2 0-15,-1 2 0 0,1 4 0 0,-1-4 0 0,1 8 0 0,-1 0 0 16,-5-1 0-16,4 7 0 0,-4 2 0 0,5 3 0 0,-6 3 0 0,0 4 0 16,0 0 0-16,0 7 0 0,0 0 0 0,0 4 0 0,0 4 0 0,0 0 0 15,6 3 0-15,-5 4 0 0,-2-4 0 0,1 4 0 0,7 0 0 0,-7 4 0 0,6-8 0 16,1 4 0-16,0-1 0 0,-2-2 0 0,2-4 0 0,0 3 0 0,6-7 0 16,0 0 0-16,-7-4 0 0,7-3 0 0,7 0 0 0,-7-4 0 0,0-1 0 0,6-2 0 15,0-4 0-15,2-4 0 0,-8-1 0 0,6-2 0 0,0-1 0 0,1-4 0 16,6 2 0-16,-7-2 0 0,1-6-328 0,-1 3-181 0,8-4-157 0,-8 0-161 15,7-3 11-15,-6-1 40 0,5 1 52 0,-5-4 57 0,6 0 57 0,-6-4 60 0,5 1 71 16,-5-5 71-16,6 5 77 0,-7-8 74 0,1 4 74 0,-1-4 123 0</inkml:trace>
  <inkml:trace contextRef="#ctx0" brushRef="#br0" timeOffset="83448.78">16881 13312 0 0,'0'-3'179'0,"0"-1"141"0,0 1 56 0,0 3 55 0,0 0 52 15,0 0 42-15,0 0 38 0,0 0 31 0,0 0 26 0,0 0 33 0,0 0 32 16,0 0 32-16,8 0 32 0,-8 3-259 0,0 1-312 0,0 3-30 0,0-3 14 15,0 4-10-15,0-2-11 0,0 6-116 0,0-1-25 0,6 3 0 0,-6 1 0 16,0 0 0-16,0 3 0 0,0 0 0 0,0 4 0 0,0-1 0 0,0 6 0 0,0-5 0 16,0 3 0-16,0 5 0 0,0-5 0 0,0 1 0 0,0 0 0 0,-6-1 0 15,6-3 0-15,0 0 0 0,0 0 0 0,0-3 0 0,-8-1 0 0,8-4 0 0,0-2 0 16,0 2 0-16,0-3 0 0,-6-3 0 0,6-5 0 0,0 4 0 0,0-7 0 16,0 0 0-16,0 0 0 0,-6-3 0 0,6-1 0 0,0-3 0 0,0-4 0 15,0 0 0-15,0 0 0 0,0-7 0 0,0 3 0 0,0-7 0 0,0 0 0 0,0 0 0 16,0-4 0-16,6 1 0 0,-6-1 0 0,6-3 0 0,-6 3 0 0,8-3 0 15,-2 3 0-15,0-3 0 0,1 7 0 0,-1-4 0 0,1 5 0 0,6-2 0 0,-7 5 0 16,0 0 0-16,2 3 0 0,-2 1 0 0,7-2 0 0,-7 5 0 0,1 4 0 16,0-3 0-16,-1 2 0 0,0 1 0 0,0 4 0 0,2-2 0 0,4 2 0 15,-5-1 0-15,0 4 0 0,-1-4 0 0,1 4 0 0,-1 0 0 0,0 0 0 0,2 0 0 16,-2 0 0-16,0 0 0 0,7 4 0 0,-6-4 0 0,-1 4 0 0,1-4 0 16,-1 3 0-16,1 2-264 0,0-5-454 0,-1 3-70 0,0 0-48 0,0 1 23 0,2-4 34 15,-2 4 49-15,0 0 51 0,1-1 65 0,-7-3 67 0,6 0 74 0,-6 4 73 16,7-4 99-16,-7 0 101 0</inkml:trace>
  <inkml:trace contextRef="#ctx0" brushRef="#br0" timeOffset="83830.41">17325 13657 0 0,'6'0'196'15,"-6"-4"184"-15,7 4 93 0,-7-3 79 0,6 3 73 0,-6-4 53 0,7 4 49 0,-1 0 40 16,1-3 37-16,-1 3 33 0,0 0 33 0,2 0 27 0,-2 0-512 0,0 0-385 0,1 0 0 15,6 3 0-15,-7-3 0 0,7 0 0 0,-7 0 0 0,8 0 0 0,-1 4 0 16,0-4 0-16,0 0 0 0,0 0 0 0,6 0 0 0,-5 0 0 0,5-4 0 16,-6 4 0-16,6 0 0 0,-5-3 0 0,5-1 0 0,1 4 0 0,-8-4 0 15,8 1 0-15,-6-1 0 0,-2-3 0 0,8 4 0 0,-7-2 0 0,0 1 0 0,0 1 0 16,0-1 0-16,-7 0 0 0,8 1 0 0,-8 3 0 0,0-4-209 0,2 0-464 16,-2 4-184-16,0 0 5 0,-6 0 29 0,6 0 43 0,1 0 44 0,-7 0 66 0,0 4 65 15,0-4 65-15,7 0 63 0,-7 0 89 0,0 4 88 0,0-4 92 0,0 0 135 16</inkml:trace>
  <inkml:trace contextRef="#ctx0" brushRef="#br0" timeOffset="84113.48">18132 13361 0 0,'0'-4'149'16,"0"0"161"-16,0 4 84 0,-6-3 61 0,6 3 57 0,0 0 43 0,0 0 40 0,-7 0 31 16,7 3 29-16,0 1 27 0,0 0 25 0,-7 3 17 0,7 0 11 15,0 4-248-15,-6 0-301 0,6 0-69 0,0 4-37 0,-6 3-26 0,6 0-19 0,0 0-12 0,0 5-11 16,0-1-10-16,-6 0-7 0,6-1-10 0,0 5-13 0,0 1-13 0,0-6-16 16,0 5-27-16,0-5-25 0,0-2-36 0,0 3-37 0,0-4-27 0,0-4-29 15,0 2-29-15,0-2-29 0,0-3-18 0,0-4-17 0,0 1-87 0,0-5-95 16,0-3-55-16,0 0-39 0,0 0 33 0,0 0 41 0,0 0 53 0,0-3 53 15,6-5 44-15,-6 1 43 0,0-4 46 0,0 0 47 0,0-3 44 0,0-2 52 0</inkml:trace>
  <inkml:trace contextRef="#ctx0" brushRef="#br0" timeOffset="84246.31">18152 13078 0 0,'0'-10'241'0,"7"2"182"0,-7 4 81 0,0 1 64 0,6 0 52 15,-6-1 43-15,0-1 35 0,0 5 31 0,0 0 29 0,0 0 18 0,0 0 13 16,0 5-8-16,0-1-140 0,0 2-641 0,0-2 0 0,0 4 0 0,6-5-368 15,-6 1-222-15,6-1-198 0,-6 1-6 0,8 3 22 0,-2 1 26 0,0-1 28 16,1-3 43-16,-1 7 44 0,1-4 63 0,6 0 65 0,-7 0 90 0,0 1 88 0,2-5 103 16,4 5 144-16</inkml:trace>
  <inkml:trace contextRef="#ctx0" brushRef="#br0" timeOffset="84546.31">18536 13477 0 0,'0'3'201'0,"0"2"181"0,0-1 87 16,0-1 79-16,6-3 75 0,-6 4 52 0,7-4 48 0,0 4 39 0,-7-4 37 15,6 3 34-15,1-3 33 0,-1 0 30 0,7 0-482 0,-6 4-414 0,-1-4 0 16,8 0 0-16,-8 0 0 0,7 4 0 0,-7-4 0 0,7 0 0 0,0 0 0 15,1 3 0-15,-2-3 0 0,2 0 0 0,-2 0 0 0,1 0 0 0,1 0 0 0,-2 0 0 16,2 0 0-16,-2 0 0 0,1-3 0 0,-6 3 0 0,6 0 0 0,1-4 0 16,-8 4 0-16,6-4 0 0,-5 1-124 0,0 3-329 0,-1-4-44 0,1 0-154 0,-1 4-162 15,-6-3 16-15,6 3 39 0,-6 0 57 0,0 0 60 0,0 0 53 0,0 0 55 16,0 0 76-16,-6 0 79 0,0 0 65 0,6 0 65 0,-7 3 69 0,1-3 119 16</inkml:trace>
  <inkml:trace contextRef="#ctx0" brushRef="#br0" timeOffset="84747.31">18706 13295 0 0,'-7'-12'250'0,"7"6"190"0,0-2 96 0,0 0 71 0,0 1 59 16,-7 3 48-16,7 1 40 0,0-1 40 0,0 1 36 0,0 3 32 0,0 0 32 15,0 0-50-15,0 0-844 0,-6 3 0 0,6 1 0 0,0 3 0 0,0-3 0 16,6 7 0-16,-6-3 0 0,0 2 0 0,0 5 0 0,7-5 0 0,-7 6 0 16,0 2 0-16,7 4 0 0,-7-4 0 0,6 4 0 0,-6 4 0 0,0-1 0 0,6-4 0 0,-6 10 0 15,0-6 0-15,7 1 0 0,-7-1 0 0,0 1 0 0,6 0 0 0,-6 0 0 16,0-5 0-16,0 5 0 0,7-8 0 0,-7 0 0 0,0 2 0 0,0-6 0 15,0 0-247-15,0-3-245 0,7-3-136 0,-7-1-138 0,0 0-21 0,0-3 3 0,0-4 45 16,6 0 54-16,0-4 60 0,-6 1 61 0,7-5 73 0,0-3 73 0,-1 4 70 16,-6-4 68-16,6-3 69 0,1-2 86 0</inkml:trace>
  <inkml:trace contextRef="#ctx0" brushRef="#br0" timeOffset="84962.72">19155 13100 0 0,'6'-7'244'0,"1"-1"178"0,0 5 75 15,-7-1 67-15,0 4 59 0,6-3 58 0,-6 3 56 0,0 0 43 0,0 0 37 16,0 3 35-16,-6 1 29 0,6-1 28 0,0 1-725 0,0 0-184 0,0 7 0 16,0-4 0-16,0 4 0 0,-7 0 0 0,7 1 0 0,0 2 0 0,0-3 0 0,0 7 0 15,0 1 0-15,0-1 0 0,0 0 0 0,0 4 0 0,0 0 0 0,0 0 0 0,7 3 0 16,-7-2 0-16,0 2 0 0,0-3 0 0,0 4 0 0,6-4 0 0,-6 0 0 16,0 0 0-16,6 0 0 0,-6-4 0 0,0 0 0 0,0 1-94 0,6-1-401 15,-6-3-166-15,0 0-175 0,-6-4 10 0,6 0 34 0,0-1 51 0,0-2 53 0,0-1 59 16,0 0 59-16,-6-3 63 0,6 0 64 0,0-1 80 0,0-3 83 0,-6-3 83 15,6-1 128-15</inkml:trace>
  <inkml:trace contextRef="#ctx0" brushRef="#br0" timeOffset="85281.27">19193 12364 0 0,'0'-7'180'0,"0"0"163"0,0-1 59 0,8 1 56 0,-8 4 53 0,0-1 45 0,6-1 47 16,-6 2 33-16,6 3 36 0,-6-4 32 0,7 4 35 0,-1 0 31 0,1 0 31 16,0 4-293-16,-1-1-350 0,0 2-35 0,8-1-96 0,-8 2-27 0,7 2 0 15,0-1 0-15,0 4 0 0,0 4 0 0,6-4 0 0,-5 3 0 0,-1 4 0 0,6 1 0 0,-6 2 0 16,1 2 0-16,5 3 0 0,-6-1 0 0,0 1 0 0,-1 3 0 16,2 1 0-16,-8 2 0 0,8 1 0 0,-8 4 0 0,1-1 0 0,-1 1 0 0,0 3 0 15,-6 1 0-15,0-1 0 0,0 4 0 0,0 0 0 0,0-3 0 0,-6 6 0 16,0-3 0-16,-1 3 0 0,1 1 0 0,-8 0 0 0,8 0 0 0,-8 3 0 15,2-3 0-15,-1 2 0 0,-7 2 0 0,8-1 0 0,-8 1 0 0,0-5 0 0,7 4 0 16,-7-3 0-16,1 0 0 0,0-5 0 0,-1 2-265 0,7-1-120 0,-7-7-116 0,8-2-119 16,-2-1-69-16,1-1-60 0,1-8 26 0,4-2 36 0,-4-5 45 0,6-4 45 15,-1-2 49-15,-6-9 52 0,13 0 77 0,-7-3 77 0,1-6 74 0,-1-3 75 0</inkml:trace>
  <inkml:trace contextRef="#ctx0" brushRef="#br0" timeOffset="87914.51">12707 14569 0 0,'0'0'61'0,"0"4"142"0,7-4 58 0,-7 4 41 0,6 3 29 0,0-4 31 0,-6 5 28 15,8-1 24-15,-2 0 26 0,0 4 24 0,0 1 23 0,8-1 28 0,-8 3 28 16,7 0-171-16,-7-2-208 0,8 3-36 0,-2 0-8 0,2-1 3 0,-1 0 2 16,7-3 4-16,-8 3 2 0,8-2-1 0,-1-1-3 0,1 0-4 0,0 0-5 15,-1-4-10-15,7 1-11 0,0-1-9 0,0-3-8 0,0-1-6 0,1-3-8 0,-2 4-6 16,1-8-11-16,7 4-8 0,-1-3-9 0,2-1-8 0,-2 0-6 0,1-3-12 15,-1 0-10-15,7 0-20 0,-7-4-19 0,7 0-26 0,1 3-28 0,-1-4-23 0,0-2-25 16,-1 3-9-16,9 1-6 0,-9-2-1 0,9 1 0 0,-9 1 11 0,7-5 11 16,-5 3 10-16,5 2 10 0,1-1 16 0,-7 0 20 0,6 0 29 0,1-1 30 15,0 5 27-15,0-4 25 0,-7 4 17 0,6-3 13 0,1 2 7 0,-1 1 8 16,-5-1-1-16,5 1-2 0,1 0 4 0,-1-1 4 0,-6 5 3 0,7-5 0 16,-7 4 2-16,7-3 1 0,-7 4-6 0,6-1-5 0,-5 0-7 0,5 1-4 0,-7-1-4 15,2 1-2-15,-1-1-4 0,6 1 0 0,-5 3-4 0,-1-4 1 0,0 4-1 16,-1 0 2-16,2 0-5 0,-1 0-6 0,0 4 4 0,1-1 5 0,-8 1 0 0,7-1-2 15,-7 4-3-15,7 1 0 0,-6-1-4 0,-1 4-2 0,-6 0-3 0,7 0-2 16,-7 4-3-16,7-4-2 0,-7-1-4 0,-6 5 0 0,5-3-8 0,-5 2-4 16,0-3-18-16,-1 4-19 0,1-4-53 0,-8-5-58 0,2 6-51 0,-2-5-50 15,2 1-133-15,-8-1-137 0,1 1-83 0,6-5-72 0,-13 4 9 0,7-7 23 16,-7 4 27-16,0-4 30 0,0 4 44 0,-7-4 46 0,0 0 72 0,1 0 71 0,-1 0 69 16,-5-4 72-16</inkml:trace>
  <inkml:trace contextRef="#ctx0" brushRef="#br0" timeOffset="88747.05">13906 15174 0 0,'6'0'53'0,"0"0"133"0,-6 0 52 0,7 0 42 0,-7 0 37 0,6 0 38 15,-6 0 37-15,7 0 37 0,-7 3 35 0,7-3 37 0,-7 0 32 0,0 0 36 16,0 0 33-16,0 0-159 0,0 0-201 0,0 0-21 0,0 4 2 0,0-4-6 0,6 0-8 15,-6 5-13-15,0-5-17 0,6 2-17 0,-6 2-16 0,0 4-20 0,0-4-14 16,7 3-17-16,-7 0-14 0,0 4-11 0,7 3-11 0,-7-3-9 0,0 8-8 16,0-5-5-16,0 8-3 0,0-4-3 0,6 5-2 0,-6 2 4 0,0 1 0 15,0-1 2-15,-6 1 3 0,6 4 3 0,0-1 6 0,0 0-6 0,0 0-41 16,0 1 0-16,0-1 0 0,0 0 0 0,0 1 0 0,0-1 0 0,0 0 0 0,6 1 0 16,-6-5 0-16,0 1 0 0,0-1 0 0,6 1 0 0,-6-4 0 0,7 1 0 0,-7-6 0 15,7 1 0-15,-1 1 0 0,1-4 0 0,-1-1 0 0,-6 1 0 0,6-4 0 16,1-4 0-16,0 0-133 0,-1 0-84 0,8-3-41 0,-8-4-32 0,0 5-32 15,7-10-22-15,-6 5-20 0,6-6-79 0,-7 1-81 0,8-6-64 0,-8 4-57 0,7 0 22 16,0-8 34-16,0 4 52 0,-7-3 50 0,8-1 59 0,-2 1 55 0,2-1 53 0,-8 1 50 16,7-4 51-16,0 2 56 0</inkml:trace>
  <inkml:trace contextRef="#ctx0" brushRef="#br0" timeOffset="88962.66">14466 15884 0 0,'0'4'177'0,"0"-4"168"16,0 4 72-16,-7-1 54 0,7-3 45 0,0 4 50 0,0-4 45 0,0 5 45 0,-7-5 41 15,7 2 29-15,0-2 25 0,0 4 20 0,0-4 16 0,0 4-294 0,0 0-356 16,-6 0-67-16,6 3-70 0,0-4 0 0,0 4 0 0,0-3 0 0,0 4 0 16,-7-2 0-16,7 6-70 0,0-5-143 0,0 0-55 0,0 4-55 0,0 0-50 0,0-3-156 15,-6 3-156-15,6-4-24 0,6 0 1 0,-6 0 32 0,0 0 36 0,0 2 42 16,0-6 47-16,7 1 64 0,-7-4 66 0,0 0 71 0,0-4 70 0,6 4 73 15,-6-8 104-15</inkml:trace>
  <inkml:trace contextRef="#ctx0" brushRef="#br0" timeOffset="89479.37">14693 15163 0 0,'0'-4'178'0,"0"4"165"0,-6 0 60 15,6 0 41-15,0 0 29 0,0 0 43 0,0 0 45 0,0 0 39 0,0 0 37 16,6 0 26-16,-6 0 24 0,0 4 18 0,7-4 19 0,0 3-304 0,-7 1-360 16,6 0-78-16,0-1-36 0,1 1-31 0,-1 1-29 0,1-3-57 0,0 5-59 15,-1-2-50-15,8-1-41 0,-2 3-104 0,-6-4-107 0,8 1-61 0,-8 3-51 0,7-3 22 16,1-1 36-16,-8 1 56 0,6-4 60 0,2 3 54 0,-8-3 53 0,7 0 53 15,-6 0 52-15,6 0 51 0,-7-3 57 0</inkml:trace>
  <inkml:trace contextRef="#ctx0" brushRef="#br0" timeOffset="89762.76">15084 15097 0 0,'7'-4'96'0,"-7"4"147"0,0 0 56 0,0 0 39 0,0 0 33 16,-7 0 34-16,7 0 31 0,-6 0 25 0,6 0 21 0,-6 4 16 0,-2 0 12 15,2-4 12-15,0 3 13 0,-8 1-220 0,8 3-261 0,0-3-40 0,-7 3-8 16,6 0-10-16,-6 1-9 0,0 0-15 0,0 2-14 0,0 1-13 0,0 0-9 15,0 0-2-15,-1 1-4 0,2-2-4 0,-1 5-4 0,-7-1-1 0,8-3-2 16,-8 4 7-16,6 0 6 0,-5 0 14 0,6-1 13 0,-6 5 16 0,5-5 18 0,-5-3 11 0,6 4 15 16,0-1 16-16,-7 1 17 0,8-4 17 0,-2 3 18 0,1-6 12 0,7 3 10 15,-8 0-7-15,8-4-11 0,0 0-3 0,-8 1 2 0,14-4 12 0,-6 3 16 16,6-3 12-16,-6-4 11 0,6 3 1 0,0-3 1 0,6 0-10 0,-6 0-8 16,6 0-4-16,2 0-2 0,-2 0 9 0,0-3 13 0,8 3-5 0,-8-4-6 15,13-1-27-15,-5 3-28 0,-2-6-21 0,8 4-23 0,-7-3-10 0,7 0-10 0,0 3-3 16,-2-3-5-16,2-1-14 0,-1-3-12 0,1 4-30 0,6 0-39 0,-6-4-37 15,-1 4-36-15,1-1-33 0,-1-3-31 0,1 4-41 0,0 0-36 0,-1-4-93 0,1 7-95 16,-1-4-73-16,-6 2-65 0,7 1 19 0,-7-2 32 0,0 3 50 0,0 1 51 16,-1-1 52-16,2 1 51 0,-8-1 50 0,1 1 48 0,-1 3 57 0,1 0 60 15</inkml:trace>
  <inkml:trace contextRef="#ctx0" brushRef="#br0" timeOffset="90030.04">14914 14976 0 0,'0'-4'145'0,"-6"1"155"0,6-1 56 16,-6 4 39-16,6-4 31 0,0 4 41 0,-6-3 39 0,6 3 34 0,-7 0 31 15,7 0 27-15,0 3 26 0,0-3 19 0,0 4 18 0,0 0-263 0,0-1-314 16,0 5-30-16,0-1 4 0,7 4 5 0,-7 0 2 0,0 3-17 0,0 1-19 16,6 4-19-16,-6 3-22 0,6 0-25 0,-6 3-21 0,0 1-16 0,6 3-12 0,2 1-10 15,-2-2-9-15,-6 6-4 0,6-1-4 0,1-1 0 0,-1 2-3 0,1-1 0 16,0-4-4-16,-1 0 6 0,0 1 6 0,-6-1 9 0,7-4 10 0,0-3-3 0,-1 0-5 15,-6 0-10-15,6-3-15 0,-6-4-6 0,0-1-10 0,7-3-2 0,-7-4-4 16,0 4-18-16,7-7-20 0,-7 0-56 0,0-1-60 0,0-3-34 0,0 0-29 16,6-3-13-16,-6-1-8 0,0-3 28 0,7 3 32 0,-7-3 24 0,0-4 26 15,6 0 22-15,-6 4 22 0,6-4 37 0,-6 0 39 0,0-4 58 0,7 4 76 0</inkml:trace>
  <inkml:trace contextRef="#ctx0" brushRef="#br0" timeOffset="90597.82">15064 15478 0 0,'-6'-4'26'15,"6"0"118"-15,0 0 43 0,-6 4 31 0,6 0 23 0,-7 0 24 0,0 0 25 16,7 0 18-16,-12 4 17 0,5 0 14 0,1 4 11 0,-1-6 12 0,-6 7 7 15,7-6-142-15,-1 5-169 0,-6 3-25 0,0-4-5 0,6 4 0 0,-6 0 6 16,1 0 0-16,4 0 4 0,-4 4 10 0,-1-5 11 0,6 5 9 0,-6-5 8 0,7 6 2 16,-8-5 2-16,8 0-1 0,0 0 0 0,0 0-1 0,-2 0 1 0,2 0-6 0,0 0-7 15,-1-4-7-15,7 0-7 0,0 1-10 0,0-5-9 0,0 1-2 0,0-1-3 16,0 1 2-16,0 0 5 0,7-4 5 0,-1 0 4 0,-6 0 1 0,6 0 0 16,2 0 1-16,-2-4 1 0,6 4-12 0,-4-4-12 0,-2 1-21 0,7-1-17 15,-7 1-28-15,8-1-28 0,-2 0-31 0,-6-3-30 0,8 3-14 0,-1-3-12 16,-7 0-46-16,8 3-51 0,-2-3-38 0,2-1-32 0,-2 1-13 0,-5 3-10 0,6-3 10 15,0 3 11-15,-7 1 48 0,8-1 53 0,-2 1 35 0,-4-1 32 0,-2 0 51 0,0 4 51 16,1 0 63-16,-1 0 65 0,1 0 40 0,-7 0 36 0,6 4 30 0,-6 0 29 16,0 3 22-16,0-4 25 0,-6 5-7 0,6-1-14 0,-7 0 4 0,1 4 7 15,-1 0-33-15,1 0-43 0,-8 0-20 0,8 0-19 0,-7 0 0 0,6 0 3 0,-5 5 4 16,-1-2 6-16,-1-3 1 0,2 3 3 0,-2 1 5 0,8 0 6 0,-7 3 8 16,0-4 4-16,0-3 0 0,7 4-3 0,-8 0-10 0,8 0-10 0,-7-5-9 15,6 5-11-15,1-4-8 0,6 0-8 0,-7-4-11 0,1 4-9 0,6 0-22 16,0-3-22-16,0-1-20 0,0-3-19 0,6 3-8 0,-6-4-9 0,7 1-12 0,-1 3-13 15,1-2-17-15,0-3-15 0,5 2-14 0,-6-4-15 0,8 5-11 0,-8-5-9 16,7 3-8-16,1-3-5 0,-2-3-10 0,8 3-9 0,-7-5-12 0,0 5-13 16,6-4-4-16,-5-3-2 0,6 4 1 0,-1-5 3 0,-6 5 5 0,6-4 11 0,1 0 7 15,-1-1 5-15,-5-3-3 0,4 4-4 0,2-4-28 0,-6 3-28 0,5-3-8 16,-6 1-4-16,6-2 22 0,-5 5 23 0,-1-3 49 0,0-2 53 0,0 1 30 16,-1 0 26-16,2 4 13 0,-8-4 12 0,1 0 20 0,6 3 26 0,-13 1 51 0,6 0 56 15,1 0 37-15,-7-1 36 0,6 5 8 0,-6-5 4 0,0 4-30 0,0 1-38 16,-6 3-24-16,6-4-22 0,-7 4-12 0,1 0-13 0,-1 0-17 0,1 0-19 15,-1 4-23-15,1-1-27 0,0 1-23 0,-8 0-22 0,8 3-14 0,-7 1-13 16,6-1-9-16,-6-3-11 0,0 3-6 0,0 4-4 0,0-3 0 0,0-2 0 0,0 5 10 16,0-3 8-16,0-1 19 0,-1 4 20 0,2-3 10 0,-1-1 9 0,-7 0-7 15,8 0-5-15,-2 1-4 0,1-4-3 0,-6 2 3 0,6-6 0 0,-1 4 2 0,2-4-2 16,-2 0-8-16,2 0-7 0,-1-4-19 0,-1 1-19 0,2-4-24 0,5-4-22 16,-6 4-16-16,7-4-15 0,-1-3-7 0,0-2-3 0,7 1-1 0,-6 1-1 15,6-4 3-15,0-1 6 0,6 1 5 0,-6 0 6 0,7-5-10 0,0 1-8 16,-1 4-16-16,7-4-15 0,-6 0 19 0,5 0 27 0,2 1 18 0,-1-5 16 0,-1 4 11 0,8-4 10 15,-6 1 8-15,5 3 9 0,-6-4 12 0,6 3 26 0</inkml:trace>
  <inkml:trace contextRef="#ctx0" brushRef="#br0" timeOffset="90912.85">15241 15309 0 0,'12'-14'53'16,"8"-5"140"-16,-7 8 61 0,0 0 45 0,0 0 39 0,-6 4 36 0,6 0 35 15,-7 3 37-15,8 0 37 0,-8 1 40 0,0 3 40 0,1 0 34 0,-1 3 32 16,-6 1-166-16,7 3-206 0,-7-3-42 0,6 3-18 0,-6 1-16 0,0-1-10 0,0 0-19 16,0 4-15-16,0 0-22 0,0 1-20 0,-6-2-21 0,6 1-25 0,0 3-15 15,-7 2-16-15,7-2-8 0,-6 1-9 0,-1 0-3 0,7-1-3 0,-6 4-7 16,0-3-3-16,-2 0-14 0,8-1-10 0,-6 0-17 0,0 2-14 0,-1-1-17 0,1-4-16 15,6 3-16-15,-7-3-19 0,1-4-16 0,6 4-13 0,-7-3-9 0,7-4-6 16,0 3 7-16,-6-4 7 0,6 1 14 0,0 0 17 0,0-4 14 0,0 3 16 16,0-3 11-16,6 0 14 0,-6-3 12 0,0 3 12 0,7-4 13 0,-7 0 12 0,6 1 7 15,1-1 4-15,-1 1-5 0,-6-5-7 0,13 4-9 0,-7-3-7 0,-6 3-8 16,14-3-10-16,-8 0-5 0,1 3-6 0,-1-3 0 0,1 0 1 0,6 3 2 0,-7 0 4 16,0-3 6-16,2 3 5 0,4 1 15 0,-5 3 18 0,0-4 19 0,-1 4 20 15,0 0 26-15,7 0 25 0,-6 4 25 0,-7-1 23 0,7 1 29 0,-1 3 29 16,0 1 33-16,-6 3 30 0,7-4 17 0,-7 7 16 0,7-3 2 0,-7 4-1 15,0 0-8-15,0-1-12 0,0 1-13 0,0 4-17 0,-7-5-16 0,7 4-20 16,-7 1-27-16,7-5-30 0,-6 5-42 0,0-5-46 0,-1 4-52 0,0-3-53 0,1 4-53 16,-1-5-51-16,1 1-47 0,-7-4-44 0,6 3-41 0,-5 2-37 0,-2-6-130 0,1 1-138 15,0-4-19-15,0 4 1 0,1-3 29 0,-2 0 35 0,-5-1 53 0,6 0 56 16,0-4 57-16,-1 5 55 0,2-8 57 0,-2 0 55 0,-5 0 58 0,6 0 90 16</inkml:trace>
  <inkml:trace contextRef="#ctx0" brushRef="#br0" timeOffset="91078.94">15202 15807 0 0,'6'-10'84'0,"7"2"150"0,0-3 63 15,0 5 61-15,0-3 60 0,0-2 58 0,0 8 58 0,0-5 46 0,0 5 40 16,0-4 39-16,6 3 35 0,-5 4 39 0,-1-4 40 0,6 4-199 0,-6 0-246 16,7 0-39-16,-7 4-11 0,0-4-34 0,6 4-226 0,-5 3-18 0,5-4 0 15,-6 5 0-15,7-5 0 0,-7 8 0 0,7-2 0 0,-8-3 0 0,8 5 0 0,-7-3 0 16,-1 2 0-16,8-2 0 0,-6 3 0 0,-2-4 0 0,1 4-37 0,1-4-322 16,-2 1-63-16,2 0-175 0,-2-2-181 0,-5-2-2 0,6 3 26 0,-6-3 38 0,5 0 45 15,-4-1 51-15,-2-3 53 0,0 0 56 0,0 0 59 0,-6 0 82 0,7-3 86 16,0-1 82-16,-7 0 131 0</inkml:trace>
  <inkml:trace contextRef="#ctx0" brushRef="#br0" timeOffset="91896.8">16810 14694 0 0,'0'7'33'0,"6"0"128"0,1-2 60 0,0 1 40 0,-1 2 38 16,1-1 32-16,-1-3 31 0,0 3 30 0,8-4 27 0,-8 5 29 0,8-4 28 15,-8 0 30-15,7-2 29 0,0 3-142 0,0-5-174 0,7 4-31 0,-1-4-13 16,1 3-9-16,-2-3-10 0,2 0-9 0,7 0-8 0,-1-3-10 0,0 3-12 0,0-4-12 15,7-1-11-15,-1 3-20 0,7-2-19 0,-6-4-16 0,5 4-18 0,8-3-42 16,-7 0-46-16,6 0-19 0,1-1-16 0,0 2-7 0,0-6-2 0,-1 5 1 0,7 0 5 16,-6-1-2-16,6 0-1 0,0-2 1 0,1 6 0 0,-8-3 4 0,7 0 4 15,1 3 23-15,-2 1 27 0,-5-1 9 0,5 0 6 0,-4 4-4 0,-2 0-7 16,7 0-5-16,-7 0-6 0,1 4-1 0,-1-4 0 0,-5 4 4 0,5-4 5 16,-6 3 6-16,1 1 7 0,-1-1 16 0,0 1 18 0,-7-4 20 0,1 4 21 0,-1-1 15 15,2-3 14-15,-2 0 8 0,-7 4 7 0,8-4 12 0,-7 0 11 0,0 0 12 0,0 0 14 16,-6-4 14-16,7 4 12 0,-9 0-1 0,9-3-3 0,-7 3-14 0,-2 0-14 15,2-4-12-15,0 4-11 0,-1 0-11 0,-5-4-11 0,5 4-44 0,1 0-48 16,-2 0-55-16,-4 0-52 0,-1 0-67 0,7 0-66 0,-8 0-166 0,-5 0-169 16,6 0-23-16,0 0 0 0,-6 0 23 0,6 4 23 0,-7-4 29 0,0 0 35 0,1 0 54 15,-7 0 59-15,0 0 56 0,0 0 59 0,0 0 71 0,-7 4 110 0</inkml:trace>
  <inkml:trace contextRef="#ctx0" brushRef="#br0" timeOffset="92497.17">17325 15419 0 0,'0'-3'95'0,"0"-1"145"0,0 0 53 0,0 4 36 0,0 0 31 16,0 0 35-16,0 0 33 0,0 0 33 0,0 0 33 0,0 0 28 0,0 4 27 15,0 0 23-15,6-1 24 0,-6 4-206 0,0-2-253 0,0 5-24 0,0-2 7 0,0 2-3 16,0 1-5-16,0 3-10 0,7 2-11 0,-7-1-15 0,0 3-17 0,0 0-8 16,0 4-9-16,0-4-3 0,6 4-6 0,-6 1 0 0,0-2-6 0,0 5 1 0,0-4-3 15,7 0 1-15,-7 0 3 0,0-5-1 0,0 3 1 0,6-2 1 0,-6 0 4 16,0-3-2-16,0-1-3 0,0-3-3 0,0 0-2 0,0-3-5 0,0-1-4 15,0 0-4-15,0-3-3 0,0-4-1 0,0 0-4 0,0 0-1 0,0 0-5 16,0-4-3-16,0-3-3 0,0 0 1 0,0-1 0 0,0-6 0 0,0 3 0 16,0-4 1-16,0-3-1 0,0 0 6 0,7-1 2 0,-7-3 5 0,0-3 4 15,0 3 5-15,6-4 2 0,0 0 3 0,2 1 5 0,-2-1 0 0,-6 1 5 0,6-1-1 0,7 4 4 16,-6 0 0-16,-1 4 2 0,1-5-2 0,5 5-3 0,-4 3-2 0,4 1-2 16,-5 3-3-16,0-4-3 0,5 7-1 0,1-2-5 0,-6 3-3 0,6 3-7 15,-7 0-11-15,8 1-12 0,-8-1-34 0,1 1-33 0,5 3-41 0,-5-4-46 16,6 4-39-16,-7 0-44 0,8 0-38 0,-8 0-34 0,7 0-151 0,-6 0-159 15,-1 0-9-15,7 4 14 0,-7-4 28 0,8 3 36 0,-8-3 50 0,8 4 53 0,-8-1 57 16,0 1 56-16,7 0 58 0,-6 3 58 0,0-3 59 0,-1 2 107 0</inkml:trace>
  <inkml:trace contextRef="#ctx0" brushRef="#br0" timeOffset="92666.87">18002 15797 0 0,'0'10'186'0,"-7"-2"166"0,7 3 63 0,-6 0 45 0,6 0 36 0,-7 3 35 16,7-3 33-16,-6 0 30 0,0 4 29 0,-2-4 6 0,8 4 3 0,-6-4-33 16,0 4-43-16,0-5-337 0,6 1-391 0,-7 0-77 0,0 0-34 0,7 4-95 0,0-4-97 15,-6 0-77-15,6-4-69 0,0 0 9 0,0 0 17 0,0-3 39 0,0 4 43 16,0-8 66-16,0 0 68 0,0 0 52 0,6-3 52 0,-6-2 55 0,7-1 63 16</inkml:trace>
  <inkml:trace contextRef="#ctx0" brushRef="#br0" timeOffset="92862.46">18230 15243 0 0,'0'0'142'0,"0"4"141"0,6-4 35 0,-6 4 28 0,0-1 25 0,0 1 22 15,0 0 22-15,0-1 8 0,0 5 5 0,6-5-26 0,-6 1-33 0,0 0-43 16,0-1-46-16,8 5-373 0,-8-4-411 0,6-1-11 0,0 4 46 0,-6-3 22 15,7-1 25-15,0 1 18 0,-1 0 22 0,1-4 32 0,-1 3 38 0,0-3 57 0,1 5 59 16,0-5 68-16,5 0 109 0</inkml:trace>
  <inkml:trace contextRef="#ctx0" brushRef="#br0" timeOffset="93147.61">18595 15174 0 0,'0'-4'44'0,"-7"4"122"16,7-4 37-16,-7 4 25 0,1 0 23 0,0 0 19 0,-1 0 16 0,-6 4 11 15,6-4 7-15,1 4 9 0,-7-1 7 0,6 1 7 0,-6 3 8 0,7 0-155 0,-7 2-186 16,0-2-16-16,-1 3 12 0,2-2-2 0,-1 2-1 0,0 5-2 0,-6-4-1 16,5 0 4-16,1 4 5 0,0 0 4 0,-6-1 3 0,5 0 6 0,2-2 9 15,-2 3 21-15,-5-1 24 0,6 0 21 0,6-2 22 0,-5 3 13 0,-2-5 11 16,8 1 3-16,-7 1 2 0,6-5-3 0,1 3-6 0,-1-6 9 0,1 4 10 0,0-2 6 16,6-1 11-16,-8-1-5 0,8-1-9 0,0-3-10 0,0 4-13 0,8-4-4 15,-8 0-2-15,6 0 4 0,0-4 6 0,1 4 5 0,6-3 10 0,0-1-7 16,-7-1-6-16,8 3-17 0,-2-6-18 0,8 0-18 0,-7 1-22 0,7 0-11 0,-1 0-12 15,-6-4-18-15,6 3-25 0,1-2-36 0,0 2-38 0,-1-3-31 0,1 0-28 16,0 4-33-16,-8-4-33 0,8 0-26 0,-1 4-28 0,-5 0-67 0,5-2-69 16,-6 7-95-16,0-6-91 0,0 0 16 0,0 5 29 0,-7-1 47 0,8 1 48 0,-8-1 43 15,1 4 44-15,-1-3 44 0,1 3 47 0,-1 0 46 0,-6 0 51 0,0 0 78 16,0 0 94-16</inkml:trace>
  <inkml:trace contextRef="#ctx0" brushRef="#br0" timeOffset="93912.96">18406 14958 0 0,'-6'0'86'0,"6"-4"142"0,0 4 51 0,0 4 37 0,0-4 34 15,0 7 37-15,0-3 37 0,0 3 39 0,0 0 37 0,0 1 28 0,0 3 26 0,0-1 17 16,6 5 19-16,-6 0-207 0,0 0-249 0,6 3-31 0,-6 0-3 0,7 1-27 16,-1 2-33-16,1 1-38 0,-7 4-40 0,6-3-33 0,1 2-38 0,5 0-19 0,-4 1-16 15,-2 0-7-15,0 2-3 0,1-1-3 0,0-2-4 0,-1 1-1 0,0-4 2 16,1 3 18-16,-1-2 25 0,1-1 16 0,0 0 16 0,-7-4 13 0,6 0 15 15,-6 1 0-15,6-5 3 0,-6-3-2 0,0-1-3 0,0 2-1 0,7-4 1 0,-7-1 3 16,0 0 1-16,0-3 2 0,0-4 2 0,0 0-1 0,0 0-3 0,0 0-20 16,0-4-18-16,0 1-26 0,0-5-26 0,0 1-12 0,0 0-10 0,0-2 2 15,0-1 2-15,0 3 3 0,7-4 5 0,-7 0-2 0,0 0-1 0,0 0 4 0,6 0 8 16,-6-4 21-16,0 4 22 0,7 0 32 0,-7 0 32 0,0-1 16 0,0 2 17 16,6 2 6-16,-6-2 6 0,0 3 19 0,0-1 18 0,0 1 25 0,0-1 26 15,0 5 13-15,-6-1 12 0,6 1 1 0,-7-1 0 0,7 4 7 0,-6 0 10 0,-1 0 6 16,0 0 8-16,1 4 2 0,0-1 3 0,-1 1-15 0,0-1-20 0,-6 5-21 15,7-1-21-15,0 1-1 0,-8-1 4 0,8 3 16 0,-8 2 18 0,8-1 2 16,-7 0 3-16,7 0-4 0,-1 4-1 0,-6-4-5 0,7 3-4 0,0-3-2 0,-2 4-7 16,2-4-2-16,6 0-4 0,-6-4-12 0,6 3-13 0,-7 2-19 0,7-4-18 15,0-1-11-15,0 0-13 0,0 0-3 0,7-3-6 0,-7 0 1 0,6 3 0 16,-6-3 0-16,6-4-3 0,2 3-3 0,-2-3-6 0,0 0-5 0,1 0-8 0,-1 0-7 16,1 0-8-16,6-3-13 0,-7 3-10 0,8-4-13 0,-8 4-12 0,7-4-5 15,-6 1-3-15,5-5-2 0,-5 5 0 0,6-1-14 0,-6 1-16 0,5-1-43 0,2 0-48 16,-8-3-10-16,1 3-3 0,5 1-12 0,-5-2-13 0,0 1 8 0,5 4 8 15,-4-3-1-15,-2 3-1 0,0 0 12 0,-6 0 14 0,7 0 24 0,-1 3 26 16,-6-3 72-16,0 4 70 0,0 4 21 0,0-4 12 0,0 3 41 0,0 1 49 0,-6-1 40 16,6 4 40-16,-7-4 30 0,1 4 29 0,0-4 25 0,-2 4 25 0,2 0 29 15,0 0 29-15,-1 0-18 0,0 0-29 0,-5 4 7 0,5-3 12 0,1-2-21 16,-8 1-27-16,8 0-30 0,0 0-33 0,-8 0-14 0,8 0-10 0,-1 0-25 16,1 0-24-16,0-3-23 0,6-2-25 0,-7 2-19 0,7-1-20 0,-7 0-14 0,7-3-13 15,0 3-15-15,0-3-16 0,7 0-13 0,-7 0-14 0,7 0-4 0,-1-4-4 16,0 3-5-16,1-3-6 0,-1 0-13 0,8 0-17 0,-8 4-20 0,7-4-21 15,0 0-10-15,0-4-11 0,0 4-3 0,0 0-1 0,1 0 6 0,5-3 6 0,-6 3 6 16,0-4 11-16,7 0 9 0,-8 0 14 0,2 0 15 0,-2 2 13 0,8-3 18 16,-7 1 19-16,0 1 9 0,0-5 8 0,0 5 3 0,0-1 2 0,0 0 4 0,-7-2 7 15,8 1 3-15,-8 2 2 0,0-1 3 0,1 4 3 0,0-4 2 0,-1 4 3 16,1 0 2-16,-7 4 1 0,0-4 3 0,6 4 2 0,-6 4 2 0,0-2 3 16,-6 2-5-16,6-1-4 0,-7 4-3 0,7 0 2 0,-6 1-2 0,-1 2-2 15,0-3-1-15,1 3-3 0,-6 1-1 0,4 0 2 0,-4-4-4 0,5 4 0 16,-6-1-6-16,0-3-5 0,0-1-3 0,0 2-4 0,0-1-20 0,0 0-23 0,-6-4-38 15,5 4-43-15,-6-3-18 0,8-1-16 0,-8-3-2 0,1 3 0 0,5-3-26 0,-5-4-30 16,0 3-23-16,-1-3-19 0,1 0 9 0,5 0 15 0,-5-3 36 0,-1-1 35 16,0 0 37-16,8-3 35 0,-8 0 19 0,7-1 17 0,1-3 9 0,-2 0 11 15,8 1 19-15,-8-6 16 0,8 5 14 0,0-7 10 0,-1 4 0 0,7-5-2 0,0 1-8 16,0-1-7-16,0-2-2 0,7-1 0 0,-1 0 2 0,0 0 6 0</inkml:trace>
  <inkml:trace contextRef="#ctx0" brushRef="#br0" timeOffset="94246.97">18868 15239 0 0,'7'-7'90'0,"5"0"142"0,-4 3 51 16,-2 1 36-16,0-1 29 0,0 4 29 0,-6 0 27 0,7 0 19 0,-7 0 19 15,0 4 17-15,0-1 17 0,0 1 23 0,0 3 20 0,0 0-201 0,-7 1-242 16,7-1-35-16,0 1-5 0,-6-1-7 0,6 0-8 0,-6 1-10 0,6-1-9 16,-6 1-4-16,6-1-3 0,0 0-2 0,0 0-5 0,0-3-10 0,0 4-11 0,0-6-6 15,0 7-4-15,0-6 3 0,6 1 5 0,-6-4 4 0,6 4 5 0,-6-1 0 16,6-3 1-16,1 0-2 0,0 4-5 0,-1-4-5 0,1 0-2 0,6 0-7 15,-6-4-5-15,-1 4-5 0,6-3-5 0,-4-1-5 0,4 0-7 0,-5 1-4 0,6-2-7 16,0 1-4-16,-7-3-3 0,8 4 0 0,-2-1 2 0,2-3 5 0,-1 0 6 16,-1-4 6-16,2 3 8 0,-2 1 10 0,2 0 5 0,-1-4 11 0,-7 3 9 15,8 1 18-15,-2-1 17 0,-6 5 19 0,8-4 17 0,-1 3 18 0,-7-3 17 16,1 3 10-16,0 4 12 0,-1 0 11 0,0 0 13 0,-6 4 12 0,6 3 14 0,-6-3 11 16,0 3 13-16,0 4 3 0,0 0 1 0,0 4-6 0,-6-4-7 0,0 7-12 0,6-4-12 15,-6 4-18-15,-1 2-20 0,-6 1-34 0,6 1-38 0,-5 0-38 0,4 0-34 16,-4 3-50-16,-1 2-49 0,-7-5-41 0,7 3-38 0,0 1-98 0,1-1-105 15,-8 0-72-15,0 2-57 0,7-2 14 0,-7-3 26 0,1 4 42 0,-1-4 41 16,8 0 41-16,-8-4 37 0,0 1 49 0,7-1 48 0,-7-3 47 0,8-4 53 0</inkml:trace>
  <inkml:trace contextRef="#ctx0" brushRef="#br0" timeOffset="94416.22">18796 15676 0 0,'7'-15'143'0,"0"4"167"0,5 0 76 0,-4 0 64 0,-2-1 64 0,6 6 56 15,-5-2 58-15,6 5 43 0,-6-1 40 0,5 0 38 0,-4 1 33 0,4-1 33 16,-6 4 29-16,8 0-259 0,-1 4-552 0,0-4-33 0,0 3 0 0,7 1 0 0,-8 3 0 15,8-3 0-15,-1 3 0 0,1 0 0 0,0 1 0 0,-1 3 0 0,1-3 0 16,-1 2 0-16,7 1 0 0,-6 0 0 0,0 0 0 0,5 4 0 0,-5-4 0 16,0 4 0-16,-1-5 0 0,1 5 0 0,-1-5 0 0,0 2 0 0,1-1-365 0,-7 0-171 15,7-4-140-15,-8 5-63 0,2-5-43 0,5 0 29 0,-6-3 41 0,-6 3 50 16,5-3 50-16,-4-4 49 0,-2 0 52 0,0 0 78 0,-6-4 81 0,7 1 82 16,-7-1 88-16</inkml:trace>
  <inkml:trace contextRef="#ctx0" brushRef="#br0" timeOffset="105747.84">6129 17052 0 0,'6'6'172'0,"-6"-3"171"0,0 0 73 16,8 5 61-16,-2-5 52 0,0 1 48 0,-6 0 47 0,13-1 36 0,-6 1 36 15,-1-1 34-15,7 1 30 0,1 0 30 0,-2-1 29 0,2 1-288 0,-2-4-464 0,1 4-67 16,1-1 0-16,4 1 0 0,-4 0 0 0,5-4 0 0,1 3 0 0,0 1 0 0,-1-4 0 16,1 4 0-16,0-4 0 0,-2 0 0 0,2 3 0 0,0-3 0 0,5 0 0 15,-5 0 0-15,0-3 0 0,-1 3 0 0,7-4 0 0,-6 4 0 0,-1-4 0 0,1 1 0 16,0-1 0-16,-1 0 0 0,1 1-106 0,-8-1-116 0,8 0-40 0,-7-3-47 0,0 7-47 15,0-4-16-15,1 1-12 0,-2-1-110 0,-5 1-117 0,6-1-25 0,-7 4-8 16,1-4 29-16,-1 4 35 0,-6 0 54 0,0 0 55 0,0 0 57 0,0 0 58 0,0 0 59 16,0 4 61-16,0 0 51 0,-6-1 70 0</inkml:trace>
  <inkml:trace contextRef="#ctx0" brushRef="#br0" timeOffset="106011.74">6161 17486 1 0,'-6'14'269'0,"-6"1"144"0,4-5 67 0,2 2 56 0,0-1 46 0,-1-4 58 0,7 0 59 16,-6 1 48-16,6-5 45 0,0 5 39 0,0-4 34 0,0-1 9 0,6 1-412 0,-6-4-462 15,7 3 0-15,-1-3 0 0,0 4 0 0,8-4 0 0,-8 4 0 0,14-4 0 16,-7 3 0-16,-1 1 0 0,8-1 0 0,-6-3 0 0,5 4 0 0,1-1 0 0,-2 1 0 16,2-4 0-16,7 5 0 0,-8-5 0 0,7 3 0 0,-6-3 0 0,6 0 0 15,0 0 0-15,0 0 0 0,-7 0 0 0,7-3 0 0,1 3 0 0,-1-5 0 0,-7 1 0 0,7 1 0 16,0-1 0-16,-6 1 0 0,6-4 0 0,-7 3 0 0,7-3 0 0,-6 0 0 15,-1 3 0-15,1-4 0 0,0 1 0 0,-8 3 0 0,8-3 0 0,-7 3 0 0,0 1 0 16,0-1-464-16,-6-3-205 0,6 7-178 0,-7-4 7 0,1 0 34 0,5 4 49 0,-12 0 51 16,8 0 64-16,-2 0 67 0,0 0 59 0,-6 4 62 0,0-4 87 0,0 4 88 15,0-4 80-15,0 3 129 0</inkml:trace>
  <inkml:trace contextRef="#ctx0" brushRef="#br0" timeOffset="107446.58">7380 17551 0 0,'0'-3'198'0,"0"3"180"0,-7-4 85 16,7 0 62-16,0 1 49 0,0 3 47 0,0-4 42 0,-7 0 41 0,7 0 40 16,0 4 32-16,0-3 35 0,0 3 36 0,0-3 38 0,7 3-883 0,-7-4-2 0,0 4 0 15,7 0 0-15,-7 0 0 0,6 0 0 0,-6 0 0 0,6 0 0 0,1 0 0 16,6 4 0-16,-6-4 0 0,5 0 0 0,2 3 0 0,-2-3 0 0,2 3 0 0,-1-3 0 16,7 4 0-16,-2-4 0 0,2 4 0 0,0-4 0 0,5 0 0 0,-5 0 0 15,0 0 0-15,6 0 0 0,0 0 0 0,-6 0 0 0,6-4 0 0,0 4 0 0,0-4 0 16,-1 1 0-16,2 0 0 0,-1-1 0 0,0 4 0 0,0-4 0 0,-6 1 0 0,5-1 0 15,2 0 0-15,-8 1 0 0,8-2 0 0,-8 5 0 0,0-2 0 0,1 2 0 16,-1-4 0-16,-5 4 0 0,5 0 0 0,-6-4 0 0,0 4 0 0,7 4 0 0,-14-4 0 16,7 0 0-16,0 0 0 0,-6 4 0 0,-1-4 0 0,8 0 0 0,-8 0 0 0,-6 2 0 15,6-2 0-15,0 0 0 0,-6 5 0 0,8-5 0 0,-8 0 0 0,0 3 0 16,0-3 0-16,0 0 0 0,0 0-457 0,0 0-430 0,0 0 7 0,0 0 27 0,-8 0 39 16,2 0 38-16,0 0 49 0,0 0 54 0,-2 0 75 0,2 0 77 0,0 0 94 0,-1 0 94 15,-6-3 130-15,6 3 161 0</inkml:trace>
  <inkml:trace contextRef="#ctx0" brushRef="#br0" timeOffset="108129.39">8578 16735 0 0,'-7'-4'179'0,"1"4"176"0,-1 0 84 16,1 0 58-16,0-4 48 0,6 4 45 0,-8 0 41 0,2 0 37 0,6 0 35 0,-6-4 32 15,6 4 24-15,0 0 41 0,-6 0 38 0,6 0-386 0,0 0-452 0,0 0 0 16,0 0 0-16,6 0 0 0,-6-3 0 0,6 3 0 0,0 0 0 0,2 3 0 0,-2-3 0 16,0 0 0-16,7 0 0 0,1 4 0 0,-2-4 0 0,2 4 0 0,5-4 0 15,1 0 0-15,-1 4 0 0,7-1 0 0,-6-3 0 0,6 4 0 0,-6-1 0 0,5-3 0 16,1 4 0-16,0-4 0 0,1 0 0 0,-1 3 0 0,0-3 0 0,6-3 0 16,-5 3 0-16,-2 0 0 0,1-4 0 0,0 1 0 0,0 3 0 0,-6-4 0 0,6 1 0 15,0-1 0-15,-6 0 0 0,0 0 0 0,-2 1 0 0,2 0 0 0,-1-2 0 16,-5 2 0-16,-2-1 0 0,2 4 0 0,-1-4 0 0,0 1 0 0,-6 3 0 0,-1-4-194 15,0 4-187-15,1 0-46 0,-7 0-52 0,0 0-138 0,0 0-140 0,0 0 25 16,0 0 47-16,0 0 44 0,-7 0 44 0,7 0 47 0,-12 4 46 0,5-1 60 0,0-3 62 16,-6 4 63-16,1 0 66 0,-2-4 76 0,2 3 125 0</inkml:trace>
  <inkml:trace contextRef="#ctx0" brushRef="#br0" timeOffset="108611.91">8747 16698 0 0,'-13'0'200'0,"0"0"176"0,0 3 78 15,0 1 59-15,0-4 50 0,7 4 45 0,-8-1 44 0,8 2 49 0,0-2 51 0,-7 0 43 16,13 1 43-16,-7 0 31 0,0 0 1 0,7-1-870 0,0 1 0 0,0 3 0 0,0-4 0 16,7 5 0-16,0-5 0 0,-1 4 0 0,7 5 0 0,-7-4 0 0,8-1 0 15,-2 3 0-15,2 2 0 0,5-1 0 0,1 0 0 0,-8 0 0 0,8 0 0 16,0 0 0-16,-1 3 0 0,7-3 0 0,-6 1 0 0,-1-3 0 0,7 0 0 0,-6 2 0 0,6 0 0 16,-7-4 0-16,1 4 0 0,6-4 0 0,-7 4 0 0,1-4 0 0,0 4 0 15,-1-3 0-15,1-1 0 0,-7 4 0 0,6-4 0 0,-6 4 0 0,7 1 0 0,-14-5 0 16,8 4 0-16,-2 0 0 0,-5 0 0 0,0 0 0 0,6 3 0 0,-13-3 0 15,6 4 0-15,-6 0 0 0,0 3 0 0,0-4 0 0,0 9 0 0,0-5 0 0,-6 0 0 16,-1 4 0-16,1 0 0 0,-1 4 0 0,-6 0 0 0,1-1 0 0,-2 1 0 16,1 4 0-16,0-2 0 0,-6 1 0 0,-1 1 0 0,0 3 0 0,1 0 0 0,-1-1 0 0,0-2 0 15,1 7 0-15,-7-8 0 0,6 4 0 0,1 0 0 0,-7-4 0 0,6 1 0 16,1-1 0-16,-7-3 0 0,6 0 0 0,0-1 0 0,8-3 0 0,-8 0 0 0,1-7 0 0,5 3 0 16,2-4 0-16,-1-3 0 0,0 0 0 0,0 1 0 0,6-5 0 0,0 0 0 15,1-3 0-15,0-1 0 0,-1 1 0 0,7 0 0 0,-7-4 0 0,7 4 0 16,0-4 0-16,0 0 0 0,0 0 0 0,0 0 0 0,7 0 0 0,-7-4 0 0,7 4 0 15,-1 0 0-15,7-4 0 0,-6 4 0 0,6-4 0 0,0 4 0 0,0-3 0 0,-1 3 0 16,8-4 0-16,0 1 0 0,-1-1 0 0,1 1 0 0,6-1 0 0,0 0 0 0,0 0 0 16,0 4 0-16,0-4 0 0,0 2 0 0,7-2 0 0,-7-1 0 0,6 2 0 0,-5-1 0 15,5 0 0-15,-6 1 0 0,7 3 0 0,-7-4 0 0,-1 0 0 0,9 1 0 16,-9-1 0-16,1 1 0 0,0 3 0 0,-6-4 0 0,7 0 0 0,-9 4 0 0,2-3 0 0,-1-1 0 16,1 4 0-16,-7 0 0 0,7-4 0 0,-7 4 0 0,0-3 0 0,-7 3 0 15,8 0 0-15,-2 0 0 0,-5 0 0 0,-1 0 0 0,1 0 0 0,-7 0 0 16,7 0 0-16,-7 0 0 0,0 0-516 0,0 0-348 0,0 0-1 0,0 0 29 0,0-4 39 0,-7 4 44 15,7-4 55-15,-7 1 59 0,7-1 64 0,-6 0 66 0,-1-3 75 0,1 3 78 16,0-3 107-16,-2 0 149 0</inkml:trace>
  <inkml:trace contextRef="#ctx0" brushRef="#br0" timeOffset="109380.94">10083 17229 0 0,'6'0'112'0,"0"-4"154"0,-6 1 57 0,7-1 39 0,-7 1 26 16,6-1 30-16,-6-3 26 0,0 2 35 0,0-2 39 0,0-4 33 0,-6 4 33 16,6 0 26-16,0-4 24 0,-7 0-223 0,7 0-270 0,-6 0-31 0,0 0 2 0,6 0 8 15,-7 0 11-15,0 0 2 0,1 0 0 0,0 1-14 0,-2-2-18 0,8 1-10 0,-6 0-15 16,0 4-6-16,-1-5-7 0,1 5-8 0,-7 0-11 0,6 3-6 0,1-3-7 15,-8 3-7-15,8 1-5 0,0 3-3 0,-8 0-4 0,8 3 0 0,-7 1 0 0,0 3 3 16,6 0 4-16,-5 4 8 0,5 4 7 0,-6 0 10 0,0 2 7 0,0 3 11 16,6 1 11-16,-5 5 5 0,4 0-53 0,-4-1-25 0,6 4 0 0,-1 1 0 0,-6-1 0 15,6 1 0-15,7-1 0 0,-6 4 0 0,0-4 0 0,6 0 0 0,-8-2 0 16,8-2 0-16,0 1 0 0,0-4 0 0,0-1 0 0,0 1 0 0,8-7 0 0,-8 4 0 16,6-5 0-16,0-3 0 0,1-1 0 0,-1-1 0 0,1-2 0 0,0-5 0 0,-1 7 0 15,0-9 0-15,8 3 0 0,-8-6 0 0,0 3 0 0,8-4 0 0,-1-1 0 0,-7-1 0 0,7-2 0 16,0-3 0-16,-7 1 0 0,8-1 0 0,-1-4 0 0,-1-3 0 0,-5 3 0 15,6-4 0-15,1-2-103 0,-2-1-5 0,1 0 9 0,-6 0 15 0,6-4 16 16,-1 4 13-16,2-3 13 0,-8 2 12 0,8 1 13 0,-8 0 8 0,7 4 6 0,-7 0 4 16,1-1 4-16,0 5 8 0,-1 0 9 0,0 3 21 0,1 3 24 0,-7 0 23 15,7 1 22-15,-7 4 12 0,0 3 14 0,6 0-135 0,-6 3-3 0,0 1 0 0,0-1 0 16,0 5 0-16,0 4 0 0,0-5 0 0,0 3 0 0,0 5 0 0,0 0 0 16,0-1 0-16,0 1 0 0,-6 3 0 0,6 0 0 0,0 2 0 0,0-2 0 0,0 3 0 15,0-2 0-15,-7-1 0 0,7 1 0 0,0-1 0 0,0-1 0 0,0 3 0 0,7-6 0 16,-7 1 0-16,0-1 0 0,0-3 0 0,6 4 0 0,-6-4 0 0,6 0-220 0,-6-4-172 15,7 4-39-15,-1-4-43 0,1 0-39 0,0 0-101 0,-1-3-98 0,0 1 22 0,2-2 37 16,-2 1 44-16,0-4 44 0,0 2 54 0,1-2 60 0,0 0 60 0,-1 0 62 16,7 0 61-16,-7-2 62 0,2 2 69 0,-2-4 112 0</inkml:trace>
  <inkml:trace contextRef="#ctx0" brushRef="#br0" timeOffset="109580">10428 17533 0 0,'6'-4'109'0,"-6"0"162"0,6 4 73 0,-6-3 61 0,0 3 54 16,0 0 50-16,0 0 49 0,0 0 43 0,0 0 42 0,0 3 41 0,0 1 39 15,0 0 40-15,0 3 37 0,-6-3-225 0,6 3-272 0,-6 1-48 0,6 3-66 0,-6 0-189 16,6 0 0-16,0 0 0 0,-8 3 0 0,8-2 0 0,-6 2 0 0,6 4 0 0,0-3 0 16,-6 0 0-16,6 3 0 0,0-4 0 0,-7 5 0 0,7-5 0 0,0 6 0 15,0-6 0-15,0 0 0 0,0 1 0 0,0-1 0 0,7 1 0 0,-7-4 0 0,0 0 0 0,0 0 0 16,0-4 0-16,6 1-50 0,-6-1-278 0,0-4-34 0,0 1-45 0,6 0-43 0,-6-4-141 16,0 0-141-16,0-4 17 0,0 0 41 0,0-3 43 0,8-4 41 0,-8 0 47 15,0 0 47-15,0-3 62 0,0-1 65 0,0-3 56 0,0-4 58 0,0 1 71 0,0-6 117 16</inkml:trace>
  <inkml:trace contextRef="#ctx0" brushRef="#br0" timeOffset="109712.42">10414 17251 0 0,'8'-8'180'0,"-8"-2"174"0,0 6 80 15,0-3 55-15,0 3 47 0,6-3 38 0,-6 4 34 0,0 3 24 0,0-4 23 0,0 4 21 0,-6-5 18 16,6 5 21-16,0 0 19 0,0 5-309 0,0-5-365 0,0 4-92 0,6-4-55 16,-6 3-61-16,0 1-60 0,6-4-64 0,-6 3-63 0,6 1-167 0,-6-1-175 0,7 1-7 15,0 0 21-15,-1-1 24 0,1 1 24 0,5-1 36 0,-4 1 40 0,-2 0 59 16,6 3 62-16,-5-3 71 0,0 0 71 0,6-1 80 0,-7-3 127 0</inkml:trace>
  <inkml:trace contextRef="#ctx0" brushRef="#br0" timeOffset="109961.8">11000 17225 0 0,'-6'8'191'0,"6"-5"173"15,-6 4 77-15,6 1 64 0,-7-1 59 0,0 4 58 0,1-3 57 0,6 3 41 0,-6-1 40 16,-1 1 34-16,1 0 30 0,-1 0 31 0,0 4 17 0,1 0-872 0,6-1 0 16,-6 1 0-16,-1 0 0 0,7-1 0 0,0 2 0 0,-7-2 0 0,7 0 0 0,0 5 0 15,0-4 0-15,0 3 0 0,0-4 0 0,0 5 0 0,0-5 0 0,0 1 0 0,0 3 0 16,0-3 0-16,0-1 0 0,0 0 0 0,0 2 0 0,0-5 0 0,0 0 0 0,0 0 0 16,0 0 0-16,0-4 0 0,0 1 0 0,0-1-264 0,0-4-192 0,-6 1-144 15,6 0-145-15,0-4-21 0,0 0 1 0,-6 0 44 0,6-4 49 0,-7 0 52 0,1-3 51 16,6 0 53-16,-7 0 54 0,7-4 81 0,-7 0 80 0,1-4 79 0,0 0 92 0</inkml:trace>
  <inkml:trace contextRef="#ctx0" brushRef="#br0" timeOffset="110113.61">10897 16914 0 0,'0'-12'212'0,"6"5"176"0,-6 0 77 0,6 4 50 0,-6-1 38 15,0 0 32-15,7 1 30 0,-7-1 21 0,0 1 22 0,0 3 12 0,0 0 11 0,0 0 2 16,0 0-2-16,0 0-386 0,7 3-451 0,-7-3-123 0,0 0-74 0,0 0-169 0,0 0-173 15,0 4-2-15,0-4 22 0,6 3 26 0,-6 1 31 0,0-4 35 0,6 4 39 16,-6-1 46-16,7-3 50 0,-7 4 80 0,0-4 83 0,0 0 85 0,0 0 133 0</inkml:trace>
  <inkml:trace contextRef="#ctx0" brushRef="#br0" timeOffset="110478.3">11255 16654 0 0,'6'0'203'0,"-6"0"171"0,0 0 69 0,7 3 48 0,-7-3 38 0,0 0 36 0,0 0 33 15,6 4 30-15,-6-4 26 0,0 0 29 0,0 0 27 0,0 4 23 0,0-4 23 16,6 0-317-16,-6 4-373 0,0-4-44 0,8 0 1 0,-8 0 1 0,6 0-2 16,-6 0-11-16,6 3-13 0,1-3-9 0,-1 0-10 0,1 3-10 0,-1-3-10 0,1 5-5 15,-7-5-3-15,6 0 0 0,1 3 2 0,0 1-1 0,-1-1 4 0,0 1 4 16,-6 0 4-16,7 3 13 0,-7 0 12 0,0 1 15 0,7-1 17 0,-14 4 16 0,7 0 16 15,0 3 17-15,-7-3 17 0,7 5 19 0,-6 1 17 0,0-2 20 0,-1 4-71 16,0-1-72-16,1 0 0 0,-1 0 0 0,-6 1 0 0,7-1 0 0,-1-3 0 0,1 3 0 16,0-3 0-16,-2-1 0 0,8-3 0 0,-6 1 0 0,0-2 0 0,6 1 0 0,-7-3 0 15,7-2 0-15,0 3 0 0,0-6 0 0,0 1 0 0,0 0 0 0,0-1 0 0,7-3 0 16,-7 0 0-16,6 4 0 0,-6-4 0 0,6 0 0 0,2 0 0 0,-2 0 0 16,0-4 0-16,1 4 0 0,6-3 0 0,-7 3 0 0,1-4 0 0,6 0 0 0,0 1 0 15,-7-6 0-15,8 6 0 0,-2-4 0 0,-5 0-42 0,6-1-697 0,0 1-138 16,1 0 8-16,-8-1 28 0,6 1 39 0,2 0 40 0,-8 0 58 0,7-1 63 0,-7 1 78 15,2 3 77-15,-2 1 103 0,0-1 99 0,-6 0 114 0,6 1 142 0</inkml:trace>
  <inkml:trace contextRef="#ctx0" brushRef="#br0" timeOffset="111161.64">7236 16390 0 0,'6'-18'106'15,"-6"3"137"-15,0 1 61 0,8 2 48 0,-8 1 44 0,0 0 51 0,6 1 54 16,-6-2 38-16,0 5 34 0,0 0 34 0,0-1 30 0,0 5 31 0,0-1 28 16,-6 4-202-16,6 0-248 0,0-3-41 0,0 3-12 0,0 0-12 0,0 0-11 0,0 3-27 15,0-3-30-15,-8 4-9 0,8 3-4 0,0 0-2 0,-6 4-23 0,0 1-75 0,6 2 0 16,-6 1 0-16,-2 3 0 0,2 4 0 0,0 4 0 0,-1-1 0 0,1 8 0 16,-1 1 0-16,0 5 0 0,1 2 0 0,0 3 0 0,-8 3 0 0,8 5 0 15,0 2 0-15,-1 2 0 0,0 2 0 0,1 5 0 0,-1 2 0 0,7 2 0 0,-6-2 0 16,6 9 0-16,0-5 0 0,0 5 0 0,0-1 0 0,6 0 0 0,-6 0 0 0,7-3 0 15,-1 3 0-15,1-3 0 0,6-4 0 0,-7-1 0 0,8-2 0 0,-2-1 0 16,2-7 0-16,-1-4 0 0,-1 1 0 0,8-9 0 0,-6 2 0 16,5-5 0-16,-6-3 0 0,6-4 0 0,1-4-199 0,-1-3-463 0,-5-1-93 15,5-3-73-15,0-3 16 0,1-1 33 0,-1-3 45 0,1-5 51 16,-6 1 69-16,5-3 72 0,-6-1 56 0,6-3 59 0,-5-4 91 0,-2 0 97 16</inkml:trace>
  <inkml:trace contextRef="#ctx0" brushRef="#br0" timeOffset="111811.91">11678 16013 0 0,'0'4'144'0,"7"-1"167"0,-1 1 76 0,1-1 48 0,-7 1 39 0,6 3 35 0,0 0 31 15,-6 4 34-15,7-3 34 0,0 3 30 0,-7 0 29 0,6 0 31 0,0 0 29 16,-6 0-257-16,7 0-303 0,0 4-47 0,-1-1-11 0,1 1 6 0,-1 3 6 16,8 1 5-16,-8-1 4 0,6 4-9 0,-4 3-121 0,4 1 0 0,1 0 0 0,-6 3 0 15,6 4 0-15,-1 0 0 0,2 3 0 0,-1 5 0 0,0 3 0 0,0 0 0 0,0 0 0 16,0 7 0-16,7 1 0 0,-7-1 0 0,-1 4 0 0,-5 3 0 0,6 1 0 15,1 0 0-15,-8 3 0 0,7 0 0 0,-7 1 0 0,1 2 0 0,6-3 0 0,-13 5 0 16,6-2 0-16,0 5 0 0,-6-4 0 0,0 0 0 0,0 4 0 0,-6-4 0 16,6 3 0-16,-6-3 0 0,-7 4 0 0,6-4 0 0,-6-1 0 0,1 2 0 15,-2-2 0-15,-6-3 0 0,1-3 0 0,-1-4-216 0,1-3-234 16,-7-5-170-16,6-3-175 0,-6-11 10 0,0 0 35 0,1-11 41 0,-1-7 44 16,-1-8 43-16,1-7 45 0,0-7 49 0,0-8 51 0,7-10 80 0,-7-5 87 15,6-3 95-15,1-11 140 0</inkml:trace>
  <inkml:trace contextRef="#ctx0" brushRef="#br0" timeOffset="113346.66">13105 12836 0 0,'0'0'110'0,"6"-3"160"0,-6-1 70 0,0 4 59 0,0-3 49 16,0-1 42-16,0 4 36 0,0-4 32 0,6 1 29 0,-6-1 28 0,0 0 24 16,0 1 26-16,0-1 27 0,0 0-230 0,7 1-277 0,-7-1-49 0,6 0-16 15,1-3-18-15,-1 3-18 0,1-3-8 0,-1-1-4 0,1 1-8 0,6-1-6 16,0 1-1-16,0 0-3 0,0-4-3 0,0 4-3 0,6-4-4 0,-5 4-4 15,5-4-4-15,1 0-4 0,0 0-2 0,-1 0-5 0,7 0-3 0,-6 0-4 0,6-1-1 16,-1 1 0-16,1 0-15 0,0-3-2 0,1 3 0 0,-7 1 0 0,5-2 0 0,1-3 0 16,6 5 0-16,-5-1 0 0,-7 0 0 0,6-4 0 0,0 8 0 0,-1-5 0 15,1 1 0-15,1 0 0 0,-7 0 0 0,6 5 0 0,-7-6 0 0,7 5 0 16,-6 0 0-16,-1-1 0 0,7-3 0 0,-6 4 0 0,6-1 0 0,-7 1 0 16,7 0 0-16,0 0 0 0,-6-1 0 0,5-2 0 0,2 2 0 0,-1 0 0 15,0 1 0-15,0-4 0 0,0 4 0 0,7 0 0 0,-7-4 0 0,-1 3 0 0,8-3 0 0,-7 4 0 16,7-4 0-16,-7 4 0 0,6-4 0 0,1 0 0 0,-7 4 0 0,6-4 0 15,1 3 0-15,-7 1 0 0,7-1 0 0,-7 1 0 0,6 0 0 0,-5 3 0 16,5-3 0-16,-6 3 0 0,1-3 0 0,-1 3 0 0,6 0 0 0,-7 4 0 16,2-3 0-16,5-1 0 0,-6 4 0 0,1 0 0 0,-1 0 0 0,0 0 0 15,0 0 0-15,7 0 0 0,-8 4 0 0,1-4 0 0,0 3 0 0,1-3 0 0,-1 4 0 0,0-4 0 16,0 4 0-16,-1-4 0 0,2 0 0 0,-1 3 0 0,0-3 0 0,-6 0 0 16,5 4 0-16,-5-4 0 0,6 0 0 0,-6 0 0 0,-1 0 0 0,1 0 0 15,-8 0 0-15,8 0 0 0,-1-4 0 0,-5 4 0 0,6 0 0 0,-8 0 0 0,1 0 0 16,1 0 0-16,-2 0 0 0,2 0 0 0,-2 0 0 0,-5 4 0 0,6-4 0 15,0 0 0-15,-7 0 0 0,8 0 0 0,-2 4 0 0,-5-4 0 0,6 0 0 16,0 0 0-16,-7 0 0 0,8 3 0 0,-2-3 0 0,-4 0 0 0,4 0 0 0,1 0 0 16,-6 4 0-16,6-4 0 0,-1 0 0 0,2 0 0 0,-8 0 0 0,7 0 0 15,1 0 0-15,-8 0 0 0,7 0 0 0,0 0 0 0,-7 0 0 0,8 0 0 16,-1 0 0-16,-1 4 0 0,-5-4 0 0,6 0 0 0,0 0 0 0,0 0 0 0,-6 0 0 16,6 0 0-16,0 3 0 0,-1-3 0 0,2 0 0 0,-1 4 0 0,-7-4 0 0,8 0 0 15,4 4 0-15,-4-4 0 0,-1 0 0 0,0 3 0 0,0-3 0 0,7 0 0 16,-8 4 0-16,2-4 0 0,5 0 0 0,-6 0 0 0,6 0 0 0,-5 0 0 15,5 0 0-15,1 0 0 0,-8 0 0 0,8 0 0 0,-6 0 0 0,5 0 0 16,1 0 0-16,-8 0 0 0,8 0 0 0,-7 0 0 0,7 0 0 0,-8 0 0 0,8 0 0 16,-7 4 0-16,7-4 0 0,0 3 0 0,-8-3 0 0,8 4 0 0,-7-4 0 15,7 3 0-15,-8 2 0 0,8-2 0 0,-1 0 0 0,-5 2 0 0,6-2 0 0,-2-3 0 16,-4 4 0-16,5 0 0 0,1-1 0 0,0 1 0 0,-1-4 0 0,-6 3 0 16,6 1 0-16,1-4 0 0,-1 4 0 0,-5-4 0 0,4 0 0 0,2 3 0 15,0-3 0-15,-7 0 0 0,7 0 0 0,-1 4 0 0,-6-4 0 0,7 0 0 0,-7 0 0 16,-1 4 0-16,8-4 0 0,-7 0 0 0,1 3 0 0,4 1 0 0,-4-4 0 15,-1 4 0-15,0-1 0 0,0 1 0 0,0 0 0 0,6-1 0 0,-5-3 0 0,-1 8 0 16,0-5 0-16,0 1 0 0,-1 0 0 0,2-1 0 0,-1 1 0 0,0 0 0 16,0-1 0-16,-1 1 0 0,2-1 0 0,-1 1 0 0,0 0 0 0,0-1 0 15,-7 1 0-15,8 0 0 0,-8-1 0 0,7 2 0 0,-6-1 0 0,6-1 0 0,-7 0 0 16,0 1 0-16,8 0 0 0,-8-4 0 0,0 7 0 0,2-3 0 0,-2-1 0 16,0 1 0-16,7-1 0 0,-6 1 0 0,-1 4 0 0,1-5 0 0,-1 1 0 0,0 0 0 15,2-1 0-15,-2 5 0 0,0-5 0 0,1 1 0 0,0-1 0 0,-1 1 0 16,0 0 0-16,1-1 0 0,-1 2 0 0,1-2 0 0,0 0 0 0,-1 1 0 15,0 0 0-15,1-4 0 0,0 3 0 0,-1 1 0 0,-6-4 0 0,6 4 0 0,1-1 0 16,-1-3 0-16,1 4 0 0,0-4 0 0,-1 3 0 0,-6 1 0 0,6 0 0 16,2-4 0-16,-2 4 0 0,0 0 0 0,0 0 0 0,1-1 0 0,0 1 0 0,-1 3 0 15,1-3 0-15,-1-1 0 0,0 5 0 0,2-5 0 0,4 5 0 0,-12-5 0 16,13 4 0-16,-6-3 0 0,-1 3 0 0,1-3 0 0,-1 3 0 0,1-2 0 16,0 1 0-16,-1-2 0 0,0 0 0 0,0 3 0 0,2-3 0 0,-2-1 0 0,0 4 0 15,1-3 0-15,-7 0 0 0,6-1 0 0,1 1 0 0,0-1 0 0,-1 6 0 16,0-6 0-16,2 1 0 0,-2 0 0 0,0-1 0 0,-6 4 0 0,6-3 0 0,1 0 0 15,0-1 0-15,-7 5 0 0,6-5 0 0,1 1 0 0,-1 3 0 0,-6-3 0 16,6 0 0-16,2-1 0 0,-8 1 0 0,6 0 0 0,0 3 0 0,-6-3 0 16,6-4 0-16,1 3 0 0,-7 1 0 0,7-1 0 0,-7 1 0 0,6 0 0 0,1 0 0 15,-7-4 0-15,6 3 0 0,-6 1 0 0,7-4 0 0,0 3 0 0,-7-3 0 16,6 4 0-16,-6-1 0 0,6-3 0 0,-6 4 0 0,6-4 0 0,2 4 0 0,-8-4 0 16,6 4 0-16,-6-4 0 0,6 0 0 0,-6 0 0 0,7 0-75 0,-7 0-352 15,0 0-184-15,0 0-193 0,0 0 3 0,0 0 30 0,0 0 40 0,0 0 44 0,0 0 48 16,0-4 52-16,-7 0 51 0,7 4 55 0,-6-4 82 0,0 4 84 0,-2 0 87 15,2 0 129-15</inkml:trace>
  <inkml:trace contextRef="#ctx0" brushRef="#br0" timeOffset="114681.58">12791 17090 0 0,'0'0'157'16,"0"3"174"-16,0-3 83 0,0 0 54 0,0 0 40 0,0 0 38 0,0 0 32 0,0 0 35 15,0 0 36-15,0 0 43 0,0 0 45 0,0 0 42 0,0-3 45 0,0 3-261 16,8 0-320-16,-8 0-154 0,6 0-89 0,-6 0 0 0,6 0 0 0,0 0 0 0,2 3 0 16,-2-3 0-16,0 0 0 0,7 4 0 0,-6-4 0 0,6 4 0 0,-1-4 0 0,2 3 0 15,-1-3 0-15,0 4 0 0,6-4 0 0,-5 4 0 0,5-4 0 0,1 0 0 16,-1 3 0-16,-6-3 0 0,7 0 0 0,-1 0 0 0,1 0 0 0,0-3 0 0,-1 3 0 15,0 0 0-15,1-4 0 0,-1 4 0 0,-5-4 0 0,5 4 0 0,-6-3 0 16,6 3 0-16,-5-4 0 0,-1 4 0 0,0 0 0 0,0-4 0 0,-1 4 0 0,-4-3 0 16,4 3 0-16,-5 0 0 0,-1 0 0 0,7 0 0 0,-13-4 0 0,7 4 0 0,-1 0 0 15,-6 0 0-15,7 0 0 0,-7 0-20 0,0 0-388 0,0 0-94 0,0 0-96 16,0 0-95-16,0 0-87 0,0 0 36 0,0 0 51 0,0 0 46 0,0 0 47 0,0-3 47 16,-7 3 50-16,1 0 69 0,-1 0 70 0,1 0 69 0,-1 0 68 0,1 3 102 0,-7-3 120 15</inkml:trace>
  <inkml:trace contextRef="#ctx0" brushRef="#br0" timeOffset="114944.88">12850 17358 0 0,'0'7'212'0,"0"-4"174"0,-6 4 70 0,6-3 51 0,0 4 37 16,0-5 52-16,0 0 56 0,0 2 55 0,0-2 54 0,0 1 43 0,6-4 38 0,-6 3 33 16,7-3-26-16,-7 0-849 0,7 4 0 0,-1-4 0 0,0 0 0 0,0 4 0 0,8-4 0 15,-8 0 0-15,7 0 0 0,1 3 0 0,-2-3 0 0,2 0 0 0,5 0 0 16,-6 0 0-16,6 0 0 0,1 0 0 0,0 0 0 0,-1-3 0 0,1 3 0 0,0 0 0 15,-1-4 0-15,0 0 0 0,1 1 0 0,-1-1 0 0,8 1 0 0,-8-2 0 0,-6 2 0 16,7 0 0-16,-1-1 0 0,-6 0 0 0,6 0 0 0,-5-3 0 0,-1 4 0 16,0-1 0-16,0 1 0 0,0-1 0 0,-6 0 0 0,-1 0 0 0,7 4 0 0,-13-4 0 15,7 4 0-15,-1-2 0 0,-6 2 0 0,6 0 0 0,-6 0 0 0,0 0 0 16,0 0 0-16,0 0 0 0,0 0 0 0,0 0-549 0,0 0-171 0,0 0-63 0,0 0-51 16,0 2 29-16,0-2 45 0,-6 4 57 0,6 0 62 0,0-4 60 0,-6 4 64 0,6-4 78 15,-7 4 77-15,7-4 92 0,-7 3 92 0</inkml:trace>
  <inkml:trace contextRef="#ctx0" brushRef="#br0" timeOffset="115744.9">12902 17243 0 0,'-6'-3'111'15,"0"-1"164"-15,-2-3 78 0,8 3 53 0,-6 1 43 0,0-4 40 0,6 0 38 0,-6 3 37 0,6-4 36 16,-7 4 32-16,7-3 28 0,0 0 29 0,0 3 27 0,0-3-230 0,0-1-276 16,7 1-58-16,-7 0-25 0,6 3-9 0,-6-3-4 0,6-1-10 0,0 1-10 15,2 0-10-15,4-1-13 0,-5 1-8 0,6 0-10 0,0 0-9 0,0-1-44 0,0 5 0 0,0-5 0 16,7 5 0-16,-1-6 0 0,0 6 0 0,1 0 0 0,0-1 0 0,-1 4 0 16,1 0 0-16,-1 0 0 0,1 0 0 0,0 0 0 0,-1 4 0 0,1-1 0 15,-1 0 0-15,-6 6 0 0,7-6 0 0,-7 5 0 0,0 3 0 0,0-4 0 0,-1 0 0 0,-4 4 0 16,4 4 0-16,-5-4 0 0,-1 0 0 0,1 3 0 0,-7 1 0 0,6-1 0 15,-6 2 0-15,-6 2 0 0,6-4 0 0,-7 5 0 0,1-5 0 0,-1 5 0 16,1-1 0-16,-8 0 0 0,8-2 0 0,-7 2 0 0,-6-4 0 0,6 1 0 0,-1-1 0 16,-5-3 0-16,0 0 0 0,6 1 0 0,-7-6 0 0,0-2 0 0,1 0 0 0,-1 0 0 15,0-8 0-15,1 0 0 0,0 0 0 0,0-7 0 0,-1 0 0 0,0 0 0 16,1-4 0-16,5-3 0 0,-5-3 0 0,6 2 0 0,0-7 0 0,0 5 0 0,0-5 0 0,7 0 0 16,-2 1 0-16,2-1 0 0,0 0 0 0,6 1 0 0,0-1 0 0,0 4 0 15,6 0 0-15,0 0 0 0,2 0 0 0,-2 4 0 0,7 0 0 0,-7 3 0 16,8 0 0-16,5 1 0 0,-6 3 0 0,0 0 0 0,7 4 0 0,-1-2 0 0,0 2 0 15,1 0 0-15,0 7 0 0,-1-3 0 0,1 3 0 0,-1 0 0 0,1 0 0 0,6 3 0 16,-6 4 0-16,-1 0 0 0,1 2 0 0,0-2 0 0,-8 4 0 0,8 0 0 16,-7 3 0-16,-1 1 0 0,2 0 0 0,-1 3 0 0,0 0 0 0,-7 0 0 0,1 2 0 15,-1 1 0-15,1-3 0 0,-7 4 0 0,0 0 0 0,0 0 0 0,0 0 0 0,-7 1 0 16,7-2 0-16,-6-3 0 0,-1 4 0 0,1-3 0 0,-1-1 0 0,-6 0 0 16,7-2 0-16,-8-2 0 0,2 0 0 0,-1-3 0 0,0 0 0 0,0-3 0 0,-1-1 0 15,2-4 0-15,-2 1 0 0,2 0 0 0,-1-4 0 0,-7-4 0 0,7 0 0 16,0 1 0-16,0-1 0 0,0-7 0 0,0 4 0 0,-1-4-191 0,2 0-427 0,-1-4-135 15,6 0-45-15,1 1-24 0,-1-1 39 0,7 1 49 0,0-5 66 0,0 1 65 0,7 0 54 16,-7 3 54-16,6-7 79 0,1 7 80 0,6-3 87 0,-7 0 92 0</inkml:trace>
  <inkml:trace contextRef="#ctx0" brushRef="#br0" timeOffset="116393.92">14121 17211 0 0,'0'4'186'0,"-8"-4"175"0,8 0 77 0,0 0 56 0,-6 3 41 15,6-3 39-15,0 0 32 0,0 0 34 0,0 0 33 0,0 0 42 0,0 0 44 0,0 0 49 16,0 0 49-16,0 0-312 0,0 0-545 0,0 0 0 0,0 0 0 0,6 0 0 0,2 0 0 16,-2 4 0-16,0-4 0 0,1 0 0 0,-1 0 0 0,8 0 0 0,-8 0 0 15,7 0 0-15,0 0 0 0,7 0 0 0,-7 0 0 0,6 0 0 0,0-4 0 0,1 4 0 16,0 0 0-16,-1-3 0 0,1 3 0 0,-1-4 0 0,1 1 0 0,0-1 0 0,-1-1 0 16,7 2 0-16,-6-1 0 0,-1 0 0 0,0 1 0 0,-5-1 0 0,5-3 0 15,1 3 0-15,-8 1 0 0,2-1 0 0,5 0 0 0,-13 1 0 0,8-1 0 0,-2 0 0 16,-4 1 0-16,4 3 0 0,-5-4 0 0,-1 4 0 0,-6-4 0 0,7 4 0 0,0-3 0 15,-7 3 0-15,0 0 0 0,0 0-138 0,0 0-352 0,0 0-167 0,0-4-167 16,-7 4 13-16,0-4 37 0,7 4 50 0,-6 0 54 0,-1-3 51 0,1 3 53 0,-8 0 49 16,2 0 53-16,6-4 86 0,-8 4 88 0,1-4 89 0,0 4 133 0</inkml:trace>
  <inkml:trace contextRef="#ctx0" brushRef="#br0" timeOffset="116610.88">14342 16932 0 0,'0'-3'169'16,"0"-6"178"-16,0 3 88 0,0 3 62 0,0-6 54 0,0 6 53 0,0-1 50 15,0-3 47-15,0 7 43 0,0-3 37 0,-6-1 34 0,12 0 29 0,-6 4 28 0,0 0-695 16,0 0-177-16,0 0 0 0,0 0 0 0,6 0 0 0,-6 0 0 0,7 4 0 0,-7 3 0 16,0-3 0-16,6 3 0 0,-6 5 0 0,7-5 0 0,-7 7 0 0,6 1 0 15,-6 0 0-15,7 3 0 0,-1 0 0 0,-6 4 0 0,6 4 0 0,-6-4 0 0,8 3 0 16,-8 5 0-16,6-5 0 0,-6 5 0 0,0 0 0 0,6-2 0 0,-6-2 0 0,0 3 0 16,0-3 0-16,0-1 0 0,0 1 0 0,0-4 0 0,0 0 0 0,-6-4 0 15,6 1 0-15,0-1 0 0,0-3 0 0,0-5 0 0,0 6 0 0,0-9 0 0,0 3 0 16,-6-2 0-16,6-4 0 0,0 3 0 0,0-7-318 0,0 4-533 0,0-4-13 0,0 0 10 15,0 0 33-15,0 0 39 0,0 0 51 0,6-4 55 0,-6 0 71 0,6-3 75 16,-6-1 91-16,0 2 90 0,0-2 99 0,7-3 129 0</inkml:trace>
  <inkml:trace contextRef="#ctx0" brushRef="#br0" timeOffset="122844.41">15397 16701 0 0,'6'-3'61'16,"0"-1"140"-16,-6 4 52 0,8 0 40 0,-8-4 33 0,6 4 33 0,-6 0 35 16,6 0 33-16,-6 0 35 0,0 0 34 0,0 0 34 0,7 0 27 0,-7 0 26 15,0 0-174-15,0 4-213 0,0-4-29 0,0 0-6 0,0 0-5 0,0 0-7 16,0 0-9-16,0 0-10 0,0 0-10 0,0 0-8 0,0 0-14 0,0 0-12 0,0 0-3 15,0 0-3-15,0 0-1 0,0 0 0 0,0 0 2 0,0 0 5 0,0 0 9 16,0 0 7-16,0 0 7 0,0 0 4 0,0 0 0 0,0 0-5 0,0 0-5 0,0 4-9 16,0-1-94-16,0-3 0 0,0 4 0 0,-7-4 0 0,7 4 0 0,0-4 0 15,0 3 0-15,-6 2 0 0,6-5 0 0,-6 3 0 0,6 0 0 0,-8 5 0 0,8-4 0 16,-6 3 0-16,0-4 0 0,-1 4 0 0,1 1 0 0,6 0 0 0,-7-2 0 0,1 2 0 16,-1 3 0-16,1-4 0 0,6 4 0 0,-6-3 0 0,-2 3 0 0,2 0 0 15,6 0 0-15,-6 0 0 0,-1 0 0 0,1 0 0 0,6-1 0 0,-7 6 0 0,7-7 0 16,-6 7 0-16,6-1 0 0,-7-1 0 0,7 1 0 0,0 3 0 0,-6 1 0 0,6-1 0 15,0-1 0-15,0 3 0 0,0 1 0 0,-7-2 0 0,7 3 0 0,0 0 0 16,0 0 0-16,0 4 0 0,7-5 0 0,-7 5 0 0,0-4 0 0,0 3 0 0,0-3 0 16,0 4 0-16,6 0 0 0,-6-5 0 0,0 2 0 0,0 2 0 0,7-3 0 0,-7 1 0 15,0-1 0-15,6-1 0 0,-6-2 0 0,7 3 0 0,-7-4 0 0,0-3 0 0,6 2 0 16,-6-1 0-16,7-2 0 0,-7 1 0 0,6-4 0 0,-6 0 0 0,6 0 0 16,-6 0 0-16,8-4 0 0,-2 0 0 0,-6 5-251 0,6-5-122 0,-6-4-40 0,7 5-37 15,-1-1-117-15,1-3-125 0,-7-1-4 0,6 0 11 0,1-3 36 0,-1 6 42 16,0-6 44-16,2 0 44 0,-2 0 70 0,0-6 67 0,1 6 60 0,0-6 59 0,-1 2 64 0,-6-3 88 15</inkml:trace>
  <inkml:trace contextRef="#ctx0" brushRef="#br0" timeOffset="123464.81">15573 17079 0 0,'0'-4'85'0,"0"4"146"0,6-3 57 16,-6 3 39-16,0-4 33 0,0 4 33 0,6-4 33 0,-6 4 34 0,0-3 35 0,0 3 39 15,0 0 40-15,0 0 33 0,7 0 31 0,-7 0-198 0,0 3-242 0,0-3-33 16,7 4-8-16,-7 0 1 0,0 3-5 0,0 0-5 0,0-3-10 0,6 7-13 0,-6 0-12 15,0 0-21-15,0 3-20 0,0 1-14 0,7 0-8 0,-7 3-3 0,0 5-1 16,0-6 8-16,0 5 7 0,0 0 10 0,0 0 9 0,0 0 6 0,0 5 9 0,0-6 4 16,0 1-32-16,0 0-67 0,-7-4 0 0,7 4 0 0,0-4 0 0,0-3 0 0,-6-1 0 15,6 2 0-15,0-2 0 0,-7-7 0 0,7 4 0 0,0-3 0 0,0-1 0 16,-7-3 0-16,7-1 0 0,0 1 0 0,0-4 0 0,0 0 0 0,0 0 0 0,0 0 0 16,0-4 0-16,0 4 0 0,0-7 0 0,0 0 0 0,-6-1 0 0,6 1 0 0,0-4 0 15,0 0 0-15,0 0 0 0,6-3 0 0,-6-5 0 0,0 5 0 0,0-4 0 16,0-1 0-16,7 1 0 0,-7-1 0 0,0 1 0 0,7-1 0 0,-1 1 0 0,-6 3 0 15,7-3 0-15,-7 4 0 0,6-1 0 0,0 0 0 0,-6 4 0 0,8 0 0 16,-2 4 0-16,0-3 0 0,1 1 0 0,0 2 0 0,-1 3 0 0,0-3 0 0,1 4 0 16,-1-1 0-16,1 0 0 0,0 4 0 0,-1-3 0 0,7 3 0 0,-6-4 0 15,-1 4 0-15,0 0 0 0,7 0 0 0,-6 0 0 0,6 0 0 0,-7 4 0 0,2-4 0 16,4 0 0-16,-6 3 0 0,1-3 0 0,6 4 0 0,-6-4 0 0,-1 4 0 0,0-1 0 16,8-3 0-16,-8 4-244 0,0-1-90 0,2-3-59 0,4 4-110 0,-5 0-114 0,-1-4-61 15,1 3-51-15,6 2 28 0,-7-1 42 0,0-4 43 0,8 3 47 0,-8-3 54 0,1 4 58 16,-1-4 70-16,1 3 69 0,0-3 72 0,5 4 74 0</inkml:trace>
  <inkml:trace contextRef="#ctx0" brushRef="#br0" timeOffset="123794.55">15963 17427 0 0,'-6'0'183'0,"6"-4"170"0,0 4 73 0,0 0 51 0,0 0 43 16,0 0 45-16,0-4 41 0,0 4 47 0,0 0 44 0,0-3 42 0,0 3 43 15,0-4 33-15,6 4 32 0,-6-4-319 0,7 4-528 0,0 0 0 0,-1-3 0 0,0 3 0 16,1 0 0-16,0-4 0 0,-1 4 0 0,0-3 0 0,8 3 0 0,-1-5 0 0,-7 5 0 16,7 0 0-16,0-3 0 0,0 3 0 0,0 0 0 0,7 0 0 0,-7-3 0 15,-1 3 0-15,2 0 0 0,-1-4 0 0,7 4 0 0,-8 0 0 0,2-4 0 0,-2 4 0 16,8 0 0-16,-7-4 0 0,0 4 0 0,0-3 0 0,0 3 0 0,0-4 0 0,-6 4 0 15,6-3 0-15,0 3 0 0,-7-4 0 0,8 4 0 0,-8 0 0 0,0-3 0 16,1 3 0-16,-1 0 0 0,1-4 0 0,-1 4 0 0,-6 0 0 0,7 0 0 16,-7 0 0-16,6 0 0 0,-6 0 0 0,0 0 0 0,0 0-168 0,0 0-205 0,0 0-62 15,0 0-61-15,0 0-129 0,0 0-127 0,0 0 22 0,0 0 44 0,0 0 41 0,0-4 39 16,0 4 46-16,-6-4 45 0,6 0 66 0,-7 4 67 0,7-2 66 0,-6 2 66 16,-1-5 85-16,1 5 127 0</inkml:trace>
  <inkml:trace contextRef="#ctx0" brushRef="#br0" timeOffset="124061.03">16145 17192 0 0,'-6'-4'164'0,"6"4"172"0,0-3 76 0,-6 3 59 0,6-4 51 16,-6 4 47-16,6 0 46 0,0 0 40 0,-7-3 37 0,7 3 31 0,-7 0 23 0,7 3 31 15,0-3 27-15,-6 0-276 0,6 4-351 0,-7-1-177 0,7 1 0 0,0 0 0 0,0-1 0 16,0 6 0-16,0-2 0 0,0 0 0 0,0 4 0 0,0-1 0 0,0 2 0 15,7-1 0-15,-7 3 0 0,0 1 0 0,0-1 0 0,0 1 0 0,6 3 0 0,-6-2 0 16,0 1 0-16,0 1 0 0,0-3 0 0,0 4 0 0,0-1 0 0,0 0 0 0,7-3 0 16,-7-1 0-16,0 2 0 0,0-2 0 0,0 1 0 0,0-4 0 0,0 3 0 0,0-3 0 15,0-3 0-15,0 3 0 0,0-4 0 0,0-3 0 0,0 3 0 0,0-4-5 16,0 1-444-16,0-1-91 0,0-3-90 0,0 0-88 0,0 0-75 0,0 0 31 0,0 0 49 16,7 0 54-16,-7-3 55 0,6-1 58 0,-6 1 59 0,6-1 78 0,-6-3 78 0,6 0 70 15,-6 0 70-15</inkml:trace>
  <inkml:trace contextRef="#ctx0" brushRef="#br0" timeOffset="124544.73">16634 16962 0 0,'0'0'148'0,"0"-4"165"0,0 4 69 16,0 0 54-16,0 0 45 0,0 0 41 0,0 0 38 0,0 0 33 0,6 0 29 16,-6 0 31-16,0 0 26 0,0 4 27 0,0-1 31 0,8 5-260 0,-8-5-314 15,0 1-42-15,0 0-3 0,0-1-1 0,0 4-4 0,6-3-3 0,-6 3-1 0,0 1-78 16,6 3-31-16,-6 0 0 0,0 0 0 0,0 4 0 0,7-1 0 0,-7 1 0 0,0 3 0 16,0 4 0-16,7-4 0 0,-7 4 0 0,0 4 0 0,6-4 0 0,-6 3 0 15,0-2 0-15,0 2 0 0,6 1 0 0,-6-3 0 0,0 2 0 0,0 0 0 0,0-3 0 16,7 1 0-16,-7-2 0 0,0 1 0 0,0-3 0 0,0-1 0 0,0 0 0 0,0 0 0 15,0-3 0-15,0-4 0 0,0 4 0 0,6-4 0 0,-6-1 0 0,0-3 0 0,0 2 0 16,0-2 0-16,0-5 0 0,0 3 0 0,0-1 0 0,0-1 0 0,0 1 0 16,0-4 0-16,0 0 0 0,0 0 0 0,0 0 0 0,0 0-18 0,0 0-660 0,0 0-185 15,0 0 0-15,0 0 29 0,-6-4 38 0,6 4 42 0,0-7 57 0,-7 2 63 0,7 3 68 16,0-5 72-16,-6-2 94 0,6 2 93 0,-6-3 94 0,6-1 139 0</inkml:trace>
  <inkml:trace contextRef="#ctx0" brushRef="#br0" timeOffset="126661.97">16960 17284 0 0,'0'0'146'0,"6"0"150"0,1 0 47 0,-7 0 44 0,6 0 40 16,-6 0 56-16,7 0 59 0,-7 0 46 0,7 0 42 0,-1 0 33 0,-6 0 33 15,6 4 29-15,0-4 30 0,2 0-255 0,-2 3-306 0,0 1-16 0,8-4 28 0,-8 3-4 16,7 1-10-16,1 0-154 0,-2-4-38 0,1 3 0 0,7 1 0 0,-7 0 0 16,6-4 0-16,-5 0 0 0,5 3 0 0,1-3 0 0,-2 0 0 0,2 0 0 0,-6 0 0 15,5 0 0-15,1-3 0 0,-1 3 0 0,-6-4 0 0,7 0 0 0,-7 1 0 0,7-1 0 16,-8 0 0-16,1 1 0 0,0-4 0 0,0 3 0 0,1 0 0 0,-8 1 0 15,7-1 0-15,-6 0 0 0,-1 1 0 0,0-1 0 0,1 0 0 0,-1 4 0 0,-6-3 0 16,7 3 0-16,-7 0-107 0,0 0-132 0,0 0-52 0,0 0-47 0,0 0-42 0,0 0-92 16,0 3-94-16,-7-3-62 0,7 4-51 0,0 3 21 0,-6-3 34 0,6 0 35 15,-7-1 37-15,1 1 54 0,6 3 57 0,-6-3 67 0,-1-1 68 0,0 1 70 0,1 0 72 16</inkml:trace>
  <inkml:trace contextRef="#ctx0" brushRef="#br0" timeOffset="126879.13">17194 17104 0 0,'0'-7'176'0,"0"3"174"0,0 1 77 16,0-1 61-16,0 4 51 0,0-3 54 0,0 3 56 0,0 0 50 0,0 0 49 0,0 0 38 15,0 0 37-15,0 3 32 0,-6 4 28 0,6 1-708 0,0-1-175 0,6 0 0 16,-6 4 0-16,0-3 0 0,0 3 0 0,0 0 0 0,7 3 0 0,-7-3 0 0,0 4 0 16,7 4 0-16,-7-5 0 0,6 4 0 0,-6 1 0 0,6-1 0 0,-6 4 0 0,6-4 0 15,-6 0 0-15,8 1 0 0,-8-1 0 0,0 1 0 0,6 2 0 0,-6-2 0 0,0-1 0 16,6 0 0-16,-6-2 0 0,7 2 0 0,-7-1 0 0,0-2 0 0,7 0 0 15,-7 0 0-15,0-4 0 0,6 3 0 0,-6-3-251 0,0 0-317 0,7-4-108 0,-7 5-70 16,6-5-59-16,-6 0 32 0,6 1 43 0,-6-5 56 0,7 1 53 0,0 0 57 0,-7-4 60 16,6 0 80-16,-6-4 79 0,6 0 81 0,1 1 81 0</inkml:trace>
  <inkml:trace contextRef="#ctx0" brushRef="#br0" timeOffset="127881.1">17767 17024 0 0,'0'-7'82'0,"0"-1"146"0,0 4 57 16,0-3 47-16,0 3 40 0,0 1 45 0,0-1 41 0,0 4 45 0,0-3 48 15,0-1 30-15,0 4 29 0,0 0 20 0,0 0 16 0,0 0-202 0,0 0-244 0,0 0-30 0,0 0 0 16,0 0-8-16,0 0-9 0,0 4-19 0,0-1-19 0,7 1-23 0,-7 3-22 16,0 0-3-16,0 1 1 0,0-1 12 0,6 4 13 0,-6 4 8 0,0 0 8 15,0-1 5-15,0 4 4 0,7 1-82 0,-7 3-36 0,0 3 0 0,0-3 0 16,0 8 0-16,7-5 0 0,-7 5 0 0,0-1 0 0,0 0 0 0,0 1 0 0,6 3 0 16,-6-4 0-16,0-4 0 0,0 4 0 0,0-2 0 0,6-2 0 0,-6-3 0 0,0 0 0 15,8 0 0-15,-8-7 0 0,0 2 0 0,6-1 0 0,-6-5 0 0,6 0 0 0,-6 0 0 16,6-4 0-16,1-3 0 0,-7-1 0 0,7 1 0 0,-1-4 0 0,1 0 0 0,-1 0 0 15,0-4 0-15,2 1-6 0,-2-5-413 0,0 1-51 0,0-4-166 0,8 4-173 16,-8-8 16-16,1 3 42 0,6-2 49 0,-6 0 48 0,5-1 52 0,2-3 52 0,-8 3 62 16,7-4 61-16,0 5 77 0,-6 0 79 0,5-1 76 0,2 0 127 0</inkml:trace>
  <inkml:trace contextRef="#ctx0" brushRef="#br0" timeOffset="128265.56">18119 17358 0 0,'0'0'275'0,"0"3"196"0,0-3 99 0,0 0 70 0,0 0 57 16,0 0 48-16,0 0 41 0,0 0 36 0,0 0 33 0,0 0 28 0,0 0 28 16,0 0-375-16,0 0-536 0,0 0 0 0,0 0 0 0,0 0 0 0,0 0 0 0,7 0 0 15,-7 0 0-15,6 0 0 0,-6 0 0 0,7 0 0 0,-1 0 0 0,1-3 0 0,0 3 0 16,-1 0 0-16,0 0 0 0,8 0 0 0,-8 0 0 0,7-4 0 0,0 4 0 16,0 0 0-16,-7-4 0 0,8 4 0 0,-2-4 0 0,2 4 0 0,-1-4 0 0,-1 4 0 15,2-2 0-15,-2 2 0 0,2-5 0 0,-1 1 0 0,-1 4 0 0,2-3 0 0,-2 3 0 16,-4-4 0-16,4 4 0 0,-5-4 0 0,6 4 0 0,-7-3 0 0,1 3 0 15,5-4 0-15,-4 4 0 0,-2 0 0 0,0 0 0 0,-6-4 0 0,7 4 0 0,0 0 0 16,-1 0-145-16,-6 0-432 0,6 0-127 0,-6 0-64 0,7 4-52 0,-1-4 32 16,-6 0 44-16,7 4 61 0,-7-4 62 0,0 0 58 0,0 0 56 0,7 0 83 0,-7 0 81 15,0 0 78-15,0 0 82 0</inkml:trace>
  <inkml:trace contextRef="#ctx0" brushRef="#br0" timeOffset="128594.3">18757 16991 0 0,'0'-4'179'0,"0"1"170"0,0-1 73 16,0 0 56-16,0 4 46 0,0-3 45 0,0-1 42 0,0 4 42 0,0 0 40 15,0 0 27-15,0-4 27 0,0 4 23 0,0 0 23 0,0 0-286 0,0 0-346 0,0 4-146 16,0-4-15-16,7 4 0 0,-7-1 0 0,0 1 0 0,0 0 0 0,0 3 0 0,7 0 0 15,-7 4 0-15,0 0 0 0,6 0 0 0,-6 4 0 0,0 0 0 0,6 3 0 16,-6 0 0-16,0 4 0 0,0 0 0 0,7 0 0 0,-7 3 0 0,0-2 0 0,0 2 0 16,0 1 0-16,6 0 0 0,-6 3 0 0,0-4 0 0,0 1 0 0,0-4 0 0,0 4 0 15,7-4 0-15,-7 3 0 0,0-6 0 0,0 3 0 0,0-4 0 0,0 0 0 16,0-3 0-16,0 0 0 0,7 0 0 0,-7-1 0 0,0-3 0 0,0-4 0 0,0 5 0 16,0-5 0-16,0 0 0 0,6-3 0 0,-6 3 0 0,0-3 0 0,0-4 0 0,0 3 0 15,0-3-291-15,0 0-297 0,0 0-126 0,0 0-122 0,0 0 16 0,0 0 35 16,0 0 54-16,0-3 57 0,6-5 60 0,-6 5 66 0,0-6 75 0,0 3 78 0,0-2 78 15,0 1 78-15,0-4 93 0,0 0 126 0</inkml:trace>
  <inkml:trace contextRef="#ctx0" brushRef="#br0" timeOffset="128930.16">18920 16591 0 0,'0'0'196'0,"0"0"172"0,0 0 70 0,0 0 64 0,0 4 56 15,0-4 54-15,0 0 54 0,0 4 38 0,0-4 33 0,0 3 28 0,7 1 26 16,-7 0 24-16,6-1 25 0,1 1-641 0,-7 3-199 0,6-3 0 0,1 4 0 0,0-4 0 16,-1 3 0-16,6 0 0 0,-4 4 0 0,4-1 0 0,-5 2 0 0,6-1 0 15,0 3 0-15,-7 1 0 0,8 3 0 0,-2 0 0 0,-5 1 0 0,6-1 0 0,0 4 0 16,-7 0 0-16,2 4 0 0,4-1 0 0,-6 0 0 0,1 6 0 0,0-2 0 15,-7 4 0-15,6-4 0 0,1 8 0 0,-7-4 0 0,0 0 0 0,6 3 0 0,-6 5 0 16,0-5 0-16,0 4 0 0,0 2 0 0,-6-3 0 0,6-2 0 0,0 3 0 0,-7 1 0 16,7-1 0-16,-6 0 0 0,-1 0 0 0,7-3 0 0,-7 3 0 0,1-3 0 15,0-1 0-15,0-2 0 0,-2-2 0 0,2 1 0 0,0-3 0 0,-1 0 0 0,-6-5 0 0,6-3 0 16,1 0-580-16,-6-4-179 0,4 0-44 0,2-3-22 0,0-3 31 0,-8-6 41 16,8-2 54-16,-1 0 58 0,-5-8 62 0,4 0 65 0,-4 0 77 0,6-7 79 0,-8 0 94 15,8 0 97-15</inkml:trace>
  <inkml:trace contextRef="#ctx0" brushRef="#br0" timeOffset="130543.89">19929 16174 0 0,'7'-7'49'0,"0"-1"136"0,-1 4 57 0,-6-2 47 0,7 2 45 16,-7 0 44-16,6 0 43 0,-6 1 45 0,0 3 45 0,7-4 34 0,-7 4 29 16,0 0 31-16,0 0 29 0,0 0-161 0,0 0-201 0,0 0-33 0,0 0-11 0,0 0-18 15,-7 0-21-15,7 0-18 0,0 0-23 0,-6 0-24 0,6 0-25 0,0 0-9 16,0-4-7-16,0 4-6 0,0 0-8 0,-7 0-4 0,7 0-3 0,0 0 0 15,0 0 0-15,0 0 2 0,-6 0 1 0,6 0-3 0,0 0-18 0,0 0-44 0,0 0 0 16,-7 0 0-16,7 0 0 0,0 0 0 0,0 0 0 0,0 0 0 0,0 0 0 16,-7 4 0-16,7-4 0 0,0 0 0 0,0 0 0 0,0 0 0 0,-6 0 0 0,6 0 0 15,0 0 0-15,-6 0 0 0,6 4 0 0,0-4 0 0,0 0 0 16,-6 0 0-16,6 3 0 0,0-3 0 0,-8 0 0 0,8 4 0 0,0-4 0 0,-6 0 0 0,6 4 0 16,-6-4 0-16,6 4 0 0,-7-4 0 0,7 3 0 0,-6-3 0 0,-1 3 0 15,7 1 0-15,-7 0 0 0,1-4 0 0,6 4 0 0,-6-1 0 0,0 1 0 16,6-1 0-16,-8 1 0 0,2-1 0 0,0 1 0 0,6 0 0 0,-7-4 0 0,0 4 0 15,7 0 0-15,-6-2 0 0,6 3 0 0,-7-1 0 0,1-1 0 0,6 5 0 0,-6-5 0 16,6 1 0-16,-7 0 0 0,7-1 0 0,-7 5 0 0,1-5 0 0,6 5 0 16,-6-1 0-16,6 0 0 0,-7 0 0 0,0 4 0 0,1 1 0 0,6 2 0 15,-7-3 0-15,1 5 0 0,-1 1 0 0,1 5 0 0,-1 0 0 0,1 0 0 0,0 4 0 16,-2-1 0-16,2 5 0 0,-7 3 0 0,7-1 0 0,-1 9 0 0,-6-4 0 0,7 6 0 16,-8 2 0-16,8-1 0 0,0 7 0 0,-8-4 0 0,2 8 0 0,5 0 0 15,1 4 0-15,-1-1 0 0,-6 5 0 0,7-1 0 0,-1 4 0 0,0 0 0 0,7 0 0 16,-6 4 0-16,0-1 0 0,6 1 0 0,0-1 0 0,0 2 0 0,0-3 0 0,0 2 0 15,6-4 0-15,-6 0 0 0,6-1 0 0,1-2 0 16,0 0 0-16,5-9 0 0,-5 2 0 0,6-5 0 0,0-4 0 0,0-4 0 16,0-5 0-16,1-2 0 0,-2-3 0 0,1-7 0 0,7 0-206 0,-8-4-257 15,2-8-175-15,-1-3-179 0,6-3 12 0,-6-8 36 0,1 0 53 0,5-4 57 16,-6-3 55-16,0-8 53 0,7 0 42 0,-8-6 44 0,2-2 76 0,-2-2 83 16,-5-5 91-16,6-2 136 0</inkml:trace>
  <inkml:trace contextRef="#ctx0" brushRef="#br0" timeOffset="130877.52">20242 16811 0 0,'0'-4'179'16,"0"1"174"-16,0-1 77 0,7 1 74 0,-7 3 69 0,7-4 59 0,-1 1 55 16,0-1 42-16,0 4 39 0,2-4 32 0,4 1 35 0,-5 3 30 0,6-5-29 15,0 5-836-15,-7-4 0 0,8 4 0 0,5 0 0 0,-6 0 0 0,6 0 0 0,1-2 0 16,0 2 0-16,-1 0 0 0,1 0 0 0,0 0 0 0,6 0 0 0,-7-5 0 0,7 5 0 16,-6-3 0-16,5 3 0 0,1-4 0 0,-6 4 0 0,6-4 0 0,-7 1 0 15,8-1 0-15,-8 1 0 0,8 3 0 0,-8-4 0 0,0-3 0 0,1 3 0 16,-1 0 0-16,-5 1 0 0,-2 0 0 0,8 3 0 0,-7-5 0 0,-7 2 0 0,8-1 0 15,-8 4-29-15,1-4-316 0,-1 1-56 0,1-1-171 0,-7 4-178 0,0 0-4 0,0 0 20 16,0 0 38-16,0 0 43 0,0 0 41 0,0 0 44 0,-7-4 46 0,1 4 52 16,-1 0 70-16,1 0 77 0,0 0 84 0,-8 0 116 0</inkml:trace>
  <inkml:trace contextRef="#ctx0" brushRef="#br0" timeOffset="131311.88">20373 16826 0 0,'-7'4'230'15,"-6"3"173"-15,7-3 68 0,-1-1 55 0,0 1 48 0,1 0 49 0,0-1 52 0,-1 1 42 16,1 0 41-16,-1-4 37 0,7 4 37 0,-7-4 35 0,7 3-147 0,0-3-720 0,0 4 0 16,0-1 0-16,0 1 0 0,7 0 0 0,0-1 0 0,-1 1 0 0,7 3 0 15,-7-4 0-15,8 6 0 0,-2-2 0 0,2 0 0 0,5 0 0 0,1 1 0 0,0 3 0 16,-1-4 0-16,1 4 0 0,-2-4 0 0,9 1 0 0,-7-1 0 0,6 0 0 16,0 0 0-16,-7 1 0 0,7-1 0 0,-6-3 0 0,-1 3 0 0,7-3 0 0,-6-1 0 15,-1 5 0-15,1-5 0 0,-7 0 0 0,6 3 0 0,-5-3 0 0,-2 0 0 0,1 5 0 16,-6-5 0-16,6 1 0 0,-7 3 0 0,2 0 0 0,-8 1 0 0,6 3 0 15,-6 0 0-15,-6 0 0 0,6 3 0 0,-8 1 0 0,2 3 0 0,0 0 0 0,-8 1 0 16,8 3 0-16,-7 0 0 0,0 4 0 0,-6-1 0 0,5 2 0 0,-5 1 0 0,-1-3 0 16,0 5 0-16,1 0 0 0,0-1 0 0,0 0 0 0,-8 0 0 0,8 1 0 15,-1-1 0-15,-6 1 0 0,7-1 0 0,-1 0 0 0,-7-3 0 0,9 3 0 0,-2-4 0 16,1 1 0-16,5-4 0 0,-6 0 0 0,8-4 0 0,-8 4 0 0,7-7 0 0,7-1 0 16,-8 2 0-16,8-5 0 0,-7-1 0 0,7-2 0 0,6-1 0 0,-7 0 0 0,7-3 0 15,0 0 0-15,0-1 0 0,0-3 0 0,7 4 0 0,-7-4 0 0,6 0 0 0,7 0 0 16,-7-4 0-16,8 4 0 0,-2 0 0 0,2-3 0 0,-1 3 0 0,-1-4 0 15,8 4 0-15,0-4 0 0,-1 0 0 0,1 1 0 0,0-1 0 0,6 4 0 0,-7-7 0 16,1 3 0-16,6 1 0 0,-1-1 0 0,-5-3 0 0,0 4 0 0,6-1 0 0,-7-1 0 16,7-2 0-16,-6 3 0 0,-1 1 0 0,1-1 0 0,0 1 0 0,-1-1 0 0,1 4 0 15,-8-4 0-15,8 1 0 0,-7-1 0 0,0 4-54 0,-6-4-620 0,5 4-179 16,-4-3-4-16,4 3 23 0,-5 0 43 0,-1 0 43 0,1 0 62 0,-1-4 63 0,-6 4 66 16,7 0 70-16,-7 0 85 0,0 0 85 0,6-4 95 0,-6 1 136 0</inkml:trace>
  <inkml:trace contextRef="#ctx0" brushRef="#br0" timeOffset="132077.69">21499 17284 0 0,'6'0'96'0,"-6"4"142"16,0-4 46-16,8-4 35 0,-8 4 29 0,0-4 35 0,6 4 37 0,-6-7 31 0,0 3 32 16,-6-3 19-16,6 3 18 0,0-7 14 0,0 4 13 0,-8-4-214 0,8 0-253 15,0 1-23-15,-6-6 15 0,6 2 5 0,-6 3 8 0,0-4-3 0,-1-3-3 0,7 3 1 16,-7 0 1-16,1 1 9 0,-1 3 7 0,1-4 7 0,0 3 8 0,-2 2 2 0,2 3 4 16,0-4 1-16,-8 7 1 0,8-3-4 0,-7 7-4 0,7 0-10 0,-8 0-10 15,2 4-12-15,5 3-16 0,-6 4-4 0,0 0-5 0,0 4 2 0,0 3-1 16,-1 0 5-16,2 4 3 0,-1 4 1 0,-7-1-2 0,8 1-1 0,-2 3-5 0,8 1-57 15,-8 3 0-15,2-4 0 0,5 0 0 0,1 4 0 0,-1-4 0 0,0 1 0 0,1-5 0 16,6 4 0-16,-6-6 0 0,6 2 0 0,0-3 0 0,6-3 0 0,-6-1 0 16,6-4 0-16,1 2 0 0,0-7 0 0,-1 3 0 0,1-4 0 0,-1-1 0 0,0 0 0 0,8-7 0 15,-2 4 0-15,-4-4 0 0,4 0 0 0,1-4 0 0,1 1 0 0,-2-5 0 16,-6-3 0-16,8-1-28 0,-1 3-75 0,0-7-12 0,6-2-4 0,-5 0-6 0,-2 0 5 16,2-4 2-16,-1 0 12 0,-1-3 10 0,2 2 11 0,-2 1 14 0,2-4 14 0,-1 5 13 15,-7-2 24-15,8 2 26 0,-8-2 24 0,6 9 25 0,-4-5 31 0,-2 5 30 16,0-1 21-16,1 4 20 0,-7 4 13 0,6-1 10 0,-6 1 7 0,7 4-104 0,-7-1-83 15,0 0 0-15,0 4 0 0,0 0 0 0,0 4 0 0,0 0 0 0,-7-1 0 16,7 4 0-16,0 1 0 0,-6-1 0 0,6 4 0 0,0-3 0 0,0 3 0 0,0 3 0 16,-7-3 0-16,7 4 0 0,0-1 0 0,0 2 0 0,0 1 0 0,0-2 0 15,0 3 0-15,0 1 0 0,0-1 0 0,7 0 0 0,-7-3 0 0,0 4 0 0,6-1 0 16,-6-4 0-16,7 1 0 0,-7 3 0 0,0-7 0 0,7 4 0 0,-1-4 0 0,-6 3 0 16,6-7-354-16,-6 5-115 0,7-6-92 0,0 3-94 0,-7-2-60 0,6 0-48 0,0-3 39 15,1 0 49-15,-7-4 54 0,7 3 55 0,-1-3 62 0,1-3 62 0,-1 3 69 0,0-4 67 16,1 4 68-16,0-4 69 0</inkml:trace>
  <inkml:trace contextRef="#ctx0" brushRef="#br0" timeOffset="132262.43">21786 17585 0 0,'0'-4'99'0,"7"4"145"0,-7 0 50 0,0 4 37 0,6-4 29 0,-6 0 41 0,0 3 37 16,0-3 46-16,0 4 44 0,0-1 39 0,0 1 34 0,0 0 27 0,0 3 25 16,0-4-212-16,0 4-261 0,0 2-26 0,0 0 9 0,0 0 0 0,0 2-1 0,0-4-20 15,0 4-22-15,0-4-28 0,-6 4-31 0,6 0-17 0,0 0-18 0,0 0-12 0,0 0-12 16,0 0-19-16,0 0-27 0,0-1-37 0,-7 2-41 0,7-1-30 0,0-3-30 15,0 2-48-15,0-2-47 0,0 3-31 0,0-4-27 0,0-3-140 0,0 3-147 0,0-3 0 16,0-4 22-16,0 0 37 0,0 0 39 0,0 0 55 0,0 0 52 0,0-8 48 0,0 1 47 16,0 0 59-16,0-4 58 0,0 0 56 0,0 0 105 0</inkml:trace>
  <inkml:trace contextRef="#ctx0" brushRef="#br0" timeOffset="132396.15">21831 17398 0 0,'0'-5'139'0,"0"2"158"0,0 3 55 16,0 0 57-16,0 0 54 0,0 0 42 0,0 0 39 0,0 0 29 0,0 3 22 15,0 2 1-15,0-2-4 0,0 1-24 0,0-1-33 0,0 1-307 0,0 0-352 0,7-1-107 16,-7 1-72-16,0 0-145 0,0-1-149 0,6 2-13 0,-6-2 7 0,0 0 23 0,7-3 26 16,-7 0 46-16,0 4 48 0,0-4 60 0,7 0 62 0,-7-4 62 0,6 1 61 15,-6 0 82-15,6-2 117 0</inkml:trace>
  <inkml:trace contextRef="#ctx0" brushRef="#br0" timeOffset="132646.39">22190 17185 0 0,'0'3'197'0,"0"-3"164"0,0 4 59 0,0 0 51 16,0 4 43-16,0-4 50 0,-7 3 52 0,7 0 42 0,0 0 37 0,0 4 30 0,-7 0 23 16,7 0 22-16,0 0 18 0,0 4-306 0,0-1-371 0,-6 4-40 0,6-3-71 15,0 4 0-15,0 2 0 0,0-3 0 0,0 5 0 0,0-1 0 0,0-4 0 0,0 4 0 16,0 0 0-16,0 0 0 0,0-4 0 0,0 4 0 0,0-3 0 0,0-1 0 0,0 0 0 15,0-3 0-15,0 0 0 0,6-1 0 0,-6 1 0 0,0-4 0 0,0-4-10 16,0 4-170-16,-6-3-66 0,6-1-62 0,0-4-58 0,0 1-95 0,0 0-95 0,0-4-78 16,0 0-68-16,0 0 19 0,-6-4 33 0,6 4 37 0,-6-7 38 0,6 3 50 0,-8-3 52 15,8-4 77-15,-6 4 78 0,6-8 69 0,-6 4 73 0</inkml:trace>
  <inkml:trace contextRef="#ctx0" brushRef="#br0" timeOffset="132811">22176 17002 0 0,'7'-8'241'0,"-7"1"177"0,7 0 73 16,-7 0 66-16,0 3 57 0,6 0 54 0,-6 1 48 0,0-1 34 0,0 0 31 16,0 4 22-16,0 0 22 0,0 0 8 0,0 0-339 0,0 0-494 0,0 0 0 0,7 0 0 0,-7 0 0 15,0 4 0-15,0-4 0 0,0 4-142 0,0-4-296 0,0 0-182 0,0 3-185 16,6 1 1-16,-6 0 27 0,0-1 42 0,6 1 44 0,2 0 53 0,-8-4 56 16,6 3 55-16,-6-3 57 0,6 4 86 0,0-4 90 0,-6 0 86 0,8 0 132 0</inkml:trace>
  <inkml:trace contextRef="#ctx0" brushRef="#br0" timeOffset="133161.46">22535 16123 0 0,'6'0'184'0,"1"0"151"16,-1 0 42-16,1 0 49 0,-7 3 45 0,7 1 47 0,-1 0 45 0,0-1 35 15,1 1 34-15,-7 4 31 0,7-2 30 0,-7 2 26 0,6 3 26 0,-6-4-292 0,6 4-354 16,1 4-11-16,0 0 35 0,-1-1-10 0,1 5-15 0,-1-1-22 0,0 4-21 16,1 3-12-16,0 1-9 0,-1 0-11 0,0 7-5 0,2 0-9 0,-2-1-7 15,0 5-5-15,1 4-1 0,-1-1-2 0,-6 4 1 0,7 4-2 0,-7-1 2 0,0 5 4 0,6-1 3 16,-6 4 6-16,0 3 6 0,0 1-3 0,-6 0-7 0,6 3-2 0,0 0-1 15,-7 0-3-15,1 4-3 0,-1 4-10 0,1-4-9 0,0 4-17 0,-2-1-13 16,2 1-48-16,-7-1-47 0,6 1-37 0,-5 3-33 0,-1-3-14 0,-1 3-10 16,2-3-40-16,-8 3-40 0,7-3-91 0,-7-1-92 0,0-3-76 0,2 0-64 15,-2 1 22-15,1-9 37 0,-1 4 56 0,0-7 60 0,1-4 47 0,-1-4 44 16,-6 1 40-16,7-11 41 0,-1 0 59 0,0-4 64 0</inkml:trace>
  <inkml:trace contextRef="#ctx0" brushRef="#br0" timeOffset="154077.18">20308 14013 0 0,'0'0'188'16,"0"0"172"-16,-7 0 71 0,7 0 58 0,-7 0 49 0,7 0 51 0,0 0 52 0,0 3 42 15,-6-3 39-15,6 0 28 0,0 0 27 0,0 0 30 0,0 0 29 0,0 0-456 0,0 0-380 16,0 0 0-16,0 0 0 0,6 0 0 0,-6 4 0 0,7-4 0 0,0 0 0 15,-1 0 0-15,1 0 0 0,-1 0 0 0,7-4 0 0,-6 4 0 0,5 0 0 16,2 0 0-16,-1-3 0 0,-1 3 0 0,8-4 0 0,-6 4 0 0,-2-4 0 16,8 4 0-16,-1-4 0 0,-5 1 0 0,5 0 0 0,-6-2 0 0,6 5 0 0,-5-3 0 15,5 3 0-15,-6-4 0 0,0 0 0 0,0 4 0 0,0-3 0 0,1 3 0 16,-2-4 0-16,1 4 0 0,-6-3-268 0,6 3-169 0,-7 0-40 0,0-4-113 0,2 4-115 16,-2 0-23-16,-6 0-5 0,0 0 45 0,0 0 53 0,0 0 48 0,0 0 51 15,0 0 72-15,0 0 72 0,0 0 63 0,-6-4 59 0,-2 4 63 0,2-3 71 16</inkml:trace>
  <inkml:trace contextRef="#ctx0" brushRef="#br0" timeOffset="154279.15">20438 13775 0 0,'0'-4'182'0,"-6"1"176"0,6-1 83 0,0-1 67 0,-8 2 64 0,8-1 54 0,0 4 50 16,-6-4 52-16,6 4 46 0,0 0 39 0,0 4 38 0,-6-4 30 0,6 4-100 15,0 4-781-15,0-4 0 0,0 3 0 0,0 3 0 0,0 1 0 0,0 0 0 0,0 4 0 16,0 3 0-16,0-3 0 0,0 7 0 0,-7-3 0 0,7 6 0 0,0 1 0 15,0-1 0-15,0 1 0 0,0 3 0 0,0 1 0 0,-7-1 0 0,7 0 0 0,0-3 0 16,0 3 0-16,0-4 0 0,0 1 0 0,-6 0 0 0,6-4 0 0,6 0 0 16,-6 0-166-16,0-4-318 0,0-3-166 0,0 0-170 0,7-5 4 0,-7 2 30 15,7-2 51-15,-7-6 54 0,6 3 58 0,0-7 58 0,2 0 63 0,4 0 61 0,-5-7 80 16,-1 3 79-16,8-6 80 0,-8 2 125 0</inkml:trace>
  <inkml:trace contextRef="#ctx0" brushRef="#br0" timeOffset="155111.34">21414 12921 0 0,'0'-4'164'0,"-6"1"162"0,6-2 64 0,0 2 54 15,-6 0 50-15,-1 3 52 0,7-3 50 0,-6 3 44 0,-1 0 47 0,0 3 38 16,-5 0 37-16,5 0 41 0,0 2 38 0,-5 2-272 0,5 0-365 0,1 0-204 0,-8 8 0 15,8 0 0-15,-8 3 0 0,2 4 0 0,-1 0 0 0,6 7 0 0,-6 0 0 16,1 5 0-16,-2 2 0 0,8 5 0 0,-8 3 0 0,8-1 0 0,-7 4 0 16,7 5 0-16,-8 3 0 0,8 0 0 0,0 0 0 0,0 4 0 0,6-4 0 15,-8 3 0-15,8 1 0 0,-6 3 0 0,6-6 0 0,0 1 0 0,0-1 0 0,0-5 0 16,0 0 0-16,6-3 0 0,-6-4 0 0,0-4 0 0,8 0 0 0,-8-7 0 16,6 1 0-16,-6-9 0 0,6 1 0 0,-6-4 0 0,6-4 0 0,1-3 0 0,0-3 0 15,-1-6 0-15,1 2 0 0,-1-4-28 0,0-4-448 0,2-4-156 0,-2-1-155 16,0-4-11-16,8-3 14 0,-8 1 45 0,7-8 50 0,0-3 52 0,0 1 51 15,-1-5 55-15,2-7 55 0,-8 0 86 0,8-4 85 0,-1 1 84 0,-1-5 109 0</inkml:trace>
  <inkml:trace contextRef="#ctx0" brushRef="#br0" timeOffset="155347.39">21493 13243 0 0,'0'-8'215'0,"-6"2"180"0,6-2 81 0,-7 5 69 16,7-5 64-16,0 5 54 0,0-1 53 0,-7 1 46 0,7-1 45 0,0 4 35 0,0-4 35 15,7 4 29-15,-7 0-528 0,7 0-378 0,-1 0 0 0,0 0 0 0,0 0 0 16,8 0 0-16,-8 0 0 0,14 4 0 0,-7-4 0 0,7 0 0 0,-8 4 0 16,15-4 0-16,-8 0 0 0,0 0 0 0,8 0 0 0,-1 0 0 0,0 0 0 0,0 0 0 15,0-4 0-15,0 4 0 0,0-4 0 0,0 0 0 0,7 0 0 0,-7-3 0 16,0 3 0-16,-7 1 0 0,7-5 0 0,0 5 0 0,-6-5-178 0,-1 2-224 0,1 1-36 16,0-2-8-16,-8 4-3 0,8-5-61 0,-7 5-62 0,1-1-46 0,-8 0-36 15,0 4 29-15,0-3 40 0,-6 3 56 0,0 0 56 0,0 0 60 0,0 0 56 16,0 7 58-16,-6-3 55 0,0 3 43 0,0-3 50 0</inkml:trace>
  <inkml:trace contextRef="#ctx0" brushRef="#br0" timeOffset="155709.76">21747 13221 0 0,'-13'4'211'0,"-1"0"187"0,8-1 93 0,-7 0 71 0,7 2 60 0,-7-2 45 0,6 1 41 16,1-1 36-16,0-3 35 0,-2 4 38 0,8 0 41 0,0-1 30 0,-6 1-442 15,6-4-446-15,0 4 0 0,6-1 0 0,-6 2 0 0,8 1 0 0,-2-2 0 16,0 0 0-16,1 3 0 0,6 0 0 0,0-3 0 0,-1 3 0 0,2 0 0 0,-1 4 0 15,0-3 0-15,6 0 0 0,-5 3 0 0,5-4 0 0,0 0 0 0,-6 0 0 16,7 1 0-16,0-1 0 0,-7 0 0 0,6 1 0 0,0-1 0 0,-5 1 0 0,-1-1 0 16,6-4 0-16,-6 5 0 0,1-1 0 0,-8 0 0 0,7-4 0 0,-6 6 0 15,-1 0 0-15,0 0 0 0,1 2 0 0,-7 0 0 0,0 3 0 0,0-3 0 16,-7 7 0-16,1-3 0 0,0 3 0 0,-1 1 0 0,-6-1 0 0,-1 4 0 0,2 4 0 16,-1-4 0-16,-7 3 0 0,0 1 0 0,1 0 0 0,0-1 0 0,0 1 0 15,-8 3 0-15,7-3 0 0,1-1 0 0,-7 1 0 0,6-1 0 0,1 1 0 16,0-4 0-16,-1 0 0 0,0 1 0 0,7-5 0 0,-7 0 0 0,8 0 0 0,5-3 0 15,-6 0 0-15,7-4 0 0,-1-4 0 0,1 4 0 0,-1-4 0 0,7-3 0 16,-7 3 0-16,7-4 0 0,0 1 0 0,7-4 0 0,-7 5 0 0,7-5 0 0,-1 0 0 16,1 3 0-16,-1-3 0 0,0 0 0 0,8 0 0 0,-2 0 0 0,-4 0 0 15,4 0 0-15,8-3 0 0,-7 3 0 0,7 0 0 0,-1-5 0 0,0 5 0 0,1-4 0 16,-1 4 0-16,7-3 0 0,-6-4 0 0,7 3 0 0,-2 1 0 0,-5-1 0 16,6-3 0-16,0 0 0 0,-7-1 0 0,7 1 0 0,0-1-466 0,-6-3-413 15,6 0 0-15,-7 4 27 0,8-4 37 0,-7 4 41 0,-2-4 50 0,2 4 59 0,-1-4 74 16,1 3 79-16,-6-3 94 0,5 0 96 0,-6 4 102 0,0-4 146 0</inkml:trace>
  <inkml:trace contextRef="#ctx0" brushRef="#br0" timeOffset="156144.56">22841 13434 0 0,'-6'-4'170'0,"6"1"157"16,-7-1 54-16,0-4 57 0,1 5 54 0,0-1 51 0,-1-3 46 0,0 3 38 15,1-3 34-15,-1-1 30 0,1 1 30 0,-1 3 21 0,-6-3 23 0,7 0-290 0,0 0-350 16,-2 3-34-16,2 0 11 0,-7 1-22 0,7-2-29 0,-1 1-24 0,-6 4-22 16,1 0-11-16,4 0-10 0,-4 4-6 0,5 1-6 0,-6 2 2 0,0 0 8 15,0 4 10-15,0 4 17 0,0-1 13 0,0 1 12 0,0 4 8 0,0-1 12 16,0 3-3-16,-1 2-51 0,2 2 0 0,-1-3 0 0,0 4 0 0,0-1 0 0,7 1 0 16,-2-4 0-16,-4 4 0 0,6-1 0 0,6-3 0 0,-8 0 0 0,8 0 0 15,0-3 0-15,0 3 0 0,0-4 0 0,0-3 0 0,8-1 0 0,-2 1 0 0,0-4 0 16,0 0 0-16,2 0 0 0,4-3 0 0,-5-6 0 0,6 6 0 0,0-8 0 15,-1 4 0-15,2-8-111 0,-1 4-75 0,7-4-21 0,-8-2-6 0,2-2-8 16,5-3 2-16,-6 0 2 0,6 0 13 0,-5-4 16 0,6 1 15 0,-8-1 19 0,1 0 25 16,7-3 28-16,-8-1 52 0,2 1 53 0,-1 4 48 0,-7-5 42 0,7 5 35 15,0-1 31-15,-6 1 27 0,0-1 30 0,-1 4 18 0,0 4 20 0,1-4 11 16,-7 3 12-16,7 1-4 0,-7 3-53 0,0 0-221 0,6 1 0 0,-6 3 0 0,0 0 0 16,0 0 0-16,0 0 0 0,0 0 0 0,0 3 0 0,0 5 0 0,0-5 0 15,0 1 0-15,0 4 0 0,0-1 0 0,-6 4 0 0,6-4 0 0,0 4 0 16,0 0 0-16,0 4 0 0,0-4 0 0,0 3 0 0,0 1 0 0,-7 0 0 15,7-1-72-15,0 2-364 0,0 1-40 0,0-2-34 0,0 0-112 0,7-4-113 0,-7 3 2 16,0-3 17-16,0 4 52 0,6-4 54 0,-6-4 56 0,6 5 55 0,-6-6 73 16,7 2 73-16,-1-4 63 0,1 0 58 0,0-1 59 0,-1-3 83 0</inkml:trace>
  <inkml:trace contextRef="#ctx0" brushRef="#br0" timeOffset="156294.06">23016 13855 0 0,'8'-7'114'0,"-2"3"161"0,0 0 73 0,1 1 69 0,0-1 66 0,-1 0 64 15,0 1 66-15,-6 3 57 0,7-4 52 0,-7 4 45 0,6 0 40 0,-6 4 34 0,0-4 30 16,0 3-238-16,0 5-550 0,0-5-83 0,0 5 0 0,0-1 0 0,0 4 0 15,0-4 0-15,0 4 0 0,0 3 0 0,0-2 0 0,0-1 0 0,0 4 0 16,0-1 0-16,0 1 0 0,0-1 0 0,0-3 0 0,0 4 0 0,0 0 0 0,0-5 0 16,0 6 0-16,0-5 0 0,7 0 0 0,-7 0-172 0,0-4-274 0,0 4-96 15,0 0-100-15,7-4-71 0,-7 0-63 0,0 1 35 0,0-5 51 0,0 5 50 0,6-8 54 16,-6 0 54-16,0 0 55 0,0 0 77 0,0 0 76 0,0-4 70 0,0-3 71 16</inkml:trace>
  <inkml:trace contextRef="#ctx0" brushRef="#br0" timeOffset="156426.01">23180 13547 0 0,'0'-7'193'0,"0"3"168"0,6 1 67 16,-6-1 48-16,0 0 39 0,6 1 36 0,-6 3 31 0,0 0 24 0,0 0 16 0,0 0-32 15,0 0-43-15,0 0-50 0,0 0-55 0,0 0-431 0,0 3-482 16,0-3-116-16,0 4-64 0,0 0 12 0,0-1 21 0,7 1 22 0,-7-4 25 0,7 4 36 0,-7-4 40 16,0 0 76-16,6-4 79 0,1 4 78 0,-7 0 80 0</inkml:trace>
  <inkml:trace contextRef="#ctx0" brushRef="#br0" timeOffset="156710.01">23519 12804 0 0,'6'-4'203'0,"0"0"172"0,0 4 72 0,2-3 57 15,-2 3 50-15,0 0 54 0,1 3 55 0,-1-3 40 0,1 4 42 0,0 3 35 0,-7-3 35 16,6 3 28-16,0 1 28 0,-6 2-791 0,7 1-80 0,0 0 0 0,-7 4 0 15,6 0 0-15,0 3 0 0,1 1 0 0,0 2 0 0,-1 1 0 0,1 0 0 0,-1 4 0 16,0-1 0-16,1 5 0 0,0-1 0 0,-1 1 0 0,0-1 0 0,-6 4 0 16,7 0 0-16,0 0 0 0,-7 0 0 0,0-1 0 0,0 6 0 0,6-2 0 0,-12-3 0 15,6 3 0-15,0 1 0 0,0-4 0 0,-7 4 0 0,0-1 0 0,1 1 0 16,0 0 0-16,-8-4 0 0,8 3 0 0,-7 1-107 0,0 0-258 0,0-5-48 16,0 6-63-16,0-2-65 0,0-3-105 0,-7 3-100 0,8-3 29 0,-8 1 47 0,0 2 46 15,1-3 48-15,-7 0 60 0,6 0 62 0,1 0 62 0,-7 0 61 0,6 0 62 16,-6-4 62-16,-1 1 79 0,2-5 115 0</inkml:trace>
  <inkml:trace contextRef="#ctx0" brushRef="#br0" timeOffset="157576.21">21688 14719 0 0,'0'-3'104'0,"0"-5"152"0,0 5 59 0,0-1 56 0,0 1 536 16,0-1-372-16,0 4 45 0,-6-4 40 0,6 4 33 0,-7 0 29 16,7 0 31-16,-6 0 27 0,0 0-222 0,-2 4-267 0,2 0-30 0,0-4 1 0,-1 7-16 15,0-4-18-15,-5 5-79 0,5-1-109 0,1 4 0 0,-1 0 0 0,-6 4 0 0,7 0 0 16,-8 3 0-16,8 0 0 0,-7 0 0 0,6 8 0 0,-6 0 0 0,7 0 0 15,-8 3 0-15,8 0 0 0,0 4 0 0,-7 0 0 0,6 4 0 0,1-1 0 16,-1 1 0-16,1 3 0 0,0 0 0 0,-2 1 0 0,2-1 0 0,0 4 0 0,6-4 0 16,-6 0 0-16,6 0 0 0,0-2 0 0,0 2 0 0,0-3 0 0,0-5 0 15,0 5 0-15,0-8 0 0,0 1 0 0,6-1 0 0,-6-4 0 0,6-2 0 0,0-2 0 16,-6 2 0-16,8-5-70 0,-2-4-318 0,0 1-44 0,7-4-50 0,-6 0-49 16,0 0-106-16,5-3-102 0,-6-4 26 0,8-1 45 0,-1-3 43 0,0 0 46 15,0 0 60-15,0-3 60 0,0-5 64 0,0 0 63 0,0-3 64 0,0 0 63 16,0 0 74-16,6-7 113 0</inkml:trace>
  <inkml:trace contextRef="#ctx0" brushRef="#br0" timeOffset="158531.14">21858 15130 0 0,'0'-4'112'0,"0"0"157"0,0 1 62 0,6-1 60 0,-6 1 55 0,0 3 51 0,0 0 52 15,0 0 44-15,0 0 40 0,0 0 39 0,0 0 33 0,0 0 36 0,0 0 33 16,0 0-225-16,0 0-274 0,-6 3-30 0,6 1 4 0,0 3-89 0,0-3-160 0,0 3 0 16,0 5 0-16,0-2 0 0,-7 1 0 0,7 5 0 0,0-2 0 0,0 0 0 15,0 4 0-15,-7 1 0 0,7 3 0 0,0 0 0 0,-6-1 0 0,6 1 0 0,0 1 0 16,0-1 0-16,-7 0 0 0,7-1 0 0,0 2 0 0,0-2 0 0,-6-2 0 15,6-1 0-15,0 1 0 0,0-5 0 0,0 1 0 0,-6-1 0 0,6-2 0 16,0-2 0-16,0 1 0 0,0 0 0 0,0-8 0 0,0 6 0 0,6-6 0 0,-6 5 0 16,0-8-435-16,0 3-126 0,6-3-118 0,-6 4-63 0,7-4-50 0,-1 0 38 15,-6-4 52-15,7 1 57 0,0-5 54 0,-1 0 51 0,0 1 52 0,8 0 75 0,-8-4 75 16,7 0 75-16,-6 0 76 0</inkml:trace>
  <inkml:trace contextRef="#ctx0" brushRef="#br0" timeOffset="158743.19">22131 15357 0 0,'7'4'231'0,"-7"-1"181"0,0-3 82 0,0 4 71 0,0 0 64 16,0-4 62-16,0 3 57 0,0-3 41 0,0 0 38 0,0 4 31 0,0-4 30 15,0 0 24-15,6 4-765 0,0-4-147 0,-6 0 0 0,8 0 0 0,-8 0 0 0,0 0 0 16,6 0 0-16,-6 0 0 0,6 0 0 0,-6 0 0 0,6 0 0 0,-6 0 0 16,7-4 0-16,0 4 0 0,-1 0 0 0,1-4 0 0,5 1 0 0,-4 3 0 0,4-4 0 15,-6 0 0-15,8 1 0 0,-1-1 0 0,0 1 0 0,0-1 0 0,-1 0 0 16,2 1 0-16,-1-6 0 0,0 7 0 0,0-6-476 0,0 4-213 0,0-3-159 0,0 3 6 15,0 1 34-15,-6-4 47 0,5 3 52 0,-4 0 64 0,4 0 65 0,-6 1 64 16,2-1 67-16,-2 4 91 0,0-4 87 0,1 4 86 0,-1-3 131 0</inkml:trace>
  <inkml:trace contextRef="#ctx0" brushRef="#br0" timeOffset="159043.28">22685 15130 0 0,'6'-4'187'0,"-6"0"187"0,7 1 94 16,-7-1 78-16,0 1 72 0,6-1 52 0,-6 0 46 0,0 1 36 0,0 3 31 0,0-4 29 15,0 4 23-15,0-4 27 0,0 4-294 0,0 0-568 0,0-4 0 0,0 4 0 16,0 0 0-16,0 0 0 0,0 0 0 0,0 4 0 0,-6 0 0 0,6 0 0 0,0 3 0 16,0 0 0-16,0 0 0 0,-7 4 0 0,7 0 0 0,0 4 0 0,0 0 0 15,-6 3 0-15,6 1 0 0,0-1 0 0,-6 4 0 0,6 0 0 0,0 0 0 0,-8 3 0 16,8-2 0-16,-6-2 0 0,6 1 0 0,0 0 0 0,-6 1 0 0,6-5 0 15,0-1 0-15,0 1 0 0,0-2 0 0,0-1 0 0,0-1 0 0,0-3 0 0,0 0 0 16,0-4 0-16,0 1 0 0,6-1 0 0,-6 1 0 0,6-5 0 0,-6 1 0 16,8-1 0-16,-8-3 0 0,6 0 0 0,0 0-364 0,-6 0-297 0,7-3-183 15,-1-1 7-15,1-3 30 0,-1-1 48 0,1 1 51 0,-1 0 58 0,8-4 61 0,-8-4 58 16,0 1 58-16,7-1 87 0,-6-1 88 0,-1 2 89 0,7-4 134 0</inkml:trace>
  <inkml:trace contextRef="#ctx0" brushRef="#br0" timeOffset="159326.81">22835 14829 0 0,'0'-3'253'0,"-7"-1"177"0,7 0 70 0,-7 1 66 0,7-1 55 16,-6 1 59-16,6 3 56 0,-6-4 41 0,6 0 35 0,0 1 27 0,0 3 26 16,-7 0 21-16,7-4-660 0,0 4-226 0,0 0 0 0,0 0 0 0,0 0 0 0,0 0 0 15,0 0 0-15,0 0 0 0,0 0 0 0,7 4 0 0,-1-1 0 0,0 1 0 0,1 0 0 16,0 3 0-16,-1 4 0 0,0-4 0 0,7 8 0 0,-6 0 0 0,6-1 0 15,-7 4 0-15,8 5 0 0,-8 2 0 0,7 1 0 0,-6 3 0 0,6 4 0 16,-7 0 0-16,0 7 0 0,8-3 0 0,-14 3 0 0,6 4 0 0,1-4 0 16,-7 4 0-16,6 1 0 0,-6-2 0 0,0 5 0 0,0-4 0 0,0 0 0 0,0-4 0 0,0 3 0 15,-6-2 0-15,6-4 0 0,-7 0 0 0,1-2 0 0,6-1 0 16,-6-1 0-16,6-4 0 0,-8-3 0 0,2 0 0 0,0-8 0 0,6 4 0 0,-7-7-59 16,1-1-556-16,-1-3-151 0,7-3-33 0,-6-5-13 0,6-3 33 0,-7-3 40 15,7-1 50-15,-6-7 53 0,6 0 57 0,0-8 62 0,0 5 80 0,0-7 83 0,0-6 100 16,0 5 105-16</inkml:trace>
  <inkml:trace contextRef="#ctx0" brushRef="#br0" timeOffset="159626.59">23499 14826 0 0,'6'-8'191'0,"-6"1"167"15,0 0 63-15,0 0 60 0,0 3 55 0,0 0 57 0,0 1 57 0,-6-1 39 0,6 0 34 16,-7 4 31-16,1 0 25 0,6 0 32 0,0 0 29 0,-6 4-475 0,-2 0-365 16,8 3 0-16,-6 0 0 0,0 4 0 0,0 0 0 0,-2 4 0 0,2 3 0 15,0 0 0-15,-7 4 0 0,6 4 0 0,0 0 0 0,1 3 0 0,-6 4 0 0,4 0 0 16,2 4 0-16,0-1 0 0,-1 4 0 0,0 0 0 0,1 1 0 0,-1-1 0 16,7 4 0-16,-6-3 0 0,6-1 0 0,0 0 0 0,-6 1 0 0,6-1 0 0,0-4 0 15,6 1 0-15,-6-4 0 0,0 0 0 0,6 0 0 0,-6-4 0 0,7-3 0 16,-1 0 0-16,-6-1 0 0,7-3 0 0,0-3 0 0,-1-1 0 0,-6-4 0 15,6-3-62-15,2 4-427 0,-2-8-175 0,0 1-171 0,0 0 7 0,1-8 34 0,6 3 47 16,-6-6 50-16,-1 3 63 0,0-8 60 0,8 0 61 0,-8 1 63 0,0-4 87 16,8 0 85-16,-8 1 82 0,1-6 129 0</inkml:trace>
  <inkml:trace contextRef="#ctx0" brushRef="#br0" timeOffset="160842.45">23603 15192 0 0,'0'-6'176'0,"0"-6"166"0,0 8 66 0,0-3 53 0,7 3 49 16,-7 0 49-16,0 1 52 0,0 3 53 0,0 0 56 0,0 0 43 0,0 0 39 15,0 0 32-15,0 3 29 0,6 1-385 0,-6 0-478 0,0 3 0 0,0 0 0 16,0 2 0-16,0 0 0 0,0 3 0 0,0-1 0 0,0 3 0 0,0 1 0 16,0 0 0-16,0 3 0 0,0 1 0 0,0-2 0 0,-6 1 0 0,6 2 0 0,0 1 0 15,0-2 0-15,0 3 0 0,0-4 0 0,0 4 0 0,0-4 0 0,0 1 0 16,0-1 0-16,0 0 0 0,0-3 0 0,0-1 0 0,0 1 0 0,0-4 0 0,0 0 0 16,0 0-163-16,0-1-222 0,0-1-30 0,0-2-30 0,0-3-78 0,0 3-80 15,0-3-51-15,6-1-42 0,-6-3 31 0,0 0 45 0,0-3 45 0,0-1 44 16,6 0 69-16,-6-3 68 0,7 3 57 0,0-8 57 0,-7 6 55 0,6-5 62 15</inkml:trace>
  <inkml:trace contextRef="#ctx0" brushRef="#br0" timeOffset="161029.62">23798 15338 0 0,'7'-4'157'0,"-1"4"158"0,0-2 58 0,2 2 66 0,-8-5 68 0,6 5 54 16,-6 0 49-16,6 0 40 0,1 0 38 0,-7 0 32 0,7 0 32 0,-7 0 32 0,0 5 31 15,6-5-270-15,-6 2-329 0,7-2-157 0,-1 0-59 0,0 0 0 0,1 0 0 16,0-2 0-16,-1 2 0 0,0 0 0 0,1 0 0 0,6-5 0 0,-6 5 0 15,6-3 0-15,-7 3 0 0,7-4 0 0,-7 4 0 0,8-4 0 0,-8 1 0 16,7 3 0-16,-6-4-119 0,6 1-214 0,-7-1-57 0,0 4-85 0,8-3-89 0,-8-1-91 16,1 0-85-16,6 0 24 0,-7 1 44 0,1-1 45 0,-1 0 45 0,-6 1 51 15,7-1 52-15,-7 0 72 0,7 1 72 0,-7-1 69 0,0-3 71 0,6 3 91 0,-6 4 103 16</inkml:trace>
  <inkml:trace contextRef="#ctx0" brushRef="#br0" timeOffset="161261.04">24013 15075 0 0,'-6'0'180'0,"6"-4"173"16,-7 4 75-16,7 0 66 0,-6 0 65 0,6 0 63 0,-7 0 62 0,7 0 47 15,0 4 44-15,-6 0 37 0,6-1 33 0,-6 4 30 0,6 1-42 0,0 3-833 0,-8-4 0 16,8 4 0-16,0 0 0 0,-6 4 0 0,6-4 0 0,0 3 0 0,0 1 0 16,0 0 0-16,0 3 0 0,0-4 0 0,0 5 0 0,0-1 0 0,0 1 0 15,0-1 0-15,6-4 0 0,-6 5 0 0,0-1 0 0,0-3 0 0,0 0 0 0,8-1 0 16,-8 1 0-16,0-4 0 0,0 0 0 0,0 0 0 0,0-1 0 0,0-2-399 15,0 0-101-15,0-6-157 0,0 7-161 0,0-9 13 0,0 3 37 0,0-3 55 16,0 0 54-16,0 0 54 0,0 0 58 0,0 0 71 0,0 0 69 0,0 0 73 0,6-3 73 16,-6 3 77-16,6-4 126 0</inkml:trace>
  <inkml:trace contextRef="#ctx0" brushRef="#br0" timeOffset="161628.95">24261 15126 0 0,'6'0'194'0,"-6"-4"174"0,0 4 76 0,0 0 72 16,0 0 68-16,0 4 62 0,0 0 61 0,0-1 45 0,0 1 40 0,0 0 32 16,0 4 31-16,0-2 26 0,0 5-253 0,0 0-628 0,0 0 0 0,0 1 0 0,0 2 0 15,0-3 0-15,0 3 0 0,0 1 0 0,0 0 0 0,0 0 0 0,0 3 0 16,0 0 0-16,-6-4 0 0,6 6 0 0,0-2 0 0,0-4 0 0,0 5 0 16,0-1 0-16,-6-4 0 0,6 5 0 0,0-5 0 0,0 0 0 0,0 2 0 0,-8-5 0 15,8 0 0-15,0 0 0 0,0-4 0 0,0 4 0 0,0-7 0 0,0 3 0 0,-6-3 0 16,6-4 0-16,0 0 0 0,0 0 0 0,0 0 0 0,0-4 0 0,0-3 0 15,0-1 0-15,0-2 0 0,0-1 0 0,0-4 0 0,6 0-99 0,-6 1 5 16,0-5 32-16,8 1 33 0,-8-4 21 0,6 4 18 0,-6-4 19 0,6 3 17 0,0 1 24 16,2-4 25-16,-8 4-53 0,6-1-42 0,0 5 0 0,1-1 0 0,-1 0 0 15,1 4 0-15,0 0 0 0,-1 4 0 0,0-3 0 0,-6 6 0 0,7-4 0 0,0 4 0 16,-1-3 0-16,0 3 0 0,1 1 0 0,-1-1 0 0,1 4 0 0,0-4 0 16,-1 4 0-16,0-3 0 0,2 3 0 0,-2 0 0 0,6 0 0 0,-5 0 0 15,0 0 0-15,-1 0 0 0,1 0 0 0,-1 0 0 0,0 0 0 0,2 0 0 16,4 0 0-16,-6 0 0 0,2 0 0 0,-2 0 0 0,0 0 0 0,1 0 0 0,-1 0-132 15,1-4-356-15,0 4-164 0,-1-4-169 0,0 4 1 0,0-3 25 0,2 0 53 16,-2-2 55-16,0 2 61 0,7-1 61 0,-6 0 66 0,-7-3 63 0,7 3 77 16,-1-3 77-16,0 4 78 0,1-5 121 0</inkml:trace>
  <inkml:trace contextRef="#ctx0" brushRef="#br0" timeOffset="161926.31">24619 14716 0 0,'0'-3'180'0,"0"-2"165"16,0 2 61-16,0-1 50 0,0 1 44 0,7 3 52 0,-7-4 51 0,0 0 51 0,0 1 49 16,6 3 41-16,-6-4 41 0,6 4 38 0,-6 0 40 0,0 0-291 0,7-4-567 15,0 8-5-15,-1-4 0 0,-6 0 0 0,7 4 0 0,-1 3 0 0,0-3 0 16,1 3 0-16,0 1 0 0,-1 2 0 0,0-2 0 0,1 6 0 0,6-3 0 0,-6 8 0 16,-1-5 0-16,7 5 0 0,-6 2 0 0,-1 1 0 0,0 4 0 0,2-5 0 15,-2 9 0-15,0-4 0 0,1 3 0 0,-1 4 0 0,1-1 0 0,0-1 0 0,-1 5 0 16,-6-2 0-16,6 3 0 0,-6-5 0 0,6 4 0 0,-6 1 0 0,0-1 0 15,8 1 0-15,-8 0 0 0,0-1 0 0,0 1 0 0,-8 0 0 0,8-1 0 16,0 1 0-16,-6-5 0 0,0 6 0 0,0-5 0 0,6 0 0 0,-14-1 0 16,8-2 0-16,-1-1 0 0,-5 4 0 0,4-7 0 0,-4-1 0 0,-1 2-86 0,0-2-589 15,-7 0-186-15,7-3 2 0,-7 1 30 0,1-6 41 0,6 5 45 0,-6-3 58 16,5-5 60-16,-5 1 67 0,-1-4 68 0,8 0 91 0,-8 0 94 0,7-7 92 0,-7 4 138 16</inkml:trace>
  <inkml:trace contextRef="#ctx0" brushRef="#br0" timeOffset="168726.23">5797 14748 0 0,'-7'-10'195'0,"7"-5"172"0,0 5 73 0,0-5 51 16,0 7 43-16,-6-3 40 0,6 3 36 0,0-2 33 0,0 3 31 0,0 3 26 16,0-3 24-16,-6 3 28 0,6 1 29 0,0-1-288 0,0 4-348 0,0 0-77 0,0 0-68 15,0 0 0-15,6 0 0 0,0 4 0 0,1-1 0 0,0 1 0 0,-1 3 0 16,7 0 0-16,-7 4 0 0,14-3 0 0,-7 6 0 0,6 1 0 0,1-1 0 16,-1 5 0-16,1 3 0 0,6 0 0 0,1 4 0 0,5 3 0 0,-6 0 0 15,7 0 0-15,-7 4 0 0,7 4 0 0,-1 0 0 0,7 3 0 0,-7 4 0 0,7-4 0 16,-6 8 0-16,6-4 0 0,0 3 0 0,0-3 0 0,0 4 0 0,1 3 0 15,-1-3 0-15,-1 0 0 0,1 3 0 0,-6-4 0 0,6-2 0 0,0 2 0 0,0-3 0 16,-6 0 0-16,6-4 0 0,-6 0 0 0,6 2 0 0,-7-7 0 0,1-2 0 16,-1 0 0-16,-6 0 0 0,7-3 0 0,-7-5 0 0,0 1 0 0,1 0 0 0,-2-4 0 15,1-1 0-15,0-2 0 0,-6 3 0 0,-1-7 0 0,1 3 0 0,0-4 0 0,-1-3 0 16,-6 4 0-16,6-4 0 0,-5 0 0 0,-2-4 0 0,-5 2 0 0,6-3 0 16,-6 2 0-16,-1-5 0 0,0 1 0 0,2 0 0 0,-2-1 0 0,-6 1 0 15,0-4-184-15,0 0-288 0,0 0-102 0,0 0-104 0,-6-4-55 0,6 4-41 0,-8-3 34 16,2-1 47-16,0-3 53 0,-7 3 55 0,6-3 60 0,0-2 60 0,1 3 79 15,-7-2 78-15,6-3 73 0,-5 4 76 0</inkml:trace>
  <inkml:trace contextRef="#ctx0" brushRef="#br0" timeOffset="168993.03">6852 16218 0 0,'-7'4'223'16,"-6"3"176"-16,7-7 72 0,0 4 42 0,-1-1 30 0,0 1 35 0,7 0 31 15,-6-1 55-15,6-3 57 0,-6 4 47 0,6-4 45 0,0 4 36 0,0-1 32 0,6 1-722 16,-6-1-159-16,6 1 0 0,1 0 0 0,6 3 0 0,-7 0 0 0,7 1 0 16,1-1 0-16,-2 4 0 0,8 0 0 0,0-4 0 0,-1 5 0 0,1 2 0 0,6-3 0 15,-1 4 0-15,-5-4 0 0,6 3 0 0,1-3 0 0,-1 4 0 0,-1-4 0 16,1 0 0-16,0 0 0 0,-6 0 0 0,7 1 0 0,-9-6 0 0,9 2 0 0,-7-1 0 16,-2 0 0-16,2-3 0 0,0-1 0 0,-7-3 0 0,0 4 0 0,6-8 0 0,-12 4 0 15,6-3 0-15,0-4 0 0,-7-1 0 0,2 1 0 0,-2-7 0 0,0 2 0 16,0-6 0-16,-6 0 0 0,0-4-32 0,0-4-842 0,0 1-8 0,0-6 22 0,0 3 31 15,0-5 37-15,-6 0 43 0,0 0 50 0,0-4 65 0,6 1 71 16,-8 3 81-16,-4-4 82 0,12 4 123 0,-13 0 159 0</inkml:trace>
  <inkml:trace contextRef="#ctx0" brushRef="#br0" timeOffset="170108.93">17585 18936 0 0,'-13'4'209'15,"6"-4"184"-15,-5 4 90 0,-1-1 73 0,-1-3 68 0,8 4 50 0,-7-4 47 16,0 4 32-16,6-4 28 0,-5 3 23 0,5-3 24 0,0 3 34 0,1-3-359 15,0 5-503-15,-2-5 0 0,2 0 0 0,6 0 0 0,6 3 0 16,2-3 0-16,-2 0 0 0,0 0 0 0,8 0 0 0,5 0 0 16,1 0 0-16,-1-3 0 0,7-2 0 0,0 5 0 0,0-3 0 0,7-4 0 15,6 3 0-15,-7-3 0 0,8-4 0 0,5 4 0 0,-6-5 0 0,7 1 0 16,-1 1 0-16,1-2 0 0,-1 1 0 0,8-3 0 0,-8 3 0 0,1-4 0 16,6 4 0-16,-7-3 0 0,1 3 0 0,0-3 0 15,6 2 0-15,-7-3 0 0,1 4 0 0,-7 0 0 0,6-3 0 0,-5 3 0 0,5 0 0 16,-5-1 0-16,-1 5 0 0,-1-4 0 0,-5 1 0 0,6-1 0 15,-7 3 0-15,1-3 0 0,0 4 0 0,0-1 0 0,-1 1 0 0,-5 0 0 16,-2 3 0-16,1-3 0 0,0 3 0 0,-6-3 0 0,6 3 0 0,-7 0 0 16,1 1 0-16,-1-1 0 0,1 1 0 0,-8-1 0 0,8 0 0 15,-6 4 0-15,-1-3 0 0,-1-1 0 0,2 0 0 0,-8 1 0 0,7 3 0 16,-6-4 0-16,6 4 0 0,-7-4 0 0,0 4 0 0,1 0 0 16,0-3 0-16,-1 3 0 0,0 0 0 0,2 0 0 0,-2 0 0 0,-6 0 0 15,6 0 0-15,1 0 0 0,-7 3-228 0,6-3-250 0,-6 0-175 0,7 0-175 16,-7 0 11-16,0 0 39 0,6 0 60 0,1-3 61 0,-7-1 54 0,0 0 51 15,6-3 55-15,-6 0 54 0,0-2 75 0,6 3 75 0,-6-5 87 16,0 0 134-16</inkml:trace>
  <inkml:trace contextRef="#ctx0" brushRef="#br0" timeOffset="170392.45">19357 18266 0 0,'0'0'200'15,"0"3"171"-15,0 1 67 0,0 0 51 0,0-1 44 0,0 1 45 0,6 0 43 16,-6 3 36-16,0-3 36 0,0 0 26 0,7-1 26 0,-7 4 20 0,6-3 18 16,0 0-316-16,1 3-376 0,0-4-50 0,-1 4-41 0,8-3 0 0,-8 4 0 15,0 0 0-15,7-5 0 0,0 4 0 0,-6-3-20 0,5 0-32 16,2 3-1-16,-1-3 2 0,0-1 1 0,-6 5 1 0,5-5 1 16,2 1 13-16,-2 0 19 0,-5-1 26 0,0 1 31 0,6 0 18 0,-7-1 15 15,0 5 9-15,1-5 9 0,-7 4-77 0,7 1-15 0,-7 3 0 0,-7 0 0 16,7 0 0-16,-7 4 0 0,1 3 0 0,0 0 0 0,-1 1 0 15,-6 2 0-15,6 1-112 0,-5 4-284 0,-2 0-192 0,-5 3-191 0,6-3-6 16,0-1 21-16,-1 1 28 0,-5-3 31 0,6-2 46 16,0-3 49-16,1-4 57 0,-8 2 64 0,6-9 84 0,2 0 89 0,-1-3 98 0,6-4 142 15</inkml:trace>
  <inkml:trace contextRef="#ctx0" brushRef="#br0" timeOffset="171158.94">22158 11364 0 0,'0'-11'100'0,"0"0"145"0,0 0 52 15,0 0 42-15,0 3 39 0,6-3 35 0,-6 4 34 0,0 0 31 0,0-1 30 16,0 1 23-16,0 0 25 0,0 3 38 0,0 1 39 0,-6-1-195 0,6 4-239 16,0 0-8-16,0 0 28 0,0 0 4 0,0 4 2 0,0-1-2 0,0 4-4 15,0 4 2-15,0 1 1 0,0 2 6 0,-8 4-164 0,8 5-64 0,0-1 0 16,-6 7 0-16,6 0 0 0,-6 7 0 0,-1 1 0 0,1 4 0 0,-1-1 0 0,0 8 0 16,1-1 0-16,0 4 0 0,-1 1 0 0,0-1 0 0,1 4 0 0,0 0 0 0,-1 0 0 15,-6-5 0-15,6 6 0 0,7-5 0 0,-6 1 0 0,0-1 0 0,-1-4 0 16,7-2 0-16,-7-1 0 0,7-4 0 0,-6 0 0 0,6-3 0 0,0-4 0 15,-6-4 0-15,6 0 0 0,0 1 0 0,0-8 0 0,0 0 0 0,0-4 0 16,0 0 0-16,0-3 0 0,0-4 0 0,0-1 0 0,0 2-354 0,0-6-96 0,0 3-157 16,-8-6-158-16,8 1 0 0,0 0 22 0,0-4 45 0,-6 0 50 0,6-4 43 15,-6 0 46-15,6-3 50 0,-7-1 52 0,1 1 72 0,6-4 76 0,-7 0 84 0,1-4 113 16</inkml:trace>
  <inkml:trace contextRef="#ctx0" brushRef="#br0" timeOffset="171343.08">21884 12452 0 0,'0'0'105'0,"0"-4"161"0,-6 4 72 0,6 4 70 0,-8-1 65 0,8 1 53 0,0-1 49 15,0 5 48-15,-6 0 45 0,6-1 43 0,0 0 41 0,-6 4 39 0,6 3 36 16,0-2-220-16,-7 2-270 0,7 2-153 0,0 2-184 0,0-4 0 0,0 4 0 16,0 1 0-16,7-1 0 0,-7 0 0 0,0 1 0 0,6-1 0 0,-6 0 0 0,6 0 0 15,2 1 0-15,-2-4 0 0,0-1 0 0,1 1 0 0,-1-4 0 0,1 0 0 16,6 0 0-16,-7 0 0 0,8-8 0 0,-2 5 0 0,-5-5 0 0,12-3 0 16,-6 0 0-16,1-3 0 0,5-1 0 0,0-3 0 0,1-4 0 0,-1-4 0 0,1 1 0 15,0-5-259-15,-1-4-617 0,1 2-5 0,6-5 25 0,-7-3 34 0,7 0 38 16,0-4 49-16,-6 0 52 0,5-4 75 0,-5 0 78 0,0 5 84 15,-1-5 86-15,1 0 109 0,0 5 151 0</inkml:trace>
  <inkml:trace contextRef="#ctx0" brushRef="#br0" timeOffset="172144.27">21623 9386 0 0,'0'-4'196'0,"0"4"170"0,0 0 71 0,0 0 47 0,0 0 40 16,0 0 46-16,0 0 47 0,6 0 44 0,-6 0 46 0,0 0 38 0,7 0 38 15,-7 0 33-15,0 4 29 0,0-4-405 0,7 3-440 0,-7 1 0 0,0-4 0 0,6 3 0 16,-6 1 0-16,6 3 0 0,-6-3 0 0,8 0 0 0,-2 3 0 0,0-3 0 15,-6 3 0-15,7 0 0 0,-1 1 0 0,1-1 0 0,-1 1-19 0,1-2-342 0,5 6-60 16,-4-5-99-16,-2 0-101 0,7 4-73 0,-7-4-66 0,7 5 36 0,-6-9 44 16,6 5 49-16,-6-1 52 0,5-3 54 0,-5-1 61 0,6-3 73 0,-7 0 74 15,7 0 70-15,-6 0 73 0</inkml:trace>
  <inkml:trace contextRef="#ctx0" brushRef="#br0" timeOffset="172492.93">22085 9279 0 0,'7'-7'129'0,"0"0"164"0,-1-1 72 0,-6 5 59 0,6-1 53 0,-6 0 43 15,0 1 38-15,0 3 30 0,-6 0 26 0,6 0 24 0,-6 3 23 0,-1-3 22 0,0 8 19 16,-5-5-250-16,-2 5-299 0,8 3-53 0,-7-4-18 0,-7 7-21 16,8-3-21-16,-8 3-13 0,7 2-12 0,-7 2-5 0,0 1-3 0,1-1-7 0,0 0-4 15,0 0-8-15,-1 4-6 0,-7-4-5 0,8 5-10 0,0-2 0 0,-8-2-4 16,8 3 0-16,0-4-2 0,-8 4 2 0,8-4 2 0,0 1 7 0,-1-1 5 16,0 1 8-16,1-5 8 0,-1 1 9 0,0-1 16 0,1-3 10 0,-1 0 13 0,8 0 11 15,-2-3 13-15,2 0 6 0,-2-1 7 0,8-4 1 0,-7 1 1 16,7-4 1-16,-2 0 1 0,2 0 7 0,0 0 8 0,6 0 3 0,0-4-90 0,0 1-10 15,0-1 0-15,0 1 0 0,6-1 0 0,0 0 0 0,2-4 0 0,-2 4 0 0,0 1 0 16,7-4 0-16,1-1 0 0,-2 1 0 0,8 3 0 0,-7-2 0 16,7-2 0-16,-1 1 0 0,0-1 0 0,8 1 0 0,-8 0 0 0,8-1 0 0,-2 1 0 15,-5-1 0-15,6 5 0 0,0-4 0 0,0 0 0 0,0-1 0 0,6 5 0 16,-6-4 0-16,1-2 0 0,-1 6 0 0,0-5 0 0,0 1 0 0,7 4 0 0,-7-5 0 16,-1 1 0-16,1 0 0 0,0 3 0 0,-6-3 0 0,7-1 0 0,-9 1 0 0,9 3 0 15,-7-3 0-15,-2 3 0 0,2-3 0 0,-7 3 0 0,1-3 0 0,-2 3 0 16,2 1 0-16,-2-1 0 0,-5 1-315 0,0 3-52 0,-1-4-37 0,1 4-39 0,-7 0-148 15,0 0-155-15,0 0 19 0,-7 0 42 0,1 4 44 0,6 3 46 16,-14-4 49-16,8 5 48 0,-8-1 60 0,2 0 60 0,-1 1 61 0,0 3 62 0,-6-4 72 16,5 4 121-16</inkml:trace>
  <inkml:trace contextRef="#ctx0" brushRef="#br0" timeOffset="172761.74">21552 9818 0 0,'-7'0'181'0,"7"-4"172"0,-7 4 74 15,7 0 59-15,0-3 49 0,0 3 50 0,-6 0 50 0,6 0 51 0,0 0 51 16,0 0 42-16,0 0 40 0,0 0 32 0,0 3 33 0,6 1-651 0,-6 3-233 0,0-3 0 16,0 3 0-16,0 4 0 0,0 0 0 0,0 0 0 0,-6 4 0 15,6 0 0-15,0-1 0 0,0 4 0 0,-7 1 0 0,7 3 0 0,0 0 0 0,-6 3 0 0,6 2 0 16,0-2 0-16,-6 0 0 0,6 1 0 0,0 3 0 0,-8-2 0 0,8-2 0 16,0 0 0-16,-6 1 0 0,6-1 0 0,0-3 0 0,0 1 0 0,-6-1 0 15,6-5 0-15,0 2 0 0,0-4 0 0,0-1 0 0,0 1 0 0,0-4 0 0,0-4 0 16,0 0 0-16,0 0 0 0,0-3 0 0,0 4 0 0,0-8-251 0,0 0-236 0,0 0-100 15,0 0-104-15,0 0-95 0,0-4 27 0,0-4 42 0,0-2 50 0,6-1 50 16,-6 0 47-16,0-4 46 0,0 1 67 0,0-5 65 0,0 1 78 0,6-4 79 16,-6 0 104-16,0 0 125 0</inkml:trace>
  <inkml:trace contextRef="#ctx0" brushRef="#br0" timeOffset="173045">21552 9953 0 0,'0'-3'131'0,"0"3"156"0,0-4 59 0,6 4 58 0,-6-4 58 16,0 4 46-16,0-3 44 0,0 3 35 0,6-4 32 0,-6 0 25 0,0 4 26 15,7-3 22-15,0-1 22 0,-7-3-252 0,6 3-303 0,0 1-37 0,1-1 3 0,0-3-28 16,6 2-30-16,-7-2-20 0,7 0-21 0,-6 3-8 0,5-3-5 0,-4 0-2 16,4 3-4-16,1-3-3 0,-6 3-1 0,6-3 1 0,-1 3 1 0,2 0 2 0,-8 1 5 15,7-1 2-15,-6 4 4 0,6-4 7 0,-7 4 7 0,1-3 9 16,6 3 9-16,-7 3 11 0,1-3 10 0,0 0 3 0,-7 4-74 0,6 0 0 0,0-1 0 16,1 1 0-16,-7 3 0 0,6-3 0 0,1 7 0 0,-7-4 0 0,0 4 0 15,7 0 0-15,-7 1 0 0,6-1 0 0,-6 3 0 0,0 1 0 0,6-1 0 0,-6 5 0 16,0-5 0-16,0 5 0 0,0-1 0 0,8-1 0 0,-8 3 0 0,0 2 0 0,0-4 0 15,0 0 0-15,-8 0 0 0,8 1 0 0,0-5 0 0,0 5 0 16,0-4 0-16,0-5 0 0,-6 5 0 0,6-4 0 0,0 0 0 0,0 0 0 0,-6 0 0 16,6-4 0-16,-7 1-193 0,7-5-108 0,-7 5-20 0,1-5-26 0,-1 1-27 15,1-4-5-15,0 3-6 0,-1-3-65 0,0-3-68 0,1 3-58 0,0-4-46 0,-1-3 31 16,-6 3 44-16,6-3 61 0,1-4 59 0,-7 0 44 0,6 0 42 0,-5-4 47 0,4 1 51 16,2-4 40-16,0 3 48 0</inkml:trace>
  <inkml:trace contextRef="#ctx0" brushRef="#br0" timeOffset="173193.59">21669 10023 0 0,'-6'-15'58'16,"6"4"141"-16,0-3 62 0,0 6 47 0,0-3 38 0,0 4 44 0,6 0 45 15,-6 3 55-15,0 0 59 0,0 1 40 0,0-1 37 0,0 4 31 0,0 4 30 0,6-4-173 16,-6 3-213-16,0 5-41 0,0-5-20 0,0 5-13 0,0-1-15 0,0 0-27 16,0 1-30-16,7 3-48 0,-7 0-50 0,0-1-34 0,0 1-32 0,6 3-53 15,-6-2-54-15,0-1-48 0,0 0-49 0,0 4-38 0,7-4-37 0,-7 0-24 0,0-4-21 16,6 4-20-16,-6-4-18 0,0-3-93 0,7 3-97 0,-7-3-25 0,6 0-9 16,0-4 52-16,-6 0 57 0,8-4 55 0,-2 0 51 0,0 1 46 0,1-5 45 0,-7 1 40 15,6-4 39-15,7 4 43 0,-6-8 59 0</inkml:trace>
  <inkml:trace contextRef="#ctx0" brushRef="#br0" timeOffset="173309.87">21916 9869 0 0,'7'-7'38'0,"5"0"136"0,-4 3 65 0,-2 0 50 0,0 4 46 16,-6 0 34-16,7 0 29 0,-1 0 23 0,-6 0 19 0,7 4 16 0,-7-4 13 0,0 4 1 15,6-1-4-15,-6 1-203 0,0-1-237 0,0 5-129 0,7-5-111 16,-7 1-123-16,0 3-118 0,0-4-10 0,0 1 6 0,6 4 14 0,-6-4 19 0,0 0 21 0,0 3 26 16,0-3 36-16,0-1 40 0,6 1 60 0,-6-1 61 0</inkml:trace>
  <inkml:trace contextRef="#ctx0" brushRef="#br0" timeOffset="173559.06">22183 9671 0 0,'7'-8'120'0,"-1"5"165"0,1 0 74 15,-1-1 68-15,-6 4 61 0,0 0 50 0,6 0 48 0,-6 4 43 0,0-4 43 16,8 6 36-16,-8-1 38 0,0-2 38 0,0 5 35 0,0-1-235 0,-8 0-288 0,8 5-146 16,0-2-150-16,0 5 0 0,0-1 0 0,0 2 0 0,0-2 0 0,0 4 0 15,0 1 0-15,0 2 0 0,0 2 0 0,0-2 0 0,0 5 0 0,0 0 0 0,0-1 0 16,0 5 0-16,-6-5 0 0,6 4 0 0,0 1 0 0,-6-1 0 0,6 0 0 15,0 1 0-15,-7-1 0 0,1 0 0 0,6-3 0 0,-7 0 0 0,0-1 0 16,7 1 0-16,-6-4 0 0,0 0 0 0,6-4 0 0,-6-3 0 0,-2 3 0 0,8-6 0 16,-6-2 0-16,6 1 0 0,-6-4 0 0,-1-3 0 0,7-1 0 0,-6 1 0 15,-1-4 0-15,0-4 0 0,7 1 0 0,-6-4-90 0,0-1-644 0,-1-3-70 0,7-3-54 16,-7-1 24-16,1-3 37 0,0-4 47 0,-1 4 53 0,0-5 70 0,7-2 75 16,-6-1 75-16,-1 1 75 0,7-1 96 0,-6 1 99 0</inkml:trace>
  <inkml:trace contextRef="#ctx0" brushRef="#br0" timeOffset="173976.19">22554 9460 0 0,'7'-5'114'0,"-7"1"150"0,0 1 55 0,7-1 49 0,-7 4 45 16,0 0 33-16,0 0 26 0,-7 0 19 0,7 0 16 0,-7 0 15 0,1 4 17 15,-1-1 12-15,1 6 12 0,0-3-240 0,-2 2-281 0,2-1-35 0,0 4 1 16,-7-4-17-16,6 4-17 0,-6 4-6 0,7-4 0 0,0 3 4 0,-8-3 5 0,8 4 11 15,-8-1 10-15,8 2 14 0,0-5 17 0,-1 3 19 0,1-3 19 0,-1 0 13 16,0-1 11-16,1 2 2 0,6-1 3 0,-6-4 1 0,6 0 3 0,0 1 2 0,-7-1 2 16,7-3-4-16,0 3-8 0,0-3-11 0,0-1-12 0,7 1-15 0,-7-1-12 15,0 1-9-15,6-4-11 0,0 4-9 0,-6-4-10 0,7 0-26 0,0 0-24 16,-1-4-28-16,1 4-29 0,-1-4-21 0,8 4-17 0,-8-3-22 0,0-1-19 16,8-3-33-16,-8 3-32 0,7 1-17 0,0-5-12 0,-6 5-6 0,5 0-3 15,-6-5 10-15,2 4 12 0,4 1-8 0,-5-1-10 0,-1 4-6 0,1-4-5 0,0 4 15 16,-7 0 16-16,0 4 33 0,6 0 35 0,-12-1 57 0,6 4 60 0,0 1 44 0,-7-1 42 15,0 4 21-15,1 0 19 0,-1 4 51 0,1-4 58 0,-8 4 51 0,8-1 52 16,-6 5 36-16,-2-5 37 0,8 1 38 0,-7 3 43 0,-1-3-22 0,8-1-31 16,-6 1-27-16,-2 0-25 0,8-4-1 0,-1 3-1 0,1-3-21 0,-1 0-28 15,0-3-29-15,1-1-25 0,0 0-29 0,-1-3-23 0,7 3-41 0,0-3-38 16,0-4-14-16,0 4-12 0,0-4-9 0,0 0-8 0,0 0-4 0,0 0-4 0,0 0-10 16,0 0-10-16,7 0-11 0,-7-4-15 0,6 0-36 0,0 1-41 0,1-1-50 0,0 0-48 15,-1 1-57-15,1-5-59 0,5 1-62 0,-4 0-64 0,4-1-119 0,2 1-116 16,-8-4 7-16,7 4 30 0,0 0 37 0,-6-4 37 0,5 7 57 0,-6-3 60 15,2 2 62-15,4 1 61 0,-5 4 65 0,-7 0 63 0,6 0 74 0,-6 4 109 16</inkml:trace>
  <inkml:trace contextRef="#ctx0" brushRef="#br0" timeOffset="174126.07">22450 10188 0 0,'-6'15'170'0,"0"-1"172"0,-2-3 77 0,2 0 61 0,6 0 56 16,-6 0 49-16,6-4 48 0,-7 1 35 0,7-1 35 0,0-3 28 0,-6-1 28 15,6 1 29-15,0 3 26 0,0-3-287 0,0-4-491 0,0 3-36 0,6-3 0 0,-6 0 0 16,7-3 0-16,-1-1 0 0,-6 1 0 0,14-5-81 0,-8 1-219 0,0 0-125 15,8-4-131-15,-2 0-105 0,1-4-95 0,1 1 6 0,-2-1 22 0,2-3 39 0,-2-1 43 16,8-3 55-16,-7 4 56 0,0-4 75 0,0-4 74 0,0 4 82 0,0-1 84 16</inkml:trace>
  <inkml:trace contextRef="#ctx0" brushRef="#br0" timeOffset="174379.05">22926 9451 0 0,'0'0'170'0,"0"0"157"0,0 0 52 0,0 0 50 0,0 0 46 0,0 0 45 0,0 4 43 16,0-4 34-16,0 0 30 0,0 0 24 0,6 0 26 0,-6 0 20 0,0 0 22 16,7 5-287-16,-7-5-341 0,6 0-27 0,0 0 18 0,2 0-6 0,-2 0-12 15,0 0-13-15,1 0-10 0,-1 3 5 0,1-3 8 0,-1 3 13 0,1-3 10 16,-1 8 11-16,0-4 10 0,2 3-69 0,-8 0-29 0,0 0 0 0,0 4 0 16,0 4 0-16,0-1 0 0,-8 1 0 0,8 3 0 0,-6 0 0 0,-7 4 0 0,7 1 0 15,-7 2 0-15,6-3 0 0,-5 4 0 0,-8-1 0 0,7 2 0 0,0-2 0 0,0 4 0 16,-1-7 0-16,2 4 0 0,-2-4 0 0,1 0 0 0,1-4 0 0,-2 0 0 15,2-3 0-15,5-4-115 0,-6 0-360 0,6 0-80 0,1-7-130 0,-1-1-121 16,1 1 20-16,-1-4 41 0,1-4 50 0,0 1 53 0,6-5 53 0,-8 1 52 16,8-4 75-16,-6 4 75 0,6-8 76 0,-6 4 78 0,6-3 86 0,0 3 126 0</inkml:trace>
  <inkml:trace contextRef="#ctx0" brushRef="#br0" timeOffset="174526.6">22763 9789 0 0,'6'-8'83'0,"1"5"158"0,-1-1 78 16,1 0 75-16,6 1 71 0,-6 3 50 0,-1 0 48 0,0 0 40 0,1 0 39 15,0 3 38-15,-1-3 41 0,0 4 37 0,1-4 39 0,6 4-202 0,-6-1-250 16,-1 1-64-16,0 3-92 0,1 1-189 0,0-5 0 0,-1 5 0 0,7 2 0 0,-6-2 0 15,-1-1 0-15,1 4 0 0,-1-3 0 0,8 2 0 0,-8-2 0 0,0 3-233 16,1-5-151-16,6 6-119 0,-7-4-118 0,1-1-80 0,-1 0-63 0,8 0 26 0,-8-3 41 16,0 0 49-16,1-1 52 0,0-3 49 0,-1 0 52 0,0-3 78 0,1-1 79 15,-1 0 75-15,1-3 78 0</inkml:trace>
  <inkml:trace contextRef="#ctx0" brushRef="#br0" timeOffset="174776.21">23180 9495 0 0,'6'0'118'0,"-6"-3"152"0,0 3 59 0,6 0 64 0,-6 0 66 0,0 0 48 16,7 0 45-16,-7 0 35 0,0 0 35 0,7 0 28 0,-7 0 30 0,6 0 25 16,1 0 23-16,-1 0-236 0,0 0-293 0,8 0-33 0,-14 0-1 0,12 0-35 15,-4 0-42-15,-2 0-21 0,7 3-17 0,-7-3-10 0,8 0-8 0,-8 0-7 0,6 0-6 16,-4 0 0-16,4 0-1 0,-5 0 6 0,6 0 6 0,-6 0-3 0,5 0-27 16,-4 4 0-16,-2-4 0 0,0 4 0 0,0-4 0 0,1 3 0 0,-7 1 0 15,7-1 0-15,-7 5 0 0,0-1 0 0,0 1 0 0,-7 3 0 0,7 0 0 0,-7 0 0 16,1 3 0-16,-6 1 0 0,4-1 0 0,-4 5 0 0,-2-1 0 0,1 1 0 15,1-1 0-15,-8 4 0 0,7-4 0 0,-7 4 0 0,8-3 0 0,-8-1 0 0,6 0 0 16,-5 0 0-16,6-3-22 0,0 0-392 0,1-4-56 0,-2 0-164 0,1 0-165 16,0-5 13-16,0-2 37 0,7 1 49 0,-8-5 50 0,8 0 49 0,0 0 51 0,-1-9 62 15,7 6 66-15,-7-8 71 0,7 4 72 0,-6-4 79 0,6 0 124 0</inkml:trace>
  <inkml:trace contextRef="#ctx0" brushRef="#br0" timeOffset="174926.32">23134 9675 0 0,'13'-4'108'0,"-6"1"175"0,-1-2 99 0,-6 5 72 0,6 0 62 16,2 0 53-16,-2 0 44 0,0 0 43 0,0 5 43 0,1-5 40 0,-7 3 37 0,7 1 30 15,-1-4 31-15,1 4-234 0,-1-1-453 0,0 1-150 0,2 0 0 0,-2 3 0 16,0-4 0-16,8 5 0 0,-8-5 0 0,0 5 0 0,1-5 0 0,6 5 0 0,-6-1 0 16,-1 0 0-16,6-3 0 0,-4 4 0 0,-2-4-12 0,7-1-354 0,-7 4-60 15,1-3-100-15,0 0-101 0,-1 3-71 0,0-3-62 0,-6-1 35 0,8 0 46 16,-8 2 51-16,6-2 49 0,-6-3 56 0,-6 8 54 0,6-5 78 0,-8 1 78 16,2-1 71-16,0 1 73 0</inkml:trace>
  <inkml:trace contextRef="#ctx0" brushRef="#br0" timeOffset="175175.89">22893 9983 0 0,'-7'3'93'0,"7"1"136"0,0 0 62 0,0-1 56 0,0 1 51 0,0 0 46 0,0-1 44 15,0-3 33-15,7 4 30 0,0-4 32 0,-7 0 29 0,6 0 25 0,1 3 24 16,-1-3-192-16,1 0-232 0,6-3-48 0,-7 3-17 0,8-4-26 0,-2 1-27 16,1 3-21-16,0-4-22 0,0 0-14 0,1 1-13 0,-2-1-9 0,2 0-10 15,-2 1-1-15,1 3 0 0,1-4 9 0,-2 4 11 0,2 0 11 0,-8 0 15 0,7 0 6 16,-6 4 7-16,-1-4 9 0,1 3 6 0,-7 5-103 0,0-5 0 0,0 8 0 15,0-4 0-15,0 4 0 0,-7 0 0 0,1 1 0 0,-1 2 0 0,-6 1 0 16,7 0 0-16,-8-1 0 0,2 4 0 0,-2-3 0 0,1 3 0 0,-6 2 0 16,6-6 0-16,-1 4 0 0,-5-3 0 0,0-1 0 0,6 4 0 0,-7-7-295 0,7 4-135 15,-6-4-109-15,6 0-110 0,-1 0-63 0,-5-3-46 0,6-4 36 0,0 3 47 16,7-7 46-16,-8 0 49 0,2 0 52 0,5-5 57 0,-6-1 73 0,6 1 75 16,1-6 72-16,-1 4 76 0</inkml:trace>
  <inkml:trace contextRef="#ctx0" brushRef="#br0" timeOffset="175309.46">22795 10162 0 0,'7'-7'84'0,"0"3"155"0,5 0 71 0,-5 1 75 0,0-1 78 15,-1 4 55-15,0 0 50 0,1 0 45 0,-1 0 42 0,1 0 41 0,0 4 42 16,-1-4 37-16,-6 3 37 0,6 1-205 0,1 0-253 0,0-1-55 0,-1 1-224 0,1 3-75 16,6-3 0-16,-7 4 0 0,1-1 0 0,5 1 0 0,2-1 0 0,-8 0 0 15,7 4 0-15,-6-4 0 0,6 4 0 0,-1-4 0 0,2 1 0 0,-8 3-184 16,8-4-227-16,-2 0-126 0,1 1-128 0,1-5-62 0,-8 5-50 0,7-1 31 0,0-4 40 16,0 1 56-16,-6-4 60 0,6 0 53 0,-7 0 56 0,0 0 78 0,2-4 79 15,4 1 77-15,-6-4 78 0</inkml:trace>
  <inkml:trace contextRef="#ctx0" brushRef="#br0" timeOffset="175575.96">23310 9972 0 0,'6'-8'188'0,"-6"5"167"0,6-1 67 0,-6 0 48 15,8 1 41-15,-8 3 39 0,0-4 41 0,6 4 31 0,-6 0 31 0,0 0 29 0,6 0 31 0,-6-4 29 16,7 4 28-16,-7 0-297 0,6 0-355 0,-6 0-40 0,7 0 7 0,0 0 2 16,-1 0-6-16,0 0-81 0,2-3 0 0,-2 3 0 0,0 0 0 0,7 0 0 0,-6-4 0 15,6 4 0-15,-7 0 0 0,8 0 0 0,-2 0 0 0,-6 0 0 0,8 0 0 16,-1 0 0-16,-7 0 0 0,8 4 0 0,-8-4 0 0,0 3 0 0,0 1 0 15,2 0 0-15,-2 3 0 0,0-3 0 0,1 3 0 0,-7 0 0 0,0 4 0 0,0-3 0 16,0 6 0-16,0-3 0 0,-7 4 0 0,1 0 0 0,6-1 0 0,-14 5 0 16,8-1 0-16,0 4 0 0,-7-4 0 0,0 4 0 0,0 0 0 0,-1 0 0 0,2 0 0 15,-8-4 0-15,7 4 0 0,0 0 0 0,-6-4 0 0,5 4 0 0,-5-3 0 16,6-5 0-16,-6 5 0 0,5-4-80 0,2-4-381 0,-2 0-100 0,1-1-100 16,1-2-68-16,-2-5-53 0,8 1 33 0,-8 0 45 0,8-8 55 0,0 0 53 15,-1-3 57-15,1 0 59 0,-1-4 80 0,0 0 78 0,7-4 75 0,0-3 74 0</inkml:trace>
  <inkml:trace contextRef="#ctx0" brushRef="#br0" timeOffset="175731.14">23225 10129 0 0,'6'-7'125'0,"2"0"174"0,-2 3 87 0,-6 0 73 0,12 1 66 16,-4 3 60-16,-8 0 54 0,6 0 50 0,0 3 48 0,1-3 43 0,-1 4 45 15,1 0 36-15,6-1 34 0,-7 4-509 0,0-3-386 0,2 3 0 0,4 1 0 0,-5 3 0 16,-1-4 0-16,8 4 0 0,-8 0 0 0,8 4 0 0,-8-4 0 0,0 4 0 16,7-1 0-16,-6 1 0 0,6-1 0 0,-7 1 0 0,0 0 0 0,8 3 0 0,-8-4 0 15,0 2 0-15,8-2 0 0,-8 1 0 0,1-1 0 0,-1 1 0 0,1-4 0 16,0 3-282-16,-1-3-422 0,0-3-78 0,8 2-63 0,-8 2 24 0,0-4 38 15,1-1 49-15,-1-4 57 0,-6 1 67 0,7-4 71 0,0 4 75 0,-1-8 78 0,-6 4 91 16,6-4 92-16</inkml:trace>
  <inkml:trace contextRef="#ctx0" brushRef="#br0" timeOffset="176075.52">23922 9469 0 0,'0'-3'184'0,"0"-3"172"0,7 1 76 0,-7 1 58 16,0 4 52-16,6-3 47 0,-6-1 42 0,0 4 36 0,0-4 33 0,0 4 25 0,0 0 24 16,0 0 12-16,0 0 12 0,0 4-321 0,0-4-374 0,-6 0-70 0,6 4-24 15,0-4-41-15,-7 3-44 0,7 1-52 0,-6 1-56 0,-1-2-40 0,0 3-38 16,1 3-39-16,-7-2-38 0,6 3-50 0,-5 1-51 0,-1 4-88 0,-1-4-86 0,2 4 13 16,-2-1 29-16,-5 5 46 0,6-1 48 0,0 1 56 0,-7-1 55 0,7 0 50 15,-6 0 48-15,6 1 54 0,-7-1 54 0,7-4 71 0,0 4 104 0</inkml:trace>
  <inkml:trace contextRef="#ctx0" brushRef="#br0" timeOffset="176278.88">23564 9880 0 0,'0'4'76'16,"6"-4"144"-16,-6 3 57 0,7 0 55 0,-7 1 52 0,7 1 64 0,-7-5 69 0,6 3 46 15,0-3 44-15,-6 4 42 0,7-4 38 0,0 0 42 0,-7 0 39 0,6 0-186 16,0 0-236-16,1 0-28 0,0 0-2 0,-1-4-23 0,7 1-214 0,-7-6-79 0,8 6 0 16,-2-4 0-16,2 0 0 0,-1-1 0 0,0-2 0 0,6 2 0 0,-5-3 0 15,5 4 0-15,-6-4 0 0,6 0 0 0,1-1 0 0,0 2 0 0,-1-1 0 16,-6 0 0-16,6 4 0 0,1-5 0 0,0 1 0 0,-7 4 0 0,7-4 0 0,-8 4 0 15,8-1 0-15,-7-2 0 0,-1 2 0 0,2 1 0 0,-1 3 0 0,0-4-140 16,0 2-96-16,-7 2-20 0,1 0-17 0,6-3-24 0,-7 3-24 0,-6 1-42 0,7 3-43 16,0-4-126-16,-7 1-126 0,6 3 9 0,-6 0 30 0,0 0 36 0,0 0 39 15,-6-4 55-15,6 4 56 0,-7-4 51 0,0 4 50 0,1 0 54 0,0 0 58 16,-1 0 71-16,-6 0 118 0</inkml:trace>
  <inkml:trace contextRef="#ctx0" brushRef="#br0" timeOffset="176575.62">23902 9481 0 0,'0'0'156'0,"0"-3"151"0,0 3 47 0,0 0 41 0,0 0 33 0,0 0 49 0,0 0 47 15,0 0 46-15,0 0 44 0,0 0 40 0,0 0 42 0,0 0 40 0,7 3 40 16,-7-3-263-16,7 4-318 0,-7-1-12 0,6 4 30 0,-6 1 9 0,7-1-44 16,-7 0-178-16,6 4 0 0,1 4 0 0,-7 0 0 0,6 3 0 0,1 0 0 0,-1 0 0 15,-6 8 0-15,6-1 0 0,2 5 0 0,-8-1 0 0,6 5 0 0,-6 2 0 16,0 1 0-16,6 3 0 0,-6-3 0 0,0 7 0 0,0-4 0 0,-6 1 0 0,6 2 0 15,0-2 0-15,-6 2 0 0,6-2 0 0,0-1 0 0,-8-3 0 0,8-1 0 16,-6 1 0-16,6-4 0 0,-6-4 0 0,6 0 0 0,-7-3 0 0,7 0 0 16,-6-5 0-16,6-2 0 0,0-1 0 0,0-3 0 0,-7 0 0 0,7-4 0 15,0-4 0-15,-6 3 0 0,6-6 0 0,0 4 0 0,0-8 0 0,0 4 0 0,-7-8 0 16,7 4-22-16,0-3-354 0,0-6-40 0,-6-1-52 0,6 3-50 0,0-8-123 16,0 0-119-16,0-3 34 0,0-4 53 0,-7 0 50 0,7-3 51 0,0-1 57 0,7 1 62 15,-7-9 54-15,0 5 57 0,0-3 59 0,6-2 60 0,-6 1 73 0,0 0 119 16</inkml:trace>
  <inkml:trace contextRef="#ctx0" brushRef="#br0" timeOffset="176742.6">23942 9964 0 0,'0'-11'59'0,"-7"4"138"16,7-4 54-16,0 7 43 0,-6 1 40 0,-1-1 36 0,7 4 32 0,-6 4 35 16,-1-1 32-16,0 1 35 0,1 0 35 0,0 3 33 0,-1-3 33 0,-6 3-171 15,7 4-211-15,-1-4-27 0,1 4-1 0,-1 0-13 0,0 0-13 0,1 0-9 0,0 1-10 16,6-3-13-16,-8 3-15 0,2-1-16 0,6 0-16 0,0-3-14 0,0 3-16 16,0-4-8-16,0 0-9 0,0 1-5 0,0-1-7 0,0 0-6 0,0 0-5 0,6-3-9 15,-6 0-10-15,8-1-13 0,-2 1-13 0,0 0-34 0,1-4-32 0,0 0-38 16,-1 0-38-16,1 0-38 0,-1 0-41 0,7-4-34 0,-6 0-31 0,5 1-98 0,2-1-98 15,-1-3-62-15,0-1-52 0,0 1 21 0,-1-4 33 0,2 0 46 0,5 0 51 16,-6 0 52-16,0-3 51 0,1 3 52 0,5-4 53 0,-6 0 52 0,0 1 57 16</inkml:trace>
  <inkml:trace contextRef="#ctx0" brushRef="#br0" timeOffset="177075.89">24215 9843 0 0,'7'-3'65'0,"-7"3"140"0,0 0 54 16,0 0 46-16,-7 3 39 0,7-3 41 0,0 4 37 0,0 0 36 0,-7 0 34 15,7-1 27-15,-6 1 25 0,6-1 20 0,-6 1 17 0,6 3-188 0,0-3-229 16,-6 0-38-16,6 2-12 0,-8 3-22 0,8-6-25 0,-6 5-34 0,6-5-38 15,0 5-28-15,-6-5-30 0,6 4-21 0,0-3-18 0,-7 3-11 0,7-3-9 0,0 0 0 16,0-1 1-16,0 1 0 0,0 0 1 0,7-1-1 0,-7-3 3 0,6 4 10 16,-6-4 13-16,6 0 9 0,2-4 14 0,-2 4 10 0,0-3 14 0,0-1 6 15,1 0 8-15,6-3 9 0,-6 3 4 0,-1-3 10 0,8 3 8 0,-2-3 12 0,-6 0 11 16,8 0 7-16,-1-1 9 0,-7 0 3 0,8 1 5 0,-2 0 3 0,2 0 1 16,-2-1 2-16,-5 1 3 0,6 4-2 0,0-5-2 0,1 1 0 0,-2 3-3 15,-6 0-4-15,8-3-1 0,-1 3 2 0,-7 1 4 0,8 3 11 0,-8-4 12 0,6 1 26 16,-4 3 26-16,-2 0 22 0,0 0 19 0,1 0 9 0,6 0 7 0,-13 3 4 15,7-3 5-15,-1 4 4 0,0-1 5 0,-6 5 4 0,6-5 2 0,-6 5-5 0,0-1-7 16,8 1-21-16,-8-1-22 0,0 4-15 0,0-4-12 0,-8 3-80 0,8 2-41 16,0-1 0-16,-6 4 0 0,6-4 0 0,-6 3 0 0,0-3 0 0,-1 4 0 15,0-4 0-15,1 4 0 0,-1-5 0 0,1 6 0 0,0-7 0 0,-2 3 0 16,2-1 0-16,-6-3 0 0,4 3 0 0,2-4 0 0,0 0 0 0,-1 1 0 0,-6-5-271 16,6 1-142-16,1-4-153 0,-6 4-156 0,4-4-30 0,2-4-11 0,-7 4 34 15,6-7 40-15,1 3 51 0,-1-3 53 0,1-1 54 0,0-3 59 0,-1 0 82 0,0 0 82 16,1-4 80-16,0 1 95 0</inkml:trace>
  <inkml:trace contextRef="#ctx0" brushRef="#br0" timeOffset="182075.04">15468 18376 0 0,'-6'-4'163'0,"-1"-3"169"16,1 0 68-16,6 3 51 0,-6-3 37 0,6 2 33 0,-7 1 31 16,7 1 25-16,-7-1 23 0,7 4 30 0,0-3 33 0,0 3 35 0,-6 3 36 15,6 1-267-15,6-4-325 0,-6 3-41 0,0 1 2 0,7-4 5 0,0 5 9 16,-1-5 7-16,7 3 8 0,0-3-44 0,0 4-88 0,0-4 0 0,6 4 0 15,1-4 0-15,-1 3 0 0,7-3 0 0,1 0 0 0,5 0 0 16,-6 0 0-16,7 0 0 0,-1 0 0 0,7 0 0 0,-6-3 0 0,7 3 0 16,-2-4 0-16,1 4 0 0,0-4 0 0,7 4 0 0,-1-3 0 15,-5 3 0-15,5-5 0 0,1 5 0 0,-1-4 0 0,1 1 0 0,0 3 0 0,0-4 0 16,-1 4 0-16,1-3 0 0,-1-1 0 0,0 4 0 0,1-3 0 0,-1 3 0 0,-5 0 0 16,5-4 0-16,-6 4 0 0,7-4 0 0,-7 4 0 0,1 0 0 0,-1 0 0 15,-1 0 0-15,1 0 0 0,1 0 0 0,-1 4 0 0,0-4 0 0,-7 4 0 16,7-4 0-16,-7 0 0 0,8 3 0 0,-7 1 0 0,-1-4 0 0,1 3 0 15,-7 1 0-15,6-4 0 0,-5 3 0 0,-1 1 0 0,-1-4 0 0,1 5 0 16,1-5 0-16,-1 3 0 0,-6-3 0 0,-1 0 0 0,7 4 0 16,-6-4 0-16,-1 0 0 0,0 0 0 0,1 0 0 0,-1 0 0 15,1 4 0-15,-7-4 0 0,7 0 0 0,0 0 0 0,-2 0 0 0,2 0 0 16,-1 3 0-16,1-3 0 0,0 0 0 0,-1 4 0 0,1-4 0 0,-8 3 0 16,8-3 0-16,0 4 0 0,-1-4 0 0,1 4 0 0,0-4 0 0,-1 3 0 15,1-3 0-15,-8 4 0 0,8-4 0 0,0 0 0 0,-1 0 0 0,-5 0 0 16,5 0 0-16,-6 0 0 0,6-4 0 0,-5 4 0 0,5-3 0 15,-6 3 0-15,0-4 0 0,7 0 0 0,-8 4 0 0,2-3 0 16,5-1 0-16,-6 1 0 0,0-1 0 0,1 0 0 0,-2 4 0 0,8-3 0 16,-7-2 0-16,-1 5 0 0,2-4 0 0,-8 4 0 0,8-3 0 0,-2 3 0 15,1 0 0-15,-6 0 0 0,6 0 0 0,-7 0 0 0,1 0 0 0,0 0 0 16,-1 0-238-16,-6 0-632 0,0 0-6 0,0 3 25 0,0-3 36 0,7 4 38 16,-7 1 49-16,-7-2 50 0,7 1 69 0,0 0 71 0,-6-1 75 15,-1 1 81-15,7-1 119 0,-7 1 160 0</inkml:trace>
  <inkml:trace contextRef="#ctx0" brushRef="#br0" timeOffset="182992.26">21760 15947 0 0,'-7'0'163'0,"1"4"162"0,-1-4 65 0,1 0 37 0,0 0 30 15,-2 0 27-15,2 0 29 0,0 0 23 0,-1 0 23 0,1 0 26 0,-1 0 25 16,1-4 31-16,6 4 33 0,-7 0-259 0,7-4-310 0,0 4-22 0,-6 0 19 15,6 0 24-15,0 0 26 0,6-4 8 0,-6 4 10 0,13 4 6 0,-6-4 9 16,-1 0-32-16,7 0-153 0,1 4 0 0,5-4 0 0,0 4 0 0,1-1 0 0,-1 0 0 16,7-3 0-16,1 8 0 0,5-4 0 0,1-1 0 0,-1 1 0 0,7 0 0 15,1-1 0-15,-1 5 0 0,6-5 0 0,1 1 0 0,-1 0 0 0,1-1 0 0,-1-3 0 16,8 4 0-16,-1-4 0 0,-1 0 0 0,2 0 0 0,-1 0 0 0,7 0 0 16,-8-4 0-16,8 4 0 0,0-3 0 0,-7 3 0 0,7-4 0 0,-8 4 0 15,8 0 0-15,-7 0 0 0,1-4 0 0,-2 4 0 0,2 4 0 0,-1-4 0 0,-1 0 0 16,-4 4 0-16,-2-1 0 0,7 1 0 0,-13 0 0 0,7 0 0 0,-1 3 0 0,-5-4 0 15,5 1 0-15,-6 3 0 0,1 0 0 0,-2-2 0 0,1 1 0 0,0-1 0 16,1-2 0-16,-8 5 0 0,1-5 0 0,6 4 0 0,-7-3 0 0,1-1 0 16,-1 1 0-16,-6 4 0 0,7-5 0 0,-7 1 0 0,0 0 0 0,1-1 0 15,-1 5 0-15,-1-5 0 0,1 1 0 0,-6 0 0 0,-1 3 0 0,1-3 0 0,0 0 0 16,-8-1 0-16,8 4 0 0,-7-3 0 0,1 0 0 0,-2-1 0 0,2 1 0 16,-2-1 0-16,-5 1 0 0,-1-1 0 0,1 1 0 0,0 0 0 0,-1-4 0 0,0 4 0 15,0-4 0-15,2 4 0 0,-2-4 0 0,0 2 0 0,-6-2 0 0,7 0 0 16,-7 0 0-16,0 0 0 0,0 0 0 0,0 0 0 0,0 0-12 0,0 0-698 0,0 0-78 15,0 0-65-15,0 0 24 0,0 0 35 0,0 0 45 0,-7 0 49 0,1 0 62 0,0 0 66 16,-2 0 69-16,2 0 74 0,0-2 105 0,0 2 107 0</inkml:trace>
  <inkml:trace contextRef="#ctx0" brushRef="#br0" timeOffset="-214338.36">13241 16790 0 0,'6'0'46'0,"2"0"94"0,-8 0 35 0,6 3 22 16,0-3 21-16,-6 0 18 0,7 0 17 0,-7 0 10 0,0 0 6 0,6 0 13 0,-6 0 9 15,0 4 12-15,0-4 9 0,0 0-119 0,0 0-142 0,0 0-18 0,0 0 2 16,0 0-1-16,0 0 0 0,0 0-5 0,0 0-4 0,0 0-1 0,7 0 1 15,-7 0-3-15,0 0-1 0,0 0 0 0,0 0-3 0,0 0-3 0,0 3-2 16,0-3-9-16,0 4-6 0,6-4-9 0,-6 0-7 0,0 3-33 0,0-3-38 0,0 4-48 16,0-4-52-16,0 0-65 0,0 0-63 0,0 0-6 0,7 4 6 0,-7-4 11 15,0 0 15-15,0 0 19 0,6 0 21 0,-6 0 21 0,0 0 25 0,6 0 43 0,-6-4 47 16</inkml:trace>
  <inkml:trace contextRef="#ctx0" brushRef="#br0" timeOffset="-211588.71">3322 15756 0 0,'0'-7'104'0,"0"-1"146"0,0 5 51 15,0-4 40-15,-6 3 33 0,6-3 45 0,0 3 47 0,0-3 48 0,6 3 53 16,-6 0 40-16,0 1 38 0,0-1 31 0,6 4 30 0,1 4-207 0,0-4-255 15,-1 0-13-15,1 0 25 0,5 3 10 0,2 1 13 0,-2 0-15 0,2-1-82 0,5 1-182 16,7 3 0-16,-6 1 0 0,6 2 0 0,7 1 0 0,-7 0 0 0,6 4 0 0,7 0 0 16,0-1 0-16,0 5 0 0,1-1 0 0,5 5 0 0,7-6 0 0,-7 9 0 15,8-4 0-15,-1 3 0 0,0 1 0 0,0 0 0 0,0-4 0 0,7 8 0 16,-8-5 0-16,8 1 0 0,-6-1 0 0,-1 1 0 0,-1-1 0 0,2 1 0 0,-1 0 0 16,1-4 0-16,-8 0 0 0,0 0 0 0,1 0 0 0,-1-4 0 0,1 1 0 15,-7-1 0-15,0 0 0 0,1-7 0 0,-8 4 0 0,1-1 0 0,-1-3 0 0,1 0 0 16,-7 0 0-16,0-4 0 0,-1 2 0 0,1-3 0 0,-6 2 0 0,0-1 0 15,-1-3 0-15,-5-1 0 0,5 1 0 0,-6 3 0 0,0-3 0 0,-7-4 0 0,8 4 0 16,-8-1 0-16,0-3 0 0,1 4 0 0,-7-4-36 0,7 4-441 0,-7-4-172 0,0 0-178 16,-7 0 13-16,7 3 33 0,-7-3 49 0,1 4 47 0,0-4 50 0,-1 4 51 15,-6-4 54-15,7 3 54 0,-8-3 89 0,1 4 90 0,1-4 89 0,-2 3 135 16</inkml:trace>
  <inkml:trace contextRef="#ctx0" brushRef="#br0" timeOffset="-211356.77">4904 16675 0 0,'0'5'194'0,"-6"2"174"0,6-4 72 0,0 5 53 0,6-5 39 16,-6 1 48-16,0 0 49 0,0-1 54 0,8 2 51 0,-8-5 42 0,6 3 41 16,-6 0 34-16,6-3 30 0,0 4-668 0,8-4-213 0,-8 4 0 0,1-4 0 15,5 4 0-15,2-4 0 0,-1 3 0 0,0-3 0 0,6 4 0 0,-5-1 0 0,5-3 0 16,0 4 0-16,1-1 0 0,-1-3 0 0,1 4 0 0,0-4 0 0,-1 4 0 0,1-4 0 16,0 0 0-16,-1 3 0 0,1-3 0 0,-8-3 0 0,8 3 0 0,-1 0 0 15,-5-4 0-15,5 0 0 0,-6 1 0 0,0-4 0 0,0 0 0 0,0-1 0 16,0 1 0-16,0-4 0 0,1 0 0 0,-8-4 0 0,0 1 0 0,7-1 0 0,-6-3 0 15,-7-5 0-15,7 1 0 0,-7 0 0 0,6-7 0 0,-6 0 0 0,-6-1 0 0,6-2-247 16,-7-5-433-16,7 0-174 0,-7 2 6 0,-6-6 28 0,7 0 43 0,0 1 44 16,-8-1 60-16,1 1 63 0,0 0 65 0,0 4 69 0,-7-1 95 0,8 0 96 15,-2 7 87-15,-5-2 134 0</inkml:trace>
  <inkml:trace contextRef="#ctx0" brushRef="#br0" timeOffset="-210523.32">1016 14676 0 0,'0'0'197'0,"-6"0"172"0,6 0 82 16,-6 0 61-16,-2 0 54 0,2-5 43 0,6 5 40 0,-6 0 33 0,0-3 30 15,-1 0 27-15,0-1 26 0,-6 0 20 0,7 1 16 0,0-5-447 0,-8 1-354 16,8 0 0-16,0-1 0 0,-8 0 0 0,8-2 0 0,-1 2 0 0,1-3 0 0,-8 1-5 16,8-1-207-16,0-4-48 0,0 4-43 0,-2 0-42 0,2 0-43 0,0-4-105 15,-1 5-109-15,7-1-50 0,-6 3-42 0,6-3 32 0,0 4 42 0,0-1 45 0,0 1 48 16,0 3 69-16,0-2 68 0,0 1 57 0,6 5 57 0,-6 0 60 0,7 0 65 15</inkml:trace>
  <inkml:trace contextRef="#ctx0" brushRef="#br0" timeOffset="-210373.12">1211 14569 0 0,'14'4'208'0,"-8"0"178"0,8 0 85 16,-8-1 67-16,1 0 59 0,-7-3 48 0,6 4 45 0,-6-4 31 0,0 4 29 0,0-4 24 15,0-4 21-15,0 4 20 0,-6-4-14 0,6 4-801 0,-7-6 0 0,1 2 0 16,6-4 0-16,-7-3 0 0,0 4 0 0,1-4 0 0,0-4 0 0,-2 4-255 15,2-3-123-15,0 0-116 0,0-2-118 0,6 2-75 0,-7-1-66 0,0 0 23 0,7 1 33 16,-6-1 47-16,-1 1 48 0,7-1 51 0,0 4 51 0,0 0 78 0,0 1 78 16,0-2 78-16,0 4 79 0</inkml:trace>
  <inkml:trace contextRef="#ctx0" brushRef="#br0" timeOffset="-209833.33">1909 14665 0 0,'6'3'203'0,"-6"0"173"0,0-3 71 15,0 0 51-15,0 0 37 0,0 0 45 0,0 0 42 0,0-3 47 0,-6 3 46 0,6-3 33 16,-7-1 30-16,1-3 22 0,-1-1 22 0,0 1-424 0,-5 0-398 0,6-1 0 0,-2-2 0 16,-4 2 0-16,5-3 0 0,-6 0 0 0,0 0 0 0,7 0 0 0,-8-4 0 15,2 4 0-15,5 0 0 0,-6 0 0 0,0 0 0 0,7 1 0 0,-8 3 0 16,2-5 0-16,5 6 0 0,-6 1 0 0,6 1 0 0,-6 1 0 0,0 3 0 15,7 0 0-15,-8 3 0 0,8 1 0 0,0 3 0 0,-7 5 0 0,6-1 0 0,1 3 0 0,-7 0 0 16,7 5 0-16,-2 3 0 0,2 0 0 0,0 0 0 0,-1 4 0 16,7-1 0-16,-7 5 0 0,1-4 0 0,6 2 0 0,0-3 0 0,0 2 0 0,0-2 0 15,0 1 0-15,0 0 0 0,6-5 0 0,-6-2 0 0,7-1 0 0,0 1 0 16,-1-5 0-16,8-3 0 0,-8 0 0 0,7 0 0 0,-7-7 0 0,7 0 0 16,0-1 0-16,1-3 0 0,-2-3 0 0,1-1 0 0,0-3 0 0,0-4 0 0,1 0 0 15,-2-4 0-15,8-3 0 0,-7 0 0 0,0-2 0 0,0-1 0 0,1-5 0 0,4 1 0 16,-4-4 0-16,-1-2 0 0,-1 3 0 0,-4-5 0 0,4-1 0 0,1 2-63 15,-6-5-7-15,6 1 6 0,-7-1 8 0,1 4 5 0,0-7 11 0,-1 3 12 16,0 1 17-16,0 3 17 0,-6-4 20 0,8 0 23 0,-8 4 18 0,0 0 22 16,0 0 19-16,0 4-70 0,0 0-38 0,0 3 0 0,0 1 0 0,0 3 0 0,-8 3 0 15,8 1 0-15,0 4 0 0,-6-2 0 0,6 6 0 0,0 2 0 0,-6 0 0 0,6 5 0 16,-6 0 0-16,6 3 0 0,0 3 0 0,-7 0 0 0,7 2 0 0,-7 6 0 16,7-1 0-16,0 1 0 0,-6 8 0 0,6-1 0 0,0 1 0 0,0 6 0 15,-7 1 0-15,7-1 0 0,0 8 0 0,0 1 0 0,7-2 0 0,-7 9 0 16,0-5 0-16,6 8 0 0,-6-3 0 0,7 2 0 0,0 1 0 0,-7 0 0 0,6 0 0 15,0 0 0-15,0-3 0 0,2-1 0 0,-2 0 0 0,0-3 0 0,1 0 0 16,-1-5 0-16,1-2 0 0,0-5 0 0,-1 1 0 0,0-8 0 0,0 1-297 0,2-1-121 16,-2-7-22-16,0-4-21 0,1 1-71 0,0-1-73 0,-1-3-43 0,1-4-32 15,-1 0 35-15,0-4 43 0,2-3 52 0,-2 3 49 0,-6-7 65 0,6 4 62 16,0-4 58-16,1 0 54 0,-7-4 49 0,7 4 54 0</inkml:trace>
  <inkml:trace contextRef="#ctx0" brushRef="#br0" timeOffset="-209665.68">2189 14694 0 0,'6'-11'115'16,"1"-1"171"-16,0 2 90 0,-7 3 68 0,6-1 60 0,-6 1 56 0,6 4 51 15,-6-1 54-15,0 0 49 0,6 0 41 0,-6 4 41 0,0 0 33 0,0 0 33 0,0 4-238 16,0 0-574-16,0 0-50 0,0 3 0 0,0 0 0 0,0 0 0 0,0 4 0 16,-6 0 0-16,6 0 0 0,0 0 0 0,0 4 0 0,0 0 0 0,0-1 0 15,0 5 0-15,6-5 0 0,-6 1 0 0,0 3 0 0,0-3 0 0,0-4 0 0,0 3 0 16,0 1 0-16,0-4-320 0,0-4-67 0,0 4-48 0,0-4-61 0,0-2-60 16,0-2-83-16,0-3-75 0,0 0 27 0,0 0 46 0,-6-3 42 0,6-6 44 15,-6 2 61-15,6-3 61 0,-6-5 58 0,6 0 59 0,-7-3 65 0,0 0 64 16,1-4 82-16,-1 0 104 0</inkml:trace>
  <inkml:trace contextRef="#ctx0" brushRef="#br0" timeOffset="-209556.89">2130 14342 0 0,'0'-18'114'0,"0"3"166"0,6 0 77 0,-6 4 56 0,0 1 51 0,0 2 32 0,8-3 28 15,-8 4 24-15,0 3 20 0,0-3 4 0,0 3 1 0,6 4-31 0,-6-3-36 16,0 6-302-16,0-3-345 0,6 4-229 0,-6 0-202 0,0-4-25 0,6 3 1 0,-6-3 18 16,8 4 25-16,-2-4 25 0,-6 4 30 0,6-1 43 0,-6 1 47 0,7 0 68 15,-7-1 69-15,6 1 80 0,1 0 128 0</inkml:trace>
  <inkml:trace contextRef="#ctx0" brushRef="#br0" timeOffset="-209239.57">2541 14368 0 0,'0'11'206'0,"0"0"178"16,-7 3 81-16,7-3 67 0,-7 5 54 0,1 1 58 0,6-2 53 0,-6 4 44 15,-1-1 44-15,0 0 34 0,1 0 34 0,-1 4 26 0,1 1-279 0,0-2-600 0,6 5 0 16,-7-4 0-16,0 4 0 0,1 3 0 0,0-3 0 0,-2-1 0 0,8 1 0 15,-6 0 0-15,6-1 0 0,-6-3 0 0,6 0 0 0,0-1 0 0,-7-1 0 16,7-6 0-16,0 1 0 0,0-4 0 0,0 0 0 0,0-4 0 0,0-3 0 0,7-1 0 16,-7-3 0-16,0-3 0 0,0-5 0 0,0 1 0 0,0-4 0 0,6 0 0 15,-6-4 0-15,0 0 0 0,6-3 0 0,-6 0 0 0,0-4 0 0,0 0 0 0,8 0 0 16,-8 0 0-16,0-1 0 0,0-2 0 0,6 3 0 0,-6 1 0 0,6-1 0 16,1 0 0-16,-7 4 0 0,7-2 0 0,-7 2 0 0,6 4 0 0,0-1 0 15,1 1 0-15,-1 3 0 0,1 0 0 0,0 3 0 0,-1-3 0 0,0 4 0 0,1 0 0 16,0 3 0-16,-1-3 0 0,1 4 0 0,-1-1 0 0,7 4 0 0,-6-5 0 0,5 2 0 15,-4 3 0-15,4-4 0 0,-5 4 0 0,6 0 0 0,-7-2-466 0,7 2-384 16,-7 0-10-16,8 0 22 0,-8 0 36 0,7 0 38 0,-6-5 54 0,6 5 56 16,-7 0 69-16,1 0 69 0,6-4 81 0,-7 4 82 0,1-3 103 0,0-1 142 15</inkml:trace>
  <inkml:trace contextRef="#ctx0" brushRef="#br0" timeOffset="-208940.39">2951 14108 0 0,'0'-4'236'16,"-6"0"180"-16,6 1 80 0,-7 3 65 0,0-4 55 0,7 4 54 0,-6-4 50 16,-1 4 39-16,7 0 36 0,-6 0 28 0,-1 4 24 0,7-4 25 0,0 4-492 15,-7-4-380-15,7 3 0 0,0 5 0 0,0-5 0 0,-6 5 0 0,6 3 0 16,0-4 0-16,0 4 0 0,-6 0 0 0,6 3 0 0,0 5 0 0,0-1 0 16,0 1 0-16,6 6 0 0,-6 1 0 0,0-1 0 0,0 6 0 0,6 1 0 0,-6 1 0 15,7 0 0-15,-7 3 0 0,7 1 0 0,-7 0 0 0,6 0 0 0,-6-2 0 0,7 3 0 16,-1-5 0-16,-6 3 0 0,7-7 0 0,0 5 0 0,-1-9 0 0,0 1 0 15,-6 0 0-15,6-8 0 0,2-1 0 0,-2 3 0 0,0-10 0 0,1 5 0 16,-1-8 0-16,1 1 0 0,0-5 0 0,-1-3 0 0,0 0 0 0,1-3 0 0,0-1 0 16,-1-7 0-16,0 4 0 0,1-8 0 0,0 1 0 0,-1-2-421 0,1-2-101 0,-1 0-83 15,0-4-95-15,2 0-89 0,-2-3 29 0,0 3 45 0,0-4 54 0,-6 1 54 16,7-1 52-16,-7 4 55 0,0-4 76 0,0 3 80 0,0 2 70 0,0-1 72 16,-7 4 91-16,7-1 110 0</inkml:trace>
  <inkml:trace contextRef="#ctx0" brushRef="#br0" timeOffset="-208756.19">2762 14383 0 0,'-13'7'221'0,"6"0"181"0,1 0 83 0,0 4 69 0,-1-3 61 15,0 3 50-15,7-4 48 0,0 0 39 0,-6 1 32 0,6-1 34 0,0 0 29 16,6 0 27-16,-6-2-413 0,7 2-461 0,0-3 0 0,-1-1 0 0,0-3 0 0,1 4 0 16,6-4 0-16,0 0 0 0,0 0 0 0,0 0 0 0,7 0 0 15,-1-4 0-15,1 1 0 0,0-1 0 0,-2-3 0 0,2 2-41 0,7-2-321 0,-9 0-46 0,9-4-48 16,-1 4-109-16,-6-1-111 0,6 2-24 0,-7-6-12 0,7 5 40 0,-6-1 49 15,5 1 44-15,-5 0 45 0,6 0 67 0,-6 3 68 0,-1-4 58 0,1 5 61 16,0 3 64-16,-7-4 73 0</inkml:trace>
  <inkml:trace contextRef="#ctx0" brushRef="#br0" timeOffset="-208331.44">3433 14339 0 0,'6'0'148'0,"1"-3"169"0,-1 3 72 0,-6 0 58 0,0 0 48 16,6-5 46-16,-6 5 41 0,0 5 38 0,0-5 37 0,0 3 38 0,0 0 39 16,-6 5 34-16,6-5 36 0,0 8-256 0,0-4-317 0,0 5-48 0,-6-2-151 15,6 1-32-15,-7 4 0 0,7 0 0 0,-6-1 0 0,6 6 0 0,-7-2 0 16,7 3 0-16,-6-3 0 0,6 1 0 0,0 3 0 0,-7-1 0 0,7-2 0 0,0 3 0 15,0-4 0-15,7 1 0 0,-7-1 0 0,0 4 0 0,6-8 0 0,-6 5 0 16,0-5 0-16,7 0 0 0,-7 2 0 0,6-5 0 0,1 0 0 0,-1-4 0 0,-6 4 0 16,6-7 0-16,2 3 0 0,-8-3 0 0,6-1 0 0,0 1 0 0,1-4 0 15,-7-4-70-15,6 4-94 0,1-7-23 0,-1 3-23 0,1-3-3 0,-1 0-1 16,-6-4 6-16,7 0 5 0,0-4 10 0,-1 3 9 0,0-2 12 0,1-4 9 0,0 3 19 16,-1-3 16-16,1 0 37 0,-1 0 39 0,0-4 54 0,-6 3 59 0,7 1 34 15,0-4 30-15,-1 4 19 0,0-1 19 0,-6 1 11 0,8 0 9 0,-8 0 14 0,6 2 15 16,-6 2 7-16,6-4 8 0,-6 7-2 0,0-4-7 0,0 4-17 0,0 0-51 15,0 0-150-15,7 0 0 0,-7 4 0 0,0 0 0 0,0-1 0 0,0 5 0 16,-7-5 0-16,7 5 0 0,0 0 0 0,0-2 0 0,0 5 0 0,0-4 0 16,0 4 0-16,0 0 0 0,0 0 0 0,0 0 0 0,0 0 0 0,0 4 0 0,0 1 0 15,0-2 0-15,-6 4 0 0,6 0 0 0,0 1 0 0,0-1 0 0,0 4 0 0,0 3 0 16,6-3 0-16,-6 4 0 0,0 3 0 0,0 1 0 0,0-1 0 0,0 4 0 16,0 0 0-16,7 0 0 0,-7 4 0 0,0-5 0 0,0 6 0 0,6-2 0 15,-6 1 0-15,0-1 0 0,0 4 0 0,7-3 0 0,-7 4 0 0,0-5 0 16,6 4 0-16,-6-3 0 0,0 3 0 0,0-3 0 0,0 3 0 0,0-3 0 0,7 0 0 15,-7-1 0-15,0 1 0 0,0 0 0 0,-7-1 0 0,7 1 0 0,0-4 0 16,0 3 0-16,-6-3 0 0,6 1 0 0,-7-2 0 0,7-2 0 0,-6 3 0 0,-1-4 0 16,1 0 0-16,0-3 0 0,-2 4 0 0,2-5 0 0,-7 1 0 0,6-4-7 15,-5 0-612-15,-1-4-192 0,-1 4-16 0,-5-7 7 0,6-1 38 0,-7 1 39 16,1-4 51-16,-1 0 55 0,1-4 60 0,-7-3 66 0,6 0 79 0,-6-1 82 16,0-3 96-16,0-3 125 0</inkml:trace>
  <inkml:trace contextRef="#ctx0" brushRef="#br0" timeOffset="-207573.2">1088 16452 0 0,'0'-7'129'0,"-7"0"164"0,7-1 74 0,-6 1 57 0,6 0 48 0,-6 3 43 15,6 0 39-15,0 1 32 0,-7-1 30 0,7 4 28 0,0 0 26 0,-7 0 24 0,7 4 24 16,0-1-249-16,0 1-301 0,0 3-53 0,0 4-19 0,0-3-17 0,0 6-16 16,7-3-14-16,-7 7-10 0,7-3-6 0,-1 4-7 0,-6 3-4 0,6 0-5 15,1-1-4-15,0 5-4 0,-1-4-6 0,1 4-3 0,-1 0-2 0,1-1-3 16,0 1 0-16,-1-5 1 0,0 6-3 0,0-9 0 0,2 4-4 0,-2-4-2 0,0-3-2 16,-6 0-2-16,7-1 1 0,-1-3-2 0,-6-1 5 0,7-1 2 0,-7-2 2 0,7-5 0 15,-7 3-3-15,0-5-2 0,6 4-3 0,-6-8-1 0,0 4-2 0,6-5-4 16,-6-1 1-16,0-2-5 0,0-3-3 0,0 4-9 0,0-7-3 0,0 3-6 0,0-4-5 15,0-3-6-15,0-1-3 0,0 1-10 0,6-1-3 0,-6 1-3 0,0 0-4 16,0-3-11-16,0 2 1 0,0 1-4 0,8 3 12 0,-8 0 9 0,6 1 19 0,-6 0 16 16,6 5 17-16,-6-2 14 0,7 4 17 0,0 3 18 0,-1 4 13 0,1 0 11 15,-1 4 17-15,0 0 17 0,1 3 11 0,0 4 9 0,5 0 1 0,-5 1 0 0,0 2-9 16,6 4-8-16,-1-3-2 0,-5 3-5 0,6 4 4 0,1-4 0 0,-8 0 1 16,7 5 1-16,0-5-1 0,-7 0-2 0,7 1 4 0,-7-5 0 0,8 5 4 0,-1-5-29 15,-6 0-62-15,-1-2 0 0,0-1 0 0,1-4 0 0,-1 1 0 0,1-1 0 16,0-3 0-16,-1-1 0 0,-6 1 0 0,6-4 0 0,-6 0 0 0,7 0 0 0,-7-4 0 15,0-3 0-15,0 3 0 0,7-3 0 0,-7-4 0 0,0 0 0 0,0-1 0 0,0-2 0 16,0 0 0-16,0-1 0 0,0 0 0 0,-7-3 0 0,7-1 0 0,0-2 0 16,0 3 0-16,-7-1 0 0,7-3 0 0,0 4 0 0,-6-1 0 0,6 1-33 0,0 3-368 15,-6-2-51-15,6 1-93 0,0 2-93 0,0 3-61 0,0 0-51 0,0 3 35 16,0-3 48-16,0 4 47 0,0 4 49 0,0-5 62 0,6 5 61 0,-6 3 70 0,0-4 70 16,6 4 70-16,-6 0 72 0</inkml:trace>
  <inkml:trace contextRef="#ctx0" brushRef="#br0" timeOffset="-207239.2">1882 16617 0 0,'0'5'198'0,"7"-3"177"0,-7 6 81 0,0-4 70 0,0 3 58 0,0 0 55 16,0 0 47-16,0 5 40 0,0-6 34 0,0 6 32 0,0-1 28 0,0 0 26 0,0 3-63 15,0-2-783-15,0 2 0 0,-7 0 0 0,14 2 0 0,-7-5 0 0,0 3 0 0,0-3 0 16,7 4 0-16,-7-4 0 0,6 3 0 0,-6-2 0 0,7-2 0 0,-1 1 0 0,-6 0 0 15,7 1 0-15,0-5 0 0,-1 0 0 0,0 0 0 0,-6 1 0 0,6-5 0 16,2 1 0-16,-8-4 0 0,6 4 0 0,0-4 0 0,-6 0 0 0,7-4 0 0,-7 0 0 16,6 1 0-16,-6-1 0 0,0-3 0 0,0-2 0 0,0 0 0 0,0-3 0 15,0 1 0-15,0 0 0 0,0-3 0 0,0-1 0 0,-6-3 0 0,6-1 0 0,0 1 0 16,-7-1 0-16,1-3 0 0,6 5 0 0,-6-6 0 0,-2 5 0 0,8-4 0 16,-6 4 0-16,0-4 0 0,0 7 0 0,6-3 0 0,-7 3 0 0,0 0 0 15,1 5 0-15,6-1 0 0,-7 0 0 0,1 3 0 0,-1 4 0 0,7 1 0 0,-7-1 0 0,1 4 0 16,0 4 0-16,0-1 0 0,-2 1 0 0,2 4 0 0,0-1 0 0,-1 0 0 15,1 1 0-15,-1-1-189 0,0 4-203 0,1-4-55 0,-6 4-162 0,4 0-166 16,2 0 8-16,0-4 30 0,6 5 42 0,-7-1 44 0,0-4 49 0,7 4 51 0,-6-4 63 16,6 1 67-16,0-1 76 0,0 0 76 0,0-3 79 0,0-1 127 0</inkml:trace>
  <inkml:trace contextRef="#ctx0" brushRef="#br0" timeOffset="-206905.67">2227 16441 0 0,'0'4'204'0,"8"0"175"0,-8 3 75 16,6 4 58-16,-6-4 53 0,0 9 49 0,0-6 48 0,0 5 39 0,0 3 33 0,0 0 26 0,0 0 25 15,0 4 21-15,0 0 19 0,-6 5-635 0,6-2-190 0,0 0 0 16,0 2 0-16,0 1 0 0,0-3 0 0,0 5 0 0,0-4 0 0,0 0 0 0,0-1 0 16,6 0 0-16,-6 2 0 0,0-5 0 0,0 0 0 0,6-4 0 0,-6 0 0 15,0-3 0-15,0-4 0 0,7 3 0 0,-7-5 0 0,0-3 0 0,0-2 0 0,0-4 0 0,0 0-1 16,0-4-43-16,0 1 9 0,0-6 13 0,0-1 14 0,0-5 9 0,0 1 7 15,0-1 8-15,-7-3 5 0,7 0 8 0,0-4 6 0,-6 0-35 0,6-1 0 16,0-2 0-16,0 3 0 0,-6-4 0 0,6 4 0 0,0 1 0 0,0-2 0 0,6 2 0 16,-6 3 0-16,0 2 0 0,6-2 0 0,-6 4 0 0,7-1 0 0,-7 4 0 0,7 0 0 15,-1 1 0-15,1 1 0 0,-7 2 0 0,6 0 0 0,0-1 0 0,1 5 0 16,0-1 0-16,-1 0 0 0,0 1 0 0,1-1 0 0,0 0 0 0,-1 4 0 16,1 0 0-16,-1 0 0 0,7-3 0 0,-6 3 0 0,-1 0 0 0,8 0-246 0,-8 0-403 15,0 0-185-15,7 3-3 0,-6-3 25 0,6 0 38 0,-7 4 40 0,8-4 61 0,-8 0 60 16,7 4 63-16,-6-4 67 0,5 0 89 0,-5 3 90 0,-1-3 92 0,1 0 136 15</inkml:trace>
  <inkml:trace contextRef="#ctx0" brushRef="#br0" timeOffset="-206333.58">2801 15998 0 0,'-6'-4'153'16,"-1"4"157"-16,0 0 60 0,1 0 53 0,-1 0 52 0,7 4 46 0,-6 3 45 16,6 1 34-16,-6-1 30 0,6 0 28 0,0 4 22 0,-7 3 26 0,7 6 21 15,0-3-272-15,0 6-324 0,7-1-34 0,-7-1 6 0,0 5-15 0,6 4-18 0,-6-1-22 16,6 4-17-16,-6 0-5 0,7 4-4 0,-1-1-1 0,-6 4 2 0,0 0-3 16,7 1 1-16,-7 3 6 0,7 0 7 0,-7 0 12 0,0 4 12 0,0-8-7 0,0 3-51 15,0 1 0-15,-7-3 0 0,7-4 0 0,0-2 0 0,-7-1 0 0,7-1 0 16,-6-7 0-16,6-1 0 0,0-2 0 0,-7-5 0 0,7 0 0 0,-6-7 0 0,6 0 0 15,0-4 0-15,-6 1 0 0,6-8 0 0,0 0 0 0,0 0 0 0,0-8 0 0,0 1 0 16,0 0 0-16,0-4 0 0,0 0 0 0,0-4 0 0,0 1-27 0,6-1-47 16,-6-4-1-16,6 5-1 0,1-8-3 0,-1 4 1 0,-6-4 2 0,7 3 6 15,6-2 10-15,-7-2 9 0,2 5 7 0,4-4 7 0,-6 4 3 0,8-5 6 0,-8 6-5 16,7-3 0-16,1 2-5 0,-8 1 0 0,6-1-6 0,-5 2-5 0,6 2-3 0,0 2 0 16,-6-2 6-16,0 7 8 0,5-4 9 0,-6 4 8 0,2-1 6 0,-2 4 7 15,0 2 6-15,1-3 4 0,-7 5-4 0,6 0-6 0,-6 5-7 0,7-5-7 16,-7 6-1-16,7-2 1 0,-7 4-2 0,0-1-2 0,0 3-5 0,0 2-4 0,-7-1 2 15,7-1 1-15,0 5 13 0,-7-3 13 0,7 2 22 0,-6-3 22 0,-1 3 24 0,1 0 22 16,6 2 9-16,-6-5 10 0,-2-1 0 0,2 5 2 0,0-4 4 0,0-3 5 16,-1 3 3-16,0 0 3 0,1-4-2 0,-1 0-5 0,1-3-7 0,6 3-9 15,-7-3-7-15,0 3-75 0,1-4-15 0,6 1 0 0,0 1 0 0,-6-2 0 0,6 3 0 16,0-1 0-16,0-1 0 0,0-1 0 0,6 5 0 0,-6-5 0 0,6 1 0 0,1 3 0 16,0 1 0-16,-1-5 0 0,1 5 0 0,6-1 0 0,-6 0 0 0,5 0 0 15,2 1 0-15,-2 3 0 0,1-4 0 0,7 0 0 0,-7 1 0 0,0-1 0 0,7 0 0 16,-7-4 0-16,7 6 0 0,-2-2 0 0,-4-3 0 0,5 3 0 0,-5-3 0 0,4-1 0 15,-4 1 0-15,5-1 0 0,-5 1 0 0,4-4 0 0,-4 4 0 0,-1-4 0 16,0 0 0-16,0 0 0 0,0 0 0 0,-6-4 0 0,5 4 0 0,-5-4-277 0,0 1-336 16,6-1-173-16,-7-3-22 0,0 0 4 0,1-1 40 0,-7 2 45 0,7-6 58 0,-7 1 60 15,6-4 53-15,-6 4 57 0,0-4 81 0,0 1 84 0,0-4 84 0,0 3 101 16</inkml:trace>
  <inkml:trace contextRef="#ctx0" brushRef="#br0" timeOffset="-206136.8">3270 16137 0 0,'-7'-14'242'0,"7"-1"187"0,-6 4 91 15,6 0 69-15,0 0 59 0,-6 4 49 0,6 0 42 0,-8-2 37 0,8 2 34 16,-6 7 28-16,6-3 25 0,-6 3 24 0,6 0-734 0,-6 3-153 0,-1 4 0 16,7-3 0-16,0 8 0 0,-7-5 0 0,7 4 0 0,0 0 0 0,-6 4 0 0,6-4 0 15,0 3 0-15,0 1-409 0,-7 0-85 0,7-1-159 0,0 1-165 0,0-4 13 16,-6 4 35-16,6-4 50 0,0-4 55 0,0 4 59 0,0-4 57 0,0 0 71 0,0 1 74 15,0-5 74-15,0 1 74 0,0-4 77 0,6 4 124 0</inkml:trace>
  <inkml:trace contextRef="#ctx0" brushRef="#br0" timeOffset="-206022.82">3361 16108 0 0,'6'-4'217'0,"-6"-3"178"0,7 3 79 0,-7 0 53 0,7 1 43 0,-7-1 35 15,0 4 32-15,0 0 9 0,0 4 2 0,0-1-55 0,0 1-68 0,-7 0-157 0,7 3-175 16,0 4-420-16,0 0-444 0,-7 0-41 0,7 4 15 0,-6 0 28 0,0-1 30 15,-1 1 35-15,1 3 36 0,6-3 58 0,-7 3 64 0,0-3 102 0,1 3 108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6:44:14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5732 890 0 0,'13'0'80'0,"6"0"150"0,-5 0 67 0,-2 0 54 0,2-4 46 15,-2 4 41-15,8-3 38 0,-7-1 31 0,0 1 27 0,0-5 22 16,7 5 19-16,-7-5 12 0,-1 0 12 0,2 5-219 0,-1-8-264 15,6 7-76-15,-6-7-47 0,1 4-56 0,-8 0-54 0,7-1-48 0,0 1-44 16,0-4-86-16,0 4-87 0,-6-4-91 0,5 4-87 0,-5 3 9 0,6-3 25 16,-7-1 32-16,1 5 37 0,0-6 43 0,-1 6 42 0,-6 0 49 0,7 3 48 15,-7 0 50-15,0 0 52 0</inkml:trace>
  <inkml:trace contextRef="#ctx0" brushRef="#br0" timeOffset="416.67">5928 497 0 0,'6'-6'185'16,"-6"6"143"-16,6-4 77 0,-6 4 56 0,7 0 47 0,-1 0 55 0,-6 4 62 15,7-1 43-15,-1 5 42 0,-6-1 40 0,7 0 40 0,-1 4 33 0,-6 4 34 16,6-1-339-16,-6 1-518 0,8 4 0 0,-2 3 0 0,-6 0 0 0,6 3 0 16,1 5 0-16,0-1 0 0,-7 8 0 0,6-1 0 0,-6 1 0 15,0 3 0-15,6 4 0 0,-6 0 0 0,0 0 0 0,0 0 0 16,0-4 0-16,0 4 0 0,0 0 0 0,0-4 0 0,-6-3 0 0,6-1 0 15,0-2 0-15,-6-6 0 0,6 2 0 0,0-8 0 0,-7 0 0 0,7-7 0 0,-7 0 0 0,7-1 0 16,0-6 0-16,-6-1 0 0,6 0 0 0,-6-7 0 0,6 4-123 0,-8-8-231 16,2 1-41-16,6-1-39 0,-6-3-25 0,-1-4-18 0,1 0-42 15,-1-8-43-15,1 4 14 0,-7-7 16 0,7 4 40 0,-2-4 40 0,2-3 64 16,0-1 63-16,-1 0 77 0,1 1 74 0,-1-1 80 0,0 0 80 16,1 5 59-16,0-1 60 0,-1-1 82 0,0 5 92 0,7 3 53 0,-6 1 52 15,6 3 39-15,-6 3 37 0,6 4 9 0,-7 1 5 0,7 3-32 16,-7 3-44-16,7 1-37 0,0 4-38 0,-6-1-27 0,6 4-24 15,0 1-24-15,-7-2-28 0,7 5-23 0,0-1-27 0,0 2-37 0,0-2-39 16,0 0-16-16,0 1-15 0,0-4-22 0,7 4-25 0,-7-4-24 16,6 0-25-16,-6-4-63 0,7 0-67 0,0 0-57 0,-1-3-56 15,7-4-55-15,-6-4-53 0,5 1-157 0,2-5-162 0,-8 2 0 0,7-9 21 16,7 0 43-16,-7 0 46 0,0-7 35 0,6 1 39 0,-5-2 64 0,5-2 68 16,0-5 64-16,-6 1 68 0,7 0 73 0,0-4 122 15</inkml:trace>
  <inkml:trace contextRef="#ctx0" brushRef="#br0" timeOffset="699.54">6318 637 0 0,'6'-3'132'16,"1"-2"168"-16,-7 10 76 0,7-5 63 0,-7 3 56 0,0 5 44 0,0-5 36 16,0 4 27-16,0 1 19 0,0-1 22 0,0-3 18 0,0 3 15 0,0 1 16 15,0-1-260-15,0-4-306 0,0 5-63 0,0-5-27 0,6 1-29 16,-6 0-28-16,6-1-16 0,-6-3-11 0,7 0-2 0,0 0 1 0,-1 0-3 16,0-3-2-16,1 3-4 0,0-4-6 0,-1 0-6 0,7 1-5 15,-7-1-4-15,2 0-5 0,4 1 0 0,2-4 2 0,-8 3-1 0,7 4 5 0,-7-4 2 16,8 0 5-16,-8 4 22 0,6-3 21 0,2 3 35 0,-8 0 36 15,7 0 23-15,-6 0 22 0,0 3 20 0,5 1 16 0,-5 0 19 0,0 3 19 16,-1 0 18-16,-6 1 24 0,6 3 19 0,-6-1 20 0,0 6-1 16,0-2-7-16,0 4-235 0,0 1 0 0,0 3 0 0,-6 3 0 0,0 1 0 15,-8 3 0-15,8 1 0 0,-7 2 0 0,6 1 0 0,-6 1 0 16,1 2 0-16,-8-3 0 0,7 0 0 0,0 1 0 0,-6-2 0 0,-1-3 0 16,6 1 0-16,-5-1 0 0,-1-3-333 0,8-4-154 0,-8-5-139 15,7-1-140-15,0-2-17 0,-6-7 8 0,5 1 46 0,2-5 51 16,-2-3 58-16,1-3 57 0,7-5 69 0,-8 1 70 0,8-4 80 0,0-3 77 15,0-1 70-15,-2-3 92 0</inkml:trace>
  <inkml:trace contextRef="#ctx0" brushRef="#br0" timeOffset="850.41">6208 1176 0 0,'6'-18'91'0,"0"-1"173"16,0 1 102-16,2 4 73 0,-2-2 67 0,0 5 58 0,7 0 51 15,-6 4 51-15,6 0 54 0,-7 3 45 0,8 4 46 0,-2 0 35 0,1 0 36 16,1 4-226-16,-2 3-656 0,2 0 0 0,-2 4 0 0,2 0 0 0,-1 5 0 16,-1-2 0-16,8 4 0 0,-6 1 0 0,5-1 0 0,-6 3 0 15,6 2 0-15,1-5 0 0,-7 4 0 0,7 0 0 0,-8-4 0 16,8 4 0-16,0-3 0 0,-7-1 0 0,6-3 0 0,-6-1-549 0,0 1-312 15,0-4 0-15,0-4 24 0,0 0 38 0,6-3 43 0,-5-4 54 0,-1-4 55 16,0 1 65-16,-7-5 71 0,7-2 84 0,1-2 88 0,-8-2 105 0,0-1 148 16</inkml:trace>
  <inkml:trace contextRef="#ctx0" brushRef="#br0" timeOffset="1053.52">6839 539 0 0,'-7'0'213'16,"7"0"164"-16,-6 0 61 0,6 3 48 0,0-3 44 0,0 0 45 0,0 0 44 16,0 0 40-16,0 0 40 0,0 0 28 0,0 0 26 0,0 3 25 15,6-3 22-15,1 0-340 0,-1 4-405 0,1-4-47 0,0 4 0 0,-1-4-25 16,0 3-30-16,1 1-69 0,0 0-75 0,-1 3-77 0,1-4-76 0,-1 5-116 16,1-4-119-16,6 0-78 0,-7 0-68 0,0 3 27 0,2-4 38 0,4 1 41 15,-5 0 45-15,-1 3 47 0,1-3 52 0,-1-1 71 0,-6 0 74 0,7 2 74 16,-1-5 77-16</inkml:trace>
  <inkml:trace contextRef="#ctx0" brushRef="#br0" timeOffset="1249.82">7093 428 0 0,'0'-7'161'0,"7"3"159"0,-7 4 58 0,6-3 52 0,-6 3 48 16,0 0 41-16,6 0 42 0,-6 0 24 0,0 3 23 0,0-3 17 0,7 4 19 16,-7-1 10-16,0-3 9 0,0 4-289 0,6 0-343 0,-6-4-55 0,0 3-14 15,7 2-32-15,-7-1-38 0,0-2-28 0,7 3-27 0,-7-2-20 0,0-3-17 16,6 4-18-16,-6 0-17 0,6-1-6 0,-6-3-6 0,0 4 6 0,8-4 7 15,-8 3 3-15,6-3 4 0,0 0-43 0,-6 0-52 0,6 0-9 0,1 4-5 16,-7-4-23-16,7 0-21 0,-1 0 24 0,1-4 31 0,-7 4 27 16,6 0 25-16,0 0 21 0,2-3 22 0,-2 3 33 0,-6-4 35 0,6 4 59 15,0-3 62-15</inkml:trace>
  <inkml:trace contextRef="#ctx0" brushRef="#br0" timeOffset="1666.25">7269 428 0 0,'0'-4'23'0,"0"1"117"16,0-1 42-16,0 4 30 0,0 0 22 0,-7 4 29 0,7-1 31 15,-6 1 38-15,0 3 41 0,-2 2 34 0,2-2 33 0,-6 4 31 0,4-1 31 16,-4 5-122-16,5 0-151 0,-6 3 1 0,0 1 21 0,1-5 17 0,-2 7 14 15,1-1-8-15,6-6-11 0,-6 4-25 0,1 1-30 0,-2-5-17 0,8 4-18 16,0-3-18-16,-8-4-18 0,8 4-16 0,-1-5-19 0,1 2-30 16,6-5-33-16,-6 1-18 0,6-1-19 0,0-4-4 0,-7 1-1 15,7 0-2-15,0-4-3 0,7 3-4 0,-7-3-6 0,0-3-1 0,6 3-2 16,-6 0-5-16,6-4-8 0,1 0-2 0,-1 1-3 0,1-1-9 16,6 1-14-16,-7-5-16 0,8 5-16 0,-8-5-15 0,7 0-11 0,0 1-9 15,-6 0-6-15,5 0-6 0,2-1-5 0,-2 1 3 0,2 0 2 0,-1-1 6 16,-7 1 6-16,8 3 29 0,-8-3 29 0,6 3 54 0,-4-3 54 15,-2 4 31-15,0-1 26 0,1 4 23 0,-7-4 24 0,0 8 26 0,6-4 28 16,-6 4 22-16,-6-1 23 0,6 4 18 0,-7 4 18 0,1 0-6 0,0 1-9 16,-8-2-35-16,8 9-90 0,-8-4-136 0,2 3 0 0,-1 4 0 15,-7 0 0-15,8 0 0 0,-8 3 0 0,0-2 0 0,1 2 0 16,5 1 0-16,-5-1 0 0,-1 1 0 0,1-4 0 0,6 1 0 0,-1-2 0 16,-5 1 0-16,6-8 0 0,0 5 0 0,7-5 0 0,0-3 0 15,-2 0 0-15,2-3 0 0,0-1-186 0,6-4-11 0,0-3-15 0,0 0-2 16,6-3-2-16,0-1 25 0,-6-3 30 0,14 0 19 0,-8-4 18 15,7 3 11-15,-6-3 13 0,6 0 14 0,-1-4 14 0,8 5 8 0,-6-5 10 16,5 5 10-16,1-5 10 0,-8 3 9 0,8-2 6 0,-1 3-14 0,1-4-12 16,0 4-13-16,-1 0-13 0,-6 0-24 0,6 4-23 15,1-4-34-15,-6 4-29 0,5-4-70 0,-6 3-71 0,0-2-99 0,-1 2-90 16,8 0 7-16,-13 5 24 0,6-5 31 0,-6 5 30 0,-1-4 31 16,0 3 33-16,1 0 41 0,-7 4 42 0,0 0 46 0,0 0 50 15,0 0 81-15,-7 4 94 0</inkml:trace>
  <inkml:trace contextRef="#ctx0" brushRef="#br0" timeOffset="1853.16">7054 1162 0 0,'-13'14'76'0,"7"-3"151"0,-1-1 73 0,7-2 58 0,-7-4 51 15,7 3 42-15,7-7 40 0,-7 4 40 0,7-8 38 0,-1 4 35 0,0-4 35 16,1 4 25-16,6-3 24 0,-6 3-203 0,5-8-243 0,2 4-57 16,-2-3-30-16,1 0-33 0,1 0-32 0,6 0-62 0,-8 0-66 0,8-2-76 15,-7-2-77-15,-1 4-66 0,8-4-64 0,-6 4-149 0,-2-3-151 16,1 2-23-16,1-3 4 0,-2 3 17 0,2-3 24 0,-2 4 35 0,-5 0 37 15,-1 3 64-15,1-3 68 0,-7 3 70 0,0 4 72 0,0 0 67 16,0 0 103-16</inkml:trace>
  <inkml:trace contextRef="#ctx0" brushRef="#br0" timeOffset="2034.18">7165 1238 0 0,'-14'22'95'0,"2"-8"156"0,-2 4 68 0,1-2 67 0,1-2 67 0,5-3 52 16,0 3 47-16,1-6 40 0,0 3 40 0,6-7 38 0,-7 3 37 15,14-3 35-15,-7-4 36 0,0 0-211 0,6 0-256 0,0-4-42 0,1 4-9 16,6-3-158-16,-7-1-102 0,7-3 0 0,1 3 0 0,-2 0 0 0,2-4 0 15,-2 2 0-15,8-2 0 0,-7-3 0 0,7 4 0 0,-8-4 0 16,8-1 0-16,0 5 0 0,-7-4 0 0,7 0 0 0,-8 1 0 16,8-1-229-16,-7 3-109 0,0-3-51 0,0 0-49 0,0 4-112 0,0-1-114 15,0-2-21-15,-7 3-5 0,2-1 37 0,-2 5 42 0,0-4 43 16,0 3 43-16,-6-1 63 0,0 5 62 0,0-3 61 0,-6 3 58 0,6-4 67 16,-6 0 73-16</inkml:trace>
  <inkml:trace contextRef="#ctx0" brushRef="#br0" timeOffset="2233.19">7282 967 0 0,'-7'-8'179'0,"7"1"174"16,-6 0 76-16,6 3 68 0,0 1 60 0,0 3 65 0,-7 0 64 16,7 3 51-16,0 1 45 0,0 3 38 0,0 0 34 0,0 4 30 0,0 4-93 15,0 0-791-15,0 3 0 0,7 4 0 0,-7 0 0 0,0 4 0 16,0-1 0-16,0 4 0 0,6 1 0 0,-6 3 0 0,0-4 0 0,7 4 0 0,-7 0 0 16,0 0 0-16,7 4 0 0,-7-8 0 0,6 4 0 0,-6-3 0 0,6-1 0 15,0 0 0-15,-6-7 0 0,8 3 0 0,-8-6 0 0,6-1 0 0,0 1 0 0,-6-5 0 16,7 1 0-16,-1-8 0 0,-6 4-300 0,7-3-352 0,-7-5-189 0,0 1 3 0,7-1 34 15,-7-3 44-15,0-3 46 0,6-4 61 0,0-1 60 0,-6 1 58 0,7-8 59 16,-7 1 79-16,7-5 79 0,-7 1 94 0,0-4 138 0</inkml:trace>
  <inkml:trace contextRef="#ctx0" brushRef="#br0" timeOffset="2500.05">8005 597 0 0,'6'-11'165'0,"0"3"169"0,2 1 69 0,-8 0 59 0,6-1 49 0,0 5 49 16,-6-5 47-16,7 5 41 0,-7 3 38 0,7 0 34 0,-7 0 30 0,0 3 38 15,0 1 34-15,0 7-273 0,0 0-363 0,0 4-186 0,0 0 0 16,0 3 0-16,0 8 0 0,0 3 0 0,-7 0 0 0,7 8 0 0,-7 3 0 16,7 0 0-16,-6 8 0 0,6 0 0 0,-6 3 0 0,6-3 0 15,0 2 0-15,0-2 0 0,-8 3 0 0,8-3 0 0,8-3 0 0,-8-2 0 0,0-2 0 16,0-5 0-16,6-3 0 0,0-4 0 0,1-3 0 0,0-4 0 0,-1-4 0 0,0-3 0 15,7-4 0-15,-6 0 0 0,0-7 0 0,5-1-443 0,-5-3-410 0,0-3-5 16,5-5 27-16,-5 1 37 0,6-4 38 0,0-4 48 0,-7 1 50 16,8-4 66-16,-2-4 69 0,-5 3 73 0,6-6 80 0,0 2 115 0,-7-2 155 15</inkml:trace>
  <inkml:trace contextRef="#ctx0" brushRef="#br0" timeOffset="4049.51">8832 479 0 0,'6'-3'152'16,"1"-1"168"-16,-7 4 72 0,7 0 62 0,-7 0 55 0,6 0 46 15,1 4 41-15,-7 3 51 0,6-3 53 0,-6 3 41 0,6 4 42 0,-6 0 35 16,0 0 36-16,7 1-270 0,-7 5-498 0,7-2-86 0,-1 4 0 15,-6-1 0-15,6 3 0 0,-6 2 0 0,7-1 0 0,-7 0 0 0,7 3 0 16,-7 1 0-16,0 0 0 0,6-1 0 0,-6 1 0 0,0-4 0 0,0 3 0 16,0 1 0-16,0-4 0 0,0 0 0 0,0 0 0 0,0-4 0 15,0 1 0-15,0-1 0 0,0-3 0 0,-6-4 0 0,6 0 0 16,0-4-149-16,0 0-307 0,-7-3-99 0,7-4-95 0,-7 0-67 0,7-8-54 16,0-2 30-16,-6-1 43 0,6-3 50 0,-6-4 53 0,6-2 54 15,-7-2 55-15,7-3 85 0,-7-4 84 0,7-1 74 0,0 1 76 0</inkml:trace>
  <inkml:trace contextRef="#ctx0" brushRef="#br0" timeOffset="4316.24">8884 513 0 0,'7'-11'100'0,"-7"0"159"0,6 3 73 0,-6 1 66 0,6 7 62 0,1-4 48 0,0 4 40 16,-7 0 32-16,6 0 25 0,1 4 27 0,-1-4 26 15,0 3 25-15,1 1 26 0,0-4-230 0,-1 4-273 0,8 0-59 0,-8-4-26 16,7 0-34-16,0 0-41 0,0-4-16 0,-7 4-13 0,8-4-6 0,-2 0-5 16,8-3-9-16,-7 4-8 0,0-1-11 0,0-3-9 0,0 0-1 0,0 2 3 15,6-1 9-15,-5-2 7 0,-8 4 22 0,8-3 25 0,-2 3 22 0,1 4 26 16,-6-3 22-16,6 3 21 0,-7 3 14 0,0 1 17 0,8-1-131 0,-8 5-25 15,-6 4 0-15,6-2 0 0,2 1 0 0,-2 3 0 0,-6 4 0 0,6-2 0 16,-6 2 0-16,0 0 0 0,7 4 0 0,-7-3 0 16,0 3 0-16,0 0 0 0,0-1 0 0,0-2 0 0,0 3 0 0,0-4 0 15,0 1 0-15,-7-1 0 0,7-4 0 0,0 5 0 0,0-5 0 0,0 1 0 16,-6-4 0-16,6 0 0 0,0 0 0 0,-6 0 0 0,6 0 0 0,-8-3-463 16,2 2-128-16,0-2-116 0,6-5-52 0,-6 1-33 0,-8 0 38 15,8-1 49-15,-1-3 59 0,-6 0 60 0,6 0 49 0,-5 0 49 16,-2-3 82-16,2-5 81 0,-2 5 83 0,1-8 83 0</inkml:trace>
  <inkml:trace contextRef="#ctx0" brushRef="#br0" timeOffset="4732.42">9060 795 0 0,'0'-11'76'0,"-7"3"143"0,7 1 52 0,0 0 49 16,0 0 49-16,0 3 54 0,0 0 58 0,0 1 45 0,7-1 39 15,-7 4 27-15,0-4 26 0,7 4 20 0,-7 0 19 0,6 0-201 0,-6 0-246 16,6 0-41-16,1 0-11 0,-1 0-44 0,-6 0-49 0,7 0-65 0,0 0-68 16,-1 0-37-16,0 0-34 0,1 0-20 0,0 0-14 0,-1 0-18 15,-6 0-19-15,6 0-13 0,1 0-15 0,-1 0-3 0,1 0 0 0,-7 0 16 16,7 0 18-16,-7-3 25 0,6 3 25 0,-6 0 15 0,0 0 15 15,0 0 14-15,6 0 16 0,-6 3 12 0,0-3 14 0,0 0 12 0,0 0 11 16,0 4 11-16,0 0 13 0,0-1 8 0,0 1 7 0,0 3 3 16,-6 0 2-16,6 1 0 0,-6-1 1 0,6 4 0 0,-7-4-1 15,0 4 4-15,1 0 2 0,-1 4 9 0,-5-4 6 0,5 3 0 0,-6 2 1 16,0-2 4-16,6 1 2 0,-12-1 11 0,6 1 12 0,0 0 14 0,-1 3 14 16,-5-4 18-16,6 1 15 0,-6 1 22 0,5 2 20 0,-5-4 28 15,6 1 30-15,-6-1 27 0,5 1 25 0,-5-4 13 0,6 3 16 16,0-3 5-16,0-3 4 0,0-1-12 0,7 4-9 0,-2-8-20 0,-4 6-23 15,5-7-16-15,7 3-18 0,-6-2-15 0,-1-3-16 0,7 4-19 16,0-4-96-16,0-4-54 0,7 4 0 0,-1-3 0 0,1-2 0 16,-1 3 0-16,0-2 0 0,8-1 0 0,-1-2 0 0,0 0 0 0,0 0 0 15,7-4 0-15,-1 3 0 0,1-3 0 0,6 0 0 0,0-3 0 0,0-1 0 16,-1 4 0-16,2-3 0 0,5-1 0 0,-6-4 0 16,7 5 0-16,-7-1 0 0,6 0 0 0,1-3 0 0,-7 4 0 0,0-5 0 15,1 5 0-15,-1-1-67 0,-1-4-220 0,-5 5-24 0,0-1-18 0,-1 4-14 16,-6 0-38-16,6-3-37 0,-11 3-122 0,4 3-125 0,-6 1 8 0,1 0 25 15,-7 3 41-15,0 4 42 0,-7-3 59 0,7 3 58 16,-6 3 47-16,-6 1 44 0,-2 3 48 0,1-3 48 0,0 7 71 0,-6-4 113 16</inkml:trace>
  <inkml:trace contextRef="#ctx0" brushRef="#br0" timeOffset="4882.81">9171 938 0 0,'-20'18'127'16,"-6"-4"174"-16,13 5 87 0,-7-5 62 0,1 5 53 0,6-1 44 16,0-3 40-16,7 3 45 0,-8 0 40 0,8 1 42 0,-7-1 40 15,6 0 34-15,1 5 34 0,6-2-252 0,-7 1-304 0,7 0-196 0,-6 1-70 16,6-6 0-16,0 5 0 0,0 1 0 0,0-1 0 0,0-4 0 0,0 4 0 15,0-4 0-15,0 4 0 0,0-7 0 0,0 3-234 0,0 1-108 0,6-5-59 0,-6 1-44 16,0-4-40-16,7 0-124 0,-7 0-130 0,0-4 27 0,6-3 46 0,-6-1 44 0,0 1 42 16,0-4 59-16,7 0 57 0,-7-4 65 0,6-3 63 0,1 0 68 15,-7-4 66-15,6 0 64 0,-6-4 110 0</inkml:trace>
  <inkml:trace contextRef="#ctx0" brushRef="#br0" timeOffset="5066.46">9118 1197 0 0,'7'-21'95'0,"6"-2"154"0,-7 5 69 0,1 0 70 0,-1 3 73 0,1 4 46 0,0 0 38 16,-1 0 36-16,0 7 32 0,2 1 39 0,-2 0 37 0,-6 6 39 15,6 0 39-15,-6 1-206 0,6 7-249 0,-6 0-39 0,0 5-7 16,7-2-80-16,-7 4-186 0,7 1 0 0,-7 3 0 0,6-1 0 0,-6 5 0 16,0 4 0-16,7-2 0 0,-7 2 0 0,0 2 0 0,0-2 0 0,0 3 0 15,0-1 0-15,-7 6 0 0,7-5 0 0,0-4 0 0,0 4 0 0,-6-4 0 0,6 1 0 0,0-5 0 16,-7 1 0-16,7-4 0 0,0-4 0 0,-7 1 0 0,7-5 0 0,0-3-265 16,-6 0-103-16,6-8-48 0,0 2-9 0,0-5-7 0,-6 0-55 0,6-8-56 0,0 1-56 15,0-4-48-15,6-3 19 0,-6-1 33 0,0-4 51 0,0-3 52 0,6 0 65 16,1-3 66-16,0-1 61 0,-7-4 58 0,13-2 40 0,-7 2 46 15</inkml:trace>
  <inkml:trace contextRef="#ctx0" brushRef="#br0" timeOffset="5216.13">9340 1289 0 0,'19'-32'26'0,"1"-2"122"0,-1 5 53 0,1-1 47 16,0 5 48-16,-1-4 44 0,1 7 44 0,-1-4 44 0,1 8 45 0,0 0 53 15,-8 4 54-15,8-2 41 0,-7 5 39 0,0 4-134 0,0-1-168 16,-1 5-17-16,2 3 2 0,-8 0-17 0,1 3-23 0,0 5-22 0,-1-1-21 16,-6 4-25-16,0 5-28 0,0 2-127 0,0-4-80 0,0 7 0 15,-6 2 0-15,-1-1 0 0,0 3 0 0,1 2 0 0,-8 1 0 0,8 2 0 16,-13-1-134-16,6-4-180 0,0 5-67 0,-7-1-97 0,8-3-94 0,-8-1-93 15,7 1-81-15,-7-4 20 0,0 0 36 0,8-3 48 0,-8-5 51 0,1 1 57 0,5-4 59 16,-5 0 74-16,-1-8 75 0,8 1 72 0,-2 0 73 0</inkml:trace>
  <inkml:trace contextRef="#ctx0" brushRef="#br0" timeOffset="5367.06">9268 1388 0 0,'6'-14'170'0,"2"-1"184"0,4 0 97 0,1 1 79 0,-6 3 75 16,12 0 56-16,-5 3 51 0,-2 0 42 0,1 1 42 0,7 7 32 0,-6-3 33 15,4 3 27-15,2 3-307 0,-1 4-581 0,1-3 0 0,0 8 0 0,-1-5 0 16,1 4 0-16,0 4 0 0,-1-4 0 0,1 3 0 0,-2 1 0 0,2-1 0 15,0-2 0-15,-1 2 0 0,1 1 0 0,-7 0 0 0,7-4-428 0,-1 0-295 16,0 0-66-16,-5-1-45 0,5-2 31 0,-5-5 43 0,-2 5 56 0,2-8 59 16,-2 0 57-16,2 0 60 0,-8-4 70 0,7-3 75 0,0-1 85 0,-6-2 95 15</inkml:trace>
  <inkml:trace contextRef="#ctx0" brushRef="#br0" timeOffset="5666.96">9861 1059 0 0,'13'0'177'0,"-13"0"169"0,13-4 74 0,-7 4 59 0,1-4 51 16,6 4 48-16,0-4 44 0,-6 1 33 0,6-1 32 15,-1 1 27-15,2-1 27 0,-2 1 27 0,2-1 26 0,-1 0-295 0,0-3-351 16,0 4-115-16,7-6-33 0,-8 2 0 0,8 0 0 0,-7-4 0 0,7 3-86 16,-1-3-99-16,-6-3-55 0,6 3-59 0,-5-4-62 0,6 1-155 15,-8 3-161-15,-6-7-31 0,8 2-12 0,-8 5 34 0,7-3 42 16,-13 3 43-16,6 4 46 0,-6-4 63 0,0 3 66 0,0 5 66 0,-6-5 69 16,0 5 72-16,-1 3 94 0</inkml:trace>
  <inkml:trace contextRef="#ctx0" brushRef="#br0" timeOffset="5849.84">10076 670 0 0,'-7'-7'159'0,"7"-1"177"16,7 1 84-16,-7 4 66 0,0-1 62 0,7 4 54 0,-7 0 54 16,6 4 45-16,0-1 44 0,-6 4 38 0,7 1 38 0,-7 3 31 0,6 0 30 15,-6 3-682-15,7 5-200 0,-7-1 0 0,7 4 0 0,-7 4 0 0,6-1 0 16,-6 5 0-16,0 2 0 0,0 2 0 0,0-1 0 0,0 3 0 16,0 2 0-16,-6-3 0 0,6 2 0 0,-7 0 0 0,7 0 0 15,-7-5 0-15,1 5 0 0,-1-7 0 0,1-2 0 0,0 2-362 0,-1-4-113 0,0-4-151 16,-5-4-155-16,4 0 0 0,2-3 23 0,-7-4 44 0,7-4 52 15,-1 0 49-15,-6-7 54 0,7 0 64 0,0 0 67 0,-2-7 71 0,2 0 71 16,0-4 82-16,-1 0 114 0</inkml:trace>
  <inkml:trace contextRef="#ctx0" brushRef="#br0" timeOffset="5983.29">9958 1289 0 0,'7'-15'119'0,"0"1"180"15,-1-1 99-15,0 1 68 0,2 6 54 0,4-3 56 0,-5 8 53 16,6-5 52-16,0 8 49 0,-1 0 42 0,2 0 41 0,-1 8 31 0,6-5 30 16,-6 5-404-16,1 3-470 0,-2 0 0 0,8 0 0 0,-7 3 0 15,0 1 0-15,6-1 0 0,-5 2 0 0,5 2 0 0,-6-4 0 0,6 5 0 0,-5-5 0 16,-1 1 0-16,6 0 0 0,-6-5 0 0,1 1-495 0,-2 0-187 0,2-3-148 15,5-1 2-15,-6-3 27 0,0 0 40 0,1-1 44 0,-2-3 62 16,1-3 64-16,7-1 64 0,-8-3 66 0,-4-2 98 0,4-1 94 16,1-1 96-16,0-3 135 0</inkml:trace>
  <inkml:trace contextRef="#ctx0" brushRef="#br0" timeOffset="6386.39">10793 952 0 0,'0'-7'164'0,"0"0"168"0,6-1 68 0,-6 5 56 16,0-1 49-16,6 0 36 0,-6 4 33 0,0 0 25 0,7 4 23 0,-7 0 25 15,6 3 25-15,-6 0 24 0,7 4 25 0,0 4-275 0,-1-1-330 16,0 5-39-16,-6 3 5 0,0 0-7 0,6 3-9 0,-6 1 3 0,0 3 2 15,0 0 13-15,0 5 11 0,0-1-14 0,0-4-81 0,0 4 0 0,0-3 0 0,0-5 0 16,0 1 0-16,-6-1 0 0,6-3 0 0,0 0 0 0,0-3 0 0,0-5 0 0,-6-3 0 16,6 0 0-16,0-4 0 0,0-3 0 0,0-4 0 0,0 0 0 15,0-4 0-15,6 1 0 0,-6-4 0 0,0-4 0 0,0-4 0 0,6-1 0 16,2 2 0-16,-8-4 0 0,6-4 0 0,0 0 0 0,1 0 0 16,0-3 0-16,-1 2 0 0,1-2 0 0,5-1 0 0,-5 1 0 0,6 2 0 15,0 2 0-15,0-2 0 0,0 2 0 0,0 2 0 0,0 5 0 16,1-1 0-16,5 0 0 0,-6 5 0 0,0 2 0 0,-1-3 0 0,8 4 0 15,-7 4 0-15,0-1 0 0,0 0 0 0,1 4 0 0,-2-4 0 16,2 4 0-16,-8 4 0 0,7-4-477 0,-7 0-358 0,8 4-6 0,-8-4 25 16,0 4 29-16,2-4 31 0,-8 3 41 0,0-3 45 0,0 0 66 15,0 0 72-15,0 0 77 0,0 0 84 0,0-3 124 0,-8-5 162 16</inkml:trace>
  <inkml:trace contextRef="#ctx0" brushRef="#br0" timeOffset="7999.62">12602 992 0 0,'0'-7'101'0,"8"0"153"0,-8 3 66 0,0 0 57 15,6 1 55-15,-6-1 52 0,0 4 52 0,6 0 39 0,-6 0 37 0,0 4 28 16,7-1 29-16,-7 8 32 0,6-3 32 0,-6 6-215 0,0 5-260 16,7-1-39-16,-7 4-6 0,0 4-20 0,0 3-23 0,7 4-24 0,-7 0-106 15,0 0-40-15,0 4 0 0,6-1 0 0,-6 5 0 0,0-5 0 0,0 5 0 0,0-6 0 16,0-1 0-16,0 3 0 0,0-8 0 0,0 0 0 0,0-3 0 0,0-4 0 0,0 0 0 15,0-7 0-15,0-1 0 0,0 1 0 0,0-8 0 0,0 0 0 0,0 1 0 16,0-5 0-16,0-3 0 0,0-3 0 0,6-1 0 0,-6-3 0 0,0-4 0 0,6 0 0 16,-6 0 0-16,8-7 0 0,-8-1 0 0,6 1 0 0,-6-4 0 15,6 0 0-15,1-4 0 0,-7 1 0 0,7-4 0 0,-1-1 0 0,1 1 0 16,-1-1 0-16,0 5 0 0,-6-4 0 0,8 3 0 0,4 0 0 16,-6 0 0-16,1 5 0 0,0 2 0 0,-1-3 0 0,1 8 0 15,-1-4 0-15,8 2 0 0,-8 5 0 0,0 1 0 0,0 2 0 0,8 1 0 16,-8 0 0-16,1 4 0 0,6-2 0 0,-6 2 0 0,5-1 0 0,-6 4 0 15,8-4 0-15,-8 4 0 0,7 0 0 0,-6 0-229 0,6 4-160 16,0-4-103-16,-6 0-139 0,5 0-137 0,2 4 5 0,-1-4 26 16,-7 3 42-16,7 2 46 0,0-5 53 0,-7 3 57 0,8 0 58 0,-8 5 58 15,1-5 78-15,-1 1 80 0,1 3 102 0,-1-3 137 0</inkml:trace>
  <inkml:trace contextRef="#ctx0" brushRef="#br0" timeOffset="8232.1">13065 1377 0 0,'0'7'234'0,"0"4"194"0,0 1 102 16,7-5 72-16,-7 0 60 0,6 4 49 0,1-7 43 0,-1 2 38 0,0-1 36 15,2 2 32-15,-2-3 27 0,0 0 16 0,1-4-903 0,6 0 0 0,0 0 0 16,0 0 0-16,-6 0 0 0,5-4 0 0,2 4 0 0,-1-4 0 16,6 1 0-16,-6-6 0 0,1 6 0 0,-2 0 0 0,8-5 0 0,-7 5 0 15,-1-5 0-15,8 1 0 0,-7 0 0 0,0-1 0 0,0 1 0 16,1 0 0-16,-8 0 0 0,7 3-652 0,0-3-213 0,-7 3 1 0,7-3 26 15,-6-1 40-15,0 1 39 0,-1 0 57 0,7-1 60 0,-13 1 71 16,7-4 72-16,-1 3 93 0,-6-3 93 0,6 0 100 0,1-3 144 16</inkml:trace>
  <inkml:trace contextRef="#ctx0" brushRef="#br0" timeOffset="8568.16">13638 710 0 0,'0'-7'162'0,"0"3"169"0,7-3 72 15,-7 4 49-15,0-1 36 0,0 0 41 0,0 0 41 0,6 4 36 0,-6-3 38 16,0 3 38-16,0 0 39 0,0 0 35 0,0 3 32 0,7 5-269 0,-7-1-328 15,0 0-42-15,7 8-2 0,-7-1-94 0,0 5-53 0,0-1 0 16,6 8 0-16,-6 3 0 0,0 0 0 0,0 8 0 0,0 4 0 16,0 2 0-16,0 2 0 0,0 2 0 0,0 4 0 0,0-2 0 0,0 1 0 0,0-2 0 15,0 4 0-15,0-5 0 0,0 1 0 0,0-8 0 0,0 4 0 0,6-8 0 0,-6-3 0 16,0 1 0-16,7-9 0 0,-7-3 0 0,7 0 0 0,-1-4 0 0,0-7 0 16,1 4 0-16,0-8 0 0,6 0 0 0,-7-7 0 0,8 0 0 0,-8 0 0 0,6-3-292 15,-5-5-566-15,6 1-8 0,0-4 25 0,1 0 32 0,-2-3 37 0,2-1 48 16,-2-3 51-16,1-1 71 0,1-2 70 0,-2 2 76 0,-6-3 80 0,8 0 106 15,-1 0 150-15</inkml:trace>
  <inkml:trace contextRef="#ctx0" brushRef="#br0" timeOffset="12100.92">14068 1257 0 0,'0'-4'92'0,"0"4"151"0,0 0 62 0,0 0 52 15,0-4 45-15,0 4 49 0,0 0 54 0,0 0 37 0,7-4 36 16,-7 4 35-16,0 0 31 0,0 0 26 0,6 0 23 0,-6 4-210 0,7-4-255 16,-7 0-40-16,6 4-9 0,1-4-10 0,-1 4-11 0,0-4-22 0,2 0-27 15,-2 3-9-15,7-3-6 0,-7 0-8 0,8 0-3 16,-8 0-3-16,7 0-77 0,0-3-3 0,0 3 0 0,-6-4 0 0,6 4 0 16,-1-4 0-16,2 4 0 0,-2-4 0 0,2 1 0 0,-8-1 0 0,7-3 0 15,0 3 0-15,-6 0 0 0,-1 1 0 0,8-5 0 0,-8 5-155 16,0-1-100-16,1 0-64 0,-1 0-63 0,-6 1-113 0,7-4-117 15,-7 3-57-15,0 1-44 0,0-1 30 0,0 0 38 0,0 1 42 0,-7-2 42 16,7 3 53-16,-6-2 57 0,-1-1 68 0,1 2 69 0,0-1 73 0,-8 0 78 16</inkml:trace>
  <inkml:trace contextRef="#ctx0" brushRef="#br0" timeOffset="12299.05">14179 1030 0 0,'0'-4'152'0,"-7"-4"168"0,7 5 74 0,0 3 59 15,0-3 54-15,0-2 49 0,0 5 47 0,0 0 52 0,0 5 50 16,7-2 46-16,-7 0 44 0,7 5 37 0,-7-1 35 0,0 4-269 0,0 0-595 15,6 3-3-15,-6 1 0 0,6 0 0 0,-6 3 0 0,7 4 0 0,-7 1 0 16,7-2 0-16,-7 5 0 0,6-1 0 0,-6 4 0 0,7-3 0 0,-7 0 0 16,0 3 0-16,6-3 0 0,-6-1 0 0,0 1 0 0,6-5 0 0,-6 2 0 0,0-4 0 15,7 2 0-15,-7-6 0 0,0 3 0 0,7-7 0 0,-7 4-76 0,0-4-288 0,0-3-30 16,6-2-24-16,-6 2-20 0,0-4-77 0,0-1-79 0,6-3-47 0,-6 0-35 16,7 0 33-16,-7-3 46 0,7-1 54 0,-7-4 57 0,6-3 60 0,1 0 55 15,-1-3 53-15,-6-1 51 0,7-3 51 0,-1-4 56 0</inkml:trace>
  <inkml:trace contextRef="#ctx0" brushRef="#br0" timeOffset="12532.86">14537 865 0 0,'14'-23'162'0,"-8"5"175"0,6 3 81 15,-5 1 65-15,0-1 61 0,-1 4 61 0,1 4 63 0,-1 0 51 16,0 3 48-16,2 4 41 0,-2 0 37 0,-6 4 30 0,12-1 31 16,-4 4-852-16,-2 4-54 0,-6 4 0 0,6 0 0 0,1 3 0 0,-7 4 0 15,6 3 0-15,-6 1 0 0,0 7 0 0,7 0 0 0,-7 0 0 0,7 8 0 16,-7-1 0-16,0 0 0 0,0 1 0 0,0 2 0 0,6 1 0 0,-6-4 0 15,0 5 0-15,0-5 0 0,0-3 0 0,0-2 0 0,0 3 0 0,0-5 0 0,0-4 0 16,0 0 0-16,0-3 0 0,0-4 0 0,-6 0 0 0,6-4 0 0,0 1 0 0,0-5 0 16,0 1 0-16,0-4 0 0,0 1 0 0,0-6 0 0,0 2 0 0,0-4 0 0,0 3 0 15,0-4 0-15,0-3-124 0,0 4-334 0,0-4-120 0,0 0-122 0,0 0-46 16,0-4-24-16,-7 1 41 0,7-1 50 0,-7-3 46 0,7-1 51 0,-6 2 46 0,6-3 52 16,-7-2 77-16,7 4 80 0,-6-8 81 0,6 5 84 0</inkml:trace>
  <inkml:trace contextRef="#ctx0" brushRef="#br0" timeOffset="14182.5">15202 806 0 0,'0'-4'105'0,"0"0"157"0,-8 1 66 0,8-1 60 0,0 4 56 15,0-4 42-15,0 1 39 0,-6 3 29 0,6 0 24 0,0-4 32 0,0 4 29 16,0 0 20-16,0 0 17 0,0 0-233 0,0 0-279 0,0 0-53 0,0 0-22 16,0 0-40-16,0 0-45 0,0 0-31 0,0 0-33 15,0 0-31-15,0 0-31 0,0 0-47 0,0 0-52 0,0 0-60 0,0 0-59 16,0 0-140-16,0 0-141 0,0 0 3 0,0 4 22 0,-6-4 35 16,6 3 32-16,0 1 42 0,-6 0 39 0,6-4 50 0,-7 7 49 15,7-3 57-15,-7-1 60 0,1 5 75 0,-1-5 122 0</inkml:trace>
  <inkml:trace contextRef="#ctx0" brushRef="#br0" timeOffset="14398.68">15006 1065 0 0,'-7'8'179'15,"7"3"174"-15,7-4 73 0,-7 1 65 0,0 0 55 0,0-2 52 0,7-2 51 16,-1 0 43-16,-6-1 40 0,7 1 39 0,5-4 39 0,-5 4 35 16,6-1 29-16,1 1-649 0,-2-4-225 0,1 0 0 0,7 0 0 0,-8-4 0 15,8 1 0-15,0-5 0 0,5 1 0 0,-5 0 0 0,7-4 0 16,-8 3 0-16,7-3 0 0,-6-4 0 0,6 5 0 0,-6-1 0 0,5-3 0 15,-5 2 0-15,0-3 0 0,-8 4 0 0,8 0 0 0,-7 0 0 16,0 0 0-16,0 1-18 0,-7 2-332 0,8 1-53 0,-8 0-51 16,-6-1-107-16,6 1-106 0,-6 3-24 0,0 1-13 0,0-5 38 0,-6 5 44 15,6 3 38-15,-6-4 39 0,-8 0 61 0,8 1 62 0,-7-1 67 16,6 1 66-16,-6-5 71 0,1 5 76 0</inkml:trace>
  <inkml:trace contextRef="#ctx0" brushRef="#br0" timeOffset="14582.71">15286 769 0 0,'-13'-11'149'0,"7"4"163"0,-1 0 64 16,0-1 59-16,1 0 56 0,6 1 56 0,-6 4 53 0,6 3 51 0,0 0 43 15,0 0 47-15,0 3 46 0,0 4 40 0,0 1 39 0,0 3-262 0,0 0-493 16,6 4-111-16,-6 3 0 0,0 4 0 0,0 0 0 0,6 3 0 16,-6 5 0-16,0-1 0 0,0 8 0 0,-6-1 0 0,6 5 0 0,0-1 0 15,-6 0 0-15,-1 5 0 0,7-2 0 0,-6 1 0 0,-1 0 0 0,-6-3 0 0,7 3 0 16,-2-4 0-16,2 0 0 0,-6-3 0 0,5-1 0 0,0-3 0 0,-6-4 0 16,7 1 0-16,0-4 0 0,-8-4 0 0,8-4 0 0,-1 0 0 0,1 0 0 0,-1-6-390 15,1-1-115-15,-1-4-154 0,1 0-156 0,0-3 14 0,-2-4 40 0,2 0 50 0,6-7 54 16,-6 3 53-16,6-7 55 0,-7 1 65 0,0-6 65 0,7 1 79 0,0-3 79 15,-6 0 80-15,6-4 127 0</inkml:trace>
  <inkml:trace contextRef="#ctx0" brushRef="#br0" timeOffset="14732.46">15097 1374 0 0,'13'-19'173'0,"0"5"180"0,1-5 92 15,-2 9 79-15,1-2 73 0,7 4 59 0,-8 1 54 0,8 4 43 0,-6 3 41 16,5 0 34-16,1 3 33 0,-8 4 28 0,8 1-281 0,0 7-608 0,-1-4 0 16,1 7 0-16,-1-3 0 0,1 3 0 0,0 0 0 0,-1 1 0 0,0 3 0 15,1-4 0-15,-1 4 0 0,1 0 0 0,0 0 0 0,-7-4 0 0,7 4 0 16,-2-4 0-16,-4 5 0 0,5-5 0 0,-5-3 0 0,-2 3 0 0,2-3 0 0,-2-4 0 0,1-1 0 15,1 1 0-15,-2 0 0 0,-5-3-230 0,6-1-483 0,-7-2-73 0,7 1-58 16,-6-6 25-16,0 4 40 0,5-4 48 0,-4-4 51 0,-2 1 68 0,0 0 69 16,-6-2 69-16,6-2 70 0,-6-1 98 0,7 1 98 0</inkml:trace>
  <inkml:trace contextRef="#ctx0" brushRef="#br0" timeOffset="16199.91">16869 806 0 0,'6'-8'122'0,"-6"1"160"0,6 0 69 0,-6 3 66 0,8 0 64 16,-8 1 47-16,6 3 41 0,-6-4 35 0,6 4 31 0,1 0 34 0,-1 4 38 16,-6-4 29-16,14 3 29 0,-8 1-241 0,0 0-292 0,0-4-53 15,8 3-13-15,-8 1-35 0,7 0-39 0,1-4-91 0,-2 3-1 16,2-3 0-16,-2 4 0 0,2-4 0 0,5 0 0 0,-5 0-114 16,-8-4-86-16,6 4-57 0,2-3-52 0,-1 3-43 0,-7-4-39 0,1 0-124 15,0 1-127-15,-1 3-28 0,0-4-11 0,-6 0 32 0,6 1 40 0,-6 3 44 16,0 0 46-16,0 0 70 0,0 0 70 0,-6 3 63 0,0-3 61 15,0 0 60-15,-8 4 73 0</inkml:trace>
  <inkml:trace contextRef="#ctx0" brushRef="#br0" timeOffset="16432.49">16986 780 0 0,'-13'0'161'15,"6"0"168"-15,-5 0 73 0,4 0 57 0,2 0 51 0,0 0 44 0,6 0 43 16,-6 4 37-16,-1-4 32 0,7 3 38 0,-7 5 35 0,7-5 32 0,-6 8 29 16,6-3-273-16,0 3-331 0,0 3-54 0,-7 1-142 0,7 4 0 15,-6 2 0-15,6 1 0 0,-6 8 0 0,6-1 0 0,-8 5 0 16,8 1 0-16,-6 6 0 0,0 3 0 0,6 0 0 0,-6 0 0 0,6 3 0 0,-8 1 0 15,2 0 0-15,6-1 0 0,-6 1 0 0,6-4 0 0,0 0 0 0,-7-4 0 0,7 0 0 16,0-7 0-16,7 0 0 0,-7-4 0 0,0-2 0 0,6-6 0 0,0 1 0 16,2-7 0-16,-2-1 0 0,0 1 0 0,8-8 0 0,-2 1 0 0,-5-1 0 0,13-4 0 15,-8-3 0-15,2 4 0 0,5-8 0 0,-6 4 0 0,6-3 0 0,1-1 0 16,-7 1 0-16,7-5 0 0,0 1 0 0,-2-3 0 0,2 2 0 0,-7-3-207 0,7 3-308 16,0-7-158-16,-8 5-157 0,8-5 11 0,-7 1 37 0,7 0 54 0,-8-2 56 15,2 1 56-15,-1-3 56 0,-1 4 64 0,2-5 65 0,-8 1 80 0,0 0 79 0,8 0 87 16,-14-1 131-16</inkml:trace>
  <inkml:trace contextRef="#ctx0" brushRef="#br0" timeOffset="16651.87">17357 1099 0 0,'0'-19'185'0,"0"8"174"0,7 1 78 0,-7 2 66 0,0 1 64 16,6 3 62-16,-6 1 63 0,0 3 45 0,6 3 41 0,-6 1 37 0,0 3 33 16,0 1 30-16,8 6-115 0,-8 1-763 0,6-1 0 0,-6 8 0 0,0 0 0 15,0 1 0-15,0 2 0 0,-6 1 0 0,6 3 0 0,0 0 0 0,0 1 0 16,0-1 0-16,0 0 0 0,-8 0 0 0,8 1 0 0,0-1 0 0,0-3 0 15,8-4 0-15,-8 0 0 0,0-4 0 0,0 0 0 0,6 0 0 0,-6-2 0 0,0-6 0 16,6 1 0-16,1-3 0 0,-7-1 0 0,6-3 0 0,1-1 0 0,-1 1 0 0,1-4 0 16,-1-4 0-16,0 4 0 0,2-3 0 0,-2-5 0 0,7 1-109 0,-6 0-374 15,5-4-172-15,1-1-173 0,-6 1 6 0,6-3 33 0,7-1 49 0,-7 1 50 16,-1-5 59-16,8 5 59 0,-6-4 58 0,-2 3 63 0,8-3 85 16,-7 3 87-16,7 0 83 0,-8 4 130 0</inkml:trace>
  <inkml:trace contextRef="#ctx0" brushRef="#br0" timeOffset="16799.34">17859 1366 0 0,'12'8'189'0,"-4"2"179"16,-2-2 87-16,0 3 71 0,0 3 65 0,-6-3 50 0,7 3 45 0,-7 2 34 0,0-1 30 16,0-1 28-16,-7 1 24 0,7 3 21 0,-6-3 19 0,6 3-822 0,-6 0-20 15,0-3 0-15,-2 3 0 0,2-7 0 0,6 4 0 0,-6 0 0 0,-1-4-180 0,1 3-184 16,6-3-55-16,-7 0-172 0,0 0-174 0,1-4-7 0,6 1 24 0,-6-5 44 0,6 1 50 16,-6 1 50-16,6-5 51 0,0 0 59 0,-8-5 61 0,8 1 78 0,0-3 78 15,-6 0 77-15,6-4 122 0</inkml:trace>
  <inkml:trace contextRef="#ctx0" brushRef="#br0" timeOffset="17100.09">17976 1267 0 0,'13'-7'123'0,"-7"0"178"0,8 3 93 15,-2 0 66-15,-4 1 54 0,4 3 54 0,-6 3 52 0,1 1 49 0,0 0 43 16,-7 3 41-16,6 4 42 0,1 0 35 0,-7-1 30 0,6 6-268 0,-6-2-592 16,0 1 0-16,0 3 0 0,6 1 0 0,-6-1 0 0,0 0 0 0,0 4 0 15,0-3 0-15,0-1 0 0,0 0 0 0,0 0 0 0,0-3 0 0,0 3 0 0,-6-7 0 16,6 4 0-16,0-4 0 0,0-3 0 0,0-2 0 0,0 2 0 0,0-4 0 0,0-1-176 15,0-3-21-15,-6-3-13 0,6-1-6 0,0 1-4 0,0-5 3 0,0-3 2 16,0 0 17-16,0-4 20 0,6-3 39 0,-6 0 46 0,0-1 43 0,0-2 43 16,6-1 37-16,-6-1 36 0,8-2 30 0,-2-1 35 15,0 1 34-15,0 3 36 0,-6-4 32 0,7 4 32 0,0 0 14 0,6 4 11 16,-7-4-19-16,1 7-182 0,0 0-89 0,-1 1 0 0,6 2 0 0,-4 1 0 16,-2 4 0-16,0 0 0 0,7 3 0 0,-6-3 0 0,0 7 0 15,-1-4 0-15,0 1 0 0,8 3 0 0,-8-4 0 0,7 4 0 16,-6 0 0-16,6-4 0 0,-7 4 0 0,0 4-144 0,8-4-509 0,-2 0-190 15,-5 0-1-15,6 0 23 0,-6 0 37 0,5 0 38 0,-5 0 59 0,6-4 62 16,-7 4 67-16,8-3 71 0,-8 3 88 0,1-3 90 16,-1-2 94-16,1 2 139 0</inkml:trace>
  <inkml:trace contextRef="#ctx0" brushRef="#br0" timeOffset="17465.88">18542 629 0 0,'0'5'133'0,"0"-2"166"0,7 1 73 0,-7 0 61 0,0-1 56 16,7-3 45-16,-7 4 43 0,6-1 34 0,-6 1 30 0,7 0 33 0,-1-4 25 16,0 3 36-16,-6 1 34 0,7-4-247 0,0 4-305 15,5-4-45-15,-4 3-8 0,-2-3-14 0,0 4-150 0,1-4 0 0,-1 4 0 16,7-4 0-16,-6 4 0 0,-1-1 0 0,0-3 0 0,2 4 0 0,-2-1 0 0,0 1 0 16,1 0 0-16,0-1 0 0,-1 1 0 0,0 0 0 0,-6 2 0 15,7 3 0-15,-1 2 0 0,-6-4 0 0,7 7 0 0,0 1 0 0,-7 0 0 16,6 3 0-16,-6 4 0 0,6 0 0 0,-6 7 0 0,0-3 0 15,7 7 0-15,-7 0 0 0,0 4 0 0,7-1 0 0,-7 4 0 0,0 1 0 16,6-1 0-16,-6 4 0 0,0 0 0 0,0 0 0 0,0-1 0 0,0-2 0 16,0 3 0-16,0-3 0 0,0-1 0 0,0-4 0 0,0 1 0 0,0 0 0 0,0-4 0 15,0-1 0-15,0 1 0 0,0-6 0 0,0 2 0 0,0-4 0 0,0-2 0 16,0-2 0-16,0 1 0 0,0-3 0 0,0-1 0 0,0-4 0 0,0 1 0 0,-6 0 0 16,6-4 0-16,-7 0 0 0,7-4 0 0,-7 4 0 0,7-4 0 0,-6 0 0 0,0-3 0 15,-1 3 0-15,0-2 0 0,1-2 0 0,-1 1 0 0,-5 0 0 0,5-1 0 16,-6-3 0-16,-1 0 0 0,8 0 0 0,-7-3 0 0,0-1-572 0,0 0-301 0,1-4 0 15,-2 1 27-15,1 0 36 0,0-1 40 0,7-2 55 0,-7-1 57 0,6 0 77 0,-6-4 81 16,7 4 97-16,-1-4 96 0,-6 1 96 0,6-1 139 0</inkml:trace>
  <inkml:trace contextRef="#ctx0" brushRef="#br0" timeOffset="18051.22">19669 1194 0 0,'0'-7'187'0,"0"-4"174"0,-6-1 80 0,6 1 66 16,0 0 58-16,-7 4 49 0,1-4 45 0,6 0 30 0,-13 0 25 15,7 4 32-15,-2 0 31 0,2-1 22 0,0 1 23 0,-8 3-512 0,8 0-310 16,-7 1 0-16,7 3 0 0,-8 3 0 0,2 1 0 0,5 4 0 0,-6 3 0 16,0 0 0-16,7 3 0 0,-8 5 0 0,2-1 0 0,4 1 0 15,-4 6 0-15,5-3 0 0,1 4 0 0,-1-1 0 0,1 0 0 0,6-2 0 0,-7 3 0 16,7-4 0-16,0-1 0 0,0 2 0 0,0-9 0 0,0 1 0 0,7 0 0 0,-1-4 0 15,1-4 0-15,-1 0 0 0,1-3 0 0,5 0 0 0,-4-4-80 16,4-4 4-16,-5 0 7 0,6-3 10 0,0 0 10 0,0-4 9 0,0-4 12 16,0 4 13-16,0-4 15 0,0 0 16 0,0-3 16 15,0 0 13-15,1 3 16 0,-2 1 11 0,-5-4 13 0,6 2 13 0,-7 2-91 16,1 3-7-16,-1-3 0 0,0 6 0 0,2-3 0 0,-2 7 0 0,-6 1 0 16,6-1 0-16,-6 4 0 0,7 4 0 0,-7 3 0 0,6 0 0 0,-6 1 0 15,7 2 0-15,-7 5 0 0,6-1 0 0,-6 6 0 0,7 1 0 0,-7 1 0 16,0 0 0-16,6 4 0 0,-6-1 0 0,7 1 0 0,-7 4 0 0,0-1 0 15,0 4 0-15,0-4 0 0,0 4 0 0,0-4 0 0,0 1 0 0,0 2 0 16,0-6 0-16,0 4 0 0,-7-2 0 0,7-2 0 0,0-4 0 0,-6 4 0 0,6-3 0 0,0-5 0 16,-7-1 0-16,7-2 0 0,0 0 0 0,0-4 0 0,-6 0 0 0,6-3 0 15,0-1 0-15,-7-4 0 0,7 1 0 0,-6-1 0 0,6-3 0 0,-7 0 0 0,7-3 0 16,-6-4 0-16,0 0 0 0,6-1 0 0,-8-3 0 0,2-4-387 0,0-3-315 16,-1 0-153-16,1 0 12 0,-1-5 32 0,7 1 45 0,-6-3 45 0,-1-1 65 0,1 0 68 15,6 1 60-15,-6-5 64 0,-2 5 93 0,8-1 95 0,0 1 97 0,0-1 135 16</inkml:trace>
  <inkml:trace contextRef="#ctx0" brushRef="#br0" timeOffset="18298.82">20314 1205 0 0,'13'-4'208'0,"7"0"182"0,-14 1 87 0,0 3 67 0,-6-4 56 15,0 4 46-15,0 0 41 0,-6 4 34 0,0-4 31 0,-8 3 40 0,8 1 44 16,-7 0 28-16,0 0-190 0,-6 3-674 0,5 0 0 0,-5 4 0 15,6 0 0-15,0 4 0 0,-1-1 0 0,8 1 0 0,-6 4 0 0,4-5 0 16,-4 8 0-16,5-3 0 0,1 2 0 0,-1 2 0 0,0-2 0 0,7-2 0 0,-6 3 0 16,6 0 0-16,0-4 0 0,-6 0 0 0,12 1 0 0,-6-1 0 0,0-4 0 15,6 2 0-15,-6-6 0 0,7 1 0 0,0 0 0 0,-7-3 0 0,13-1 0 0,-7 0 0 16,0-3-356-16,8 0-54 0,-8-4-38 0,8 0-85 0,-2-4-86 0,1 0-54 0,7 1-42 16,-8-5 34-16,8 1 44 0,-6-4 47 0,5 0 45 0,1 0 65 0,-1-3 64 15,1 2 64-15,-1-2 61 0,0-1 63 0,1 0 64 0</inkml:trace>
  <inkml:trace contextRef="#ctx0" brushRef="#br0" timeOffset="18667.46">20666 1308 0 0,'6'-12'139'0,"1"-2"176"0,-1 3 88 16,1-3 70-16,-7 2 59 0,0 1 51 0,0 0 43 0,0 4 37 15,-7 0 33-15,1-1 37 0,6 1 32 0,-13 3 30 0,6 4 27 16,-5-3-264-16,4 6-470 0,-4 1-88 0,-2 3 0 0,2 1 0 0,-1 3 0 16,-1 0 0-16,2 3 0 0,-2 4 0 0,2 1 0 0,5-1 0 0,-6 4 0 15,0 3 0-15,7-2 0 0,-2-1 0 0,2 0 0 0,0 0 0 0,6 4 0 0,-6-4 0 16,6-4 0-16,0 0 0 0,0 0 0 0,0-3 0 0,6-1 0 0,-6 2 0 0,6-5 0 15,-6-4 0-15,6 0-88 0,2 0-21 0,-2-3-2 0,0-4-11 0,8 4-11 16,-8-8-11-16,1 0-12 0,5 1-10 0,-5-5-9 0,6-2-1 0,-7-1 0 16,8-1 3-16,-1-2 4 0,-1-5 2 0,-5 1 5 0,6 0 8 0,1-8 11 15,-2 1 21-15,-5-1 24 0,6-4 28 0,0-2 27 0,-1-1 36 16,-4-5 35-16,4 3 32 0,-5-6 33 0,-1 1 31 0,1-4 30 16,-1 0 29-16,1 0 27 0,-1 0 12 0,1 3 12 0,0-2-5 0,-7 6-6 15,6-3 1-15,-6 7 2 0,0 0 7 0,0 7 10 0,6 0-65 0,-6 8-178 16,0 4 0-16,0 6 0 0,0 4 0 0,0 4 0 0,-6 8 0 0,6 6 0 15,0 5 0-15,-6 3 0 0,-1 7 0 0,0 0 0 0,7 8 0 16,-6 4 0-16,-1 2 0 0,1 1 0 0,-1 5 0 0,-6-2 0 0,7 4 0 16,0-3 0-16,-2 3 0 0,2-3 0 0,0-1 0 0,-1-4 0 0,7 2 0 0,-6-5 0 15,6-3 0-15,0-1 0 0,0-6 0 0,0-5-107 0,0 1-399 0,6-8-117 16,1 1-100-16,-1-1-91 0,0-7 26 0,8-4 39 0,-8 1 58 0,7-5 58 0,-6-3 56 16,6-3 53-16,0-1 77 0,0 0 74 0,0-3 75 0,0-4 74 0,0 0 111 0,0-4 112 15</inkml:trace>
  <inkml:trace contextRef="#ctx0" brushRef="#br0" timeOffset="19065.73">21480 974 0 0,'-7'0'173'0,"-6"-4"173"0,7 1 76 0,-8 3 71 0,8-4 70 16,0 4 52-16,6 0 49 0,-6 4 45 0,6-4 40 0,0 3 38 16,0 1 39-16,0 0 27 0,6-1 26 0,0 5-767 0,0-1-112 0,2 0 0 15,4 2 0-15,1 1 0 0,1-2 0 0,-2 2 0 0,8-3 0 16,-7 5 0-16,7-6 0 0,-1 6 0 0,0-5 0 0,1 0 0 0,-1 4 0 16,1-3 0-16,6-5 0 0,-6 5 0 0,-1-5 0 0,1 5 0 15,-7-5 0-15,6 1 0 0,1-1 0 0,-7 1 0 0,0 0 0 16,0-4 0-16,-7 3 0 0,7 2 0 0,-6-1 0 0,0-2 0 0,-7 6 0 15,0-4 0-15,0 3 0 0,0 4 0 0,-7-4 0 0,0 4 0 0,-6 4 0 16,1 0 0-16,-2 0 0 0,2 2 0 0,-8 1 0 0,0 2 0 0,1 1 0 16,-1 1 0-16,1-3 0 0,-1 2 0 0,0 5 0 0,-6-8 0 0,7 5 0 15,-1-1 0-15,8-4 0 0,-8 0 0 0,7-3 0 0,0-1 0 0,0 1 0 0,7-4 0 16,-8-3 0-16,8-2 0 0,0 2 0 0,6-1 0 0,-7-7-517 0,7 0-171 0,0 0-159 16,7 0 10-16,-7-7 31 0,6 4 45 0,0-5 45 0,0 0 67 0,2-3 71 15,4 1 71-15,-5-5 72 0,6 0 85 0,0 1 83 0,0-5 85 0,0 1 131 16</inkml:trace>
  <inkml:trace contextRef="#ctx0" brushRef="#br0" timeOffset="19282.11">22079 842 0 0,'20'-18'274'0,"-8"0"192"0,8-1 93 0,-7 8 71 0,1-3 56 16,-8 7 49-16,6-1 41 0,-5 5 36 0,0 3 33 0,-1 0 32 0,-6 7 27 15,7 0-277-15,-7 4-627 0,0 4 0 0,0 7 0 0,0 0 0 0,-7 7 0 16,7 0 0-16,0 4 0 0,0 7 0 0,0 1 0 0,-6 3 0 15,6 3 0-15,0 1 0 0,0 0 0 0,0 3 0 0,0-4 0 0,0 5 0 0,0-1 0 16,6-3 0-16,-6 0 0 0,0-5 0 0,7 1 0 0,-7-3 0 0,6-5 0 0,0 1 0 16,-6-4 0-16,8-3 0 0,-2-1 0 0,-6-4 0 0,6-2-191 0,-6-6-485 15,6 1-176-15,-6-2 4 0,8-2 29 0,-8-3 42 0,6-3 44 0,-6-2 59 0,0 2 62 16,6-4 63-16,-6-4 66 0,0 0 89 0,0 0 91 0,-6-4 94 0,0 0 138 16</inkml:trace>
  <inkml:trace contextRef="#ctx0" brushRef="#br0" timeOffset="22048.72">10785 1707 0 0,'-6'0'143'0,"6"0"171"16,-6-4 82-16,0 4 56 0,6 0 47 0,0-4 36 0,-8 4 32 0,8 0 29 0,0 0 22 15,0 0 22-15,0-3 18 0,0 3 19 0,0 0 18 0,8-4-257 0,-8 4-311 0,6 0-40 16,-6 0-3-16,0 0 5 0,6 0 7 0,-6 0 11 0,6 4 7 0,2-4 11 16,-2 3 9-16,0-3-134 0,1 4 0 0,6 0 0 0,0-1 0 0,-1 1 0 0,2 3 0 15,-1-3 0-15,7 1 0 0,-1-2 0 0,0 0 0 0,1 1 0 0,6 0 0 16,1 0 0-16,-2-1 0 0,-5-3 0 0,12 0 0 0,-6 0 0 0,1 0 0 0,-1-3 0 15,6-1 0-15,-5 0 0 0,-2 0 0 0,7-2 0 0,-5 1 0 0,-1-2 0 0,0-1 0 16,6 1 0-16,-5 0 0 0,-1-4 0 0,-7 4 0 0,7-1 0 0,-6 1 0 16,-1 0 0-16,7-1 0 0,-12 1 0 0,4 0 0 0,-4-1 0 0,5 5 0 15,-5-5 0-15,-8 5 0 0,6-1 0 0,-4 0 0 0,-2 1 0 0,0-1 0 0,1 1 0 0,-7 3 0 16,7-5 0-16,-7 5 0 0,0 0-28 0,0-3-437 0,0 3-177 0,-7 0-180 0,0 0 6 16,7 0 34-16,-6 0 43 0,0 0 47 0,-2 0 52 0,2 0 53 0,0 3 55 15,0-3 58-15,-1 0 87 0,0 0 89 0,1 0 87 0,-7 0 135 0</inkml:trace>
  <inkml:trace contextRef="#ctx0" brushRef="#br0" timeOffset="24982.68">11008 2931 0 0,'0'-4'181'16,"6"-3"172"-16,-6 3 74 0,6 4 58 0,-6-4 49 0,7 4 56 0,-7 0 57 15,0 0 46-15,0 0 46 0,0 0 39 0,0 0 35 0,0 4 31 0,0 3 30 16,0-3-641-16,-7 3-233 0,1 4 0 0,6-4 0 0,-6 4 0 0,-2 4 0 0,2 0 0 16,0-1 0-16,-8 4 0 0,8 1 0 0,0 3 0 0,-7 0 0 0,6 0 0 15,-6 3 0-15,7-3 0 0,-8 5 0 0,8-2 0 0,-7 1 0 0,7-5 0 0,-8 1 0 16,8 0-111-16,0 1-232 0,-8-5-51 0,8 0-48 0,0-3-77 0,-1-1-77 15,7-3-56-15,-7 1-47 0,7-2 31 0,-6-6 43 0,6 3 40 0,0-7 41 0,0 0 66 16,0 0 66-16,0-7 56 0,0 3 58 0,0-3 62 0,6-4 68 0</inkml:trace>
  <inkml:trace contextRef="#ctx0" brushRef="#br0" timeOffset="25115.6">10877 3253 0 0,'13'-11'82'0,"-6"0"150"0,5 0 64 16,-5 4 60-16,6-1 57 0,-7-3 57 0,8 4 55 0,-1 0 40 0,-7 3 36 16,7-3 32-16,0 4 31 0,-7-1 30 0,8-1 30 0,-1 2-205 0,0-1-249 15,0 0-47-15,-7-3-19 0,8 3-33 0,-2-3-35 0,1 4-46 0,0-1-46 0,-6 0-25 16,6 1-20-16,0-1-22 0,0-3-28 0,-6 3-48 0,5 0-53 0,-5 1-40 15,6-1-38-15,-6 0-48 0,5 1-52 0,-4-1-60 0,-2 0-64 0,0 4-92 0,0-3-90 16,1-1 5-16,-7 0 17 0,7 4 37 0,-7 0 37 0,0 0 59 0,0 0 57 16,0 0 55-16,0 0 51 0,0 0 62 0,0 4 62 0,-7 0 69 0,0-1 105 15</inkml:trace>
  <inkml:trace contextRef="#ctx0" brushRef="#br0" timeOffset="25248.01">11124 3146 0 0,'-6'8'86'0,"-1"0"149"0,1-1 61 0,-1 0 41 0,7 1 35 0,-6-1 43 15,6 0 44-15,-7 0 45 0,7 1 48 0,0-1 32 0,0 0 30 0,0 1 23 0,0-5 20 16,0 4-210-16,0 1-255 0,7 0-60 0,-7-2-37 0,6-2-39 0,-6 3-44 15,7-3-49-15,-1 0-55 0,1-1-72 0,-7 1-73 0,13-4-59 0,-6 0-57 16,-1 0-122-16,7-4-125 0,-6 1-6 0,5-1 16 0,-5-3 38 0,6-1 43 0,0-3 51 16,1 0 51-16,-2 1 47 0,1-1 44 0,0-4 58 0,0 0 57 0,1 1 63 15,-2 0 105-15</inkml:trace>
  <inkml:trace contextRef="#ctx0" brushRef="#br0" timeOffset="25381.86">11503 2960 0 0,'12'-8'45'0,"1"-3"143"0,0 8 68 0,0-4 50 15,-6 3 42-15,6-3 43 0,-7 3 43 0,0 4 37 0,2-4 36 0,-2 4 28 0,0-3 29 16,1 3 23-16,-7 0 26 0,6-4-162 0,-6 4-197 0,0 0-48 0,0 0-28 15,0 4-25-15,0-4-25 0,0 0-64 0,0 0-66 0,0 3-58 0,0 1-53 16,0-4-54-16,0 4-55 0,-6 3-83 0,6-3-81 0,0 3-98 0,-7-4-92 0,1 5-14 16,6-1 2-16,-6 0 26 0,-2 4 33 0,2-3 58 0,0 3 60 15,0-4 55-15,-1 4 51 0,0 0 59 0,-6 0 60 0,7 0 75 0,-8-4 102 0</inkml:trace>
  <inkml:trace contextRef="#ctx0" brushRef="#br0" timeOffset="25651.36">11248 3316 0 0,'0'3'71'0,"-7"4"149"16,7-3 65-16,0 0 48 0,-6-1 41 0,6-3 42 0,0 4 39 0,0-4 41 15,0 0 42-15,0 0 39 0,0 4 37 0,0-4 33 0,0 0 33 0,0 0-174 16,0 0-215-16,0 0-30 0,0 0-3 0,0 3 2 0,0 0 0 0,6 2-7 0,-6-2-10 16,0 1-90-16,0 3-153 0,7 4 0 0,-7-4 0 0,0 4 0 0,7 4 0 15,-7-4 0-15,0 7 0 0,6-3 0 0,-6 3 0 0,0 1 0 0,7-1 0 16,-7 4 0-16,0 0 0 0,0-1 0 0,0 2 0 0,0-5 0 0,0 4 0 15,6-3 0-15,-6-1 0 0,0 0 0 0,0-3 0 0,0-1 0 0,0 1 0 0,0-4 0 16,0-3 0-16,0 2 0 0,0-6-261 0,-6 3-119 0,6-7-36 0,0 0-10 16,0 0-8-16,0 0-61 0,0-3-65 0,0-1-54 0,0-3-46 0,0-4 29 0,0 4 41 15,0-7 62-15,0 2 61 0,0-3 57 0,0 0 56 0,0-3 56 0,-7 4 51 16,7-5 42-16,0 1 48 0</inkml:trace>
  <inkml:trace contextRef="#ctx0" brushRef="#br0" timeOffset="25865.02">11268 3498 0 0,'0'-14'38'0,"0"3"135"0,0-4 62 0,6 3 48 15,-6 2 42-15,6-1 35 0,-6 4 37 0,0-4 30 0,8 3 32 0,-8 2 33 16,6-6 34-16,-6 5 37 0,6-1 40 0,1 5-145 0,-1-4-177 0,-6-1-38 0,7 1-18 15,-1 0-13-15,1-1-16 0,-1 5-10 0,1-4-8 0,0-1-9 0,-1 0-8 16,0 1-12-16,8 0-9 0,-8 3-14 0,0-3-12 0,1 3-1 0,-1-3 0 16,1 4 6-16,6 3 5 0,-7-5-121 0,2 5-3 0,-2 0 0 0,0 0 0 15,0 0 0-15,1 5 0 0,0-2 0 0,-1 4 0 0,1 0 0 0,-1 1 0 0,0 2 0 16,2 2 0-16,-2 3 0 0,0-1 0 0,0 0 0 0,-6 5 0 0,7-1 0 0,0 5 0 16,-7-2 0-16,6 2 0 0,-6-2 0 0,7 5 0 0,-7 0 0 0,0-1 0 15,0-3 0-15,6 4 0 0,-6 0 0 0,0-4 0 0,0 3 0 0,0-7 0 16,0 4 0-16,-6-2 0 0,6-6 0 0,0 0 0 0,0 1 0 0,-7-4 0 15,7-4 0-15,-6 4 0 0,-1-7 0 0,7 3-88 0,-7-3-311 0,1-4-47 0,0 0-87 16,0 0-85-16,-2 0-68 0,2-4-59 0,0 0 34 0,-1-3 47 0,-6 0 50 16,6-1 49-16,-5-3 59 0,6 0 60 0,-8 1 69 0,8-6 68 0,-8 2 66 0,1-1 69 15</inkml:trace>
  <inkml:trace contextRef="#ctx0" brushRef="#br0" timeOffset="26217.59">11300 3564 0 0,'0'-11'95'16,"-6"4"152"-16,6 4 61 0,0-5 43 0,0 4 32 0,0 1 45 0,0-1 45 0,0 4 45 15,0-4 47-15,6 4 33 0,-6-3 32 0,0 3 23 0,7-4 24 0,-1 4-217 16,-6 0-263-16,7-4-46 0,-1 4-11 0,-6-3-10 0,7 3-7 0,-7-4-40 0,6 4-46 15,1-4-61-15,-7 1-60 0,7-1-36 0,-1 4-35 0,0-4-32 0,1 1-33 16,0-1-32-16,-1 0-36 0,-6 4-14 0,6-3-11 0,1-1-64 0,-1 4-63 16,-6-3-20-16,7 3-8 0,-7 0-6 0,7 0-5 0,-7 3 34 0,6 1 36 0,-6-1 41 15,0 1 40-15,0 0 44 0,0 3 44 0,-6 0 33 0,6 1 35 0,-7 3 62 16,7 0 69-16,-7-4 41 0,1 4 54 0,6 0 92 0,-7 0 87 0,1-1 57 0,0-1 47 16,6 0 42-16,-7 0 37 0,0-2 33 0,1 4 29 0,6-7 22 0,-6 3 23 15,6 0 19-15,0-3 19 0,-7 0-142 0,7-1-170 0,0 1-47 0,0-4-26 16,0 0-15-16,0 0-11 0,0 0-16 0,0 4-13 0,0-4-6 0,7 0-6 15,-7 0-1-15,6-4-4 0,-6 4 0 0,6 0-2 0,1-4-12 0,0 1-13 16,-1 3-16-16,0-4-18 0,1 0-13 0,-1 1-13 0,1-1-8 0,0 0-9 0,5-3-9 16,-4 3-11-16,-2-3-15 0,6 3-10 0,-5-3-21 0,0-1-20 0,6 5-20 0,-7-5-16 15,0 1-13-15,2 0-11 0,-2 3-9 0,0-3-7 0,7 3-5 0,-13 1-2 16,7-1 0-16,-1 1 1 0,1-1 4 0,-1 4 7 0,-6-4 7 0,0 4 11 16,7-4-1-16,-7 4-2 0,0 0-1 0,0 0-4 0,0 4 3 0,0-4 3 15,0 4-12-15,-7 0-9 0,7-1-24 0,-6 1-24 0,6 3-25 0,-7-3-22 0,1 3-11 16,-1 0-8-16,0 0-18 0,-5 4-15 0,6-3 11 0,-8 3 18 0,8-4 16 15,-7 4 18-15,-1-3 29 0,2 3 30 0,-2-4 37 0,2 4 36 0,-2-4 31 16,1 4 29-16</inkml:trace>
  <inkml:trace contextRef="#ctx0" brushRef="#br0" timeOffset="26448.3">11346 3711 0 0,'-13'7'3'0,"0"0"64"0,-7 2 48 16,8-3 42-16,-2 2 38 0,1 3 27 0,0-4 24 0,0 0 14 0,1 0 13 15,-8 1 24-15,6 3 26 0,8 0 28 0,-13-4 26 0,12 4-44 0,-6 0-60 16,0 4-25-16,0-5-20 0,0 6-10 0,0-5-6 0,6 3 14 0,-5 0 21 0,4-2 10 16,-4 2 11-16,5 1-8 0,-6-1-11 0,13-3-11 0,-6 0-16 0,-1 0-9 15,1 0-7-15,0 1-6 0,6-5-2 0,-8 0-3 0,8 1-3 0,0-5-11 16,0 1-17-16,8 0-3 0,-8-1-45 0,6 0-116 0,-6-3 0 0,13 0 0 0,-7 0 0 15,1 0 0-15,6 0 0 0,-7-3 0 0,8 3 0 0,-2-3 0 0,8-1 0 16,-7 0 0-16,7 1 0 0,-1-5 0 0,0 5 0 0,1-4 0 0,7-1 0 0,-9 0 0 16,9-3 0-16,-1 4 0 0,0-4 0 0,0 4 0 0,0-8 0 0,0 4 0 15,0 0 0-15,6-3 0 0,-5 2 0 0,-1-2 0 0,0 3 0 0,7-3 0 0,-7-2 0 16,-1 2 0-16,1-1 0 0,0 1 0 0,-6-1 0 0,6 0 0 0,-7 1 0 16,1-1 0-16,-1 1 0 0,1 3 0 0,-6-4 0 0,-2 4-233 0,1 0-79 15,1 0-38-15,-2 0-41 0,-6 3-79 0,2 1-81 0,-2 0-71 0,-6 3-66 16,0 1 26-16,0 3 36 0,0 0 40 0,0-4 42 0,-6 4 56 0,-2 4 57 0,2-4 53 15,-6 3 53-15,-2 1 66 0,1 0 69 0</inkml:trace>
  <inkml:trace contextRef="#ctx0" brushRef="#br0" timeOffset="26634.15">11418 3748 0 0,'-14'3'186'16,"1"5"173"-16,1-5 78 0,5 4 60 0,0 1 53 0,1-5 56 0,-7 5 56 0,13-1 51 16,-7 0 45-16,1 1 42 0,-1-1 37 0,7 0 32 0,0 1 32 0,0 3-885 0,0-4-16 15,-6 4 0-15,6 0 0 0,0 1 0 0,0 2 0 0,0 0 0 0,-7 1 0 16,7 0 0-16,0-1 0 0,0 1 0 0,0 3 0 0,0 0 0 0,0-3 0 15,7 4 0-15,-7-1 0 0,0-3 0 0,0 3 0 0,6-4 0 0,-6 1 0 0,0 0 0 16,0-1 0-16,7-2 0 0,-7 2 0 0,0-6 0 0,6 3-350 0,-6-4-109 16,7 0-32-16,-7 0-146 0,7-3-151 0,-7-4 15 0,6 4 38 0,-6-8 56 15,6 0 57-15,1 1 54 0,0-5 54 0,-7-2 75 0,6-1 74 0,0-5 66 0,1 2 62 16,-7-1 63-16,6-3 113 0</inkml:trace>
  <inkml:trace contextRef="#ctx0" brushRef="#br0" timeOffset="26815.19">11463 3872 0 0,'7'-18'110'0,"-7"-1"170"0,6 1 87 0,1 3 64 0,-1 1 59 0,0 3 47 16,2 0 44-16,-8 4 45 0,6-1 43 0,-6 0 47 0,6 5 51 0,-6 0 39 15,6 0 40-15,1 3-227 0,0 3-284 0,-7-3-324 0,6 3-11 0,-6 5 0 0,0-1 0 16,7 4 0-16,-7 0 0 0,0 0 0 0,0 3 0 0,0 5 0 0,6-5 0 16,-6 8 0-16,0 1 0 0,0-2 0 0,0 5 0 0,0 0 0 0,0 3 0 15,0-4 0-15,0 5 0 0,7-4 0 0,-7 3 0 0,0-4 0 0,0 4 0 16,0-7 0-16,0 5 0 0,0-6 0 0,0-2 0 0,7-1 0 0,-7-3-349 0,0-1-164 16,0-3-87-16,6 1-100 0,-6-9-93 0,0 0 26 0,0-3 40 0,6 0 53 0,-6-3 56 15,6-5 55-15,2-3 56 0,-8-3 81 0,6 0 78 0,0-5 70 0,-6 1 69 16,7-4 93-16,-1-4 113 0</inkml:trace>
  <inkml:trace contextRef="#ctx0" brushRef="#br0" timeOffset="27215.34">12499 3381 0 0,'0'15'186'0,"0"-4"172"0,-7 0 74 0,1-1 53 0,-1 1 42 15,-6 0 36-15,7-3 30 0,-1 0 27 0,0-1 20 0,-5-4 28 0,5 5 25 16,-6-5 22-16,6-3 23 0,1 0-306 0,0 0-359 0,-1 0-54 0,0-3-9 16,1-1-5-16,6 0-6 0,0 1-3 0,-6-1-3 0,6-3-2 0,0 3-2 15,0 1-1-15,0-2-5 0,0 1 0 0,0 1 3 0,0 3 9 0,0-4 10 16,0 4 9-16,0 0 9 0,0 0 9 0,0 0 8 0,0 0 8 0,0 0 7 0,0 0 8 16,0 0 10-16,0 0 2 0,0 4 0 0,0-4-47 0,0 3-28 0,0-3 0 15,0 4 0-15,0-4 0 0,0 5 0 0,0-5 0 0,0 3 0 0,0-3 0 0,0 0 0 16,-7 0 0-16,7 0 0 0,0 4 0 0,0-4 0 0,0 0 0 0,0 0 0 15,0 0 0-15,0 0 0 0,0 0 0 0,0 0 0 0,0 0 0 0,0 0 0 16,0 0 0-16,0 0 0 0,0 0 0 0,7 0 0 0,-7 0 0 0,0 0 0 0,6 0 0 16,-6 0 0-16,6 0 0 0,-6 0 0 0,7-4 0 0,0 4 0 0,-1 0 0 0,0-3 0 15,1 3 0-15,-1-5 0 0,1 1 0 0,0 1 0 0,5-4 0 0,-5 3 0 16,6-3 0-16,-7 3 0 0,8-3 0 0,-1 0 0 0,-7-1 0 0,8-3 0 16,-2 4 0-16,1-4 0 0,0 4 0 0,-6-5 0 0,5 6 0 0,2-5-107 15,-8 3-104-15,8 1-33 0,-2 0-24 0,-5-1-24 0,6 0-32 0,-6 5-29 0,-1-1-78 16,0 1-82-16,0 3-69 0,2 0-62 0,-2 0 18 0,0 0 32 0,-6 3 43 15,0 1 46-15,0-4 56 0,0 3 55 0,0 5 51 0,-6-4 51 0,0 0 59 16,6 3 63-16</inkml:trace>
  <inkml:trace contextRef="#ctx0" brushRef="#br0" timeOffset="27467.98">12381 3428 0 0,'-12'4'185'0,"-2"0"175"0,1-1 83 0,7 1 60 0,-7-1 56 16,6 1 50-16,-5 1 48 0,4-5 40 0,-4 3 39 0,5 5 36 0,1-5 39 15,-1 1 32-15,1 3 29 0,-1 4-728 0,1-4-144 0,6 4 0 0,-6 0 0 16,-2 0 0-16,8 1 0 0,0 2 0 0,-6 0 0 0,6 5 0 0,0-4 0 15,0 7 0-15,-6-4 0 0,6 4 0 0,0 3 0 0,0-3 0 0,0 4 0 0,0 0 0 16,0-1 0-16,0 1 0 0,0 0 0 0,0-1 0 0,6 1 0 0,-6-1 0 16,0-2 0-16,6 2 0 0,-6-3 0 0,8 0 0 0,-2-3 0 0,-6-1 0 0,6 0 0 15,1 1 0-15,6-9 0 0,-7 6 0 0,1-6 0 0,5 1 0 0,-4-4 0 16,4 0 0-16,1 1 0 0,0-4 0 0,0 0 0 0,1-2 0 0,-2-2 0 16,2 0 0-16,5 0 0 0,-6-2 0 0,0 2 0 0,7-4 0 0,-8 0 0 15,8 0 0-15,-1 0 0 0,-5-3 0 0,5 4 0 0,-6-4 0 0,6-1-55 0,1 1-295 16,-6-1-36-16,5 1-28 0,-6 0-24 0,6 3-107 0,-5-3-108 0,-2 0-19 0,8-1-2 15,-7 1 33-15,-7 0 41 0,8 3 47 0,-2-3 49 0,2 0 67 0,-8 3 66 16,1-4 58-16,-1 0 57 0,0 1 58 0,2 0 71 0</inkml:trace>
  <inkml:trace contextRef="#ctx0" brushRef="#br0" timeOffset="27615.3">12752 3839 0 0,'-6'-18'144'0,"0"3"171"16,0 0 83-16,-2 1 61 0,2-1 57 0,0 1 46 0,-1 3 42 0,1-1 35 0,-1 1 33 16,7 4 27-16,-7 0 24 0,1 3 30 0,0-3 29 0,6 7-265 0,-8-4-317 15,2 4-64-15,6 4-64 0,-6-1-72 0,0 1 0 0,-1 3 0 0,0 1 0 16,1-1 0-16,-1 4 0 0,-5 0 0 0,4 0 0 0,2 4-98 0,-6-1-91 0,4-3-42 15,2 4-40-15,-7 0-50 0,7-1-47 0,-1 1-91 0,-6-1-94 0,7 2-69 16,0-2-59-16,-2-3 25 0,2 0 38 0,0 0 41 0,-1-4 44 0,-6 1 62 16,6-5 62-16,1 1 53 0,0 0 56 0,-1-4 61 0,0 0 68 0</inkml:trace>
  <inkml:trace contextRef="#ctx0" brushRef="#br0" timeOffset="27748.91">12401 3894 0 0,'0'-10'151'0,"0"1"176"0,0-2 87 0,0 4 63 0,0 0 53 16,0-4 54-16,0 4 50 0,0 3 52 0,6-3 49 0,-6 3 44 0,0 0 43 0,7 1 33 15,-7-1 33-15,6 4-579 0,1 0-309 0,-7 0 0 0,7 0 0 0,-1 0 0 16,0 4 0-16,1-1 0 0,0 1 0 0,-1 0 0 0,7-1 0 0,-6 5 0 0,6-5 0 15,-1 5 0-15,-4-1 0 0,4 0 0 0,1 0 0 0,0 1 0 0,6 4 0 16,-5-5 0-16,-2 0 0 0,8 0-124 0,-7 0-589 0,7 0-74 0,-8-3-61 16,8 4 23-16,0-5 35 0,-7 1 48 0,7 0 54 0,-8-4 65 0,8 0 69 15,-7 0 70-15,1-4 72 0,4 0 95 0,-4 1 98 0</inkml:trace>
  <inkml:trace contextRef="#ctx0" brushRef="#br0" timeOffset="27948.88">13235 3084 0 0,'-7'11'197'0,"0"0"170"0,7 0 70 0,-6 0 41 0,0 0 27 0,-1 0 7 16,1-4-7-16,-1 5-19 0,0-5-25 0,1 1-35 0,0-1-41 0,6-4-24 15,-7 1-24-15,7-1-412 0,-7 1-459 0,1-4-76 0,6 0-19 0,0 0 29 0,0 0 40 16,0 0 51-16,0 0 57 0,0 0 58 0,0 4 60 0,0-4 59 0,0 4 60 15,-7-1 47-15,7 1 66 0</inkml:trace>
  <inkml:trace contextRef="#ctx0" brushRef="#br0" timeOffset="28131.79">13111 3334 0 0,'0'7'180'0,"0"-3"174"0,0 2 81 0,0 2 57 0,6-1 52 0,-6 1 51 0,0-1 50 16,0 0 49-16,0 1 48 0,0-1 41 0,0 4 40 0,0 0 34 0,0 0 34 16,0 3-735-16,0 2-156 0,0-2 0 0,0 4 0 0,0 1 0 0,0-1 0 15,7 4 0-15,-7-1 0 0,0 6 0 0,0-2 0 0,0 1 0 0,0 3 0 0,0 0 0 16,0 0 0-16,0 1 0 0,6-1 0 0,-6 1 0 0,0-1 0 0,0-3 0 15,7 3 0-15,-7-7 0 0,0 0 0 0,6 0 0 0,-6-4-94 0,0 0-251 0,7-6-25 16,-7-1-28-16,0 0-25 0,6-8-79 0,-6 1-77 0,0-4-53 0,7-4-43 16,-7-3 29-16,7 0 42 0,-1-8 55 0,0 0 56 0,-6 0 54 0,7-7 54 15,0 1 51-15,-1-5 50 0,1 0 59 0,-1-3 63 0</inkml:trace>
  <inkml:trace contextRef="#ctx0" brushRef="#br0" timeOffset="28349.21">13378 3466 0 0,'13'-27'144'0,"7"6"142"0,-8-1 82 15,8 3 64-15,-7 1 57 0,0 0 44 0,6 3 42 0,-5 5 26 0,-1-6 23 16,-1 5 27-16,-4 4 28 0,4-4 29 0,-6 7 33 0,8-2-215 0,-8 1-263 15,7 2-59-15,-7-1-34 0,2 0-14 0,-2 1-115 0,0 3-41 0,0 0 0 0,8 0 0 16,-8 0 0-16,1 3 0 0,-1 1 0 0,1 0 0 0,0 4 0 0,-1-2 0 16,0 5 0-16,1 0 0 0,0 4 0 0,-1 4 0 0,0-1 0 0,1 4 0 0,-7 3 0 15,7 1 0-15,-1 3 0 0,1 4 0 0,-7-3 0 0,6 7 0 0,-6-2 0 16,0 3 0-16,6 2 0 0,-6 0 0 0,0 1 0 0,0-1 0 0,0-4 0 16,0 5 0-16,0-1 0 0,-6-3 0 0,6-1 0 0,0 1 0 0,-6-4 0 0,6-1 0 15,-7-2 0-15,1-4 0 0,6-1 0 0,-7 1 0 0,0-7 0 0,1 2-338 16,0-6-123-16,-1 0-125 0,-6-4-127 0,7 0-31 0,-8-4-10 0,8-3 37 0,-7-1 46 15,-1 1 48-15,2-8 49 0,-2 1 60 0,2-1 59 0,-1-3 80 0,-1-4 79 16,-4 0 75-16,4-4 81 0</inkml:trace>
  <inkml:trace contextRef="#ctx0" brushRef="#br0" timeOffset="28498.49">13339 3799 0 0,'-7'-30'218'0,"7"4"151"0,0 5 73 16,0-1 57-16,0 3 49 0,0 1 47 0,0 7 44 0,0 0 43 0,7 4 42 0,-7 3 36 15,0 1 37-15,0 6 14 0,6 1 9 0,-6 0-533 0,0 3-287 0,0 4 0 16,0 0 0-16,0 3 0 0,0-3 0 0,0 4 0 0,0 3 0 0,7-3 0 0,-7 4 0 15,0-1 0-15,0 0 0 0,0 0 0 0,0 1-194 0,6-5-107 0,-6 4-33 16,0-2-37-16,0-2-37 0,0-3-65 0,0 0-65 0,7 0-66 0,-7-4-61 16,0 1 24-16,0-5 35 0,0-3 43 0,0 0 46 0,0 0 59 0,0 0 62 0,0-3 53 15,0-8 52-15,0 3 58 0,0-3 59 0</inkml:trace>
  <inkml:trace contextRef="#ctx0" brushRef="#br0" timeOffset="28700.8">13352 3759 0 0,'0'-19'79'0,"0"1"150"0,0-1 66 0,6 1 55 0,-6 3 48 0,0 1 46 0,0-4 46 15,7 7 37-15,-7-4 34 0,6 4 35 0,-6-3 33 0,7 2 30 0,0 5 27 16,-1-4-197-16,0 4-242 0,-6 0-40 0,7-1-17 0,0 4-11 0,-1-3-15 15,-6 3-11-15,6 1-11 0,1-1-5 0,-1 0-3 0,1 4-2 0,0-3-58 0,-1 6-74 16,0-3 0-16,1 4 0 0,-7-4 0 0,13 7 0 0,-7-3 0 0,-6 3 0 16,7 5 0-16,0-5 0 0,-1 4 0 0,1 3 0 0,-1-2 0 0,0 2 0 0,-6 4 0 15,8-3 0-15,-2 3 0 0,-6 0 0 0,0 4 0 0,6-3 0 0,-6 4 0 16,0-6 0-16,6 1 0 0,-6 4 0 0,0-3 0 0,0-1 0 0,0 0 0 16,-6-3 0-16,6 4-242 0,0-8-126 0,0 3-51 0,-6-3-86 0,6 0-86 0,-6-4-65 15,6 4-59-15,-8-7 27 0,2 0 39 0,0-1 40 0,6-3 41 0,-7 0 51 16,-6 0 53-16,6-7 73 0,1 3 72 0,0-3 73 0,-1 0 70 0</inkml:trace>
  <inkml:trace contextRef="#ctx0" brushRef="#br0" timeOffset="28803.12">13404 3759 0 0,'0'-11'69'16,"7"0"144"-16,-7-1 62 0,0 5 46 0,6 0 37 0,-6-1 36 0,6 5 31 15,-6-5 27-15,7 5 23 0,-7-1 20 0,6 0 17 0,-6 4 15 0,7-3 14 0,-7 3-207 16,7-4-248-16,-7 4-74 0,0-4-50 0,6 1-50 0,0-1-49 0,-6 4-102 0,7-3-103 16,0-1-86-16,-1 0-76 0,-6 4 3 0,6-3 17 0,1-1 17 0,-7 4 22 15,7-4 37-15,-7 4 37 0,0 0 49 0,0 4 48 0,0-4 53 0,6 0 59 16</inkml:trace>
  <inkml:trace contextRef="#ctx0" brushRef="#br0" timeOffset="28917.94">13488 3722 0 0,'0'12'166'0,"-6"-6"177"16,6 5 83-16,-6 0 62 0,6 0 52 0,0 0 46 0,-7 0 42 0,7-4 38 0,0 1 37 16,0 3 31-16,0-8 33 0,0 5 23 0,0 3 28 0,0-4-289 0,7-3-522 15,-7 3-7-15,6-4 0 0,-6 1 0 0,6-4 0 0,-6 4 0 0,7-4 0 16,0 0 0-16,-1 0-259 0,1-4-188 0,-1 4-164 0,8-4-85 0,-8 1-66 16,0-1 11-16,7-3 27 0,0 3 34 0,-6-7 40 0,5 4 53 0,2-4 57 15,-2 0 68-15,-4 0 71 0,4-4 92 0,1 4 94 0</inkml:trace>
  <inkml:trace contextRef="#ctx0" brushRef="#br0" timeOffset="29415.28">14726 3425 0 0,'-13'-4'181'0,"7"1"174"0,-8-4 75 0,2 3 58 0,-2 0 45 0,1 0 43 16,1-2 38-16,-2 1 32 0,2 2 27 0,-2-1 20 0,1 0 17 0,0 1 26 15,0 3 24-15,1 3-297 0,-2-3-358 0,8 0-57 0,-7 0-14 0,-1 4-9 0,8-4-11 16,-7 7-6-16,6-2-10 0,1 1 0 0,0-2-5 0,-1 7 3 0,0 0 3 16,1 0-7-16,-1-1-6 0,7 6-9 0,-6-2-4 0,6 1-2 0,-6 0 1 15,6 3-2-15,0-3-2 0,0 3-8 0,6-4-5 0,-6 5-5 0,0-4-7 0,0-1-4 16,6-3-7-16,1 0 1 0,-7 0-2 0,6 0-1 0,1-7 0 0,0 3-5 15,-1-3-11-15,-6-4 0 0,13 0 0 0,-6 0 2 0,-1-4 3 0,0-3 5 16,1 0 7-16,6-1 6 0,-6-3 8 0,-1 0 8 0,8 0 9 0,-8-3 24 16,6-1 22-16,-5 0 23 0,0 1 23 0,6-1 10 0,-7-3 12 0,0 3 9 0,8 0 13 15,-8 4 7-15,0-3 10 0,2 3 11 0,-2 4 17 0,0-5 10 0,-6 5 16 16,7 3-7-16,-1 0-9 0,1 4-7 0,-7 0-71 0,7 0-75 0,-7 4 0 16,6 3 0-16,-6 0 0 0,6 5 0 0,-6-1 0 0,7 4 0 0,-7-1 0 0,0 1 0 15,7 3 0-15,-7 4 0 0,0-4 0 0,6 4 0 0,-6 4 0 0,0-4 0 0,0 4 0 16,0-1 0-16,6 1 0 0,-6 4 0 0,-6-5 0 0,6 1 0 0,0-1 0 15,0 1 0-15,0-1 0 0,-6 1 0 0,6 0 0 0,-7-4 0 0,0 0 0 16,7 0 0-16,-6-4 0 0,0 1 0 0,6-1 0 0,-7-3 0 0,0-1 0 0,1-3 0 16,-1 0 0-16,1-4 0 0,6 1 0 0,-6-5 0 0,-2 1 0 0,2-4 0 15,0 0 0-15,0-4 0 0,-2 1 0 0,2-5 0 0,6 1-324 0,-6-4-319 0,-1 0-163 16,1-3-16-16,-1-5 9 0,7 1 48 0,-7-1 50 0,7-3 64 0,0 1 62 16,0-1 55-16,0-4 59 0,0 1 80 0,7-2 84 0,0 6 83 0,-7-5 108 15</inkml:trace>
  <inkml:trace contextRef="#ctx0" brushRef="#br0" timeOffset="30064.72">15156 3399 0 0,'13'-3'250'0,"-6"3"191"0,-1-3 93 0,0 6 66 0,-6-3 52 16,0 3 46-16,0 1 39 0,-6 0 33 0,0 0 29 0,-1 3 25 0,0-4 23 16,-6 4 29-16,1 1-713 0,-2-1-163 0,1 0 0 0,0 1 0 0,0 0 0 0,1-1 0 15,-2 0 0-15,1 0 0 0,6 4 0 0,-5-3 0 0,-1 3 0 0,6 0 0 16,0 0 0-16,1 0 0 0,0 3 0 0,-1 0 0 0,0 1 0 0,7 0 0 0,-6 4 0 15,6-5 0-15,0 5 0 0,0-5 0 0,0 4 0 0,0-3 0 0,6 0 0 16,-6 3 0-16,7-3 0 0,-7-4 0 0,7 3 0 0,-1-3 0 0,0 0 0 16,1-3 0-16,0-1 0 0,-1 0 0 0,1 1 0 0,-1-5 0 0,0 1 0 0,8 0 0 15,-8-1-178-15,0-3-98 0,8 0-15 0,-8 0-6 0,7 0 3 0,-6 0-3 16,6 0 2-16,-7-3-5 0,8 3-6 0,-2-4 6 0,-5 4 7 0,6 0 23 16,0-4 22-16,-1 4 32 0,-4 0 32 0,4 0 19 0,2-3 21 0,-1 3 3 0,-7 0 6 15,7 0 3-15,0-4 6 0,0 4 21 0,-6-4 25 0,6 1 21 0,0-1 22 16,-7 0 12-16,7-3 12 0,-7 0 7 0,8-1 8 0,-1 1 13 0,-7-4 17 15,7 0 36-15,-6-3 42 0,5 3 35 0,-4-4 38 0,-2 0 28 0,0 0 25 0,8 1 24 16,-8-1 21-16,-6 1 9 0,6-1 9 0,1 4 8 0,-1-4 9 0,-6 0 7 16,7 4 6-16,-7 0-16 0,0 4-19 0,0-4-13 0,0 8-14 0,0-4-23 15,0-1-26-15,0 4-36 0,0 1-175 0,-7 3-7 0,7-4 0 0,-6 8 0 0,6-4 0 16,-7 3 0-16,1 1 0 0,6 4 0 0,-6-1 0 0,-1 0 0 0,0 4 0 16,7-1 0-16,-6 2 0 0,0 3 0 0,-2-1 0 0,2 1 0 0,6 0 0 15,-6 3 0-15,-1-4 0 0,7 5 0 0,0-5 0 0,-6 1 0 0,6-1 0 0,0 2 0 16,0-2 0-16,0 1 0 0,0-4 0 0,0 0 0 0,6 0 0 0,-6 0 0 15,7 0 0-15,-1-4 0 0,0 0 0 0,-6 0-70 0,8-3-31 0,4 0 6 0,-5-1 3 16,0 2 6-16,-1-5 3 0,7 0 6 0,-7-5 7 0,8 2 10 0,-8-5 13 16,7 1 9-16,-6 0 10 0,5-4 7 0,2-4 4 0,-8 1 3 0,7-5 1 15,-7 1 2-15,8 0 1 0,-2-3 4 0,-5-6 3 0,6 5 2 0,0-7 1 16,-7 3 2-16,8-3 1 0,-8-1 2 0,8 2 1 0,-8-6 7 0,0 5 5 0,1-5 11 16,-1 2 8-16,1-1 10 0,0 0 8 0,-1-3 9 0,-6 2 10 0,6 1 13 15,-6 1 12-15,7 3 14 0,-7-1 16 0,7 1 14 0,-7 3-124 0,0 0-19 16,0 4 0-16,6 1 0 0,-6 7 0 0,0-2 0 0,0 1 0 0,0 8 0 0,0 0 0 15,-6 3 0-15,6 0 0 0,0 8 0 0,0 0 0 0,-7 3 0 0,7 0 0 16,-7 4 0-16,7 4 0 0,-6-1 0 0,6 9 0 0,-6-5 0 0,6 8 0 16,-7-4 0-16,7 7 0 0,0 4 0 0,-7 0 0 0,7 0 0 0,-6 3 0 0,6 2 0 15,0 2 0-15,0 0 0 0,-7 0 0 0,7 4 0 0,0-4 0 0,0 1 0 16,7 3 0-16,-7-4 0 0,0 0 0 0,6-3 0 0,-6 0 0 0,7-5 0 0,-7 1 0 16,7-3-220-16,-1-4-458 0,0-1-89 0,1 1-71 0,0-8 21 0,-1 0 37 15,0-3 50-15,1-4 54 0,6 0 63 0,-6-8 64 0,-1 1 67 0,0-1 66 16,2-3 97-16,-2-3 98 0</inkml:trace>
  <inkml:trace contextRef="#ctx0" brushRef="#br0" timeOffset="30464.73">16628 3649 0 0,'0'0'214'0,"0"0"172"0,0 0 88 0,0 0 71 0,0 0 63 15,0 3 54-15,6 1 49 0,-6-4 41 0,6 4 37 0,2-1 37 0,4 1 33 0,-5 3 21 16,6-3-395-16,0-1-485 0,0 1 0 0,6 0 0 0,-5-1 0 0,5 1 0 16,1 0 0-16,0-4 0 0,-2 3 0 0,2-3 0 0,-1 0 0 0,7 0 0 0,1 0 0 15,-1 0 0-15,-6-3 0 0,5 3 0 0,1-4 0 0,0 0 0 0,1 1 0 16,-1-1 0-16,0-3 0 0,0 3 0 0,-1-3 0 0,2 0 0 0,-1-1 0 16,-6 5 0-16,6-8 0 0,-7 3 0 0,1 5 0 0,-1-5 0 0,-6 1 0 15,7 0 0-15,-7-2 0 0,-1 3 0 0,2-2 0 0,-8 4 0 0,7-3 0 0,-13 4-590 16,7-4-241-16,-7 3-11 0,6 0 13 0,-6 1 37 0,0-1 41 0,0 1 55 0,-6-1 58 15,6 0 63-15,-7 0 66 0,1 4 79 0,-1-3 81 0,1-1 103 0,-8 0 133 16</inkml:trace>
  <inkml:trace contextRef="#ctx0" brushRef="#br0" timeOffset="30681.26">17240 3370 0 0,'0'0'214'0,"0"0"184"0,0 0 92 16,0 4 64-16,-6-4 55 0,6 3 52 0,0 1 48 0,0-4 46 0,0 4 44 15,0-4 37-15,0 3 30 0,0 2 30 0,0-5-492 0,0 3-404 0,6 0 0 0,-6 1 0 16,6-4 0-16,1 4 0 0,0 0 0 0,-1-1 0 0,1 1 0 0,-1 3 0 15,7-4 0-15,-6 5 0 0,5-5 0 0,2 4 0 0,-8 2 0 0,7-2 0 16,0 0 0-16,0 0 0 0,1-3 0 0,-8 7 0 0,7-4 0 0,-7 1 0 0,7-1 0 16,-6 4 0-16,-1 0 0 0,0 0 0 0,2 0 0 0,-2 3 0 0,-6 2 0 15,0-2 0-15,0 4 0 0,-6 1 0 0,6 3 0 0,-8-1 0 0,2 1 0 16,0 4 0-16,-1 0 0 0,-6-1 0 0,0-3 0 0,7 4 0 0,-8 0 0 0,2-5 0 16,-1 2 0-16,0-5-90 0,0 0-592 0,-1-3-90 0,8 0-73 0,-7 0 20 15,6-9 37-15,1 2 48 0,0-8 49 0,-1 0 64 0,1-8 62 0,-1 2 69 0,7-6 69 16,-7-2 100-16,7-1 102 0</inkml:trace>
  <inkml:trace contextRef="#ctx0" brushRef="#br0" timeOffset="31531.73">18197 3407 0 0,'7'-8'136'0,"-1"5"158"0,1-5 63 16,0 1 53-16,-1 3 49 0,0-3 46 0,-6 0 45 0,6 3 38 0,2-4 37 15,-8 2 30-15,0 2 30 0,0-3 31 0,6 3 31 0,-6 0-245 0,0-3-297 16,0 4-31-16,-6-5 2 0,6 4-15 0,0 0-16 0,-8 0-44 0,8 1-101 0,-6 3 0 16,6-4 0-16,-6 1 0 0,0 3 0 0,-1 0 0 0,7 0 0 0,-7 3 0 0,-6-3 0 15,7 4 0-15,0 3 0 0,-8 1 0 0,8 0 0 0,-7-1 0 0,6 0 0 16,-6 4 0-16,7-1 0 0,-8 5 0 0,8-4 0 0,-6 5 0 0,4-2 0 15,-4 0 0-15,5 1 0 0,1-1 0 0,-1-2 0 0,0 2 0 0,7 1 0 16,-6-4 0-16,6 0 0 0,-6 4 0 0,6-4 0 0,0 0 0 0,6-4 0 0,-6 4 0 16,0-4 0-16,6 5 0 0,1-6 0 0,0 2 0 0,-1 3 0 0,1-4 0 0,5 1 0 15,-4-5 0-15,4 5 0 0,-6-1 0 0,8-3 0 0,-8 3 0 0,7-3 0 16,1 3 0-16,-2-4 0 0,2 5 0 0,-2-5 0 0,1 1 0 0,-6 0 0 16,6 3 0-16,-1-3 0 0,-4-1 0 0,4 1 0 0,-5 0 0 0,6-1 0 15,-6 5 0-15,-1-5 0 0,0 1 0 0,-6 1 0 0,7 1 0 0,0-3 0 0,-7 5 0 16,0 0 0-16,0-5 0 0,0 8 0 0,-7-4 0 0,0 1 0 0,7-1 0 15,-12 4 0-15,5 0 0 0,1 0 0 0,-8 0 0 0,2 4 0 0,-2-5 0 0,2 6 0 16,-2-5 0-16,-5 3 0 0,5 0 0 0,2-2 0 0,-1-1 0 0,-7 0 0 16,7 0 0-16,0-1 0 0,1-2 0 0,-2-1 0 0,8 0 0 0,-7-3-12 15,6-4-559-15,0 4-121 0,1-8-69 0,6 0-57 0,-6 1 25 0,6-5 33 16,6-3 52-16,-6-3 52 0,6-1 62 0,-6 1 66 0,14-5 86 0,-8 1 87 0,1-4 88 0,5 0 87 16</inkml:trace>
  <inkml:trace contextRef="#ctx0" brushRef="#br0" timeOffset="31799.42">18386 3351 0 0,'0'0'135'0,"-6"5"173"0,6-5 85 15,0 0 67-15,0 0 59 0,6 0 56 0,-6 0 53 0,6-5 46 0,2 5 45 16,-2-3 38-16,0 0 35 0,1 3 37 0,-1 0 34 0,7 0-324 0,0 0-539 15,-7-4 0-15,14 4 0 0,-6-4 0 0,-2 1 0 0,1-1 0 0,7 0 0 0,-7 1 0 16,7-1 0-16,-8 1 0 0,8-1 0 0,0 4 0 0,-7-4 0 0,6 0 0 16,0 0 0-16,1 0 0 0,-6 1 0 0,5-1 0 0,1 1 0 0,-8-1 0 0,8 0 0 15,-1 1 0-15,-5-5 0 0,-2 5 0 0,8-5 0 0,-7 1 0 0,0 0 0 16,0 0 0-16,-7-1 0 0,8 1-329 0,-8 0-151 0,0-1-167 0,1 1-168 16,0 0 15-16,-1 0 43 0,-6 3 51 0,0 0 52 0,0 0 49 0,0 4 49 0,-6 0 58 15,-1 0 61-15,7 0 77 0,-7 0 79 0,-5 4 83 0,6-4 130 0</inkml:trace>
  <inkml:trace contextRef="#ctx0" brushRef="#br0" timeOffset="32015.94">18725 3227 0 0,'0'4'157'0,"0"3"171"15,0 0 81-15,0-3 65 0,0 3 61 0,0 4 59 0,-7-3 58 0,7 3 54 16,0-1 52-16,0 2 40 0,0-1 37 0,0 4 33 0,0-4 28 0,-6 7-715 0,6-4-181 16,0 5 0-16,0-1 0 0,0 0 0 0,0 5 0 0,0 2 0 0,6 1 0 15,-6-1 0-15,0 1 0 0,0 4 0 0,0 2 0 0,7-2 0 0,-7 2 0 16,0 1 0-16,0 1 0 0,0-2 0 0,6 5 0 0,-6-4 0 0,0 1 0 0,0 1 0 15,0-1 0-15,0-5 0 0,0 3 0 0,0-2 0 0,0 0 0 0,0-5 0 0,0 1 0 16,0-1 0-16,0-7 0 0,0 5 0 0,0-5 0 0,0-3 0 0,-6-4-46 16,6 0-615-16,0 0-186 0,-7-7 0 0,7 3 26 0,0-4 39 0,0-3 41 15,0 0 53-15,0 0 53 0,0-3 65 0,0-4 69 0,0-1 86 0,7-3 89 0,-7 0 100 16,0 0 141-16</inkml:trace>
  <inkml:trace contextRef="#ctx0" brushRef="#br0" timeOffset="32431.97">19258 3261 0 0,'0'0'170'0,"0"0"159"0,0 0 56 16,0 0 54-16,0 0 51 0,0 0 49 0,0 0 50 0,8 0 44 0,-8-5 43 0,6 5 32 15,-6 0 33-15,6-3 29 0,1-1 32 0,-7 4-280 0,7-4-335 0,-1 1-27 16,1-1-109-16,-1 4-51 0,7-3 0 0,-6-1 0 0,5 0 0 0,-5 1 0 0,6-1 0 16,-6 0 0-16,5 1 0 0,2-1 0 0,-2 0 0 0,2-3 0 0,-1 3 0 15,0 1 0-15,0-1 0 0,-1-3 0 0,2 3-142 0,-1 0-155 0,0 1-45 16,-6-4-42-16,5 2-37 0,2 2-89 0,-8-1-89 0,0 0-45 0,1 1-34 16,6 3 29-16,-13-4 40 0,7 4 43 0,-7 0 43 0,0 0 69 0,0 0 66 0,0 0 61 15,-7 4 59-15,1-1 58 0,-1 5 63 0</inkml:trace>
  <inkml:trace contextRef="#ctx0" brushRef="#br0" timeOffset="32597.97">19258 3377 0 0,'-12'11'156'0,"-1"4"159"0,0-4 59 16,6 0 52-16,-5-4 44 0,4 4 48 0,2-4 48 0,6 1 39 0,-6 0 37 0,6-5 35 15,0 1 32-15,0-1 38 0,0 5 34 0,0-5-263 0,6 1-325 0,0 0-32 0,2-4 9 16,-2 0-9-16,0-4-159 0,7 4-2 0,1-4 0 0,-2 1 0 0,2-1 0 16,-2 0 0-16,2-3 0 0,5 4 0 0,-6-5 0 0,6 0 0 0,1 1 0 15,-7 0 0-15,7-1 0 0,0 1 0 0,-1 0 0 0,-6-4 0 0,6 4-115 16,1-1-214-16,-7-3-66 0,0 4-116 0,6 0-112 0,-5 0-67 0,-2-1-52 0,-5 5 27 15,6-5 38-15,0 5 47 0,-7-5 49 0,1 5 50 0,0-1 52 0,-7 1 79 16,0-1 78-16,0 4 78 0,0-4 79 0</inkml:trace>
  <inkml:trace contextRef="#ctx0" brushRef="#br0" timeOffset="33398.89">19337 2860 0 0,'0'-7'77'0,"0"4"142"16,6-1 53-16,-6 1 44 0,0 3 39 0,0 3 32 0,7-3 33 0,-7 7 26 15,0-3 22-15,7 3 29 0,-7 1 28 0,6-2 34 0,-6 6 35 0,7-1-196 0,-7 4-241 16,6-4-36-16,0 7-10 0,-6-3-35 0,7 3-36 0,0 0-33 0,-7 2-30 16,6 1-20-16,0 1-22 0,-6 0-22 0,8 0-23 0,-8 0-25 0,0-1-25 15,0 5-6-15,0-4-4 0,0 4 1 0,0-4 1 0,0 0 18 0,-8 3 22 16,2-2 15-16,0-1 15 0,-1 3 13 0,0-3 18 0,-5 0 14 0,5 0 16 0,-6-1 29 16,0 2 31-16,-7-1 29 0,8 0 28 0,-1-4 33 0,-7 4 34 0,6-4 29 15,-4 1 31-15,4 3 20 0,-5-7 17 0,5 3 8 0,-4-3 3 0,4-1-2 0,1 1-7 16,0-4-27-16,6 0-29 0,-5 0-20 0,6-4-23 0,-2 1-26 0,2-2-25 15,6-1-31-15,-6-2-25 0,6 1-19 0,0-4-16 0,6 0-12 0,-6 0-12 16,6-4-10-16,8 1-8 0,-8-2-9 0,7-1-8 0,0-2-9 0,7 1-7 16,-7-1-7-16,7-3-1 0,-1-3-6 0,1 3-2 0,6-4-2 0,-7 1-4 0,7-1 2 15,-6 0 2-15,6-3 9 0,-1 4 9 0,-5-5 11 0,6 4 11 0,0-3 3 16,-7 3 3-16,8-3 2 0,-7 3 0 0,-1 1 17 0,0 3 17 0,1-5 47 16,-7 6 50-16,7-1 19 0,-8 4 17 0,2-4 14 0,-8 7 16 0,7-3 10 0,-6 4 11 15,-1-2 10-15,-6 5 11 0,0 5 12 0,0-5 9 0,0 6-2 0,-6-2-7 16,-1 7-178-16,-6 0-33 0,7 0 0 0,-8 3 0 0,2 5 0 0,-2-1 0 15,-5 1 0-15,6-1 0 0,-6 4 0 0,-1 0 0 0,1 3 0 0,-7-2 0 16,6 2 0-16,0 1 0 0,-5-1 0 0,5-3 0 0,-6 4 0 0,6-4 0 0,1 4 0 0,-1-4 0 16,1-4 0-16,-1 4 0 0,0-4-25 0,1-2-188 0,6 1-31 15,-6-2-31-15,5-4-30 0,2 0-29 0,-2-4-10 0,8 1-7 0,-1-5 10 0,1 1 12 16,-1-4 13-16,7 0 12 0,0-4 15 0,0 1 14 0,0-5 33 0,7-3 37 16,-1 4 41-16,1-4 40 0,-1 0 43 0,1-3 39 0,6-2 30 0,-1 2 28 15,2-1 21-15,-1 1 23 0,0-1 19 0,6 0 20 0,-5 1 17 0,5 3 17 0,-6-4 18 16,0 4 15-16,7 3 32 0,-8-1 35 0,2 0 18 0,-1 6 18 0,6-1 7 15,-12 4 2-15,5 0-7 0,2 0-11 0,-8 4-10 0,1 3-10 0,-1 1-9 0,1 3-6 16,-1 0-12-16,-6-1-14 0,7 1-35 0,-7 4-39 0,0 3-25 0,0 1-21 16,0-5-15-16,0 4-32 0,0 2-32 0,0-3 0 0,-7 1 0 0,7-3 0 15,0 0 0-15,0 3 0 0,0-6-38 0,0 2-17 0,7-3-1 0,-7-1-4 16,0-2 0-16,6 0-2 0,-6-4-5 0,6-4-3 0,2 0-3 0,-2 0-6 16,7-4-6-16,-6-4-6 0,6 0-11 0,-7-2-8 0,7-1-15 0,0-3-14 0,7-1-12 15,-7-4-12-15,6 1-8 0,-6-4-11 0,7 1-4 0,-1-6-6 0,1 5 4 16,0-3 1-16,-1-1 18 0,0 1 19 0,1 0 26 0,-1-6 28 0,-5 6 32 0,5-1 33 15,1 4 33-15,0-3 34 0,-8 2 45 0,1 2 49 0,0 3 29 0,0-1 29 16,-7 1 15-16,8 3 15 0,-8 0 5 0,0 5 4 0,1-1-12 0,-7 2-12 16,0 2-17-16,0 0-20 0,0 3-25 0,0 1-22 0,-7 3-35 0,7 0-39 15,-6 0-17-15,0 0-17 0,-8 3-6 0,8 1-4 0,0 3 0 0,-7-3 2 16,-1 8 10-16,8-5 10 0,-6 4 16 0,-2 0 16 0,1 3 14 0,0-3 16 0,6 4 12 0,-5 0 10 16,-2-1 10-16,2 1-71 0,5 4-46 0,0-5 0 0,-6 1 0 0,7-1 0 15,6 1 0-15,-7 0 0 0,1-1 0 0,6-3 0 0,0 4 0 0,0-4 0 16,0 0 0-16,6 1 0 0,1-3 0 0,-1 3 0 0,1-5 0 0,-1 4 0 15,1-4 0-15,6 1 0 0,-7-1 0 0,8 0 0 0,-2 1 0 0,-5-5 0 0,6 1 0 16,0 0 0-16,7-1 0 0,-8 1 0 0,2-4 0 0,-1 0 0 0,-1 0 0 16,2 0 0-16,5 0-58 0,-6-4-512 0,0 1-137 0,7-1-134 0,-7 0 13 0,0 1 31 15,0-5 47-15,0 5 49 0,0-5 63 0,-7 1 65 0,8 3 67 0,-2-3 67 16,-5 0 93-16,0 3 92 0,6-3 96 0,-7 0 133 0</inkml:trace>
  <inkml:trace contextRef="#ctx0" brushRef="#br0" timeOffset="38164.82">4703 849 0 0,'6'4'158'16,"1"3"166"-16,-7-2 70 0,6 1 57 0,-6 6 52 0,7-5 46 15,-7 4 42-15,0 0 46 0,0 4 47 0,0-1 37 0,0 1 34 16,0 3 30-16,0 0 27 0,-7 2-276 0,7 1-333 0,-6 1-115 0,6 0-88 15,-7 3 0-15,1 1 0 0,0-1 0 0,-2 2 0 0,8-2 0 0,-6 1 0 16,0 0 0-16,-1-1 0 0,7-3 0 0,-6 0 0 0,-1-4 0 16,7 1 0-16,-6-1-98 0,6-4-163 0,0-2-57 0,0-2-54 0,-7 1-30 15,7-3-26-15,0-5-139 0,0 0-141 0,0-3 14 0,0 0 35 16,0 0 40-16,0 0 40 0,0-3 54 0,0 0 54 0,0-5 61 0,7 1 58 16,-7-4 66-16,0-4 65 0,0 4 57 0,0-3 107 0</inkml:trace>
  <inkml:trace contextRef="#ctx0" brushRef="#br0" timeOffset="38531.35">4657 681 0 0,'-6'-15'111'0,"6"8"165"0,-7 0 82 15,1 0 65-15,0 7 62 0,-8 3 42 0,1 1 34 0,6 3 31 0,-5 0 25 16,-1 4 31-16,-1 4 25 0,2 3 31 0,-2 0 30 0,-5 5-225 16,6 2-274-16,-6 5-54 0,5-1-19 0,1 4-20 0,-6 0-18 15,12 4 2-15,-5 3-123 0,-2 0-3 0,1 1 0 0,6 2 0 0,1 1 0 16,0-3 0-16,6 3 0 0,-7-1 0 0,7-2 0 0,7-1 0 0,-7 0 0 0,6-3 0 0,7-4 0 15,-6 0 0-15,5 0 0 0,2-7 0 0,-1 0 0 0,6-5 0 0,0-2 0 16,1-1 0-16,0-7 0 0,-1 0 0 0,7-4 0 0,-6 1 0 0,6-5 0 16,-7-3 0-16,8-3 0 0,-1-1 0 0,-6-3 0 0,5-4 0 0,1-4 0 0,0 0 0 15,-6 1 0-15,6-4 0 0,-7-5 0 0,1-2 0 0,6-1 0 16,-13 0 0-16,7-3 0 0,-1 0 0 0,-6-4 0 0,0-4 0 0,1 1 0 16,-2-2 0-16,2-1 0 0,-14-2 0 0,6 1 0 0,0-4 0 15,-6 0 0-15,-6 4 0 0,6-4 0 0,-6 0 0 0,-1 4 0 0,0 0 0 16,-5-1 0-16,-2 4 0 0,1 4 0 0,0 1 0 0,0 2 0 0,1 4 0 15,-8 4 0-15,7 1 0 0,-7 2 0 0,0 5 0 0,8-1 0 0,-8 7 0 16,1 1 0-16,-1 3 0 0,0 1 0 0,1 3 0 0,-1 3 0 16,0 1 0-16,-5-1 0 0,5 9-155 0,0-4-457 0,1 2-119 0,0-2-109 15,6 6 19-15,-7 1 36 0,7-1 54 0,-6 1 54 0,5 4 64 0,1-5 64 16,1 4 54-16,-2 5 55 0,8-5 94 0,-7 0 99 0,6 4 107 0,1-4 131 16</inkml:trace>
  <inkml:trace contextRef="#ctx0" brushRef="#br0" timeOffset="39248.66">5152 4806 0 0,'7'-7'79'0,"-7"3"139"0,6-4 49 0,1 5 33 0,-1 0 29 0,0-1 29 16,2 0 30-16,-2 1 22 0,-6-1 19 0,6 4 16 0,0-4 13 0,2 4 14 0,-2-3 8 15,0-1-196-15,1 4-238 0,-1-3-32 0,1 3-5 0,0 0-8 0,-1 0-9 16,-6 0-15-16,12 0-14 0,-4 0-11 0,-8 0-11 0,6 3-4 0,0-3-7 15,1 7-2-15,-1-3-1 0,-6 0 5 0,7 3 5 0,-7 3 23 0,7 2 24 0,-7-1 28 16,0 0 30-16,0 3 26 0,0 1 28 0,-7 3 42 0,7 0 46 0,-7 1 32 16,1 0 28-16,6 2 29 0,-13-2 26 0,7 3 22 0,-2-4 22 0,2 1-1 15,-6-1-5-15,5 0-8 0,0 0-11 0,-6-3-36 0,7 3-282 0,0-3 0 16,-2-4 0-16,2 0 0 0,0 0 0 0,0 1 0 0,-2-6 0 0,8 2 0 0,-6-1 0 16,6 0 0-16,-6-3 0 0,6-1 0 0,0 1 0 0,0-4 0 0,6 4 0 15,-6-4 0-15,0 0 0 0,6 0 0 0,2 0 0 0,-8-4 0 0,6 4 0 16,0-4 0-16,8 1 0 0,-8-1 0 0,0-3 0 0,7 0 0 0,-6-1 0 0,6 2 0 15,-7-6 0-15,8 4-240 0,-2-3-226 0,1 0-169 0,-6 0-174 0,6-3 5 16,0 3 32-16,-6-4 50 0,5 4 51 0,2 0 53 0,-8-3 55 0,7 2 57 0,-7 1 58 16,8 0 80-16,-8 1 81 0,0 2 83 0,2 1 126 0</inkml:trace>
  <inkml:trace contextRef="#ctx0" brushRef="#br0" timeOffset="39649.19">5133 4447 0 0,'-14'-7'176'0,"2"-1"169"0,-1 5 69 16,-7-1 46-16,7 0 35 0,-6 8 59 0,5-4 64 0,-5 4 40 0,-1 3 39 16,0 0 31-16,1 2 30 0,-1 1 30 0,2 5 28 0,-2-1-290 0,-7 1-368 15,8 3-158-15,0 0 0 0,-1 4 0 0,1 0 0 0,5 4 0 0,-5-1 0 16,6 5 0-16,0 0 0 0,0 3 0 0,6-1 0 0,1 5 0 0,0-4 0 16,6 7 0-16,0-3 0 0,0 3 0 0,6-3 0 0,0 3 0 0,1 0 0 0,6 1 0 15,0-1 0-15,7 0 0 0,-8 1 0 0,8-4 0 0,-1 2 0 0,7-2 0 16,0-4 0-16,-6 0 0 0,7-4 0 0,-2 1 0 0,1-1 0 0,0-3 0 0,7-5 0 15,-7-2 0-15,0-1 0 0,0-3 0 0,1-4 0 0,-2-4 0 0,7 1 0 16,-6-8 0-16,1 0 0 0,-1-4 0 0,0-3 0 0,0-2 0 0,0-5 0 0,0 0 0 16,-6-5 0-16,6-2 0 0,-6-6 0 0,5 2 0 0,-5-7 0 0,6-1 0 15,-7-4 0-15,1 0 0 0,0-2 0 0,-1-3 0 0,-6-1 0 0,6-4 0 0,-5-2 0 16,-2 2 0-16,2-1 0 0,-1-3 0 0,0 3 0 0,-7-3 0 0,1 4 0 16,-1-1 0-16,0-1 0 0,-6 6 0 0,0-5 0 0,0 9 0 0,-6-2 0 15,0 4 0-15,-1 0 0 0,-6 5 0 0,7-2 0 0,-13 5 0 0,5 4 0 16,-6 3 0-16,1 0 0 0,-1 4 0 0,-6 2 0 0,7 6 0 0,-7-1 0 0,0 4 0 15,0-1 0-15,-1 4 0 0,1 4 0 0,1 4 0 0,-1 0 0 0,0 3 0 0,-7 0 0 16,7 4 0-16,0 0 0 0,-1 4 0 0,1-4 0 0,1 4 0 0,-1 3 0 16,0-3-107-16,6 3-400 0,-6-4-161 0,7 5-163 0,-1-5 13 0,1 1 36 15,-1 0 48-15,6 0 49 0,2-5 55 0,-8 2 57 0,7-2 58 0,7 1 62 16,-8-3 88-16,8-5 87 0,-7 5 90 0,7-5 131 0</inkml:trace>
  <inkml:trace contextRef="#ctx0" brushRef="#br0" timeOffset="47448.88">9223 4656 0 0,'6'-4'118'15,"-6"4"162"-15,0 0 77 0,0 4 59 0,7-4 52 0,-7 4 45 0,0 3 43 0,0-3 37 16,6 3 33-16,-6 4 35 0,0-3 33 0,0 2 31 0,0 5 32 0,0 3-238 16,0 1-288-16,0-1-52 0,0 4-22 0,0 0-18 0,6 0-18 0,-6 3-40 0,0 1-81 15,0 4 0-15,0-1 0 0,0 0 0 0,0-4 0 0,0 5 0 0,0-1 0 16,0 1 0-16,0-5 0 0,-6 4 0 0,6-3 0 0,0-4 0 0,0 0 0 16,0 0 0-16,0-4 0 0,0-3 0 0,-6 0 0 0,6-1 0 0,0-2 0 15,0-5 0-15,0 0 0 0,0 0 0 0,0-3 0 0,0-4 0 0,0 0 0 0,0 0 0 16,0-7 0-16,0 0 0 0,0 0 0 0,0-5 0 0,0-3 0 0,0 1 0 15,0 0 0-15,0-9 0 0,0 5 0 0,6-4 0 0,-6-4 0 0,6 0 0 0,-6 1 0 16,8-1 0-16,-2 1 0 0,0-1 0 0,0 1 0 0,2-1 0 0,-2 4 0 16,0 0 0-16,1 0 0 0,-1 4 0 0,8 3 0 0,-8-3 0 0,7 6 0 15,-6 1 0-15,5 1 0 0,1 2 0 0,-6 1 0 0,6-1 0 0,1 5 0 0,-2-1 0 16,-6 4 0-16,8-4 0 0,-1 4 0 0,-1 4 0 0,2-4 0 0,-2 0 0 16,2 4 0-16,-1-1 0 0,0 2 0 0,-6-2 0 0,5 0 0 0,2-3 0 0,-8 4 0 15,7 0 0-15,-7-4 0 0,8 4-417 0,-8-1-175 0,0-3-108 0,0 0-96 16,2 4 11-16,-2-4 26 0,0 0 44 0,1 0 48 0,-7 0 57 0,7-4 60 15,-7 4 64-15,0 0 66 0,0 0 88 0,0 0 90 0</inkml:trace>
  <inkml:trace contextRef="#ctx0" brushRef="#br0" timeOffset="48147.57">10095 4542 0 0,'0'4'168'0,"0"0"169"0,0-1 74 0,0 1 55 0,0 0 49 0,0-1 46 16,7 1 46-16,-7 0 42 0,0-1 43 0,6 1 37 0,-6-1 40 0,7 1 35 16,-7-4 34-16,7 4-278 0,-7-1-475 0,6-3-85 0,0 5 0 0,1-1 0 15,0-1 0-15,5-3 0 0,-5 4 0 0,6-1 0 0,-6-3 0 0,5 4 0 0,2-4 0 16,-2 0 0-16,-5 3 0 0,6-3 0 0,6 0 0 0,-5-3 0 0,-1 3 0 15,6 0 0-15,-6-4 0 0,1 1 0 0,5 3 0 0,-6-4 0 0,6 1 0 0,-5-1 0 16,6-1 0-16,-8 2 0 0,1-5 0 0,7 5 0 0,-8-1 0 0,2 1 0 0,-2-1 0 16,-5 4 0-16,6-4 0 0,-6 1 0 0,-1 3 0 0,8-4 0 0,-14 4 0 15,6-4 0-15,0 4 0 0,0 0 0 0,-6 0 0 0,0 0 0 0,0 0 0 16,0 4 0-16,0-4 0 0,0 7 0 0,-6-3 0 0,0 3 0 0,6 0 0 16,-6 4 0-16,-8 5 0 0,8-6 0 0,-7 8 0 0,6 1 0 0,-6 3 0 0,1 3 0 15,-8-3 0-15,7 8 0 0,-1-1 0 0,-4 4 0 0,-2 0 0 0,6-1 0 16,-5 6 0-16,6-5 0 0,-6 3 0 0,-1-2 0 0,7-2 0 0,0-2 0 0,0 2 0 15,-1-6 0-15,2 1 0 0,-1-2 0 0,6-3 0 0,-6-4 0 0,7-4 0 16,0 2 0-16,-2-6 0 0,8 1 0 0,-6-4 0 0,0-3 0 0,6 1 0 16,0-3 0-16,-7-2 0 0,7 0-166 0,0 0-309 0,0-2-71 0,7-3-70 0,-7-2-89 15,0-1-82-15,6 1 31 0,0 0 51 0,-6-8 62 0,8 4 63 0,-2 0 66 16,0-3 63-16,-6-1 68 0,6-3 64 0,8 4 67 0,-8-6 64 0,1 2 84 0,-1 0 103 16</inkml:trace>
  <inkml:trace contextRef="#ctx0" brushRef="#br0" timeOffset="48331.13">10337 4938 0 0,'6'-18'137'0,"7"3"163"0,-6 1 93 16,-1-1 68-16,0 3 62 0,-6 2 57 0,7 3 56 0,-1-1 48 0,1 1 43 15,-7 4 40-15,7-2 40 0,-7 2 32 0,0 3 30 0,0 0-401 0,6 0-468 0,-6 0 0 16,0 3 0-16,0 2 0 0,0-2 0 0,0 0 0 0,6 5 0 0,-6-1 0 16,0 4 0-16,0 0 0 0,0-1 0 0,0 6 0 0,0 2 0 0,0 0 0 0,0 4 0 15,-6 1 0-15,6-2 0 0,0 8 0 0,0-3 0 0,0 4 0 0,0-1 0 16,0 0 0-16,-6 4 0 0,6-4 0 0,0-3 0 0,0 3 0 0,0-3 0 16,0-1 0-16,0-2 0 0,-7-2 0 0,7-2 0 0,0-4 0 0,0-1 0 0,0-2-44 15,0-2-308-15,0-3-33 0,-7-3-29 0,7 0-14 0,0-4-11 0,0-4-74 16,0 0-73-16,0-3-32 0,0 0-21 0,0-4 33 0,-6 0 41 0,6-4 60 0,0 1 59 15,0-5 50-15,0 1 46 0,0-4 52 0,0 4 52 0,6-7 49 0,-6 2 57 16</inkml:trace>
  <inkml:trace contextRef="#ctx0" brushRef="#br0" timeOffset="48464.7">10388 5170 0 0,'7'-23'82'0,"0"1"156"0,-7 0 76 16,6 0 72-16,0 4 70 0,-6-1 54 0,8 4 49 0,-2 0 44 0,0 5 42 0,0-1 44 15,-6 4 46-15,7-4 43 0,0 7 39 0,6 0-197 0,-13 1-246 0,6-1-55 16,0 4-253-16,2 0-66 0,-2 0 0 0,0 0 0 0,0 0 0 0,1 4 0 0,6-1 0 16,-6 1 0-16,-1 0 0 0,8 0 0 0,-8-1 0 0,6 4 0 0,-4-3 0 15,4 0 0-15,-5 3 0 0,6-4 0 0,0 1 0 0,-1 3-592 0,-4-2-241 16,4-2-8-16,2 0 17 0,-1-3 34 0,-1 5 36 0,2-5 53 0,-2 0 56 0,-5 0 66 15,6-5 69-15,0 2 81 0,1 0 84 0,-8-2 101 0,6-2 140 0</inkml:trace>
  <inkml:trace contextRef="#ctx0" brushRef="#br0" timeOffset="48813.89">11053 4609 0 0,'0'-4'198'0,"0"-3"180"0,0 2 83 0,0 2 67 0,-7-1 53 0,7 0 57 16,0 4 54-16,0-3 41 0,0 3 40 0,-6 0 34 0,6 0 34 0,0 0 31 0,-7 0-183 15,7 3-689-15,0 5 0 0,-6-5 0 0,6 9 0 0,0-5 0 0,-7 8 0 16,7-5 0-16,0 9 0 0,-6-1 0 0,6 1 0 0,0 6 0 0,-6 1 0 15,6 3 0-15,0 1 0 0,0 6 0 0,-8 1 0 0,8 0 0 0,0 3 0 0,0 0 0 16,0 4 0-16,0 0 0 0,0 0 0 0,0 1 0 0,0 2 0 0,0-7 0 16,0 5 0-16,0-6 0 0,0 1 0 0,0 0 0 0,0-7 0 0,0 1 0 0,0-1 0 15,0-7 0-15,0-1 0 0,0-3 0 0,0-4 0 0,0 1 0 0,0-8 0 16,0-1 0-16,0 1 0 0,0-7 0 0,-6 0 0 0,6-1 0 0,0-3 0 16,0-3-300-16,0-5-378 0,0 1-88 0,0-7-69 0,0-1 22 0,0 0 42 15,0-7 53-15,0 0 55 0,-6 1 62 0,6-9 60 0,0 1 67 0,-7-5 69 0,7 1 90 16,-7-3 93-16</inkml:trace>
  <inkml:trace contextRef="#ctx0" brushRef="#br0" timeOffset="49147.65">11033 4682 0 0,'7'-4'198'16,"-1"-3"176"-16,1 3 79 0,-1 0 65 0,0 1 57 0,2 3 49 0,-2-4 43 0,0 4 41 16,1-4 40-16,-1 4 32 0,1-3 27 0,-1 3 26 0,1-4 19 0,6 4-798 15,-6-4-54-15,5 0 0 0,2 1 0 0,-2-1 0 0,1 4 0 0,1-7 0 16,6 3 0-16,-8 1 0 0,8-1 0 0,-7-3 0 0,7 4 0 0,-1-1 0 0,0-4 0 15,1 4 0-15,-1-3 0 0,1 3 0 0,-1-3 0 0,1 3 0 0,0 1 0 16,-8-1 0-16,8 0 0 0,-7 1 0 0,7 3 0 0,-8-4 0 0,2 4 0 0,-1 0 0 16,0 0 0-16,0 4 0 0,-7-1 0 0,8 1 0 0,-8 0 0 0,0 3 0 15,1 0 0-15,-1 4 0 0,-6-4 0 0,7 9 0 0,0-6 0 0,-1 8 0 16,-6-3 0-16,0 4 0 0,6 3 0 0,-6-1 0 0,0 5 0 0,0 0 0 0,6 3 0 16,-6 0 0-16,0 4 0 0,0 1 0 0,0-1 0 0,0 3 0 0,0 1 0 15,0 3 0-15,0-3 0 0,0 3 0 0,0 0 0 0,0 1 0 0,0-5 0 0,-6 1 0 16,6-1 0-16,0 1 0 0,0-4 0 0,0 0 0 0,0-4 0 0,-6 1 0 15,6-1 0-15,0-3 0 0,0-5 0 0,-6 2 0 0,6-6 0 0,-7 1 0 16,7-2 0-16,-7-1 0 0,7-4 0 0,-6-1 0 0,-1-2 0 0,1 3 0 0,0-8 0 16,-2 1-18-16,2 0-607 0,0-4-118 0,-7 0-108 0,6 0 14 0,-6-4 33 15,0-3 45-15,0 3 48 0,1-3 69 0,-8-4 71 0,7 0 71 0,-7-4 76 16,0 1 94-16,1-5 94 0,-1 1 104 0,1-4 124 0</inkml:trace>
  <inkml:trace contextRef="#ctx0" brushRef="#br0" timeOffset="49283.17">11157 5092 0 0,'-7'-18'181'0,"14"3"168"0,-7 0 64 0,0 5 53 0,0-1 44 15,7 2 44-15,-7-1 42 0,6 3 38 0,-6 3 35 0,6-3 29 0,-6 3 28 16,7 1 24-16,-7-1 23 0,0 0-299 0,6 0-356 0,1 1-53 0,-7-1-8 0,7-3-23 16,-1 3-28-16,0 0-61 0,8-3-64 0,-8 0-66 0,0 0-62 0,8-1-58 0,-8 1-56 15,7-4-172-15,-7 4-177 0,8-4-6 0,-8 3 19 0,7-3 33 0,-6 0 36 16,6 4 44-16,-7-1 47 0,1-3 67 0,0 4 68 0,-1 0 69 0,0 0 68 16,-6 3 73-16,7 0 122 0</inkml:trace>
  <inkml:trace contextRef="#ctx0" brushRef="#br0" timeOffset="49564.39">11274 4938 0 0,'-6'15'169'0,"-1"3"176"0,1 0 81 0,-1 4 60 0,0-4 48 16,1 5 48-16,0-5 47 0,0 0 40 0,-2 1 39 0,8-1 31 0,-6-4 30 16,0 5 22-16,6 3 19 0,-7-4-295 0,7-3-496 0,-7 0-19 0,7-5 0 0,0-2 0 15,0 3 0-15,0-3 0 0,0-5 0 0,7 4 0 0,-7-3 0 0,0-4 0 16,7 0 0-16,-7 0 0 0,6 0-20 0,0 0-58 0,2-4 1 0,-2 0 1 0,-6 1 4 16,6 0 3-16,0-5 6 0,1 0 4 0,0 1 4 0,-1 0 5 0,7 0 1 15,-7-1 5-15,2 1 0 0,-2-1 4 0,0 1 2 0,7-4 1 0,-6 4 3 16,-1 0 1-16,7-2 5 0,-6 3 2 0,6 2 2 0,-7-3 6 0,1 3 8 15,6 0 15-15,-7 1 18 0,1-1 22 0,-1 0 26 0,1 4 29 0,0-3 28 0,-1 3 18 16,0 0 16-16,2 0 8 0,-8 3 8 0,6-3-162 0,-6 4-16 0,0 0 0 16,0-1 0-16,0 5 0 0,-6-5 0 0,6 5 0 0,-8 4 0 0,2-6 0 15,0 5 0-15,-1 0 0 0,0 0 0 0,1 0 0 0,-1 0 0 0,-5 4 0 0,5-4 0 16,-6 0 0-16,7 0 0 0,-8 0 0 0,8 1 0 0,-1-6 0 0,-6 2 0 16,0-1 0-16,7-3-33 0,0-1-519 0,-8 1-125 0,8-4-78 0,-1 0-62 15,1-4 25-15,6-3 38 0,-7 0 54 0,0-1 51 0,7-3 62 0,-6 0 62 0,0-4 81 16,6-3 83-16,0 3 81 0,0-3 84 0</inkml:trace>
  <inkml:trace contextRef="#ctx0" brushRef="#br0" timeOffset="50097.67">12362 4843 0 0,'0'-11'101'0,"-7"0"166"0,7 0 84 16,-6 0 63-16,6-1 57 0,-7-2 44 0,1 3 43 0,-1 1 42 0,1-2 38 16,-1-3 40-16,1 4 42 0,0 4 37 0,-2 0 37 0,2 0-216 0,-7 3-268 15,7-3-70-15,-1-1-41 0,-6 5-199 0,7-1 0 0,-8 0 0 0,8 1 0 0,-7 3 0 16,6 0 0-16,-6 3 0 0,7 1 0 0,0 0 0 0,-8 3 0 0,8 0 0 15,0 1 0-15,-8 2 0 0,8 1 0 0,-1 0 0 0,1 4 0 0,-1 0 0 16,7 0 0-16,-6 2 0 0,6 2 0 0,-7-1 0 0,7-3 0 0,0 3 0 0,0 1 0 16,0-1 0-16,0-3 0 0,0 0 0 0,0-1 0 0,7 1 0 0,-1-1 0 15,-6-2 0-15,7-2 0 0,-1-2 0 0,1-1 0 0,-1-4 0 0,1 1 0 0,0-1-31 16,-1-3-98-16,0-3 5 0,8-1 7 0,-8-3 5 0,0 0 6 0,7 0 5 16,-6-4 6-16,6 0 6 0,-7-4 7 0,8 4 8 0,-8-3 4 0,1-5 18 0,6 5 13 15,-7-1 16-15,1-4 17 0,-1 5 16 0,8 0 14 0,-8-2 15 0,0 6 13 16,1-6 16-16,-7 10 17 0,6-5 19 0,1 3 21 0,-7 5 13 0,6-4 12 15,-6 7-1-15,7 0-3 0,-7 0-1 0,6 3-130 0,-6 1-15 0,0 3 0 16,7 4 0-16,-7-1 0 0,0 2 0 0,0 2 0 0,0 5 0 0,7-1 0 16,-7 0 0-16,0 5 0 0,0 2 0 0,6-3 0 0,-6 7 0 0,0-3 0 0,0 4 0 15,0-1 0-15,0 0 0 0,0 0 0 0,0 4 0 0,0-3 0 0,0-1 0 16,-6 0 0-16,6 0 0 0,0 1 0 0,-7 0 0 0,7-5 0 0,-7 0 0 0,7-3 0 16,-6 1 0-16,-1-2 0 0,7-3 0 0,-6 1 0 0,-1-4 0 0,1-4 0 15,-1 3 0-15,7-6 0 0,-6-1 0 0,0 0 0 0,-2-3 0 0,2-4 0 0,0 0 0 16,6-4 0-16,-7 1 0 0,1-5 0 0,-1 1 0 0,1-5-651 0,-1-2-155 15,1 0-56-15,0-4 20 0,-2-1 38 0,2-3 46 0,6-4 48 0,-6 1 68 16,-1-1 69-16,7 1 71 0,-7-1 71 0,7-4 105 0,0 1 108 0</inkml:trace>
  <inkml:trace contextRef="#ctx0" brushRef="#br0" timeOffset="50381.24">12857 4744 0 0,'-7'4'187'0,"1"0"178"0,-1-1 84 15,-5 1 60-15,4-4 51 0,-4 0 51 0,6-4 49 0,-8 4 43 0,1-3 41 16,7-1 34-16,-8 0 37 0,2 0 24 0,-2 4 29 0,8-4-765 0,-7 0-103 16,0 4 0-16,6 0 0 0,-5 0 0 0,4 4 0 0,-4 4 0 0,6 0 0 15,-1-1 0-15,-6 4 0 0,6 0 0 0,1 0 0 0,0 3 0 0,-2 4 0 0,2-3 0 16,0 7 0-16,0-3 0 0,-2-1 0 0,8 4 0 0,-6 0 0 0,6 0 0 15,0 0 0-15,0-4 0 0,0 4 0 0,0-4 0 0,0 4 0 0,6-3 0 0,2-5-33 16,-8 4-308-16,6-3-48 0,0-4-53 0,8 4-48 0,-8-9-124 0,0 3-127 16,7-2 19-16,1-3 39 0,-2-4 45 0,2 0 44 0,-2 0 50 0,2-8 51 15,-1 2 70-15,-1-3 70 0,8-2 66 0,-7 0 64 0,0-3 73 0,6-1 119 16</inkml:trace>
  <inkml:trace contextRef="#ctx0" brushRef="#br0" timeOffset="50749.92">13046 4748 6 0,'6'-18'233'16,"-6"2"131"-16,7 5 82 0,-7-3 60 0,0 3 54 0,0 4 42 0,0-4 41 0,0 3 20 15,-7 1 14-15,7-1 26 0,-6 5 26 0,0-1 24 0,-2 4 22 16,2 0-272-16,0 4-475 0,-8-1-28 0,8 5 0 0,0-1 0 0,-7 1 0 0,6 3 0 16,0 0 0-16,-5 4 0 0,5-1 0 0,0 5 0 0,-5-1 0 0,5 0 0 0,0 3 0 15,1 5 0-15,-1 0 0 0,7-4 0 0,-6 3 0 0,6 2 0 0,-6-6 0 16,6 5 0-16,0 0 0 0,0-5 0 0,0 1 0 0,6-3 0 0,-6-1 0 16,6-3 0-16,-6 3 0 0,7-7 0 0,-1 4 0 0,1-8 0 0,0 0 0 15,-1-3-19-15,7 0-60 0,-6-4 1 0,-1 0 4 0,0-4 4 0,8-3-2 0,-8-1 5 0,1-3 0 16,5 1-1-16,-5-5 1 0,6-3-2 0,-7 3 2 0,8-3-3 0,-8-5-1 15,7 2-10-15,-6-5-8 0,6 0-7 0,-7 1-4 0,0-4 6 0,8-1 4 16,-8 1 8-16,1-4 9 0,-1 0 28 0,1-1 30 0,-1 2 21 0,1-5 21 16,-1 4 16-16,1 1 15 0,0-2 22 0,-7 1 22 0,6 1 15 0,0 2 18 15,-6 1 11-15,7 3 14 0,-7 1 4 0,0 3 6 0,7 3-16 0,-7 1-16 0,0 2-12 16,6 7-49-16,-6 0-77 0,0 2 0 0,0 4 0 0,0 3 0 0,0 3 0 16,0 4 0-16,0 5 0 0,-6-1 0 0,6 7 0 0,0 1 0 0,0 3 0 15,0 3 0-15,0 4 0 0,-7 5 0 0,7-1 0 0,0 3 0 0,0 8 0 0,0-4 0 16,0 8 0-16,0-1 0 0,0 1 0 0,0 0 0 0,0-1 0 0,7 5 0 15,-7-5 0-15,6 1 0 0,-6-4 0 0,7 0 0 0,-7 0 0 0,6-7 0 0,0-1 0 16,1-3 0-16,0-4 0 0,-7-3-323 0,6-3-334 0,0-2-185 0,2-7 3 16,-2 1 29-16,0-7 47 0,1-1 48 0,-1-3 61 0,1-1 63 0,-1-6 56 0,1 3 60 15,-1-8 84-15,-6 1 86 0,6 0 91 0,2-5 137 0</inkml:trace>
  <inkml:trace contextRef="#ctx0" brushRef="#br0" timeOffset="51148.59">13951 4432 0 0,'0'-3'169'0,"6"-5"173"0,-6 8 81 0,7-3 63 0,-7-1 55 16,0 4 52-16,7 0 51 0,-7 4 48 0,0-1 48 0,0 1 38 0,0 0 36 0,0 3 33 15,0 0 32-15,6 2-636 0,-6 1-243 0,0 1 0 0,0 0 0 0,0 4 0 0,0-1 0 16,-6 1 0-16,6 3 0 0,0 0 0 0,0 0 0 0,0 2 0 0,0-3 0 15,0 5 0-15,0 0 0 0,0 0 0 0,0-4 0 0,6 4 0 0,-6-3 0 16,0-1 0-16,0 1 0 0,0-5 0 0,0 1-302 0,0-1-108 0,6-3-43 16,-6 1-44-16,0-2-43 0,0-3-85 0,0-3-79 0,0-4 24 0,0 0 37 0,0 0 43 15,0 0 44-15,0-4 60 0,0-3 64 0,0 0 63 0,0-4 61 0,0 4 59 16,0-8 60-16,0 1 68 0,0-2 104 0</inkml:trace>
  <inkml:trace contextRef="#ctx0" brushRef="#br0" timeOffset="51518.32">13983 4660 0 0,'0'-19'57'0,"0"5"139"0,0-4 61 15,0 2 44-15,0 2 42 0,7-1 36 0,-7 1 36 0,0 3 31 0,7 0 31 16,-7 0 27-16,6 3 28 0,-6 1 27 0,7 0 33 0,-1 3-173 0,-6 0-208 15,6-3-38-15,1 4-9 0,0-1-11 0,-1 0-11 0,0 1-14 0,2-1-10 0,4 0-11 16,-5 4-6-16,-1-3-8 0,7 0-4 0,-6-2-9 0,5 1-12 0,-4 4-5 16,4-3-4-16,-5-1 0 0,6 4-2 0,-6-4 2 0,5 4 2 0,-5-3 12 15,0 3 14-15,-1 0 5 0,0-4 9 0,1 8 5 0,0-4 4 0,-1 3 4 16,-6-3-68-16,7 8-46 0,-7-1 0 0,0 1 0 0,0-1 0 0,-7 8 0 0,7-5 0 16,-6 9 0-16,-1-5 0 0,0 8 0 0,1-3 0 0,0 6 0 0,-8-2 0 0,8 2 0 15,-14 4 0-15,7-3 0 0,1 3 0 0,-2 1 0 0,1-5 0 0,-6 5 0 16,6-4 0-16,-1-1 0 0,-5-3 0 0,6 4 0 0,0-8 0 0,0 4 0 0,0-4 0 15,0-3 0-15,6-1 0 0,-5-3 0 0,5-4 0 0,0 4 0 0,1-6 0 16,-1 1 0-16,1-6 0 0,6 5 0 0,0-5 0 0,0-5-166 0,0 2-75 16,6 0-8-16,-6-6-8 0,7 2 22 0,-1-3 19 0,1 2 20 0,0-2 17 15,-1-2 11-15,7 1 11 0,-6 0 9 0,5-3 12 0,2 3 14 0,-1-4 17 0,-1 4 26 16,2-3 28-16,-2 2 29 0,-4 1 34 0,4 1 27 0,1 2 27 0,0-2 24 16,-6 2 30-16,5 0 21 0,-4 5 23 0,-2-4 23 0,0 3 22 0,1 0 16 0,-1 4 19 15,1 0 10-15,-7 0 7 0,0 4 2 0,0 0 0 0,0-1-74 0,0 4-189 16,0 1 0-16,-7 3 0 0,1 0 0 0,-1 3 0 0,1 1 0 0,-8 4 0 15,2-1 0-15,5 0 0 0,-6 4 0 0,0 4 0 0,-7-4 0 0,8 4 0 16,-2-5 0-16,-5 5 0 0,6 0 0 0,-6-1 0 0,-1-3 0 0,7-1 0 0,0 2 0 16,-6-5 0-16,5 1-14 0,2-1-399 0,-2-7-60 0,1 4-58 0,1-8-123 15,4 0-122-15,-4 1 24 0,6-8 42 0,-2 0 47 0,8 0 49 0,0-4 46 0,0-3 49 16,0-1 76-16,0-3 75 0,8 0 73 0,-2 0 70 0,0-3 79 0,8 3 119 16</inkml:trace>
  <inkml:trace contextRef="#ctx0" brushRef="#br0" timeOffset="51664.22">14022 5048 0 0,'20'-14'105'0,"0"6"177"16,-1-4 101-16,1 5 76 0,-8 0 67 0,8 4 60 0,0-1 55 0,-7 0 50 15,0 4 48-15,0 0 41 0,7 4 38 0,-7 0 36 0,-7 3 29 0,7-4-439 0,0 4-444 16,0 5 0-16,-6-1 0 0,6 0 0 0,0 0 0 0,-7 4 0 0,7-1 0 16,1 1 0-16,-8-1 0 0,7 1 0 0,0-4 0 0,-7 4 0 0,7 0 0 15,1-1 0-15,-8 1 0 0,7-4 0 0,0 0 0 0,-7 0-86 0,7 0-522 16,1-4-118-16,-2 0-111 0,-5 1 14 0,6-1 31 0,0-3 45 0,0-4 51 0,0 3 62 16,-7-6 63-16,8 3 68 0,-2-8 67 0,-5 5 95 0,6-5 94 0,-6-3 111 0,-1 0 128 15</inkml:trace>
  <inkml:trace contextRef="#ctx0" brushRef="#br0" timeOffset="51930.13">14882 4370 0 0,'-13'8'243'15,"1"3"181"-15,4-4 80 0,-4 4 65 0,-2-4 55 0,8 4 46 0,-7-4 40 16,7 1 39-16,-1-1 37 0,-6-2 35 0,13 1 30 0,-6-2 31 0,0 0-524 15,6-1-358-15,0 1 0 0,0-4 0 0,6 4 0 0,-6-4 0 0,6 0 0 0,0 0 0 16,8 0 0-16,-8 0 0 0,7-4 0 0,1 0 0 0,4 1 0 0,-4-1 0 0,5-3 0 16,1 4 0-16,0-6 0 0,-1 2 0 0,1 0 0 0,-1-4 0 0,0 3 0 15,1-3 0-15,-1 1 0 0,1 2 0 0,0 1 0 0,-1-4 0 0,1 0 0 16,-8 4 0-16,8-1 0 0,-7 1-271 0,1 0-187 0,-2-2-44 0,-6 6-43 16,8-3-110-16,-8 1-107 0,1 1 26 0,-7 1 45 0,7-1 52 0,-7 1 50 0,0 3 59 15,0 0 59-15,-7-4 71 0,7 1 70 0,-7-1 67 0,1 4 64 0,6-4 68 16,-14 1 112-16</inkml:trace>
  <inkml:trace contextRef="#ctx0" brushRef="#br0" timeOffset="52132.12">15091 4168 0 0,'-7'-6'192'0,"1"-6"185"0,0 8 91 0,-2-3 75 0,2 4 67 16,6-4 57-16,-6 7 50 0,-1-4 40 0,7 4 41 0,-7 0 35 0,1 0 32 0,6 4 29 15,-6 3-424-15,-1 0-470 0,1 0 0 0,-1 5 0 0,7-1 0 0,-7 0 0 16,1 3 0-16,-7 1 0 0,6 3 0 0,1 0 0 0,0 8 0 0,-8-5 0 0,8 6 0 16,-7 2 0-16,-1 4 0 0,8-4 0 0,-6 9 0 0,-2-6 0 0,1 8 0 15,1-3 0-15,-2 4 0 0,8-2 0 0,-8 2 0 0,2-1 0 0,-1 0 0 16,-1 1 0-16,8-5 0 0,-6 5 0 0,-2-5 0 0,8 1 0 0,-8-4 0 0,8-5 0 15,-1 2 0-15,1-4 0 0,0 0 0 0,-1-5 0 0,0-2 0 0,7-5-354 16,-6 0-88-16,6-5-23 0,0-2-18 0,0 0-64 0,0-7-67 0,0 0-42 0,6-3-30 16,1-5 39-16,0-4 48 0,-1 2 69 0,-6-5 70 0,13 1 53 0,-7-4 52 15,1-4 55-15,6 0 51 0,-7 0 48 0,8-1 53 0</inkml:trace>
  <inkml:trace contextRef="#ctx0" brushRef="#br0" timeOffset="52300.71">14798 4938 0 0,'13'-25'71'0,"-1"-2"147"0,-4 2 68 0,4 3 59 0,-6 0 55 16,8 0 59-16,-8 4 62 0,1 0 44 0,-1-1 42 0,8 4 43 0,-8 4 43 0,0-3 52 15,0 7 51-15,2-1-177 0,-2 1-225 0,-6 7-43 0,6-4-20 0,1 8-191 16,-7-4-140-16,6 7 0 0,-6 1 0 0,0-1 0 0,7 7 0 0,-7-3 0 0,0 4 0 15,7 4 0-15,-7-1 0 0,0 0 0 0,0 8 0 0,0-4 0 0,0 3 0 16,0 5 0-16,0-4 0 0,0 3 0 0,0 4 0 0,-7-5 0 0,7 2 0 16,0 3 0-16,0 0 0 0,0-4 0 0,0 5 0 0,0-5 0 0,0 0 0 15,-7-3 0-15,7-1 0 0,0-3 0 0,0 1 0 0,0-5 0 0,0-4 0 0,0 1 0 0,0-4-92 16,0-4-280-16,0 1-41 0,0-8-20 0,0 0-19 0,0 0-133 0,-6-8-138 16,6-3 15-16,0 0 37 0,6-7 42 0,-6 0 44 0,0 0 56 0,0-8 58 15,0 4 60-15,7-8 61 0,-7 1 60 0,0 0 58 0,7-4 58 0,-7 0 103 16</inkml:trace>
  <inkml:trace contextRef="#ctx0" brushRef="#br0" timeOffset="52563.85">15006 4829 0 0,'7'-26'90'0,"-1"4"152"0,1 0 66 0,-1 3 54 16,-6 1 49-16,6 3 46 0,-6 1 44 0,7 3 35 0,-7 0 31 0,7 0 27 0,-7 3 25 16,6 1 26-16,-6 3 26 0,0-3-210 0,0 3-252 0,0 1-47 0,0-1-16 15,6 0-20-15,-6 4-22 0,8-3-18 0,-8 3-19 0,6-4-10 0,0 4-7 16,1-3-4-16,-7 3-1 0,6-4-5 0,1 1-2 0,6 3 0 0,-7-4 2 16,0 4 7-16,2 0 10 0,4-5 8 0,-5 5 9 0,6 0 7 0,-6 5 7 15,-1-5-27-15,0 4-61 0,8 3 0 0,-8-4 0 0,0 4 0 0,1 1 0 0,0 2 0 16,-1 5 0-16,1-4 0 0,-1 4 0 0,0 4 0 0,1-2 0 0,0 1 0 0,-7 5 0 15,6-1 0-15,-6 0 0 0,6 3 0 0,-6 1 0 0,7 0 0 0,-7 0 0 16,0 3 0-16,7-4 0 0,-7 5 0 0,0-5 0 0,0 5 0 0,0-5 0 16,0 1 0-16,0-1 0 0,0 1 0 0,-7 1 0 0,7-6 0 0,0 5 0 0,0-8 0 15,0 0 0-15,-7 4 0 0,7-7 0 0,0-1 0 0,0 2 0 0,-6-2 0 16,6-3 0-16,0-1 0 0,0-2 0 0,-6-1 0 0,6-3-24 0,-7 3-290 0,7-7-27 16,-7 4-37-16,7-4-34 0,-6 0-52 0,0-4-51 0,6 1-87 0,-7-5-85 15,1 1 21-15,-1-4 39 0,0 0 45 0,1-3 49 0,0-2 67 0,-8-2 67 16,8 0 52-16,0-4 51 0,-1 0 57 0,-6-4 57 0,6 1 72 0,-5-5 103 15</inkml:trace>
  <inkml:trace contextRef="#ctx0" brushRef="#br0" timeOffset="52697.55">15064 4792 0 0,'0'-11'119'0,"0"0"160"0,0 0 71 0,8 4 56 0,-8-1 52 15,0 4 39-15,0 0 35 0,6 0 29 0,-6 2 27 0,0 2 23 0,0-5 22 16,6 5 22-16,-6 0 22 0,7 0-242 0,-1 0-289 0,-6 0-54 0,7 0-21 16,-7-3-47-16,6 3-51 0,-6 0-49 0,7-4-46 0,-1 4-47 0,-6-4-45 15,6 4-41-15,2-3-44 0,-2-5-134 0,0 5-139 0,1 0-31 0,-1-1-12 0,1 0 22 16,-7-3 27-16,7 3 48 0,-1 0 48 0,0 1 56 0,-6 3 56 0,6-4 57 0,-6 4 56 15,0 0 60-15,0 4 86 0</inkml:trace>
  <inkml:trace contextRef="#ctx0" brushRef="#br0" timeOffset="52830.95">15156 4817 0 0,'-7'15'156'0,"7"0"166"0,-6-1 71 0,6 1 58 15,-6-5 51-15,6 2 40 0,-8-1 39 0,8 0 35 0,0-4 32 0,0 0 30 0,0 1 29 16,0-1 26-16,0-3 27 0,0-1-276 0,0-3-333 0,8 4-51 0,-8-4-11 16,6 0-31-16,0-4-35 0,1 1-47 0,-1-1-52 0,1 0-90 0,0-3-92 15,5 0-192-15,-6 0-196 0,8-4-47 0,-1 0-21 0,0 0 18 0,0-4 24 16,0 0 31-16,0 1 31 0,7-1 45 0,-7-4 51 0,0 5 68 0,0-4 73 15,-1 3 96-15,8-3 110 0</inkml:trace>
  <inkml:trace contextRef="#ctx0" brushRef="#br0" timeOffset="53097.79">15963 4399 0 0,'-6'0'256'0,"-1"-3"161"0,7 3 84 0,-6-4 62 0,0 4 50 0,-2 0 50 15,8-3 50-15,-6 3 41 0,6 0 39 0,-6 0 36 0,6 0 34 0,0 3 13 0,-6 1-526 16,6 3-350-16,0 0 0 0,-7 1 0 0,7 3 0 0,0 0 0 0,0 4 0 16,0-1 0-16,0 4 0 0,0 1 0 0,-7 3 0 0,7 3 0 0,0 1 0 15,-6 0 0-15,6 3 0 0,0 4 0 0,-7-3 0 0,7-2 0 0,0 2 0 0,-6-1 0 16,6 0 0-16,-6 1-71 0,6-5-352 0,0 1-34 0,-8-4-32 0,8 0-123 15,0-4-126-15,0-3 3 0,0 0 26 0,0-4 49 0,8-4 52 0,-8-4 50 0,0 1 49 16,6-4 72-16,0-4 69 0,-6 1 64 0,7-4 62 0,-1-1 60 0,1-2 93 16</inkml:trace>
  <inkml:trace contextRef="#ctx0" brushRef="#br0" timeOffset="53330.23">16009 4813 0 0,'6'-7'109'0,"1"4"171"0,6-1 91 0,-6 0 65 0,5 4 59 0,-5 0 48 16,0 4 49-16,5 0 40 0,-5 3 36 0,0 0 35 0,-1 5 30 0,1-6 27 0,6 6 27 15,-6-2-239-15,-1 1-285 0,6 1-81 0,-4-1-93 0,-2 0-89 0,0 0 0 16,1-4 0-16,-1 4 0 0,1-4 0 0,0 0 0 0,-1-3 0 0,6 0 0 15,-4-4 0-15,-2 0 0 0,0-4 0 0,1 0-31 0,0-3-39 0,6 0 2 0,-7-4 2 16,0 0 4-16,1-4 4 0,0 1 5 0,-1-5 16 0,0 5 15 0,1-4 23 16,-7-1 24-16,7 1 21 0,-7-1 25 0,6 1 18 0,-6 3 18 0,0-3 11 15,0 3-108-15,0 5-10 0,-6-2 0 0,6 1 0 0,-7 4 0 0,0 3 0 0,1-3 0 16,0 7 0-16,-1 0 0 0,0 0 0 0,1 4 0 0,-7 3 0 0,7 0 0 16,-8 1 0-16,8-1 0 0,-8 1 0 0,8 2 0 0,-6 1 0 0,5 1 0 15,-6-6 0-15,6 6 0 0,1-1 0 0,0-4-434 0,-2 0-224 0,2 1-176 16,0-5 3-16,6 0 29 0,-6 5 43 0,6-4 47 0,0-4 59 0,0 0 63 0,0 0 61 15,0 0 63-15,6-4 91 0,0 4 89 0,0-3 88 0,2-2 134 0</inkml:trace>
  <inkml:trace contextRef="#ctx0" brushRef="#br0" timeOffset="53730.93">16589 4542 0 0,'6'-11'279'0,"1"0"173"0,-7 4 93 0,0 0 65 0,0 0 50 0,0-1 43 0,0 1 37 16,-7 7 31-16,1-4 31 0,0 4 27 0,-8 0 25 0,8 0 16 0,-8 4-794 15,1 3-76-15,1-3 0 0,5 7 0 0,-6-4 0 0,0 4 0 0,6 0 0 16,-6 4 0-16,7-1 0 0,0 1 0 0,-1-1 0 0,7 2 0 0,-7-2 0 16,7 0 0-16,-6 1 0 0,6 0 0 0,0 0 0 0,0-4 0 0,6 3 0 0,-6-3 0 15,0-4 0-15,7 4 0 0,0-3 0 0,-7 0-63 0,6-5-37 0,0 1-5 0,1-1-4 16,-1-3-17-16,1 0-18 0,0 0-19 0,5-3-18 0,-5-1-12 0,0-3-10 16,-1-1-7-16,0 0-4 0,7-2 2 0,-6-1 4 0,6 0 16 0,-7-4 19 15,2 4 26-15,4-3 30 0,-5-1 55 0,6 0 55 0,-7 1 57 0,1 0 59 16,5-2 44-16,-4 5 44 0,-2-3 44 0,0 3 43 0,1 0 25 0,-7 3 22 15,7 1 2-15,-1 0 3 0,-6-1-10 0,6 5-66 0,-6 3-260 0,0 0 0 0,7 0 0 16,-7 3 0-16,0 5 0 0,0-5 0 0,0 8 0 0,0-3 0 0,0 6 0 0,0 1 0 16,0-1 0-16,0 6 0 0,-7-3 0 0,7 5 0 0,0 4 0 0,0 0 0 15,-6 3 0-15,6 1 0 0,0 2 0 0,0 1 0 0,-6 0 0 0,6 3 0 16,-7 2 0-16,7-2 0 0,0 1 0 0,-7 3 0 0,7-3 0 0,-6 3 0 16,6-4 0-16,-6 1 0 0,6 0 0 0,-8-4 0 0,2 0 0 0,0 0 0 0,6-1 0 15,-7-2 0-15,1-4 0 0,-1-1 0 0,1 1 0 0,-1-4 0 0,-5-1 0 0,4-2 0 16,2-1 0-16,-7 1 0 0,0-5 0 0,0-3 0 0,0 1 0 0,0-1 0 15,0-4 0-15,-7-3-396 0,8-1-209 0,-8 1-150 0,6 0-28 0,-5-4-5 16,0-4 37-16,0 0 45 0,-1-3 53 0,-6 0 55 0,6-2 54 0,1-1 55 16,-1-5 83-16,-6 1 81 0,7 0 85 0,-7-5 93 0</inkml:trace>
  <inkml:trace contextRef="#ctx0" brushRef="#br0" timeOffset="81129.55">4474 6425 0 0,'0'-3'164'0,"0"3"170"0,0 0 75 0,0 0 60 15,0 3 52-15,-6-3 47 0,6 4 46 0,0-4 36 0,0 4 28 0,0-1 30 16,0 1 28-16,-6 0 34 0,6-1 34 0,0 4-275 0,0-7-332 0,0 5-157 0,0-2-40 16,6 1 0-16,-6 0 0 0,6-1 0 0,-6-3 0 0,8 4 0 0,-2-4 0 15,0 4 0-15,1-4 0 0,-1 0 0 0,8 0 0 0,-8 0 0 0,7 0 0 16,0 0 0-16,0 0 0 0,0 0 0 0,0 0 0 0,0-4 0 0,0 4 0 16,1-4 0-16,5 1 0 0,-6-1 0 0,0 0 0 0,7 1 0 0,-8-2 0 0,8 1 0 15,-7 1 0-15,0 0 0 0,0-1 0 0,0-3 0 0,0 3 0 0,0 0 0 0,0 1 0 16,-6-1 0-16,5 4 0 0,-5-3 0 0,6-1 0 0,-7 4 0 0,1-4 0 15,0 4 0-15,-1-4 0 0,-6 4 0 0,7 0 0 0,-1 0 0 0,-6 0 0 16,0 0 0-16,0 0 0 0,0 0 0 0,0 0-200 0,0 0-314 0,0 0-127 0,0 0-82 16,0 0-66-16,0 0 28 0,-6 4 44 0,6-4 48 0,-7 0 48 0,1 4 48 0,-1-4 51 15,0 0 62-15,1 4 71 0,0-4 83 0,-8 0 89 0</inkml:trace>
  <inkml:trace contextRef="#ctx0" brushRef="#br0" timeOffset="81596.14">4553 6462 0 0,'0'0'181'0,"-6"0"175"0,6 0 79 0,0 0 68 0,-7 4 63 0,7-4 53 15,0 0 53-15,0 4 35 0,-7-4 28 0,7 3 31 0,0-3 28 0,0 4 32 16,0 0 30-16,-6 3-681 0,6-4-175 0,0 5 0 0,0-5 0 0,0 5 0 0,0 3 0 16,6-4 0-16,-6 4 0 0,0 0 0 0,7 4 0 0,-7-1 0 0,0 1 0 15,7 3 0-15,-1 1 0 0,0 3 0 0,-6 3 0 0,7 1 0 0,0-1 0 16,-1 5 0-16,1-1 0 0,-7 4 0 0,6 0 0 0,0-1 0 0,1 5 0 0,0 0 0 15,-7 4 0-15,6-1 0 0,0 0 0 0,-6 4 0 0,0-4 0 0,8 4 0 16,-8 0 0-16,0-4 0 0,0 5 0 0,0-1 0 0,0-4 0 0,0 4 0 0,0-4 0 16,0 0 0-16,-8-3 0 0,8 0 0 0,0-1 0 0,-6 1 0 0,6-4 0 15,-6 0 0-15,6-4 0 0,-7 1 0 0,7-5 0 0,0 1 0 0,-7-3 0 16,7-2 0-16,-6-3 0 0,6-3 0 0,-6 3 0 0,6-7 0 0,0 0 0 0,0 0 0 16,-7 0 0-16,7-7 0 0,0 3 0 0,0-4 0 0,0 1 0 0,0 0 0 15,0-4 0-15,0 0 0 0,0 0 0 0,0 0 0 0,0 0 0 0,0 0 0 0,0 0 0 16,0 0 0-16,0 3 0 0,0-3 0 0,0 0 0 0,0 0 0 0,7 0 0 15,-7 0 0-15,0 0 0 0,6 0 0 0,-6 5 0 0,6-5 0 0,1 0 0 16,0 0 0-16,-1 0 0 0,0 0 0 0,2 0 0 0,-2 0 0 0,7 0 0 0,-7 0 0 16,7 0 0-16,-6 0 0 0,5 0 0 0,2-5 0 0,-1 5 0 0,0-3 0 15,-7-1 0-15,14 4 0 0,-7-4 0 0,0 1 0 0,0-1 0 0,0 1 0 0,0-1 0 16,0-3 0-16,0 3 0 0,0 0 0 0,-7 1 0 0,8-1 0 0,-1 0 0 16,-7-3 0-16,8 3 0 0,-8 4 0 0,0-3 0 0,0-1 0 0,1 0 0 15,0 4 0-15,-1-3 0 0,-6 3 0 0,7-4 0 0,-7 4 0 0,6 0 0 16,-6 0 0-16,0 0 0 0,0 0 0 0,-6 0-502 0,6 4-396 0,-7-4 22 0,1 0 30 15,6 3 33-15,-7-3 38 0,0 4 45 0,1-4 53 0,0 4 59 0,0-1 83 0,-8-3 90 16,8 0 125-16,-1 0 164 0</inkml:trace>
  <inkml:trace contextRef="#ctx0" brushRef="#br0" timeOffset="84812.94">17390 6088 0 0,'0'-3'183'16,"0"-1"164"-16,6 0 63 0,-6 0 50 0,0 4 41 0,0-3 41 0,0 3 39 16,0 0 35-16,7 0 37 0,-7 0 37 0,0 0 37 0,0 0 35 0,0 0 35 15,6 0-285-15,-6 0-350 0,7 3-30 0,-7-3-16 0,6 4-116 0,1-4 0 0,-7 4 0 16,6 0 0-16,0-1 0 0,2 1 0 0,-2 0 0 0,7-1 0 0,-6-3 0 0,5 8 0 16,1-5 0-16,1 1 0 0,-8 0 0 0,14-1 0 0,-7 1 0 0,-1-4 0 15,2 4 0-15,-2-4 0 0,8 4 0 0,-7-4 0 0,7 0 0 0,-8 0 0 16,8 0 0-16,-6 0 0 0,-2 0 0 0,8-4 0 0,-7 4 0 0,0-4 0 15,0 4 0-15,0 0 0 0,0-4 0 0,-6 4 0 0,5-3 0 0,-4 3 0 16,-2-4 0-16,0 4 0 0,0-4 0 0,1 4 0 0,0 0 0 0,-7 0 0 0,6 0 0 0,-6 0 0 16,0 0 0-16,0 0 0 0,0 4 0 0,7-4 0 0,-7 4 0 0,0-1 0 15,0 1 0-15,0-4 0 0,-7 8 0 0,7-5 0 0,0 4 0 0,0 4 0 16,0-4 0-16,-6 4 0 0,6 1 0 0,0-1 0 0,0 3 0 0,-7 0 0 16,7 2 0-16,0 2 0 0,-7-4 0 0,7 5 0 0,0 3 0 0,-6-4 0 0,6 4 0 15,0 0 0-15,-6 0 0 0,6 4 0 0,0-4 0 0,0 4 0 0,-6-1 0 16,6 1 0-16,0 3 0 0,-8-4 0 0,8 6 0 0,0-3 0 0,0 2 0 0,0-1 0 15,-6 4 0-15,6-3 0 0,0-1 0 0,0 0 0 0,0 0 0 0,-6 0 0 16,6 1 0-16,0-1 0 0,0 0 0 0,0-3 0 0,0 3 0 0,0-3 0 16,0 0 0-16,-7-1 0 0,7 1 0 0,0-4 0 0,0 3 0 0,0-2 0 0,0 2 0 15,0-3 0-15,0 0 0 0,0 0 0 0,-7 0 0 0,7 1 0 0,0-2 0 16,0-3 0-16,0 4 0 0,0-3 0 0,-6-1 0 0,6 0 0 0,0 0 0 0,0-2 0 16,-7-2 0-16,7 4 0 0,0-3 0 0,-6-4 0 0,6 3 0 0,0-3 0 15,-6 1 0-15,6-2 0 0,-7 1 0 0,7 1 0 0,-7-1 0 0,7-4 0 16,-6 0 0-16,6 1 0 0,-6-2 0 0,6-2 0 0,-7 4 0 0,7-5 0 0,-7 5 0 15,1-5 0-15,-1 1 0 0,7 0 0 0,-6-1 0 0,0 1 0 0,-1 0 0 16,0-1 0-16,-5-3 0 0,4 4 0 0,2 0 0 0,0-4 0 0,-7 4 0 0,6-4 0 16,-6 3 0-16,7-3 0 0,-8 0 0 0,8 4 0 0,-7-4 0 0,0 0 0 15,7 0 0-15,-7 0 0 0,-1 0 0 0,8 0 0 0,-7 0 0 0,0 0 0 16,0 0 0-16,0-4 0 0,0 4 0 0,7 0 0 0,-8-3 0 0,1 3 0 0,0-4 0 16,0 4 0-16,1-4 0 0,-2 0 0 0,1 1-124 0,0-5-768 0,0 1-3 15,0 3 31-15,0-3 32 0,7 0 38 0,-8-5 46 0,8 6 49 0,-7-5 70 0,7 0 75 16,-1-5 88-16,0 2 94 0,-5 0 128 0,12-4 166 0</inkml:trace>
  <inkml:trace contextRef="#ctx0" brushRef="#br0" timeOffset="85998.75">18725 4891 0 0,'0'-9'184'0,"0"3"174"0,0-2 78 16,0 4 61-16,6-3 55 0,-6 4 47 0,0-1 47 0,0 1 34 0,0 3 32 0,0-4 32 15,0 4 30-15,0 0 38 0,0 0 39 0,0 0-505 0,7 0-346 0,-7 4 0 0,0-1 0 16,0 1 0-16,0 3 0 0,0 0 0 0,7 5 0 0,-7-6 0 0,0 10 0 16,0-2 0-16,0 1 0 0,0 3 0 0,0 4 0 0,0 0 0 0,0-1 0 15,0 9 0-15,0-4 0 0,0 3 0 0,0 4 0 0,-7-4 0 0,7 5 0 0,0-5 0 16,-7 4 0-16,7 0 0 0,-6-3 0 0,6-2 0 0,-7-2 0 0,7 0 0 15,0-5 0-15,-6 1 0 0,6-3 0 0,-6-1 0 0,6-3 0 0,-7-5 0 0,7 2 0 16,0-5 0-16,0-3 0 0,0 0 0 0,-7-1 0 0,7-3 0 0,0-3 0 16,0-1 0-16,0-3 0 0,0-1 0 0,0-3 0 0,0 0 0 0,7-3 0 15,-7-1 0-15,0-4 0 0,7-3 0 0,-7 1 0 0,6-1 0 0,0-1 0 16,-6-2 0-16,7-1 0 0,6-3 0 0,-6 3 0 0,-1 1 0 0,7-1 0 0,-6 4 0 16,5-4 0-16,1 4 0 0,-6 4 0 0,6-4 0 0,1 4 0 0,-2 3 0 0,1 1 0 15,0 2 0-15,-6 1 0 0,5 0 0 0,2 4 0 0,-2 0 0 0,2 0 0 16,-8 3 0-16,7 1 0 0,1-1 0 0,-2 4 0 0,-6 0 0 0,8 0 0 15,-1 0 0-15,0 4 0 0,-6-4 0 0,5 3 0 0,-4-3 0 0,4 4 0 16,1-4 0-16,-6 3 0 0,6-3 0 0,-7 4-392 0,8-4-320 0,-8 0-131 0,6 0 8 16,-5 0 31-16,6-4 40 0,-6 1 44 0,6-1 56 0,-6 1 58 0,5-5 67 15,-6 1 69-15,8-1 96 0,-8-3 96 0,7 0 112 0,-6 4 142 0</inkml:trace>
  <inkml:trace contextRef="#ctx0" brushRef="#br0" timeOffset="86812.67">19728 4806 0 0,'0'-7'169'0,"6"-5"173"0,-6 6 78 16,0-5 67-16,0 3 65 0,0 1 65 0,0 0 61 0,0-1 48 0,0 0 42 16,0 6 32-16,0-3 29 0,0 2 23 0,0-1 23 0,0 0-799 0,0 1-76 0,0 3 0 15,0 0 0-15,0 0 0 0,0 0 0 0,0 0 0 0,0 0 0 0,0 3 0 0,0 1 0 16,0 0 0-16,0 4 0 0,0-2 0 0,0 6 0 0,7-1 0 0,-7 3 0 15,0 0 0-15,0 5 0 0,0 4 0 0,0-2 0 0,6 5 0 0,-6 3 0 16,0 0 0-16,0 4 0 0,0 0 0 0,0 4 0 0,0 0 0 0,-6 3 0 0,6-4 0 16,0 5 0-16,0-4 0 0,-7 0 0 0,7 0 0 0,-6-2 0 0,6-2 0 15,-7 0 0-15,7 0 0 0,-6-3 0 0,6-5 0 0,-7 1 0 0,7-4 0 0,-6 0 0 16,6-4 0-16,-6-3 0 0,6 0 0 0,-8-1 0 0,8-6 0 0,0 3 0 16,-6-4 0-16,6 0 0 0,0-3 0 0,0-1 0 0,-6-3 0 0,6 0 0 15,0-3 0-15,-7-1 0 0,7 0 0 0,-6-3 0 0,-1-4-33 0,7-3-351 0,-6-1-31 16,-1-4-28-16,1 1 9 0,0-3 10 0,-2-2 38 0,2-2 41 0,0-4 30 15,-1-1 29-15,0 1 46 0,1-1 46 0,0 1 68 0,-1 0 66 0,1-1 53 16,-1 5 50-16,0-1 50 0,1 4 53 0,0 0 36 0,-1 4 35 0,0 2 17 0,1 2 17 16,0 7 10-16,-1-4 9 0,1 7-14 0,-1 1-20 0,0 3-18 0,1 0-19 15,0 3-17-15,-2 5-18 0,2-1-23 0,0 0-19 0,-1 4-26 0,1 1-31 16,-1 2-37-16,1-3-41 0,-1 8-64 0,1-5-70 0,0 1-58 0,6 4-55 16,-8-5-47-16,2 4-43 0,6 1-120 0,-6-5-125 0,6 1-29 0,-7-1-13 0,7-3 20 15,0 4 31-15,0-8 47 0,0 4 47 0,7-7 68 0,-7 4 66 0,6-8 64 0,0 0 59 16,2 0 58-16,-2-4 81 0</inkml:trace>
  <inkml:trace contextRef="#ctx0" brushRef="#br0" timeOffset="86946.35">19611 5253 0 0,'20'-15'138'0,"-1"5"154"0,0-1 98 0,-6 3 68 16,7 1 58-16,-1 0 50 0,-6 3 45 0,7 0 35 0,-7 4 31 0,0 0 32 15,0 0 27-15,0 4 24 0,-7 0 23 0,8 3-236 0,-8-4-283 0,0 5-166 16,2-1-98-16,-2 4 0 0,0-4 0 0,7 1-67 0,-6 3-150 0,-1-3-86 0,1 2-82 16,-1-3-179-16,0 1-185 0,8-1-3 0,-8 0 20 0,7 0 32 0,-6 2 37 15,6-6 46-15,-7 1 50 0,8-1 58 0,-8-3 60 0,7 4 80 0,-6-8 84 16,5 4 87-16,1-3 133 0</inkml:trace>
  <inkml:trace contextRef="#ctx0" brushRef="#br0" timeOffset="87747.14">20099 5074 0 0,'0'-4'203'15,"0"4"177"-15,0-4 83 0,7 4 65 0,-7 0 60 0,0-3 53 0,0 3 49 16,6 0 47-16,-6 0 40 0,0 0 39 0,0 0 37 0,0 0 31 0,6-4-253 16,2 4-631-16,-8 4 0 0,6-4 0 0,-6 0 0 0,6-4 0 0,0 4 0 0,1 0 0 15,-7 0 0-15,7-4 0 0,6 4 0 0,-7-3 0 0,0-1 0 0,8 0 0 16,-8 1 0-16,8-1 0 0,-2 1 0 0,1-5 0 0,1 5 0 0,-2-6 0 0,2 2 0 16,5 4 0-16,-6-4 0 0,0-1 0 0,7 1 0 0,-8 0 0 0,2-1 0 15,5 1 0-15,-6 0 0 0,0-1 0 0,1 1 0 0,-2 0 0 0,1 0 0 16,-6 3 0-16,6-3 0 0,-7 3 0 0,8 0 0 0,-8-3 0 0,-6 3 0 15,6 1 0-15,1 3-217 0,-7-5-71 0,7 5-17 0,-7-4-1 0,0 4 5 0,0 0 11 16,0 0 17-16,-7 0 16 0,7 0 17 0,-7 0 16 0,1 0 14 0,6 0 20 0,-6 0 19 16,-2 4 47-16,2-4 45 0,6 5 43 0,-6-5 41 0,-7 3 47 0,6 1 51 15,1-4 40-15,-1 4 40 0,1-1 21 0,0 5 15 0,-8-5 12 0,8 1 8 16,-1 0 4-16,-6 3 6 0,7 0-1 0,-7 0-3 0,6 1-7 0,-6 3-8 16,7-4-26-16,-8 4-24 0,2 0-23 0,5 3-24 0,-6-3-128 0,0 5-5 0,-1-2 0 15,8 1 0-15,-6-1 0 0,-2 5 0 0,1-5 0 0,7 1 0 0,-8 3 0 16,8-3 0-16,-6 0 0 0,4-1 0 0,2 1 0 0,0-4 0 0,-1 0 0 0,1 0 0 15,6 0 0-15,-7-4 0 0,7 5 0 0,0-6 0 0,0-2 0 0,0 3 0 16,0-3 0-16,7 0 0 0,-7-4 0 0,6 3 0 0,1-3 0 0,-7 4 0 16,6-4 0-16,8 0 0 0,-8 0 0 0,0 0 0 0,8-4 0 0,-8 4 0 0,7-3 0 15,0 3 0-15,0-4 0 0,-1-3 0 0,2 3 0 0,-1 0 0 0,0-2 0 16,0-2 0-16,7 4 0 0,-8-3 0 0,2-1 0 0,5 1 0 0,-6 0 0 0,0 0 0 16,7-1 0-16,-7 1 0 0,0 0 0 0,0 3 0 0,-1-3 0 0,2 3 0 15,-8-3 0-15,8 4 0 0,-8-3 0 0,1 3 0 0,-1 3 0 0,0-3 0 16,1 3 0-16,-7 0 0 0,7 0 0 0,-7 0 0 0,0 3 0 0,0-3 0 15,0 3 0-15,-7 3 0 0,7 0 0 0,-7-2 0 0,1 3 0 0,6 1-374 0,-6-1-74 16,-1 0-71-16,1 1-134 0,-1 3-132 0,-6-4 23 0,7 4 47 0,-8-4 51 16,8 5 51-16,-7-2 46 0,6-3 48 0,-6 4 69 0,1-2 73 0,-2 0 66 0,1 0 70 15,0-2 82-15,-6 0 125 0</inkml:trace>
  <inkml:trace contextRef="#ctx0" brushRef="#br0" timeOffset="87896.25">20203 5400 0 0,'-6'0'179'0,"6"0"167"15,0 0 63-15,0 0 53 0,0 0 48 0,0 0 46 0,0 3 43 0,0-3 43 0,0 0 37 16,0 4 38-16,6-4 36 0,-6 0 38 0,0 0 37 0,6 0-286 0,2 0-364 15,-8 0-178-15,6 0 0 0,0 0 0 0,1 0 0 0,-1 0 0 0,1 0 0 16,0 0 0-16,5 0 0 0,-6 0 0 0,8-4 0 0,-8 4 0 0,8-3 0 0,-1 3 0 16,-1-4 0-16,2 0 0 0,-8 1 0 0,7-5-110 0,0 1-283 0,0 0-110 15,0 3-109-15,0-7-91 0,1 4-75 0,-8-1 30 0,7 1 44 0,0-3 51 16,-6 1 52-16,-1 0 50 0,0 0 50 0,0-2 74 0,2 4 78 0,-8 0 75 0,6-1 75 16</inkml:trace>
  <inkml:trace contextRef="#ctx0" brushRef="#br0" timeOffset="88182.41">20418 5220 0 0,'-6'4'158'0,"-1"3"173"0,-6-3 80 0,7 3 64 15,-1 4 55-15,1-4 53 0,-1 4 46 0,0 0 39 0,-5 0 38 0,12 0 35 0,-14 1 33 16,8 2 31-16,6 1 31 0,-6 3-292 0,-1-3-544 0,1 3 0 0,6 1 0 16,-7-5 0-16,7 5 0 0,-7-5 0 0,7 4 0 0,0 1 0 0,0-5 0 15,0 1 0-15,0 4 0 0,0-5 0 0,0 0 0 0,7 1 0 0,-7-5 0 16,7 2 0-16,-7-1 0 0,6 0 0 0,1-3 0 0,-1-5 0 0,-6 4 0 0,13-7 0 16,-6 4 0-16,-1-8 0 0,0 1 0 0,8-1 0 0,-8-3-101 0,7-4-89 15,-7 0-14-15,8-5 3 0,-2 2 6 0,2-4 9 0,-1 0 13 0,-7 0 26 0,8-4 27 16,-2 0 33-16,2 0 31 0,-2-1 29 0,2 5 28 0,-1-4 32 0,-1 4 33 15,-5 0 32-15,6-1 34 0,-7 5 19 0,8 0 21 0,-8 2 18 0,1 1 17 16,-1 0 2-16,0 4 0 0,-6 3-10 0,7 0-179 0,0 1-20 0,-7 3 0 16,0 0 0-16,6 3 0 0,-6 1 0 0,0 0 0 0,0-1 0 0,0 5 0 0,0-5 0 15,0 6 0-15,0 0 0 0,0 0 0 0,0-2 0 0,0 3 0 0,0-2 0 16,0-1 0-16,0 4 0 0,0-4-400 0,0 1-110 0,0-5-110 0,0 5-91 0,0-1-80 16,6-3 23-16,-6-4 42 0,8 3 56 0,-8-6 57 0,6 3 57 0,0-8 55 15,-6 5 80-15,7-8 78 0,-1 3 71 0,1-7 72 0</inkml:trace>
  <inkml:trace contextRef="#ctx0" brushRef="#br0" timeOffset="88397.99">20842 4864 0 0,'6'-25'206'0,"0"3"187"0,2 4 93 16,-2 0 69-16,0 3 62 0,0 1 47 0,1 2 38 0,-7 2 46 0,7 2 43 15,-7 4 38-15,0 0 34 0,6 4 31 0,-6 0-451 0,0 4-443 0,7 3 0 0,-7-2 0 16,0 5 0-16,0-2 0 0,6 6 0 0,-6-3 0 0,0 8 0 0,0-1 0 16,6 4 0-16,-6 0 0 0,0 6 0 0,8 3 0 0,-8-2 0 0,0 8 0 0,0-2 0 15,6 3 0-15,-6 2 0 0,0 0 0 0,0 4 0 0,0 0 0 16,0 1 0-16,0-6 0 0,0 5 0 0,0 0 0 0,0-4 0 0,0 1 0 0,0-4 0 15,0 0 0-15,0-2 0 0,0-5 0 0,0 0 0 0,0-1 0 0,0-7 0 0,0 0 0 16,0-5 0-16,0-2 0 0,-6 1 0 0,6-2 0 0,0-7 0 0,-8 1 0 16,8-5 0-16,-6-3 0 0,6 0 0 0,-6-3-618 0,-1-5-246 0,1 1 1 0,-1-7 22 15,0-2 35-15,1-2 37 0,0 0 56 0,0-8 59 0,-2 1 76 0,2-4 80 16,6-2 97-16,-6-1 97 0,6-4 94 0,-7 3 138 0</inkml:trace>
  <inkml:trace contextRef="#ctx0" brushRef="#br0" timeOffset="88595.52">21356 4956 0 0,'0'15'235'0,"0"0"182"0,0-1 86 0,0 0 69 0,0 1 59 0,-7 0 49 16,7 0 40-16,0-4 38 0,0 0 36 0,0 0 33 0,0-4 30 0,0 1 27 16,0-5-571-16,0 1-313 0,7-1 0 0,-7-3 0 0,13 0 0 0,-7 0 0 0,1-3 0 15,6-1 0-15,0-3 0 0,1 3 0 0,-2-3 0 0,2 0 0 0,5-1 0 16,-6-3 0-16,0 4-246 0,7-4-326 0,-8 0-120 0,8 0-67 0,-7-1-49 15,0 5 30-15,0-3 41 0,0-1 55 0,0 0 57 0,-6 3 62 0,-1-3 60 16,0 4 84-16,1-4 84 0,-7 4 80 0,0 0 83 0</inkml:trace>
  <inkml:trace contextRef="#ctx0" brushRef="#br0" timeOffset="88765.48">21545 4722 0 0,'-7'-8'234'0,"7"-3"179"0,-6 8 81 16,6-4 69-16,0 3 62 0,0 4 57 0,-7-4 53 0,7 4 42 0,0 4 38 0,0 0 33 15,0 0 32-15,-6 2 28 0,6 5-691 0,0 0-217 0,0 0 0 0,0 5 0 16,-6-2 0-16,6 7 0 0,-8-2 0 0,8 4 0 0,-6 2 0 0,0 1 0 0,0 3 0 15,6 4 0-15,-7-4 0 0,-6 7 0 0,6-2 0 0,1 2 0 0,0 1 0 16,-8-1 0-16,8 1 0 0,-8 0 0 0,8-1 0 0,-7-3 0 0,0 4 0 16,6-4 0-16,-5 0 0 0,-2-4 0 0,2 0-251 0,-1-3-426 0,-1-1-173 15,2-6 5-15,-2 4 29 0,2-5 44 0,5-4 45 0,-6-3 57 0,0-1 59 0,7-1 65 16,-8-6 63-16,8-3 99 0,0-3 94 0,-2-1 90 0,8-3 131 0</inkml:trace>
  <inkml:trace contextRef="#ctx0" brushRef="#br0" timeOffset="88929.78">21278 5363 0 0,'12'-15'186'16,"2"1"185"-16,-1 0 96 0,7 5 83 0,-8 0 79 0,8 4 56 0,-7 1 50 0,7 4 40 15,-8 0 36-15,8 4 33 0,-6 3 32 0,5 5 26 0,1-1-542 0,-2 3-360 16,2 0 0-16,0 5 0 0,-1 3 0 0,1-3 0 0,0 6 0 0,-1-3 0 16,1 4 0-16,6-1 0 0,-7 1 0 0,7 0 0 0,-6-1 0 0,6 1 0 0,0 0 0 15,-7-5 0-15,7 1 0 0,1 0 0 0,-7 0 0 0,5-4 0 0,-5-2 0 16,0-2 0-16,-1 1 0 0,0-4 0 0,0-4-228 0,-5 0-442 0,-1-3-183 0,0-4 3 16,0 0 34-16,-7 0 42 0,1-7 48 0,0 3 62 0,-1-7 62 0,0 4 60 15,-6-4 62-15,0-4 87 0,0 1 87 0,-6-2 94 0,0-2 137 0</inkml:trace>
  <inkml:trace contextRef="#ctx0" brushRef="#br0" timeOffset="95145.45">9418 7308 0 0,'0'-4'201'0,"6"1"181"0,-6-1 88 15,0 0 69-15,0 1 61 0,0-1 51 0,0 4 46 0,0 0 41 0,0 0 38 0,0 0 33 16,0 0 32-16,0 0 29 0,-6 0-253 0,6 4-617 0,0-1 0 0,-6 1 0 16,6 0 0-16,0 3 0 0,0 0 0 0,-6 5 0 0,6-5 0 0,0 4 0 0,0 3 0 15,0 1 0-15,0 0 0 0,0 3 0 0,0 0 0 0,0 4 0 0,0 1 0 16,0 2 0-16,0 1 0 0,0-1 0 0,6 5 0 0,-6 0 0 0,0-1 0 0,0 3 0 16,6 2 0-16,-6-6 0 0,0 9 0 0,0-4 0 0,0 0 0 0,6 0 0 15,-6 4 0-15,0-4 0 0,0 0 0 0,0 0 0 0,0-1 0 0,0-2 0 16,0 3 0-16,0-4 0 0,0 0 0 0,0-3 0 0,-6 0 0 0,6-5 0 0,0 2 0 15,0-1 0-15,0-4 0 0,-6 0 0 0,6 0 0 0,0-2 0 0,0-2 0 16,-6-3 0-16,6 0 0 0,0 0 0 0,0-4 0 0,-8 1 0 0,8-5 0 0,0 1 0 16,0 0 0-16,-6-4 0 0,6-4 0 0,-6 0-279 0,6-3-203 0,-7 0-99 15,7-1-99-15,-7-6-60 0,1-1-52 0,6 1 40 0,-7-8 51 0,1-1 68 0,0-2 70 16,6-1 77-16,-7-3 73 0,0 0 61 0,1-5 57 0,0 2 64 0,6-1 67 16</inkml:trace>
  <inkml:trace contextRef="#ctx0" brushRef="#br0" timeOffset="95311.92">9307 7620 0 0,'7'-26'124'0,"0"4"177"0,-7 4 96 0,6-1 74 15,0 1 69-15,-6 4 68 0,7 2 63 0,-7 2 52 0,7-1 51 0,-7 3 36 0,0 2 36 16,6 1 27-16,-6 1 29 0,0 1-751 0,0 3-151 0,0 0 0 0,0 3 0 16,0 1 0-16,0 1 0 0,-6 1 0 0,6 2 0 0,-7 3 0 0,0-4 0 15,7 8 0-15,-6-4 0 0,0 3 0 0,-1 1 0 0,0 3 0 0,1-3 0 16,-1 3 0-16,1 1 0 0,0-5 0 0,-2 0 0 0,2 5 0 0,0-4 0 0,0-1-400 16,6-2-178-16,-8-2-129 0,2-2-122 0,6 2 19 0,-6-6 38 0,6-1 57 15,-7 1 58-15,7-4 59 0,0-4 58 0,0 1 71 0,-6-1 73 0,6-3 79 16,0-4 80-16,6 4 91 0,-6-8 126 0</inkml:trace>
  <inkml:trace contextRef="#ctx0" brushRef="#br0" timeOffset="95479.92">9340 7440 27 0,'13'-15'260'0,"0"4"127"16,-7 4 88-16,8-4 70 0,-2 4 69 0,2 0 56 0,-2-1 54 0,2 5 27 15,-1-1 18-15,-1 4 28 0,2-4 28 0,-8 4 27 0,7 4-357 0,0 0-495 0,0-1 0 16,1 1 0-16,-2 3 0 0,2-3 0 0,-2 3 0 0,1 1 0 0,1-1 0 16,-2-4 0-16,2 5 0 0,-2 3 0 0,-5-4 0 0,6 0 0 0,0 2 0 15,0-3 0-15,0 2 0 0,0-1 0 0,0 0 0 0,-6 0 0 0,6-3 0 16,-7 4 0-16,1-5-374 0,-1 0-93 0,0 2-38 0,2-2-143 0,-2-3-141 0,0 4 19 0,-6-4 45 15,0 0 54-15,0 0 57 0,0 0 52 0,0 0 52 0,0 0 70 16,-6-7 73-16,6 2 65 0,0 2 67 0,-6-4 70 0,-2-1 118 0</inkml:trace>
  <inkml:trace contextRef="#ctx0" brushRef="#br0" timeOffset="95928.45">9197 6653 0 0,'0'-8'167'0,"0"1"169"0,0 0 74 0,0-1 52 0,6 1 44 15,-6 3 46-15,0 1 46 0,6 0 50 0,-6-1 52 0,0 4 42 0,0 0 42 16,7 0 34-16,-7 4 31 0,7-1-280 0,-1 4-519 0,-6 0-50 0,7 4 0 15,-7 0 0-15,0 0 0 0,6 4 0 0,-6-1 0 0,0 5 0 0,0-1 0 0,6 4 0 16,-6 0 0-16,0 3 0 0,8 1 0 0,-8 0 0 0,0-1 0 0,0 2 0 16,0 1 0-16,0-2 0 0,0-4 0 0,0 4 0 0,0-5 0 0,0 2 0 0,0-5 0 15,0 1 0-15,0-5 0 0,0-3 0 0,0 0 0 0,0 0 0 0,0-3 0 16,0-1 0-16,0 0 0 0,0-3 0 0,0-4 0 0,0 0 0 0,0 0 0 0,0-4 0 16,6 0 0-16,-6-3 0 0,0 0 0 0,0-4 0 0,6-4 0 15,-6 1 0-15,0-5 0 0,6 1 0 0,-6-4 0 0,8-4 0 0,-8 1 0 0,6-1 0 0,0-4 0 16,1-3 0-16,-1 4 0 0,1 1 0 0,0-2 0 0,-1 0 0 0,0 1 0 15,8 3 0-15,-8 4 0 0,7-3 0 0,-7 7 0 0,8-1 0 0,-8 1 0 16,8 4 0-16,-2 2 0 0,-6 1 0 0,8 0 0 0,-1 4 0 0,-1 0 0 0,2 3 0 16,-8 0 0-16,7 1 0 0,0-1 0 0,0 4 0 0,1 0 0 0,-2 0 0 15,2 0 0-15,-2 0 0 0,-5 0 0 0,6 0 0 0,0 4 0 0,-7-4 0 16,8 0 0-16,-2 3 0 0,-5-3 0 0,0 0 0 0,-1 0 0 0,1 0 0 0,-1 0 0 16,0 0 0-16,-6 0-638 0,7 0-129 0,-7 0-76 0,7 0 13 0,-7 0 30 15,0-3 45-15,0 3 47 0,0 0 63 0,0-4 64 0,0 0 70 0,-7 1 73 0,7-1 98 16,-7 4 103-16</inkml:trace>
  <inkml:trace contextRef="#ctx0" brushRef="#br0" timeOffset="97546.04">5100 7689 0 0,'0'-3'178'0,"0"3"170"0,0 0 72 0,0 0 51 0,0 0 40 0,0 0 48 0,0 0 47 16,0 3 46-16,0-3 47 0,0 0 42 0,7 4 42 0,-7-4 35 0,6 0 36 15,0 4-303-15,-6-4-551 0,8 0 0 0,-2 0 0 0,6 0 0 0,-5 0 0 16,0 0 0-16,6-4 0 0,-1 4 0 0,2 0 0 0,-2-4 0 0,2 4 0 16,-1-3 0-16,7 3 0 0,-8-4 0 0,8 4 0 0,-1-4 0 0,1 1 0 0,-7 3 0 15,6-4 0-15,1 0 0 0,-7 4 0 0,7-3 0 0,0-1 0 0,-1 0 0 16,-6 4 0-16,6-3 0 0,-5 3 0 0,-2-4 0 0,1 4 0 0,1-4 0 0,-2 4 0 15,2 0 0-15,-8-4 0 0,7 4 0 0,-6 0 0 0,-1 0 0 0,1 0 0 16,-1 0 0-16,0 0 0 0,-6 0 0 0,7 0 0 0,-7 0 0 0,7 0 0 16,-7 0 0-16,0 0 0 0,0 0 0 0,0 0 0 0,0 0 0 0,0 0 0 0,0 0 0 15,0 0 0-15,0 0-42 0,0 0-834 0,0 0-6 0,0 0 23 0,-7 0 31 16,7 0 36-16,-7-3 43 0,7 3 45 0,-6 0 63 0,6-3 68 0,-6 3 85 0,6-4 90 16,0 0 135-16,0 1 167 0</inkml:trace>
  <inkml:trace contextRef="#ctx0" brushRef="#br0" timeOffset="98145.38">6266 7561 0 0,'0'0'192'0,"0"0"178"0,0 0 83 0,0 0 68 0,0-4 59 0,0 4 51 0,0 0 48 15,0 0 40-15,0 0 36 0,0 0 32 0,0 0 31 0,0 0 34 0,0 0-18 16,0 0-834-16,7 4 0 0,-7-4 0 0,6 0 0 0,-6 0 0 0,6 0 0 16,-6 0 0-16,6 0 0 0,2-4 0 0,-2 4 0 0,7 0 0 0,-7-3 0 15,8 3 0-15,-8-3 0 0,7 3 0 0,0-5 0 0,0 2 0 0,0-1 0 0,0 0 0 16,7 1 0-16,-8-1 0 0,8 0 0 0,-7 1 0 0,7-4 0 0,0 2 0 16,-8 2 0-16,8 0 0 0,-1-1 0 0,-5 0 0 0,-2 0 0 0,8 1 0 0,-7-1 0 15,7 1 0-15,-8-1 0 0,2 1 0 0,-1-1 0 0,0 0 0 0,0 4 0 16,-1-4 0-16,-4 4 0 0,4-4 0 0,-5 4 0 0,-1 0 0 0,1 0 0 15,-1 0 0-15,1 0 0 0,-1 0 0 0,-6 0 0 0,6 0 0 0,-6 0 0 0,8 0 0 16,-8 0 0-16,0 0 0 0,0 0 0 0,0 0 0 0,0 0 0 0,0 0 0 0,0 0 0 16,0 0-519-16,0 0-356 0,0 0 3 0,0 0 25 0,0 0 36 0,-8-2 40 15,8 2 49-15,-6 0 53 0,6-5 75 0,-6 5 80 0,6-4 94 0,-7 4 96 16,7-3 121-16,-6-1 153 0</inkml:trace>
  <inkml:trace contextRef="#ctx0" brushRef="#br0" timeOffset="98596.95">7347 7393 0 0,'0'3'184'0,"0"-3"174"0,0 4 77 15,7-4 55-15,-7 4 48 0,0-4 48 0,0 3 45 0,0-3 50 0,0 0 50 16,6 0 40-16,-6 0 38 0,0 0 31 0,0 0 33 0,6 0-609 0,-6 0-264 15,7 0 0-15,-7 0 0 0,7 0 0 0,-1 0 0 0,0 0 0 0,1-3 0 16,6 3 0-16,-6 0 0 0,5 0 0 0,-4-4 0 0,4 4 0 0,2 0 0 0,-2-4 0 16,1 4 0-16,1-3 0 0,-2 3 0 0,2-4 0 0,-2 4 0 0,1-4 0 15,1 1 0-15,-2 3 0 0,2-4 0 0,-2 0 0 0,-5 4 0 0,6-3 0 0,0 3 0 16,-7-4 0-16,8 4 0 0,-8-4 0 0,7 4 0 0,-6 0 0 0,-1-4 0 16,1 4 0-16,-1 0 0 0,1 0 0 0,-1 0 0 0,1 0 0 0,-7 0 0 15,6 0 0-15,0 0 0 0,-6 0 0 0,8 0 0 0,-8 0 0 0,0 0 0 16,0 0 0-16,0 0 0 0,0 0 0 0,0 0 0 0,0 0-511 0,0 0-350 0,0 0-6 0,0 0 29 15,0 0 35-15,0 0 41 0,0 0 50 0,0 0 56 0,0 0 70 0,0 0 72 16,0 0 85-16,0 0 89 0,0 0 109 0,0 0 150 0</inkml:trace>
  <inkml:trace contextRef="#ctx0" brushRef="#br0" timeOffset="99545.38">8793 7338 0 0,'0'0'179'0,"0"-4"179"0,0 4 88 0,0 0 68 0,-7 0 59 15,7 0 52-15,0-4 49 0,0 4 41 0,0 0 41 0,0 0 32 0,0 0 34 0,0 0 24 16,0 0 29-16,0 0-855 0,0 0-20 0,0 0 0 0,0 0 0 0,0 0 0 16,0 0 0-16,0 0 0 0,7 0 0 0,-7 0 0 0,6 0 0 0,1 0 0 0,-1 0 0 15,0 0 0-15,8 0 0 0,-8 0 0 0,8 0 0 0,-1-3 0 0,-1 3 0 16,2 0 0-16,-2-3 0 0,8 3 0 0,-7-4 0 0,7 4 0 0,0-5 0 16,-1 2 0-16,0 3 0 0,0-4 0 0,1 4 0 0,0-4 0 0,-1 1 0 0,1 3 0 15,6-4 0-15,-7 0 0 0,1 4 0 0,6-3 0 0,-6 3 0 0,-1-4 0 16,1 4 0-16,6-3 0 0,-7 3 0 0,1 0 0 0,0 0 0 0,-1 0 0 0,1 0 0 15,0 0 0-15,-2 0 0 0,2 0 0 0,-7 0 0 0,7 3 0 0,-8-3 0 16,8 0 0-16,-7 0 0 0,1 4 0 0,-2-4 0 0,2 0 0 0,-2 0 0 16,1 3 0-16,-6-3 0 0,6 0 0 0,-7 0 0 0,0 0 0 0,8 0 0 0,-8 0 0 15,-6-3 0-15,7 3 0 0,0 0 0 0,-1 0 0 0,-6 0 0 0,7 0 0 16,-7-4 0-16,0 4 0 0,0 0 0 0,0 0-449 0,0 0-426 0,0 0 1 0,0 0 28 16,0 0 34-16,0 0 39 0,0 0 48 0,-7 0 51 0,7 4 75 0,-6-4 79 15,-1 3 95-15,0-3 96 0,1 0 109 0,0 4 150 0</inkml:trace>
  <inkml:trace contextRef="#ctx0" brushRef="#br0" timeOffset="100945.15">6311 5374 0 0,'0'0'161'0,"0"-4"162"0,0 4 63 0,0-3 52 15,0 3 48-15,0 0 51 0,7-4 51 0,-7 4 45 0,6 0 46 0,-6 0 39 0,7-4 43 16,-7 4 33-16,7 0 32 0,-1-4-273 0,0 4-333 0,1 0-132 0,0-3-88 16,-1 3 0-16,0 0 0 0,8-4 0 0,-8 4 0 0,7-3 0 0,1 3 0 15,-8-4 0-15,6 4 0 0,2-4 0 0,-8 1 0 0,7 3 0 0,1-4 0 16,-2 1 0-16,-6-1 0 0,8 1 0 0,-8-1 0 0,7-1 0 0,-6 5 0 0,0-3-98 16,5-1-227-16,-5 2-51 0,0 2-47 0,-1-5-86 0,0 5-84 0,-6-4-62 15,7 8-50-15,0-4 30 0,-7 0 39 0,6 5 43 0,-6-3 41 0,0 2 64 0,0-1 61 16,0 2 63-16,0 2 62 0,0-3 65 0,-6 3 67 0</inkml:trace>
  <inkml:trace contextRef="#ctx0" brushRef="#br0" timeOffset="101228.43">6376 5352 0 0,'-6'0'176'0,"6"3"174"0,-6-3 79 16,-1 4 62-16,7-4 54 0,-7 4 45 0,7-4 40 0,0 0 25 0,0 4 24 15,-6-4 19-15,6 0 19 0,0 3 26 0,0 1 25 0,-6 0-288 0,6-4-346 0,0 3-53 16,6 1-56-16,-6 0-25 0,0-1 0 0,0 5 0 0,6-1 0 0,-6 1 0 0,0-2 0 15,7 5 0-15,-7 5 0 0,7-2 0 0,-1 1 0 0,-6 3 0 0,6 0 0 16,-6 1 0-16,7 6 0 0,-7-3 0 0,7 4 0 0,-7 0 0 0,6 3 0 16,-6-4 0-16,0 5 0 0,7-1 0 0,-7 0 0 0,0 1 0 0,6-1 0 0,-6 0 0 15,0 1 0-15,6-5 0 0,-6 5 0 0,0-1 0 0,0-4 0 0,8-3 0 16,-8 4 0-16,0-4 0 0,0-4 0 0,6 1 0 0,-6-1 0 0,6-3 0 0,-6-1 0 16,6 0 0-16,-6-2 0 0,8-1 0 0,-2-4 0 0,0 0 0 0,-6 1 0 15,7-4 0-15,-1-1 0 0,1 0 0 0,0 2 0 0,-1-5 0 0,0 0 0 16,8 0 0-16,-8-5 0 0,0 2 0 0,7 0 0 0,-6-5 0 0,6 1-262 0,-7 0-285 15,8-4-122-15,-2 4-75 0,-5-2-61 0,6-1 32 0,-6-1 43 0,5 0 58 16,2-4 59-16,-8 4 53 0,7-3 54 0,-6-1 75 0,-1 1 79 0,1-1 80 16,6 1 82-16</inkml:trace>
  <inkml:trace contextRef="#ctx0" brushRef="#br0" timeOffset="101464.76">6748 5547 0 0,'0'-12'193'0,"0"1"178"0,0 4 82 0,0 0 65 0,0 2 59 15,0-1 45-15,0 2 40 0,0 0 39 0,-7 4 38 0,7 0 35 0,0 0 32 16,0 4 30-16,0 0 26 0,0-1-785 0,0 5-77 0,0 3 0 0,0 0 0 16,0-1 0-16,7 5 0 0,-7 0 0 0,0-1 0 0,0 5 0 0,6-1 0 15,-6 4 0-15,0-4 0 0,7 4 0 0,-7 0 0 0,0 0 0 0,6 1 0 0,-6-5 0 16,7 4 0-16,-7-4 0 0,6 0 0 0,0-3 0 0,-6-1 0 0,8 1 0 0,-2-5 0 16,-6 2 0-16,6-1 0 0,1-3 0 0,-7-1 0 0,7-4 0 0,-1 1 0 15,0 0 0-15,-6-4 0 0,7 0-96 0,-1 0-168 0,1-4-32 0,0 0-29 16,-1-3-31-16,0 4-34 0,1-5-76 0,0 1-78 0,-1-3-62 0,7 1-54 15,-6-2 24-15,-1 4 35 0,7-4 44 0,-7 0 46 0,8 0 63 0,-8 0 63 0,1 0 53 16,6 0 53-16,-7 0 56 0,7 0 61 0</inkml:trace>
  <inkml:trace contextRef="#ctx0" brushRef="#br0" timeOffset="101611.71">7125 5711 0 0,'7'4'145'16,"0"-4"173"-16,-7 3 84 0,6-3 66 0,-6 4 60 0,6 0 61 0,-6-1 64 16,0 0 51-16,0 1 47 0,0 1 40 0,0-2 32 0,0 5 31 0,-6-5 27 0,0 5-597 15,6-1-284-15,-7 0 0 0,7 0 0 0,-7 1 0 0,1 3 0 0,-1-4 0 16,1 4 0-16,0-4 0 0,-1 4 0 0,7 0 0 0,-7 0 0 0,1 0 0 0,0-4 0 15,-1 5 0-15,7-5 0 0,-7 0-309 0,7 1-178 0,-6-1-165 0,-1-4-164 16,7 1 9-16,0 0 35 0,0-4 49 0,0 0 50 0,0 0 57 0,-6-4 58 16,6 0 63-16,0 1 66 0,0-4 82 0,0-1 81 0,0 1 81 0,0-3 129 0</inkml:trace>
  <inkml:trace contextRef="#ctx0" brushRef="#br0" timeOffset="101912.46">7256 5609 0 0,'6'3'158'0,"-6"5"174"0,7-1 84 0,-1 0 60 15,-6 4 51-15,7 0 48 0,-7 0 45 0,7 0 37 0,-7 0 32 0,0 4 24 0,0-4 22 16,0 3 22-16,-7 1 18 0,7 0-280 0,0-4-339 0,0 3-64 0,-7 1-74 16,7 0-18-16,0-1 0 0,0-3 0 0,0 4 0 0,0-4-19 0,0 0-64 15,0-5-19-15,0 6-21 0,0-4-20 0,0-5-20 0,0 5-23 0,0-5-21 16,0-3-17-16,0 0-13 0,0 0-1 0,0 0-3 0,0-7 5 0,0 3 3 0,0-3 10 16,0-3 12-16,0-2 22 0,0 1 26 0,0-4 36 0,0 1 35 0,0-1 35 0,0-3 34 15,0-1 29-15,0 5 26 0,0-4 35 0,7-2 36 0,-7 3 40 0,0-1 40 16,7 3 24-16,-7-4 20 0,0 5 6 0,6-1 5 0,-6 4-3 0,6 0-2 15,0-1 0-15,-6 2-1 0,8 2 1 0,-8 1-2 0,6 4-13 0,0-4-16 16,-6 3-26-16,7 0-88 0,-1 0-88 0,-6 1 0 0,7 0 0 0,0 3 0 16,-7-5 0-16,6 5 0 0,0 0 0 0,1 0 0 0,0-3 0 0,-7 3 0 0,6 0 0 0,0 0 0 15,1 0 0-15,0 0 0 0,-1 0-106 0,-6 0-260 0,7 0-167 0,-1 0-174 16,0 0-41-16,2-4-20 0,-2 4 26 0,0 0 32 0,0-3 52 0,-6 3 54 16,8-4 51-16,-2 4 56 0,0-4 74 0,-6 1 77 0,7-1 86 0,-1 0 98 15</inkml:trace>
  <inkml:trace contextRef="#ctx0" brushRef="#br0" timeOffset="102312.83">7522 5139 0 0,'0'4'147'0,"-6"-4"150"0,6 0 48 0,0 0 34 0,0 0 25 0,0 4 53 0,6-4 61 15,-6 3 37-15,0-3 33 0,0 0 29 0,0 4 25 0,8-4 22 0,-8 0 23 16,6 0-263-16,0 0-314 0,1 0-22 0,-7 0 19 0,6 0 11 0,1 0 9 16,0 0-37-16,-1 0-45 0,0-4-16 0,0 4-9 0,2 0-8 0,4-3-8 15,-5 3-2-15,0 0 1 0,-1 0 1 0,1 0 2 0,-1 0 7 0,7 0 6 16,-6 0 10-16,-1 0 9 0,0 0 11 0,1 3 11 0,0 1 6 0,-7 0 6 16,6-1 10-16,1 6 10 0,-1-6 7 0,-6 8-16 0,7-4-83 0,-7 4 0 0,6 4 0 15,-6-1 0-15,0 1 0 0,7 4 0 0,-7-2 0 0,6 3 0 0,-6 1 0 16,0 4 0-16,6-3 0 0,-6 8 0 0,0-5 0 0,0 0 0 0,8 5 0 0,-8 0 0 15,0-1 0-15,0 4 0 0,6-7 0 0,-6 7 0 0,0-4 0 0,6-4 0 16,-6 5 0-16,0-4 0 0,7-1 0 0,-7-3 0 0,0 0 0 0,0 0 0 16,0-4 0-16,0 0 0 0,0 2 0 0,0-6 0 0,0-3 0 0,0 3 0 0,0-6 0 15,0 3 0-15,0-4 0 0,0 0 0 0,0-3 0 0,0-1 0 0,0 5 0 16,0-8 0-16,-7 3 0 0,7 2 0 0,0-5 0 0,-6 3 0 0,6-3 0 0,-6 0 0 16,-2 0 0-16,2 0 0 0,0 0-670 0,-1 0-199 0,1-3 2 0,-7-2 30 15,6 2 39-15,-6 3 44 0,6-4 53 0,-5-3 58 0,-2-1 72 0,2 1 75 16,-1 0 95-16,-1-4 95 0,2 3 97 0,4-6 140 0</inkml:trace>
  <inkml:trace contextRef="#ctx0" brushRef="#br0" timeOffset="102861.67">8128 5403 0 0,'0'-11'76'0,"0"4"144"0,-6-4 60 0,6 0 40 0,0 3 36 0,-6-2 32 16,6 2 33-16,-7 1 32 0,0-3 33 0,1 1 25 0,0 2 22 0,-1 5 21 0,7-7 18 15,-7 6-202-15,1 3-241 0,-1-4-48 0,-5 0-20 0,5 4-9 0,0 0-9 16,1 0-8-16,0 0-9 0,-8 4-10 0,8 0-9 0,-1 3-2 0,1 0-1 0,-1 0 4 15,1 5 0-15,6-1 4 0,-7 3 5 0,1-3 4 0,6 4 6 0,0 0 1 16,-6 3 1-16,6 0-6 0,0-3-6 0,0 4-11 0,6-1-10 0,-6 0-10 16,6-3-11-16,-6 3-9 0,7-4-9 0,-7 1-6 0,6-4-3 0,1 3-1 0,-1-6-2 15,1 2 0-15,-1-1-1 0,-6-2 3 0,6-3 3 0,2-1 0 0,-2-3 0 16,0 0-3-16,1-3-1 0,0-1 1 0,-1 0 1 0,0-3 4 0,-6 0 6 16,7-5 2-16,-1 5 5 0,1-4 5 0,-7-4-1 0,7 4 10 0,-1-3 7 15,0 3 12-15,-6-4 11 0,7 1 17 0,0 3 14 0,-7-4 18 0,6 3 18 0,-6-2 27 16,6 7 25-16,-6-4 14 0,7 4 16 0,-7-4 4 0,0 7 6 0,0-3-2 0,0 3-2 15,6 0-1-15,-6 4-2 0,0 0 0 0,0 0-3 0,0 0-12 0,0 0-15 16,0 4-24-16,7 0-26 0,-7-1-16 0,0 5-15 0,0-1-5 0,7 1-7 16,-7 2-1-16,0 1-2 0,0 1-7 0,6-1-4 0,-6 3-9 0,6 1-5 15,-6 2 1-15,8-1 2 0,-8 2 2 0,0 0 2 0,6 4 5 0,-6-3 8 16,6 3 5-16,-6 0 9 0,0-4 5 0,6 4-26 0,-6 0-23 0,0 0 0 0,7-1 0 16,-7 2 0-16,0-1 0 0,0 0 0 0,0-4 0 0,0 0 0 15,0 0 0-15,0 2 0 0,0-6 0 0,0 0 0 0,-7 1 0 0,7-4 0 0,0 0 0 16,-6-4 0-16,6 0 0 0,-6-3 0 0,6 0 0 0,-6-1 0 0,6-3 0 0,-8-3 0 15,2 3 0-15,0-8 0 0,-1 5-259 0,0-8-207 0,1 4-153 0,-1-8-155 16,1 4-9-16,0-4 14 0,-1 1 49 0,0-5 53 0,1 1 53 0,0 0 50 0,-1-1 56 16,0 1 57-16,7 0 77 0,-6 0 78 0,6 2 80 0,0-2 105 0</inkml:trace>
  <inkml:trace contextRef="#ctx0" brushRef="#br0" timeOffset="103113.74">8461 5327 0 0,'6'0'173'0,"-6"-4"170"0,0 4 75 0,0 0 52 0,0 0 47 16,0 0 40-16,-6 4 36 0,6-4 27 0,-6 0 25 0,-2 0 19 0,2 0 19 0,0 0 19 15,-1 3 15-15,1 1-297 0,-1-1-349 0,0 1-55 0,-5 0-14 0,6-1-8 16,-2 1-11-16,-4-1-6 0,5 1-6 0,0 4 2 0,1-1 4 0,-7 0 0 16,7 1 1-16,-2 3 2 0,2 0 3 0,0-1 3 0,6 1 1 0,-6 5 5 0,6-2 3 15,-7 1 3-15,7-1-1 0,0 0-6 0,0 2-8 0,0-5-20 0,0 4-22 16,7-1-24-16,-7 0-22 0,6-3-25 0,-6 1-28 0,6-1-36 0,0 0-36 15,2 0-31-15,-2-4-24 0,0 0-89 0,1-3-93 0,-1 3-70 0,1-3-58 16,6-1 23-16,-7-3 39 0,2 0 41 0,-2 0 43 0,0-3 41 0,7 3 46 0,-6-8 50 16,-1 5 51-16,1-4 48 0,-1-1 52 0</inkml:trace>
  <inkml:trace contextRef="#ctx0" brushRef="#br0" timeOffset="103496.32">8597 5462 0 0,'0'-3'117'0,"6"-2"165"0,-6 1 76 0,0 4 57 0,0-2 48 0,0-3 39 16,-6 5 34-16,6-3 31 0,0 3 25 0,-6-4 24 0,6 4 21 0,-6 0 15 0,-1 0 14 15,7-4-248-15,-7 4-295 0,7 4-66 0,-6-4-29 0,-1 4-23 0,1-1-19 16,0 2-10-16,-2-3-6 0,2 7-9 0,6-2-4 0,-6 4-10 0,0 0-5 16,6 0-11-16,-7 0-9 0,0 3-5 0,7-3-5 0,0 4-2 0,0 0 1 15,0 2-2-15,0-1 4 0,0-2-5 0,0 1-2 0,7 0 4 0,-7-5 1 16,7 5 6-16,-7-4 4 0,6-4 13 0,0 5 11 0,-6-5 8 0,6 0 6 0,2-3-1 0,-2-1 0 16,0-3-3-16,-6 0-1 0,7 0-1 0,-1-3-1 0,1-5 0 15,0 1 1-15,-1 0 2 0,0-4 1 0,0 0 4 0,-6 0 5 0,8-4 4 0,-2-3 8 16,0 3 7-16,1-3 4 0,-7-1 10 0,7-3 9 0,-1 1 5 0,1-1 10 15,-7 0 8-15,6 0 9 0,-6-4 11 0,0 4 11 0,6-4 11 0,-6 1 10 16,0-1 13-16,0 1 15 0,0-1 17 0,0 1 19 0,0-2 11 0,0 2 10 16,0-4 3-16,0 3 6 0,-6 0 0 0,6 4 2 0,0-3-3 0,-6 3-5 0,6 0-3 15,-7 4-4-15,7-1-13 0,0 4-14 0,-6 1-22 0,6-1-23 0,0 4-10 0,-7 4-7 16,7-1 2-16,0 5 4 0,0-1 3 0,0 4-78 0,0 0-5 0,0 0 0 16,0 7 0-16,0 1 0 0,7 3 0 0,-7 3 0 0,0 1 0 0,6 3 0 15,-6 0 0-15,7 8 0 0,-7 0 0 0,6 0 0 0,0 6 0 0,-6 1 0 16,7 1 0-16,0 2 0 0,-1 4 0 0,0-3 0 0,1 3 0 0,0 1 0 0,-7-5 0 15,6 1 0-15,7 0 0 0,-6-4 0 0,-1 0-209 0,1-4-214 0,-1-3-177 16,0-1-182-16,2 1-9 0,-2-8 21 0,0 0 42 0,1-3 45 0,-1-5 52 0,1 2 53 16,-1-9 52-16,-6 5 58 0,7-8 81 0,-7 4 82 0,0-4 86 0,0 0 128 15</inkml:trace>
  <inkml:trace contextRef="#ctx0" brushRef="#br0" timeOffset="104394.54">8956 6038 0 0,'6'-8'184'0,"0"0"179"0,-6 1 86 0,8 0 69 0,-2 3 61 16,-6 0 57-16,0-3 55 0,6 7 42 0,-6-4 35 0,0 4 32 0,0 0 30 16,0 0 28-16,0 0-76 0,0 0-782 0,-6 4 0 0,6 0 0 0,0 3 0 15,-6 0 0-15,6 2 0 0,-8 1 0 0,8 5 0 0,-6-1 0 0,6 4 0 0,-6 4 0 16,-1 0 0-16,0 4 0 0,1-1 0 0,0 8 0 0,-1 1 0 0,1 2 0 0,-1 1 0 15,0 3 0-15,1 0 0 0,6 1 0 0,-6 3 0 0,-1 0 0 0,0 0 0 16,7-3 0-16,0 2 0 0,0-3 0 0,-6-3 0 0,6 0 0 0,6-1 0 16,-6-2 0-16,0-6 0 0,0-3 0 0,7 2 0 0,-7-5 0 0,7-4 0 15,-1 0 0-15,-6-6 0 0,6 2 0 0,1-7 0 0,0 0 0 0,-1-3 0 0,1-1 0 16,-1-3 0-16,0 0 0 0,8 0 0 0,-8-7 0 0,0 4 0 0,2-4 0 0,-2-5 0 16,7 2 0-16,-7-1 0 0,1-4 0 0,-1 0 0 0,1-3 0 15,-1 4 0-15,0-6 0 0,2 2 0 0,-2 1 0 0,-6-1 0 0,6-5 0 0,-6 8 0 16,0-3 0-16,7 0 0 0,-7 3 0 0,0 0 0 0,0 1 0 0,-7-1 0 15,7 4 0-15,0 4 0 0,-6 0 0 0,6-1 0 0,-6 1 0 0,-2 3 0 0,2 1 0 16,0 3 0-16,-1 0 0 0,1 0 0 0,-1 3 0 0,1-3 0 0,-7 4 0 16,7 0 0-16,-8 3 0 0,8-3 0 0,-8 3 0 0,2-4 0 0,5 1 0 0,-6 3-544 15,6-3-259-15,-5 0-57 0,-2-1 19 0,8 1 35 0,0 0 41 0,-7-1 47 16,6-3 62-16,-6 0 63 0,7 0 72 0,-8-3 74 0,8-1 107 0,-7 4 110 16</inkml:trace>
  <inkml:trace contextRef="#ctx0" brushRef="#br0" timeOffset="106328.2">9021 5983 0 0,'-7'-12'118'0,"7"5"171"0,0-4 88 0,-6 4 63 0,6-1 56 15,0 1 39-15,0-1 34 0,-7 5 30 0,7-4 26 0,0 3 25 0,0 0 27 16,0 4 27-16,0-3 33 0,0 3-230 0,0 0-279 0,-6 3-61 0,6 1-34 0,0 0-15 15,6 3-16-15,-6 0 6 0,0 4-96 0,7 4-12 0,-7-1 0 0,0 2 0 16,0 5 0-16,6 1 0 0,-6 4 0 0,7-1 0 0,-7 8 0 0,6-3 0 0,-6 7 0 16,0-1 0-16,6 1 0 0,-6 3 0 0,0 0 0 0,8 1 0 0,-8-1 0 15,0-1 0-15,0-1 0 0,0 2 0 0,0-3 0 0,0 0 0 0,0-5 0 16,0 1 0-16,0-4 0 0,0 1 0 0,0-4 0 0,0-5 0 0,0 1 0 0,0-7 0 16,0 3 0-16,-8-7 0 0,8 1 0 0,0-2-356 0,0-3-96 0,0-3-105 15,0 0-106-15,0-4-57 0,0 0-45 0,0 0 41 0,8-4 51 0,-8-3 51 16,0 0 52-16,6-4 62 0,-6-3 65 0,0-2 68 0,0 2 67 0,6-8 69 0,-6 4 72 15</inkml:trace>
  <inkml:trace contextRef="#ctx0" brushRef="#br0" timeOffset="106644.71">9248 6150 0 0,'8'-14'115'0,"4"-1"170"16,-6 4 90-16,8 0 63 0,-8 0 55 0,1 4 45 0,-1-1 39 0,8 5 37 0,-8-4 34 16,0 3 34-16,-6 0 32 0,7 4 29 0,0-3 25 0,-1 3-237 0,-6-4-289 15,6 4-78-15,1 0-42 0,-1 0-26 0,1 0-50 0,0 0-46 0,-1 4 0 16,0-4 0-16,2 0 0 0,-2 3 0 0,0-3 0 0,0 4 0 0,1 0 0 0,0 0 0 15,-1-1 0-15,1 4 0 0,-1-3-14 0,0 3-34 0,-6 4 1 0,8-3 2 16,-8 6 5-16,6-2 4 0,-6 2 7 0,0 0 9 0,0 5 8 0,-6 3 16 0,6-4 15 16,-8 8 25-16,8-1 25 0,-6-3 20 0,0 8-23 0,-1-4-66 0,1 3 0 15,-1-4 0-15,0 1 0 0,1 4 0 0,0-5 0 0,0-3 0 0,-2 0 0 16,2 0 0-16,6-4 0 0,-6-3 0 0,-1 4 0 0,7-9 0 0,0 1 0 0,-7 0 0 16,7-4 0-16,0-3 0 0,0 0 0 0,7 0 0 0,-7-1 0 0,7 1 0 15,-7-4 0-15,6 0 0 0,0 0 0 0,2 0 0 0,4 0 0 0,-6-4 0 16,8 4 0-16,-8-3 0 0,7 3 0 0,1-4 0 0,-2 0 0 0,1 4 0 0,0-4 0 15,0 1 0-15,1-4 0 0,-2 3 0 0,8 0 0 0,-7 1 0 0,0-5 0 16,0 5 0-16,-1-4 0 0,2 2 0 0,-1-2 0 0,0 3 0 0,0 1 0 0,0-1 0 16,-6-3 0-16,5 3 0 0,-5 1-392 0,0-1-314 0,-1 0-146 0,-6 4 8 15,7 0 31-15,-7 0 43 0,0 0 44 0,0 0 64 0,0 0 67 0,0 4 68 0,-7 0 70 16,7-1 94-16,-6 1 91 0,-1 3 99 0,0-3 134 0</inkml:trace>
  <inkml:trace contextRef="#ctx0" brushRef="#br0" timeOffset="107261.74">7634 6400 0 0,'0'-8'113'0,"6"1"161"0,-6 0 76 16,0 3 63-16,0 1 58 0,0-1 48 0,-6 4 43 0,6 0 45 0,0 0 42 16,0 7 39-16,0-3 41 0,-7 7 33 0,1 0 35 0,-1 0-229 0,7 3-286 15,-7 5-51-15,1-1-55 0,6 4-176 0,-6 0 0 0,6 7 0 0,-8 1 0 0,8-1 0 16,-6 8 0-16,6-4 0 0,-6 3 0 0,6 4 0 0,-6-3 0 0,6 3 0 15,0 1 0-15,0-4 0 0,0 3 0 0,0-4 0 0,0 1 0 0,0-4 0 0,6 0 0 16,-6-4 0-16,6-3 0 0,0-1 0 0,-6-2 0 0,8-5 0 0,-2 0 0 16,0-3 0-16,1-4 0 0,6-4 0 0,-6 0 0 0,-1-3 0 0,0 0 0 15,8-8 0-15,-8 4 0 0,0-7 0 0,1-1 0 0,6 1 0 0,-6-4 0 0,-1 0 0 16,1-3 0-16,-1-1 0 0,1-4 0 0,-1 1 0 0,0 0 0 16,2-4 0-16,-2 4 0 0,-6-4 0 0,6 0 0 0,-6 3 0 0,7-3 0 0,-7 4 0 0,0 3 0 15,0 1 0-15,0-1 0 0,0 4 0 0,0 0 0 0,0 0 0 0,-7 8 0 16,7-5 0-16,-6 8 0 0,6 0 0 0,-6 0 0 0,-2 4 0 0,2 3 0 0,0 0 0 15,-1 4 0-15,1-3 0 0,-1 6 0 0,-6-3 0 0,7 0 0 0,-1 4 0 16,-6 0 0-16,7-1 0 0,-8-3 0 0,8 4-292 0,0-4-397 0,-1 4-81 0,1-4-58 16,-1-4 23-16,-6 0 38 0,7 1 47 0,-2-5 51 0,2 1 62 0,0-4 60 15,0 0 67-15,-1 0 68 0,0-4 95 0,1-3 97 0</inkml:trace>
  <inkml:trace contextRef="#ctx0" brushRef="#br0" timeOffset="107828.58">6461 6656 0 0,'0'-7'141'0,"0"-4"171"16,0 4 84-16,-6 3 59 0,6-3 52 0,0 3 40 0,0-3 38 0,0 4 28 0,-6 3 28 16,6-4 26-16,-8 4 24 0,8 0 23 0,0 7 26 0,-6 0-263 0,6 0-308 15,0 4-61-15,-6 0-22 0,0 0-13 0,6 8-8 0,-8-1-1 0,8 0 1 16,0 9 3-16,-6-2-61 0,6 3-7 0,-6 2 0 0,6 7 0 0,0-5 0 16,0 5 0-16,0 4 0 0,0-5 0 0,0 1 0 0,0 3 0 0,0-3 0 0,6-4 0 15,-6 4 0-15,0-8 0 0,6 0 0 0,-6-3 0 0,8-1 0 0,-2-2 0 16,-6-5 0-16,6-4 0 0,0 1 0 0,2-4 0 0,-2-4 0 0,-6 1 0 0,6-5 0 15,1 1 0-15,-1 0 0 0,1-4 0 0,0 0 0 0,-1-4 0 0,-6 0 0 16,6 1 0-16,0-5 0 0,2-3 0 0,-2 4 0 0,0-4 0 0,-6 0 0 16,7-4 0-16,-1 5 0 0,-6-6 0 0,7-2 0 0,-7 4 0 0,7-1 0 0,-7-3 0 15,6 3 0-15,-6 0 0 0,0 1 0 0,6 3 0 0,-6 1 0 0,0-2 0 16,0 1 0-16,0 0 0 0,-6 7 0 0,6-3 0 0,0 3 0 0,0 0 0 0,-6 1 0 16,6 3 0-16,-7-4 0 0,0 4 0 0,1 4 0 0,-1-4 0 0,1 3 0 15,0-3-61-15,-2 4-613 0,-4 0-94 0,6 0-76 0,-8 3 23 0,1-4 35 16,1 5 48-16,-2-5 50 0,2 1 59 0,-2 0 64 0,1-1 61 0,-7 0 66 15,8 3 99-15,-8-6 101 0</inkml:trace>
  <inkml:trace contextRef="#ctx0" brushRef="#br0" timeOffset="108528.5">5107 6946 0 0,'6'-8'97'0,"-6"5"155"0,0-1 66 0,0 0 67 0,6 0 65 0,-6 1 49 15,0-1 47-15,8 1 36 0,-2-1 31 0,-6 1 24 0,6-1 24 0,0 0 20 16,1 1 23-16,0 3-222 0,-1-5-266 0,1 5-46 0,5-4-15 0,-4 4-38 0,4-2-40 16,-6 2-21-16,8-5-20 0,-1 5-5 0,-7-3-3 0,8 3-3 0,-2 0-1 15,2-4-2-15,-2 4-1 0,1 0-4 0,1 0-5 0,-8 4 0 0,7-4-3 16,0 0 1-16,-7 3 1 0,8 2 2 0,-8-3 2 0,7 2 3 0,-7 1 0 15,1 2 4-15,0 0 3 0,-7 0 3 0,6 4 4 0,-6 0 4 0,0 0-8 0,0 4-28 16,0 0 0-16,0-1 0 0,-6 1 0 0,6 3 0 0,-7 1 0 0,0 3 0 16,1-4 0-16,0 4 0 0,-7 0 0 0,6 0 0 0,-6 1 0 0,7-6 0 15,-8 5 0-15,8-4 0 0,-7 1 0 0,0-1 0 0,6 0 0 0,1-3 0 0,-8-1 0 16,8-2 0-16,0-1 0 0,0 0 0 0,-1-1 0 0,7-2 0 0,-7-4 0 16,7 3 0-16,-6-3 0 0,6-4 0 0,0 3 0 0,6-3 0 0,-6 4 0 15,7-4 0-15,0-4 0 0,-1 4 0 0,0 0 0 0,0-3 0 0,8-1 0 16,-8 0 0-16,7 1 0 0,1-1 0 0,-2 0 0 0,8-3 0 0,-7 0 0 0,7 3 0 0,-8-3 0 15,8-1 0-15,-6-2 0 0,5 2 0 0,1-3 0 0,-8 3 0 0,8-2 0 16,-7 2 0-16,7-3 0 0,-8 4 0 0,2-4 0 0,-2 4 0 0,2-4 0 16,-1 3 0-16,-1 1 0 0,-5 3 0 0,0-3 0 0,5 4 0 0,-4-5 0 0,-2 5 0 15,-6-1-422-15,6 4-230 0,-6 0-185 0,0 0 10 0,0 0 29 0,0 0 47 16,0 0 48-16,0 0 58 0,-6 0 59 0,6 4 57 0,-6-1 61 0,-2 1 83 0,2 0 86 16,0-4 87-16,-1 3 135 0</inkml:trace>
  <inkml:trace contextRef="#ctx0" brushRef="#br0" timeOffset="109478.25">4781 6884 0 0,'7'-5'138'0,"-7"5"165"0,0-3 69 16,6-1 54-16,-6 4 47 0,0-4 41 0,0 4 38 0,0 0 31 0,0 0 30 15,0 4 26-15,6-4 28 0,-6 0 26 0,0 0 26 0,0 0-257 0,7 4-306 16,-7-1-48-16,6 2-12 0,-6-3-9 0,0 7-11 0,7-2-6 0,-7 0-8 0,7 4 1 16,-7 0 0-16,6 4 2 0,0-1-1 0,-6 1 4 0,7 3-9 0,-7 0-59 15,7 5 0-15,-1-1 0 0,-6 3 0 0,6-3 0 0,-6 4 0 0,7-1 0 0,0 1 0 16,-7 0 0-16,0 3 0 0,6-3 0 0,-6-1 0 0,0 1 0 0,7 0 0 16,-7-1 0-16,0-3 0 0,0 4 0 0,0-8 0 0,0 4 0 0,6-3 0 15,-6-5 0-15,0 5 0 0,0-5 0 0,0 1 0 0,0-4 0 0,0 0 0 0,0 0 0 16,0-4 0-16,0 0 0 0,0-3 0 0,0 3 0 0,-6-3-70 0,6-1-401 15,0-3-81-15,0 0-134 0,0 0-131 0,0 0 17 0,0 0 37 0,0 0 57 0,0 0 61 16,0 0 57-16,0 0 57 0,0 0 74 0,0 0 76 0,0 0 72 0,0 0 71 16,0 0 86-16,0 0 127 0</inkml:trace>
  <inkml:trace contextRef="#ctx0" brushRef="#br0" timeOffset="110061.49">4735 7851 0 0,'0'3'190'0,"-6"-3"172"16,6 0 71-16,0 0 57 0,0 4 47 0,0-4 45 0,0 0 41 0,0 0 35 0,0 3 31 16,0-3 32-16,0 0 30 0,0 4 35 0,6-4 39 0,-6 0-293 0,0 4-520 15,7-4-12-15,-1 0 0 0,-6 0 0 0,7 0 0 0,0-4 0 0,-1 4 0 16,0 0 0-16,1-4 0 0,6 1 0 0,-7 3 0 0,7-4 0 0,1 1 0 0,-2-1 0 15,2 0 0-15,-2 0 0 0,2-3 0 0,5 3 0 0,-5 1 0 0,-2-1 0 16,1-3 0-16,7 3 0 0,-8 1 0 0,2-1 0 0,-1 0 0 0,0 1 0 0,0-1 0 16,0 0 0-16,-6 1 0 0,5 3 0 0,-5-4 0 0,0 0 0 0,-1 4 0 15,0-3 0-15,1 3 0 0,0-4 0 0,-1 4 0 0,-6-4 0 0,7 4 0 16,-7 0 0-16,0 0 0 0,0 0 0 0,0 0 0 0,0 0 0 0,0 0-289 0,0 0-409 16,0 0-139-16,0 0 3 0,0 4 25 0,-7-4 32 0,7 4 41 0,-6-1 56 15,-1 1 62-15,0 0 64 0,1-1 70 0,0 1 97 0,-1 0 97 0,0-1 118 0,-5 1 146 16</inkml:trace>
  <inkml:trace contextRef="#ctx0" brushRef="#br0" timeOffset="112612.76">10994 7078 0 0,'0'0'155'0,"0"0"172"0,0 0 78 0,0 0 58 0,0 0 49 15,0 0 46-15,0 0 40 0,0 0 47 0,0 0 44 0,0 0 44 0,0 0 41 16,0 0 37-16,0 0 33 0,0 0-270 0,0 3-471 0,0 1-103 0,0-4 0 15,0 0 0-15,0 0 0 0,0 0 0 0,0 4 0 0,0-4 0 0,0 0 0 0,0 0 0 16,6 0 0-16,-6 0 0 0,0 0 0 0,0 0 0 0,8 0 0 0,-8 0 0 0,6 0 0 16,0 0 0-16,1 0 0 0,-7 0 0 0,6 0 0 0,1 0 0 0,-1 0 0 15,7 0 0-15,-7 0 0 0,2 0 0 0,4 0 0 0,1 0 0 0,-6 0 0 16,6 0 0-16,0 3 0 0,0-3 0 0,0 0 0 0,6 4 0 0,-6-4 0 0,1 4 0 16,6-4 0-16,-2 3 0 0,-4-3 0 0,5 4 0 0,1-1 0 0,-1-3 0 15,1 4 0-15,6-4 0 0,-6 4 0 0,-1-1 0 0,7-3 0 0,-6 4 0 16,6-4 0-16,-7 0 0 0,7 0 0 0,-6 0 0 0,6 0 0 0,-7 0 0 0,7 0 0 15,-6 0 0-15,-1 0 0 0,7 0 0 0,-6-4 0 0,-1 4 0 0,1 0 0 16,0 0 0-16,-1-3 0 0,1 3 0 0,0 0 0 0,-8 0 0 0,8 0 0 16,-7 0 0-16,-1 0 0 0,2 0 0 0,-1 0 0 0,0 0 0 0,0 0 0 0,-7 0 0 15,8 0 0-15,-8 0 0 0,0 0 0 0,1 0 0 0,0 0 0 0,-1 0 0 0,1 0 0 16,-7 0 0-16,6 0 0 0,-6 0 0 0,6 0 0 0,-6 0 0 0,0 0 0 16,7 0 0-16,-7 0 0 0,0 0 0 0,0 0 0 0,0 0 0 0,0 0 0 15,0 0 0-15,0 0 0 0,0 0 0 0,0 0 0 0,0 0 0 0,0 0 0 16,0 0 0-16,0 0 0 0,0 0 0 0,0 0 0 0,0 0 0 0,0 0 0 0,0 0 0 15,0 0 0-15,0-4 0 0,0 4 0 0,0-4 0 0,0 4 0 0,0-3 0 0,-7 3-816 16,7-4-82-16,-6 4 27 0,6-3 32 0,-6 3 35 0,6-4 42 0,-7 0 46 16,1 4 64-16,6-3 71 0,-7-1 90 0,-6 4 94 0,7-4 131 0,-1 4 168 15</inkml:trace>
  <inkml:trace contextRef="#ctx0" brushRef="#br0" timeOffset="113194.77">11568 7456 0 0,'0'-12'129'15,"0"4"175"-15,0-3 88 0,0 4 67 0,0 0 57 0,0 0 51 0,-7-1 48 0,7 5 45 16,0-5 42-16,0 5 33 0,-7 3 35 0,7-4 26 0,0 4 28 0,0 0-255 0,0 0-416 16,0 0-153-16,-6 4 0 0,6-1 0 0,0 1 0 0,-7 3 0 0,7 4 0 15,0 0 0-15,-6 0 0 0,6 4 0 0,0 3 0 0,0 4 0 0,0 0 0 16,-7 4 0-16,7-1 0 0,0 4 0 0,0 5 0 0,0-1 0 0,7 3 0 15,-7 1 0-15,0 3 0 0,0 1 0 0,6-1 0 0,-6-1 0 0,7 6 0 0,-7-5 0 16,6 1 0-16,-6-1 0 0,7 0 0 0,-7 0 0 0,7-2 0 0,-1 1 0 0,-6-5 0 16,6 2 0-16,0-3 0 0,-6-3 0 0,8-1 0 0,-8-4 0 0,6 1 0 15,-6-4 0-15,0 0 0 0,6-4 0 0,-6 1 0 0,0-5 0 0,7 1 0 16,-7-4 0-16,0 0 0 0,0-4 0 0,0 1 0 0,0-1 0 0,0-4 0 16,0 5 0-16,0-5 0 0,0-3 0 0,0 4 0 0,0-4 0 0,0-4-477 0,-7 4-90 15,7-3-91-15,-6-1-74 0,6 0-62 0,-6-3 29 0,6-4 44 0,-8 4 59 16,2-8 56-16,0 4 66 0,0-7 63 0,-1 0 83 0,0 0 81 0,1-5 70 0,-7 1 70 15</inkml:trace>
  <inkml:trace contextRef="#ctx0" brushRef="#br0" timeOffset="113378.52">11509 7733 0 0,'6'-25'148'0,"0"-1"174"0,1 4 86 16,0 3 69-16,-7 2 64 0,6 1 64 0,1 2 64 0,-7-1 49 0,0 8 49 16,6 0 36-16,-6-1 34 0,-6 5 31 0,6 0 31 0,0 3-770 0,-7 0-129 15,1 3 0-15,6 0 0 0,-7 1 0 0,0 0 0 0,1 3 0 0,0 0 0 16,0 0 0-16,-8 1 0 0,8 4 0 0,-1-2 0 0,-6 5 0 0,6-5 0 0,-5 5 0 15,6 4 0-15,-8-1 0 0,8-3 0 0,-8 3 0 0,1 4 0 0,7-4 0 0,-7 1 0 16,6-1 0-16,-5 0-67 0,5 0-350 0,-6-3-50 0,6 0-95 0,1-1-92 16,-1-2-52-16,1-1-38 0,-1-4 38 0,1 0 49 0,6-3 45 0,0-4 49 15,0 0 64-15,-6-4 65 0,6 1 67 0,0-8 68 0,0 3 67 0,0-4 72 16</inkml:trace>
  <inkml:trace contextRef="#ctx0" brushRef="#br0" timeOffset="113528.02">11391 7653 0 0,'13'-15'99'0,"7"1"168"0,-6-2 87 0,-2 2 69 0,1 3 65 0,0 4 52 0,6-4 48 16,-5 7 47-16,-2-3 50 0,2 4 46 0,-1-2 43 0,0 2 36 0,0 3 34 15,-1 0-223-15,2 0-289 0,-1 3-332 0,0-3 0 0,-6 5 0 0,5 1 0 16,2-2 0-16,-2 0 0 0,-5 0 0 0,6 3 0 0,0-4 0 0,-7 4 0 0,8 1 0 16,-2-5 0-16,-5 2 0 0,6 1 0 0,-6-1-134 0,5 2-354 0,-4-3-162 15,4-1-167-15,-6 1 5 0,2 0 27 0,4-1 46 0,-5 4 48 0,-1-3 59 0,1 0 57 16,-7 3 58-16,7-3 61 0,-1-1 86 0,-6 5 88 0,6-5 92 0,-6 1 137 16</inkml:trace>
  <inkml:trace contextRef="#ctx0" brushRef="#br0" timeOffset="120312.9">11164 6150 0 0,'0'-10'170'16,"0"-1"146"-16,0 0 89 0,0 0 65 0,0 3 57 0,0-3 55 0,0 4 54 0,0-1 43 16,0 5 42-16,0-4 37 0,-7 3 37 0,7 0 28 0,0 4 27 0,0-3-391 15,0 3-459-15,0 0 0 0,0 0 0 0,0 0 0 0,0 0 0 0,-7 0 0 0,7 0 0 16,0 3 0-16,0 1 0 0,0 0 0 0,0 3 0 0,0 0 0 0,0 4 0 15,0 0 0-15,0 4 0 0,0 0 0 0,0 3 0 0,0 3 0 0,0 2 0 16,0-1 0-16,0 7 0 0,0 0 0 0,0 0 0 0,0 1 0 0,0 7 0 16,0-4 0-16,-6 0 0 0,6 4 0 0,0-5 0 0,-6 5 0 0,6-4 0 0,0 1 0 15,0-2 0-15,-7-3 0 0,7 0 0 0,0-3 0 0,-7 0 0 0,7-1 0 16,0-3 0-16,0 0 0 0,0-3 0 0,0-4 0 0,0-1 0 0,-6 0 0 0,6-7 0 16,0 5-186-16,6-4-229 0,-6-5-38 0,0 1-34 0,0-4-142 0,0 0-142 15,7 0 25-15,-7-4 47 0,7 1 53 0,-7-5 50 0,6 0 57 0,0-3 54 16,1 0 63-16,0 1 65 0,-1-5 58 0,0-3 61 0,1 3 68 0,-1-7 117 0</inkml:trace>
  <inkml:trace contextRef="#ctx0" brushRef="#br0" timeOffset="120610.35">11456 6381 0 0,'7'8'194'0,"6"-1"185"16,-6 4 94-16,-1 4 71 0,-6-1 62 0,6 0 56 0,2 6 51 0,-2-2 45 16,-6 0 39-16,6 0 33 0,-6 4 31 0,6-3 28 0,-6 2-404 0,7 2-485 0,-7-1 0 15,7-4 0-15,-1 0 0 0,-6 0 0 0,7 1 0 0,-1-1 0 0,1-2 0 16,0-6 0-16,-1 5 0 0,0-5 0 0,0 2 0 0,2-6 0 0,4 2 0 15,-5-4 0-15,-1-1 0 0,8-3 0 0,-2 0 0 0,-6-3 0 0,8-1 0 0,-8-4 0 16,8-2 0-16,-1-1 0 0,-7-3 0 0,7-4 0 0,-6-2 0 0,5 2 0 16,-5-4 0-16,0-3 0 0,6-1 0 0,-7 1 0 0,-6-2 0 0,6-2 0 0,2 4 0 15,-8-5 0-15,6 5 0 0,-6-1 0 0,-6 1 0 0,6 2 0 0,0 2 0 16,-8 2 0-16,2 1 0 0,0 0 0 0,-1 2 0 0,-6 6 0 0,6-1 0 16,-5 3 0-16,-2 5 0 0,8 0 0 0,-13-1 0 0,5 8 0 0,2-1 0 0,-8 0 0 15,7 5 0-15,-7-1 0 0,8 4 0 0,-8 4 0 0,0-4 0 0,1 4 0 16,5-1 0-16,-4 5 0 0,4-5 0 0,-5 4 0 0,5-3 0 0,2 0 0 0,-2-1 0 15,8 1 0-15,-7 0 0 0,6-4-454 0,1-4-427 0,-1 0 3 0,1 4 26 16,6-3 38-16,-6-5 40 0,6 1 53 0,0-4 54 0,0 0 75 0,0 0 80 16,0 0 92-16,0 0 93 0,0 0 104 0,0 0 147 0</inkml:trace>
  <inkml:trace contextRef="#ctx0" brushRef="#br0" timeOffset="122327.17">11548 7220 12 0,'6'0'191'15,"-6"-3"99"-15,0 3 63 0,0 0 61 0,0 0 60 0,0 0 46 0,0 3 40 16,0-3 17-16,0 4 10 0,0-4 22 0,0 4 23 0,0-1 29 0,0 1 27 16,0 0-201-16,0-1-244 0,-6 1-43 0,6 0-18 0,0 3-25 0,0-3-27 15,0-1-11-15,0 5-14 0,0-5-105 0,-7 1 0 0,7 3 0 0,0 0 0 0,0 1 0 16,0-5 0-16,0 5 0 0,-6 0 0 0,6-1 0 0,0 4 0 0,0-4 0 16,0 0 0-16,-7 4 0 0,7 0 0 0,0-3 0 0,0 3 0 0,0 0 0 0,-7-1 0 15,7 5 0-15,-6-4 0 0,6 0 0 0,-6 4 0 0,6 0 0 0,-6-5 0 16,-2 5 0-16,8 0 0 0,-6-1 0 0,0 2 0 0,-1-2 0 0,-6 0 0 0,6 4 0 15,1-2 0-15,0 2 0 0,-8-4 0 0,8 1 0 0,-7 3 0 0,0-3 0 16,0 3 0-16,0-3 0 0,0-1 0 0,0 5 0 0,0-4 0 0,0-1 0 16,0 5 0-16,-6-5 0 0,5 1 0 0,1 0 0 0,-7-5 0 0,8 5 0 0,-8-5 0 15,7 2 0-15,0-1 0 0,-6 0 0 0,-1 0 0 0,7 0 0 0,-7 0 0 16,7 0 0-16,-6 0 0 0,-1 0 0 0,1 0 0 0,-1 4 0 0,0-5 0 0,1 1 0 16,0 1 0-16,-1 2 0 0,1-3 0 0,-7 0 0 0,6 4 0 0,1-4 0 15,-7 4 0-15,-1-5 0 0,7 1 0 0,-6 0 0 0,7 0 0 0,-7 0 0 0,0 1 0 16,0-1 0-16,-1-1 0 0,9-2 0 0,-9 2 0 0,-5-2 0 0,6 3 0 15,-1-4 0-15,1 4 0 0,-6-3 0 0,7-1 0 0,-9 1 0 0,9-1 0 16,-8 3 0-16,0-2 0 0,0 0 0 0,1-2 0 0,-1 2 0 0,1 0 0 0,-1-1 0 16,1 0 0-16,-7 0 0 0,6 1 0 0,-5 3 0 0,4-4 0 0,-5 0 0 15,1 1 0-15,5-1 0 0,-6 1 0 0,-1-1 0 0,2 0 0 0,-1 0 0 0,0 4 0 16,-1-4 0-16,1 1 0 0,7 0 0 0,-7-1 0 0,-1 0 0 0,1 0 0 16,1 1 0-16,-1-1 0 0,-1 0 0 0,1 1 0 0,0-1 0 0,1 0 0 15,4 1 0-15,-5-1 0 0,0 0 0 0,1 1 0 0,5-5 0 0,-7 4 0 16,2 1 0-16,5-1 0 0,-6 0 0 0,-1-4 0 0,8 6 0 0,-7-6 0 0,7 5 0 15,-1-5 0-15,-6-3 0 0,7 4 0 0,-1 0 0 0,1-4 0 0,-8 0 0 0,7-4 0 16,1 4 0-16,-1-4 0 0,1 1 0 0,-7-1 0 0,7-3 0 0,-1 4 0 16,1-6 0-16,-1 2 0 0,1-4 0 0,-2 4 0 0,9 0 0 0,-8-1 0 15,1-3 0-15,6 4 0 0,-1 0 0 0,-5-4 0 0,6 3 0 0,0 1 0 16,6 0 0-16,-6-1 0 0,6 1 0 0,1 0 0 0,0 3 0 0,-1-3 0 0,0 0 0 16,7 2 0-16,-7-2 0 0,8 3 0 0,-1-3 0 0,0 0 0 0,0 3 0 15,-1-3 0-15,2 0 0 0,-2-1 0 0,2 1 0 0,5 0 0 0,-6-1 0 0,0 1 0 16,-1-4 0-16,8 0 0 0,-6 0 0 0,-2 0 0 0,1 1 0 0,1-2 0 15,-2 1 0-15,2 0 0 0,-2-4 0 0,8 4 0 0,-7 0 0 0,-1-3 0 16,2 2 0-16,-2 2 0 0,8-1 0 0,-7 4 0 0,7-4 0 0,-8 3 0 0,8-2 0 16,0 5 0-16,-8-2 0 0,8 0 0 0,0 3 0 0,-1 0 0 0,0-3 0 15,1 3 0-15,-1 1 0 0,7-1 0 0,-6 1 0 0,0-1 0 0,-2 0 0 0,2 1 0 16,0-1 0-16,0 0 0 0,-1 1 0 0,0-1 0 0,-6 0 0 0,7 1 0 16,0-1 0-16,-2 0 0 0,2 0 0 0,0 1 0 0,0-1 0 0,-8-3 0 15,8 3 0-15,-1 1 0 0,1-4 0 0,-1 3-536 0,0 1-200 0,1-6-112 16,6 6 14-16,-6-1 34 0,6 0 42 0,0-3 47 0,0 4 62 0,0-5 65 0,0 5 66 15,6-5 67-15,-6 1 98 0,6 0 98 0,1-4 109 0,0 3 134 0</inkml:trace>
  <inkml:trace contextRef="#ctx0" brushRef="#br0" timeOffset="122712.01">7783 7715 0 0,'0'4'201'15,"7"-1"183"-15,-14 1 91 0,7-1 70 0,0 1 63 0,-6-1 57 0,6 1 51 0,-7 1 44 16,1-2 35-16,-1 1 34 0,1-2 27 0,-8 3 26 0,8-5-407 0,-7 4-475 16,0-1 0-16,7 1 0 0,-7 0 0 0,-1-1 0 0,2-3 0 0,-2 4 0 0,8 3 0 15,-7-3 0-15,0 0 0 0,0-1 0 0,-1 5 0 0,2-5 0 0,-1 5 0 16,0-1 0-16,0 0 0 0,-7 0 0 0,8 1 0 0,-2-1 0 0,1 0 0 16,1 1 0-16,-2-1 0 0,2 3 0 0,-2-1 0 0,1-2 0 0,-7 0 0 15,8 1 0-15,-2-1 0 0,2 0 0 0,-2 1 0 0,1-1 0 0,1 0 0 0,-2 0 0 16,2 1 0-16,-2-1 0 0,1 0 0 0,7-3 0 0,-8 3 0 0,2 1 0 0,-2-1 0 15,8-3 0-15,-7 3 0 0,7-4 0 0,-8 5 0 0,8-5 0 0,0 2 0 16,0-1 0-16,-2-1 0 0,8 1 0 0,-6-1 0 0,0 1 0 0,6-4 0 16,-7 3 0-16,7-3 0 0,0 4 0 0,0 0 0 0,7-1 0 0,-7 1 0 0,6 3 0 15,0 1 0-15,-6-1 0 0,14 0 0 0,-8 8 0 0,7-4 0 0,-6 3 0 16,6 5 0-16,7-1 0 0,-8 4 0 0,8 0 0 0,-7 0 0 0,7 4 0 16,-2 3 0-16,2-4 0 0,7 2 0 0,-8 2 0 0,0-4 0 0,8 1 0 0,-7-1 0 15,-2 1-110-15,9-4-514 0,-7 0-116 0,6 0-107 0,-7-3 19 0,1-5 36 16,6 1 48-16,-7-3 52 0,1-6 66 0,-1 2 68 0,-6-8 70 0,7 3 70 0,-7-6 85 15,6-1 88-15,-6 0 107 0,1-8 130 0</inkml:trace>
  <inkml:trace contextRef="#ctx0" brushRef="#br0" timeOffset="126327.12">8877 7847 0 0,'0'-4'188'0,"0"0"179"0,0 1 88 0,0 3 69 0,0-4 61 15,-6 0 50-15,6 4 46 0,0-3 38 0,0 3 37 0,-6 0 32 0,6 0 28 16,0 0 23-16,0 0-1 0,0 0-838 0,0 0 0 0,0 0 0 0,0 0 0 0,0 0 0 16,0 0 0-16,0 0 0 0,0 0 0 0,0 0 0 0,0-4 0 0,6 4 0 15,-6 0 0-15,6 0 0 0,1-3 0 0,0 3 0 0,-1-4 0 0,0 4 0 0,1-4 0 16,0 4 0-16,6-3 0 0,-7-1 0 0,7 0 0 0,0 4 0 0,-7-3 0 15,8-1 0-15,-1 4 0 0,0-4 0 0,-7 4 0 0,7 0 0 0,1-3 0 16,-8 3 0-16,7 3 0 0,-6-3 0 0,-1 0 0 0,7 4 0 0,-7 0 0 0,1 3 0 16,0-3 0-16,-7 3 0 0,6 4 0 0,-6 0 0 0,6 0 0 0,-6 0 0 15,0 3 0-15,0 0 0 0,-6 6 0 0,6-2 0 0,-6 0 0 0,6 0 0 0,-7 4 0 16,0-3 0-16,1 2 0 0,-7-1 0 0,7 1 0 0,-8 1 0 0,8-4 0 16,-8 1 0-16,8-1 0 0,-7 0 0 0,7-2 0 0,-7-2 0 0,6-3 0 15,1-1 0-15,-8 2 0 0,8-1 0 0,0-4 0 0,-1 0 0 0,7-3 0 0,-7 3 0 16,1-3 0-16,6-1 0 0,0-3 0 0,-6 5 0 0,6-5 0 0,0 0 0 15,0 0 0-15,0 0 0 0,0 0 0 0,0 0 0 0,6 0 0 0,-6 0 0 0,6-5 0 16,1 5 0-16,0-3 0 0,-1 3 0 0,0-4 0 0,2 0 0 0,-2 4 0 16,7-3 0-16,-7-4 0 0,7 7 0 0,0-8 0 0,1 5 0 0,-8-5 0 15,7 5 0-15,0-5 0 0,0 4 0 0,0-3 0 0,0 0 0 0,0 0 0 16,0 3 0-16,-7-4 0 0,7 6 0 0,-6-7 0 0,6 6 0 0,-7-5 0 0,8 5 0 16,-8-1 0-16,0 0 0 0,1-3 0 0,0 3 0 0,-7 1-301 0,6-1-394 15,1 1-161-15,-7-1 5 0,6 0 33 0,-6 1 41 0,0-1 48 0,0 0 63 0,0 1 64 16,0-1 68-16,-6 0 67 0,-1 1 93 0,7-1 92 0,-6-4 95 0,-1 5 135 15</inkml:trace>
  <inkml:trace contextRef="#ctx0" brushRef="#br0" timeOffset="127694.23">7699 8012 0 0,'0'0'124'0,"0"0"165"0,0 0 76 16,0 0 55-16,0 0 48 0,0 0 40 0,0 0 35 0,0 0 34 0,0 0 27 0,0 0 30 0,0 0 30 15,6 0 30-15,-6 0 29 0,0 0-238 0,0 0-288 0,7 0-51 0,-7 0-19 16,6-4-9-16,-6 4-9 0,7 0-8 0,-1-4-5 0,0 4-3 0,2-3-3 16,-2-1-74-16,0 0-16 0,1 1 0 0,6-1 0 0,-7 0 0 0,7 1 0 15,-7-5 0-15,8 5 0 0,-1-5 0 0,-6 5 0 0,5-1 0 0,1-3 0 16,1 3 0-16,-8 1 0 0,7-1 0 0,0-4 0 0,-6 5 0 0,6 3 0 0,-7-4 0 15,1 4 0-15,5-3 0 0,-4 3 0 0,-2 0 0 0,0 3 0 0,1-3 0 0,-7 4 0 16,6-1 0-16,-6 1 0 0,7 0 0 0,-7 0 0 0,0 3 0 0,0 0 0 16,-7 4 0-16,7-4 0 0,0 4 0 0,-6 4 0 0,-1-4 0 0,1 3 0 15,0 2 0-15,-2-2 0 0,2 1 0 0,-7 3 0 0,7-3 0 0,-7-1 0 16,6 4 0-16,-6-3 0 0,6 3 0 0,-5-3 0 0,5 0 0 0,0-4 0 0,-6 0 0 16,7 4 0-16,0-4 0 0,-1-4 0 0,0 0 0 0,7 0 0 0,-6 1 0 15,0-5 0-15,6 1 0 0,0 0 0 0,0 0 0 0,0-1 0 0,0-3 0 0,0 4 0 16,0-4 0-16,6 0 0 0,0 0 0 0,-6-4 0 0,7 4 0 0,0 0 0 15,5-3 0-15,-5-1 0 0,-1 4 0 0,8-4 0 0,-2 0 0 0,-5-2 0 16,6 1 0-16,0 2 0 0,0-5 0 0,0 1 0 0,1 4 0 0,-2-5 0 0,1 0 0 16,0-2 0-16,0 2 0 0,1 1 0 0,-2-3 0 0,2 2 0 0,-8-2 0 15,7 1 0-15,0 2 0 0,-6-4 0 0,5 4 0 0,2-1 0 0,-8 1 0 0,0 0 0 16,1 3 0-16,6-3 0 0,-6 3 0 0,-7-3 0 0,6 3 0 0,0 1 0 16,-6-1 0-16,8 4 0 0,-8-4-425 0,0 4-327 0,0 0-51 0,0 0-32 15,0 0 30-15,0 0 41 0,0 0 51 0,0 4 56 0,0-4 62 0,0 4 68 16,-8-1 77-16,2-3 81 0,0 4 89 0,6-4 94 0</inkml:trace>
  <inkml:trace contextRef="#ctx0" brushRef="#br0" timeOffset="129793.22">6461 7990 0 0,'0'0'199'0,"-6"-4"179"15,6 4 84-15,-6-4 69 0,6 1 61 0,-8 3 57 0,2-4 49 0,6 0 44 0,0 4 41 16,-6-3 34-16,6 3 33 0,0-4 25 0,-6 4-260 0,6-4-615 0,0 4 0 16,0 0 0-16,0 0 0 0,0 0 0 0,0 0 0 0,0-3 0 0,0 3 0 15,0 0 0-15,6-4 0 0,-6 4 0 0,6-4 0 0,0 4 0 0,2-3 0 16,-2 3 0-16,7-4 0 0,-7 1 0 0,8-1 0 0,-2 4 0 0,2-4 0 0,-2 0 0 16,1 1 0-16,7-1 0 0,-7 1 0 0,0-1 0 0,7 0 0 0,-7 1 0 15,6-1 0-15,-6 0 0 0,0 4 0 0,0 0 0 0,0-3 0 0,0 3 0 0,0 0 0 16,1 0 0-16,-8 0 0 0,7 3 0 0,-7-3 0 0,1 4 0 0,-1 0 0 15,1 3 0-15,-1-3 0 0,-6 6 0 0,0-2 0 0,6 3 0 0,-6 3 0 16,-6 1 0-16,6 3 0 0,0 1 0 0,-6-1 0 0,-1 4 0 0,1 3 0 0,-1-2 0 16,-6 6 0-16,7-4 0 0,-8 1 0 0,8 3 0 0,-7 1 0 0,0-5 0 15,0 1 0-15,0 0 0 0,0-4 0 0,0 3 0 0,0-6 0 0,0-1 0 0,7 1 0 16,-8-5 0-16,8 0 0 0,0-3 0 0,-1 1 0 0,0-5 0 0,1 0 0 16,6-3 0-16,-6 3 0 0,6-7 0 0,-7 4 0 0,7-4 0 0,0 0 0 15,7 0 0-15,-7 0 0 0,0 0 0 0,6 0 0 0,0-4 0 0,1 4 0 0,0-3 0 16,-1-1 0-16,7 0 0 0,-6 1 0 0,6-1 0 0,-1 1 0 0,2-5 0 0,-2 5 0 15,-5-6 0-15,6 6 0 0,7-4 0 0,-7 0 0 0,-1-1 0 0,2 1 0 16,-1 0 0-16,0 3 0 0,0-3 0 0,-1-1 0 0,-4 1 0 0,4 0 0 16,-5-1 0-16,6 1 0 0,-7 3 0 0,7-3 0 0,-6 4 0 0,0-5 0 0,-1 5 0 15,0-5 0-15,1 5 0 0,0-2 0 0,-1-1 0 0,-6 2-149 16,7 4-529-16,-7-4-182 0,6 0 3 0,-6 4 35 0,0 0 39 0,7-4 47 0,-7 4 60 0,0 0 61 16,0 0 65-16,0 0 67 0,0 0 90 0,0 0 91 0,0 0 91 0,-7 4 135 15</inkml:trace>
  <inkml:trace contextRef="#ctx0" brushRef="#br0" timeOffset="131660.54">5308 7858 0 0,'0'-7'104'0,"0"3"154"0,0-4 61 16,0 5 48-16,0-5 41 0,0 5 46 0,7-1 42 0,-7 1 46 0,0-1 44 0,0 0 33 15,0 1 31-15,0 3 28 0,0-4 24 0,0 4-220 0,0 0-271 0,0 0-41 0,0 0-6 16,0 0-8-16,0 0-10 0,7 0-16 0,-7 4-18 0,0-4-7 0,0 0-6 16,0 3 13-16,6-3 9 0,-6 4-121 0,0 0 0 0,0-1 0 0,6 1 0 15,-6 3 0-15,0 4 0 0,7 0 0 0,-7 0 0 0,7 4 0 0,-1 3 0 16,0 1 0-16,-6 3 0 0,7-1 0 0,0 9 0 0,-1-1 0 0,1 4 0 16,-1 4 0-16,0-1 0 0,1 4 0 0,0 1 0 0,-1 3 0 0,0 0 0 0,2 0 0 15,-2 3 0-15,0-3 0 0,1 1 0 0,-1 2 0 0,1-3 0 0,0 1 0 0,-1-2 0 16,0-3 0-16,-6 0 0 0,6-3 0 0,2 0 0 0,-8-4 0 0,0-4 0 15,6 0 0-15,-6-3 0 0,0-5 0 0,6 2 0 0,-6-4 0 0,0-5 0 16,0 0 0-16,0-3 0 0,0 1 0 0,0-1 0 0,0-4 0 0,0-3 0 0,0 3 0 16,0-3 0-16,0-4 0 0,0 3 0 0,0-3 0 0,-6 0 0 0,6-3-300 15,0 3-216-15,-6-4-147 0,6-3-145 0,-8-1 2 0,2 1 26 0,0-4 44 0,6-1 50 16,-6-2 63-16,-1-1 64 0,0-3 77 0,1-4 75 0,-7 0 79 0,7 1 76 16,-2-6 72-16,-4-2 115 0</inkml:trace>
  <inkml:trace contextRef="#ctx0" brushRef="#br0" timeOffset="131861.72">5328 8030 0 0,'6'-15'212'0,"-6"4"184"0,0 0 87 16,7 4 79-16,-7 0 71 0,0 3 57 0,0 0 52 0,0 4 40 0,0 0 40 15,-7 0 29-15,7 4 32 0,-6-4 27 0,0 4-685 0,6 3-225 0,-7 0 0 0,0 1 0 16,1 3 0-16,-1-4 0 0,1 4 0 0,0 4 0 0,-2-1 0 0,2 1 0 16,0 0 0-16,-7 3 0 0,6 0 0 0,1 0 0 0,-7 4 0 0,7 1 0 0,-2-5 0 15,2 3 0-15,0 2 0 0,0-1 0 0,-2 0 0 0,-4-4 0 0,12 1 0 16,-7-1 0-16,-6 0 0 0,13-3-20 0,-7-4-430 0,1 0-75 0,0 0-78 15,6-4-96-15,0-3-88 0,-6-1 34 0,6-3 51 0,0 0 57 0,-8-3 55 0,8-1 45 16,-6-3 47-16,6-4 74 0,0 0 74 0,0-4 74 0,0 0 71 0,0 1 90 0,6-1 111 16</inkml:trace>
  <inkml:trace contextRef="#ctx0" brushRef="#br0" timeOffset="131994.01">5127 8279 0 0,'0'-22'164'0,"6"4"177"0,0 0 84 15,0-1 68-15,1 1 62 0,0 4 62 0,-1-5 64 0,1 4 51 0,5 1 48 16,-4 3 36-16,4 0 38 0,-6 0 30 0,8-1-35 0,-8 5-849 0,7 0 0 16,-6 0 0-16,6 3 0 0,-1 1 0 0,-4-1 0 0,4 1 0 0,1 3 0 0,1 0 0 15,-2 0 0-15,2 0 0 0,-2 0 0 0,2 3 0 0,-1-3 0 0,6 4 0 16,-6-1 0-16,1 4 0 0,5-3 0 0,-6 0 0 0,0 3 0 0,7-4 0 0,-8 5 0 15,8-4 0-15,-7-1-57 0,0 1-611 0,6 0-193 0,-5-1 4 0,-1 1 30 16,-1 0 41-16,8-4 43 0,-6 3 56 0,-2-3 58 0,1 0 67 0,0 0 69 16,0-3 89-16,1 3 89 0,-2-4 94 0,1 4 140 0</inkml:trace>
  <inkml:trace contextRef="#ctx0" brushRef="#br0" timeOffset="150710.13">19233 6752 0 0,'7'0'194'0,"-7"0"167"0,6 4 78 15,0-1 61-15,-6 1 52 0,6 3 44 0,2-4 40 0,-8 5 33 0,6 2 30 16,0-2 24-16,-6-1 23 0,7 4 10 0,0-3 10 0,-7 3-318 0,6-4-374 16,1 4-80-16,-7-4-37 0,6 0-62 0,0 4-65 0,-6-6-63 0,7 1-60 0,0 2-72 15,-1 0-70-15,0-1-141 0,1-4-140 0,0 1 6 0,-1 3 29 0,1-3 39 0,5-4 43 16,-5 4 48-16,0-4 47 0,-1 0 68 0,8 0 66 0,-8 0 68 0,0-4 67 15,1 0 80-15,6-3 123 0</inkml:trace>
  <inkml:trace contextRef="#ctx0" brushRef="#br0" timeOffset="151642.79">19708 6722 0 0,'7'-4'180'0,"-7"4"176"0,6-3 81 0,1-1 65 0,-7 4 54 16,0-4 47-16,0 1 41 0,0 3 33 0,-7 0 28 0,7-4 24 0,-6 4 22 15,-1 0 25-15,7 0 27 0,-6 0-331 0,0 4-472 0,-8-1 0 0,1 5 0 0,0-1 0 16,0 0 0-16,1 2 0 0,-8 1 0 0,6 5 0 0,-5-5 0 15,-1 5 0-15,1 3 0 0,0-3 0 0,-1 3 0 0,1-3 0 0,-1 3 0 0,0 0 0 0,7 1 0 16,-7-5 0-16,1 5 0 0,6-4 0 0,-6-1 0 0,5 1 0 0,2-4 0 16,-2 3 0-16,2-3 0 0,-1 1 0 0,6-1 0 0,-6 0 0 0,7-4 0 15,-2 4 0-15,2-4 0 0,0 4 0 0,0-3 0 0,6 2 0 0,0-2 0 0,-7 3 0 16,7 0 0-16,0 0 0 0,7 3 0 0,-7 1 0 0,0-4 0 0,6 7 0 16,-6-3 0-16,6 3 0 0,0 1 0 0,2 3 0 0,-8-4 0 0,6 5 0 0,0-2 0 15,1 1 0-15,0 0 0 0,-1 0 0 0,1 0 0 0,-1 1 0 0,-6-2 0 16,6-3 0-16,1 1 0 0,0-5 0 0,-7 1 0 0,6-1-180 0,-6-2-94 0,6-2-25 15,-6 1-20-15,7-4-26 0,-7-2-25 0,0-1 4 0,0-4 9 0,0 0-27 16,0 0-31-16,0-4-22 0,0-4-21 0,0 0-36 0,0 1-31 0,0-3 36 16,0-2 46-16,0-2 43 0,0-1 40 0,0 1 50 0,0-5 48 0,0 1 131 0,0-1 127 15,0 1 58-15,0 0 50 0,0-4 52 0,0 4 56 0,7-1 80 0,-7 1 92 16,0 3 49-16,6-3 43 0,-6 3 44 0,7 4 47 0,-1-3 36 0,0 3 34 16,1 0-142-16,0 3-180 0,-1 1-39 0,0 0-22 0,2-1-21 0,4 5-19 15,-5-1-17-15,6-3-16 0,-7 3-20 0,7 1-22 0,1-1-23 0,-8 4-25 0,7-4-18 16,0 1-14-16,0-1-10 0,0 4-10 0,0-4-4 0,0 1-6 0,-6 0-4 15,6-3-6-15,-1 3-7 0,2 0-8 0,-2-5-7 0,-4 5-6 0,4-1-5 16,-5-3-4-16,6 3 5 0,-7 1 4 0,1-1 12 0,-1 0 11 0,0 0 3 0,2 1-2 16,-2-1 1-16,-6 4-2 0,0-4 5 0,0 4 6 0,0 4 3 0,0 0 4 15,-6-1 7-15,-2 5-27 0,2-1-12 0,0 4 0 0,-7 0 0 0,0 5 0 0,0-2 0 16,-7 4 0-16,7 0 0 0,-6 4 0 0,-1-4 0 0,1 4 0 16,-1 4 0-16,1-4 0 0,-1 0 0 0,0 4 0 0,1-8 0 0,-1 4 0 0,0-4 0 0,8 0 0 15,-8 1 0-15,7-8 0 0,7 4 0 0,-8-4 0 0,8-4 0 0,0 4 0 16,-1-8 0-16,7 1 0 0,-7 0 0 0,7-4 0 0,0 0 0 0,7 0 0 15,-7-4 0-15,7 0 0 0,-1-3-85 0,0 3-1 0,8-3 15 0,-8-1 16 16,7 2 1-16,0-6 0 0,0 5 4 0,1 0 2 0,-2-4 11 0,1 1 11 16,0 1 10-16,6-2 8 0,-5 0 7 0,-1 4 5 0,0-4 8 0,0 4 13 0,0 0 18 15,0-1 21-15,-7 5 28 0,8-5 29 0,-8 5 13 0,1-1-38 0,-1 4-96 16,0 0 0-16,-6 0 0 0,0 4 0 0,0-1 0 0,0 5 0 0,0-1 0 0,-6 0 0 16,0 8 0-16,-1-4 0 0,-6 3 0 0,0 1 0 0,0 4 0 0,0-1 0 15,0 3 0-15,-7 2 0 0,0 2 0 0,1-3 0 0,0 5 0 0,0-2 0 16,-8-3 0-16,8 3 0 0,-8 1 0 0,8-4 0 0,0 0 0 0,-8 0 0 0,7-4 0 15,2 1 0-15,-2-5 0 0,7 1 0 0,-7-4 0 0,8-4 0 0,-2 0-111 16,1 1-281-16,7-5-23 0,-1-3-18 0,0 0 1 0,1-3 9 0,6-1 10 0,0 0 12 16,6-6 30-16,-6 2 32 0,7-3 42 0,6 0 41 0,-6 0 66 0,6-3 69 15,0 3 63-15,-1-4 65 0,8 4 55 0,0-3 55 0,-7-2 50 0,7 6 55 16,-1-1 38-16,1-4 39 0,-1 4 27 0,0 4 26 0,1-4 17 0,-1 3 16 16,1 1 13-16,0 3 10 0,-7 0-21 0,6 1-28 0,0 0-27 0,1 3-130 0,-6 3-202 15,5-3 0-15,-6 3 0 0,6 5 0 0,-5-4 0 0,5 3 0 0,-6 0 0 16,6 4 0-16,-5 0 0 0,5-3 0 0,1 3 0 0,-8 0 0 0,8-1 0 0,0 1 0 15,-7 1 0-15,7-5 0 0,-8 4 0 0,8 0 0 0,-7-4 0 0,7 1 0 16,-8-1 0-16,2 0 0 0,-2 1 0 0,2-5 0 0,-1 1 0 0,-1-1 0 16,2 1 0-16,-8 0 0 0,0-4 0 0,1 0 0 0,0 0-244 0,-7 0-95 0,6-4-11 15,-6 0-12-15,0 1 6 0,-6-4 5 0,6-1 28 0,-7 1 27 0,0-4 45 16,7 0 45-16,-12-4 50 0,6 3 50 0,-2-2 93 0,2-4 99 0,0 4 55 0,-7-5 53 16,6 1 52-16,0 0 52 0,1 3 45 0,-6 1 46 0,4-4 12 0,2 6 8 15,0-3-22-15,6 5-29 0,-7-2-257 0,7 6-101 0,-7-2 0 0,7 0 0 16,0 5 0-16,0-1 0 0,0 4 0 0,0-4 0 0,7 4 0 0,-7 0 0 15,7 0 0-15,-1 0 0 0,0 0 0 0,2 0 0 0,-2 4 0 0,0-4 0 0,0 0 0 16,8 4 0-16,-1-4 0 0,-7 0 0 0,8 3 0 0,-2-3 0 0,1 0 0 16,0 0 0-16,0 0 0 0,7 0 0 0,-7-3-613 0,0-1-251 0,6 0 0 0,-5-3 26 15,5 4 39-15,-6-5 40 0,7 1 55 0,-7-4 56 0,7 4 74 0,-8-4 73 16,1-1 90-16,7 1 91 0,-8-3 100 0,2 3 144 0</inkml:trace>
  <inkml:trace contextRef="#ctx0" brushRef="#br0" timeOffset="151909.14">20158 7133 0 0,'-7'7'206'0,"0"-4"194"0,1 5 105 15,0-5 77-15,6-3 67 0,-6 4 52 0,6 0 46 0,0-4 36 0,0 0 35 16,6 0 34-16,-6 0 27 0,6-4 28 0,0 4-745 0,1-4-162 0,0 1 0 15,-1 3 0-15,7-8 0 0,-7 5 0 0,8-1 0 0,-2 1 0 0,2-1 0 0,-1-4 0 16,0 5 0-16,0-5 0 0,7 5 0 0,-8-1 0 0,8-3 0 0,-7 0 0 0,7 3 0 16,-1-3 0-16,-6-1 0 0,6 1 0 0,-5 0 0 0,6-1 0 0,-8 1 0 15,1 0-461-15,7-1-154 0,-8 0-109 0,2 1-103 0,-1 0 23 0,-6 0 42 16,-1 3 54-16,7-3 58 0,-13 4 59 0,6-1 60 0,-6 0 70 0,0 4 73 0,0 0 80 16,-6-4 80-16,0 4 101 0,-1 0 121 0</inkml:trace>
  <inkml:trace contextRef="#ctx0" brushRef="#br0" timeOffset="152076.2">20294 6876 0 0,'0'-4'176'16,"-6"4"173"-16,6-4 77 0,-6 4 69 0,6 4 64 0,0-4 61 0,-8 4 60 0,8-1 46 16,0 2 42-16,-6 1 37 0,6 6 33 0,0-5 31 0,-6 4 11 0,6 0-880 0,0 4 0 15,0-4 0-15,-6 3 0 0,6 4 0 0,0 1 0 0,-7-1 0 0,7 1 0 16,0 3 0-16,0-4 0 0,-7 4 0 0,7 0 0 0,0 0 0 0,0 4 0 16,0-8 0-16,0 4 0 0,0 0 0 0,0-4 0 0,0 0 0 0,0 0-421 15,0-3-157-15,0 1-108 0,0-2-63 0,7-3-50 0,-7-1 38 0,0-2 49 0,0-1 54 16,7-7 57-16,-7 0 55 0,0 0 56 0,0-7 82 0,6 3 83 0,-6-7 80 15,0 0 79-15</inkml:trace>
  <inkml:trace contextRef="#ctx0" brushRef="#br0" timeOffset="152408.6">20340 7015 0 0,'7'-22'93'0,"5"0"160"0,-5 4 75 15,0 0 71-15,-1-1 71 0,1 5 47 0,-1-2 40 0,0 6 34 0,1-1 27 0,0 4 29 16,-1 0 30-16,0-1 30 0,-6 1 29 0,8 4-215 0,-8 3-263 0,6 0-58 16,-6 0-31-16,6 3-43 0,-6 0-46 0,0 5-20 0,7-1-16 0,-7 0-10 0,0 8-8 15,-7-5-12-15,7 10-11 0,0-3-11 0,-6 2-11 0,6 3-6 0,-6 0-5 16,-2 3 2-16,-4 0-3 0,5 6 1 0,0-2-1 0,-5 0 9 0,-1 0 9 15,6 1 13-15,-6-5 9 0,0 5 7 0,0-5 4 0,7 1 2 0,-7-1 3 16,-1-2-3-16,8-5-2 0,0 0 0 0,-8 1-2 0,8-5 3 0,6-3 3 0,-6 0-4 16,-1 0-3-16,7-4-4 0,0 2-5 0,0-7-3 0,0 2-3 0,0 0-4 15,7-4-9-15,-1 0-2 0,-6 0-4 0,6-4-1 0,8 0-1 0,-8 2-6 0,7-7-2 16,-6 2-4-16,6 0-4 0,-1-1 0 0,2-3-3 0,-2 1 3 0,2-1 3 16,-1 0 3-16,6-4 5 0,-6 4 3 0,1-4 6 0,-2 4-1 0,1 1 2 15,7-6 2-15,-8 5-1 0,2 1 10 0,-8 2 11 0,8 1 20 0,-8 0 26 16,7-1 10-16,-7 5 10 0,1-1 4 0,0 4 8 0,-7 0 5 0,0 4-71 15,0-1-20-15,0 1 0 0,0 3 0 0,-7 4 0 0,0 0 0 0,1 4 0 0,-7-1 0 16,7 5 0-16,-8-4 0 0,2 7 0 0,-8-4 0 0,7 4 0 0,-7 3 0 0,8-3 0 16,-8 4 0-16,0-4 0 0,1 0 0 0,-7 4-12 0,6-4-250 0,1-4-37 15,5 4-51-15,-6-3-49 0,2-5-82 0,4 1-80 0,-5-1-68 0,5-3-57 16,2 1 21-16,6-9 38 0,-8 4 40 0,8-7 40 0,-1 0 60 0,7 0 59 0,0-3 59 16,0-1 60-16,0-3 64 0,0-4 69 0</inkml:trace>
  <inkml:trace contextRef="#ctx0" brushRef="#br0" timeOffset="152542.97">20294 7557 0 0,'14'-6'90'0,"5"-6"166"0,1 5 91 0,-1-1 74 0,1 1 70 15,-1 4 61-15,0-5 59 0,-5 8 52 0,5-3 53 0,-5 3 45 0,4 0 43 16,-4 3 37-16,6 0 33 0,-7 2-217 0,-1-2-550 0,2 4-107 0,-2 1 0 16,-5-1 0-16,6 0 0 0,0 4 0 0,-7 1 0 0,8-5 0 0,-8 3 0 0,0 1 0 15,8 0 0-15,-8 1 0 0,1-1 0 0,6-4 0 0,-7 4 0 0,1-4 0 16,-1 1-46-16,0-5-615 0,8 5-186 0,-8-5-1 0,1 1 23 0,-1-4 36 0,7 4 38 16,-6-4 52-16,-1-4 55 0,1 4 73 0,0-4 71 0,-1-3 94 0,0 0 92 15,-6-4 98-15,7-1 142 0</inkml:trace>
  <inkml:trace contextRef="#ctx0" brushRef="#br0" timeOffset="153426.12">20992 6906 0 0,'6'-11'204'0,"-6"0"173"0,6 3 72 0,-6 4 65 0,0-3 60 0,7 3 57 16,-7 4 59-16,0 0 46 0,0 4 43 0,0-1 34 0,0 1 34 0,0 3 30 15,0 0-177-15,0 5-700 0,0-1 0 0,0 3 0 0,-7 1 0 0,7 0 0 0,0 3 0 16,0 0 0-16,0 4 0 0,0 1 0 0,-6-1 0 0,6 0 0 0,0 3 0 16,0 1 0-16,0-4 0 0,0 4 0 0,0-4 0 0,0-1 0 0,0 1 0 15,0-3 0-15,0-1 0 0,0 0 0 0,0-3-279 0,0 0-73 0,0-4-16 0,0 0-24 16,0-4-26-16,0-4 5 0,0 1 12 0,0-4 6 0,0 0 4 0,0-4 11 16,0-3 11-16,0 0 63 0,6-4 67 0,-6 1 54 0,0-6 53 0,0-2 34 15,7 3 33-15,-7-7 49 0,0 4 50 0,7-4 34 0,-7 0 32 0,6-1 35 0,0 2 38 16,-6-1 28-16,7 4 29 0,-1-4-8 0,1 4-13 0,-7 3-8 0,7-3-8 15,-1 2 7-15,0 6 5 0,1-1-4 0,0 0-7 0,-1 0-10 0,0 4-10 16,1-1-11-16,0 5-10 0,6-5-5 0,-7 5-6 0,0-1-8 0,8 0-11 0,-8 1-12 16,7-1-12-16,0 0-10 0,-6 0-14 0,5 4-4 0,-4-3-4 0,4 3-3 15,-6-4 1-15,8 4 1 0,-8-3 6 0,7 3 4 0,-6 0 6 0,6 0 11 16,-7 0 10-16,0 3 9 0,2-3 9 0,-8 4-75 0,6-4-46 0,0 7 0 0,-6-3 0 16,0 3 0-16,0 1 0 0,0-1 0 0,0 4 0 0,-6 0 0 0,6 3 0 15,-6 1 0-15,-2-1 0 0,-4 4 0 0,6 2 0 0,-8-2 0 0,1 4 0 16,1 0 0-16,-2 0 0 0,-6 0 0 0,8 0 0 0,-1 0 0 0,-7 0 0 15,0 0 0-15,8-4 0 0,-8 0 0 0,7 0 0 0,0 2 0 0,-6-10 0 0,5 5 0 16,8-5 0-16,-7-2 0 0,0-1 0 0,6 1 0 0,1-5-41 0,0 1-274 0,-1 0-12 16,7-4-4-16,-7 0 1 0,7 0 9 0,0 0 11 0,0 0 19 0,0 0 18 15,0-4 22-15,7 4 18 0,-7-4 30 0,7 1 30 0,-1-1 47 0,0 0 46 16,1 4 28-16,0-3 27 0,-1-1 25 0,0 0 22 0,7 0 19 0,-6 1 19 16,6-1 21-16,-7 1 19 0,1-1 30 0,6 4 33 0,-7-4 21 0,1 1 22 0,0 3 22 15,-7 0 22-15,6-4 15 0,1 4 16 0,-1 4 3 0,-6-4 0 0,0 0-4 16,0 3-6-16,0 1-9 0,0 0-13 0,0 3-220 0,-6 0-32 0,-1 1 0 15,1 3 0-15,6 0 0 0,-7 3 0 0,-6 1 0 0,7-1 0 0,-8 1 0 0,8 4 0 16,-7-1 0-16,0 3 0 0,0-2 0 0,0 4 0 0,0-2 0 0,0-3 0 16,0 5 0-16,0-5 0 0,0 0-97 0,0-3-207 0,-1 3-25 0,2-3-22 15,-1-4-20-15,6 0-20 0,-6-1 10 0,7-3 14 0,0 2 2 0,-2-6 0 0,2-3-2 16,0 0-1-16,6 0 37 0,-7-3 43 0,7-6 61 0,0 2 60 0,7 0 44 16,-7-4 41-16,6 1 38 0,-6-5 41 0,6 4 29 0,8-4 32 0,-8 0 36 0,0 1 42 15,8-1 36-15,-8 1 41 0,7-2 25 0,1 6 23 0,-2-1 14 0,1 0 9 16,-6 0 1-16,12 3 1 0,-5 1 2 0,-2 3 3 0,2 1-14 0,-2 3-16 15,1 0-17-15,7 0-14 0,-7 0-10 0,0 7-14 0,0-3-20 0,7 3-22 16,-8 0-28-16,2 1-35 0,-2 3-12 0,8-4-8 0,-7 4-9 0,1 3-6 0,4-3-5 16,-4 1-41-16,-1-1-20 0,7-1 0 0,-8 5 0 0,2-4 0 0,-2 0 0 15,8 0 0-15,-7 1 0 0,0-5-22 0,0 4-153 0,0-4-67 0,0 0-72 0,0-4-73 16,-7 1-168-16,8 1-174 0,-2-5-3 0,2 0 20 0,-8-5 29 0,7 5 30 16,-6-7 46-16,0 3 48 0,-1-6 62 0,0 2 64 0,0-6 76 0,2-1 79 15,-8 0 84-15,6-3 132 0</inkml:trace>
  <inkml:trace contextRef="#ctx0" brushRef="#br0" timeOffset="153809.35">21617 6763 0 0,'6'0'190'16,"0"3"157"-16,1-3 51 0,-7 4 46 0,7-1 43 0,-1 1 40 0,-6-4 37 16,6 4 28-16,2 0 26 0,-2-4 21 0,-6 3 19 0,6-3 19 0,1 3 18 15,-1-3-305-15,1 0-366 0,-1 0-48 0,7 0-5 0,-7 0-39 0,8 0-41 16,-8 0-29-16,7 0-24 0,0-3-7 0,-6 3-4 0,6 0 2 0,-6 0 5 15,5 3 1-15,2-3 5 0,-8 4 3 0,0 0 8 0,1 0 23 0,-1 3 27 16,1 0 36-16,-7 1 37 0,0 3 20 0,0 0 17 0,0 3 7 0,-7 1 5 0,1 4 5 0,-1-1 5 16,1 4 13-16,-7 0 14 0,0 0 29 0,0 0 32 0,0 3 13 0,-7-3 15 15,7 4 0-15,1-4 0 0,-8 0-9 0,7 0-9 0,0 0-25 0,0-4-27 16,-1-3-39-16,8 3-38 0,-7-7-27 0,6 4-22 0,1-8-31 0,6 0-31 16,-6 1-16-16,6-5-14 0,0-3-10 0,0 0-9 0,0 0-4 0,0 0-6 15,6-3 20-15,0-1 17 0,1 0 28 0,-7-3 31 0,7 3 9 0,5 1 6 0,-12-5 11 16,14 5 11-16,-8-1 16 0,1 0 16 0,-1 1 22 0,1 3 21 0,-1-4 36 0,1 8 34 15,-1-4 30-15,0 3 30 0,-6 1 21 0,8 3 21 0,-8 1 13 0,0 3 11 16,6 0 2-16,-6 0-4 0,0 3-7 0,0 1-9 0,0-1-17 0,-6 5-16 16,6-1-25-16,0 1-25 0,-8-1-27 0,8 4-28 0,0-4-19 0,0 4-21 15,0-3-13-15,0 2-14 0,-6-3-19 0,6-3-22 0,6 4-20 0,-6-5-19 16,0 1-28-16,0-4-27 0,8 0-38 0,-2 1-40 0,-6-5-30 0,6-4-29 0,1-3-37 16,-1 0-37-16,7-3-86 0,-6-2-87 0,6-1-72 0,0-6-63 0,0-2 25 0,0-1 36 15,0-3 44-15,0-4 47 0,0-4 54 0,7 1 53 0,-7-1 50 0,0-7 48 16,6 0 55-16,-5 0 60 0</inkml:trace>
  <inkml:trace contextRef="#ctx0" brushRef="#br0" timeOffset="154093">22125 6895 0 0,'13'-27'166'0,"-1"2"168"0,-4 3 68 0,-2 4 52 16,0 0 45-16,0 3 42 0,1 4 39 0,0 0 35 0,-7 3 29 0,6 6 26 15,-6-3 25-15,0 5 20 0,0 5 25 0,0-3-283 0,0 6-340 0,0 3-48 0,-6 0-6 16,6 0-7-16,-7 3-13 0,0 1-18 0,7 0-23 0,-6 3-13 0,6-3-15 16,-6 3-7-16,6 1-12 0,0-1-6 0,-6 0-6 0,6-3-6 0,0 3-7 15,0-3 0-15,6-5-4 0,-6 5 4 0,6-4 6 0,-6 0 6 0,6-3 10 16,1-1 9-16,0-3 7 0,-1 3 9 0,1-3 6 0,-1-1 5 0,0-3 3 0,2 4 4 15,4-4 5-15,-6 0 4 0,8 0 3 0,-8 0 1 0,1 0 1 0,6 0-1 16,0 0 4-16,-7-4 0 0,8 4 5 0,-8 0 5 0,7 0 3 0,-6 0 9 16,6-3 8-16,-7 3 11 0,7 3 10 0,-6-3 16 0,5 0 18 0,-5 0 10 15,0 4 11-15,-1 0 5 0,1-4 5 0,-7 7 0 0,0-3-43 0,6 3-85 0,-6 0 0 16,0 4 0-16,-6 0 0 0,6 0 0 0,-7 4 0 0,-6-1 0 0,6 6 0 16,-5-3 0-16,5 1 0 0,-6 4 0 0,-6 0 0 0,5 0 0 0,-6 4 0 15,2 0 0-15,-2-4 0 0,1 3-41 0,-1-3-370 0,0 0-84 0,1 0-83 0,-7 0-110 16,6-3-103-16,1-5 25 0,-1 0 44 0,7-2 56 0,-6-5 58 0,-1 0 53 15,7-7 54-15,0 0 78 0,0-3 77 0,-1-5 71 0,8 1 72 0,-7-4 86 0,13-4 112 16</inkml:trace>
  <inkml:trace contextRef="#ctx0" brushRef="#br0" timeOffset="154226.39">22020 7286 0 0,'14'-14'176'15,"-2"3"182"-15,-5 0 91 0,6 3 83 0,0 1 80 0,0 3 57 0,-6 1 51 0,5-1 39 0,2 4 36 16,-8 4 33-16,7-1 32 0,1 1 27 0,-8 3-341 0,6 1-546 0,2-1 0 16,-1 0 0-16,-7 4 0 0,8 0 0 0,-2 0 0 0,8 4 0 0,-7-3 0 15,0 2 0-15,6 0 0 0,-5 1 0 0,5 0 0 0,1-1 0 0,-1 1 0 16,-6-4 0-16,7 3 0 0,-1-3-558 0,1 4-244 0,-8-3-27 0,8-2-5 15,0 1 32-15,-7 0 42 0,7-3 57 0,-8-1 59 0,1 0 67 0,1-3 66 0,-2 3 81 16,-5-3 84-16,0-1 94 0,-1 2 109 0</inkml:trace>
  <inkml:trace contextRef="#ctx0" brushRef="#br0" timeOffset="154692.32">19806 8579 0 0,'0'-7'137'15,"-7"7"177"-15,7-3 90 0,-6 3 63 0,0 0 55 0,-1 3 48 0,0 1 45 16,1 7 46-16,0-4 47 0,-1 9 39 0,0-2 40 0,1 4 37 0,-1 0 34 16,1 4-281-16,-1 4-577 0,1 3 0 0,-1 1 0 0,1-2 0 0,6 6 0 15,-6-2 0-15,6 1 0 0,0 0 0 0,0 1 0 0,0-2 0 0,0 1 0 0,0-3 0 16,6-1 0-16,-6 0 0 0,6-3 0 0,1-1 0 0,-1-2 0 0,7-5 0 0,-6 0 0 16,6-3 0-16,0-4 0 0,0 0 0 0,0-7 0 0,0 3 0 0,0-7 0 15,6-4 0-15,-5 1 0 0,5-5 0 0,-6-3 0 0,6 0 0 0,1-3 0 16,-7-8 0-16,7 4 0 0,0-8 0 0,-8 0 0 0,8-3 0 0,-7 0 0 15,0-4 0-15,0 0 0 0,0-1 0 0,0-2 0 0,-7 3 0 0,1-4 0 0,0 4 0 16,-1 0 0-16,-6 1 0 0,0 2 0 0,-6 1 0 0,6 3 0 0,-7 1 0 0,0 3 0 16,-5 3 0-16,5 1 0 0,-6 3 0 0,-7 4 0 0,7 0 0 0,1 7 0 15,-8-3 0-15,0 7 0 0,7 0 0 0,-7 4 0 0,2-1 0 0,-2 1 0 16,0 4 0-16,1 2 0 0,5-2 0 0,-5 3 0 0,-1 1 0 0,8-2 0 16,-8 1 0-16,7 0 0 0,0 0 0 0,6 0 0 0,-6-4-62 0,7 4-436 0,-1-4-169 0,1 1-171 15,0-1 6-15,6-3 33 0,0-1 46 0,0 1 49 0,6 0 63 0,-6-4 64 16,6 3 72-16,7-6 69 0,-6 3 82 0,6 0 82 0,0-4 82 0,0 4 127 15</inkml:trace>
  <inkml:trace contextRef="#ctx0" brushRef="#br0" timeOffset="154959.07">20737 8407 0 0,'13'-7'219'16,"-13"-4"192"-16,7 4 102 0,-7 3 76 0,0-3 67 0,0-1 49 0,-7 4 42 15,1 1 36-15,-1 3 32 0,1-3 30 0,-7 3 32 0,7 3 25 0,-8-3-773 0,1 7-129 0,0-3 0 16,0 7 0-16,1 0 0 0,-2 0 0 0,1 8 0 0,0-1 0 0,-6 3 0 16,5 2 0-16,2 6 0 0,-2 0 0 0,2 4 0 0,-1-1 0 0,6 9 0 15,-6 0 0-15,-1-1 0 0,8 8 0 0,-6-4 0 0,5 3 0 0,0 5 0 16,1-5 0-16,-1 4 0 0,1-3 0 0,6 0 0 0,0-1 0 0,0-3 0 0,0 0 0 16,0-3 0-16,0-6 0 0,6 3 0 0,1-5 0 0,-1-8 0 0,1 5 0 15,0-9 0-15,-1-2 0 0,0-4-380 0,8-1-265 0,-8-3-167 0,7 0-6 0,0-7 17 16,0 0 43-16,0-4 45 0,6-4 59 0,-5 0 58 0,-1-3 61 0,6 0 61 15,-6-5 86-15,7-2 87 0,-7 0 83 0,6-5 120 0</inkml:trace>
  <inkml:trace contextRef="#ctx0" brushRef="#br0" timeOffset="155375.95">20919 8872 0 0,'-6'0'168'0,"0"0"161"0,6 4 64 0,-7-4 54 16,1 0 48-16,6 0 46 0,-7 0 44 0,7 0 31 0,0 4 29 0,-7-4 34 15,7 0 32-15,0 0 41 0,0 0 40 0,0 3-270 0,0-3-329 0,0 5-33 0,0-1 3 16,0 2-163-16,0-2 0 0,0 4 0 0,0 2 0 0,0 1 0 0,0 0 0 16,0 4 0-16,0-1 0 0,-6 2 0 0,6 2 0 0,0-1 0 0,0 6 0 15,-6-1 0-15,6 0 0 0,-6 0 0 0,6 0 0 0,-8 0 0 0,2-1 0 0,6 2 0 16,-6-5 0-16,6-3 0 0,-7 3 0 0,7-3 0 0,-7-4 0 0,7 0 0 15,0-1 0-15,-6-6 0 0,6 3 0 0,0-2 0 0,0-5 0 0,0 0 0 0,0-5 0 16,6-2 0-16,-6 0 0 0,7-4 0 0,-7 0 0 0,7 0 0 0,-1-4 0 16,0 1 0-16,2-5 0 0,-2 1 0 0,0-1 0 0,7-2 0 0,-6-1 0 15,6 0 0-15,-7 0 0 0,8 0-72 0,-2 0-10 0,1-4 6 0,0 4 9 16,0 4 2-16,1-4 8 0,-8 4 4 0,7-1 8 0,0 5 5 0,0 0 7 0,-7-2 10 16,8 5 16-16,-8 0 17 0,7 4 15 0,-6 0 12 0,-1 3 9 0,7 0 7 15,-6 4 7-15,-1 0 7 0,1 4 8 0,-7 3 3 0,6 1 3 0,0 2-2 0,2 1-70 16,-8 5-9-16,6-2 0 0,-6 1 0 0,6 3 0 0,0 0 0 0,-6 4 0 15,7-4 0-15,-7 4 0 0,7 1 0 0,-7-1 0 0,6-5 0 0,-6 6-23 16,7-5-153-16,-1 1-62 0,-6-1-60 0,6-4-61 0,2 1-121 0,-2-4-122 16,0 0-61-16,-6-4-43 0,6 1 23 0,8-5 35 0,-8-3 38 0,1 0 43 0,-1-3 48 15,1-5 53-15,0 1 74 0,5 0 76 0,-6-4 73 0,2-5 78 0</inkml:trace>
  <inkml:trace contextRef="#ctx0" brushRef="#br0" timeOffset="155708.81">21740 8587 0 0,'0'-11'194'0,"0"-4"173"0,0 4 74 0,0 0 73 0,0 0 66 0,0 0 62 0,-6 4 58 15,6-4 41-15,0 7 36 0,0-3 29 0,0 3 27 0,-6 1 24 0,6-1-118 16,0 1-739-16,0 3 0 0,0 0 0 0,0 0 0 0,-8 0 0 0,8 3 0 16,0 1 0-16,-6-1 0 0,6 1 0 0,0 3 0 0,0 1 0 0,-6 3 0 15,6 0 0-15,0 3 0 0,-7 1 0 0,7 3 0 0,-6 0 0 0,-1 2 0 0,7 1 0 16,-6 5 0-16,-1-1 0 0,7 4 0 0,-6 2 0 0,0-3 0 0,-2 1 0 0,8 4 0 16,-6-4 0-16,0 4 0 0,-1 0 0 0,7-3 0 0,-7 3-363 0,7-8-55 15,-6 5-16-15,6-4-13 0,0-5-72 0,0 1-74 0,0 1-48 0,0-9-40 16,0 0 32-16,6-3 44 0,-6-3 52 0,7-4 53 0,0-4 64 0,-1-4 64 0,0-4 60 15,2 1 59-15,-2-7 45 0,0-1 52 0</inkml:trace>
  <inkml:trace contextRef="#ctx0" brushRef="#br0" timeOffset="155942.42">21812 8913 35 0,'7'0'238'15,"-1"-3"110"-15,0 6 74 0,-6 1 54 0,7-1 44 0,-1 4 39 0,1 1 35 16,-7-1 15-16,7 4 6 0,-7 0 21 0,6-4 26 0,-6 4 23 0,6 4 23 0,-6-4-247 16,8 0-288-16,-2 0-64 0,-6 1-30 0,6-2-14 0,1-2-6 0,-1-1-10 15,1 0-9-15,-1 1-5 0,1-5-21 0,-1 1-14 0,0-1 0 0,2 1 0 16,-2-4 0-16,7-4 0 0,-7 4-16 0,1-7-12 0,6 4 0 0,-7-5-1 0,8-3 3 15,-8 0 3-15,7-3 4 0,-6-2 4 0,5 2 5 0,-5-1 13 0,-1-3 15 16,8 0 22-16,-14 0 21 0,6 3 11 0,0-3-72 0,1 0 0 0,-7 2 0 16,0 2 0-16,0 3 0 0,0-4 0 0,-7 8 0 0,7-4 0 0,-6 4 0 15,0 3 0-15,-1 0 0 0,-6 0 0 0,6 4 0 0,-5 4 0 0,5-4 0 0,-6 4 0 16,-1 0 0-16,2 3 0 0,5 0 0 0,-6 1 0 0,0-1 0 0,1 0 0 0,-2 4 0 16,1-4 0-16,7 1-413 0,-7 3-207 0,6-3-168 0,1-2-16 0,0 2 10 15,-2 0 36-15,8-1 45 0,-6-4 55 0,6 1 59 0,0-1 57 0,6 1 61 16,-6-4 88-16,8 0 87 0,-2 0 87 0,0 0 116 0</inkml:trace>
  <inkml:trace contextRef="#ctx0" brushRef="#br0" timeOffset="156343.95">22372 8711 0 0,'7'-7'169'16,"5"0"172"-16,-12 3 83 0,7-3 59 0,-7 3 49 0,0 0 36 0,-7-3 30 15,7 7 26-15,-6-4 23 0,0 1 26 0,-1 3 24 0,0 0 19 0,-5 3 18 16,5 1-284-16,-6 0-337 0,0 3-65 0,7 0-29 0,-8 4-15 0,8 0-12 0,-7 0-5 15,6 4 0-15,1 4-5 0,-1-5 0 0,1 4-7 0,0 1-6 0,-2-1-8 16,2 0-5-16,6 0-5 0,-6 1-6 0,6-1-6 0,0 1-10 0,0-5-12 0,0 0-11 16,0 2-7-16,6-2-5 0,-6-2-1 0,6-2-2 0,2-2 3 0,-2-1 2 15,0-4-1-15,1 4 2 0,-1-7 4 0,1 4 4 0,0-8 10 0,5 4 9 16,-6-3 16-16,2-1 17 0,4-3 9 0,-5 0 12 0,0-4 12 0,6 3 15 16,-7-3 24-16,0 1 28 0,1-6 18 0,6 2 18 0,-7 3 12 0,1-3 10 0,0 0 8 15,-1 2 6-15,1 1 14 0,-1-4 11 0,0 8 9 0,2-4 8 0,-8 4 1 16,6-1 1-16,-6 1-9 0,0 0-15 0,6 7-7 0,-6-4-7 0,0 4-94 15,0 0-41-15,0 4 0 0,0-1 0 0,0 5 0 0,0-1 0 0,0 0 0 0,0 1 0 16,0 3 0-16,0-1 0 0,6 5 0 0,-6 1 0 0,0-2 0 0,0 4 0 16,0-3 0-16,0 3 0 0,0 4 0 0,0-4 0 0,0 4 0 0,0 1 0 0,0-2 0 15,0 1 0-15,-6 4 0 0,6-4 0 0,0 3 0 0,0-2 0 0,-6 2 0 16,6 1 0-16,-6-1 0 0,6 1 0 0,-8-4 0 0,2 4 0 0,6-1 0 16,-6-3 0-16,-1 0 0 0,1 0 0 0,-1 0 0 0,0-3 0 0,1-1 0 0,0-4 0 15,-1 1 0-15,0 0 0 0,1-4 0 0,0-4 0 0,6 4 0 0,-7-7 0 16,1-1 0-16,-1-3 0 0,0 0 0 0,1-3 0 0,0-5-519 0,-2 1-338 0,8-4-6 15,-6 0 21-15,0-4 34 0,6-3 39 0,-6-4 58 0,6 4 59 0,0-8 72 16,0 0 74-16,0 1 86 0,0-4 90 0,0-5 94 0,0 9 138 0</inkml:trace>
  <inkml:trace contextRef="#ctx0" brushRef="#br0" timeOffset="156678.06">22841 8528 0 0,'13'-7'233'0,"-7"3"170"0,1 1 64 0,-7-1 54 0,7 0 46 0,-1 4 48 16,-6 4 49-16,0 0 40 0,6-1 38 0,-6 1 34 0,0 3 32 0,0 1 32 16,0 3 11-16,0 3-851 0,0-3 0 0,0 7 0 0,0 2 0 0,0-3 0 0,0 5 0 15,7 0 0-15,-7 4 0 0,0-1 0 0,7 4 0 0,-7 1 0 0,6-1 0 16,-6 4 0-16,7-4 0 0,-7 5 0 0,6-1 0 0,-6-1 0 0,7-2 0 16,-7 3 0-16,6-4 0 0,1 0 0 0,-7 1 0 0,6-5 0 0,-6 0 0 0,6-2 0 15,-6-1 0-15,8-4 0 0,-2 1 0 0,-6-5 0 0,0 1 0 0,6-4 0 16,-6 0 0-16,7-3 0 0,-1-5 0 0,-6 0 0 0,7 0 0 0,-7-6 0 0,6 0 0 15,1-5 0-15,-1 1 0 0,0-4 0 0,2-3 0 0,-2-5 0 0,7-3 0 16,-6 0 0-16,5-7 0 0,1 0 0 0,1-1 0 0,-2-6 0 0,2 3 0 16,-2-8 0-16,2 5 0 0,5-1 0 0,-5 1 0 0,-2-1 0 0,1 0 0 0,0 4 0 15,0 4 0-15,1 1 0 0,-8-3 0 0,6 9 0 0,-4 0 0 0,4 0 0 16,-5 8 0-16,-1 3 0 0,-6 1 0 0,7-2 0 0,-7 4 0 0,7 5 0 0,-7-5 0 16,0 8-351-16,0 0-492 0,0 0-14 0,0 0 16 0,0 0 35 0,0 0 35 15,0 0 48-15,0 0 51 0,0 0 68 0,0 4 74 0,6 0 83 0,-6-4 88 16,0 7 98-16,0-3 135 0</inkml:trace>
  <inkml:trace contextRef="#ctx0" brushRef="#br0" timeOffset="156860.65">23512 8610 0 0,'-7'0'84'0,"7"0"120"0,-6 0 16 0,6 0 17 0,-7 0 11 0,7 0 4 15,-6 3-2-15,6-3-103 0,-6 3-122 0,6-3-19 0,0 0-5 0,0 0-1 16,0 0 0-16,0 4-163 0,0 0-173 0,0-4 29 0,0 3 52 0,0 1 31 0,-8 0 31 16,8-1 45-16,0 1 100 0</inkml:trace>
  <inkml:trace contextRef="#ctx0" brushRef="#br0" timeOffset="157142.91">23480 8393 0 0,'0'-8'183'0,"0"-3"172"15,0 4 76-15,0 3 64 0,0-3 58 0,0 4 55 0,0-1 51 0,6 0 46 0,-6 4 41 16,0 0 38-16,0 4 34 0,6 0 27 0,-6-1 26 0,7 4-733 0,-1 1-138 16,-6 3 0-16,7 0 0 0,-7 3 0 0,7 5 0 0,-1-5 0 0,-6 9 0 15,6-2 0-15,-6 5 0 0,6 0 0 0,-6-1 0 0,8 4 0 0,-8 5 0 0,0-1 0 16,0-1 0-16,0 1 0 0,0 5 0 0,0-6 0 0,-8 8 0 0,2-3 0 15,6 0 0-15,-6-1 0 0,0 4 0 0,-1-3 0 0,0 0 0 0,-6-4 0 0,7 3 0 16,0-3 0-16,-8 1 0 0,8-2 0 0,-8-2 0 0,8-1 0 0,-7-4 0 16,7 1-64-16,-1-4-473 0,-6-3-144 0,7-5-138 0,0 1 7 0,-8-1 30 0,14-6 39 15,-13-1 41-15,13-3 57 0,-7-4 58 0,1 0 61 0,-1-4 65 0,7-3 94 16,-6-4 95-16,6 0 106 0,0-4 139 0</inkml:trace>
  <inkml:trace contextRef="#ctx0" brushRef="#br0" timeOffset="157310.4">23955 8525 0 0,'6'0'276'0,"-6"0"175"0,0 3 67 15,0 1 58-15,0-4 48 0,0 4 43 0,0-4 41 0,0 3 23 0,0 1 18 16,-6-4 0-16,6 4-7 0,0-4 2 0,-7 0-88 0,7 0-656 0,-6 0 0 0,6 0-29 16,0 0-280-16,0 0-128 0,0 0-133 0,0 0-109 0,0 0-99 0,0 0 18 0,0 0 35 15,0 0 53-15,0 0 53 0,0 0 46 0,-7 3 45 0,7 1 68 0,0-1 68 16,-6 1 78-16,6 4 82 0</inkml:trace>
  <inkml:trace contextRef="#ctx0" brushRef="#br0" timeOffset="157726.37">23883 8795 0 0,'0'19'246'0,"0"3"178"0,0-4 98 0,0 0 71 16,0 4 62-16,0 1 46 0,-7-5 42 0,7 0 33 0,0 0 32 0,0 1 29 0,0-1 28 16,0-4 12-16,0 2-733 0,0-2-144 0,0-3 0 0,0 0 0 0,0-3 0 15,7-1 0-15,0-4 0 0,-7-3 0 0,6 0 0 0,7-3 0 0,-6-1 0 16,-1-7 0-16,7 4 0 0,-6-4-166 0,6-3-204 0,-1-6-36 0,8 3-34 15,-7-1 2-15,0-5 7 0,0-2 15 0,7-1 16 0,-7 1 36 0,6-5 38 0,-6-3 37 16,7 3 36-16,-7-2 67 0,6-1 66 0,-6 0 65 0,1 3 59 0,-2-2 67 16,2 1 64-16,-2 3 60 0,2 2 62 0,-8 1 41 0,7-1 45 0,-7 4 12 15,2 3 11-15,-2 1 6 0,-6 4 6 0,6 3-5 0,-6 0-7 0,6 3-18 0,-6 5-24 16,0-1-21-16,0 4-131 0,0 0-172 0,0 0 0 0,-6 4 0 0,6 3 0 16,0 0 0-16,0 1 0 0,-6 3 0 0,6 0 0 0,-6-1 0 0,6 1 0 0,0 5 0 15,-8-6 0-15,8 5 0 0,0 0 0 0,0-4 0 0,0 3 0 16,0-3 0-16,0 0 0 0,0-3 0 0,0-1 0 0,0 4 0 0,8-8 0 0,-2 1 0 15,0 0 0-15,-6-1 0 0,14-3 0 0,-8 0 0 0,0 0 0 0,7-3 0 0,-6 3 0 16,6-4 0-16,0-3 0 0,0 3 0 0,0-3 0 0,0 3-7 0,0-3-89 16,1 3 9-16,4-3 11 0,-4 0 14 0,-1 3 13 0,-1-3 21 0,2 3 16 15,6 0 24-15,-8 1 21 0,1-1 19 0,-6 4 21 0,6-4 19 0,-1 4 15 0,-4 4-59 16,4-4-48-16,-5 4 0 0,-1-1 0 0,1 1 0 0,0 3 0 0,-7 1 0 16,6-1 0-16,-6 0 0 0,0 4 0 0,0-4 0 0,0 4 0 0,0 0 0 0,-6 4 0 15,6-4 0-15,-7 0 0 0,0 4 0 0,1-1 0 0,-1 1 0 0,1-4 0 16,-8 4 0-16,8-4 0 0,-6 3 0 0,-2 1-419 0,8-3-111 0,-7-2-99 15,-1 5-84-15,2-5-72 0,6 2 26 0,-8-5 41 0,1 0 51 0,7 1 54 16,-8-5 55-16,8 1 55 0,0-4 82 0,0-4 80 0,-2 4 77 0,2-7 75 0</inkml:trace>
  <inkml:trace contextRef="#ctx0" brushRef="#br0" timeOffset="157876.15">24443 8645 0 0,'7'-10'174'0,"-1"6"172"0,0-3 75 0,2 3 62 0,-8 4 56 16,6 0 59-16,-6 0 59 0,0 4 49 0,0 3 46 0,-6-3 38 0,6 6 37 15,-8 2 29-15,2-2 32 0,0 1-734 0,-1 8-154 0,1-5 0 0,-8 5 0 0,2-1 0 16,-2 4 0-16,2-4 0 0,-2 4 0 0,1 4 0 0,1-4 0 0,-2 0 0 0,-5 4 0 15,6-1 0-15,0-3 0 0,-7 4 0 0,8-4 0 0,-2-1 0 0,1 2 0 16,-7-1 0-16,8-4-284 0,-2 0-163 0,8 1-49 0,-7-4-150 0,6-5-151 16,1-2 20-16,-7 2 43 0,13-6 55 0,-6-1 55 0,6-3 53 0,0 0 50 0,-7 0 74 15,14-7 72-15,-7 0 64 0,6 0 62 0,-6-4 72 0,6 0 121 0</inkml:trace>
  <inkml:trace contextRef="#ctx0" brushRef="#br0" timeOffset="158026.73">24255 8993 43 0,'12'-11'280'0,"2"0"131"0,5 1 94 0,-6-1 80 0,0 3 72 15,0 1 54-15,6 3 46 0,-6 0 22 0,1 4 10 0,-2-3 26 0,2 6 28 16,-2-3 23-16,2 8-716 0,-1-1-150 0,-1 4 0 0,2-3 0 0,-2 2 0 15,-4 1 0-15,4 0 0 0,1 4 0 0,-6-4 0 0,6 4 0 0,-1 3 0 0,2-3 0 16,-8 0 0-16,7-1 0 0,1 1 0 0,-2-1 0 0,2 1 0 0,-2 0 0 0,-5-1 0 16,6-2 0-16,0-1 0 0,0-1 0 0,0 1 0 0,0-3 0 0,-6-1 0 15,6 0 0-15,-7-3 0 0,7-4-502 0,-6 4-371 0,-1-4-2 0,0 0 27 16,2 0 39-16,-2-4 41 0,0 0 52 0,-6 1 59 0,0-5 73 0,0 5 75 16,0-5 89-16,0 5 92 0,0-5 104 0,-6 1 146 0</inkml:trace>
  <inkml:trace contextRef="#ctx0" brushRef="#br0" timeOffset="184840.86">10629 8920 0 0,'0'-3'126'15,"-6"-1"172"-15,6 1 83 0,-6-1 65 0,-1 0 57 0,0 0 47 0,1 0 40 16,-1 4 42-16,1-2 41 0,-8 2 34 0,8 0 33 0,-6-4 29 0,5 4 25 0,-6 4-249 16,0-4-305-16,-1 2-63 0,8-2-157 0,-6 8-20 0,-2-4 0 0,1 0 0 15,0 3 0-15,0 0 0 0,1 0 0 0,-2 1 0 0,1 3 0 0,0 3 0 0,6-3 0 16,-5 4 0-16,-2 3 0 0,8-4 0 0,-7 9 0 0,6-5 0 0,-6 4 0 15,7 0 0-15,-1 4 0 0,1-4 0 0,-1 4 0 0,1-1 0 0,6 4 0 0,-6-3 0 16,6 0 0-16,0 3 0 0,0-3 0 0,0-1 0 0,0 1 0 0,6-4 0 16,-6 0 0-16,6 1 0 0,1-2 0 0,-1-3 0 0,1 0 0 0,-1-3 0 0,7 0 0 15,-6-4 0-15,6 0 0 0,0-4 0 0,-6 0 0 0,5 0 0 0,1-3 0 16,1 0 0-16,-2-4 0 0,8 0 0 0,-7-4 0 0,7 0 0 0,-8 1 0 16,8-4 0-16,-7-4 0 0,7 3 0 0,0-3 0 0,-8-3 0 0,8-1 0 0,-1 0 0 15,-5 1-169-15,4-4-267 0,2-1-40 0,0-3-86 0,-7 4-87 0,7-4-52 16,-1 4-41-16,1-1 43 0,0-3 51 0,-8 4 51 0,8-4 48 0,-7 4 68 15,0-4 68-15,0 3 65 0,7 5 61 0,-14-5 63 0,7 5 63 0</inkml:trace>
  <inkml:trace contextRef="#ctx0" brushRef="#br0" timeOffset="185226.03">10942 9067 0 0,'7'-4'127'0,"-7"-3"176"0,0 3 92 15,0-3 69-15,0 4 61 0,0-1 54 0,0 0 51 0,-7 0 50 0,7 0 47 0,0 0 46 16,0 4 39-16,0-3 33 0,0 3 25 0,0 0-409 0,0 0-461 0,0 0 0 16,0 0 0-16,0 0 0 0,-7 3 0 0,7-3 0 0,0 4 0 0,0 0 0 0,0 4 0 15,-6-4 0-15,6 6 0 0,0-2 0 0,0 3 0 0,0 3 0 0,0 1 0 16,-6-1 0-16,6 1 0 0,0 3 0 0,0 0 0 0,0 1 0 0,0 3 0 15,0 0 0-15,0-4 0 0,0 4 0 0,6 0 0 0,-6-4 0 0,0 2 0 16,0-3 0-16,6-2 0 0,-6 0 0 0,0-1 0 0,7-3 0 0,-7 0 0 0,7-4 0 16,-1 1 0-16,-6-5 0 0,7 5 0 0,-1-5 0 0,0-3 0 0,1 4 0 15,0-4 0-15,-1-4 0 0,0 4 0 0,2-3 0 0,-2-1 0 0,0-3 0 0,7 3-66 16,-6-3-170-16,-1-4-29 0,1 3-7 0,5-2-10 0,-4-1-4 0,4-4-4 16,-5 4-4-16,6-4-6 0,-7 0 4 0,1-3 5 0,6 4 11 0,-6-5 12 15,-1 1 28-15,7 3 31 0,-6-3 37 0,5 0 41 0,-5 0 39 0,-1-1 37 0,1 1 40 16,0-1 40-16,5 1 37 0,-4 0 36 0,-2 3 40 0,-6 1 40 0,6-4 36 15,0 6 33-15,1-3 24 0,0 5 21 0,-7-2 6 0,6 6 7 0,-6-2-6 0,7 0-7 16,-7 1-3-16,0 4-6 0,0-1-2 0,6 4-3 0,-6 0-21 0,0 0-24 16,0 4-233-16,0-1 0 0,0 1 0 0,6 3 0 0,-6 0 0 0,0 4 0 15,0-3 0-15,8 6 0 0,-8-3 0 0,0 5 0 0,6-2 0 0,-6 4 0 16,0-3 0-16,0 3 0 0,6 0 0 0,-6 1 0 0,7-1 0 0,-7 1 0 0,6-1 0 16,-6 0 0-16,0 0 0 0,7-3 0 0,-1 3 0 0,-6-3 0 0,7-4 0 15,-7 3 0-15,6-3 0 0,1 1 0 0,0-5 0 0,-7 0 0 0,6 1 0 0,0-1-202 16,-6-3-183-16,7-1-49 0,0-3-89 0,-1 4-89 0,-6-4-64 0,6-4-55 15,1 4 35-15,-1-3 46 0,1-5 46 0,0 5 45 0,-1-5 61 0,0-3 57 16,2 5 65-16,-2-6 61 0,0 1 69 0,7 0 70 0</inkml:trace>
  <inkml:trace contextRef="#ctx0" brushRef="#br0" timeOffset="185507.55">11606 9005 0 0,'7'-8'166'16,"-7"1"172"-16,6 4 78 0,-6-2 66 0,7 2 58 0,-7-1 55 0,7 4 56 15,-7 0 51-15,0 0 49 0,0 4 42 0,0-1 36 0,0 5 34 0,0-1 27 0,0 1-715 0,0-1-175 16,0 3 0-16,0 2 0 0,0 3 0 0,0-1 0 0,0 0 0 0,0 1 0 15,0 4 0-15,0-1 0 0,0 0 0 0,0 4 0 0,0-3 0 0,0 3 0 16,0 0 0-16,0-4 0 0,0 4 0 0,0-4 0 0,0 0 0 0,6-4 0 16,-6 6 0-16,0-6 0 0,0 1 0 0,0-4 0 0,0-4 0 0,6 4 0 15,-6-4 0-15,0-3 0 0,0 0 0 0,0-4 0 0,0-4 0 0,6 0 0 0,-6 1 0 16,0-5 0-16,0-2 0 0,0-1 0 0,8-4 0 0,-8 0 0 0,0 1 0 0,6-9 0 16,-6 5 0-16,6 0 0 0,-6-4 0 0,7 0 0 0,0 0 0 0,-7 0 0 15,6-4 0-15,1 8 0 0,-1-4 0 0,0 4 0 0,1-5 0 0,6 9 0 16,-7-4 0-16,1 3 0 0,0 4 0 0,6-3 0 0,-7 6 0 0,8-2 0 0,-8 2 0 15,6 0 0-15,-4 5 0 0,4-1 0 0,1-3 0 0,-6 7 0 0,6-4 0 16,-7 4 0-16,8-3 0 0,-8 3 0 0,7 0 0 0,0 0 0 0,-6 0 0 0,5 0 0 16,-5 0 0-16,6 0-595 0,0 0-180 0,-6 0-78 0,-1 3 16 0,7-3 29 15,-7 0 46-15,8 4 44 0,-8-4 68 0,0 4 69 0,2-4 71 0,-2 3 73 16,-6 1 100-16,6-1 102 0</inkml:trace>
  <inkml:trace contextRef="#ctx0" brushRef="#br0" timeOffset="190558.05">9711 10206 0 0,'0'-3'193'0,"0"3"178"0,7 0 79 15,-7-4 61-15,6 4 48 0,-6 0 48 0,0 0 45 0,0 0 47 0,7-3 47 16,-7 3 40-16,0 0 39 0,0 0 35 0,0 3 31 0,6 1-850 0,-6-4-41 16,0 0 0-16,7 0 0 0,-7 0 0 0,0 0 0 0,6 0 0 0,1-4 0 15,-1 4 0-15,0-3 0 0,8-1 0 0,-8 4 0 0,7-4 0 0,1 0 0 0,4-2 0 16,-4 1 0-16,6 1 0 0,-1 1 0 0,7-1 0 0,0 0 0 0,0 1 0 0,1-5 0 15,5 5 0-15,-7-1 0 0,15 0 0 0,-7 1 0 0,5-1 0 0,-5 0 0 16,6-3 0-16,1 4 0 0,-2-1 0 0,1-3 0 0,7 3 0 0,-7-3 0 16,6-1 0-16,-5 1 0 0,5 3 0 0,-6-3 0 0,7-4 0 0,-7 7 0 15,7-8 0-15,-7 6 0 0,6-2 0 0,-5 1 0 0,5-4 0 0,-6 4 0 0,7 0 0 16,-1-1 0-16,-5 1 0 0,5-4 0 0,-6 4 0 0,7-1 0 0,-8 1 0 0,9 0 0 16,-9-1 0-16,1 5 0 0,7-4 0 0,-7-1 0 0,0 5 0 0,0-5 0 15,1 5 0-15,-2-2 0 0,-5-2 0 0,6 4 0 0,-7-1 0 0,1 0 0 16,-1 1 0-16,2 3 0 0,-2-4 0 0,-7 0 0 0,9 4 0 0,-9-3 0 15,-5 3 0-15,6 0 0 0,0 0 0 0,-7-4 0 0,1 4 0 0,0 0 0 0,-1 0 0 16,-5 0 0-16,-2 0 0 0,8 0 0 0,-7 0 0 0,-7 0 0 0,8 0 0 0,-8 0 0 16,7 0 0-16,-6 0 0 0,-1 0 0 0,-6 0 0 0,6 0 0 0,1 0 0 15,-7 0 0-15,0 0 0 0,6 0 0 0,-6 0 0 0,0 0 0 0,0 0 0 16,0 0 0-16,0 0 0 0,0 0 0 0,0 0 0 0,-6-3 0 0,6 3 0 16,-7-4-382-16,1 4-498 0,0-4 0 0,-1 4 28 0,0-4 36 0,1 1 36 0,0-1 48 0,-1 0 50 15,-6 1 79-15,6-1 82 0,-6 0 95 0,0-3 95 0,7 4 105 0,-8-5 146 16</inkml:trace>
  <inkml:trace contextRef="#ctx0" brushRef="#br0" timeOffset="194457.71">12537 9162 0 0,'0'0'203'0,"-6"3"139"0,6-3 67 0,0 4 50 15,0-4 39-15,0 3 40 0,0-3 39 0,0 0 35 0,0 0 35 0,0 4 40 0,0-4 41 16,0 5 34-16,6-5 34 0,-6 3-267 0,7-3-325 0,0 0-45 0,-1 0-118 16,7 0-41-16,-7 0 0 0,8 0 0 0,-8-3 0 0,14 3 0 0,-7-5 0 15,0 1 0-15,6 1 0 0,-5-1 0 0,5-3 0 0,1 4 0 0,0-5 0 0,-2 5 0 16,2-4 0-16,-1-1 0 0,1 1 0 0,0-1 0 0,-1 1 0 0,-5 0 0 0,4-1 0 16,2 1 0-16,-7 4-41 0,1-5-237 0,-2 5-31 0,2-5-33 0,-2 5-33 15,-5-1-7-15,6 0-5 0,-6 4-66 0,-1 0-72 0,7-3-59 0,-13 6-52 16,7-3 30-16,-1 0 38 0,-6 4 59 0,0-4 58 0,0 0 50 0,0 4 46 15,0-1 52-15,-6-3 48 0,-1 4 44 0,7-4 49 0</inkml:trace>
  <inkml:trace contextRef="#ctx0" brushRef="#br0" timeOffset="194624.41">12837 8971 0 0,'-6'-7'161'0,"0"4"173"0,-2-5 77 0,8 5 58 0,-6-2 49 16,6 2 41-16,-6 3 39 0,6-3 40 0,-6-1 39 0,6 4 40 0,0 0 40 16,0 0 41-16,0 0 42 0,0 0-271 0,0 0-424 0,0 4-145 0,0-1 0 0,6 0 0 15,-6 5 0-15,0 0 0 0,0 2 0 0,0 1 0 0,0 0 0 0,0 4 0 16,0 3 0-16,0 1 0 0,0-1 0 0,0 4 0 0,0 4 0 0,0 0 0 0,0-5 0 15,0 5 0-15,0 3 0 0,6-3 0 0,-6 0 0 0,0-1 0 0,0-2 0 16,6 2-369-16,-6-3-165 0,8 0-141 0,-8-4-140 0,6 0 17 0,-6 1 38 0,6-5 46 16,1-2 52-16,-7-1 55 0,6-4 56 0,1 0 64 0,-7-3 67 15,7-4 79-15,-1 0 81 0,-6 0 94 0,6-4 134 0</inkml:trace>
  <inkml:trace contextRef="#ctx0" brushRef="#br0" timeOffset="194824.71">13189 9125 0 0,'13'-7'262'0,"6"0"165"0,-5 3 97 0,-2 0 71 16,-4 4 63-16,4-3 47 0,1 3 45 0,0 0 38 0,-6 0 35 0,5 0 31 16,-4 0 28-16,4 3 10 0,-5-3-861 0,-1 4-31 0,7-4 0 0,-6 4 0 0,6-4 0 15,-6 0 0-15,5 3 0 0,2-3 0 0,-2 0 0 0,1 0 0 0,1 0 0 16,-2 0 0-16,8 0 0 0,-7-3 0 0,0 3 0 0,6-4 0 0,-5 0 0 16,5 1 0-16,-6-5 0 0,6 5 0 0,-5-1 0 0,-2-4-144 0,8 5-315 15,-7-4-103-15,1 3-103 0,-2 1-63 0,2-5-50 0,-8 8 38 0,7-3 50 0,-6-1 53 16,-1 1 56-16,1-1 53 0,-1 0 56 0,0 4 75 0,-6-4 73 0,0 4 73 15,0 0 74-15</inkml:trace>
  <inkml:trace contextRef="#ctx0" brushRef="#br0" timeOffset="195006.8">13580 8807 0 0,'0'-8'226'0,"-7"4"183"0,7 4 85 0,0 0 70 0,-6 0 65 0,6 0 57 0,0 4 50 16,0 0 44-16,-7 0 38 0,7 3 34 0,0 0 30 0,-7 1 29 0,7 3-707 15,0 0-204-15,0 3 0 0,0 1 0 0,0 3 0 0,0 4 0 0,0 0 0 16,0 0 0-16,0 4 0 0,0 3 0 0,0 1 0 0,0 3 0 0,0-1 0 0,7 1 0 15,-7 4 0-15,0-4 0 0,0 4 0 0,7-1 0 0,-7-4 0 0,6 2 0 16,-6-1 0-16,7 0 0 0,-7-4-76 0,0 1-596 0,0-5-186 0,6 1 5 0,-6-4 31 16,0 0 41-16,0-4 44 0,6 0 54 0,-6-2 57 0,0-6 64 0,0 1 67 15,0 0 86-15,0-8 91 0,-6 5 97 0,6-4 143 0</inkml:trace>
  <inkml:trace contextRef="#ctx0" brushRef="#br0" timeOffset="200941.75">12160 9887 0 0,'0'-3'117'16,"-6"3"148"-16,6-4 52 0,0 4 51 0,-7 0 52 0,7-4 50 0,-7 4 53 15,1 0 39-15,6 0 41 0,-7 0 34 0,7 0 38 0,-6 0 37 0,6 4 34 0,-7-4-229 16,7 0-279-16,-6 4-30 0,6-4 10 0,-7 3-26 0,7-3-32 0,0 0-29 16,0 0-34-16,0 0-82 0,0 0-15 0,0 0 0 0,0 0 0 0,0 0 0 0,0 0 0 15,0 0 0-15,7 0 0 0,-7 0 0 0,6 0 0 0,1 0 0 0,-1 0 0 16,1 0 0-16,-1-3 0 0,1 3 0 0,0 0 0 0,5 0 0 0,-5 0 0 15,6-4 0-15,0 4 0 0,0 0 0 0,0 0 0 0,1 0 0 0,-2 0 0 0,8-4 0 16,-7 4 0-16,-1 0 0 0,8 0 0 0,-7 0 0 0,0 0 0 0,7 4 0 16,-7-4 0-16,7 0 0 0,-8 0 0 0,8 0 0 0,-7 4 0 0,7-4 0 0,-8 0 0 15,8 3 0-15,-7-3 0 0,7 0 0 0,-8 3 0 0,8-3 0 0,-7 4 0 16,7-4 0-16,-8 0 0 0,8 5 0 0,-7-5 0 0,7 0 0 0,-8 3 0 16,8-3 0-16,-6 0 0 0,-1 4 0 0,7-4 0 0,-8 0 0 0,1 0 0 15,0 0 0-15,6 0 0 0,-5 4 0 0,-2-4 0 0,2 0 0 0,-1 0 0 0,7 0 0 16,-8 0 0-16,2 0 0 0,-2 0 0 0,1 0 0 0,-6 0 0 0,6 0 0 0,0 0 0 15,0 0 0-15,0 0 0 0,-6 0 0 0,6 0 0 0,-7 0 0 0,7 0 0 16,-6 0 0-16,5 0 0 0,-4 0 0 0,4 0 0 0,-5 0 0 0,-1 0 0 16,1 0 0-16,-1 0 0 0,1-4 0 0,-1 4 0 0,0 0 0 0,2 0 0 15,-2 0 0-15,0 0 0 0,1 0 0 0,-7 0 0 0,6 0 0 0,1 0 0 0,-7 0 0 16,6 0 0-16,-6 0 0 0,0 0 0 0,7 0 0 0,-7 0 0 0,0 0 0 0,0 0 0 16,0 0 0-16,0 0 0 0,0 0 0 0,-7 4-832 0,7-4-53 0,0 0 23 15,-6 0 32-15,-1 0 37 0,7-4 42 0,-6 4 48 0,-1 0 64 0,1 0 66 16,0 0 78-16,-2-4 82 0,2 4 124 0,0-3 163 0</inkml:trace>
  <inkml:trace contextRef="#ctx0" brushRef="#br0" timeOffset="-168042.06">13469 10964 0 0,'0'0'162'0,"0"-3"166"15,-7 3 69-15,7 0 51 0,0 0 46 0,0 0 34 0,-6 0 30 0,6 0 21 16,0 0 21-16,-6 0 22 0,6 0 22 0,0 0 26 0,0 3 27 0,0-3-272 16,0 0-324-16,0 0-38 0,0 0 4 0,0 0 1 0,0 0-3 0,0 4 7 15,0-4 10-15,0 0 13 0,6 0 12 0,-6 0 8 0,6 0 4 0,1 0-34 0,-7 0-85 16,7 0 0-16,-1 0 0 0,0 0 0 0,8 0 0 0,-8 0 0 0,1 0 0 15,5-4 0-15,2 4 0 0,-8 0 0 0,7 0 0 0,7-3 0 0,-8 3 0 0,2-4 0 16,-2 4 0-16,2-3 0 0,5 3 0 0,-5-5 0 0,5 5 0 0,-6-3 0 16,7 0 0-16,-7-1 0 0,7 4 0 0,-2-4 0 0,-4 0 0 0,5 4 0 15,1-3 0-15,-8-1 0 0,8 4 0 0,0-3 0 0,-1 3 0 0,-5-4 0 0,5 4 0 16,1-3 0-16,-8 3 0 0,8 0 0 0,-7 0 0 0,7 0 0 0,-1 0 0 16,-6 0 0-16,7 0 0 0,-1 3 0 0,-6-3 0 0,6 4 0 0,-5-4 0 0,-1 3 0 15,7 1 0-15,-8-1 0 0,8 1 0 0,-7 0 0 0,0 0 0 0,6-1 0 16,-5 0 0-16,-2 2 0 0,2-2 0 0,5 1 0 0,-6-1 0 0,0 5 0 0,1-5 0 15,5 1 0-15,-6 0 0 0,0-1 0 0,-1 2 0 0,2-2 0 0,-1 0 0 16,0-3 0-16,0 4 0 0,7 0 0 0,-8-1 0 0,2-3 0 0,-2 4 0 16,2-4 0-16,-1 4 0 0,7-1 0 0,-8 1 0 0,1-4 0 0,0 3 0 15,0 1 0-15,7 0 0 0,-8-4 0 0,2 3 0 0,5 2 0 0,-5-1 0 0,5-2 0 16,-6 3 0-16,6-2 0 0,-5 1 0 0,6-4 0 0,-8 7 0 0,8-3 0 0,-1-1 0 16,1 1 0-16,-8-1 0 0,8 1 0 0,0 0 0 0,-1 0 0 0,1-1 0 15,-1 1 0-15,1 0 0 0,0-1 0 0,-1 1 0 0,7 0 0 0,-6-1 0 16,0 1 0-16,-1-4 0 0,7 4 0 0,-6-4 0 0,-1 3 0 0,1-3 0 0,6 0 0 15,-7 0 0-15,1 0 0 0,6 0 0 0,-7 0 0 0,1 0 0 0,6 0 0 0,-6 0 0 16,-1-3 0-16,7 3 0 0,-6 0 0 0,-1-4 0 0,0 4 0 0,1-4 0 16,6 4 0-16,-7-3 0 0,1 3 0 0,-1 0 0 0,1 0 0 0,0-4 0 15,-1 4 0-15,1 0 0 0,0 0 0 0,-1-4 0 0,1 4 0 0,-8 0 0 16,8 0 0-16,-1 0 0 0,1 0 0 0,0 0 0 0,-1 0 0 0,-6 4 0 16,6-4 0-16,1 0 0 0,0 0 0 0,-7 0 0 0,7 0 0 0,-2 0 0 0,-4 0 0 15,5 0 0-15,-5 0 0 0,5 0 0 0,-6-4 0 0,0 4 0 0,7 0 0 0,-8 0 0 16,2-3 0-16,-2 3 0 0,8 0 0 0,-7-4 0 0,1 4 0 0,-2 0 0 15,-6-4 0-15,8 4 0 0,-1 0 0 0,0 0 0 0,0-3 0 0,-7 3 0 16,8 0 0-16,-2 0 0 0,-5 0 0 0,6 0 0 0,-6 0 0 0,5 0 0 0,-5 0 0 16,6 0 0-16,-7 0 0 0,8 0 0 0,-8 0 0 0,1 0 0 0,6 0 0 0,-7 0 0 15,1 0 0-15,5 0 0 0,-4 0 0 0,-2 0 0 0,0 0 0 0,7-4 0 16,-6 4 0-16,-1 0 0 0,1 0 0 0,-1 0 0 0,8 0 0 0,-8 0 0 16,0-4 0-16,1 4 0 0,0 0 0 0,-1 0 0 0,0-4 0 0,7 4 0 0,-6 0 0 15,0-3 0-15,-1 3 0 0,0-4 0 0,8 4 0 0,-8 0 0 0,0-3 0 16,1 3 0-16,6-4 0 0,-6 4 0 0,-1 0 0 0,8-3 0 0,-8 3 0 0,0 0 0 15,7-4 0-15,-6 4 0 0,6 0 0 0,-7-4 0 0,8 4 0 0,-8-3 0 16,7 3 0-16,0 0 0 0,0-5 0 0,-7 5 0 0,8-2 0 0,-2 2 0 16,2-4 0-16,-2 4 0 0,1-5 0 0,1 5 0 0,6-3 0 0,-8-1 0 0,1 4 0 15,0-4 0-15,6 1 0 0,-5-1 0 0,6 1 0 0,-8 3 0 0,1-4 0 16,7 0 0-16,0 1 0 0,-8-1 0 0,8 4 0 0,-7-4 0 0,7 1 0 0,-1 3 0 16,1-3 0-16,-8 3 0 0,8-5 0 0,0 5 0 0,-1 0 0 0,-5 0 0 15,4 0 0-15,2 0 0 0,0 0 0 0,-1 0 0 0,1 0 0 0,0 0 0 16,-1 0 0-16,1 0 0 0,-1 0 0 0,1 0 0 0,-1 0 0 0,8 0 0 15,-8 0 0-15,0 5 0 0,0-5 0 0,8 0 0 0,-8 0 0 0,8 0 0 0,-8 0 0 16,1 0 0-16,6 3 0 0,-6-3 0 0,5 0 0 0,1 0 0 0,-6 0 0 0,6 3 0 16,-7-3 0-16,7 0 0 0,-6 4 0 0,6-4 0 0,-7 4 0 0,7-4 0 15,-6 3 0-15,7 1 0 0,-9-4 0 0,9 4 0 0,-7-1 0 0,-2 1 0 16,9-1 0-16,-7 1 0 0,6 0 0 0,-7-1 0 0,1 2 0 0,6-1 0 16,-7-2 0-16,1-2 0 0,6 5 0 0,-6-2 0 0,5 1 0 0,-5 0 0 0,0-4 0 15,6 3 0-15,-7 1 0 0,1-4 0 0,-1 3 0 0,7 1 0 0,-6-4 0 0,0 3 0 16,5-3 0-16,-5 4 0 0,0-4 0 0,-1 0 0 0,0 0 0 0,8 4 0 15,-8-4 0-15,1 0 0 0,-1 0 0 0,0 0 0 0,1 0 0 0,0 0 0 16,-1 0 0-16,1 0 0 0,-7 0 0 0,6 0 0 0,1 0 0 0,-1 0 0 16,1 0 0-16,-7 0 0 0,7 0 0 0,0 0 0 0,-2 0 0 0,-4 0 0 0,5 0 0 15,-5 0 0-15,4 0 0 0,2 0 0 0,-7 0 0 0,7 0 0 0,-8 0 0 0,8 0 0 16,-7 0 0-16,7 0 0 0,-6 0 0 0,4 0 0 0,-4 0 0 0,5-4 0 16,-5 4 0-16,-2 0 0 0,8 0 0 0,-7-4 0 0,7 4 0 0,-8 0 0 15,2-3 0-15,5 3 0 0,-6-4 0 0,0 4 0 0,-1-3 0 0,8 3 0 16,-6 0 0-16,-1-4 0 0,-1 4 0 0,8 0 0 0,-7-3 0 0,0 3 0 0,0 0 0 15,0-4 0-15,6 4 0 0,-5 0 0 0,-1 0 0 0,6-4 0 0,-6 4 0 0,1 0 0 16,-2 0 0-16,8-3 0 0,-7 3 0 0,0 0 0 0,0-5 0 0,0 5 0 16,7 0 0-16,-8 0 0 0,2-2 0 0,-2 2 0 0,2 0 0 0,-1-4 0 15,6 4 0-15,-6-5 0 0,1 5 0 0,-2-3 0 0,1 3 0 0,0-4 0 16,0 4 0-16,7-4 0 0,-7 4 0 0,0-3 0 0,0 3 0 0,0-4 0 0,0 4 0 16,1-3 0-16,4 3 0 0,-4-4 0 0,-1 4 0 0,-1-4 0 0,2 4 0 0,-2 0 0 15,2 0 0-15,-1-3 0 0,7 3 0 0,-8 0 0 0,2 0 0 0,-2 0 0 16,1 0 0-16,1 0 0 0,-2 0 0 0,2 0 0 0,-2 0 0 0,2 0 0 15,-1 0 0-15,-1 0 0 0,-4 0 0 0,4 0 0 0,1 0 0 0,0 0 0 0,0 0 0 16,-7 0 0-16,8 0 0 0,-2 0 0 0,-4 0 0 0,4 0 0 0,1 0 0 16,-6 0 0-16,6 0 0 0,-7-4 0 0,0 4 0 0,8 0 0 0,-8 0 0 0,1 0 0 15,0 0 0-15,-1 0 0 0,1-4 0 0,-1 4 0 0,0 0 0 0,1 0 0 16,0 0 0-16,-1 0 0 0,-6 0 0 0,6-3 0 0,1 3 0 0,-7 0 0 16,7 0 0-16,-7-3 0 0,6 3 0 0,-6 0 0 0,7-5 0 0,-7 5 0 15,6 0 0-15,-6-3 0 0,0 3 0 0,0-4 0 0,0 0 0 0,6 1-554 0,-6 3-239 16,0-4-65-16,-6 0 21 0,6-3 33 0,0 4 43 0,-6-2 45 0,-1-1 58 0,1 2 65 15,-8 0 70-15,2 0 77 0,-2 1 105 0,2-1 109 0</inkml:trace>
  <inkml:trace contextRef="#ctx0" brushRef="#br0" timeOffset="-162825.5">18191 12261 0 0,'0'-3'164'0,"0"3"167"16,6-4 68-16,-6 0 51 0,0 1 44 0,0 3 33 0,0-4 30 0,0-3 27 16,0 3 26-16,0 0 26 0,0 1 24 0,-6-5 27 0,6 1 23 0,0 0-274 15,0 0-331-15,0-1-41 0,-6-3-4 0,6 4-4 0,-8-1-7 0,8-3 3 0,-6 4-1 16,0-4-1-16,6 4-4 0,-6-4-5 0,-1 0-2 0,0 4-6 0,1-1-6 15,-1-3-7-15,1 4-10 0,-1 0-2 0,0 3-1 0,1 0 0 0,0 1-5 16,-8-1 2-16,8 4 0 0,0 0 3 0,-7 4 2 0,6-1 4 0,-6 5 3 0,7-1 5 16,-8 4 3-16,2 0 4 0,-2 3 4 0,8 1 4 0,-7 0-11 0,-1 3-25 15,8 0 0-15,-6 5 0 0,5-5 0 0,-6 4 0 0,6 0 0 0,1-4 0 16,-1 4 0-16,0-4 0 0,1 1 0 0,0-4 0 0,0 2 0 0,6-2 0 0,0-4 0 16,-8 0 0-16,8 0 0 0,0-4 0 0,0 1 0 0,8-1 0 0,-8 0 0 15,6-3 0-15,0-4 0 0,-6 4-10 0,6-4-18 0,1 0 2 0,0 0 0 16,6 0-3-16,-7-4 1 0,8 0-2 0,-2 1 0 0,-6-1 2 0,8-3-1 0,-1-1 6 15,0 1 2-15,0 0 2 0,1-4 1 0,-2 0 3 0,-6 0 1 0,8 0 1 0,-1 0 0 16,-1 0 3-16,2 1-1 0,-8-2 1 0,7 1 0 0,-6 0-1 0,-1 4 4 16,1-1 2-16,-1-3 2 0,1 8 8 0,0-5 9 0,-7 5 18 0,6-1 20 15,-6 0 13-15,6 4 17 0,-6 0 8 0,0 0 6 0,0 4-65 0,6 0-31 16,-6-1 0-16,0 5 0 0,0-1 0 0,0 0 0 0,0 4 0 0,0 0 0 16,8 4 0-16,-8-3 0 0,0 2 0 0,0 4 0 0,0 0 0 0,0 1 0 0,0-1 0 15,0 0 0-15,0 4 0 0,0-3 0 0,0 3 0 0,0-5 0 0,0 6 0 16,0-1 0-16,0-4 0 0,-8 4 0 0,8-3 0 0,0-1 0 0,-6 4 0 0,6-4 0 15,0 0 0-15,-6 0 0 0,0-3 0 0,6 3 0 0,-7-4 0 0,0 2 0 16,7-1 0-16,-6-4 0 0,-1 3 0 0,1-3 0 0,6-4 0 0,-7 4 0 16,0-3 0-16,7-1 0 0,-6-3 0 0,0 3 0 0,0-7 0 0,6 4 0 15,-8-4 0-15,2-4 0 0,0 4 0 0,6-7 0 0,-7-1 0 0,1 1 0 0,-1 0-162 16,0-4-317-16,1-4-135 0,6 1-134 0,-6-1-24 0,6-3-6 0,-6-1 48 0,6 1 54 16,0-1 52-16,0 1 51 0,0-4 56 0,0 4 56 0,6-4 79 0,0 3 80 15,-6 1 76-15,6 4 85 0</inkml:trace>
  <inkml:trace contextRef="#ctx0" brushRef="#br0" timeOffset="-162540.58">18672 12239 0 0,'0'0'162'0,"0"0"173"0,0 0 80 0,0 0 60 0,0 0 53 16,-6 0 45-16,0 4 41 0,-1-4 37 0,1 0 33 0,-7-4 35 0,6 4 34 15,-5 0 34-15,4 0 30 0,-4-3-281 0,5 3-394 0,-6 0-142 0,0-4 0 16,0 4 0-16,0 0 0 0,0 4 0 0,0-4 0 0,6 0 0 0,-5 3 0 15,-2 1 0-15,2 3 0 0,4 1 0 0,-4-1 0 0,5 0 0 0,1 4 0 0,-7 4 0 16,6-4 0-16,1 3 0 0,0 1 0 0,-2 4 0 0,8-5 0 0,-6 5 0 16,6-5 0-16,-6 4 0 0,6 1 0 0,0-5 0 0,0 5 0 0,0-4 0 0,0-1 0 15,6 0 0-15,-6-2 0 0,6-1 0 0,2 0 0 0,-2 0 0 0,0-4 0 16,1 1 0-16,-1-1 0 0,1-4 0 0,6 1 0 0,-7-1 0 0,8 1 0 16,-8 0 0-16,7-4-162 0,0 0-72 0,0 0-35 0,0-4-15 0,-6 0-14 15,5 4-20-15,8-3-18 0,-7-1 0 0,0 1 0 0,0-4-23 0,1 3-22 0,-2 0-41 16,8-3-40-16,-7 4-29 0,7-5-23 0,-8 0 37 0,8 5 45 0,-7-5 39 0,7 1 37 15,-8-1 43-15,8-2 42 0,-7 3 31 0,7-1 31 0,-8-2 47 0,2-2 52 16</inkml:trace>
  <inkml:trace contextRef="#ctx0" brushRef="#br0" timeOffset="-162142.46">18907 12419 0 0,'13'-8'75'16,"-6"-2"149"-16,6-1 67 0,-7 3 58 0,1-3 52 0,0 0 55 0,-1 4 52 15,-6 0 44-15,6-1 41 0,-6 2 37 0,0-3 36 0,0 2 37 0,0 0 39 0,0-1-183 16,-6 1-227-16,6 0-38 0,-6 3-14 0,-1-3-21 0,7 3-24 0,-7-3-193 0,1 3-42 16,-1 1 0-16,7-1 0 0,-6 0 0 0,-8 4 0 0,8 0 0 0,0 0 0 15,0 0 0-15,-2 4 0 0,-4 0 0 0,5 3 0 0,1 0 0 0,-8 1 0 16,8 3 0-16,0-1 0 0,-8 5 0 0,8 1 0 0,-7-2 0 0,6 0 0 15,1 5 0-15,-1-1 0 0,7-4 0 0,-6 5 0 0,0-1 0 0,6 0 0 0,-7-2 0 16,7 2 0-16,0-4 0 0,0-3 0 0,0 4 0 0,7-4 0 0,-7 0 0 16,6-4 0-16,0 1 0 0,1-1 0 0,-1-4 0 0,1 1 0 0,0-1 0 0,-1-3 0 15,8 0 0-15,-8 0 0 0,6-3 0 0,-5-1 0 0,6-3 0 0,0 0-54 16,1-4-34-16,-2 0-1 0,-6 0 0 0,14-4 2 0,-7-3 0 0,-6 3 1 16,12-7 0-16,-5 4 2 0,-2-4-3 0,1-4 4 0,1 4-5 0,-8-3-1 0,8-4 4 15,-2 2 2-15,1-2 9 0,-6 0 8 0,6 0 8 0,-7 0 7 0,8-1 19 16,-8-3 19-16,0 4 23 0,0 0 21 0,1-1 21 0,-7 1 22 0,7 0 22 0,-1 2 20 15,-6 2 21-15,0-1 21 0,7 4 15 0,-7 1 16 0,0-1 7 0,0 3 7 16,0 4-79-16,0 1-124 0,0 3 0 0,-7 1 0 0,7 2 0 0,0 0 0 16,0 1 0-16,-6 7 0 0,6-4 0 0,-7 8 0 0,7-4 0 0,-7 7 0 15,7 1 0-15,-6 3 0 0,6 0 0 0,-6 7 0 0,6-3 0 0,-6 7 0 16,6 0 0-16,-8 3 0 0,2 5 0 0,6-1 0 0,0 4 0 0,-6 4 0 0,6-2 0 0,0 7 0 16,0-2 0-16,-7 0 0 0,7 4 0 0,7-4 0 0,-7 1 0 0,0 0 0 15,0-6 0-15,6 2 0 0,-6-4 0 0,6 0 0 0,-6-3 0 0,8-1 0 16,-2-4 0-16,-6-2 0 0,6-6 0 0,0 1 0 0,1-6-189 0,0-1-365 15,-1 0-141-15,1-4-139 0,-1-3 14 0,1 0 36 0,0-8 52 0,-1 4 56 0,0-7 58 16,0-1 60-16,8 1 62 0,-8-4 66 0,1-4 83 0,-1 0 85 16,8-2 97-16,-8-1 134 0</inkml:trace>
  <inkml:trace contextRef="#ctx0" brushRef="#br0" timeOffset="-161859.1">19903 11594 0 0,'-6'-7'181'0,"6"3"169"0,-6-3 67 15,6 3 57-15,-7 1 52 0,7-1 52 0,-6 1 52 0,-1 3 39 0,0-4 34 16,1 4 33-16,0 0 29 0,0 4 35 0,-2-4 36 0,2 7-310 0,0-4-526 0,-8 5 0 16,8 3 0-16,-7 0 0 0,7 4 0 0,-8 3 0 0,2 0 0 15,5 4 0-15,-6 4 0 0,0-1 0 0,0 5 0 0,0 7 0 0,-1-1 0 0,2 4 0 0,5 5 0 16,-6-2 0-16,0 9 0 0,7-1 0 0,-8 0 0 0,8 4 0 0,0 0 0 15,-1 0 0-15,0 1 0 0,1-2 0 0,6-3 0 0,0 4 0 0,-6-7 0 16,6-1 0-16,6-2 0 0,-6-5 0 0,6-4 0 0,-6 0 0 0,7-6 0 16,0-4 0-16,-1-4-364 0,8-4-343 0,-8-3-150 0,7-4 8 0,0 0 31 15,0-8 47-15,-1-3 47 0,2 0 66 0,-1-3 66 0,6-5 65 0,-6 1 67 0,1-4 92 16,-2-4 92-16,2 1 98 0,-2-1 136 0</inkml:trace>
  <inkml:trace contextRef="#ctx0" brushRef="#br0" timeOffset="-161240.46">20321 12148 0 0,'6'0'166'0,"-6"3"172"0,6-3 77 0,-6 0 57 0,7 4 50 16,-7-4 43-16,0-4 43 0,0 4 35 0,0 0 34 0,0-3 29 0,0 3 28 0,-7-8 26 0,7 5 26 15,-6-1-287-15,6-3-341 0,-6 3-54 0,6-3-66 0,-7-1-38 0,1 1 0 16,-1 0 0-16,0 0 0 0,1-4 0 0,0 3 0 0,-2 1 0 0,2-4 0 16,0 3 0-16,0 1 0 0,-1-1 0 0,-6 5 0 0,6-4 0 0,1 3 0 15,-8 1 0-15,8 3 0 0,-6 0 0 0,4 0 0 0,-4 3 0 0,-1 4 0 0,6 0 0 16,-6 5 0-16,1-1 0 0,-2 4 0 0,8-1 0 0,-7 5 0 0,-1-1 0 16,2 4 0-16,5 0 0 0,-6-1 0 0,7 6 0 0,-8-2 0 0,8-3 0 0,-1 4 0 15,1-1 0-15,0-2 0 0,6-1 0 0,-7-5 0 0,7 6 0 0,0-9 0 16,0 4 0-16,0-7 0 0,0 4 0 0,0-4 0 0,7-4 0 0,-1 1 0 15,0-4 0-15,1 0 0 0,-1-4 0 0,1-4 0 0,6 4 0 0,-7-8 0 0,8 0 0 16,-2-2 0-16,2-1 0 0,-1-3 0 0,-1-2 0 0,2-2 0 0,5 0-7 16,-6 0-39-16,0-4 7 0,1-1 7 0,4-2 11 0,-4 3 8 0,-1 0 13 15,0 0 8-15,0 0 17 0,-7 3 11 0,8 1 15 0,-8 0-13 0,7 0-38 0,-6 3 0 16,-1 4 0-16,1 0 0 0,-1 4 0 0,-6 0 0 0,6 3 0 0,-6 0 0 16,0 1 0-16,0 3 0 0,7 3 0 0,-7 1 0 0,0 0 0 0,0 3 0 15,0 0 0-15,0 4 0 0,-7 0 0 0,7 0 0 0,0 4 0 0,0-4 0 0,0 3 0 16,-6 1 0-16,6 4 0 0,0-5 0 0,0 4 0 0,0 1 0 0,0-1 0 15,0-3 0-15,0 3 0 0,0-4 0 0,0 6 0 0,0-6 0 0,0 0 0 0,6-3 0 16,-6 4-48-16,7-4-440 0,-7 0-145 0,7 0-143 0,-7 0-22 0,6-4-2 16,0 0 48-16,1 1 51 0,0-1 59 0,-1-4 63 0,1 1 61 0,-1 0 65 15,0-4 80-15,1 4 82 0,6-4 76 0,-7 0 91 0</inkml:trace>
  <inkml:trace contextRef="#ctx0" brushRef="#br0" timeOffset="-161088.7">20692 12390 0 0,'6'0'194'0,"0"0"174"15,2 3 75-15,-8-3 65 0,0 4 59 0,6-4 62 0,-6 4 64 0,0-1 44 16,-6 1 42-16,6-1 30 0,0 1 27 0,-8 0 26 0,8 4-96 0,-6-5-766 0,0 4 0 16,-1 0 0-16,7 4 0 0,-6-4 0 0,-1 5 0 0,-6-4 0 0,7 2 0 15,0 1 0-15,-2 0 0 0,-4 0-543 0,5 0-288 0,0-4-7 0,1 4 22 16,0-3 29-16,-1-1 34 0,1 1 46 0,-1-5 50 0,7-3 69 0,0 0 69 16,-7 0 79-16,7-7 82 0,0 3 106 0,0-6 150 0</inkml:trace>
  <inkml:trace contextRef="#ctx0" brushRef="#br0" timeOffset="-160642.46">21043 11811 0 0,'0'-8'199'0,"-6"-2"180"16,6-1 84-16,0 3 72 0,-7-2 67 0,7 2 49 0,0 0 43 0,0 1 36 15,-6 3 32-15,6 1 36 0,0-1 34 0,0 4 30 0,-6 0-178 0,6 0-684 0,-7 4 0 16,7 3 0-16,-7 0 0 0,7 5 0 0,0 2 0 0,0 1 0 0,-6 3 0 16,6 4 0-16,0 0 0 0,-6 3 0 0,6 2 0 0,-7 5 0 0,7-2 0 15,0 2 0-15,-7 5 0 0,7 0 0 0,0-1 0 0,-6 1 0 0,6-1 0 0,-7-2 0 16,7 2 0-16,-6-3 0 0,6 0 0 0,-7-3 0 0,7-1 0 16,0-3 0-16,-6 0 0 0,6-5 0 0,0-3 0 0,-7-2 0 0,7-2 0 0,0-3 0 15,0-4 0-15,0 1 0 0,0-5 0 0,0 1 0 0,0-4 0 0,0 0 0 0,7-4 0 16,-7-4 0-16,6 2 0 0,1-2 0 0,-7 1 0 0,6-4 0 0,1 0 0 15,-1-4 0-15,8 4 0 0,-8-4 0 0,0 1 0 0,8-1 0 0,-2 1 0 0,1-5 0 16,1 5 0-16,-2-1 0 0,2 1 0 0,-2-2 0 0,2 5 0 0,-1 1 0 16,-1-1 0-16,2 0 0 0,-2 3 0 0,2 1 0 0,-1 0 0 0,-1 3 0 0,2-3 0 15,-8 3 0-15,8 4 0 0,-8-4 0 0,7 4 0 0,-7 4 0 0,1-4 0 16,0 4 0-16,-7 3 0 0,6-3 0 0,-6 3 0 0,0 4 0 0,0-4 0 16,0 8 0-16,0-4 0 0,-6 3 0 0,-1 6 0 0,0-6 0 0,1 4 0 0,-1 0 0 15,-5 4 0-15,-2-4 0 0,8 4 0 0,-8 0 0 0,2-3 0 0,-1-1 0 0,-1 1 0 16,2-5 0-16,-2 4 0 0,2-7-107 0,-1 1-375 0,6-5-171 0,-6-4-178 15,0 1 9-15,6-4 31 0,-5-4 45 0,5-3 48 0,0-4 58 0,1-4 61 16,-1 1 67-16,1-9 67 0,6 2 89 0,-6-5 86 0,-1 0 77 0,0-7 127 16</inkml:trace>
  <inkml:trace contextRef="#ctx0" brushRef="#br0" timeOffset="-160421.59">21233 11572 0 0,'12'-21'186'0,"8"2"183"0,-1 1 91 16,-5 3 80-16,-2 1 75 0,2 2 58 0,-1 1 51 0,-1 4 43 0,2 0 40 15,-2 3 36-15,2 4 30 0,-8 0 31 0,7 4-474 0,-7 0-430 0,8 3 0 16,-2 4 0-16,-4 4 0 0,4-1 0 0,1 1 0 0,-6 7 0 0,6 0 0 0,-1 0 0 16,2 7 0-16,-1 1 0 0,0 3 0 0,-6-1 0 0,5 5 0 0,2 4 0 15,-8-5 0-15,0 8 0 0,8 0 0 0,-8-1 0 0,-6 5 0 0,7-1 0 0,-1 6 0 16,-6-6 0-16,0 5 0 0,0-1 0 0,0 0 0 0,-6 1 0 0,-1-1 0 16,7-4 0-16,-13 5 0 0,6-5 0 0,1 0 0 0,-7 1 0 0,0-4 0 15,0-3 0-15,0 3 0 0,0-8-600 0,-1-3-264 0,-4 0 0 0,4 0 30 0,-5-7 38 16,5-1 42-16,-4-3 54 0,-2-3 58 0,7-5 67 0,-7 1 71 0,0-8 86 15,1 0 89-15,-1-7 102 0,-6 0 143 0</inkml:trace>
  <inkml:trace contextRef="#ctx0" brushRef="#br0" timeOffset="-159992.05">17384 13609 0 0,'6'-3'201'0,"7"-5"174"0,-7 5 71 0,1 3 55 15,-1-4 44-15,1 4 52 0,-1 0 54 0,0 0 54 0,2 0 51 0,-8 0 43 16,6 4 38-16,0-4 33 0,1 3 31 0,0 1-894 0,-7 0-7 0,12-1 0 0,-5 1 0 16,-1 4 0-16,1-5 0 0,6 5 0 0,0-1 0 0,0-3 0 0,0 3 0 15,0 0 0-15,6 1 0 0,1-1 0 0,0 0 0 0,-1-3 0 0,1-1 0 0,0 5 0 16,-1-5 0-16,7 1 0 0,-6-4 0 0,5 4 0 0,-5-4 0 0,6 0 0 15,-6-4 0-15,5 4 0 0,-5-4 0 0,0 1 0 0,-1 3 0 0,1-4-326 0,0 0-166 16,-8 1-159-16,1-1-169 0,-6 0 14 0,6 1 37 0,-7 3 50 0,2-4 52 16,-2 8 56-16,-6-4 57 0,0 0 66 0,0 3 64 0,-6 1 79 0,-2 3 79 15,2 1 77-15,-7-1 125 0</inkml:trace>
  <inkml:trace contextRef="#ctx0" brushRef="#br0" timeOffset="-159826.39">17559 13936 0 0,'-13'11'226'0,"7"0"183"0,-1 0 81 16,0-1 65-16,1 1 51 0,0-3 58 0,-1-1 56 0,7 1 49 0,0-1 47 15,-7-4 34-15,7 1 34 0,0-1 26 0,7 1-618 0,0 0-292 0,-7-4 0 16,6 0 0-16,0 4 0 0,1-4 0 0,6 0 0 0,-6 0 0 0,5-4 0 0,2 4 0 16,-2 0 0-16,2-4 0 0,5 4 0 0,1-4 0 0,0 1 0 0,-1-1 0 15,0 1 0-15,8-1 0 0,-8-3 0 0,7 3 0 0,0-3 0 0,0-1-377 0,-6 5-500 16,5-5-1-16,1 1 24 0,7 0 37 0,-7 0 39 0,0-1 56 0,7-3 57 16,-7 4 72-16,0-4 74 0,7 4 85 0,-7-1 86 0,0-2 109 0,-1 2 149 15</inkml:trace>
  <inkml:trace contextRef="#ctx0" brushRef="#br0" timeOffset="-159393.21">18718 13756 0 0,'0'-8'204'16,"0"1"171"-16,-6-4 83 0,0 4 65 0,-1-4 54 0,0-4 42 0,1 4 35 0,-8-3 33 16,8-1 31-16,-7 1 32 0,0-1 30 0,0 0 21 0,1 0 18 0,-2 1-593 0,1-1-226 15,-6 4 0-15,6 0 0 0,-1 0 0 0,2 4 0 0,-2 0 0 0,1 3 0 16,1 0 0-16,-2 1 0 0,2 6 0 0,-2 1 0 0,1 0 0 0,0 3 0 15,0 4 0-15,1 0 0 0,-2 3 0 0,1 1 0 0,6 0 0 0,-5 3 0 16,5 1 0-16,-6 2 0 0,6-2 0 0,1 3 0 0,0-4 0 0,-1 4 0 0,0 0 0 16,1-3 0-16,6-1 0 0,0 0 0 0,-6 0 0 0,6-3 0 0,6-1 0 15,-6-3 0-15,0 0 0 0,6 0 0 0,-6-4 0 0,7 1 0 0,0 0 0 0,5-8 0 16,-5 4 0-16,0-4 0 0,-1 0-37 0,7 0-31 0,0-4 5 0,0 0 2 16,1-4 6-16,-2 2 1 0,1-6 5 0,0 1 1 0,0 1 7 0,1-2 6 15,-2 1 7-15,2-3 4 0,-2-1 4 0,8 0 5 0,-7 4 5 0,0-3 6 0,0 2 7 16,-6 1 8-16,5 1 18 0,2-1 15 0,-8 3 20 0,0 1 20 0,8 3 11 15,-8 1 14-15,1 3 5 0,-7 0-55 0,6 3-59 0,1 1 0 0,-1 3 0 0,-6 4 0 16,0 0 0-16,0 0 0 0,7 5 0 0,-7 1 0 0,0 1 0 0,0 1 0 16,0 3 0-16,0 0 0 0,0 3 0 0,0 2 0 0,0-2 0 0,0 4 0 15,0 0 0-15,0 0 0 0,0 1 0 0,0-1 0 0,-7 1 0 0,7-1 0 16,0 3 0-16,0-2 0 0,0-4 0 0,-6 3 0 0,6 0 0 0,0-3 0 0,-7 0 0 16,7-4 0-16,-6 3 0 0,-1-3 0 0,7-3 0 0,-6-1 0 0,6-2 0 0,-6-2 0 15,6 0 0-15,-8-7 0 0,2 4 0 0,6-4 0 0,-6-3 0 0,-1 0 0 16,0-4 0-16,1-4-322 0,0 0-375 0,-1-6-160 0,1-1 4 0,-1 0 30 15,-6-8 43-15,7 1 44 0,-1 0 67 0,-6-4 70 0,6-4 69 0,-5 1 72 16,-2-5 94-16,8 1 92 0,-8 0 91 0,8-4 131 0</inkml:trace>
  <inkml:trace contextRef="#ctx0" brushRef="#br0" timeOffset="-159126.25">19135 13701 0 0,'0'-4'106'0,"-7"-3"147"0,1 3 52 0,0-3 49 0,0 0 50 0,-2 3 55 16,2-3 57-16,-7 3 42 0,7-3 34 0,-8 3 29 0,8 1 26 0,-6-1 28 15,-2 0 25-15,8 1-220 0,-8 3-269 0,1 0-23 0,1 0 10 0,4 3-13 16,-4 1-18-16,-1 0-31 0,6 3-29 0,1 0-11 0,-7 4-5 0,6 0-3 0,0 0-34 16,1 0-54-16,0 4 0 0,0-4 0 0,-2 3 0 0,8 1 0 0,-6 0 0 15,6 3 0-15,-6-4 0 0,6 1 0 0,0 0 0 0,0-4 0 0,6 3 0 16,-6-3 0-16,6 0 0 0,-6 0 0 0,8 0-40 0,-2 1-166 0,0-5-43 0,0 0-32 15,1 1-30-15,6-5-33 0,-6 5-35 0,6-5-16 0,-6-3-10 0,5 3-50 0,2-3-50 16,-2-3-53-16,1 3-46 0,1 0 39 0,6-3 49 0,-8-5 54 0,1 5 56 16,7-5 46-16,-8 1 47 0,8 0 45 0,-7-5 48 0,7 6 43 0,-7-6 46 15</inkml:trace>
  <inkml:trace contextRef="#ctx0" brushRef="#br0" timeOffset="-158776.58">19331 13741 0 0,'12'-11'93'0,"-5"0"153"0,-7-3 63 0,7 3 58 0,-1 0 58 0,-6 0 54 15,0 0 52-15,0 0 45 0,0 0 40 0,0 0 34 0,0 1 32 0,-6 1 22 0,6 2 23 16,-7 0-216-16,7-1-260 0,-7 5-41 0,1-1-9 0,-7 0-27 0,6 4-30 15,1 4-27-15,0 0-28 0,-1-1-14 0,-6 5-61 0,6 3-14 0,-5 1 0 16,4-2 0-16,2 5 0 0,-6 3 0 0,5-4 0 0,-6 5 0 0,6-1 0 0,1 4 0 16,0-4 0-16,-2 5 0 0,8-5 0 0,-6 4 0 0,6-4 0 0,-6 0 0 15,6 0 0-15,0 1 0 0,0-5 0 0,6 2 0 0,-6-6 0 0,6 1 0 16,-6 0 0-16,8 0 0 0,-2-7 0 0,0 3 0 0,1-3-50 0,6-4-33 0,-6 0-4 16,-1-4-3-16,6-3 0 0,2-5-5 0,-8 6-8 0,8-9-2 0,-1 1-6 15,-7-6 1-15,7 2 4 0,0-4 6 0,0 1 8 0,0-5 9 0,-6-3 9 16,5-1 10-16,2 1 10 0,-8-4 16 0,8 0 17 0,-8-3 26 0,7 2 27 0,-7-2 23 15,1-1 19-15,-1 0 15 0,1 1 12 0,-1-1 8 0,-6 4 11 0,6 1 14 16,2-2 16-16,-8 6 14 0,0-2 12 0,0 4 0 0,6 5-5 0,-6-2-171 0,0 5 0 16,0-1 0-16,0 9 0 0,0-1 0 0,0 0 0 0,0 7 0 0,0 0 0 15,0 4 0-15,0 4 0 0,0 0 0 0,0 3 0 0,0 4 0 0,-6 0 0 16,6 7 0-16,0-3 0 0,0 7 0 0,0 4 0 0,0-1 0 0,0 4 0 16,0 1 0-16,-8 7 0 0,8-1 0 0,0 1 0 0,0 3 0 0,8 0 0 0,-8 1 0 15,0-1 0-15,0 0 0 0,0 0 0 0,6 1 0 0,-6-5 0 0,6 2 0 0,-6-6 0 16,7-3 0-16,0 0 0 0,-1-3-151 0,-6 0-531 0,7-4-89 0,5-4-75 15,-5-3 22-15,0-4 37 0,-1 0 51 0,7-8 54 0,-6 2 63 0,6-5 65 16,-7 0 65-16,0-5 72 0,8-2 95 0,-8 0 99 0</inkml:trace>
  <inkml:trace contextRef="#ctx0" brushRef="#br0" timeOffset="-158376.14">20236 13030 0 0,'6'-7'187'16,"8"-4"184"-16,-8 4 94 0,0 3 76 0,0 1 68 0,2 3 55 0,-8 0 49 15,0 3 41-15,0 5 41 0,0-1 34 0,-8 4 32 0,8 3 28 0,-12 5-376 16,6 3-513-16,-1 0 0 0,-6 7 0 0,0 0 0 0,-1 5 0 0,2-1 0 0,-2 7 0 16,2 0 0-16,-1 4 0 0,-1 0 0 0,2 7 0 0,-2-3 0 0,8 3 0 15,-7 0 0-15,0 1 0 0,6-1 0 0,-5 0 0 0,5-3 0 0,0 0 0 0,7-5 0 16,-6 2 0-16,6-5 0 0,0-3 0 0,0-2 0 0,0-4 0 0,0-2 0 15,6-4 0-15,1-3 0 0,0-4 0 0,-1 1 0 0,0-4-346 0,1-4-193 0,6 0-142 16,-6-8-146-16,5 1 16 0,-4 0 39 0,4-8 51 0,1 4 54 0,0-4 59 16,0-3 60-16,1 0 72 0,-2-4 71 0,2-1 76 0,-2-3 76 0,1 5 85 15,7-5 128-15</inkml:trace>
  <inkml:trace contextRef="#ctx0" brushRef="#br0" timeOffset="-158006.83">20672 13716 0 0,'0'-11'187'15,"0"0"173"-15,0 0 71 0,0-4 60 0,0 4 54 0,0 0 54 0,-6 0 53 16,-1-3 43-16,1 6 43 0,6-3 38 0,-6 0 34 0,-2 0 30 0,2 0 30 16,0 4-673-16,-1-1-197 0,0 1 0 0,1 4 0 0,0-5 0 0,-1 5 0 0,1 3 0 15,-1 0 0-15,-6 0 0 0,7 0 0 0,-1 3 0 0,0 5 0 0,1-1 0 16,0 4 0-16,-1 0 0 0,1 3 0 0,-1 1 0 0,0 4 0 0,1-1 0 0,6 0 0 16,-6 4 0-16,-2-4 0 0,8 4 0 0,0 0 0 0,-6-4 0 0,6 1 0 15,0 3 0-15,0-7 0 0,0 3 0 0,6-3 0 0,-6-5 0 0,8 1 0 0,-8 0-53 16,6-3-4-16,0-5 7 0,1 2 4 0,0-3 6 0,-7-4 9 0,13-3 6 15,-7 2 4-15,0-5-2 0,8 1-2 0,-8-3 1 0,7-2 1 0,-6 1 0 0,6-3 0 16,-7-5-2-16,7 5 1 0,0-4-3 0,-7-1 0 0,8 4 0 0,-1-7 1 16,0 8-3-16,-7-5 1 0,7 1 5 0,-7 3 1 0,8 1 11 0,-8-1 11 15,1 4 18-15,6 0 20 0,-7 4 26 0,1-1 28 0,-1 1 19 0,1 3 17 16,-7 1 12-16,7 3 2 0,-1 0-142 0,-6 3 0 0,6 1 0 0,-6 0 0 16,0 3 0-16,0 4 0 0,0-4 0 0,7 5 0 0,-7-5 0 0,0 4 0 0,0 3 0 15,0-2 0-15,0 2 0 0,0-3 0 0,0 4 0 0,0-1 0 0,0 1 0 16,0-4 0-16,0 3 0 0,0 2 0 0,0-2 0 0,0 0 0 0,0-2 0 0,7 2 0 15,-7 1 0-15,0-1 0 0,0-3 0 0,6 0-142 0,-6 5-427 0,0-6-106 16,6 2-78-16,-6-2-70 0,7 1 29 0,-1-3 45 0,-6-2 58 0,7-1 59 16,0-2 63-16,-7 1 62 0,6-4 82 0,0 0 83 0,2 0 78 0,-2-4 79 0</inkml:trace>
  <inkml:trace contextRef="#ctx0" brushRef="#br0" timeOffset="-157859.03">21134 13796 0 0,'8'0'226'0,"-2"0"183"16,-6 0 86-16,6 4 75 0,-6-4 65 0,6 3 56 0,-6 1 49 0,0 4 40 15,-6-1 31-15,6 0 28 0,-6 1 26 0,6-1 26 0,-6 7-652 0,-2-3-239 16,-4 4 0-16,5-1 0 0,1 2 0 0,-1-2 0 0,-6-3 0 0,7 3 0 0,-1 2 0 16,0-2-256-16,-5 1-498 0,5-4-52 0,0 3-30 0,7-7 23 0,-6 5 32 15,-1-6 45-15,7 3 49 0,-6-6 66 0,6 1 72 0,0-4 78 0,0 0 82 16,-6-4 101-16,6 1 107 0</inkml:trace>
  <inkml:trace contextRef="#ctx0" brushRef="#br0" timeOffset="-157421.81">21513 13119 0 0,'0'0'216'0,"-8"0"167"0,8 3 61 0,0-3 52 0,-6 4 45 16,6 0 48-16,0-1 47 0,-6 4 41 0,6 1 38 0,-6 3 30 0,6-4 29 15,0 4 26-15,0 4 28 0,6-4-481 0,-6 7-347 0,0-4 0 0,0 5 0 16,0 4 0-16,0 2 0 0,0-4 0 0,-6 6 0 0,6 2 0 0,0 0 0 15,0 0 0-15,0 5 0 0,0-2 0 0,0 1 0 0,-7 0 0 0,7 0 0 16,0 0 0-16,0 0 0 0,-7 0 0 0,7-4 0 0,-6 0 0 0,6-3 0 0,0 0 0 16,-7-4 0-16,7 0 0 0,0-8 0 0,-6 5 0 0,6-9 0 0,0 2 0 15,0-4 0-15,0-1 0 0,0-4 0 0,0 1 0 0,0-4 0 0,0-4 0 0,0 1 0 16,6-1 0-16,1-3 0 0,-7-1 0 0,6 0 0 0,1-2 0 0,0-1 0 16,5 0-7-16,-6-4-83 0,2 4-2 0,4-3-5 0,1-1 0 0,-6 0-5 15,6 1 7-15,0 0 6 0,0 2 8 0,0-3 6 0,0 4 0 0,-6 0-3 0,5 0 4 16,2 0 5-16,-2 4 5 0,-4 0 9 0,4 3 16 0,-5-3 21 0,-1 3 25 15,7 1 27-15,-6 3 21 0,-1-4 21 0,0 4 19 0,-6 0 15 0,8 4 19 0,-8-4 19 16,6 3 11-16,-6 1 12 0,0 3 8 0,0 0-45 0,-6 1-134 0,6-1 0 16,-8 4 0-16,8 0 0 0,-6 4 0 0,0-1 0 0,-1 2 0 0,-6-2 0 15,7 4 0-15,-7 0 0 0,7 1 0 0,-8-1 0 0,1 4 0 0,6-3 0 0,-5-1 0 16,-1 0 0-16,6 0 0 0,-6-3 0 0,7-1 0 0,-8 2 0 0,8-6 0 16,-7-2-121-16,6 2-408 0,1-6-113 0,-1-1-89 0,7 1-74 0,-6-8 22 0,0 1 38 15,6-4 47-15,0 0 48 0,-8-5 59 0,8-2 60 0,0-1 85 0,0-4 84 16,0 5 83-16,0-7 82 0</inkml:trace>
  <inkml:trace contextRef="#ctx0" brushRef="#br0" timeOffset="-157176.33">21923 13569 0 0,'0'4'269'0,"0"-1"184"0,0 1 95 0,0 0 72 0,0-4 60 16,6 3 49-16,-6 1 40 0,0-4 37 0,0 4 34 0,0-4 30 0,6 3 31 16,-6-3-195-16,0 4-706 0,8-4 0 0,-8 4 0 0,6-4 0 0,-6 0 0 15,6 3 0-15,1-3 0 0,6 4 0 0,-7-4 0 0,1 0 0 0,5 5 0 0,2-5 0 16,-1 0 0-16,-6 0 0 0,12 0 0 0,-6 0 0 0,0 0 0 0,0-5 0 16,6 5 0-16,-5-4 0 0,-1 1 0 0,-1-1-619 0,2 0-251 0,-2 1 2 0,8 3 25 15,-7-4 40-15,1 0 42 0,-2 1 59 0,2 3 63 0,-2-4 71 0,-5 4 72 16,6 0 90-16,-6 0 90 0,5 4 96 0,-6-1 140 0</inkml:trace>
  <inkml:trace contextRef="#ctx0" brushRef="#br0" timeOffset="-156692.43">22730 13480 0 0,'0'-6'193'16,"0"3"165"-16,0-6 62 0,-6 6 54 0,6-4 48 0,0 3 44 0,0-3 49 15,-7 3 31-15,7 1 31 0,-6-4 22 0,6 3 23 0,-7 0 23 0,7-3 26 16,-6 7-311-16,6-4-367 0,-7 0-41 0,1 4 8 0,0-3-9 0,-2 3-15 16,2 0-14-16,0 0-14 0,-1 0-7 0,0 3-1 0,-5 5 0 0,5-5 0 0,-6 5 0 15,6 3 0-15,-5 0 0 0,5-1 0 0,-6 6 0 0,7-2 0 0,-8 4 0 16,8 1 0-16,-7-1 0 0,7 0 0 0,-8 4 0 0,8 0 0 0,0-3 0 0,-8 3 0 15,8 3 0-15,-1-7 0 0,7 4 0 0,-6 0 0 0,0 0 0 0,6-3 0 16,0 3 0-16,0-4 0 0,0-3 0 0,0 3 0 0,6-4 0 0,-6 1 0 16,6 0 0-16,1-5 0 0,-1 2 0 0,1-4 0 0,0-1 0 0,-1 0 0 0,6-3 0 15,-4-4-88-15,4 0-37 0,-5 0 5 0,6-4 8 0,-6 0 6 0,5-3 14 16,2 0 13-16,-8-5 11 0,7 1 11 0,0-3 13 0,-6 0 15 0,5-1 16 0,2-4 21 16,-8 1 22-16,8 0 24 0,-8 0 24 0,0-5 22 0,1 5 26 0,6 0 22 15,-7-4 19-15,1 7 13 0,-7-3-138 0,6 0-42 0,0 7 0 0,-6-3 0 16,8 2 0-16,-8 1 0 0,6 0 0 0,-6 3 0 0,0 5 0 0,0-5 0 0,6 8 0 15,-6-3 0-15,0 3 0 0,0 3 0 0,0-3 0 0,0 4 0 0,0 3 0 16,0 1 0-16,0-1 0 0,0 4 0 0,7-4 0 0,-7 5 0 0,0-1 0 0,0 3 0 16,6 1 0-16,-6-1 0 0,0 1 0 0,7 0 0 0,-7 3 0 0,6-3 0 15,-6-1 0-15,7 2 0 0,-1-2 0 0,-6 0 0 0,7 1 0 0,0-4 0 16,-1 0 0-16,0-4-112 0,-6 4-408 0,7-4-117 0,0 1-92 0,-1-5-82 0,0 1 28 16,1 0 45-16,-1-4 52 0,1 0 58 0,0-4 54 0,-1 0 55 0,-6 1 72 15,6-5 72-15,1 1 74 0,0 0 78 0</inkml:trace>
  <inkml:trace contextRef="#ctx0" brushRef="#br0" timeOffset="-156426.46">23050 12836 0 0,'0'-18'271'0,"0"4"181"0,0-1 75 0,-7 4 62 0,7 0 56 0,0 0 56 0,0 3 52 15,0 4 43-15,-7 1 35 0,7-1 33 0,0 4 28 0,0 0-22 0,0 4-870 16,0-1 0-16,0 5 0 0,7-1 0 0,-7 5 0 0,7-1 0 0,-7 3 0 0,6 1 0 15,0 7 0-15,1-4 0 0,-1 4 0 0,8 5 0 0,-8 1 0 0,0 1 0 16,1 1 0-16,0 2 0 0,5 2 0 0,-5 2 0 0,0 1 0 0,-1-1 0 0,1 2 0 16,-1 2 0-16,0 0 0 0,-6 0 0 0,8 1 0 0,-8 2 0 0,0 1 0 15,0-3 0-15,0 3 0 0,-8-1 0 0,8 2 0 0,-6-1 0 0,0-4 0 16,-1 3 0-16,1 2 0 0,-8-1 0 0,2-4 0 0,-2 4 0 0,2-4 0 16,-2 4 0-16,-5-3 0 0,6-1 0 0,-6 0-349 0,-1 0-308 0,-6-3-179 0,7 3 1 15,-1-7 27-15,-6 4 45 0,6-8 43 0,1 4 62 0,-1-7 62 0,1-1 61 16,-1-3 65-16,7-2 88 0,0-2 89 0,-7-8 84 0,7-3 129 0</inkml:trace>
  <inkml:trace contextRef="#ctx0" brushRef="#br0" timeOffset="-147574.36">11391 17031 0 0,'7'0'208'15,"-1"4"179"-15,-6-8 83 0,7 4 66 0,0 0 55 0,-7-4 56 0,0 1 49 16,0-1 44-16,0 1 41 0,0-1 33 0,0 0 33 0,0-3 28 0,-7-1-276 16,7 1-599-16,-7 0 0 0,7 0 0 0,-6-1 0 0,-1-3 0 0,1 0 0 0,6 4 0 0,-6-4 0 15,-1 0 0-15,0-1 0 0,1-2 0 0,0 3 0 0,-1-3 0 0,0 3 0 16,1-4 0-16,-1 4 0 0,-6-4 0 0,7 4 0 0,-1-3 0 0,1 2 0 0,-8 6 0 15,8-6 0-15,0 5 0 0,-7 0 0 0,6 3 0 0,-6 1 0 0,7-1 0 16,-8 4 0-16,2 4 0 0,-2-1 0 0,8 4 0 0,-7 4 0 0,0 1 0 0,0 6 0 16,0-4 0-16,0 8 0 0,0 0 0 0,0 4 0 0,-6-1 0 0,11 5 0 15,-4-1 0-15,-1 4 0 0,0 0 0 0,0-1 0 0,7 2 0 0,-2-1 0 0,-4-4 0 16,5 4 0-16,0-6 0 0,7-2 0 0,-6 0 0 0,0-3 0 0,6-4 0 16,0 1 0-16,0-5 0 0,0-3 0 0,0 1 0 0,0-5 0 0,6 0 0 0,-6-3 0 15,6-4 0-15,1 0 0 0,0 0 0 0,-1-4 0 0,0-3 0 0,8 0 0 0,-8-1 0 16,7-3 0-16,-6 0 0 0,6-4 0 0,-1 1 0 0,2-4 0 0,-1-1 0 0,0 1 0 15,0-4 0-15,0 0 0 0,0 0 0 0,0 4 0 0,0-4 0 0,0-4 0 16,0 8 0-16,-6-4 0 0,5 3 0 0,2 1 0 0,-8 4 0 0,7-1 0 0,-6 0 0 16,6 4 0-16,-7 4 0 0,0 0 0 0,2-1 0 0,-2 5 0 0,0 3 0 0,1 0 0 15,-7 0 0-15,6 3 0 0,1 5 0 0,-7-1 0 0,6 0 0 0,1 4 0 16,-7 4 0-16,0 0 0 0,6-1 0 0,-6 4 0 0,7 1 0 0,-7 3 0 0,7 0 0 16,-7 0 0-16,6 3 0 0,-6 1 0 0,0 0 0 0,6 3 0 0,-6-3 0 0,0 3 0 15,0-4 0-15,7 5 0 0,-7-1 0 0,0-3 0 0,0 4 0 0,0-2 0 16,-7-1 0-16,7-2 0 0,0 4 0 0,-6-7 0 0,6 4 0 0,-6-1 0 0,6-4 0 15,-7 2 0-15,0-4 0 0,1 3 0 0,-1-4 0 0,1-3 0 0,-1 3 0 0,1-4 0 16,-7 1 0-16,7-4 0 0,-2 0 0 0,-4 0 0 0,5-3 0 0,-6-1 0 0,6 0 0 16,-5-3 0-16,6-1 0 0,-8-3 0 0,1 0 0 0,0-3 0 0,0-1 0 0,7-3 0 15,-8-4 0-15,2 0 0 0,-2 0 0 0,1-4 0 0,7-3 0 0,-7-1-428 16,6-3-164-16,1 1-105 0,0-1-59 0,-2 0-46 0,8-4 38 0,0 4 48 0,0-3 61 16,0-1 61-16,8 0 56 0,-8 1 57 0,6-1 83 0,0 4 82 0,7 0 75 0,-6 0 75 15</inkml:trace>
  <inkml:trace contextRef="#ctx0" brushRef="#br0" timeOffset="-147309.5">11750 16918 0 0,'6'-4'206'0,"1"4"178"0,-7-3 81 0,6 3 62 0,-6 0 53 16,-6-5 54-16,6 5 53 0,0 0 45 0,-7 0 44 0,1-4 36 0,6 4 30 16,-14 0 29-16,8 0-196 0,0 0-675 0,-1 0 0 0,-6 0 0 0,7 4 0 0,-7-4 0 15,6 0 0-15,0 5 0 0,-5-2 0 0,4 1 0 0,-4-2 0 0,6 3 0 0,-1 2 0 16,-6 1 0-16,6 3 0 0,1-4 0 0,0 8 0 0,-8-4 0 0,8 3 0 15,0 5 0-15,-1-1 0 0,7-1 0 0,-7 3 0 0,1 1 0 0,6 1 0 0,-7 0 0 16,7 0 0-16,0 0 0 0,0 1 0 0,0-2 0 0,0-3 0 0,0 5 0 0,7-5 0 16,-7-4 0-16,6 5 0 0,1-5 0 0,0-3 0 0,-1 5 0 0,0-6 0 15,0-3 0-15,8 1 0 0,-8-1 0 0,7-4 0 0,1 2-1 0,-2-5-322 0,2 3-46 16,-2-6-45-16,2 3-25 0,-1-5-23 0,-1-1-107 0,8-2-114 0,-7 1 7 16,7 0 25-16,-8-4 36 0,8-1 40 0,0 1 55 0,-7-3 56 0,7 3 63 0,-2 0 63 15,-4-4 63-15,6 4 61 0,-1-3 61 0,-6 2 104 0</inkml:trace>
  <inkml:trace contextRef="#ctx0" brushRef="#br0" timeOffset="-146942.7">12121 17058 0 0,'6'-12'88'0,"-6"1"153"0,7 0 65 0,-7 4 57 0,0-5 53 0,0 1 55 0,-7 4 57 16,7-4 49-16,-6 4 45 0,6 0 46 0,-7-4 44 0,1 3 39 0,-1 5 35 15,1-5-206-15,6 1-256 0,-6 2-50 0,-2 3-18 0,-4-2-28 0,5 4-228 16,1 0 0-16,-1 0 0 0,1 4 0 0,-7-2 0 0,7 7 0 0,-2-2 0 0,2 4 0 16,0 0 0-16,-1 4 0 0,0-1 0 0,-5 1 0 0,5 3 0 0,1 0 0 15,6 2 0-15,-7 1 0 0,0-3 0 0,1 4 0 0,6 0 0 0,0 0 0 0,-6 0 0 16,6-3 0-16,0-1 0 0,0 0 0 0,0 0 0 0,6-3 0 0,-6-4 0 0,0 3 0 15,6-3 0-15,1-3 0 0,-7 3 0 0,7-8 0 0,-1 6 0 0,1-9 0 0,-1 2 0 16,0-2 0-16,8-2 0 0,-8-7 0 0,0 6 0 0,8-8-94 0,-8 3-33 16,7-6-17-16,-6-1-18 0,-1 1-13 0,7-9-10 0,-7 5-2 0,8-3-1 15,-8-5 7-15,1 0 6 0,6-3 12 0,-7-1 11 0,1-2 16 0,-1 2 13 0,1-3 33 16,0-3 34-16,-1 3 49 0,-6-4 53 0,6 4 34 0,-6-4 33 0,7 5 29 0,-7-2 23 16,0 1 23-16,7 0 26 0,-7 4 17 0,0 0 22 0,0-1 11 0,0 5 13 15,-7 3-10-15,7 0-162 0,0 4-105 0,0 3 0 0,0 1 0 0,-7 2 0 16,7 1 0-16,0 4 0 0,0 0 0 0,0 3 0 0,0 0 0 0,0 4 0 0,0 0 0 15,0 4 0-15,0 0 0 0,0 3 0 0,0 4 0 0,0 0 0 0,0 4 0 0,0-1 0 16,0 4 0-16,0 5 0 0,0 2 0 0,0 4 0 0,7 1 0 0,-7 3 0 16,0 3 0-16,7 5 0 0,-7-1 0 0,6 4 0 0,-6-3 0 0,6 6 0 15,-6-3 0-15,7 0 0 0,-1 0 0 0,-6 0 0 0,7-4 0 0,0 0 0 0,-1-2 0 0,0-3 0 16,2-1 0-16,-2-5 0 0,0-4 0 0,1-2-314 0,-7-2-353 0,6-6-184 16,1-4 4-16,-1 0 32 0,1-4 45 0,-1-3 51 0,0-8 62 0,8 1 67 0,-8-1 62 15,1-7 62-15,-1 0 84 0,1-4 84 0,-1 1 87 0,1-5 135 0</inkml:trace>
  <inkml:trace contextRef="#ctx0" brushRef="#br0" timeOffset="-146576.12">13163 16101 0 0,'0'-4'163'16,"-13"0"173"-16,6 0 78 0,1 4 61 0,-1-3 53 0,-6 6 56 0,7-3 57 0,-8 4 50 15,8 4 50-15,-7-1 41 0,0 0 41 0,0 4 35 0,1 4 37 0,4-1-635 16,-4 8-260-16,-2 1 0 0,2 2 0 0,-1 5 0 0,-7 2 0 0,7 1 0 0,0 8 0 15,0-1 0-15,0 4 0 0,0 7 0 0,-1 1 0 0,8-1 0 0,-6 7 0 16,-2-3 0-16,8 7 0 0,-7-3 0 0,7 3 0 0,-2-3 0 0,2 4 0 0,0-5 0 16,6 1 0-16,-6-1 0 0,6-3 0 0,0-4 0 0,0 1 0 0,0-9 0 0,6 2 0 15,-6-5 0-15,6-3 0 0,0-4 0 0,2-8 0 0,-2 1 0 0,7-5 0 16,-7-3 0-16,8 2-212 0,-2-9-344 0,2-4-103 0,-2 0-85 0,8-3-73 0,-7-4 33 16,7-4 44-16,-8 1 60 0,8-8 63 0,-1 0 58 0,1-4 61 0,0-4 75 0,-1 1 73 15,1 0 79-15,0-8 75 0</inkml:trace>
  <inkml:trace contextRef="#ctx0" brushRef="#br0" timeOffset="-146154.24">13600 16867 0 0,'0'-4'218'0,"6"0"179"0,-6 0 79 0,0 1 63 0,0-1 52 16,-6 0 49-16,6-3 49 0,-8 3 36 0,2 1 32 0,0-5 28 0,-1 1 28 15,-6-1 28-15,6 1-121 0,-5 0-720 0,6 0 0 0,-8 0 0 0,1-4 0 0,7 3 0 16,-8 0 0-16,8 1 0 0,-7 4 0 0,0-4 0 0,7 3 0 0,-8-4 0 15,8 5 0-15,-7 3 0 0,7-3 0 0,-8 3 0 0,8 3 0 0,0-3 0 0,-8 7 0 16,1-3 0-16,7 7 0 0,-1-1 0 0,1 1 0 0,-7 0 0 0,7 5 0 16,-2 1 0-16,2 2 0 0,-7-1 0 0,13 5 0 0,-6-2 0 0,-1 5 0 0,1-4 0 15,-1 4 0-15,7-1 0 0,0 1 0 0,-6-4 0 0,6 4 0 0,0-1 0 16,0-3 0-16,0 0 0 0,6-4 0 0,-6 1 0 0,7-1 0 0,-7 1 0 0,6-5 0 16,1-3 0-16,-1 0 0 0,1-4 0 0,5-3 0 0,-4 3 0 0,4-7 0 0,-5 0 0 15,6-7 0-15,-7 3-10 0,7-3-60 0,1-4 5 0,-2-3 4 0,2-2 1 16,-2-2 0-16,1-4 4 0,1 0 1 0,-8 0 3 0,7-3 5 0,0-1 10 0,0-3 10 15,0 3 15-15,0-3 16 0,1 3 21 0,-8 1 19 0,6-2 20 0,-5 2 21 16,0 0 19-16,-1 3 23 0,1 3 14 0,-1 1-123 0,0 4-18 0,-6-2 0 0,8 5 0 16,-8 1 0-16,0 3 0 0,6 3 0 0,-6-4 0 0,0 5 0 0,0 3 0 0,0 0 0 15,0 0 0-15,0 3 0 0,6 1 0 0,-6 0 0 0,0 3 0 0,0 0 0 16,0 4 0-16,6 1 0 0,-6 2 0 0,0 1 0 0,0-1 0 0,8 5 0 16,-8-1 0-16,0 1 0 0,6 2 0 0,0 2 0 0,-6-2 0 0,7 1 0 0,-7 0 0 15,0 0 0-15,6 0 0 0,1 0 0 0,-7 0 0 0,7 0 0 0,-7-4 0 0,6 1 0 16,-6-1 0-16,6-3 0 0,1-1 0 0,-7 1 0 0,7-1-439 0,-7-2-283 15,6-1-67-15,-6-4-50 0,6 0 24 0,-6 0 39 0,7-3 54 0,-7-4 54 0,0 4 72 16,0-4 70-16,7-4 82 0,-7 4 81 0,6-4 93 0,-6 1 95 0</inkml:trace>
  <inkml:trace contextRef="#ctx0" brushRef="#br0" timeOffset="-145889.04">13931 17024 0 0,'0'-4'169'0,"0"4"173"0,7 0 77 0,-7 0 55 0,0 0 45 16,0 0 46-16,0 0 41 0,0 0 45 0,0 0 43 0,0 0 44 0,0 0 41 15,0 0 36-15,7 0 33 0,-7 4-278 0,0-4-568 0,0 3-2 0,0 1 0 0,0 0 0 16,0-1 0-16,0 1 0 0,0 3 0 0,0 2 0 0,0-6 0 0,0 8 0 0,0-4 0 16,0 4 0-16,0-4 0 0,0 4 0 0,6 0 0 0,-6 4 0 0,0-4 0 15,0 0 0-15,0 3 0 0,0-3 0 0,6 4 0 0,-6 0 0 0,0-1 0 0,0 1 0 16,0 0 0-16,0-1 0 0,0-3 0 0,0 4 0 0,7-1 0 0,-7-3 0 0,0 0 0 15,-7 0 0-15,7 1 0 0,0-1-75 0,0-4-628 0,0 0-83 0,0-3-63 16,0 3 23-16,0-7 33 0,0 0 52 0,0 0 51 0,0 0 66 0,-6 0 69 0,6-3 62 16,-6-1 66-16,6-4 98 0,0 1 103 0</inkml:trace>
  <inkml:trace contextRef="#ctx0" brushRef="#br0" timeOffset="-144876.56">14231 16994 0 0,'0'0'194'0,"-6"0"176"0,-1 0 76 0,1 0 54 0,6 0 41 0,-7 0 39 0,7-3 33 16,0 3 35-16,-7 0 32 0,7-4 33 0,0 4 34 0,-6-3 40 0,6 3 37 15,0 0-291-15,6 0-518 0,-6 0-15 0,0 0 0 0,7 0 0 0,-7 0 0 0,7 0 0 0,-1 0 0 16,1 0 0-16,-1 0 0 0,0 0 0 0,8 0 0 0,-2 0 0 0,2 0 0 16,-1 0 0-16,0 0 0 0,0 0 0 0,-1 0 0 0,8-4 0 0,-7 4 0 15,7-4 0-15,-8 4 0 0,8-3 0 0,-6-1 0 0,5 0 0 0,-6 1 0 0,6-1 0 0,-5-3 0 16,-2 3 0-16,2 0 0 0,-1-3 0 0,-1 3 0 0,2-3-338 0,-8 2-67 15,0 3-19-15,8-5-20 0,-8 2-127 0,1 1-135 0,-7 1 3 0,6-1 27 16,-6 1 36-16,6 3 43 0,-6 0 48 0,0 0 53 0,-6-4 64 0,6 1 65 0,0-1 60 16,-6 0 60-16,-1 4 56 0,1-3 93 0</inkml:trace>
  <inkml:trace contextRef="#ctx0" brushRef="#br0" timeOffset="-144710.16">14420 16768 0 0,'-7'-8'196'0,"1"4"177"0,0 0 82 0,-2 4 60 0,8 0 52 0,-6 0 57 0,6 0 55 15,-6 0 50-15,6 0 48 0,-7 4 39 0,7-4 37 0,0 4 32 0,0-1-163 16,0 4-722-16,0-3 0 0,0 4 0 0,0 0 0 0,0 2 0 0,0 1 0 15,0 0 0-15,0 0 0 0,0 4 0 0,0 0 0 0,0-1 0 0,0 1 0 0,0 4 0 16,7-1 0-16,-7 0 0 0,0 0 0 0,0 4 0 0,6 0 0 0,-6-4 0 0,6 4 0 16,-6-3 0-16,8-1 0 0,-8 0 0 0,6 1 0 0,-6-1 0 0,6-3 0 15,1-1-204-15,0 1-323 0,-7-1-154 0,6-2-158 0,0-5 14 0,1 0 35 0,-7 1 52 16,6-5 53-16,1-3 64 0,0 0 63 0,-1-3 69 0,0-5 67 0,1 1 86 0,0-3 83 16,-7-2 79-16,6-6 125 0</inkml:trace>
  <inkml:trace contextRef="#ctx0" brushRef="#br0" timeOffset="-144324.59">14908 16386 0 0,'0'-3'200'15,"6"-1"176"-15,2 4 77 0,-2 0 60 0,-6 0 51 0,6 4 54 0,-6-1 58 16,0 1 44-16,7 3 46 0,-7 1 34 0,0 3 33 0,0 0 26 0,0 3-46 16,0 1-813-16,0 3 0 0,0 1 0 0,0 3 0 0,0 3 0 0,0 1 0 0,0-1 0 15,6 6 0-15,-6 1 0 0,0 1 0 0,0 0 0 0,0 3 0 0,0 1 0 0,0 0 0 16,0 0 0-16,0 2 0 0,0-2 0 0,0 0 0 0,0-4 0 0,0 3 0 15,0-2 0-15,0-5 0 0,0 0 0 0,0-3 0 0,-6-5 0 0,6 2 0 0,0-5 0 16,-7-4 0-16,7 1 0 0,0-4 0 0,0 0 0 0,0-3 0 0,-6-5 0 0,6 1 0 16,0-4 0-16,0-4 0 0,0 1 0 0,0-5 0 0,0 1 0 0,0 0 0 15,0-4 0-15,6-1 0 0,-6-2 0 0,0 0 0 0,7-2 0 0,-7-2 0 0,6 0 0 16,1 3 0-16,0-3 0 0,-7 0 0 0,6-1 0 0,0 1 0 0,8 4 0 0,-8-5 0 16,0 4-3-16,1 1-19 0,6 3 3 0,-6-4 1 0,-1 8 1 0,7-4 0 15,-6 4 2-15,-1-1 2 0,8 5 10 0,-8-5 11 0,0 5 15 0,7 3 18 0,-6 0 14 16,-1 0-55-16,1 0 0 0,-1 3 0 0,0 1 0 0,2 3 0 0,-2 1 0 15,0-1 0-15,-6 4 0 0,0-4 0 0,7 4 0 0,-7 4 0 0,0-4 0 0,0 3 0 16,0 0 0-16,0 2 0 0,-7 2 0 0,1-3 0 0,6 3 0 0,-6-3 0 16,-2 3 0-16,2-3 0 0,0 3 0 0,-1-4 0 0,1 5 0 0,-1-4 0 0,1-5 0 15,-1 5 0-15,1 0 0 0,0-4 0 0,-2 0 0 0,2-4 0 0,0 0 0 0,-1 1 0 16,0-5 0-16,1-3-341 0,0 4-299 0,-1-4-157 0,1-4-19 0,6 1 3 16,-7-1 42-16,7-3 47 0,0-1 62 0,-7-2 64 0,7-1 65 0,0 0 63 0,0-4 84 15,0 4 84-15,0-4 82 0,7 1 102 0</inkml:trace>
  <inkml:trace contextRef="#ctx0" brushRef="#br0" timeOffset="-144026.45">15397 17112 0 0,'0'0'183'0,"6"0"169"0,-6 0 68 0,0 3 46 0,0-3 35 16,0 0 32-16,0 0 31 0,0 0 31 0,0 0 28 0,0-3 25 0,0 3 23 0,0 0 19 15,0 0 19-15,0 0-295 0,0 0-349 0,0 0-46 0,0 0-1 0,0 0 9 16,0 0 9-16,0 0 12 0,0 0 13 0,0 0 20 0,6 3 19 0,-6-3 14 0,0 4 15 15,0-4-5-15,0 4-124 0,0-1 0 0,0 1 0 0,0 3 0 0,8 1 0 0,-8-1 0 16,0 4 0-16,0-4 0 0,0 4 0 0,0 4 0 0,6 0 0 0,-6-1 0 0,0 4 0 16,0 1 0-16,0-1 0 0,0 4 0 0,0-4 0 0,0 4 0 0,0 1 0 15,0-1 0-15,0-1 0 0,0 1 0 0,0 4 0 0,0-4 0 0,0 0 0 0,0 0 0 16,0 0 0-16,0-4 0 0,0 1 0 0,0 3 0 0,-6-5 0 0,6-1 0 0,0 2 0 16,0-3 0-16,0-4 0 0,-8 3 0 0,8-3 0 0,0-3 0 0,0 2 0 15,-6-6 0-15,6 4 0 0,-6-5 0 0,6 1 0 0,-7-1 0 0,1-3 0 0,6-3 0 16,-7-1 0-16,1-3 0 0,-7-1-372 0,7-2-298 0,-2-1-177 0,-4-4 2 0,-1-3 32 15,0-1 50-15,6-2 57 0,-6-5 62 0,0-4 64 0,0 1 59 0,0 0 60 0,0-4 81 16,7 0 82-16,-8-4 87 0,8 0 131 0</inkml:trace>
  <inkml:trace contextRef="#ctx0" brushRef="#br0" timeOffset="-143893.3">15267 16807 0 0,'12'-14'221'0,"-5"3"184"16,0-1 91-16,-1 5 60 0,7-4 51 0,-6 8 42 0,-7-4 40 0,6 3 32 0,1 1 28 15,-7-1 24-15,6 4 21 0,-6-4 18 0,6 4-93 0,-6 0-719 0,8 0 0 16,-8 0 0-16,6 0 0 0,-6 0 0 0,0 0-76 0,6 0-360 0,-6 0-138 0,7 0-106 15,-7 0-95-15,6 0 12 0,1 0 26 0,-1 0 34 0,1 0 35 0,-1 0 52 16,0 0 58-16,2 0 63 0,-2 0 68 0,0 4 94 0,1-4 98 0</inkml:trace>
  <inkml:trace contextRef="#ctx0" brushRef="#br0" timeOffset="-143726.9">15788 17108 0 0,'0'11'241'0,"0"0"180"0,0 0 80 15,0 0 57-15,-6 0 44 0,6-4 51 0,0 4 48 0,0 0 46 0,0 1 41 0,0-1 30 16,-8-1 26-16,8 1 19 0,8 0-409 0,-2 0-454 0,-6 4 0 0,0 0 0 0,0-1 0 16,-6 1 0-16,6-1 0 0,-8 5 0 0,8-4-274 0,-6 3-384 0,0 0-169 15,-1 0 1-15,7 1 23 0,-7-1 35 0,1 0 38 0,-1-2 47 0,-5 2 52 0,5-7 68 16,-6 3 72-16,7-3 93 0,-8-4 94 0,8 1 112 0,-7-5 149 0</inkml:trace>
  <inkml:trace contextRef="#ctx0" brushRef="#br0" timeOffset="-140042.2">16524 16647 0 0,'0'0'112'0,"6"-4"162"15,-6 4 71-15,0 0 57 0,0 0 48 0,0-3 47 0,0 3 45 0,0-4 38 0,-6 0 36 16,6 4 35-16,0-4 34 0,-7 0 33 0,7 2 32 0,-7 2-224 0,1-5-274 16,0 1-48-16,6 1-17 0,-7-1-17 0,0 0-20 0,1 4-70 0,-1-3-80 0,1 3 0 15,0 0 0-15,-1 0 0 0,0 0 0 0,-5 0 0 0,4 3 0 0,-4 1 0 0,5 0 0 16,-6 3 0-16,7 0 0 0,-7 5 0 0,-1-1 0 0,2-1 0 0,5 8 0 15,-6-3 0-15,0 4 0 0,7 3 0 0,-8-1 0 0,8 1 0 0,-7 1 0 0,6 6 0 16,-5-3 0-16,5-1 0 0,1 4 0 0,-1 1 0 0,7-1 0 0,-7 0 0 16,7 1 0-16,-6-5 0 0,6 5 0 0,0-5 0 0,0 1 0 0,0-4 0 0,0 0 0 15,0 0 0-15,0-3 0 0,6-1 0 0,-6-4 0 0,7-3 0 0,0 0 0 0,-7 0 0 16,6-3 0-16,1-1 0 0,-1 0 0 0,0-3 0 0,1-4 0 0,0 0 0 16,-1 0 0-16,7 0 0 0,-6-4 0 0,-1-3 0 0,7 3 0 0,-6-3 0 0,6-4 0 15,-7 4 0-15,8-4 0 0,-8-4 0 0,7 4 0 0,-7-7 0 0,1 3 0 16,6-3 0-16,-7-1 0 0,0-3 0 0,8 4 0 0,-8-4 0 0,1 0 0 0,0-1 0 15,-1 2 0-15,0-1 0 0,1 4 0 0,-1-4 0 0,1 4 0 0,0-1 0 0,-1 5 0 16,-6-2 0-16,6 2 0 0,-6 3 0 0,7 4 0 0,-7 0 0 0,0-1 0 16,7 5 0-16,-7 3 0 0,0 0 0 0,0 0 0 0,0 0 0 0,0 7 0 0,0-3 0 15,0 7 0-15,0-4 0 0,0 7 0 0,0-3 0 0,0 3 0 0,0 6 0 16,0-6 0-16,6 5 0 0,-6 2 0 0,0-2 0 0,0 3 0 0,0 1 0 0,0-2 0 16,0 1 0-16,0 0 0 0,6-4 0 0,-6 4 0 0,0-4 0 0,0 0 0 15,7 1 0-15,-7-4 0 0,6-1 0 0,1 1 0 0,-7 0-129 0,7-4-351 0,-1-1-96 16,0-2-93-16,2-1-66 0,-2 0-49 0,0 1 37 0,1-5 51 0,-1 1 58 0,1-4 58 15,-1-4 56-15,1 4 57 0,-7-3 79 0,6-5 78 0,0 5 69 0,2-5 72 16</inkml:trace>
  <inkml:trace contextRef="#ctx0" brushRef="#br0" timeOffset="-139760.27">16725 17156 0 0,'7'-4'119'0,"0"4"149"16,-1-4 50-16,0 4 39 0,1 0 34 0,-1 0 48 0,1 0 51 0,-7 0 47 0,7 4 45 16,-1-4 30-16,-6 0 26 0,6 0 23 0,2 0 20 0,-8 4-234 0,6-4-288 15,0 0-26-15,-6 0 11 0,6 0-6 0,1 3-3 0,0-3-30 0,-1 0-32 0,1 0-29 16,-1 0-24-16,0 4-7 0,2-4 0 0,-2 4 1 0,0-4 3 0,0 3 0 15,2 1 3-15,-2 0 3 0,0 3 3 0,-6-4 6 0,7 5 3 0,-7 4 9 0,6-2 7 16,-6-3 8-16,0 8 12 0,7-4 8 0,-7 4 11 0,-7-4 6 0,7 3-96 16,0 1 0-16,0-1 0 0,-6 1 0 0,6 0 0 0,0 0 0 0,-7-1 0 0,7-3 0 15,-6 0 0-15,6 0 0 0,-6-4 0 0,6 1 0 0,-8 0 0 0,8-2 0 0,0-2 0 16,-6 0 0-16,6 0 0 0,0-4 0 0,0 3 0 0,0-3 0 0,0 0 0 16,0 0 0-16,0 0 0 0,0 0 0 0,0 0 0 0,0 0 0 0,0 0 0 0,0 0 0 15,0-3 0-15,0 3 0 0,6 0 0 0,-6-4 0 0,8 4 0 0,-2-4 0 0,-6 4 0 16,6-4 0-16,1 1 0 0,6 3 0 0,-6-3 0 0,-1-2 0 0,6 2 0 15,-4-5 0-15,4 5 0 0,1-5-259 0,1 5-271 0,-2-4-150 0,2-4-149 0,-2 3 15 16,8-3 41-16,-7 1 50 0,1-2 56 0,-2 1 55 0,1 0 58 0,7-4 63 0,-14 4 66 16,8-3 80-16,-2-1 80 0,2 1 87 0,-8-1 132 0</inkml:trace>
  <inkml:trace contextRef="#ctx0" brushRef="#br0" timeOffset="-139592.31">17246 16867 0 0,'7'0'287'0,"-7"0"190"0,0 0 94 0,0 0 68 0,0 0 54 0,0 3 47 15,0-3 42-15,0 4 36 0,-7-4 31 0,7 3 29 0,0-3 26 0,0 4-351 0,0-4-553 16,-6 4 0-16,6-4 0 0,0 0 0 0,0 0 0 0,0 0 0 0,6-4 0 16,1 4 0-16,-7 0 0 0,7-4 0 0,6 4 0 0,-7 0 0 0,7-3 0 15,-6-1 0-15,5 1 0 0,2-1 0 0,5 0-217 0,-6 0-464 0,0 1-180 0,7-5 5 16,-7 5 28-16,6-1 44 0,0-3 47 0,-5 3 63 0,6 0 65 0,-1 1 69 0,-6-1 71 16,6 0 91-16,-5 0 91 0,5 1 86 0,-6 3 132 0</inkml:trace>
  <inkml:trace contextRef="#ctx0" brushRef="#br0" timeOffset="-139175.86">18029 16779 0 0,'6'0'190'0,"0"-5"174"0,-6 1 73 15,0 2 57-15,0-3 46 0,6-2 47 0,-12 3 43 0,6-3 38 0,0 0 33 16,0 0 26-16,0-1 23 0,-6-3 26 0,6 4 21 0,-6-8-303 0,6 5-458 16,-8-1-36-16,2-1 0 0,6-2 0 0,-6 3 0 0,6 1 0 0,-7-6 0 0,0 5 0 15,7 0 0-15,-6 0 0 0,-1 0 0 0,1 4 0 0,6 0 0 0,-6 3 0 0,-2-3 0 16,2 7 0-16,0-4 0 0,0 8 0 0,-8-4 0 0,8 7 0 0,-1 0 0 15,-6 4 0-15,6 0 0 0,-5 4 0 0,6 3 0 0,-8 0 0 0,1 5 0 16,7-1 0-16,-8 3 0 0,8 1 0 0,-6-1 0 0,-2 4 0 0,8 1 0 0,-1-1 0 0,0 1 0 16,1-5 0-16,-1 5 0 0,7-5 0 0,-6 1 0 0,6-1 0 15,0-2 0-15,0-5 0 0,0-1 0 0,0 3 0 0,6-6 0 0,1-3 0 0,-1 0 0 16,1 0 0-16,0-7 0 0,-1-1 0 0,8 1 0 0,-8-4 0 0,6-4 0 16,2-3 0-16,-1 0 0 0,-7-4-89 0,8 0-20 0,-2-4 5 0,8-2 5 0,-7-3 10 0,0 2 12 15,0-4 16-15,-1 0 15 0,2-3 18 0,-1-1 16 0,0 3 20 0,-6-2 19 16,5 3 20-16,2 0 22 0,-8 0 22 0,0 1 21 0,8 1 20 0,-14 6 19 15,6 0-74-15,1-1-77 0,-1 5 0 0,0-2 0 0,-6 5 0 0,0-1 0 0,8 1 0 0,-8 4 0 16,0 3 0-16,0 0 0 0,0 0 0 0,6 0 0 0,-6 3 0 0,0 1 0 16,0 3 0-16,0 0 0 0,6 1 0 0,-6 0 0 0,0 2 0 0,0 5 0 15,6-5 0-15,-6 6 0 0,0-2 0 0,7 4 0 0,-7-3 0 0,7 3 0 0,-7 1 0 16,6 3 0-16,-6-4 0 0,7 1 0 0,-7 2 0 0,6-2 0 0,-6-1 0 0,7 0 0 16,-7-3 0-16,7 3 0 0,-1-3-97 0,-6-1-451 0,6 1-148 0,0-4-147 15,-6 0 12-15,8 0 35 0,-2 0 52 0,-6-4 53 0,6 1 64 0,-6-5 62 0,7 5 67 16,-7-5 66-16,6-3 85 0,-6 4 85 0,0-4 90 0,7-4 130 0</inkml:trace>
  <inkml:trace contextRef="#ctx0" brushRef="#br0" timeOffset="-139026.85">18392 16932 0 0,'14'-3'248'0,"-8"-1"188"0,1 4 92 0,-7 0 71 0,6 4 61 0,1-1 51 0,-7 1 44 16,0 0 37-16,6 3 32 0,-6 4 27 0,0-4 26 0,0 4 17 0,0 0-878 15,0 0-16-15,0 4 0 0,-6-4 0 0,6 0 0 0,0 0 0 0,6 1 0 0,-6-6 0 0,0 5-230 16,0 0-444-16,0-4-176 0,7 1 2 0,-7-1 27 0,0 0 38 0,6 1 40 15,-6-5 63-15,0 5 65 0,6-5 69 0,-6 1 69 0,0 0 97 0,0-4 95 16,8 3 89-16,-8 1 133 0</inkml:trace>
  <inkml:trace contextRef="#ctx0" brushRef="#br0" timeOffset="-138876.91">18680 17083 0 0,'0'0'217'0,"6"-4"176"0,-6 4 77 0,0 0 55 16,0 0 49-16,0 4 41 0,0-4 39 0,0 3 31 0,-6 1 27 0,6 3 12 0,-8 0 2 15,8-3-10-15,-6 7-13 0,0-4-407 0,6 1-471 0,-7 3-214 0,1-4-173 16,6 0-95-16,-7 1-74 0,1 3 6 0,-1-4 16 0,7 0 27 0,-6-3 31 16,0 4 45-16,6-4 52 0,-8-4 61 0,2 3 65 0,6-3 95 0,-6 0 98 0</inkml:trace>
  <inkml:trace contextRef="#ctx0" brushRef="#br0" timeOffset="-138227.18">19396 16240 2 0,'0'-11'224'0,"6"4"128"0,-6-4 71 0,0 2 57 0,6-1 51 16,-6 2 51-16,0 5 49 0,8-4 31 0,-8 3 24 0,0-3 32 0,0 3 32 16,0 4 35-16,0 0 36 0,0 0-277 0,0 4-544 0,0 0 0 0,0 3 0 15,0-4 0-15,0 8 0 0,0 1 0 0,0-1 0 0,0 7 0 0,0 0 0 0,6 0 0 16,-6 8 0-16,0 0 0 0,0 3 0 0,0 4 0 0,6 0 0 0,-6 4 0 0,0 4 0 16,0-2 0-16,0 1 0 0,0 4 0 0,0 0 0 0,7-3 0 0,-7 3 0 15,0-4 0-15,0 0 0 0,0 1 0 0,0-5 0 0,0 1 0 0,0-4 0 0,0-4 0 16,0 0 0-16,0-4 0 0,0-2 0 0,0-5 0 0,0 1 0 0,0-5 0 0,0-3 0 15,0-3 0-15,0 3 0 0,0-8 0 0,0 1 0 0,0-4 0 0,0 0 0 16,0 0 0-16,6-4 0 0,-6-3 0 0,0 0 0 0,7-4 0 0,-7 3 0 0,6-6 0 16,-6 3 0-16,7-4 0 0,-1 1 0 0,0 0 0 0,2-2 0 0,-2-2 0 0,7 3 0 15,-6 0 0-15,-1-3 0 0,1 4 0 0,5-5 0 0,2 8 0 0,-8-3 0 16,7 2 0-16,-6 1 0 0,6 1 0 0,-7 2 0 0,7-2 0 0,-6 6 0 16,5 0 0-16,-4 0 0 0,-2 1 0 0,7 3 0 0,-7 0 0 0,1 0 0 0,-1 3 0 0,1 1 0 15,-1 0 0-15,0 0 0 0,-6 3 0 0,8 4 0 0,-8-4 0 0,6 3 0 16,-6 2 0-16,0-1 0 0,0 4 0 0,0-4 0 0,0 3 0 0,-6 1 0 15,6 3 0-15,-8-3 0 0,2 3 0 0,0 0 0 0,-1 1 0 0,-6-1 0 0,7-3 0 0,-7 3 0 16,7-3 0-16,-8 3 0 0,1-3 0 0,0-1 0 0,0 1 0 0,7-3 0 16,-8-2 0-16,2 1 0 0,-2-4 0 0,8 0 0 0,-7-3-380 0,7 4-129 0,-1-8-153 15,0 0-156-15,1 0 11 0,0-4 39 0,6 0 53 0,-8-3 52 0,8 3 55 0,0-3 57 16,0-4 68-16,0 4 70 0,8-5 80 0,-8 1 80 0,6 1 77 0,0-1 124 16</inkml:trace>
  <inkml:trace contextRef="#ctx0" brushRef="#br0" timeOffset="-137954.98">19878 17017 0 0,'6'3'190'0,"1"1"167"16,-1-1 62-16,0 1 16 0,2 0-4 0,-8-1 41 0,6 1 47 0,-6 0 39 0,6-1 39 15,-6-3 21-15,0 3 19 0,6-3 12 0,-6 6 10 0,0-6-309 0,0 0-360 16,0 0-60-16,0 0-16 0,0 3 23 0,7-3 28 0,-7 0-28 0,0 0-37 0,0 0-17 16,7 0-14-16,-7 0 2 0,0 0 3 0,6 3 11 0,-6-3 12 0,0 4 9 0,7 0 9 15,-7-1 30-15,0 1 36 0,0 3 54 0,0-3 58 0,0 3 27 0,0 0 28 16,0 4 20-16,0-3 19 0,0 3 19 0,-7 0 19 0,7 3 15 0,-6-3 20 0,6 0 11 15,-7 0 15-15,7 5 0 0,0-6-110 0,-7 1-176 0,7 0 0 0,0 0 0 0,-6 0 0 16,6-4 0-16,0 1 0 0,-6-1 0 0,6 0 0 0,0-3 0 0,0 3 0 16,0-3 0-16,6-1 0 0,-6-3 0 0,0 4 0 0,6-4 0 0,-6 4 0 0,7-4 0 15,-7 0 0-15,7 0 0 0,-1-4 0 0,-6 4 0 0,7-4 0 0,-1 1 0 16,1-1 0-16,6 0-156 0,-7-3-546 0,8 0-80 0,-8 0-59 0,7-4 20 0,0 0 35 16,0-1 48-16,0-2 48 0,0 0 65 0,0-5 68 0,0 1 69 0,0 3 70 0,1-3 104 15,-2-4 106-15</inkml:trace>
  <inkml:trace contextRef="#ctx0" brushRef="#br0" timeOffset="-137723.84">20294 16800 0 0,'-6'7'256'0,"0"-3"177"0,-2 0 86 0,2 0 73 16,6-1 61-16,-6-3 51 0,6 4 44 0,0 0 39 0,0-4 32 0,0 0 34 0,0 0 28 15,0 0 24-15,0 3-864 0,0-3-41 0,6 4 0 0,-6-4 0 0,6 0 0 0,2 0 0 16,-2 0 0-16,0 0 0 0,8-4 0 0,-8 4 0 0,7 0 0 0,0-3 0 0,-6 3 0 16,12-4 0-16,-12 4 0 0,12-4 0 0,-6-3 0 0,0 3 0 0,1 0-66 15,-8-3-602-15,7 4-190 0,0-1-2 0,-6-3 29 0,5 0 38 0,2 2 45 16,-8-1 59-16,7 1 64 0,-6-2 68 0,-1 0 67 0,7 3 90 0,-7-3 91 16,-6 4 92-16,7-1 137 0</inkml:trace>
  <inkml:trace contextRef="#ctx0" brushRef="#br0" timeOffset="-135894.34">19546 16515 0 0,'0'-4'108'0,"0"-3"156"0,0 3 67 15,0-3 60-15,0 4 60 0,0-1 50 0,-7-4 50 0,0 0 43 0,7 1 40 16,-6 0 37-16,0 0 36 0,-1-1 36 0,-6 1 33 0,6 3-224 0,1-3-272 16,-8 0-43-16,8-1-9 0,-7 1-56 0,0 0-172 0,0-1 0 0,1 1 0 0,-2 0 0 15,1 3 0-15,-6 1 0 0,6-1 0 0,-7 0 0 0,7 4 0 0,-6 0 0 0,-1 4 0 16,1 0 0-16,-1 3 0 0,0 0 0 0,1 4 0 0,-1 0 0 0,1 4 0 15,-1 3 0-15,0 4 0 0,2 0 0 0,4 4 0 0,-5-1 0 0,5 5 0 0,2 2 0 16,-2 1 0-16,8 0 0 0,-7 4 0 0,6 0 0 0,1 0 0 0,6-1 0 16,-7 1 0-16,7 3 0 0,0-3 0 0,0-4 0 0,7 3 0 0,-7-3 0 0,6-1 0 15,1-1 0-15,0-2 0 0,-1-4 0 0,0 1 0 0,8-4 0 0,-2-3 0 16,-5-1 0-16,6-4 0 0,0-3 0 0,1 0 0 0,4-3 0 0,-4-1 0 0,5-7 0 16,-5 0 0-16,4-4 0 0,2 1 0 0,0-5 0 0,-7-3 0 0,7-3 0 0,-1-1 0 15,1-4 0-15,-1 1 0 0,-6-4 0 0,7-3 0 0,-1-1 0 0,-6-3 0 16,6-1 0-16,-5-2 0 0,-1 2 0 0,0-3 0 0,0-3 0 0,-1 3 0 0,2 0 0 15,-8-4 0-15,8 8 0 0,-8-5 0 0,1 2 0 0,-1 6 0 0,-6-3 0 16,6 4 0-16,-6 2 0 0,7 5 0 0,-7-1 0 0,0 5 0 0,0-1 0 0,0 4 0 16,0 4 0-16,0 3 0 0,0 0 0 0,0 1 0 0,-7 6 0 0,7 1 0 0,0 4 0 15,-6 3 0-15,6 0 0 0,0 3 0 0,-6 1 0 0,6 3 0 0,0 4 0 0,0 4 0 16,-7 0 0-16,7 3 0 0,0 0 0 0,0 3 0 0,0 2 0 0,7-1 0 16,-7 4 0-16,0-5 0 0,0 5 0 0,6-4 0 0,-6 4 0 0,6-8 0 15,-6 4 0-15,7-7 0 0,-7 3 0 0,7-3 0 0,-1-4 0 0,0-1 0 0,-6 2 0 16,7-5 0-16,0-3 0 0,-1-1 0 0,1-3 0 0,-1-3-150 0,0 2-264 0,1-2-48 15,0-5-146-15,-1 1-146 0,0-4-1 0,8 0 20 0,-8 0 50 0,1-4 56 16,-1-3 42-16,7 0 46 0,-6 0 60 0,-1-4 63 0,0 0 63 0,2 0 67 0,-2-1 74 16,-6-2 99-16</inkml:trace>
  <inkml:trace contextRef="#ctx0" brushRef="#br0" timeOffset="-135510.55">19741 17002 0 0,'0'3'185'0,"6"-3"165"0,-6 4 65 0,7-4 43 0,-7 4 33 16,0-4 46-16,7 4 46 0,-7-4 45 0,0 3 43 0,6-3 31 0,-6 0 29 0,6 4 24 15,-6-4 22-15,7 0-299 0,0 0-358 0,-1 0-40 0,0 0 4 0,1 0 8 0,-1 3-38 16,1-3-54-16,0 0 0 0,-1 0 0 0,0 4 0 0,2-4 0 0,4 0 0 16,-6 4 0-16,1-4 0 0,6 3 0 0,-6 1 0 0,-1 0 0 0,8-1 0 0,-8 0 0 0,0 6 0 15,0-6 0-15,1 5 0 0,0-1-15 0,-1 4-3 0,-6-4 2 0,7 0 6 16,-7 4 6-16,0 0 6 0,0 0 4 0,0 4 3 0,0-4 1 0,0 0 3 16,-7 3 5-16,1-3-13 0,6 1-5 0,-7 2 0 0,0-3 0 0,1 0 0 15,0 0 0-15,-8 0 0 0,8-3 0 0,0 3 0 0,-1-4 0 0,1 0 0 0,-1 0 0 0,0-3 0 16,1 0 0-16,0-1 0 0,6 1 0 0,-6 0 0 0,6-1 0 0,-8-3 0 15,8 4 0-15,0-4 0 0,0 0 0 0,0 5 0 0,8-5 0 0,-8 0 0 0,6 0 0 16,-6 0 0-16,6 0 0 0,0 0 0 0,1 0 0 0,0 0 0 0,6 0 0 16,-7-5 0-16,0 5 0 0,8-4 0 0,-8 4 0 0,7-3 0 0,0-1 0 0,-6 4 0 15,6-4 0-15,0 1 0 0,-7-1 0 0,8 0 0 0,-2 1 0 0,-5-1 0 16,6 0 0-16,-6 1 0 0,-1 3 0 0,7-4 0 0,-6 4 0 0,-1-3 0 0,0 3 0 0,1 0 0 16,0 0 0-16,-1 0 0 0,1 0 0 0,-7 3 0 0,6-3 0 0,-6 4 0 15,0 3 0-15,6-3 0 0,-6 3 0 0,0 0 0 0,-6 4 0 0,6 0 0 16,0 1 0-16,-6-1 0 0,6-1 0 0,-7 5 0 0,1 0 0 0,-1-1 0 0,0 2 0 0,-5-2 0 15,5 0 0-15,-6 1-226 0,7-1-181 0,-8-2-56 0,8-1-158 0,-7-1-164 16,7-2 16-16,-8-4 42 0,8-1 45 0,-7 1 48 0,6-8 45 0,1 1 47 16,-1-1 64-16,1-7 66 0,-1 4 72 0,7-8 75 0,-7 1 77 0,7-5 125 0</inkml:trace>
  <inkml:trace contextRef="#ctx0" brushRef="#br0" timeOffset="-134761.08">21102 16559 0 0,'0'-11'179'0,"0"0"169"15,0-1 70-15,0 2 55 0,0-1 50 0,-7 0 54 0,7 4 53 0,-6-5 51 16,6 1 52-16,-6 0 39 0,-1 0 35 0,0 4 33 0,-5-4 29 0,5 0-528 0,0 4-341 15,1-1 0-15,-7 1 0 0,7 0 0 0,-1-1 0 0,-6 5 0 0,7-4 0 16,-8 3 0-16,8 4 0 0,-7 0 0 0,6 0 0 0,-6 4 0 0,7-1 0 0,-8 8 0 16,8-4 0-16,-7 8 0 0,0 0 0 0,6 3 0 0,-5 0 0 0,-2 4 0 0,8 4 0 15,-7 3 0-15,0 1 0 0,6-1 0 0,-5 5 0 0,5 1 0 0,0-2 0 16,1 4 0-16,-7-1 0 0,13 1 0 0,-7 0 0 0,1-4 0 0,6 3 0 0,-7-2 0 16,7-5 0-16,0 0 0 0,0-3 0 0,7-1 0 0,-7 1 0 0,6-8 0 0,-6 1 0 15,7-1 0-15,0-3 0 0,-1-4 0 0,7-4 0 0,-6-3 0 0,-1-1 0 16,7-3 0-16,0 0 0 0,-6-7 0 0,5 0 0 0,2-1 0 0,-2-6 0 0,2-1 0 15,-8 0 0-15,7-3 0 0,1-4 0 0,-2 0 0 0,1-3 0 0,0-1 0 0,0 0 0 16,-6-3 0-16,6-1 0 0,0 1-1 0,-6 0-12 0,5 0 21 0,-5 0-2 16,-1 2-6-16,8 2 0 0,-8-1 0 0,0 4 0 0,1 4 0 0,0 0 0 15,-7 0 0-15,6 4 0 0,-6 2 0 0,6 1 0 0,-6 3 0 0,0 5 0 16,7-1 0-16,-7 4 0 0,0 4 0 0,0-1 0 0,0 5 0 0,-7-1 0 0,7 9 0 16,0-6 0-16,0 5 0 0,0 3 0 0,-6 0 0 0,6 4 0 0,0 0 0 0,0 0 0 15,0 3 0-15,0 1 0 0,0 0 0 0,0 3 0 0,0-3 0 0,0-1 0 16,0 5 0-16,0-4 0 0,0-1 0 0,6-3 0 0,-6 0 0 0,7-1 0 0,-7 2 0 15,7-5 0-15,-7 1 0 0,6-1 0 0,1-3-129 0,-7-4-393 0,6 0-159 0,0 0-158 16,2-4 9-16,-2 0 35 0,-6-3 52 0,6-1 55 0,0-3 61 0,1 0 62 16,-7-3 70-16,7-1 68 0,-1-3 80 0,-6 0 81 0,7-1 83 0,-7 1 129 0</inkml:trace>
  <inkml:trace contextRef="#ctx0" brushRef="#br0" timeOffset="-134442.3">21317 16951 0 0,'7'0'112'0,"-7"3"142"15,0-3 43-15,6 0 35 0,-6 0 31 0,0 0 43 0,0 0 49 0,7 0 45 0,-7 0 51 16,0-3 29-16,0 3 25 0,6 0 22 0,0-4 16 0,-6 4-225 0,7-4-274 16,0 4-17-16,-7-3 21 0,6 3-1 0,0 0-2 0,1-4-32 0,0 4-32 0,-1-4-35 15,-6 4-33-15,7-3-11 0,-1 3-9 0,0 0 2 0,2-4 2 0,-2 4 8 16,0 0 8-16,0 0 3 0,2 0 5 0,-2 0 7 0,0 4 4 0,-6-1 7 0,7 1 5 16,-1 0 11-16,-6-1 11 0,0 5 12 0,0-5 14 0,0 5 8 0,0 3 8 15,0 0 1-15,0-1 1 0,-6 1 7 0,6 1-53 0,-7 2-64 0,7 1 0 0,-6 0 0 16,0-1 0-16,-2 1 0 0,2 3 0 0,6-3 0 0,-6 3 0 0,0-3 0 0,-2-1 0 15,2 1 0-15,6 4 0 0,-6-5 0 0,-1-3 0 0,7 3 0 0,0-2 0 16,-6-1 0-16,6-4 0 0,0 4 0 0,0-4 0 0,-7 0 0 0,7 1 0 0,7-5 0 16,-7 5 0-16,0-5 0 0,0 1 0 0,6-4 0 0,-6 4 0 0,0-1 0 0,7-3 0 15,-1 0 0-15,-6 0 0 0,6 0 0 0,2-3 0 0,-2 3 0 0,0-4 0 16,0-3 0-16,2 3 0 0,-2-3 0 0,0-1-163 0,7-2-457 0,-6 2-154 0,0-3-31 16,5 0-11-16,-6 0 36 0,8 0 46 0,-8 0 53 0,7 1 57 0,-6 3 61 0,6-5 65 15,0 1 85-15,-6 4 85 0,5-1 87 0,2 5 96 0</inkml:trace>
  <inkml:trace contextRef="#ctx0" brushRef="#br0" timeOffset="-134293.65">21968 17137 0 0,'7'-3'243'0,"-7"3"171"0,0-4 66 0,0 0 62 0,-7 4 56 16,7 0 52-16,-6-3 50 0,6 6 38 0,-7-3 28 0,1 0 5 0,0 4-1 16,6 0-7-16,-8-1-10 0,2 5-750 0,0-5-3 0,-7 5-28 0,6-1-277 0,1 4-222 15,-7-4-235-15,7 4-27 0,-2-4 3 0,2 5 25 0,0-5 31 0,-1 0 52 16,0-3 55-16,1 3 58 0,-1-3 61 0,1-4 77 0,6 0 82 0,-6 0 94 0,-1-4 141 15</inkml:trace>
  <inkml:trace contextRef="#ctx0" brushRef="#br0" timeOffset="-133810.71">22241 16770 0 0,'0'4'212'0,"-6"1"165"0,6-2 76 0,-6 1 65 0,6 0 61 0,-6-1 48 15,6 1 44-15,0-1 28 0,-8 1 26 0,8-4 26 0,0 3 20 0,-6 1 16 0,6 0 8 16,0 0-569-16,-6-1-226 0,6 1 0 0,0 0 0 0,0-4 0 16,0 3-49-16,0-3-240 0,0 4-67 0,0 0-112 0,6-1-111 0,-6 1-87 0,0 3-74 15,6-3 14-15,-6 4 27 0,8-5 42 0,-8 1 48 0,6 3 51 0,0-3 57 0,-6-1 81 16,6 1 79-16,-6-1 74 0,8 1 75 0</inkml:trace>
  <inkml:trace contextRef="#ctx0" brushRef="#br0" timeOffset="-133676.46">22450 16863 0 0,'6'0'167'0,"-6"0"138"0,0 0 21 16,0 0 22-16,0 0 16 0,0 4 20 0,-6-4 22 0,6 3 14 0,0-3 14 0,-6 4-21 16,6-1-31-16,-6-3-70 0,6 4-80 0,0 0-373 0,-8-1-404 0,8 1 11 0,0-4 63 15,0 3 35-15,0-3 29 0,0 4 20 0,0-4 18 0,8 3 26 0,-8-3 32 16,0-3 57-16,6 3 62 0,0-4 90 0,0 1 101 0</inkml:trace>
  <inkml:trace contextRef="#ctx0" brushRef="#br0" timeOffset="-133542.72">22717 16811 0 0,'13'0'210'0,"1"4"175"15,-8 0 72-15,7-1 62 0,-7 1 48 0,1 0 55 0,6-1 53 0,-13 1 40 16,6 0 43-16,1-1 27 0,0 1 26 0,-7-4 21 0,0 4 21 0,6-1-851 0,-6-3-2 16,6 4 0-16,-6 0 0 0,0-4 0 0,7 4 0 0,-7-4 0 0,0 0-194 15,7 3-245-15,-7-3-110 0,6 4-121 0,0-4-114 0,-6 3 10 0,7-3 26 0,-1 0 44 16,-6 0 46-16,7 4 60 0,0-4 58 0,-7 4 78 0,6-4 74 0,0 3 79 15,1-3 79-15,0 4 96 0,-7-1 124 0</inkml:trace>
  <inkml:trace contextRef="#ctx0" brushRef="#br0" timeOffset="-133393.86">23206 17108 0 0,'0'4'193'0,"-7"3"139"0,7 0 17 16,-7 1 27-16,1 3 19 0,0-4 26 0,0 0 25 0,-2 4 4 0,2-3-1 0,0 2-39 15,-1-2-49-15,1 4-158 0,-1-5-173 0,0 0-309 0,-5 4-310 0,5-4 32 0,0 4 76 16,-5 0 33-16,5-4 29 0,0 4 22 0,-6 0 23 0,7-4 46 0,-7 1 51 0,0-1 79 16,-1-3 130-16</inkml:trace>
  <inkml:trace contextRef="#ctx0" brushRef="#br0" timeOffset="-132675.8">20978 17991 0 0,'7'4'186'16,"0"-1"119"-16,-1 1 67 0,-6-4 58 0,6 4 56 0,1-4 51 0,-7 3 48 0,7-3 32 16,-7 0 23-16,0 0 29 0,6 0 28 0,-6 0 25 0,0-3 27 0,-6-1-230 0,6 0-273 15,0 1-46-15,0-5-13 0,-7-3-143 0,7 4-44 0,-7-4 0 0,7 0 0 16,-6 0 0-16,0-3 0 0,-1 2 0 0,7-2 0 0,-7-1 0 0,1 0 0 0,-1 4 0 0,1-3 0 16,-1 3 0-16,-6 0 0 0,7 0 0 0,0 0 0 0,-8 0 0 0,8 4 0 15,-7 4 0-15,6-6 0 0,-6 6 0 0,1-1 0 0,-2 4 0 0,8 0 0 0,-8 4 0 16,1-1 0-16,1 0 0 0,-2 6 0 0,2 2 0 0,-2 0 0 0,1 3 0 0,0 1 0 15,0 3 0-15,7 0 0 0,-8 4 0 0,2 4 0 0,5-4 0 0,1 7 0 0,-1-3 0 16,-6 3 0-16,7 0 0 0,6 1 0 0,-6-1 0 0,6 0 0 16,-8 1 0-16,8-1 0 0,0 1 0 0,8-1 0 0,-8 0 0 0,6-3 0 15,-6-1 0-15,6 1 0 0,1-4 0 0,-1 4 0 0,1-8 0 0,6 0 0 16,-7 0 0-16,8-3 0 0,-8-5 0 0,7 2 0 0,0-4 0 0,-7-5 0 16,7 1-20-16,1-8-24 0,-2 1 1 0,2-8 0 0,-8-1 4 0,7 1 6 15,0-7 2-15,0 0 0 0,1-4 1 0,-8 0-1 0,6-4 4 0,-5 0 4 16,6-3 8-16,-6 4 7 0,-1-5 8 0,8 5 8 0,-8-4 12 0,0 3 14 0,-6 4 13 15,7 0 16-15,-1-1 15 0,1 5 13 0,-7 4-14 0,0-1-77 0,6 5 0 0,-6-2 0 16,0 5 0-16,0-1 0 0,7 5 0 0,-7-1 0 0,0 4 0 0,0 0 0 16,0 4 0-16,0-1 0 0,0 1 0 0,0 3 0 0,0 4 0 0,0-2 0 0,6 5 0 15,-6-3 0-15,0 3 0 0,0 0 0 0,0 2 0 0,0 2 0 0,7 0 0 0,-7 4 0 16,0-3 0-16,0 3 0 0,7-5 0 0,-7 6 0 0,0-5 0 16,0 4 0-16,6 0 0 0,-6-3 0 0,0 2-440 0,6-6-232 0,-6 3-81 15,0 1-66-15,7-1 22 0,0-3 34 0,-7-1 52 0,6-3 52 16,-6-1 62-16,6 2 60 0,1-4 71 0,-7-1 74 0,6 0 88 0,1-3 94 15</inkml:trace>
  <inkml:trace contextRef="#ctx0" brushRef="#br0" timeOffset="-132322.83">21239 18390 0 0,'6'-3'176'0,"-6"6"175"0,7-3 84 0,-7 4 71 0,0-4 63 15,0 4 50-15,-7 3 42 0,7-3 31 0,0-1 25 0,0 5 31 16,-6-1 28-16,6 0 24 0,0 0 23 0,0 5-505 0,-6-5-318 0,6 7 0 15,0-3 0-15,0 1 0 0,0 2 0 0,0 1 0 0,0 0 0 0,0-1 0 16,0 4 0-16,0-3 0 0,6 3 0 0,-6-3 0 0,0-1 0 16,0 2 0-16,0-6 0 0,0 1 0 0,0 0 0 0,0-3 0 0,0-1 0 15,0-3 0-15,0 3 0 0,0-7 0 0,0 0 0 0,0 0 0 0,6-4 0 16,-6-3 0-16,0 0 0 0,0-1 0 0,0 1 0 0,7-4 0 0,-7 0 0 16,0-3 0-16,6 0 0 0,-6-2 0 0,7 1 0 0,0 1 0 15,-1-1 0-15,0-3 0 0,-6 3 0 0,6 1 0 0,2-1 0 16,-2-1 0-16,0 6 0 0,8-1 0 0,-8 0 0 0,1 4 0 0,-1-1 0 15,0 5 0-15,1-1 0 0,0 1 0 0,-1 3 0 0,0 0 0 0,1 3 0 16,0 1 0-16,-1 3 0 0,1 1 0 0,-7-1 0 0,6 4 0 0,0 0 0 16,2 4 0-16,-2-1 0 0,0 1 0 0,0 0 0 0,2-1 0 15,-8 1 0-15,6-1 0 0,0 1 0 0,1 0 0 0,-1 0 0 0,1-4-44 16,0 3-467-16,-1-7-161 0,0 1-160 0,0-5 2 0,2 1 27 16,-2-4 48-16,0 0 48 0,1-4 66 0,-1 1 69 0,1-5 59 0,6 1 62 15,-7-7 92-15,1 3 91 0,0-4 86 0,-1-4 131 0</inkml:trace>
  <inkml:trace contextRef="#ctx0" brushRef="#br0" timeOffset="-132109.52">21734 18240 0 0,'0'8'269'0,"0"-1"182"0,-6 0 76 0,6 0 68 0,0 1 62 0,-8-1 51 0,8 0 48 16,0 1 39-16,0-4 37 0,0-1 34 0,0 1 28 15,0-1-53-15,0 1-841 0,8 0 0 0,-2-1 0 0,0 1 0 0,1-1 0 0,-1-3 0 16,7 4 0-16,0-4 0 0,1 0 0 0,-2 0 0 0,2 0 0 15,5 0 0-15,1-4 0 0,0 4 0 0,-1-3 0 0,7 3 0 0,-6-4 0 0,-1 1 0 0,7-1 0 16,-6 0 0-16,-1 1 0 0,0 3 0 0,8-4 0 0,-8 1 0 0,-6-1 0 16,7 0-28-16,-1 0-744 0,-5 1-56 0,-2 3-33 0,1-4 25 0,0 4 35 0,0 0 45 15,-7 4 46-15,2-4 74 0,-2 3 73 0,0 1 76 0,0 0 79 16,-6 3 112-16,8-3 115 0</inkml:trace>
  <inkml:trace contextRef="#ctx0" brushRef="#br0" timeOffset="-131377.11">22665 17874 0 0,'0'0'116'0,"0"0"151"0,0 0 55 0,0 0 53 0,-6-4 52 0,6 4 50 0,0-4 51 16,-7-3 35-16,7 3 35 0,-7-3 24 0,1 3 24 0,6-3 22 0,-6-4 23 16,-1 4-237-16,1-4-284 0,6 4-33 0,-7-4 4 0,0 3-23 0,1-4-27 15,0 6-31-15,-1-2-32 0,0-3-18 0,7 4-12 0,-6 0-8 0,0-1-8 0,-8 5-10 0,8-4-8 16,-1 3-7-16,1 0-9 0,-8 4 3 0,8 0-1 0,-6 0 5 0,5 4 3 15,-6 0 10-15,6 3 8 0,-5 4 7 0,4 0 11 0,-4 0 7 0,6 3 8 0,-8 1 10 16,8 7 9-16,-7-3 7 0,6 2 8 0,0 5 2 0,1 0 2 0,0 0-1 0,-1 3-1 16,0 0 0-16,1 4-5 0,6-4-4 0,-6 5-5 0,6-2-3 0,0 1-4 15,0 0-2-15,0 1-7 0,0-2-2 0,0 1-6 0,6-3-4 16,-6 2-4-16,6-2-6 0,1-5-2 0,-7 1-3 0,7-1-3 16,-1-3 3-16,7-3 0 0,-6-4 1 0,-1-1-2 0,7-3-2 0,-7-3-6 15,8-5-3-15,-8-3-3 0,8-3-1 0,-2-1-1 0,-5-7-8 0,6 0-7 16,0-8-8-16,-1 1-6 0,2-4-3 0,-1-3 2 0,0-1 3 0,0-3 3 0,0-1 6 15,-6-2 4-15,5-2 16 0,-5 2 12 0,6-5 12 0,-6 4 11 0,5 0 15 0,-5 0 17 16,0 4 15-16,-1-1 17 0,0 5 3 0,2 3 6 0,-8 0 5 0,6 0 3 16,-6 4 10-16,6 2 8 0,-6 2 5 0,0 3 6 0,7 4 6 0,-7-1 8 0,0 5-8 15,0 3-124-15,0 3 0 0,0 1 0 0,0 0 0 0,0 7 0 0,6-1 0 0,-6 1 0 16,0 5 0-16,0-2 0 0,0 4 0 0,0 1 0 0,7 3 0 0,-7-1 0 16,0 1 0-16,0 5 0 0,6-2 0 0,-6 1 0 0,7 0 0 0,-7-1 0 15,0 5 0-15,6-5 0 0,-6 0 0 0,6 1 0 0,2-4 0 0,-8 3 0 16,6 2 0-16,0-6 0 0,-6 1 0 0,7 0 0 0,-1 0 0 0,-6-4-455 15,7 1-89-15,-1-4-78 0,1-1-92 0,-7-3-88 0,6-3 37 16,1 3 54-16,0-8 62 0,-1 1 65 0,0-4 44 0,1 0 46 0,-7-4 76 16,7 1 76-16,-1-5 79 0,-6 1 77 0,6-4 85 0,1 0 100 15</inkml:trace>
  <inkml:trace contextRef="#ctx0" brushRef="#br0" timeOffset="-131026.75">22939 18317 16 0,'0'0'190'0,"6"0"101"0,-6 0 72 0,6 4 66 0,-6-4 66 0,8 7 47 0,-8-4 42 16,0 4 13-16,0 2 6 0,6 2 20 0,-6-1 20 15,0-2 22-15,0 6 22 0,0-3-208 0,0 4-248 0,0 0-65 0,0-1-38 16,0 1-41-16,0 3-43 0,0-2-15 0,0 1-14 0,0-2-2 0,0 0-1 16,0-1 1-16,0 1 3 0,6-4-3 0,-6 3-3 0,0-3 0 0,0-3 0 15,0 4-1-15,0-6-3 0,0 2 2 0,0-4 0 0,0-1 1 16,0 1-2-16,0-4 4 0,0 0-1 0,0-4-2 0,0 1 0 16,0-1-1-16,0-4 1 0,0 2 3 0,0-3 0 0,0-2 5 0,0 0 6 15,7 0 1-15,-7-3-18 0,0-1-5 0,0 1 0 0,6-5 0 0,-6 1 0 16,7-1 0-16,-7 5 0 0,6-4 0 0,1-1 0 0,-7 5 0 0,6-5 0 0,0 5 0 15,2 3 0-15,-2-4 0 0,-6 4 0 0,6 3 0 0,1-3 0 0,0 4 0 0,-1 4 0 16,-6-1 0-16,6 4 0 0,1 0 0 0,-1 0 0 0,1 4 0 16,-7 3 0-16,7 0 0 0,-1 0 0 0,-6 5 0 0,6-1 0 15,1 0 0-15,0 3 0 0,-7 1 0 0,6 0 0 0,0 3 0 0,-6 0 0 16,7 0 0-16,0 2 0 0,-7-3 0 0,6 2 0 0,-6-5 0 0,0 4 0 16,7-3 0-16,-7 0 0 0,6-4 0 0,-6 0 0 0,0 1 0 15,6-6 0-15,-6 2 0 0,8-1 0 0,-8-3-378 0,6-4-77 0,-6 0-132 16,6-4-136-16,-6 1-19 0,6-1 3 0,1-4 42 0,-7-3 46 0,7 4 42 15,-1-4 41-15,1 0 52 0,-1-4 52 0,0 0 79 0,2 1 79 16,-2-1 80-16,0 1 87 0</inkml:trace>
  <inkml:trace contextRef="#ctx0" brushRef="#br0" timeOffset="-130859.97">23355 18416 0 0,'7'0'176'0,"0"4"181"16,-1-1 90-16,-6 1 70 0,6 0 64 0,2-1 51 0,-8 1 49 15,6-1 42-15,-6 1 38 0,6 4 38 0,-6-8 31 0,6 3 28 0,1 1-29 16,0-4-829-16,-7 3 0 0,6-3 0 0,7 0 0 0,-7 0 0 0,8-3 0 15,-8 3 0-15,8 0 0 0,-2-4 0 0,1 1 0 0,1 3 0 0,-2-4-133 16,8 0-291-16,-7 4-63 0,0-7-156 0,6 3-156 0,-5 1 12 16,-2-5 35-16,8 5 53 0,-7-5 53 0,0 1 53 0,0 3 52 15,0-3 69-15,0 0 68 0,0 3 75 0,0-3 73 0,-6-1 80 0,5 1 126 0</inkml:trace>
  <inkml:trace contextRef="#ctx0" brushRef="#br0" timeOffset="-130644.16">23870 18240 0 0,'0'-7'248'0,"0"0"172"0,0-1 111 0,-6 0 78 0,6 6 66 15,0-6 49-15,-7 0 43 0,7 4 34 0,0-3 33 0,-6 4 31 0,6-1 28 16,-7 1-69-16,7-1-824 0,0 4 0 0,-7-4 0 0,7 4 0 0,0 0 0 0,-6 0 0 16,6 4 0-16,0 0 0 0,0-1 0 0,6 4 0 0,-6 4 0 0,0-3 0 0,0 2 0 15,0 6 0-15,7-2 0 0,-7 4 0 0,0 1 0 0,0-1 0 16,7 8 0-16,-7-5 0 0,0 9 0 0,0-4 0 0,0 3 0 16,6 0 0-16,-6 0 0 0,0-3 0 0,0 4 0 0,0-5 0 0,7 1 0 15,-7-1 0-15,0-2 0 0,0-2 0 0,0-3 0 0,0-3 0 0,0 0-498 16,0-4-270-16,0-4-96 0,0-3 18 0,0-4 33 0,0 0 46 0,0-7 48 15,0-1 68-15,0-6 71 0,0-1 68 0,-7-3 67 0,7-4 96 16,0-4 98-16,-6-3 124 0,6-4 126 0</inkml:trace>
  <inkml:trace contextRef="#ctx0" brushRef="#br0" timeOffset="-130377.53">23987 17208 0 0,'0'-16'208'15,"0"5"176"-15,0 0 79 0,0 0 70 0,0 0 66 0,-6 4 57 0,6-4 52 16,0 4 43-16,0 3 38 0,0-3 35 0,0 3 32 0,6 4 28 0,-6 0-348 0,0 0-536 16,7 0 0-16,-7 4 0 0,6-1 0 0,1 5 0 0,-1-1 0 0,7 4 0 0,-7 0 0 15,8 0 0-15,-8 4 0 0,8 3 0 0,-2 1 0 0,1-1 0 0,1 4 0 16,-2 3 0-16,8 1 0 0,-7-1 0 0,0 5 0 0,0-1 0 0,1 4 0 0,-8 4 0 16,6 0 0-16,2-1 0 0,-8 4 0 0,7 0 0 0,-7 5 0 0,8-1 0 0,-8 3 0 15,-6 1 0-15,6-1 0 0,2 1 0 0,-8 3 0 0,6 1 0 0,-6 2 0 16,0 2 0-16,0-2 0 0,0 2 0 0,-6-2 0 0,6 1 0 15,-8 4 0-15,2-4 0 0,0 1 0 0,0-2-331 0,-8 1-99 0,1-4-174 16,7-3-179-16,-14-1 5 0,8-6 33 0,-2-2 41 0,1-2 48 0,0-4 39 16,-6-3 42-16,5-8 50 0,-5-4 55 0,-1-3 85 0,8-8 84 15,-8-3 90-15,6-8 135 0</inkml:trace>
  <inkml:trace contextRef="#ctx0" brushRef="#br0" timeOffset="-116661.59">16289 17958 0 0,'0'-4'192'0,"0"4"171"0,0-3 73 0,0 3 50 0,0 0 40 16,0 0 41-16,0 0 38 0,0 0 37 0,0 0 32 0,0 0 27 0,0 0 23 0,0 3 26 0,0 1 27 15,6 3-288-15,-6-7-346 0,0 4-34 0,0 0-102 0,7-4-7 0,-7 3 0 16,0-3 0-16,7 0 0 0,-7 0 0 0,6 0 0 0,1 0 0 0,-1 0 0 0,1 0 0 16,-1-3 0-16,7 3 0 0,-7 0 0 0,8-4 0 0,-8 4 0 0,7 0 0 0,0-4 0 15,0 4 0-15,1-4 0 0,-2 4 0 0,2-3 0 0,5 3 0 0,-6-4 0 16,6 4 0-16,-5 0 0 0,5-3 0 0,1 3 0 0,0-4 0 0,-1 4 0 0,0-4 0 15,0 4 0-15,8 0 0 0,-8 0 0 0,8 0 0 0,-8-3 0 0,7 3 0 0,0 0 0 16,0 0 0-16,0 0 0 0,1 0 0 0,-1 0 0 0,-1-4 0 0,1 4 0 16,7 0 0-16,-7 0 0 0,6-3 0 0,-5 3 0 0,5-4 0 0,-6 4 0 0,7-3 0 0,-7-1 0 15,7-1 0-15,-7 2 0 0,6-1 0 0,1 0 0 0,-7-3 0 0,6 4 0 16,1-5 0-16,-1 5 0 0,-5-5 0 0,5 1 0 0,1 0 0 0,-7-1 0 0,6 1 0 16,1 0 0-16,-1-1 0 0,-5 1 0 0,5 0 0 0,1-1 0 0,-1 1 0 0,1 0 0 15,-1 3 0-15,1-3 0 0,-1 0 0 0,1-2 0 0,-1 6 0 0,1 0 0 0,-1-5 0 16,-6 5 0-16,13-1 0 0,-13 0 0 0,7 1 0 0,-1-1 0 0,1 1 0 15,-1-1 0-15,2 0 0 0,-2 4 0 0,1-4 0 0,-1 1 0 0,1 3 0 0,-1-4 0 16,1 1 0-16,-1-1 0 0,1 4 0 0,0-4 0 0,-1 1 0 0,1-1 0 0,-1 0 0 16,-6 1 0-16,7-1 0 0,-1 0 0 0,1 1 0 0,-1-5 0 0,1 5 0 0,-1-5 0 15,-6 5 0-15,14-1 0 0,-15-3 0 0,8 3 0 0,1-3 0 0,-2 3 0 16,1-4 0-16,-1 4 0 0,1 1 0 0,5-4 0 0,-5 3 0 0,-1-3 0 0,1 3 0 0,-1 1 0 16,7-1 0-16,-5 1 0 0,-2-1 0 0,1 0 0 0,6 0 0 0,-7 1 0 15,1-1 0-15,5 4 0 0,-5-4 0 0,-1 4 0 0,8-3 0 0,-7-1 0 16,-1 4 0-16,1-4 0 0,5 4 0 0,-5 0 0 0,-1-3 0 0,1 3 0 0,0 0 0 0,-1-4 0 15,8 4 0-15,-8 0 0 0,1 0 0 0,-1 0 0 0,1-4 0 0,-1 4 0 16,1 0 0-16,-1 0 0 0,1 0 0 0,-1-3 0 0,1 3 0 0,-1 0 0 16,1 0 0-16,-7 0 0 0,7 0 0 0,-1-4 0 0,1 4 0 0,-1 0 0 0,2 0 0 15,-2 0 0-15,-7 0 0 0,8 0 0 0,0 0 0 0,0 0 0 0,-8 0 0 0,9-4 0 16,-2 4 0-16,-7 0 0 0,8 0 0 0,0 0 0 0,-7 0 0 0,6-4 0 16,-6 4 0-16,7 0 0 0,-1 0 0 0,-6 0 0 0,1 0 0 0,5 0 0 0,-6 0 0 15,7 0 0-15,-7 0 0 0,0 0 0 0,0 0 0 0,7 0 0 0,-8 0 0 0,1 0 0 16,1 4 0-16,-1-4 0 0,0 4 0 0,0 0 0 0,0-4 0 0,0 3 0 15,0 1 0-15,-6 0 0 0,6-1 0 0,0 1 0 0,-1 0 0 0,-5-1 0 0,6 1 0 16,-6 0 0-16,-1-4 0 0,7 3 0 0,-6 1 0 0,-1 0 0 0,1-4 0 0,0 4 0 16,-1-1 0-16,-5-3 0 0,5 0 0 0,0 4 0 0,-6-4 0 0,1 0 0 15,-2 0 0-15,2 3 0 0,-2-3 0 0,-5 0 0 0,6 0 0 0,-6 0 0 0,-1 0 0 16,0 0 0-16,1 0 0 0,0 0 0 0,-1 0 0 0,0 0 0 0,-6 0 0 0,0 4 0 16,7-4 0-16,-7 0 0 0,7 0 0 0,-7 0 0 0,0 0 0 0,6 0 0 15,-6 0 0-15,0 0 0 0,0 0 0 0,0 0 0 0,0 0 0 0,0 0-67 0,0 0-611 0,0 0-180 16,0 0 2-16,0 4 32 0,-6-1 41 0,-1 1 46 0,0 3 52 0,1-4 58 15,0 6 64-15,-1-2 67 0,-6 4 89 0,-7-4 87 0,7 4 103 0,-6 4 144 0</inkml:trace>
  <inkml:trace contextRef="#ctx0" brushRef="#br0" timeOffset="-115894.64">20321 19042 0 0,'-7'-3'163'0,"1"-5"162"0,-1 5 63 0,0-4 38 16,1-1 25-16,0 1 42 0,-2-1 41 0,2 1 37 0,6 0 34 0,-6 3 30 15,6-3 32-15,0 0 32 0,-6-1 33 0,6 5-261 0,0-1-322 16,6 0-28-16,-6 4 18 0,6-3 24 0,0 3 23 0,8 0-5 0,-8 3-89 16,8-3-92-16,-1 4 0 0,6 0 0 0,-6 2 0 0,7-1 0 0,5 2 0 15,-5 0 0-15,6 0 0 0,1 1 0 0,-1-5 0 0,6 5 0 0,-6-1 0 16,7 1 0-16,-1-1 0 0,1-4 0 0,-1 5 0 0,1-5 0 0,6 1 0 16,-7 0 0-16,7-1 0 0,-5-3 0 0,4 0 0 0,1 0 0 0,0 0 0 15,1 0 0-15,-1 0 0 0,6 0 0 0,-5 0 0 0,5 0 0 0,-7 0 0 16,9 0 0-16,-2 0 0 0,1 0 0 0,5 0 0 0,-5 0 0 0,-1 0 0 15,8 0 0-15,-7 0 0 0,5 0 0 0,-5 0 0 0,6 0 0 0,0 0 0 16,1 0 0-16,-8 0 0 0,7 0 0 0,1 0 0 0,-2 0 0 0,1 0 0 16,-5 0 0-16,4 0 0 0,1 0 0 0,-7 0 0 0,8 0 0 0,-1 0 0 15,-7 0 0-15,2 0 0 0,-2 0 0 0,1 0 0 0,-1 0 0 0,1 0 0 16,-1 0 0-16,-6 0 0 0,1 0 0 0,5 0 0 0,-6 0 0 0,0 0 0 16,7 0 0-16,-8 0 0 0,-4 0 0 0,5 0 0 0,-1 0 0 0,1 0 0 15,1 0 0-15,-1 0 0 0,-7 0 0 0,7 0 0 0,0 0 0 0,1 0 0 16,-8 0 0-16,7 0 0 0,0 0 0 0,1 0 0 0,-8 0 0 0,7 0 0 15,-6 0 0-15,5 0 0 0,-5 0 0 0,-1 0 0 0,8 0 0 0,-7 0 0 16,-1 0 0-16,-6 0 0 0,7 0 0 0,-7 0 0 0,7 0 0 0,-8 0 0 16,1 0 0-16,0 0 0 0,-6 0 0 0,6 0 0 0,-7 0 0 0,1 0 0 0,-1 0 0 15,-5 0 0-15,-2 0 0 0,8 0 0 0,-14 0 0 0,8 0 0 16,-1 0 0-16,-7 0 0 0,0 0 0 0,8 0 0 0,-8 0 0 0,-6 0 0 0,6 0 0 16,2 0 0-16,-8 0 0 0,6 0 0 0,-6 0 0 0,6 0 0 0,-6 0 0 15,0 0 0-15,0 0 0 0,0 0 0 0,0 0 0 0,0 0 0 0,0 0 0 16,0 0 0-16,0 0 0 0,0 0 0 0,0 0-90 0,0 0-778 0,0 0-10 0,-6 0 23 15,0 0 34-15,-2 0 36 0,2 0 48 0,0 0 52 0,-8 0 63 16,2 0 68-16,-8 0 74 0,7 0 80 0,-13 0 115 0,6 0 154 0</inkml:trace>
  <inkml:trace contextRef="#ctx0" brushRef="#br0" timeOffset="-114761.93">17038 16134 0 0,'-13'0'180'0,"7"0"173"0,-2 0 73 0,-4 0 58 0,6 3 50 0,-1-3 49 15,-6 4 49-15,6 0 50 0,1 0 49 0,-8-1 40 0,8 0 37 0,0-3 28 16,-7 4 26-16,6 0-553 0,1 0-309 0,-1-4 0 0,1 3 0 0,0-3 0 0,6 4 0 16,0-4 0-16,0 0 0 0,0 0 0 0,0 0 0 0,0-4 0 0,0 1 0 15,6-1 0-15,0 0 0 0,1-3 0 0,-1 0 0 0,8-1 0 0,4-3 0 0,-4 0 0 16,5 0 0-16,1-4 0 0,6 1 0 0,0 0 0 0,1-2 0 0,5-2 0 15,1 4 0-15,-1-5 0 0,7 1 0 0,0-1 0 0,0 5 0 0,0 0 0 0,6-5 0 16,1 4 0-16,-7 1 0 0,7 0 0 0,0 2 0 0,0-2 0 0,5-1 0 16,-5 4 0-16,-1 0 0 0,1-4 0 0,-1 4 0 0,-6-4 0 0,7 4 0 15,-7-3 0-15,7 3 0 0,-7-4 0 0,0 4 0 0,-7-3 0 0,8 3 0 16,-7-4 0-16,-1 4 0 0,-7 0 0 0,2 0 0 0,-1-1 0 0,0 6 0 0,-6-2 0 16,-1 1 0-16,1 0 0 0,0 3 0 0,-8-3 0 0,1 7 0 0,-6-4 0 0,6 0 0 15,-7 4 0-15,0 0 0 0,2 0 0 0,-2 0 0 0,-6 0 0 0,6 4 0 16,-6-4 0-16,0 4 0 0,0-4 0 0,0 0 0 0,0 4 0 0,0-4-72 15,-6 3-476-15,6 1-119 0,0-4-81 0,-6 3-71 0,-2 1 28 0,8 0 42 0,-6-4 56 16,0 0 57-16,-1 0 57 0,-6 0 60 0,7-4 78 0,-7 0 81 0,7 1 78 16,-8-1 79-16</inkml:trace>
  <inkml:trace contextRef="#ctx0" brushRef="#br0" timeOffset="-114544.89">18224 15569 0 0,'0'4'119'0,"0"0"150"0,0-4 48 0,0 4 52 15,0-4 49-15,6 3 57 0,-6-3 60 0,0 0 47 0,0 0 43 0,0-3 36 16,6 3 33-16,-6-4 33 0,0 4 33 0,0-4-230 0,0 0-277 0,6 1-16 0,2-1 19 15,-8 0-10-15,6 1-128 0,0-1-118 0,1 4 0 0,6-4 0 0,-6 1 0 16,-1 3 0-16,7 0 0 0,0-4 0 0,-7 4 0 0,8 4 0 0,-1-4 0 16,-1 0 0-16,-5 3 0 0,6 1 0 0,1 0 0 0,-2-4 0 0,-5 7 0 0,6-3 0 15,-7-1 0-15,7 5 0 0,-7-4 0 0,2 6 0 0,-2-2 0 0,0-1 0 16,-6 3 0-16,7 2 0 0,-7-1 0 0,7 4 0 0,-7-1 0 0,0 1 0 0,0 3 0 16,-7 1 0-16,7 2 0 0,-7 1 0 0,1 1 0 0,0-2 0 0,-2 5 0 15,-4-4 0-15,5 4-472 0,-6-3-323 0,0-2-70 0,7-3 18 0,-8 0 34 16,2 1 40-16,-2-5 47 0,2-3 62 0,-1-3 68 0,-1-1 72 0,2-3 76 15,5-4 103-15,-6-4 107 0</inkml:trace>
  <inkml:trace contextRef="#ctx0" brushRef="#br0" timeOffset="-113828.35">19240 15221 0 0,'12'0'208'0,"2"0"183"16,-2 0 88-16,-5 0 71 0,6 0 62 0,-6 0 50 0,5 0 41 0,-5 0 35 15,0 0 32-15,-7-3 33 0,6 3 31 0,0-4 29 0,-6 1-285 0,0-1-578 0,0 1 0 16,0-1 0-16,0-8 0 0,-6 5 0 0,6 0 0 0,0-4 0 0,-6 0 0 16,-1-4 0-16,7 4 0 0,-7-3 0 0,1-5 0 0,0 5 0 0,-1-1 0 15,1-1 0-15,-1 2 0 0,0 0 0 0,-5-1 0 0,4 1 0 0,-4 3 0 0,6 0 0 16,-8 3 0-16,1 1 0 0,1 0 0 0,-2 3 0 0,2 4 0 0,-8 0 0 15,7 4 0-15,-7 3 0 0,8 0 0 0,-8 4 0 0,0 4 0 0,1 0 0 0,5 3 0 16,-5 4 0-16,-1 0 0 0,0 3 0 0,8 5 0 0,-8 0 0 0,7-2 0 16,-7 2 0-16,8 2 0 0,-2-2 0 0,2 0 0 0,-1 3 0 0,6-4 0 15,0-4 0-15,1 5 0 0,0-9 0 0,0 5 0 0,6-7 0 0,0 3 0 16,0-8 0-16,0 1 0 0,0-1 0 0,6-6 0 0,0 3 0 0,0-4 0 0,1-3 0 16,0 0 0-16,-1-4 0 0,7 0 0 0,-7 0 0 0,8-4 0 0,-2 0 0 15,2-3 0-15,-1-4 0 0,0 0 0 0,6 0 0 0,-5-4 0 0,5 1 0 0,-6-1 0 16,6-4 0-16,-5 1 0 0,5 0 0 0,1-4 0 0,-8 4 0 0,8-1 0 15,-7-2 0-15,0 1 0 0,7 6 0 0,-7-4 0 0,-1 3 0 0,-4 1 0 16,4 3 0-16,1-4 0 0,-6 7 0 0,0-2 0 0,-1 2 0 0,0 5 0 0,0-4 0 0,2 7 0 16,-8-4 0-16,6 4 0 0,-6 0 0 0,6 0 0 0,-6 0 0 15,7 4 0-15,-7 3 0 0,0-4 0 0,7 5 0 0,-7 2 0 0,0 2 0 0,6-1 0 16,-6 3 0-16,7 1 0 0,-7 3 0 0,6 0 0 0,-6 5 0 0,6-1 0 16,-6 0 0-16,7 7 0 0,0-3 0 0,-7 3 0 0,6 0 0 0,-6 1 0 0,6 2 0 15,1-2 0-15,-7 3 0 0,0 0 0 0,7 0 0 0,-7-4 0 0,6 4 0 16,-6 0 0-16,0-4 0 0,0 0 0 0,0 4 0 0,0-3 0 0,-6-1 0 0,6-3 0 15,-7-1 0-15,7 1 0 0,-7-1 0 0,1 2 0 0,0-6 0 0,-1 1 0 16,0-3 0-16,1-1 0 0,-7 0 0 0,7 0 0 0,-1-4 0 0,-6-2 0 16,-1 3 0-16,8-4 0 0,-6-4 0 0,-2 1 0 0,1-1 0 0,1-4 0 0,-2 1 0 15,-5-4 0-15,6 0 0 0,0-4 0 0,-7 1 0 0,8-4 0 0,-8-1 0 0,7-3-454 16,-7-3-328-16,8-1-86 0,-2-4 17 0,-6 1 34 0,7-3 45 0,1-2 46 16,-2 1 64-16,2-3 68 0,5-2 71 0,-6 2 77 0,0-4 102 0,6 3 104 15</inkml:trace>
  <inkml:trace contextRef="#ctx0" brushRef="#br0" timeOffset="-111028.66">13065 17632 0 0,'0'-8'218'16,"0"4"183"-16,0 1 87 0,0-1 60 0,-6 1 43 0,6-1 41 0,0 1 36 0,0-1 38 15,0 0 40-15,-7 1 36 0,7-1 38 0,0 1 31 0,0 3-111 0,-6-4-740 16,6 4 0-16,0 0 0 0,0 0 0 0,0 0 0 0,0 0 0 0,0 0 0 0,0 0 0 16,0 0 0-16,0 0 0 0,0 0 0 0,0 0 0 0,6 0 0 0,-6 0 0 0,7 0 0 15,-1 0 0-15,7 0 0 0,-6 0 0 0,5 0 0 0,2 0 0 0,5 0 0 16,1 0 0-16,0 0 0 0,6 0 0 0,-1 0 0 0,1 4 0 0,7-4 0 0,-1 3 0 16,1-3 0-16,0 4 0 0,6-4 0 0,-6 3 0 0,5 1 0 0,1-4 0 0,1 4 0 15,-1-1 0-15,0-3 0 0,0 4 0 0,7-1 0 0,-8-3 0 0,1 0 0 0,-5 4 0 16,5-4 0-16,-1 0 0 0,1 0 0 0,-6 0 0 0,-1 0 0 0,8 0 0 15,-8 0 0-15,1 0 0 0,0 0 0 0,-7 0 0 0,6 3 0 0,1-3 0 0,-7 4 0 0,0-4 0 16,-1 5 0-16,8-2 0 0,-13 1 0 0,6-2 0 0,0 3 0 0,0-1 0 16,0-1 0-16,-7 1 0 0,8 0 0 0,-7-1 0 0,-2 5 0 0,9-5 0 0,-7-3 0 15,-2 4 0-15,2 0 0 0,0-1 0 0,-1-3 0 0,-5 4 0 0,5-4 0 0,-6 0 0 16,0 0 0-16,1 0 0 0,-2 0 0 0,1 0 0 0,-6 0 0 0,6 0 0 16,-7 0 0-16,0 0 0 0,2-4 0 0,-2 4 0 0,0 0 0 0,0 0 0 0,-6 0 0 15,8 0 0-15,-8-3 0 0,0 3 0 0,0 0 0 0,6 0 0 0,-6 0 0 0,0 0 0 16,0 0 0-16,0 0 0 0,0 0-189 0,0 0-695 0,0 0 0 0,0 0 26 0,0 0 35 0,-6 0 37 15,-2 0 46-15,8 0 50 0,-6 0 74 0,0 0 73 0,0 0 79 0,6 0 84 16,-8 0 129-16,2 0 168 0</inkml:trace>
  <inkml:trace contextRef="#ctx0" brushRef="#br0" timeOffset="-110144.52">18842 16273 0 0,'-6'-8'185'0,"0"5"170"16,-2-1 74-16,2 1 53 0,0-1 44 0,6 0 44 0,-7 1 40 0,0 3 46 16,7-4 43-16,-6 0 39 0,-1 4 36 0,7-3 28 0,-6 3 29 0,6 0-299 0,-6-4-530 15,6 4-2-15,-7 0 0 0,7 0 0 0,0 0 0 0,0 0 0 0,0 0 0 16,0-4 0-16,0 4 0 0,7 0 0 0,-1 0 0 0,0-3 0 0,1 3 0 15,6 0 0-15,-6 0 0 0,5 0 0 0,8 0 0 0,0 0 0 0,-1 0 0 0,1-4 0 16,6 4 0-16,0 0 0 0,7 0 0 0,-1 0 0 0,1 0 0 0,6 0 0 0,-7 0 0 16,7 0 0-16,1 0 0 0,-1 0 0 0,-1 4 0 0,1-4 0 0,1 0 0 15,-1 0 0-15,0 0 0 0,-1 0 0 0,2 0 0 0,-7 0 0 0,6 3 0 16,-7-3 0-16,1 0 0 0,-7 0 0 0,6 0 0 0,-6 0 0 0,1 0 0 0,-1 0 0 0,-7 4 0 16,7-4 0-16,-6 0 0 0,-1 0 0 0,1 0 0 0,-8 0 0 0,2 0 0 15,5 0 0-15,-12 0 0 0,6 0 0 0,0 0 0 0,-6 0 0 0,-1 0 0 16,0 0 0-16,1-4 0 0,0 4 0 0,-7 0 0 0,6 0 0 0,-6 0 0 0,0 0-467 15,0 0-397-15,0 0-3 0,-6-3 28 0,6 3 39 0,-7-4 41 0,0 0 54 0,7 4 56 16,-6-3 64-16,0-6 68 0,-1 7 78 0,-6-2 86 0,6-4 104 0,-6 4 151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07:12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7269 5949 0 0,'0'4'175'16,"0"3"163"-16,-7 0 62 0,7 1 37 0,0-5 24 0,0 5 26 0,0-1 23 0,0 0 34 16,0 1 34-16,0-5 33 0,0 6 32 0,0-7 26 0,7 2 28 0,-1 0-281 15,1 0-333-15,0 0-30 0,-7-4 15 0,6 3 26 0,6-3 29 0,-4 0 15 16,4 0 10-16,-5 0-7 0,6 0-7 0,0 0-10 0,0 0-5 0,0 0-119 0,7-3 0 15,-7 3 0-15,7 0 0 0,-2-4 0 0,-4 4 0 0,5 0 0 0,1-4 0 16,0 4 0-16,-1 0 0 0,7-4 0 0,-6 4 0 0,6 0 0 0,-7 0 0 0,7 0 0 16,0 0 0-16,0 0 0 0,1 0 0 0,-2 0 0 0,1 0 0 0,7 0 0 15,-7 0 0-15,6 0 0 0,-5 0 0 0,5 0 0 0,1 0 0 0,-1-4 0 16,1 4 0-16,-1 0 0 0,1-2 0 0,-1 2 0 0,2-5 0 0,-2 5 0 0,1-4 0 16,5 1 0-16,-5-1 0 0,-1 4 0 0,7-4 0 0,-6 1 0 0,7-1 0 15,-8 0 0-15,1 4 0 0,5-3 0 0,-5 0 0 0,6-2 0 0,-7 2 0 16,8 3 0-16,-8 0 0 0,7-4 0 0,-6 4 0 0,-1-4 0 0,7 4 0 0,-6-3 0 15,-1 3 0-15,8-4 0 0,-8 4 0 0,1-4 0 0,-1 4 0 0,1-3 0 0,-1 3 0 16,1-4 0-16,-1 4 0 0,1-3 0 0,-1-1 0 0,1 0 0 0,0 4 0 16,-1-3 0-16,2-1 0 0,-2 0 0 0,-7 0 0 0,8 1 0 0,0-1 0 15,-8 1 0-15,8-1 0 0,-7 0 0 0,7 1 0 0,-1-1 0 0,-6 0 0 0,1 4 0 16,5-3 0-16,-6 0 0 0,1-3 0 0,-1 3 0 0,0 0 0 16,-1 3 0-16,1-4 0 0,1 0 0 0,-1 1 0 0,0-1 0 0,-7 0 0 0,7 1 0 15,0 3 0-15,-6-4 0 0,6 0 0 0,-7 1 0 0,7-1 0 0,-6 1 0 0,7-1 0 16,-9 4 0-16,2-4 0 0,7 1 0 0,-8-1 0 0,0 4 0 0,8-4 0 15,-8 1 0-15,0 3 0 0,1-4 0 0,-1 4 0 0,1-4 0 0,-7 4 0 16,7-3 0-16,0 3 0 0,-2 0 0 0,-4-4 0 0,5 4 0 0,-5 0 0 0,4-4 0 16,-4 4 0-16,-1 0 0 0,0 0 0 0,0 0 0 0,-1 0 0 0,2 0 0 0,-8 0 0 15,8 0 0-15,-8 0 0 0,1 0 0 0,5 0 0 0,-5 0 0 0,0 0 0 16,-1 0 0-16,-6 0 0 0,6 0 0 0,1 0 0 0,-7-3 0 0,0 3-58 16,0 0-615-16,0 0-184 0,0 0 2 0,0-4 28 0,-7 0 40 0,7 1 41 0,-6-1 57 15,0 0 58-15,-1 1 67 0,-6-1 70 0,0 1 87 0,0-1 91 0,0 0 100 16,-1 1 145-16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07:49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7145 7096 0 0,'0'0'158'0,"0"0"156"0,0 0 53 0,0 0 45 0,0 0 39 15,0 4 39-15,0-4 40 0,0 3 31 0,0-3 28 0,0 4 26 0,0-1 24 16,0-3 28-16,0 4 24 0,0 0-264 0,0-1-319 0,0 1-22 0,6 0 23 0,-6-4 6 16,0 4 2-16,8-1-7 0,-8-3-2 0,6 4 1 0,0-4 4 0,0 3 2 15,1-3 5-15,0 0-50 0,-1 4-70 0,1-4 0 0,-1 0 0 0,0 0 0 0,8 0 0 16,-8 0 0-16,8-4 0 0,-8 4 0 0,7-3 0 0,-7 3 0 0,8-4 0 16,-2 4 0-16,2-3 0 0,-2-1 0 0,1 0 0 0,1 4 0 0,-2-4 0 15,2 1 0-15,-2 3 0 0,2-4 0 0,-1 4 0 0,-1-4 0 0,8 4 0 16,-6-3 0-16,-2 3 0 0,1 0 0 0,1 0 0 0,4 0 0 0,-4 0 0 0,-1 0 0 15,0 0 0-15,0 3 0 0,7-3 0 0,-8 0 0 0,2 4 0 0,5-4 0 0,-6 0 0 16,0 0 0-16,7 4 0 0,-7-4 0 0,0 0 0 0,6 3 0 0,-5-3 0 16,-2 0 0-16,8 0 0 0,-7 4 0 0,7-4 0 0,-8 0 0 0,2 0 0 15,5 0 0-15,-6 0 0 0,6 4 0 0,-5-4 0 0,5 0 0 0,-6 0 0 0,6 0 0 16,-5 0 0-16,5 4 0 0,-6-4 0 0,6 0 0 0,-5 3 0 0,6-3 0 16,-8 0 0-16,8 4 0 0,-7-4 0 0,7 3 0 0,-8-3 0 0,8 4 0 0,-7 0 0 15,7-4 0-15,-8 3 0 0,8 1 0 0,-7-4 0 0,7 4 0 0,-8-1 0 16,8-3 0-16,-7 0 0 0,7 3 0 0,-8-3 0 0,8 6 0 0,-7-6 0 15,1 0 0-15,6 3 0 0,-8-3 0 0,1 0 0 0,7 0 0 0,-8 0 0 0,2 0 0 16,5 0 0-16,-6-3 0 0,0 3 0 0,7 0 0 0,-8 0 0 0,2 0 0 16,5-6 0-16,-5 6 0 0,-2 0 0 0,8 0 0 0,-7 0 0 0,0 0 0 0,6-3 0 15,-5 3 0-15,5 0 0 0,-6 0 0 0,0 0 0 0,7 0 0 0,-8 0 0 16,8 0 0-16,-7 0 0 0,7 3 0 0,-8-3 0 0,2 0 0 0,6 0 0 16,-7 0 0-16,6 0 0 0,-6 0 0 0,7 0 0 0,-7 0 0 0,-1 0 0 15,8 0 0-15,-6 0 0 0,5 0 0 0,-6-3 0 0,6 3 0 0,1 0 0 0,-7 0 0 16,6 0 0-16,-6-3 0 0,7 3 0 0,-7 0 0 0,6 0 0 0,-6-4 0 0,7 4 0 15,0 0 0-15,-8 0 0 0,8 0 0 0,-7 0 0 0,7-4 0 0,0 4 0 16,-8 0 0-16,8 0 0 0,-1 0 0 0,-5 0 0 0,5 0 0 0,1 0 0 16,-8 0 0-16,8 0 0 0,0 0 0 0,-1 0 0 0,-5 0 0 0,4 0 0 15,2 0 0-15,0 0 0 0,-7 0 0 0,7 0 0 0,-1 0 0 0,-6 0 0 0,6 0 0 16,1 0 0-16,0 0 0 0,-7 0 0 0,6-3 0 0,0 3 0 0,-5 0 0 0,5 0 0 16,-6-4 0-16,6 4 0 0,-5 0 0 0,-1-4 0 0,7 4 0 0,-8 0 0 15,8-3 0-15,-7 3 0 0,0 0 0 0,6 0 0 0,-5 0 0 0,-2 0 0 16,8 0 0-16,-7 0 0 0,0 0 0 0,6 0 0 0,-5 0 0 0,-1 3 0 0,0-3 0 15,6 0 0-15,-5 4 0 0,-2-4 0 0,2 4 0 0,-2-4 0 0,1 3 0 16,7-3 0-16,-7 4 0 0,0 0 0 0,0-4 0 0,0 3 0 0,0-3 0 0,1 3 0 16,-2-3 0-16,1 6 0 0,0-6 0 0,6 3 0 0,-5-3 0 0,-1 3 0 15,0-3 0-15,-7 4 0 0,14-4 0 0,-13 0 0 0,5 4 0 0,2-4 0 0,-2 0 0 16,1 3 0-16,1-3 0 0,-2 0 0 0,2 4 0 0,-2-4 0 16,-5 0 0-16,6 4 0 0,0-4 0 0,1 0 0 0,-2 0 0 0,-6 3 0 0,8-3 0 0,-1 0 0 15,-7 0 0-15,8 0 0 0,-8 0 0 0,6 4 0 0,-4-4 0 0,4 0 0 16,-5 0 0-16,-1 0 0 0,1 0 0 0,0 3 0 0,5-3 0 0,-12 0 0 15,6 0 0-15,2 0 0 0,-2 0 0 0,-6 0-131 0,0 0-539 0,0 0-185 0,0 0 1 16,0 0 29-16,0 0 40 0,0 0 43 0,0 0 59 0,0 0 64 0,0 4 65 16,-6 0 70-16,-2-4 88 0,8 3 90 0,-6 1 93 0,0 0 139 0</inkml:trace>
  <inkml:trace contextRef="#ctx0" brushRef="#br0" timeOffset="11099.11">6149 9254 0 0,'6'7'107'16,"-6"-3"147"-16,6 3 47 0,1-3 34 0,0-1 26 0,-7 1 25 0,6 0 24 15,-6-1 25-15,7 1 24 0,-1-1 26 0,-6 1 24 0,6 0 27 0,2-1 29 16,-8 2-206-16,6-2-249 0,0 0-12 0,0-3 24 0,2 3 15 0,4 3 11 0,1-3 3 16,-6 0 2-16,6 1-2 0,-1 0-5 0,8-1-7 0,-7 1-5 0,7 0-11 0,-7-1-12 15,6-3-15-15,1 4-15 0,-1 0-13 0,1-4-16 0,0 3-6 0,6-3-6 16,-7 0-3-16,1 0-3 0,6 0 1 0,-7 0-6 0,7 0 2 0,1 0-1 16,-8 0-1-16,7-3 1 0,-6 3-1 0,6 0 2 0,0-4 3 0,-7 4 1 15,7-4 4-15,-6 4 2 0,6-3 3 0,-7-1 2 0,7 4-17 0,-6-4-29 16,0 4 0-16,5-3 0 0,-5 3 0 0,0-4 0 0,5 4 0 0,-5 0 0 0,0-4 0 15,-1 4 0-15,7 0 0 0,-6 0 0 0,-1 0 0 0,1 0 0 0,6 0 0 0,-6 4 0 16,-1-4 0-16,7 0 0 0,-6 4 0 0,-1-4 0 0,7 3 0 0,-6-3 0 16,6 4 0-16,-7-4 0 0,1 4 0 0,6-4 0 0,-7 3 0 0,7-3 0 15,-6 4 0-15,0-4 0 0,5 0 0 0,-5 0 0 0,0 4 0 0,-1-4 0 0,7 0 0 16,-6 0 0-16,-1 0 0 0,1 0 0 0,0-4 0 0,-1 4 0 0,1 0 0 16,0 0 0-16,-1 0 0 0,0 0 0 0,0-4 0 0,1 4 0 0,0 0 0 0,-1 0 0 15,-5 0 0-15,5 0 0 0,1 0 0 0,-1 0 0 0,0 0 0 0,1 0 0 16,0 0 0-16,-1 0 0 0,1 0 0 0,0 0 0 0,-8 0 0 0,8 0 0 15,-1 0 0-15,1 0 0 0,-1 0 0 0,1 0 0 0,0 0 0 0,-8 0 0 0,8 0 0 16,-1 0 0-16,1-3 0 0,-6 3 0 0,5 0 0 0,1 0 0 0,-8-4 0 16,8 4 0-16,-7 0 0 0,7-4 0 0,-8 4 0 0,8 0 0 0,-7-3 0 0,0 3 0 15,6-4 0-15,-5 4 0 0,-2 0 0 0,8-4 0 0,-7 4 0 0,1 0 0 16,-2-3 0-16,8 3 0 0,-7 0 0 0,0-3 0 0,6 3 0 0,-5 0 0 16,-2 0 0-16,8 0 0 0,-7 0 0 0,7 0 0 0,-8 0 0 0,2 0 0 15,5 0 0-15,-6 0 0 0,6 3 0 0,-5-3 0 0,5 0 0 0,1 3 0 0,-8-3 0 16,8 0 0-16,-6 4 0 0,5-4 0 0,1 4 0 0,-8-4 0 0,8 3 0 0,-1-3 0 15,-5 0 0-15,6 4 0 0,-8-4 0 0,8 4 0 0,-1-4 0 0,-5 3 0 16,5-3 0-16,-6 4 0 0,0-4 0 0,7 4 0 0,-8-4 0 0,8 3 0 16,-7-3 0-16,0 4 0 0,0-4 0 0,7 4 0 0,-8-4 0 0,2 3 0 0,-1 1 0 15,-1-4 0-15,2 4 0 0,6-4 0 0,-8 3 0 0,1 1 0 0,1-4 0 16,-2 3 0-16,2 1 0 0,-2 0 0 0,8-4 0 0,-7 3 0 0,1 1 0 0,-2-4 0 16,1 4 0-16,0-1 0 0,0-3 0 0,1 4 0 0,-2-4 0 0,-6 4 0 15,8-4 0-15,-1 0 0 0,-7 3-186 0,8-3-507 0,-8 0-81 0,6 4-66 16,-4-4 22-16,-2 0 35 0,0 4 51 0,1-4 50 0,-7 3 63 0,6 1 66 0,-6-4 67 15,0 7 71-15,0-3 99 0,-6 1 98 0</inkml:trace>
  <inkml:trace contextRef="#ctx0" brushRef="#br0" timeOffset="19516.41">4117 10558 0 0,'6'3'128'0,"0"1"156"0,-6 0 57 16,7-4 34-16,0 4 22 0,-7-1 31 0,6 1 28 0,-6-1 40 0,7-3 42 15,-7 4 37-15,6 0 31 0,-6-1 29 0,6 1 27 0,2 0-238 0,-2-1-290 16,-6 0-35-16,6 1 0 0,0 1 10 0,2-2 14 0,-2-3-6 0,7 4-4 16,-7 0-17-16,1-1-20 0,6 1-7 0,-1 0-11 0,-4-1 2 0,4 1 1 15,2-4 4-15,-1 4 2 0,-1-4 10 0,2 0 8 0,-2 0 9 0,8 0 8 0,-7 0 5 16,7 0-72-16,0-4-35 0,-8 4 0 0,8-4 0 0,-1 1 0 0,1 3 0 15,-1-4 0-15,1 0 0 0,0 1 0 0,6-1 0 0,-7 0 0 0,1 4 0 0,0-3 0 16,5 3 0-16,-5-5 0 0,0 5 0 0,-1 0 0 0,7 0 0 0,-6 0 0 16,-1 0 0-16,0 0 0 0,1 0 0 0,-1 5 0 0,1-5 0 0,0 3 0 15,-1 1 0-15,1-4 0 0,-8 4 0 0,8-1 0 0,-7-3 0 0,7 4 0 16,-7 0 0-16,0-1 0 0,0-3 0 0,0 4 0 0,0 0 0 0,-7-4 0 0,8 3 0 16,-8 1 0-16,0-4 0 0,1 3 0 0,0-3 0 0,-1 4 0 0,1-4 0 0,-1 0 0 15,-6 4 0-15,6-4 0 0,-6 0 0 0,0 0 0 0,8 0 0 0,-8 0 0 16,0 0 0-16,0 0 0 0,0 0 0 0,0 0 0 0,0 0 0 0,0 0 0 15,0 0 0-15,0 0 0 0,0 0 0 0,0 0 0 0,0 0 0 0,0 3 0 0,0-3-141 16,-8 0-726-16,2 0-9 0,6 0 23 0,-6 0 31 0,-1 0 37 0,1 0 47 16,-1 0 48-16,-6 0 73 0,7-3 75 0,-1 3 69 0,-6-4 76 0,7 4 123 0,-8-4 158 15</inkml:trace>
  <inkml:trace contextRef="#ctx0" brushRef="#br0" timeOffset="21766.03">10701 10363 0 0,'-7'0'167'16,"7"4"167"-16,-6-4 67 0,6 4 44 0,-6 0 34 0,6-4 32 0,0 3 28 0,0 1 30 15,-7 0 31-15,7-4 29 0,0 3 31 0,0 1 30 0,0-4 30 0,0 4-265 0,0-4-323 16,0 0-30-16,0 0 14 0,7 3 15 0,-7-3 20 0,6 0 9 0,0 4 7 15,8-4-134-15,-8 4-33 0,7-1 0 0,0-3 0 0,0 4 0 0,1 4 0 16,4-5 0-16,2 4 0 0,0-3 0 0,-1 3 0 0,7 0 0 0,1 0 0 16,-1 5 0-16,0-4 0 0,-1-1 0 0,9 4 0 0,-2-4 0 0,1 3 0 0,-1-2 0 15,1 3 0-15,-1-4 0 0,1 1 0 0,5 3 0 0,1-4 0 0,-6 1 0 16,7-1 0-16,-2-4 0 0,-5 5 0 0,6-5 0 0,1 5 0 0,-2-5 0 0,1 0 0 16,0-3 0-16,-7 4 0 0,8 1 0 0,-1-5 0 0,0 0 0 15,1 0 0-15,-1 0 0 0,-7 0 0 0,7-5 0 0,0 5 0 0,0-4 0 0,-6 4 0 16,6-3 0-16,0 0 0 0,-7-1 0 0,8 4 0 0,-8-4 0 0,1 1 0 15,-1-1 0-15,7 0 0 0,-6 4 0 0,-7-3 0 0,6-1 0 0,1 4 0 0,-7-3 0 16,7 3 0-16,-1-4 0 0,-6 4 0 0,1 0 0 0,5 0 0 0,-6-4 0 0,-1 4 0 16,2 0 0-16,-1 0 0 0,6 4 0 0,-5-4 0 0,-1 0 0 0,0 0 0 15,0 0 0-15,-1 0 0 0,2 0 0 0,-1 4 0 0,0-4 0 0,0 0 0 16,0 0 0-16,1 3 0 0,-2-3 0 0,-5 0 0 0,6 0 0 0,0 4 0 16,0-4 0-16,-7 0 0 0,8 0 0 0,-8 3 0 0,8-3 0 0,-8 0 0 0,7 4 0 15,-6-4 0-15,5 0 0 0,-5 4 0 0,6-4 0 0,-6 3 0 0,-1-3 0 16,7 4 0-16,-6-4 0 0,-1 0 0 0,7 4 0 0,-6-4 0 0,-1 3 0 0,1-3 0 15,0 0 0-15,-2 3 0 0,2-3 0 0,0 0 0 0,-1 0 0 0,1 4 0 16,0-4 0-16,-1 0 0 0,-5 0 0 0,4 0 0 0,2 0 0 0,-1 0 0 0,-5 0 0 16,6 0 0-16,-1 0 0 0,-6-4 0 0,6 4 0 0,-5 0 0 0,5 0 0 15,-6 0 0-15,0 0 0 0,7-3 0 0,-8 3 0 0,8 0 0 0,-7 0 0 16,0 0 0-16,6 0 0 0,-5 0 0 0,-1 0 0 0,6 0 0 0,-6 0 0 16,1 0 0-16,5 0 0 0,-6 0 0 0,6 3 0 0,-5-3 0 0,5 0 0 0,-6 0 0 15,0 0 0-15,7 0 0 0,-8 4 0 0,8-4 0 0,-7 0 0 0,7 0 0 0,-8 0 0 16,8 0 0-16,-7 0 0 0,7 0 0 0,-8 0 0 0,2 0 0 0,6 0 0 15,-8 0 0-15,1-4 0 0,7 4 0 0,-7 0 0 0,0 0 0 0,0 0 0 0,0 0 0 16,6-3 0-16,-5 3 0 0,-2 0 0 0,2 0 0 0,-1 0 0 0,7 0 0 16,-8 0 0-16,2 0 0 0,-2 0 0 0,1 0 0 0,7 0 0 0,-7 0 0 15,0 0 0-15,0 0 0 0,0 0 0 0,6 0 0 0,-5 0 0 0,-2 0 0 0,2 0 0 16,-1 0 0-16,7 0 0 0,-8 0 0 0,2 0 0 0,-2 0 0 0,1 0 0 16,1 0 0-16,-2 0 0 0,2 0 0 0,-2 0 0 0,1-3 0 0,1 3 0 15,-2 0 0-15,2-4 0 0,-2 4 0 0,2 0 0 0,-8 0 0 0,7-4 0 0,0 4 0 16,0 0 0-16,1 0 0 0,-2 0 0 0,1 0 0 0,-6 0 0 0,6 0 0 15,-1 0 0-15,2 0 0 0,-1 0 0 0,0 0 0 0,0 0 0 0,-1 0 0 0,2 4 0 16,-1-4 0-16,0 0 0 0,0 4 0 0,0-4 0 0,-6 3 0 16,5-3 0-16,2 3 0 0,-1-3 0 0,0 4 0 0,0-4 0 0,-1 5 0 0,-4-5 0 0,4 0 0 15,1 3 0-15,-6-3 0 0,6 0 0 0,-7 0 0 0,8 4 0 16,-8-4 0-16,7 0 0 0,-6 0 0 0,5 0 0 0,-5 0 0 0,-1 4 0 0,8-4 0 0,-8 0 0 16,0 0 0-16,1 0 0 0,0 0 0 0,-1 3 0 0,7-3 0 15,-6 0 0-15,-1 0 0 0,-6 0 0 0,7 0 0 0,-1 0 0 0,0 4 0 0,2-4 0 16,-8 0 0-16,6 0 0 0,0 0 0 0,-6 4 0 0,0-4 0 0,6 0 0 0,-6 0 0 15,7 0 0-15,-7 3 0 0,0-3 0 0,0 0 0 0,0 0 0 0,0 0 0 16,0 0 0-16,0 0 0 0,0 0 0 0,0 0 0 0,0 0-367 0,-7 0-492 16,1 0-7-16,0 4 22 0,0-4 33 0,-2 0 37 0,2 4 50 0,-7-4 51 15,7 3 74-15,-8 1 78 0,8 3 82 0,-7-3 87 0,0 3 100 0,0-3 142 0</inkml:trace>
  <inkml:trace contextRef="#ctx0" brushRef="#br0" timeOffset="22765.76">16080 10507 0 0,'0'3'110'0,"0"-3"153"16,0 0 58-16,0 0 68 0,0 0 67 0,0 0 52 0,0 0 48 0,0 0 39 0,0 3 34 15,7-3 39-15,-7 5 40 0,7-5 38 0,-7 3 39 0,6-3-221 0,1 0-269 16,-1 0-28-16,8 4 7 0,-8 0-217 0,6-1-57 0,2 1 0 0,-1-1 0 15,7 1 0-15,-2 3 0 0,2-3 0 0,0 0 0 0,-1 3 0 0,7-3 0 16,1 0 0-16,-8-1 0 0,14 1 0 0,-7-1 0 0,-1 1 0 0,9-4 0 16,-2 4 0-16,-6-4 0 0,6 3 0 0,2-3 0 0,-2 0 0 0,1 0 0 0,-7 0 0 0,6 4 0 15,1-4 0-15,-1 0 0 0,-5 0 0 0,5 0 0 0,-7 0 0 0,9 0 0 16,-9 0 0-16,1 4 0 0,0-4 0 0,1 0 0 0,-1 3 0 0,-7-3 0 16,1 0 0-16,6 0 0 0,-14 3 0 0,8-3 0 0,0 0 0 0,-7 4 0 15,-1-4 0-15,2 0 0 0,-1 5 0 0,0-5 0 0,-6 0 0 0,-1 0 0 16,0 3 0-16,0-3 0 0,2 0 0 0,-2 0 0 0,-6 0 0 0,6 0 0 0,-6 0 0 15,0 0 0-15,0 0 0 0,0 0 0 0,0 0 0 0,0 0 0 0,0 0 0 16,0 0 0-16,0 0 0 0,0 4 0 0,-6-4 0 0,6 4-867 0,-6-4-28 0,-2 3 25 16,2-3 32-16,0 0 38 0,6 4 42 0,-6-4 45 0,-1 0 71 0,0 0 72 15,7 0 87-15,-6-4 91 0,-1 1 128 0,1-5 165 0</inkml:trace>
  <inkml:trace contextRef="#ctx0" brushRef="#br0" timeOffset="23906.71">19122 10587 0 0,'-6'4'150'0,"0"-4"171"0,6 3 77 0,-8-3 58 0,2 4 50 0,0-4 40 0,6 0 37 15,-7 0 32-15,7 0 32 0,-6 0 39 0,6 0 38 0,0 0 40 0,0 0 39 16,0 0-260-16,0 0-314 0,0 0-47 0,0 4-144 0,6-4-38 0,1 0 0 15,-1 3 0-15,0-3 0 0,2 3 0 0,-2 1 0 0,6 1 0 0,2-2 0 0,-1 1 0 16,0 0 0-16,0-1 0 0,7 1 0 0,-1 3 0 0,1-3 0 0,-2 0 0 16,9-1 0-16,-7 1 0 0,6-1 0 0,-7 1 0 0,7 0 0 0,0-4 0 0,7 3 0 15,-7-3 0-15,0 4 0 0,0-4 0 0,7 0 0 0,-7 0 0 0,6 0 0 16,-5 0 0-16,5 0 0 0,-7 0 0 0,8 0 0 0,0 0 0 0,0 0 0 16,-8 0 0-16,9 0 0 0,-9 4 0 0,7-4 0 0,1 0 0 0,-7 0 0 15,7 0 0-15,-7 3 0 0,6-3 0 0,1 4 0 0,-7-4 0 0,6 4 0 0,-5-1 0 0,5-3 0 16,-6 4 0-16,7-4 0 0,-7 4 0 0,0-1 0 0,7-3 0 0,-7 0 0 15,-1 4 0-15,1-4 0 0,1 4 0 0,-1-4 0 0,0 0 0 0,0 3 0 16,0-3 0-16,-7 0 0 0,8 0 0 0,-1 0 0 0,0 0 0 0,-7 4 0 0,7-4 0 16,-6 0 0-16,-1 0 0 0,7 0 0 0,-6 4 0 0,0-4 0 0,-1 0 0 15,7 3 0-15,-6-3 0 0,-8 4 0 0,8-4 0 0,-1 0 0 0,1 3 0 16,0 1 0-16,-7-4 0 0,7 4 0 0,-1-4 0 0,-6 3 0 0,6-3 0 0,-5 5 0 16,-2-2 0-16,2-3 0 0,5 0 0 0,-6 3 0 0,0-3 0 0,1 5 0 15,-2-5 0-15,-6 3 0 0,8-3 0 0,-1 4 0 0,-7-4 0 0,8 0 0 0,-8 3 0 16,6-3 0-16,-4 0 0 0,4 4 0 0,-5-4 0 0,-1 0 0 0,1 4 0 15,6-4 0-15,-7 0 0 0,0 0 0 0,8 3 0 0,-8-3 0 0,1 0 0 0,0 0 0 16,6 0 0-16,-7 0 0 0,0 4 0 0,8-4 0 0,-8 0 0 0,0 0 0 16,8 0 0-16,-8 0 0 0,7-4 0 0,-7 4 0 0,8 0 0 0,-2 0 0 15,-4-3 0-15,4 3 0 0,-5-4 0 0,6 4 0 0,-6-4 0 0,5 4 0 16,2-3 0-16,-8 3 0 0,7-4 0 0,-7 1 0 0,8 3 0 0,-2-5 0 0,-5 5 0 16,6-3 0-16,-7 3 0 0,8 0 0 0,-8-3 0 0,7 3 0 0,-7-5 0 0,8 5 0 15,-8 0 0-15,0 0 0 0,8 0 0 0,-8-3 0 0,7 3 0 0,-6 0 0 16,-1 0 0-16,1 0 0 0,5 0 0 0,-4 0 0 0,-2 0 0 0,0 0 0 15,1 0 0-15,-1 0 0 0,1 0 0 0,-1 0 0 0,1-4 0 0,-1 4 0 0,1 0 0 16,0 0 0-16,-1-4 0 0,0 4 0 0,-6-3 0 0,7 3 0 0,-7 0 0 16,7-4 0-16,-7 4 0 0,6-3 0 0,-6-1 0 0,0 0 0 0,0 1 0 0,0-1-494 15,0 0-342-15,0 1-35 0,0-5 22 0,0 5 35 0,-6-1 38 0,-1 0 45 16,0 1 60-16,1-1 66 0,0 0 80 0,-1 1 85 0,-6-1 111 0,0 4 117 16</inkml:trace>
  <inkml:trace contextRef="#ctx0" brushRef="#br0" timeOffset="29049.5">12316 3843 0 0,'0'0'166'0,"0"0"169"16,0 0 72-16,0-4 60 0,0 0 54 0,0 1 48 0,-6-5 45 0,0 5 36 0,-2-5 30 15,8 1 28-15,-6-4 27 0,-7 4 28 0,7-4 27 0,-1 3-282 0,-6-2-336 16,7-1-66-16,0 0-106 0,-8-1 0 0,8 1 0 0,-1 0 0 0,0 4 0 15,-6-4 0-15,7 0 0 0,0 4 0 0,-8 0 0 0,8-1 0 0,0 1 0 0,-1 0 0 16,-6 3 0-16,6 0 0 0,1 1 0 0,-1-1 0 0,-6 4 0 0,7 0 0 16,0 0 0-16,-8 4 0 0,8-1 0 0,-7 1 0 0,6 3 0 0,-6 1 0 0,7 3 0 15,-8 3 0-15,2-3 0 0,-2 7 0 0,2 1 0 0,-1-1 0 0,6 4 0 16,-6 0 0-16,0 4 0 0,0-1 0 0,0 1 0 0,7 0 0 0,-8-1 0 0,8 5 0 16,-8-5 0-16,8 1 0 0,0-1 0 0,0-2 0 0,6 2 0 0,-7-3 0 15,7-4 0-15,-7 5 0 0,7-9 0 0,0 5 0 0,7-5 0 0,-7-3 0 0,0 0 0 16,7 0 0-16,-1-4 0 0,0 1 0 0,-6-1 0 0,6-3 0 0,8-1 0 15,-8-3 0-15,1 4 0 0,0-8 0 0,6 4 0 0,-1-3 0 0,-5-1 0 16,6-3 0-16,0-1 0 0,0 1 0 0,0-4 0 0,-7 0 0 0,14 0 0 16,-14-3 0-16,8-5 0 0,5 5 0 0,-6-4 0 0,0-1 0 0,1-4 0 0,-2 6 0 15,1-5 0-15,0-1 0 0,-6 1 0 0,6 4 0 0,0-4 0 0,0 4 0 0,-6 0 0 16,5 0 0-16,-5-1 0 0,-1 4 0 0,1 4 0 0,0 0 0 16,-1 0 0-16,0 4 0 0,-6 0 0 0,8-1 0 0,-8 5 0 0,6 3 0 0,-6 0 0 15,0 0 0-15,6 3 0 0,-6 1 0 0,0 0 0 0,0 3 0 0,0 0 0 0,0 4 0 16,0 0 0-16,0 0 0 0,-6 0 0 0,6 5 0 0,0-2 0 0,0 4 0 15,0-3 0-15,0 3 0 0,0 0 0 0,0 0 0 0,0 1 0 0,0-1 0 0,0 1 0 16,0-5 0-16,0 5 0 0,0-5 0 0,0 1 0 0,6-1 0 0,-6 1 0 16,0-1 0-16,7-2 0 0,-7-2 0 0,6-2 0 0,-6 3 0 0,7-3-372 15,-7-1-105-15,6-4-43 0,1 5-135 0,-1-5-140 0,0-3 26 0,2 4 46 0,-2-4 56 16,0 0 56-16,1-4 51 0,-1 1 48 0,1-1 76 0,-1-3 71 0,1 0 70 16,-1-1 65-16,8-3 70 0,-8-1 116 0</inkml:trace>
  <inkml:trace contextRef="#ctx0" brushRef="#br0" timeOffset="29431.98">12519 3835 0 0,'0'-3'197'0,"6"-1"184"16,-6 0 91-16,0 1 75 0,6-1 67 0,-6 4 57 0,0-4 51 0,0 4 41 0,0 0 34 15,0 0 34-15,0 0 28 0,0 0 28 0,0 0-437 0,0 0-450 0,0 0 0 16,0 4 0-16,0 0 0 0,0-1 0 0,0 5 0 0,0-1 0 0,0 0 0 16,0 1 0-16,0 2 0 0,0 1 0 0,0 1 0 0,0 2 0 0,0 1 0 0,0 0 0 15,0-1 0-15,0 5 0 0,0-1 0 0,0 0 0 0,0 0 0 16,0 1 0-16,0-1 0 0,0 1 0 0,-6-5 0 0,6 1 0 0,0 3 0 0,0-7 0 0,0 3 0 15,-6-2 0-15,6-2 0 0,0-2 0 0,0 0 0 0,0-5 0 0,0 5 0 16,0-5 0-16,0-3 0 0,0 0 0 0,0 0 0 0,0 0 0 0,0 0 0 16,0-3 0-16,0-5 0 0,6 5 0 0,-6-5 0 0,0 0 0 0,6-2 0 0,-6 2 0 15,6-3 0-15,-6 1 0 0,7-5 0 0,-7 4 0 0,7-4 0 0,-1 4 0 16,1-3 0-16,-1-1 0 0,0 1 0 0,2-2 0 0,-2 5 0 0,0-3 0 0,0 3 0 16,2-4 0-16,-2 4 0 0,0 4 0 0,1-4 0 0,-1 4 0 0,1-1 0 15,6 1 0-15,-7 3 0 0,0-3 0 0,2 3 0 0,-2 4 0 0,0 0 0 16,1 0 0-16,0 0 0 0,-1 4 0 0,-6 0 0 0,7-1 0 0,-1 1 0 15,0 3 0-15,2 1 0 0,-2-1 0 0,0 4 0 0,0 0 0 0,1 0 0 0,0 3 0 16,-1-3 0-16,-6 4 0 0,7 0 0 0,-1 3 0 0,0-3 0 0,-6 0 0 0,8 3 0 16,-2-4 0-16,-6 5 0 0,6-5 0 0,-6 1 0 0,6-1 0 0,-6 2 0 15,8-2 0-15,-2-3 0 0,-6 0 0 0,6-4 0 0,-6 1 0 0,7-1-423 16,-7-3-284-16,6-1-147 0,1-3 12 0,-7 0 32 0,7-3 46 0,-1-1 51 16,0-3 64-16,-6-1 63 0,6-3 61 0,2 0 63 0,-2 1 92 0,0-1 96 0,-6-5 99 15,7 6 138-15</inkml:trace>
  <inkml:trace contextRef="#ctx0" brushRef="#br0" timeOffset="29899.12">13300 3743 0 0,'0'0'143'0,"-7"-3"168"0,7 3 75 16,-6-3 58-16,-1 3 51 0,7-3 48 0,-6-2 47 0,6 1 41 0,-7 1 40 15,1-1 30-15,0 0 23 0,6 1 26 0,-8-1 26 0,2 4-266 0,0-4-321 16,-1 1-59-16,7 3-19 0,-7-4-25 0,1 4-86 0,0 0 0 0,6-4 0 16,-7 8 0-16,1-4 0 0,-1 0 0 0,0 4 0 0,1-1 0 0,0 1 0 0,-1 3 0 0,0 1 0 15,1-1 0-15,-1 1 0 0,1 3 0 0,-1 0 0 0,-6-1 0 16,7 1 0-16,0 0 0 0,-2 0 0 0,2 4 0 0,0-4 0 0,-1 0 0 0,1 4 0 16,6-8 0-16,-7 4 0 0,1 1 0 0,6-2 0 0,-7-3 0 0,7 1 0 15,0-1 0-15,0-4 0 0,0 5 0 0,0-4 0 0,0-1 0 0,0 1 0 16,0 0 0-16,7-1 0 0,-7 1 0 0,6 0 0 0,1-1 0 0,-1-3 0 0,-6 4 0 15,7 0 0-15,-1-4 0 0,8 3 0 0,-8-3 0 0,0 4 0 0,7-4 0 16,-6 3 0-16,6-3 0 0,0 0 0 0,-6 5 0 0,5-5 0 0,2 0 0 0,-1 3 0 16,-7-3 0-16,7 0 0 0,0 0 0 0,-7 3 0 0,8-3 0 0,-1 4 0 15,-7-4 0-15,7 4 0 0,-6-4 0 0,-1 3 0 0,0 1 0 0,2 0 0 0,-2-1 0 16,0 1 0-16,1-1 0 0,-7 1 0 0,6 0 0 0,-6 4 0 0,0-4 0 16,0 3 0-16,0 0 0 0,0 0 0 0,0 4 0 0,-6-3 0 0,6 3 0 0,-7-1 0 15,1 1 0-15,0 0 0 0,-8 4 0 0,8-4 0 0,-1 4 0 0,-6 0 0 16,7-1 0-16,-7-3 0 0,7 4 0 0,-8-1 0 0,8-3 0 0,-8 0 0 15,2 4 0-15,5-4 0 0,1-4 0 0,-8 0 0 0,8 0 0 0,0 2 0 0,-1-3 0 16,0-3 0-16,1 2 0 0,-1-1 0 0,1-4 0 0,-1 0 0 0,7 0 0 16,-6 0-41-16,6 0-540 0,-7-4-107 0,7 4-78 0,0-5-66 0,0 5 26 0,0-3 41 15,7 0 60-15,-7-5 60 0,0 4 68 0,0-3 64 0,6 0 89 0,1 0 86 16,-7 3 79-16,6-3 77 0</inkml:trace>
  <inkml:trace contextRef="#ctx0" brushRef="#br0" timeOffset="30384.86">13547 4143 0 0,'6'0'174'0,"-6"0"172"0,0 0 76 0,0 0 56 0,0 0 44 0,0 0 45 0,0 0 39 15,0 0 36-15,0 0 36 0,0 3 28 0,0 1 27 0,0-4 28 0,0 4 25 16,0 0-287-16,0-4-346 0,0 6-50 0,0-2-88 0,0 1-15 0,0 2 0 16,-6-3 0-16,6 3 0 0,0 0 0 0,0 0 0 0,-6 1 0 0,6 3 0 0,0-4 0 15,0 4 0-15,-6-4 0 0,6 1 0 0,0 3 0 0,-8-4 0 0,8 0 0 16,0 0 0-16,0 0 0 0,0 2 0 0,-6-6 0 0,6 0 0 0,0 0 0 0,0 2 0 16,0-1 0-16,0-1 0 0,0-3 0 0,0 0 0 0,0 0 0 0,0 0 0 15,0 0 0-15,0 0 0 0,0 0 0 0,0 0 0 0,0-3 0 0,0 3 0 16,0-4 0-16,0-1 0 0,6 2 0 0,-6 3 0 0,0-6 0 0,8 1 0 0,-8-2 0 15,6 3 0-15,-6-3 0 0,6 0 0 0,0-4 0 0,-6 4 0 0,7-4 0 16,0 3 0-16,-1-3 0 0,1 0 0 0,-7 0 0 0,6 1 0 0,8-1 0 0,-14 0 0 16,6 0 0-16,0 3 0 0,0-3 0 0,2 0 0 0,-2 4 0 0,0-4 0 15,1 3 0-15,-1 5 0 0,-6-5 0 0,7 1 0 0,0 4 0 0,-1-1 0 16,-6 0 0-16,6 1 0 0,-6 3 0 0,7-5 0 0,-7 5 0 0,7 0 0 0,-7 5 0 16,6-5 0-16,-6 3 0 0,6 1 0 0,-6 0 0 0,7 3 0 0,-7-4 0 15,7 5 0-15,-7 3 0 0,6-4 0 0,-6 4 0 0,7 0 0 0,-1 4 0 0,-6-5 0 16,6 6 0-16,-6-5 0 0,8 3 0 0,-2 1 0 0,-6-1 0 0,6-3 0 15,0 4 0-15,-6-4 0 0,7 0 0 0,0-1 0 0,-7 2 0 0,6-6 0 16,1 3 0-16,-1-6 0 0,-6 1-158 0,6 0-709 0,2-4-10 0,-2 0 25 0,-6 0 34 16,6-4 36-16,0 0 47 0,2-3 52 0,-2-1 67 0,-6 5 71 0,6-5 72 15,1-3 79-15,-7 4 120 0,6 0 157 0</inkml:trace>
  <inkml:trace contextRef="#ctx0" brushRef="#br0" timeOffset="31716.15">14237 3762 0 0,'0'4'164'16,"-6"-1"173"-16,6-3 78 0,0 4 59 0,-6 0 52 0,6-4 56 0,-7 3 51 15,7-3 52-15,0 4 47 0,-6-4 38 0,6 4 39 0,0-4 30 0,0 0 32 0,0 3-517 16,0-3-354-16,0 0 0 0,0 0 0 0,0 0 0 0,0 0 0 0,0 0 0 0,0 4 0 16,0-4 0-16,6 4 0 0,-6-4 0 0,7 3 0 0,-1 1 0 0,-6 0 0 15,6-4 0-15,1 3 0 0,6 1 0 0,-7-4 0 0,8 4 0 0,-8-1 0 16,7 1 0-16,0-4 0 0,0 4 0 0,1-1 0 0,-2-3 0 0,8 4 0 15,-7 0 0-15,-1-4 0 0,8 3 0 0,-6-3 0 0,5 4 0 0,1-4 0 0,-8 4 0 16,8-4 0-16,-7 3 0 0,7-3 0 0,-8 0 0 0,2 4 0 0,5-4 0 16,-6 0 0-16,0 3 0 0,1-3 0 0,-2 0 0 0,2 0 0 0,-2 0 0 0,1 4 0 15,-6-4 0-15,6 0 0 0,-7 0 0 0,1 0 0 0,6 0 0 0,-7 0 0 16,1 0 0-16,-1 0 0 0,-6 0 0 0,7-4 0 0,0 4 0 0,-7 0 0 16,6 0 0-16,-6 0 0 0,0 0 0 0,6 0 0 0,-6 0 0 0,0 0 0 15,0 0 0-15,0-3 0 0,0 3-425 0,0 0-246 0,0 0-90 0,0 0-75 0,0 0 25 16,0 0 42-16,0 0 58 0,0 0 61 0,0 0 61 0,-6 0 60 0,6 0 74 0,-6 0 74 15,-1 0 84-15,0 0 84 0</inkml:trace>
  <inkml:trace contextRef="#ctx0" brushRef="#br0" timeOffset="32082.56">14237 4114 0 0,'0'0'229'0,"-6"0"190"0,6-3 96 0,0 3 77 0,-6 0 66 16,6-5 52-16,0 5 51 0,0 0 37 0,-7 0 38 0,7 0 29 0,0-3 30 0,0 3 18 15,0 0-913-15,0 0 0 0,0 0 0 0,0 0 0 0,0 0 0 0,0 0 0 16,7 0 0-16,-7 0 0 0,0 0 0 0,6 0 0 0,0 3 0 0,-6-3 0 16,7 0 0-16,0 5 0 0,5-5 0 0,-5 3 0 0,6-3 0 0,0 0 0 0,0 3 0 15,0-3 0-15,7 4 0 0,-7-4 0 0,6 4 0 0,0-4 0 0,1 0 0 16,0 4 0-16,-1-4 0 0,1 0 0 0,6 0 0 0,-6 0 0 0,-1 0 0 0,7 0 0 15,-6 0 0-15,-1-4 0 0,1 4 0 0,6 0 0 0,-7 0 0 0,-5 0 0 16,5-4 0-16,0 4 0 0,-6 0 0 0,7 0 0 0,-6 0 0 0,-2 0 0 0,1-4 0 16,0 4 0-16,-6 0 0 0,-1 0 0 0,8 0 0 0,-8 0 0 0,0 0 0 15,0 0 0-15,-6 0 0 0,8 0 0 0,-8 0 0 0,6 0 0 0,-6 0 0 16,0 0 0-16,0 0 0 0,0 0 0 0,0 0 0 0,0 0 0 0,0 0 0 16,0 0 0-16,0 0 0 0,0 0 0 0,0 0 0 0,0 0 0 0,0 0-661 0,0 0-245 15,0 0 23-15,0 0 33 0,0 0 38 0,0 0 44 0,-6-3 45 0,6 3 68 16,0-3 71-16,-8-2 82 0,8 5 85 0,0-3 123 0,0-1 158 0</inkml:trace>
  <inkml:trace contextRef="#ctx0" brushRef="#br0" timeOffset="43716.52">15833 3810 0 0,'-6'-11'87'0,"-1"3"155"0,1 1 70 0,-1 0 67 0,0-1 66 16,-5 1 51-16,6 0 45 0,-2 0 36 0,-4-1 36 0,5 5 30 0,-6-5 27 16,6 1 23-16,-5 3 23 0,-2 0-214 0,8 1-258 0,-7-1-60 0,6 0-25 15,-6 4-40-15,7 0-43 0,-7 0-19 0,6 4-16 0,-5 0-10 0,4-1-9 16,-4 5-6-16,-1-1-4 0,-1 4 0 0,8 4 1 0,-6-1-1 0,-2 1 4 0,1 3 5 15,0 4 4-15,6 0 5 0,-5 4 1 0,-2 0 2 0,8 3-2 0,-7 0 0 0,6 0-1 16,-6 0-3-16,7 1-25 0,0 0-2 0,-1-5 0 0,7 5 0 0,-7-5 0 16,7 1 0-16,-6-4 0 0,6 0 0 0,6-4 0 0,-6-3-22 0,0 3-5 15,7-7-3-15,-7-1 0 0,7 2 5 0,-1-6 0 0,0 3 7 0,1-6 4 0,-1 1 2 16,1 0 3-16,6-4 0 0,-7 0 1 0,8-4-1 0,-8 0-1 0,7-3-1 16,0-1-1-16,-6 2-1 0,5-6 0 0,2-2 0 0,-2-1-4 0,2 0 0 15,-1-3-1-15,-1 0 3 0,8-4 1 0,-6 4 1 0,-2-5 3 0,1 2 2 16,1-5 5-16,-8 8 7 0,7-4 7 0,0 0 7 0,-7 3 7 0,7 1 10 15,-6-1 8-15,6 5 6 0,-7-1 9 0,-6 4 4 0,8 0 5 0,-2 4-14 0,0-1-53 16,-6 5 0-16,6-1 0 0,-6 1 0 0,0 3 0 0,0 0 0 0,7 3 0 16,-7 1 0-16,0-1 0 0,0 5 0 0,0-1 0 0,0 4 0 0,0 0 0 0,7 0 0 15,-7 1 0-15,0 2 0 0,0 0 0 0,0 5 0 0,6-4 0 0,-6 3 0 16,0 0 0-16,7-3 0 0,-7 4 0 0,0-1 0 0,0-1 0 0,6-1 0 0,-6-2 0 16,6 5 0-16,-6-5 0 0,8-3 0 0,-8 4 0 0,6-4 0 0,-6-4-335 15,6 4-116-15,-6-4-35 0,6 1-137 0,-6-1-140 0,8-4 7 0,-2 1 29 16,0-4 50-16,-6 3 55 0,7-6 50 0,-1 3 49 0,1-4 76 0,6-3 73 15,-7 0 64-15,0 0 61 0,8-4 62 0,-8 0 98 0</inkml:trace>
  <inkml:trace contextRef="#ctx0" brushRef="#br0" timeOffset="44098.91">16159 3795 0 0,'0'-11'172'0,"6"4"174"0,1-1 82 0,-7 1 67 0,0 4 56 0,6-1 61 16,-6 0 58-16,0 4 52 0,0 0 49 0,7 4 39 0,-7 0 36 0,0-1 33 0,0 4 10 15,7-3-889-15,-7 7 0 0,0 0 0 0,0 0 0 0,0 0 0 0,0 4 0 16,6 3 0-16,-6-4 0 0,0 6 0 0,0 1 0 0,0 1 0 0,0 0 0 15,0 0 0-15,0 0 0 0,0-1 0 0,0 6 0 0,0-5 0 0,0-4 0 0,0 4 0 16,0-4 0-16,0 0 0 0,0 1 0 0,0-1 0 0,0-7 0 0,0 4 0 16,0-4 0-16,6 0 0 0,-6-4 0 0,0 0 0 0,0 1 0 0,0-5 0 0,0 1 0 15,0 0 0-15,0-4 0 0,0 0 0 0,0 0 0 0,0 0 0 0,0 0 0 16,0-4 0-16,6 0 0 0,-6 1 0 0,0-5 0 0,0-3 0 0,8 0 0 16,-8 0 0-16,6-3 0 0,-6-1-111 0,6-3-8 0,1-1 20 0,-7 1 23 15,7-4 10-15,6 0 6 0,-7 0 6 0,0 1 7 0,1-2 7 0,6 5 12 16,-7-4 11-16,8 4 6 0,-8-1 11 0,1 4 9 0,6 1 13 0,-7 0 11 0,1 3 16 15,5-1 17-15,-4 1 16 0,-2 8 20 0,-6-5 20 0,6 5 23 0,1-1-47 0,-1 0-98 16,1 4 0-16,-7 4 0 0,6 0 0 0,-6-1 0 0,7 1 0 0,-7 3 0 16,6 4 0-16,-6-4 0 0,6 9 0 0,-6-6 0 0,8 8 0 0,-8-3 0 0,0 4 0 15,6-5 0-15,-6 8 0 0,0-4 0 0,6 5 0 0,-6-5 0 0,0 3 0 16,0-2 0-16,0 4 0 0,0-5 0 0,0-1 0 0,7 1 0 0,-7 2 0 16,0-6 0-16,0 1 0 0,0-1 0 0,7-3 0 0,-7 0 0 0,0 1 0 0,6-2 0 15,-6-2-84-15,6-1-427 0,-6-4-164 0,7 1-168 0,-1-4 10 0,1 3 36 16,0-6 52-16,-1 3 53 0,0-4 62 0,1 1 64 0,0-4 64 0,-1-1 68 15,7 1 80-15,-7-4 81 0,1 0 82 0,6 0 130 0</inkml:trace>
  <inkml:trace contextRef="#ctx0" brushRef="#br0" timeOffset="44468.63">17019 3762 0 0,'0'-3'183'0,"0"-1"180"0,-8 0 88 16,8 1 71-16,-6-5 63 0,6 5 53 0,-6 0 48 0,6-2 39 0,-6 1 34 15,-1 1 29-15,0-1 23 0,1 4 25 0,6-4 8 0,-7 1-844 0,1 3 0 16,0 0 0-16,-2 0 0 0,2 3 0 0,0-3 0 0,0 4 0 0,-1 0 0 16,-6 3 0-16,6-2 0 0,1 1 0 0,0 2 0 0,-8 3 0 0,8-1 0 0,0 1 0 15,-2 0 0-15,-4 0 0 0,5 0 0 0,1 4 0 0,-1 0 0 0,0-4 0 0,7 3 0 16,-6-2 0-16,0 2 0 0,6-3 0 0,-6 0 0 0,6 4 0 0,0-8 0 16,0 4 0-16,0-4 0 0,0 4 0 0,0-4 0 0,0 1 0 0,6-1 0 15,-6 0 0-15,6 1 0 0,-6-5 0 0,6 1 0 0,1 3 0 0,0-3 0 0,-1 0 0 16,1 0 0-16,-1-4 0 0,0 4 0 0,2-1 0 0,4 1 0 0,-6-4 0 0,2 3 0 15,4-3 0-15,-5 4 0 0,6-4 0 0,-6 4 0 0,-1-1 0 0,6-3 0 16,-4 4 0-16,-2-4 0 0,0 4 0 0,1-1 0 0,-1-3 0 0,1 3 0 16,0 2 0-16,-7-2 0 0,6 1 0 0,-6 0 0 0,0 3 0 0,0-4 0 15,0 5 0-15,0-5 0 0,-6 5 0 0,6-1 0 0,-7 4 0 0,0-4 0 0,1 4 0 16,-1-3 0-16,1 2 0 0,0-2 0 0,-8 3 0 0,8 0 0 0,-7 0 0 16,0 0-354-16,0-4-195 0,7 4-125 0,-8 0-62 0,2-3-48 0,4-1 30 0,-4 4 40 15,-1-4 48-15,6 0 50 0,0-3 52 0,-5 3 56 0,6-2 81 0,-2-2 81 16,8-3 81-16,-6 3 83 0</inkml:trace>
  <inkml:trace contextRef="#ctx0" brushRef="#br0" timeOffset="44882.99">17214 4125 0 0,'0'0'155'0,"0"0"168"16,0 0 70-16,0 0 54 0,0 4 44 0,0-4 40 0,0 3 36 0,0 1 33 16,-6-4 31-16,6 3 27 0,0 1 25 0,0 3 23 0,0-3 21 0,0 4-272 0,0-6-328 15,-7 10-49-15,7-4-13 0,0-1-7 0,-7 4-8 0,7 0-11 16,-6 0-6-16,6 0-10 0,-7 0-5 0,1 0-5 0,6-4-6 0,-6 4-4 0,6 0-3 16,-8-1-5-16,8-1-3 0,0-3-4 0,-6-3-2 0,6 6-6 0,0-6-6 15,0 1-2-15,-6 0-3 0,6-4-1 0,0 0-3 0,0 0 1 0,6-4-3 0,-6 0-2 16,0 1 1-16,0-1-3 0,0-1-1 0,6-1 3 0,-6-2 1 0,8 1 5 15,-8 0 5-15,6 0 3 0,-6-4 2 0,6 4 1 0,1-5 1 0,-1 1 2 0,1 4 3 16,0-4 3-16,-1 0 5 0,0 4 3 0,0-4 3 0,2 4 4 0,-2-1 6 16,0 0 5-16,1 2 2 0,0-2 5 0,-1 4 9 0,1 0 11 0,-1-3 15 15,0 7 13-15,1-3 14 0,0 3 16 0,-1 0 17 0,-6 0 15 0,6 0 14 16,1 3 9-16,0 1-81 0,-7 3-72 0,6-3 0 0,-6 4 0 0,7-2 0 16,-7 6 0-16,0-1 0 0,6 0 0 0,-6 0 0 0,0 3 0 0,7-3 0 0,-7 4 0 15,0 0 0-15,6-1 0 0,-6-3 0 0,0 4 0 0,7-4 0 0,-7 4 0 0,0-4 0 16,6 0 0-16,-6-4 0 0,6 4 0 0,-6-7 0 0,8 3 0 0,-2-3 0 15,-6-1 0-15,6 1 0 0,1-4 0 0,-7 0-239 0,6 0-293 0,1 0-137 16,-1-4-68-16,1 4-56 0,-1-7 31 0,8 3 46 0,-8-3 48 0,0 0 51 0,8-1 50 16,-8 1 51-16,0-4 73 0,1 0 74 0,-1 0 81 0,8 0 83 0</inkml:trace>
  <inkml:trace contextRef="#ctx0" brushRef="#br0" timeOffset="45115.05">17690 4154 0 0,'0'8'194'16,"0"-6"174"-16,0 2 77 0,-7 1 56 0,7-2 46 0,0 1 47 0,0 0 46 0,0-1 47 15,0-3 47-15,7 4 42 0,-7-4 39 0,0 4 33 0,0-4 30 0,6 0-714 0,-6 3-164 16,6-3 0-16,-6 0 0 0,7 0 0 0,-1 0 0 0,1 0 0 0,0 0 0 16,-1 0 0-16,0 0 0 0,8-3 0 0,-8 3 0 0,7 0 0 0,-7-4 0 15,8 4 0-15,-2 0 0 0,2-4 0 0,-8 4 0 0,7-3 0 0,0-1-50 16,-6 0-378-16,5 4-66 0,2-3-157 0,-8-2-162 0,7 1 15 0,-6 2 40 0,6 2 54 15,-7-4 58-15,8 4 52 0,-8 0 51 0,0 0 68 0,0-4 68 0,2 4 72 0,-2 4 74 16,0-4 80-16,1 0 128 0</inkml:trace>
  <inkml:trace contextRef="#ctx0" brushRef="#br0" timeOffset="45349.39">18094 4022 0 0,'0'-8'259'0,"6"5"194"0,-6-4 97 0,0 3 73 0,0 0 57 0,0 1 49 0,0-1 43 15,0 0 36-15,0 4 32 0,0 0 33 0,0-3 25 0,0 3-192 0,0 0-706 16,0 0 0-16,0 0 0 0,0 0 0 0,0 3 0 0,0-3 0 0,-6 4 0 16,6 3 0-16,0-3 0 0,0 3 0 0,0 4 0 0,0 1 0 0,0 2 0 0,0 1 0 15,0 0 0-15,0 3 0 0,0 1 0 0,-8 2 0 0,8 1 0 0,0 4 0 16,0-4 0-16,0 3 0 0,0 1 0 0,0 0 0 0,0 0 0 0,0-5 0 0,0 5 0 16,0-4 0-16,0 0 0 0,0-4 0 0,0 0 0 0,0 2 0 0,0-3 0 15,0-2 0-15,0 0 0 0,0-5 0 0,0 5 0 0,0-8 0 0,0 4 0 16,0-3 0-16,0-1 0 0,0-3-528 0,0 3-265 0,0-3-33 0,0-4-10 0,0 0 34 15,0 0 42-15,0 0 57 0,0 0 61 0,0 0 63 0,0 0 67 0,0 0 80 16,0-8 80-16,0 1 92 0,8 3 100 0</inkml:trace>
  <inkml:trace contextRef="#ctx0" brushRef="#br0" timeOffset="49331.57">18562 3795 0 0,'7'-4'194'0,"-7"1"178"16,0 3 85-16,0-4 66 0,0 0 58 0,0 1 56 0,0 3 51 0,0-4 42 0,0 0 38 15,0 1 31-15,6 3 27 0,-6-4 24 0,0 4-84 0,0 0-766 0,0 0 0 16,0 0 0-16,0 0 0 0,0 0 0 0,0 0 0 0,0 4 0 0,6-4 0 16,-6 3 0-16,7 5 0 0,0-5 0 0,-1 1 0 0,0 3 0 0,2 1 0 0,-2 3 0 15,0-4 0-15,7 4 0 0,0 0 0 0,-6 4 0 0,5-5 0 0,2 6 0 0,-1-5 0 16,0 3 0-16,0 0 0 0,7 1 0 0,-8 0 0 0,2 0 0 0,-2 0 0 15,8-5 0-15,-7 5 0 0,7-5 0 0,-8 6 0 0,2-5 0 0,5 0 0 16,-5 0 0-16,-2 0 0 0,1 0 0 0,0-4 0 0,7 4 0 0,-7-3 0 16,-7 2 0-16,8-2 0 0,-2-5 0 0,-5 4 0 0,6 0 0 0,-6-3 0 0,-1 4 0 15,0-4 0-15,2-2 0 0,-2 2 0 0,-6 1 0 0,6-5 0 0,-6 3 0 0,6-3 0 16,-6 4 0-16,0-4 0 0,0 0 0 0,0 0 0 0,0 0 0 0,0 0 0 16,0 0 0-16,0 0 0 0,0 0-181 0,0 0-462 0,0 0-102 0,0-4-90 15,0 1 20-15,-6-6 40 0,6 7 48 0,-6-6 51 0,6 0 60 0,-6-2 59 16,6-1 61-16,-8 0 65 0,2 0 96 0,6-4 95 0</inkml:trace>
  <inkml:trace contextRef="#ctx0" brushRef="#br0" timeOffset="49564.83">19063 3703 0 0,'0'-3'192'0,"-6"-1"180"0,6 0 86 0,0 1 71 0,-6 3 66 0,6 0 56 0,-6 0 55 15,6 0 45-15,-8 3 42 0,2 1 35 0,0 0 35 0,-1-1 30 0,0 5-333 16,-6 3-560-16,7 1 0 0,-8-3 0 0,8 3 0 0,-6-1 0 0,-2 3 0 15,1 1 0-15,0 0 0 0,0-1 0 0,-7 5 0 0,8-1 0 0,-1 5 0 0,-7-6 0 16,8 1 0-16,-2 1 0 0,-6 3 0 0,7-3 0 0,1-2 0 0,-2 1 0 0,2-2 0 16,-2 2 0-16,1-3 0 0,7-1 0 0,-7 1 0 0,6-4 0 0,-5 0 0 15,4 0 0-15,2-4 0 0,0 0 0 0,-1 0 0 0,7-3 0 0,-6 4 0 16,6-4 0-16,-7-2 0 0,7-2 0 0,0 0-231 0,0 0-509 0,0 0-127 16,0 0 9-16,0 0 32 0,0 0 39 0,0-2 43 0,7-2 59 0,-7-4 64 15,6 1 75-15,1 3 76 0,-1-6 100 0,-6 2 102 0,6-2 110 0,8-2 138 0</inkml:trace>
  <inkml:trace contextRef="#ctx0" brushRef="#br0" timeOffset="50448">19552 3582 0 0,'0'-7'190'0,"6"3"171"0,1 4 74 0,-7-3 49 0,0-1 40 0,7 4 36 16,-7 0 33-16,0 0 36 0,0 0 34 0,0 0 39 0,0 4 39 0,0-4 43 16,0 0 40-16,0 3-290 0,0 1-367 0,0-1-167 0,0 6 0 0,0-6 0 15,0 3 0-15,0 3 0 0,0-2 0 0,0 4 0 0,0 0 0 0,0 4 0 0,-7-1 0 16,7 1 0-16,0 3 0 0,0 0 0 0,-7 5 0 0,7-1 0 0,0-1 0 16,-6 1 0-16,6 4 0 0,-6 0 0 0,-1 0 0 0,7-1 0 0,-7 1 0 15,1-1 0-15,6-2 0 0,-6 2 0 0,-1-3 0 0,7 4 0 0,-6-9 0 0,-1 6 0 16,7-4 0-16,-7-1 0 0,7-4 0 0,-6 1 0 0,6 0 0 0,0-4 0 15,-6 0 0-15,6-4 0 0,0 0 0 0,0 0 0 0,-8 1 0 0,8-5 0 0,0 1 0 16,0 0 0-16,0-4 0 0,0 0 0 0,0 0 0 0,0 0 0 0,0 0 0 16,0 0 0-16,0 0 0 0,0 0 0 0,0 0 0 0,0-4 0 0,0 0 0 0,0 1 0 15,0-1 0-15,0-3 0 0,8-1 0 0,-8 1 0 0,0-4 0 0,0 0 0 16,6-1 0-16,-6-2 0 0,6 0 0 0,-6-1 0 0,7-3 0 0,0 0 0 16,-1-1 0-16,1 1 0 0,-7 0 0 0,12-5 0 0,-5 5 0 0,0-4 0 0,5 4 0 15,-5-4 0-15,6 4 0 0,-6-4 0 0,5 3 0 0,-5 1 0 0,6 0 0 16,1-1 0-16,-8 1 0 0,7 0 0 0,-7 3 0 0,7 1 0 0,-6 0 0 15,5-2 0-15,-4 5 0 0,4 0 0 0,-5 0 0 0,-1 0 0 0,7 0 0 16,-6 4 0-16,-1 0 0 0,1-1 0 0,0 1 0 0,5 3 0 0,-5-3 0 0,0 3 0 0,-1-3 0 16,0 3 0-16,1 1 0 0,-1-1 0 0,1-1 0 0,0 2 0 0,-1 0 0 15,0 3 0-15,2-3 0 0,-2 3 0 0,-6-5 0 0,6 5 0 0,0 0 0 16,1 0 0-16,-7 0 0 0,7 0 0 0,-1 0 0 0,1 5 0 0,-7-5 0 16,6 3 0-16,0 0 0 0,-6 0 0 0,8 2 0 0,-2 2 0 0,0 1 0 0,-6-1 0 15,6 0 0-15,1 4 0 0,-7 4 0 0,7-4 0 0,-1 3 0 0,1 1 0 0,-7 3 0 16,6 2 0-16,-6-3 0 0,7 1 0 0,-7 1 0 0,7 3 0 0,-7 0 0 15,6 0 0-15,-6-1 0 0,0 2 0 0,6-2 0 0,-6-2 0 0,0 3 0 16,7 0 0-16,-7-4 0 0,7 0 0 0,-7 1 0 0,6-1 0 0,-6 1 0 16,6-5 0-16,-6 1 0 0,7-1 0 0,-1 1 0 0,-6-4 0 0,7 0 0 15,0-1 0-15,-1 2 0 0,-6-4 0 0,6 3 0 0,1-4 0 0,0-4 0 0,-1 5 0 0,0-5 0 16,1 5 0-16,0-8 0 0,-1 3 0 0,1 1 0 0,-7-4-594 0,6 0-275 16,0 0 0-16,2-4 31 0,-2 4 38 0,0-3 41 0,-6-1 59 0,6 0 59 15,1-3 69-15,0 3 71 0,-1-3 86 0,1 0 88 0,-7 3 102 0,6-7 144 16</inkml:trace>
  <inkml:trace contextRef="#ctx0" brushRef="#br0" timeOffset="51605.21">20685 3901 0 0,'0'4'180'0,"-6"0"168"0,6-1 70 15,0-3 52-15,0 4 41 0,0-1 46 0,0-3 43 0,0 4 46 0,0 0 46 16,0-4 47-16,0 4 44 0,6-4 39 0,-6 0 43 0,7 3-305 0,-1-3-560 15,-6 4 0-15,6-4 0 0,2 4 0 0,-2-4 0 0,0 3 0 0,1 1 0 16,-1-4 0-16,1 4 0 0,-1-1 0 0,7 1 0 0,-6-4 0 0,6 4 0 0,0-1 0 16,0 1 0-16,0-1 0 0,0 2 0 0,0-5 0 0,1 3 0 0,4-3 0 0,-4 3 0 15,-1-3 0-15,-1 0 0 0,8 4 0 0,-7-4 0 0,0 0 0 0,0-4 0 16,7 4 0-16,-7 0 0 0,0 0 0 0,0-3 0 0,0 3 0 0,0 0 0 16,-7-3 0-16,8 3 0 0,-8-5 0 0,7 5 0 0,-6-3 0 0,-1 3 0 15,1 0 0-15,-1-4 0 0,-6 4 0 0,6 0 0 0,-6 0 0 0,0-3 0 0,8 3-12 16,-8 0-463-16,0 0-175 0,-8-4-180 0,8 4 9 0,-6-4 35 0,6 4 50 15,-6 0 50-15,6-3 53 0,-7-1 54 0,1 4 54 0,-1-4 56 0,0 4 79 0,1-3 82 16,0-1 93-16,-1 0 139 0</inkml:trace>
  <inkml:trace contextRef="#ctx0" brushRef="#br0" timeOffset="51847.47">20972 3780 0 0,'0'0'201'0,"-7"0"179"0,7 0 85 0,0 0 70 0,-6 0 65 16,6 0 58-16,0 0 54 0,-7 4 46 0,7-4 41 0,0 0 36 0,-6 4 31 0,6-4 31 15,0 3-412-15,0-3-485 0,0 4 0 0,0-4 0 0,0 7 0 0,0-3 0 0,0 3 0 16,0 1 0-16,0-1 0 0,0 4 0 0,0 0 0 0,0 0 0 0,6 0 0 16,-6 8 0-16,0-5 0 0,0 4 0 0,0 1 0 0,-6-1 0 0,6 4 0 15,0 0 0-15,0 0 0 0,0 0 0 0,-7-1 0 0,7 2 0 0,0-4 0 0,0 2 0 16,-6 1 0-16,6 0 0 0,-6-3 0 0,6-1 0 0,-8 0 0 0,8 0 0 16,-6-3 0-16,6 3 0 0,0-4 0 0,-6-2 0 0,6-1 0 0,-7 0 0 0,7 0 0 15,0-4 0-15,0 4 0 0,-6-7 0 0,6 3 0 0,0-3 0 0,0 0-282 16,0-4-457-16,0 0-130 0,0 0 13 0,0 0 31 0,0 0 40 0,0 0 48 15,0-4 62-15,6 0 65 0,-6-3 71 0,0 0 73 0,7-1 102 0,-7-3 100 16,6 0 106-16,-6-4 136 0</inkml:trace>
  <inkml:trace contextRef="#ctx0" brushRef="#br0" timeOffset="52782.37">21493 3432 0 0,'-6'0'106'0,"-1"0"165"0,0 0 80 0,7 0 68 0,-6-4 61 0,6 4 50 15,-7 0 45-15,7 0 41 0,0 0 39 0,0 0 35 0,-6 0 29 0,6 0 34 16,6 0 28-16,-6 0-213 0,0 0-262 0,7-3-49 0,-7 3-143 0,0 0-114 0,0 3 0 16,6-3 0-16,-6 0 0 0,7 0 0 0,-7 4 0 0,7-4 0 0,-7 4 0 15,6-4 0-15,0 3 0 0,0-3 0 0,2 4 0 0,-2-4 0 0,0 3 0 16,1 1 0-16,6-4 0 0,-6 5 0 0,-1-5 0 0,7 3 0 0,-6-3 0 0,5 0 0 15,-5 4 0-15,6-4 0 0,-6 0 0 0,5 0 0 0,-5-4 0 0,6 4 0 16,-7 0 0-16,2 0 0 0,4-3 0 0,-5 3 0 0,-1-5-270 0,1 5-195 16,-7-4-40-16,6 4-144 0,-6 0-151 0,0 0 23 0,0 0 43 0,0 0 55 0,0 0 52 15,0 0 53-15,0 0 50 0,0 0 75 0,-6 0 75 0,-1 4 69 0,1 1 68 16,-1-5 67-16,-5 3 118 0</inkml:trace>
  <inkml:trace contextRef="#ctx0" brushRef="#br0" timeOffset="53080.3">21487 3469 0 0,'0'0'119'15,"-7"0"161"-15,7 0 72 0,0 0 61 0,-7 0 61 0,7 0 47 0,0 0 45 16,0 0 38-16,0 0 32 0,0 0 29 0,0 0 29 0,0 0 36 0,0 0 37 0,0 0-222 16,0 0-271-16,0 4-41 0,0-4-3 0,0 3-142 0,0 1-88 0,-6 3 0 15,6 1 0-15,0-1 0 0,0 0 0 0,0 8 0 0,0-4 0 0,-7 4 0 0,7-1 0 16,-6 4 0-16,6 5 0 0,-6-1 0 0,6 0 0 0,-8 3 0 0,2 4 0 16,0 2 0-16,0-3 0 0,-2 1 0 0,2 4 0 0,0 0 0 0,-1-3 0 15,1 2 0-15,-1 2 0 0,0-2 0 0,1 1 0 0,0-3 0 0,-1 3 0 16,7-3 0-16,-7-5 0 0,7 3 0 0,-6-1 0 0,0-5 0 0,6 3 0 0,0-6 0 0,0 3 0 15,-7-5 0-15,7 1 0 0,7-2 0 0,-7-1 0 0,0-1 0 0,0-3 0 16,6 0 0-16,-6 0 0 0,6 0 0 0,-6-4 0 0,7 1 0 0,0-1 0 16,-1 0 0-16,0 1 0 0,-6-1 0 0,7-2 0 0,0-2 0 0,-1 4 0 0,1-3 0 15,5-1 0-15,-4 1 0 0,-2-4 0 0,0 4 0 0,0-1 0 16,8 1 0-16,-8-4 0 0,1 3 0 0,6-3 0 0,-6 0 0 0,-1 4 0 0,6-4 0 0,-4 0 0 16,-2 0 0-16,0 0 0 0,7 0 0 0,-6-4 0 0,0 4 0 0,5-3-259 15,-5-1-584-15,6 1-44 0,-7-1 25 0,8 0 31 0,-8 1 40 0,7-5 42 16,-7 5 55-16,1-5 61 0,6-3 84 0,-7 4 86 0,2-4 114 0,-2 0 117 15</inkml:trace>
  <inkml:trace contextRef="#ctx0" brushRef="#br0" timeOffset="53636.43">22053 3641 0 0,'0'-3'112'0,"0"3"148"16,0 0 49-16,0-4 61 0,0 4 63 0,0 0 58 0,0 0 59 0,0 0 52 0,6 0 55 16,-6 4 50-16,0-4 50 0,7 3 44 0,-7 1 44 0,0 0-226 0,0-1-277 15,7 5-20-15,-7-1-308 0,0 0-14 0,0 4 0 0,6 0 0 0,-6 0 0 16,0 4 0-16,6 3 0 0,-6 1 0 0,0-1 0 0,0 0 0 0,0 4 0 16,0 4 0-16,0-5 0 0,0 6 0 0,-6-2 0 0,6 1 0 0,0-1 0 0,-6 1 0 15,6-1 0-15,0 1 0 0,-7-1 0 0,7-2 0 0,-7-1 0 0,7 0 0 0,0-4 0 16,-6 1 0-16,6-5 0 0,0 1 0 0,0-1 0 0,-7-3 0 0,7 0 0 15,0 0 0-15,0-3 0 0,0-1 0 0,0 0 0 0,0-3 0 0,0 0 0 16,0-1 0-16,0 1 0 0,0-4-540 0,-6 0-330 0,6 0-1 0,0 0 29 0,0 0 36 16,0 0 43-16,0 0 53 0,0-4 59 0,0-3 73 0,6 3 72 0,-6-3 88 15,0-4 87-15,7 4 105 0,-7-4 147 0</inkml:trace>
  <inkml:trace contextRef="#ctx0" brushRef="#br0" timeOffset="54148.12">22418 3531 0 0,'0'-3'88'0,"0"-1"150"0,6-3 61 16,-6 7 67-16,6-4 68 0,-6 0 55 0,8 4 55 0,-8-3 42 0,6 3 34 16,-6 0 36-16,6 0 32 0,0 0 34 0,2 0 32 0,-2 3-208 0,0-3-253 15,1 4-40-15,-1-4-11 0,8 0-42 0,-8 4-50 0,0-4-127 0,8 0-23 16,-8 3 0-16,7-3 0 0,-7 0 0 0,8 0 0 0,-2 0 0 0,2 0 0 0,-2 0 0 15,2 0 0-15,-1 0 0 0,-1 0 0 0,2-3 0 0,-2 3 0 0,2-4 0 16,-1 4-35-16,0-4-44 0,0 1-2 0,-1-1-6 0,2 0 0 0,-8 4 4 0,7-3 7 16,-6-1 9-16,6 0 10 0,-13 1 7 0,6 3 10 0,1-4 6 0,0 4 5 15,-7-4 5-15,6 4 6 0,-6 0 10 0,0 0 8 0,0 0 11 0,0 0 6 16,0 0 9-16,0 0 4 0,0 4 6 0,-6 0 7 0,6-1 6 0,-7 1 5 0,7 0 10 16,-7 3 7-16,1 0 7 0,-1 1 6 0,1 3 2 0,-1 0 0 0,-6 0-2 15,1 0-48-15,4 3-36 0,-4 4 0 0,-1-3 0 0,0 7 0 0,-6-3 0 0,5 2 0 16,1 1 0-16,-6 4 0 0,-1-4 0 0,7 7 0 0,-7-3 0 0,1 0 0 15,-1 3 0-15,8-4 0 0,-8 5 0 0,7-4 0 0,-7 3 0 0,8-4 0 16,-2-3 0-16,2 1 0 0,4-1-151 0,-4-5-89 0,5-1-34 0,1 2-29 16,-1-7-36-16,7 0-36 0,-7 0-72 0,7-4-72 0,0-4-75 0,0 1-67 0,7 0 22 15,-7-4 34-15,0-4 45 0,7 4 45 0,-1-7 62 0,1 3 61 0,-1-3 50 16,0-4 50-16,2 4 57 0,-2-4 60 0</inkml:trace>
  <inkml:trace contextRef="#ctx0" brushRef="#br0" timeOffset="54348">22671 3777 0 0,'14'-4'102'0,"-8"0"170"0,1 4 90 0,-1 0 67 0,1 0 59 0,-1 4 55 0,1-4 51 16,-7 7 56-16,6-3 52 0,-6 3 46 0,0 1 44 0,0 3 37 0,0 0 36 16,0 0-227-16,-6 3-461 0,6 1-177 0,-7 4 0 0,1-1 0 0,-1 0 0 15,1 4 0-15,6 0 0 0,-7 3 0 0,-5-3 0 0,4 5 0 0,2 2 0 0,0-4 0 16,-1 1 0-16,0 3 0 0,1-4 0 0,0 5 0 0,-1-4 0 0,1-1 0 0,-1-3 0 16,0 3 0-16,7-7 0 0,-6 5-54 0,6-4-266 0,-6-1-26 0,6-3-17 15,0-1-15-15,0-3-10 0,0 0-26 0,0-4-25 0,0 1-103 0,0-5-105 16,0-3 17-16,0 0 33 0,0 0 50 0,0-3 51 0,6-1 58 0,-6-3 54 15,6-4 47-15,1 0 47 0,-7-4 47 0,7 1 51 0,-7-5 65 0,6 1 108 0</inkml:trace>
  <inkml:trace contextRef="#ctx0" brushRef="#br0" timeOffset="54484.11">22724 4011 0 0,'6'-15'178'0,"0"1"174"0,8 3 78 0,-8 4 68 0,1-4 63 16,-1 3 60-16,1 5 59 0,-1-5 45 0,1 5 41 0,-1 3 35 0,1-4 32 16,0 0 27-16,-7 4 26 0,6-4-886 0,0 4 0 0,1 0 0 0,-7 0 0 0,7 0 0 15,-1 0 0-15,0-3 0 0,1 3 0 0,-1 0 0 0,8 0 0 0,-8 0-127 16,0 0-543-16,8-4-89 0,-8 4-71 0,7 0 16 0,0-3 29 0,-6 3 39 0,5 0 45 15,2-4 64-15,-8 4 70 0,7 0 66 0,-6-4 71 0,-1 4 103 0,1 0 105 16</inkml:trace>
  <inkml:trace contextRef="#ctx0" brushRef="#br0" timeOffset="54765.71">23075 3729 0 0,'0'-4'225'0,"0"-3"178"0,0 3 78 0,7 1 66 0,-7-1 56 16,0 0 55-16,0 1 48 0,0-1 41 0,0 4 36 0,7-4 36 0,-7 4 33 15,0 0 37-15,0 0-411 0,0 0-478 0,0 0 0 0,-7 4 0 0,7 0 0 0,7-1 0 16,-7 5 0-16,0 3 0 0,0 1 0 0,0-3 0 0,0 7 0 0,0 2 0 16,-7 0 0-16,7 4 0 0,0 0 0 0,-7 3 0 0,7 5 0 0,-6-1 0 0,6 4 0 15,-7 0 0-15,1 0 0 0,6 0 0 0,-6 0 0 0,-1 0 0 0,0 0 0 16,1 0 0-16,6-4 0 0,-6-3 0 0,-2 3 0 0,8-7 0 0,-6-1 0 15,6-1 0-15,0-2 0 0,-6-3 0 0,6-1 0 0,0-6 0 0,0-1 0 0,0 0 0 16,0 0 0-16,0-7 0 0,0 0-90 0,0 0-421 0,0 0-64 0,0 0-122 16,6-7-116-16,-6 0 20 0,0 0 44 0,6-1 51 0,-6-3 56 0,0-3 53 0,8-1 57 15,-8 0 79-15,0-3 82 0,6-4 75 0,-6 4 75 0,0-8 81 0,6 4 119 16</inkml:trace>
  <inkml:trace contextRef="#ctx0" brushRef="#br0" timeOffset="55180.42">23121 3692 0 0,'6'-3'170'0,"-6"-1"171"0,7 0 75 0,-7 1 61 0,7-1 56 16,-7 0 50-16,6 1 46 0,-6 3 40 0,7-4 35 0,-7 1 31 0,6-1 26 16,0 4 27-16,-6-4 29 0,8 1-290 0,-2 3-486 0,0-4-41 0,0-3 0 0,8 3 0 15,-8 0 0-15,7 1 0 0,1-1 0 0,-8-3 0 0,6 3 0 0,8-3 0 0,-7-2 0 16,1 6 0-16,-2-3 0 0,8 1 0 0,-7-2 0 0,0 0 0 0,6 3 0 16,-5-3 0-16,-2 3 0 0,2 1 0 0,5-4 0 0,-13 3 0 0,8 0 0 15,-2 0 0-15,-4 1 0 0,4-1 0 0,-5 0 0 0,-1 4 0 0,1-3 0 16,0 3 0-16,-1-4 0 0,-6 4 0 0,6 0 0 0,-6-4 0 0,6 4 0 15,-6 0 0-15,0 0 0 0,0 0 0 0,0 0 0 0,8 0 0 0,-8 4 0 0,0-4 0 0,6 0 0 16,-6 0 0-16,0 4 0 0,0-1 0 0,6-3 0 0,-6 4 0 0,7 0 0 16,-7 3 0-16,6-3 0 0,-6 3 0 0,7 0 0 0,0 1 0 0,-7-1 0 15,6 3 0-15,0 2 0 0,1 3 0 0,-7-1 0 0,7 1 0 0,-1 3 0 0,-6 0 0 16,6 1 0-16,1 3 0 0,-7 1 0 0,0 2 0 0,7 0 0 0,-7 1 0 16,0 3 0-16,0 0 0 0,0 1 0 0,0 3 0 0,-7-4 0 0,7 4 0 0,0 0 0 15,-7 0 0-15,7 0 0 0,-6 0 0 0,6 0 0 0,-6-4 0 0,-1 0 0 16,7 1 0-16,-7-1 0 0,7 1 0 0,-6-9 0 0,6 5 0 0,-6-4 0 15,6 0 0-15,0-4 0 0,-7 0 0 0,7-3 0 0,0 0 0 0,-7-4 0 0,7 0 0 16,0 0 0-16,0-4 0 0,0 0 0 0,0 1 0 0,-6-5 0 0,6 1 0 16,0 0 0-16,0-4 0 0,-7 0 0 0,7 0 0 0,-6 0 0 0,6-4 0 0,-6 0 0 15,6-3 0-15,-8 0-97 0,2 0-448 0,0-1-85 0,6-3-103 0,-6-3-90 16,-1 0 28-16,0-2 43 0,1-2 55 0,-1-1 59 0,1-2 60 0,6-1 60 16,-6 0 83-16,-2-4 83 0,2 0 74 0,6-3 74 0,-6 3 90 0,0 1 112 15</inkml:trace>
  <inkml:trace contextRef="#ctx0" brushRef="#br0" timeOffset="55315.81">23389 3905 0 0,'-8'-7'112'0,"8"3"150"0,-6-3 58 0,6 4 54 0,0-1 51 16,-6 4 52-16,6-5 53 0,0 5 39 0,0 0 36 0,0-3 27 0,0 3 24 16,0 0 20-16,0 0 17 0,6 0-233 0,-6 0-281 0,6-4-40 0,-6 4-4 0,8 0-45 15,-8-4-52-15,6 4-82 0,0-3-84 0,0 3-61 0,1-4-57 0,0 1-41 16,-1-1-39-16,7 0-131 0,-7-3-137 0,2 3-30 0,4-3-12 0,2 0 23 0,-8 3 27 16,7-3 46-16,0-1 50 0,0 1 66 0,-7 3 64 0,8-3 60 0,-8 3 57 15,0-3 58-15,1 3 85 0</inkml:trace>
  <inkml:trace contextRef="#ctx0" brushRef="#br0" timeOffset="55597.86">23434 3909 0 0,'-7'14'110'0,"-6"1"159"0,6-4 72 0,-5 4 60 0,6-5 58 15,-2 5 48-15,2-4 46 0,-7 0 34 0,6-4 28 0,7 5 24 0,-6-5 22 16,-1 0 17-16,7 1 18 0,-6-1-243 0,6-3-290 0,0 2-61 0,0-1-30 16,-6-2-33-16,6-3-32 0,0 4-26 0,0 0-26 0,6-4-10 0,-6 0-13 0,0 3-5 15,0-3-5-15,6 0-7 0,-6 0-4 0,7 0-2 0,-1-3-3 0,-6 3 2 16,7 0 0-16,0 0 4 0,-1-4 3 0,0 4 4 0,8 0 3 0,-8-4 6 0,0 4 6 15,8-3 0-15,-8 3 6 0,7-5 6 0,-7 5 8 0,8-3 9 0,-8 3 10 16,8 0 6-16,-8-3 12 0,7 3 11 0,-7 0 15 0,1 0 32 0,6 0 31 16,-7 0 25-16,0 3 20 0,2-3 16 0,-2 3 17 0,0-3 17 0,-6 5 19 15,7-2 18-15,-7 1 16 0,0 0 15 0,0-1 15 0,0 1-3 0,0 3 1 0,-7-3-244 16,7-1-12-16,-6 5 0 0,0-5 0 0,-2 5 0 0,2-1 0 0,0-3 0 0,-7 3 0 16,6-4 0-16,-6 1 0 0,7 4 0 0,-8-4 0 0,8-2 0 0,-6 7 0 15,-2-6 0-15,8 1 0 0,-7-4 0 0,6 4 0 0,-6-4 0 0,7 0-184 16,0 0-356-16,-8 0-133 0,14 0-73 0,-6 0-57 0,-1-4 29 0,0 0 42 15,7 1 52-15,0-6 55 0,-6 7 53 0,6-6 57 0,0-3 75 0,6 4 76 0,-6-4 82 16,0 0 85-16</inkml:trace>
  <inkml:trace contextRef="#ctx0" brushRef="#br0" timeOffset="56231.06">23876 3487 0 0,'0'-3'124'16,"0"3"146"-16,0 0 45 0,0-4 48 0,0 4 45 0,7 0 55 0,-7 0 58 16,0 0 38-16,0 0 35 0,7-4 29 0,-7 4 25 0,6 0 26 0,-6 0 21 15,0 0-240-15,6 0-295 0,1-3-17 0,0 3 19 0,-1-4-18 0,1 4-22 16,-1-3-35-16,7 3-39 0,-6-4-13 0,5 4-15 0,-4-4-5 0,4 1-3 0,1 3-4 16,-6-5-1-16,6 5 2 0,-1-4 5 0,2 1 2 0,-8-1 2 0,8 1 4 15,-2 3 7-15,-5-4 5 0,6 0 3 0,-6 4 8 0,5-3 9 0,-5 3 8 16,0-4 8-16,-1 4 5 0,0-3-44 0,1 3-31 0,-7 0 0 0,6 0 0 0,-6-4 0 15,7 4 0-15,-7 0 0 0,7 0 0 0,-7 0 0 0,0 0 0 0,0 0 0 16,0 0 0-16,0 0 0 0,0 0 0 0,0 4 0 0,6-4 0 0,-6 0 0 16,0 3 0-16,0-3 0 0,0 4 0 0,6-1 0 0,-6 1 0 0,0 3 0 0,8-3 0 15,-8 3 0-15,0-2 0 0,6 6 0 0,-6-4 0 0,0 0 0 0,6 4 0 16,-6 0 0-16,6 4 0 0,-6-1 0 0,0 1 0 0,7 0 0 0,-7-1 0 0,0 4 0 16,7 1 0-16,-7-1 0 0,0 1 0 0,0-1 0 0,0 4 0 0,6 0 0 15,-6 1 0-15,0-2 0 0,0 4 0 0,0-3 0 0,0 0 0 0,0 4 0 16,0-4 0-16,-6 4 0 0,6-5 0 0,0 5 0 0,0-4 0 0,0 0 0 0,0 0 0 15,0 1 0-15,0-2 0 0,0-2 0 0,0-1 0 0,0 4 0 0,-7-4 0 16,7 0 0-16,0 0 0 0,0 1 0 0,0-4 0 0,0 3 0 0,0-3 0 0,0 3 0 16,0-3 0-16,0-1 0 0,0 0 0 0,0 1 0 0,-7 0 0 0,7 0 0 15,0-4 0-15,0 0 0 0,0 4 0 0,0-8 0 0,0 4 0 0,0 0 0 16,0 0 0-16,0-4 0 0,-6 0 0 0,6 1 0 0,0-1 0 0,0-2 0 0,0 1 0 16,0-2 0-16,-6 0 0 0,6-1 0 0,-6 1 0 0,6 0 0 0,-8 3 0 15,2-4 0-15,0 1 0 0,-1 0 0 0,0 0 0 0,-6-1 0 0,7 1 0 0,-7-1 0 16,0 1 0-16,-7-4 0 0,7 4 0 0,-6-1-454 0,0 1-457 0,-1 0 24 15,0-4 30-15,1 0 35 0,-1 0 39 0,1 0 42 0,-1-4 52 0,-6 0 62 16,6 1 91-16,1-5 98 0,-1 1 132 0,-6-4 166 0</inkml:trace>
  <inkml:trace contextRef="#ctx0" brushRef="#br0" timeOffset="59714.33">21636 4755 0 0,'0'0'190'0,"0"0"172"16,-7-3 70-16,7 3 52 0,0 0 45 0,-6-4 44 0,6 4 45 0,0 0 46 0,0 0 43 15,0 0 45-15,0 0 42 0,0 0 32 0,0 0 30 0,0-4-452 0,0 4-404 16,0 0 0-16,0 0 0 0,0 0 0 0,0 0 0 0,6 0 0 0,-6 0 0 15,7 0 0-15,-7 0 0 0,7 4 0 0,-1-4 0 0,0 0 0 0,8 4 0 0,-1-4 0 16,0 3 0-16,0-3 0 0,7 0 0 0,-8 4 0 0,14-4 0 0,-6 0 0 16,6 3 0-16,6-3 0 0,-6 0 0 0,7-3 0 0,7 3 0 0,-8-4 0 0,7 4 0 15,0-3 0-15,7-1 0 0,-1 0 0 0,1 0 0 0,-1 0 0 0,8-2 0 16,-1 1 0-16,-1-2 0 0,2 3 0 0,-1-3 0 0,0 3 0 0,0-2 0 16,0-2 0-16,0 4 0 0,0-3 0 0,1 3 0 0,-2 1 0 0,-5-1 0 0,7-3 0 15,-8 3 0-15,1 0 0 0,-7 4 0 0,6-3 0 0,-5-1 0 0,-8 4 0 0,7 0 0 16,0 0 0-16,-7 0 0 0,1 0 0 0,-1 0 0 0,1 0 0 0,-7 0 0 15,6 4 0-15,-5-4 0 0,-1 0 0 0,0 3 0 0,0-3 0 0,0 0 0 16,0 0 0-16,-6 0 0 0,6 0 0 0,-7 0 0 0,1 0 0 0,-1 0 0 16,0 0 0-16,1 0 0 0,0 0 0 0,-7-3 0 0,7 3 0 0,-8-4 0 0,2 0 0 15,-1 4 0-15,-1-4 0 0,2 1 0 0,-2-1 0 0,-5 1 0 0,6 3 0 16,-6-4 0-16,-1 0 0 0,1 1 0 0,-1-1 0 0,1 4 0 0,-1-3 0 0,-6-1 0 16,6 1 0-16,-6-1 0 0,8 4 0 0,-8-5 0 0,0 2 0 0,0-1-485 15,-8 0-235-15,8 1-126 0,0-1 9 0,-6 1 29 0,0-1 40 0,-1-3 43 16,1 3 62-16,-1 0 64 0,1 1 76 0,-7-1 77 0,-1 0 98 0,2 1 96 15,-2-1 100-15,8 0 133 0</inkml:trace>
  <inkml:trace contextRef="#ctx0" brushRef="#br0" timeOffset="60819.58">22411 2612 0 0,'7'-7'158'16,"-7"3"168"-16,6-3 74 0,-6-1 58 0,0 4 51 0,0-3 46 0,6 3 42 16,-6 1 40-16,0-5 40 0,8 5 36 0,-8-1 34 0,0 0 28 0,0 1 27 0,0 0-278 15,0 3-332-15,0-5-71 0,0 5-121 0,0 0 0 0,0-3 0 0,0 3 0 0,0 0 0 16,0 0 0-16,0 0 0 0,0 0 0 0,0 3 0 0,0 2 0 0,6-2 0 16,-6 0 0-16,0 5 0 0,6-1 0 0,-6 0 0 0,0 0 0 0,0 5 0 15,6-1 0-15,-6 4 0 0,0-1 0 0,8 1 0 0,-8-1 0 0,0 5 0 0,0 3 0 0,6-4 0 16,-6 4 0-16,0 0 0 0,0 4 0 0,0-4 0 0,0-1 0 15,0 5 0-15,0-5 0 0,0 6 0 0,-6-5 0 0,6 0 0 0,0 0 0 0,0 0 0 16,0-4 0-16,0 4 0 0,0-4 0 0,0-3 0 0,0 3 0 0,0-3 0 16,0-4 0-16,0 0 0 0,0 0 0 0,0 0 0 0,0-4 0 0,0 0 0 0,0 2 0 15,0-6 0-15,0 4 0 0,-8-7-53 0,8 4-311 0,0 0-53 0,0-4-56 0,0 0-57 16,0 0-99-16,0 0-97 0,-6-4 22 0,6 0 38 0,-6 0 38 0,6 1 42 16,-6 0 44-16,6-6 46 0,-8 2 77 0,8 0 73 0,-6-1 73 0,6-2 70 15,-6 2 79-15,6-3 112 0</inkml:trace>
  <inkml:trace contextRef="#ctx0" brushRef="#br0" timeOffset="61014.92">22340 2993 0 0,'0'3'83'0,"-7"1"147"0,7 0 63 0,-7 3 54 0,7-2 51 16,0 1 58-16,-6-3 62 0,6 5 47 0,0-4 44 0,0 3 41 0,0-3 42 15,0 3 41-15,0-3 41 0,6 3-193 0,-6-3-238 0,7-1-33 0,-7 5-3 16,7-1-17-16,-7-3-278 0,6 3-12 0,1 0 0 0,-1 1 0 0,0-1 0 16,1 0 0-16,0 0 0 0,-1 1 0 0,0-1 0 0,1 0 0 0,6 2 0 0,-6-3 0 15,-1-2 0-15,0 4 0 0,8-1 0 0,-8 0 0 0,0-4 0 0,2 5 0 0,4-4 0 16,-5-1 0-16,-1 1 0 0,8 0 0 0,-8-4 0 0,0 3 0 0,8-3 0 15,-8 0 0-15,7 0 0 0,0 0 0 0,-6-3 0 0,5-1 0 0,2-3 0 16,-2-1-490-16,2 1-285 0,-1 0-39 0,6-4-18 0,-6 0 32 0,1-4 40 0,5 4 54 16,-6-7 56-16,0 3 65 0,7-3 65 0,-8-1 77 0,1 1 78 0,-6-4 94 0,6 0 103 15</inkml:trace>
  <inkml:trace contextRef="#ctx0" brushRef="#br0" timeOffset="61814.07">22249 1615 0 0,'0'-3'89'16,"0"3"146"-16,6-4 56 0,-6 4 40 0,0 0 33 0,0 0 32 0,0 0 32 16,0 0 49-16,0 0 55 0,0 0 41 0,0 0 40 0,0 0 33 0,0 0 31 0,-6 0-199 0,6 4-247 15,0-4-26-15,-8 3-2 0,8-3 4 0,0 8 7 0,-6-5-4 0,6 5-1 16,0-1-27-16,-6 0-30 0,0 4-11 0,6 0-34 0,-8 0-107 0,8 7 0 16,-6-3 0-16,0 4 0 0,-1-1 0 0,1 4 0 0,6 0 0 0,-7 0 0 0,0 3 0 15,1 1 0-15,0 0 0 0,0 3 0 0,-2-3 0 0,2 3 0 0,0 0 0 0,6 1 0 16,-7 3 0-16,1-4 0 0,-1 0 0 0,0-3 0 0,1 3 0 0,6 1 0 15,-6-5 0-15,-1 1 0 0,7-1 0 0,-7 1 0 0,7-4 0 0,0 0 0 16,-6-4 0-16,6 1 0 0,0-1 0 0,-6-4 0 0,6 1 0 0,0 0 0 0,0-4 0 16,0 0 0-16,0 0 0 0,0-4 0 0,0 1 0 0,0-5 0 0,0 5 0 0,0-5 0 15,0 1 0-15,0-1 0 0,0-3 0 0,0 0-101 0,0 0-260 0,0 0-47 16,0 0-16-16,0 0-11 0,0-3-87 0,0-1-93 0,0 1-32 0,0-5-21 16,0 5 29-16,0-5 38 0,0-3 42 0,0 4 44 0,0-4 72 0,0 0 71 0,6-4 67 15,-6 0 64-15,6 1 50 0,-6-1 60 0</inkml:trace>
  <inkml:trace contextRef="#ctx0" brushRef="#br0" timeOffset="62413.87">22509 1659 0 0,'6'-3'91'16,"-6"-5"146"-16,6 5 54 0,-6-5 41 0,8 1 37 0,-8 3 38 0,0-3 37 0,0 0 44 16,6-1 44-16,-6 1 32 0,0-1 33 0,0 2 27 0,0-2 25 0,0 0-205 0,-6-2-251 15,6 2-26-15,0 1 3 0,0-4-5 0,0 4-7 0,-8-1-12 16,8 5-15-16,-6-5-26 0,6 1-27 0,-6 3-14 0,6-3-12 15,-6 4-8-15,-1-1-5 0,7 0-5 0,-7 4-6 0,1-3 1 0,-1 3 0 16,1-4-1-16,0 8-2 0,-2-4 0 0,-4 0-5 0,6 3 5 0,-2-3 5 0,2 4 4 16,-7 0 1-16,7 3 5 0,-1-4 6 0,-6 5 2 0,7-1 7 0,-1 0-3 15,0 1-38-15,-5 3-15 0,5 3 0 0,1-3 0 0,-1 4 0 0,-6 4 0 0,7-5 0 16,-2 8 0-16,-4-4 0 0,6 4 0 0,-1 4 0 0,0-1 0 0,-6 5 0 16,7-4 0-16,0 6 0 0,-2-2 0 0,-4 2 0 0,6 2 0 0,-2-1 0 0,2 0 0 15,0 3 0-15,-7-3 0 0,6 4 0 0,0-4 0 0,1 3 0 0,0-2 0 0,0-1 0 16,6-1 0-16,-8 1 0 0,2-4 0 0,0 1 0 0,6-1 0 0,-7-3 0 15,7-1 0-15,-6 1 0 0,6-3 0 0,0-6 0 0,-7 2 0 0,7-1 0 16,0-3 0-16,0-1 0 0,0 1 0 0,-7-4 0 0,7 0 0 0,0-3 0 0,0 3 0 16,0-8 0-16,0 5 0 0,0-5-234 0,0 5-72 0,0-5-31 0,0 0-38 15,0-3-38-15,0 0-146 0,0 0-151 0,0 0 12 0,-6 0 35 0,6 0 37 0,-6-3 38 16,6 0 45-16,0-1 46 0,0-3 61 0,0 3 61 0,0-3 58 0,0 0 58 16,0-5 71-16,-7 1 121 0</inkml:trace>
  <inkml:trace contextRef="#ctx0" brushRef="#br0" timeOffset="62647.92">21878 2040 0 0,'-8'4'188'16,"8"0"176"-16,0 3 77 0,-6-3 68 0,6-1 61 0,0 0 61 0,0 2 62 16,6-2 48-16,-6 1 42 0,0-4 34 0,8 4 31 0,-8-4 32 0,6 3-154 0,0-3-726 15,1 0 0-15,-1 0 0 0,1 0 0 0,-1 0 0 0,1 0 0 0,5 0 0 0,2-3 0 16,-1 3 0-16,0-4 0 0,0 4 0 0,7-4 0 0,-8 4 0 0,8-3 0 15,-1-2 0-15,1 5 0 0,0-3 0 0,-1 0 0 0,1-1 0 0,6 0 0 16,-7 4 0-16,7-3 0 0,-6-1 0 0,6 0-269 0,-7 4-304 0,7-3-134 0,-6 3-56 0,6 0-40 16,-7 0 36-16,1 0 47 0,6 0 54 0,-7 0 56 0,1 0 52 0,-6 3 55 15,5-3 81-15,1 0 80 0,-8 4 79 0,2-4 82 0</inkml:trace>
  <inkml:trace contextRef="#ctx0" brushRef="#br0" timeOffset="63048.04">22659 2231 0 0,'-7'3'123'15,"0"1"149"-15,1 0 50 0,0-4 41 0,-1 3 36 0,1 1 49 0,-1-4 52 16,7 4 47-16,-7-1 46 0,1 1 38 0,6 0 37 0,-6-4 29 0,6 3 29 0,-7 1-231 16,7 3-282-16,-7 1-19 0,1-5 17 0,6 4 0 0,-6 1-7 0,6 0-29 15,-7 3-31-15,7-4-89 0,-7 4-55 0,1-4 0 0,6 4 0 0,-7 0 0 0,1 0 0 16,0 0 0-16,-2 3 0 0,2-3 0 0,0 0 0 0,0 0 0 0,6 1 0 15,-7-5 0-15,0 4 0 0,1-4 0 0,6 0 0 0,-7 1 0 0,7-1 0 0,-6-3 0 16,6 0 0-16,0-1 0 0,0 1 0 0,0 0 0 0,0-4 0 0,0 0 0 16,0 0 0-16,0-4 0 0,0 4 0 0,6-4 0 0,-6 1 0 0,7-5-25 0,-1 1-30 15,1-1 1-15,0-2 2 0,-1 3 4 0,0-8 7 0,8 3 1 0,-2-2 4 16,-5-1 2-16,6 1 3 0,0-5 4 0,0 5 4 0,6-1 8 0,-5-3 6 16,-1 3 6-16,-1 1 9 0,2-1 6 0,6 0 8 0,-8 4 4 0,1 0 7 0,0 0 4 0,0 0 4 15,1 4 10-15,-8 0 8 0,7 3 9 0,-7-3 13 0,7 3-4 0,-6 4-75 16,-1-4 0-16,1 4 0 0,0 0 0 0,-1 0 0 0,0 4 0 0,1 0 0 15,0-1 0-15,-7 5 0 0,0-1 0 0,6 0 0 0,-6 4 0 0,0 0 0 0,0 4 0 16,0-4 0-16,0 3 0 0,0 1 0 0,0 0 0 0,0 3 0 0,-6-3 0 0,6 3 0 16,0-3 0-16,0 3 0 0,0-4 0 0,0 1 0 0,-7 1 0 0,14-2 0 15,-7 0 0-15,0-3 0 0,0 0 0 0,6 0 0 0,0 0 0 0,-6-4 0 0,7 1 0 16,6-5-571-16,-6 2-254 0,5-2-38 0,2-3 23 0,-8 0 32 0,14-3 44 0,-7-2 44 16,-1 2 64-16,8-5 66 0,-7 1 71 0,7 0 77 0,-8-4 108 0,8 4 115 15</inkml:trace>
  <inkml:trace contextRef="#ctx0" brushRef="#br0" timeOffset="65929.86">13013 5103 0 0,'7'0'194'16,"-7"-4"181"-16,0 4 82 0,6 0 72 0,-6 0 61 0,0 0 54 0,0 0 53 0,0 0 39 15,0-3 38-15,0-1 33 0,-6 0 30 0,6 1 27 0,0-1-177 0,-7 0-687 16,7-3 0-16,-7 3 0 0,7 1 0 0,-6-5 0 0,6 1 0 0,-6 0 0 16,6 0 0-16,-7-1 0 0,7 5 0 0,-6-6 0 0,6 2 0 0,-7 0 0 0,0 0 0 15,7 0 0-15,-6 3 0 0,6-3 0 0,-6-1 0 0,6 5 0 0,-7-5 0 16,0 5 0-16,7-1 0 0,-6-3 0 0,0 3 0 0,6 0 0 0,-7 1 0 0,0-1 0 16,7 4 0-16,-6-3 0 0,-1-1 0 0,1 4 0 0,6-4 0 15,-6 4 0-15,-2-3 0 0,8 3 0 0,-6 0 0 0,0-4 0 0,0 4 0 0,6 0 0 0,-7 0 0 16,0 0 0-16,7 0 0 0,-6 0 0 0,-1 0 0 0,7 4 0 0,-6-4 0 15,0 0 0-15,-2 3 0 0,8-3 0 0,-6 4 0 0,0 0 0 0,0 3 0 16,-2-4 0-16,2 5 0 0,6-1 0 0,-6 0 0 0,-1 1 0 0,1 3 0 16,-1 3 0-16,0-3 0 0,1 3 0 0,0 6 0 0,0-6 0 0,6 4 0 0,-8 4 0 15,2-3 0-15,6 6 0 0,-6-3 0 0,6 4 0 0,-7-1 0 0,7 1 0 0,-6 3 0 16,6 1 0-16,0 0 0 0,0-2 0 0,0 5 0 0,0 1 0 0,6 1 0 16,-6-1 0-16,0 3 0 0,0-1 0 0,7 1 0 0,-7 0 0 0,6 3 0 15,0-7 0-15,-6 4 0 0,8-1 0 0,-8-3 0 0,6 0 0 0,0 0 0 16,-6-4 0-16,6 1 0 0,-6-1 0 0,0-4 0 0,7 1 0 0,-7-3 0 0,7-6 0 15,-7 5 0-15,0-3 0 0,0-5 0 0,6 1 0 0,-6 0 0 0,0-5 0 0,0 1 0 16,0 0 0-16,0-3 0 0,0 0 0 0,0-1 0 0,0 0 0 0,0-4 0 16,0 1 0-16,0-4 0 0,0 0 0 0,0 0 0 0,0 0 0 0,0 0 0 15,0 0 0-15,0-4 0 0,0 1 0 0,-6-1-320 0,6-3-270 0,0 0-104 0,-7-5-68 16,7 1-55-16,-7 0 35 0,7 1 47 0,-6-5 65 0,0 0 65 0,0-3 63 16,-2 3 63-16,2-3 80 0,0 0 78 0,-1-1 73 0,1 1 77 0</inkml:trace>
  <inkml:trace contextRef="#ctx0" brushRef="#br0" timeOffset="66147.6">12420 5704 0 0,'-6'-4'184'0,"-1"4"180"0,1 0 85 0,6 0 74 0,-6 4 66 15,-1-4 60-15,7 0 58 0,-7 0 45 0,7 0 42 0,0 3 34 0,0-3 32 16,0 0 32-16,0 0-292 0,0 0-600 0,0 0 0 0,0 0 0 0,0 0 0 16,0 0 0-16,0 0 0 0,7-3 0 0,0 3 0 0,-7 0 0 0,6 0 0 0,0 0 0 15,7 0 0-15,-6-4 0 0,0 4 0 0,5 0 0 0,2-3 0 0,-8 3 0 0,14-4 0 16,-7 4 0-16,-1-4 0 0,8 0 0 0,-7 1 0 0,7-1 0 0,0-3 0 15,-2 3 0-15,2 0 0 0,0-3 0 0,5 0 0 0,-5 0 0 0,7-1 0 16,-7 1 0-16,5 0 0 0,1-1 0 0,-6-4 0 0,6 6 0 0,0-6-362 0,-1 5-292 16,-5-3-160-16,7 2-10 0,-1 1 9 0,-7-1 48 0,1 1 50 0,6 0 64 15,-6 3 67-15,-1 1 59 0,0-1 60 0,-6 0 84 0,7 4 85 0,-7 0 81 16,0 4 110-16</inkml:trace>
  <inkml:trace contextRef="#ctx0" brushRef="#br0" timeOffset="66548.14">13156 5817 0 0,'-6'8'185'0,"-1"-1"151"0,7 0 78 16,-6 0 65-16,-1 1 55 0,1-1 53 0,-1 0 52 0,7 1 40 0,-6-5 35 16,0 6 37-16,-2-6 36 0,8 4 33 0,-6 0 30 0,6 1-434 0,-6-1-416 15,-1 0 0-15,7 1 0 0,0-1 0 0,-6 0 0 0,6 0 0 0,0 1 0 0,-7 3 0 16,7-3 0-16,0 2 0 0,-6-3 0 0,6 4 0 0,0 0 0 0,0 1 0 16,-7-1 0-16,7-4 0 0,0 4 0 0,0-1 0 0,0 2 0 0,-6-5 0 0,6 4 0 15,0-4 0-15,0 1 0 0,0-1 0 0,-6 1 0 0,6-5 0 0,0 4 0 16,0-3 0-16,0-1 0 0,0 1 0 0,0-4 0 0,0 0 0 0,0 0 0 15,0 0 0-15,0 0 0 0,0 0 0 0,0 0 0 0,0 0 0 0,0 0 0 0,0-4 0 16,6 4 0-16,-6-3 0 0,0-4 0 0,6 3 0 0,-6-3 0 0,7-1 0 0,-7 1 0 16,6-4 0-16,1 0 0 0,-7 0 0 0,6 0 0 0,1-4 0 0,-1 5 0 15,0-5 0-15,2 0 0 0,-2 0 0 0,0 1 0 0,1 3 0 0,-1-4 0 16,1 1 0-16,-1-1 0 0,7 4 0 0,-6 0 0 0,0 0 0 0,-1 1 0 16,0 1 0-16,1-2 0 0,0 4 0 0,-1 0 0 0,-6-1 0 0,7 5 0 0,-1-1 0 15,0 1 0-15,-6 3 0 0,7-4 0 0,0 4 0 0,-7 4 0 0,6-4 0 0,0 3 0 16,-6 1 0-16,8 3 0 0,-8 0 0 0,6 1 0 0,0 3 0 0,-6 1 0 15,7-2 0-15,-7 1 0 0,6 3 0 0,-6 1 0 0,7 0 0 0,-7 3 0 16,6-3 0-16,-6-1 0 0,7 6 0 0,-7-6 0 0,6 0 0 0,-6 1 0 16,6-1 0-16,-6-3 0 0,8 0 0 0,-8 0 0 0,6 0 0 0,0-3 0 0,-6-1 0 15,7 0 0-15,-7-3 0 0,6-1 0 0,1 1-295 0,-7-4-575 0,6 0-7 16,1 0 25-16,-1-4 35 0,1 1 40 0,0-4 51 0,-1-4 58 0,0 3 70 0,1-3 70 16,0-3 78-16,-1-1 79 0,7 1 113 0,-7-1 154 0</inkml:trace>
  <inkml:trace contextRef="#ctx0" brushRef="#br0" timeOffset="66947">13730 5429 0 0,'0'-4'203'0,"0"4"187"0,0 0 93 16,0 0 71-16,0 0 58 0,0 0 53 0,0 0 48 0,0 0 41 0,0 0 40 15,0 0 36-15,0 0 33 0,0 0 31 0,0 4-458 0,0 3-436 0,0-7 0 16,0 4 0-16,6-1 0 0,-6-3 0 0,6 0 0 0,-6 5 0 0,8-5 0 0,-2 2 0 15,0-2 0-15,0 4 0 0,1-4 0 0,6 0 0 0,-6 0 0 0,5 5 0 16,2-5 0-16,-2 0 0 0,2-5 0 0,-1 5 0 0,0 0 0 0,0-4 0 0,7 4 0 16,-8 0 0-16,1-2 0 0,7 2 0 0,-7-5 0 0,0 2 0 0,0 3 0 15,0-4 0-15,0 4 0 0,0-4 0 0,-6 1 0 0,5 3 0 0,-4-4 0 16,4 0 0-16,-5 4-42 0,-1-3-407 0,1 3-46 0,-1-3-156 0,1 3-160 0,-7 0 15 16,6-4 42-16,-6 4 54 0,0 0 59 0,0 0 50 0,0 0 51 0,0 0 69 15,0 0 68-15,-6 4 72 0,-1-1 71 0,7 0 72 0,-6 1 120 0</inkml:trace>
  <inkml:trace contextRef="#ctx0" brushRef="#br0" timeOffset="67151.58">13750 5682 0 0,'-8'11'203'0,"2"-4"190"0,0 0 100 0,-1-3 76 0,1 3 68 16,6-3 57-16,-7 0 48 0,7-1 43 0,0-3 38 0,-7 3 35 0,7-3 32 16,0 4 27-16,0 1-730 0,0-2-187 0,7-3 0 0,-7 0 0 0,7 0 0 0,-1 0 0 15,1 0 0-15,-1 0 0 0,0-3 0 0,2 3 0 0,4-5 0 0,1 5 0 0,-6-4 0 16,6 4 0-16,-1-3 0 0,2 0 0 0,6 3 0 0,-8-4 0 0,1 4 0 15,7-4 0-15,-8 4 0 0,8-3 0 0,-7 3 0 0,7-4 0 0,-7 0 0 16,0 4 0-16,7 0 0 0,-7-3 0 0,-1 3 0 0,8-4 0 0,-6 4 0 16,-2-3 0-16,1 3 0 0,0-4 0 0,0 4 0 0,1 0-145 0,-8 0-744 0,7-4-2 15,-7 4 26-15,8 0 36 0,-8 0 36 0,0 0 48 0,8-4 52 0,-8 4 73 16,0-3 81-16,1 3 81 0,0-4 86 0,-1 4 117 0,-6-4 158 0</inkml:trace>
  <inkml:trace contextRef="#ctx0" brushRef="#br0" timeOffset="67714.49">14778 4993 0 0,'0'-4'176'16,"-6"-3"177"-16,6 4 83 0,-6-1 62 0,6 0 52 0,0 0 48 0,-8 4 44 16,8-3 42-16,0-1 43 0,0 4 44 0,0 0 45 0,0 0 37 0,0 0 37 15,0 0-693-15,0 0-197 0,8 4 0 0,-8-4 0 0,6 0 0 0,0 0 0 16,0 0 0-16,1 0 0 0,6 0 0 0,0 0 0 0,1 0 0 0,-2 0 0 0,2 0 0 15,5 0 0-15,-6 0 0 0,12 0 0 0,-5 0 0 0,7 0 0 0,-8 0 0 0,7 0 0 16,6 0 0-16,-6-4 0 0,1 4 0 0,5 0 0 0,-6 0 0 0,7 0 0 16,-7 0 0-16,7 0 0 0,-1 0 0 0,-6 0 0 0,7 0 0 0,-7 0 0 15,6 0 0-15,-5 0 0 0,-1 4 0 0,-7-4 0 0,7 0 0 0,-6 0 0 0,-1 3 0 16,1-3 0-16,0 0 0 0,-8 4 0 0,1-4 0 0,0 0 0 0,0 4 0 16,-7-4 0-16,8 0 0 0,-14 0 0 0,6 0-318 0,-6 0-132 0,7 0-122 0,-7-4-123 15,0 4-32-15,0 0-14 0,0-4 38 0,-7 1 44 0,7-1 41 0,-6-3 43 16,6-1 43-16,-6 5 48 0,-2-5 84 0,-4 1 81 0,5 0 83 0,-6 0 88 15</inkml:trace>
  <inkml:trace contextRef="#ctx0" brushRef="#br0" timeOffset="68264.36">14967 4993 0 0,'-13'4'190'0,"6"-4"184"0,-6 0 96 16,7 3 79-16,-8-3 72 0,8 4 56 0,-6-4 48 0,5 3 42 0,-6-3 35 0,6 4 35 15,1-4 28-15,0 3 30 0,-2 1-476 0,2 1-419 0,6-2 0 0,-6 0 0 0,6 2 0 16,-6 2 0-16,6-4 0 0,6 5 0 0,-6-5 0 0,6 5 0 0,-6-1 0 16,6-3 0-16,2 3 0 0,4 4 0 0,-5-4 0 0,6 1 0 0,0 2 0 15,-1-2 0-15,2 3 0 0,-1-4 0 0,7 4 0 0,-1-4 0 0,-6 2 0 0,7 1 0 16,-1-3 0-16,1 1 0 0,6 2 0 0,-7-2 0 0,1-1 0 0,6 1 0 16,-7-1 0-16,1 0 0 0,6 4 0 0,-6-4 0 0,5 1 0 0,-5-1 0 0,0 0 0 15,-1 1 0-15,1-1 0 0,0 0 0 0,-1 0 0 0,0 2 0 0,-6-2 0 16,1 0 0-16,5 0 0 0,-6-3 0 0,-7 3 0 0,7 0 0 0,1 1 0 15,-8-5 0-15,0 5 0 0,1-1 0 0,0-3 0 0,-7 3 0 0,6 0 0 16,-6-3 0-16,0 4 0 0,0-2 0 0,0 2 0 0,-6-1 0 0,-1 5 0 0,0-6 0 16,1 6 0-16,0-1 0 0,-1 0 0 0,-6 0 0 0,6 0 0 0,-5 3 0 0,-2-3 0 15,2 4 0-15,-8 0 0 0,7 2 0 0,-7-1 0 0,0-2 0 0,1 5 0 16,0-1 0-16,-1 0 0 0,1 0 0 0,-1 4 0 0,1-3 0 0,-7 2 0 16,6-2 0-16,-6 3 0 0,7 0 0 0,-1 0 0 0,0 0 0 0,1 0 0 0,-1 0 0 15,0-4 0-15,1 4 0 0,-1-4 0 0,8 1 0 0,-2-5 0 0,2 5 0 16,-2-5 0-16,8 2 0 0,-1-6 0 0,1 1 0 0,0 0 0 0,-2-4 0 0,2 1 0 15,6-1 0-15,0-3 0 0,-6 3 0 0,12-3 0 0,-6-1 0 0,0 1 0 16,0 0 0-16,6-4 0 0,2 3 0 0,-2 1 0 0,0-4 0 0,7 4 0 16,-6-4 0-16,6 4 0 0,0-4 0 0,0 3 0 0,0-3 0 0,7 4 0 15,-8-4 0-15,8 3 0 0,0-3 0 0,-1 0 0 0,7 0 0 0,-6 0 0 0,6 0 0 16,-7 0 0-16,7-3 0 0,1 3 0 0,-1-4 0 0,0 4 0 0,0-3 0 0,7-1 0 16,-8 0 0-16,1 0 0 0,7 1 0 0,-7-1 0 0,0 0 0 0,0-3 0 15,0 3 0-15,1 1 0 0,-2-5 0 0,1 5 0 0,-6-1 0 0,0-4 0 16,-1 5 0-16,1 0 0 0,-1-1 0 0,-6 0 0 0,0 0 0 0,0 1 0 15,0 3 0-15,1-4 0 0,-8 4 0 0,0-3 0 0,0 3 0 0,1 0 0 0,0 0 0 16,-7-4 0-16,6 4 0 0,-6 0 0 0,0 0-194 0,0 0-689 0,0 0-1 16,0 0 29-16,0 0 35 0,0-3 37 0,-6 3 47 0,-1-4 50 0,0 4 68 0,1-4 74 15,0 4 76-15,0 0 86 0,-8-4 129 0,8 4 168 0</inkml:trace>
  <inkml:trace contextRef="#ctx0" brushRef="#br0" timeOffset="68814.7">14876 6631 0 0,'0'-4'90'0,"6"0"146"0,-6 4 55 15,0-3 51-15,0 3 50 0,7-4 55 0,-7 4 59 0,0-4 42 0,7 4 39 16,-7 0 29-16,6-3 26 0,-6 3 28 0,6 0 27 0,-6-3-211 0,6 3-257 16,2 0-32-16,-8 0 0 0,6 0-20 0,0 0-25 0,1 0-38 0,-1 0-35 0,1 0-17 15,0 0-13-15,-1 0-2 0,0 0-1 0,1 0 0 0,0 3-2 0,-1-3 8 0,0 3 8 16,1-3 2-16,0 8-34 0,-1-5-28 0,1 1 0 0,-7 3 0 0,6 0 0 15,-6 1 0-15,6-1 0 0,-6 4 0 0,0 0 0 0,0 0 0 0,0 0 0 16,-6 4 0-16,6-1 0 0,-6 1 0 0,-1 0 0 0,7-1 0 0,-6 1 0 16,-1 0 0-16,0-1 0 0,1 2 0 0,-7-2 0 0,6 0 0 0,1-3 0 0,0 1 0 15,-8-1 0-15,8 0 0 0,-1-1 0 0,1-3 0 0,0 1 0 0,-2-1 0 0,2-3-158 16,0 0-264-16,0-1-52 0,6 1-133 0,-7-4-136 0,7 0-5 0,-7-4 13 16,7 4 44-16,0-3 50 0,0-1 43 0,0 0 46 0,0-3 60 0,0-1 63 15,7 1 83-15,-7 0 81 0,7 0 71 0,-1 0 98 0</inkml:trace>
  <inkml:trace contextRef="#ctx0" brushRef="#br0" timeOffset="69079.27">15202 6521 0 0,'0'-4'97'0,"0"4"162"0,0-4 79 0,0 4 66 0,0 0 62 0,-8 0 46 16,8 0 41-16,-6 0 37 0,6 4 31 0,-6-4 30 0,0 0 31 0,-1 4 23 0,7 3 22 15,-7 0-218-15,1-3-266 0,-1 3-63 0,1 1-30 0,0-5-27 0,-2 5-28 16,2 2-7-16,0-2-5 0,-7 3 3 0,6-3-57 0,1 6-29 0,-1-3 0 15,1 3 0-15,0 1 0 0,-2 0 0 0,2-1 0 0,6 1 0 0,-6 3 0 0,-1 2 0 16,7-6 0-16,-7 4 0 0,7-3 0 0,0 3 0 0,-6-4 0 0,6 2 0 16,0-2 0-16,0 0 0 0,0 1 0 0,6-5 0 0,-6 2 0 0,0-1 0 0,7 0 0 15,-7-4 0-15,7 1 0 0,-1-1 0 0,-6 0 0 0,6 1 0 0,2-5 0 16,-2 5 0-16,0-5 0 0,1 5 0 0,6-4 0 0,-7-1 0 0,1 0 0 16,-1 1 0-16,8 0 0 0,-8 0 0 0,0-4-446 0,7 3-194 0,-6 1-155 15,6-1-16-15,-7-3 6 0,8 4 45 0,-2-4 50 0,-5 0 62 0,6 0 62 0,0-4 60 16,0 4 62-16,-6-3 86 0,5-1 85 0,2-3 79 0,-1-1 99 0</inkml:trace>
  <inkml:trace contextRef="#ctx0" brushRef="#br0" timeOffset="69430.36">15592 6557 0 0,'0'-7'163'0,"0"0"175"0,0 3 81 0,0 0 64 16,-7-3 54-16,7 3 48 0,0 1 42 0,0 3 46 0,-6-4 36 0,6 0 37 15,0 4 30-15,-6 0 27 0,6-3 21 0,-6 3-316 0,6 3-508 0,-8-3 0 16,8 0 0-16,-6 4 0 0,6 0 0 0,-6-1 0 0,-1 1 0 0,1 3 0 0,-1-3 0 16,0 3 0-16,1 1 0 0,0 3 0 0,-1-1 0 0,0-2 0 0,-5 3 0 15,5 4 0-15,0-4 0 0,-6 3 0 0,1 1 0 0,5-4 0 0,-6 4 0 16,7-1 0-16,-8-3 0 0,8 4 0 0,-7-1 0 0,6-3 0 0,-6 1 0 0,7-1 0 0,0-1 0 16,-2-2 0-16,2 2 0 0,0-2 0 0,-1-1 0 0,7-3 0 0,-6 3 0 15,6-3 0-15,0 0 0 0,0-1 0 0,0 2 0 0,0-5 0 0,0 3 0 16,0-3 0-16,0 3 0 0,6-3 0 0,-6 0 0 0,7 0 0 0,-1 0 0 0,-6 0 0 15,6 4 0-15,2-4 0 0,-2 0 0 0,0 0 0 0,7 0 0 0,-6 0 0 16,-1 4 0-16,7-4 0 0,-7 0 0 0,8 0 0 0,-8 0 0 0,8 0 0 0,-8 0 0 16,7 0 0-16,-7 0 0 0,8 0 0 0,-8 0 0 0,7 0 0 15,-6-4 0-15,-1 4 0 0,7 0 0 0,-6 0 0 0,6 0 0 0,-7-4 0 0,0 4 0 16,2-3 0-16,-2 3 0 0,0-3-569 0,0 3-277 0,-6 0-9 0,7-5 13 16,0 5 38-16,-1-3 43 0,-6 3 58 0,7-4 61 0,-1 4 70 0,0 0 71 0,-6-4 82 15,0 4 86-15,8-3 97 0,-8-1 128 0</inkml:trace>
  <inkml:trace contextRef="#ctx0" brushRef="#br0" timeOffset="69963.23">15788 6374 0 0,'6'-3'196'0,"-6"3"173"0,0-4 73 0,0 4 63 0,0 0 59 0,0 0 54 16,0 0 54-16,0 0 46 0,0 0 43 0,0 0 37 0,0 4 33 0,0-1 29 0,0 1-3 15,0 3-857-15,0 0 0 0,0 1 0 0,0-1 0 0,0 4 0 0,0 0 0 16,0 0 0-16,6-1 0 0,-6 2 0 0,0 3 0 0,0-1 0 0,0 1 0 16,7 0 0-16,-7-1 0 0,0 1 0 0,0 0 0 0,0-1 0 0,7 1 0 0,-7-3 0 15,0 2 0-15,0-3 0 0,0-4 0 0,6 4 0 0,-6-4 0 0,0 1 0 16,0-5 0-16,0 5 0 0,0-8 0 0,0 3 0 0,7 1 0 0,-7-4 0 16,0 0 0-16,0 0 0 0,0-4 0 0,6 4 0 0,-6-3 0 0,0-1 0 0,6 0 0 15,-6-3 0-15,8 0 0 0,-2 3 0 0,-6-4 0 0,6-2 0 0,0 2 0 16,2-3 0-16,-2 1-58 0,0-2-2 0,1-3 5 0,-1 5 7 0,1-5 5 15,0 0 11-15,-1 1 11 0,0 3 14 0,0-4 13 0,2 1 17 0,-2 3 22 0,0-5 16 16,-6 6 19-16,7-1 17 0,-1 3-85 0,-6-2-12 0,7 2 0 0,-7 1 0 16,7-1 0-16,-7 5 0 0,0-5 0 0,6 8 0 0,-6-3 0 0,0-1 0 0,0 4 0 15,0 0 0-15,0 0 0 0,0 0 0 0,0 0 0 0,0 0 0 0,0 0 0 16,0 0 0-16,0 0 0 0,0 0 0 0,0 0 0 0,0 0 0 0,0 4 0 16,0-1 0-16,0 1 0 0,0 0 0 0,0-1 0 0,0 5 0 0,0-1 0 0,6 1 0 15,-6-1 0-15,0 4 0 0,0 0 0 0,0-1 0 0,7 6 0 0,-7-2 0 16,0 1 0-16,7 3 0 0,-7-3 0 0,0 3 0 0,6 4 0 0,-6-4 0 0,6 1 0 15,-6 3 0-15,0 0 0 0,7 0 0 0,-7-1 0 0,7 1 0 0,-7 0 0 16,0 1 0-16,6-1 0 0,-6 3 0 0,0-2 0 0,7-2 0 0,-7 1 0 16,0-3 0-16,0 2 0 0,0 1 0 0,0 0 0 0,0 1 0 0,0-5 0 0,0-1 0 15,-7 6 0-15,7-5 0 0,0-3 0 0,-6 3 0 0,6-3 0 0,-7-1 0 0,0 1 0 16,7 0 0-16,-6-4 0 0,0 1 0 0,-1-2 0 0,0-3 0 0,1 1 0 16,0-5 0-16,-1 4 0 0,-6-3 0 0,6-4 0 0,-5 4 0 0,4-4 0 15,-4-4 0-15,-1 4 0 0,6-4-146 0,-6-3-719 0,1 4-13 0,4-5 18 16,-4 1 33-16,-2-3 38 0,2-2 48 0,-1-3 52 0,6 4 71 0,-6-4 74 0,1-3 77 15,-2 4 83-15,8-5 118 0,-8 1 149 0</inkml:trace>
  <inkml:trace contextRef="#ctx0" brushRef="#br0" timeOffset="76179.23">2860 11646 0 0,'6'0'148'0,"0"0"154"0,2-4 55 0,-2 4 30 16,-6 0 22-16,6 4 38 0,0-4 40 0,-6 0 47 0,7 0 47 0,-7 0 33 16,7 0 32-16,-7 0 25 0,6 0 28 0,-6 0-254 0,0 3-308 0,7-3-20 0,-7 0 20 15,6 0 23-15,-6 0 25 0,0 0-5 0,7 0-10 0,0 0-17 0,-7 4-16 16,6-4-49-16,0 0-88 0,0 0 0 0,2 0 0 0,-2 0 0 0,7 0 0 16,-7 4 0-16,8-4 0 0,-8 0 0 0,7 0 0 0,0 0 0 0,0 4 0 0,0-4 0 15,0 0 0-15,1 0 0 0,-2 0 0 0,1 3 0 0,7-3 0 0,-8 0 0 16,8 0 0-16,-6 4 0 0,5-4 0 0,1 0 0 0,-8 0 0 0,8 4 0 0,0-4 0 15,-1 0 0-15,1 0 0 0,-1 3 0 0,1-3 0 0,-1 4 0 0,0-1 0 16,1-3 0-16,0 4 0 0,-1 0 0 0,1-1 0 0,6 1 0 0,-7 0 0 16,1-1 0-16,0 2 0 0,-1 1 0 0,1-2 0 0,0 0 0 0,-8 3 0 0,8-3 0 15,-1-1 0-15,1 4 0 0,-1-3 0 0,1 0 0 0,0 4 0 0,-1-4 0 16,-6-1 0-16,6 1 0 0,1-1 0 0,0 5 0 0,-8-8 0 0,8 3 0 0,-1 1 0 16,-5 0 0-16,5-1 0 0,-6-3 0 0,0 3 0 0,7 1 0 0,-8-4 0 15,8 4 0-15,-7-4 0 0,1 0 0 0,-2 4 0 0,8-4 0 0,-7 0 0 16,0 0 0-16,0 0 0 0,1 0 0 0,4 0 0 0,-4 0 0 0,-1 0 0 0,-1 0 0 15,2-4 0-15,-2 4 0 0,2 0 0 0,-1 0 0 0,0-4 0 0,0 4 0 16,-1 0 0-16,2-4 0 0,-1 4 0 0,0 0 0 0,-6-3 0 0,5 3 0 0,2 0 0 16,-2 0 0-16,-5 0 0 0,6 0 0 0,0-3 0 0,0 3 0 0,-6 0 0 15,5 0 0-15,2 0 0 0,-1 0 0 0,0 0 0 0,0 0 0 0,-1 0 0 16,-4-4 0-16,4 4 0 0,1 0 0 0,1 0 0 0,-2 0 0 0,2 0 0 0,5 0 0 16,-6 0 0-16,-6-4 0 0,12 4 0 0,-6 0 0 0,1 0 0 0,-2 0 0 15,1 0 0-15,0-3 0 0,0 3 0 0,1 0 0 0,-2 0 0 0,1 0 0 0,0 0 0 16,0 0 0-16,1-4 0 0,5 4 0 0,-12 0 0 0,5 0 0 0,1 0 0 15,1 0 0-15,-2-4 0 0,2 4 0 0,-2 0 0 0,2 0 0 0,-1 0 0 16,-7 0 0-16,8 0 0 0,-2-3 0 0,1 3 0 0,0 0 0 0,-6 0 0 0,5 0 0 16,2 0 0-16,-1 0 0 0,0 0 0 0,0 0 0 0,0 0 0 0,-6-4 0 15,5 4 0-15,2 0 0 0,-2 0 0 0,2 0 0 0,-1 0 0 0,-7-3 0 0,8 3 0 16,-2 0 0-16,1 0 0 0,-6-4 0 0,6 4 0 0,-1 0 0 0,2-4 0 16,-8 4 0-16,8 0 0 0,-2-4 0 0,1 4 0 0,-6-4 0 0,6 4 0 15,-1 0 0-15,-4-4 0 0,4 4 0 0,1 0 0 0,-6-3 0 0,6 3 0 0,0 0 0 16,-6-4 0-16,5 4 0 0,-5 0 0 0,6-3 0 0,-6 3 0 0,5 0 0 0,-5-4 0 15,6 4 0-15,-7 0 0 0,8 0 0 0,-1 0 0 0,-7 0 0 0,8-4 0 16,-8 4 0-16,6 0 0 0,-4 0 0 0,4 0 0 0,-5 0 0 0,6-3 0 16,0 3 0-16,-7 0 0 0,8 0 0 0,-8 0 0 0,7 0 0 0,0 0 0 15,0 0 0-15,-7 0 0 0,8-4 0 0,-8 4 0 0,8 0 0 0,-2 0 0 0,-5 0 0 16,6 0 0-16,0 0 0 0,-7 0 0 0,8 0 0 0,-8 0 0 0,7 0 0 0,-7 0 0 16,7 0 0-16,0 0 0 0,-7 0 0 0,8 0 0 0,-1 0 0 0,-6 0 0 15,5 0 0-15,1 0 0 0,-6 0 0 0,6 0 0 0,-7 0 0 0,8-4 0 16,-8 4 0-16,7 0 0 0,0 0 0 0,-6 0 0 0,5 0 0 0,2 0 0 15,-8 0 0-15,7 0 0 0,-6 0 0 0,6 0 0 0,-1 0 0 0,2 0 0 0,-8 0 0 16,8 0 0-16,-2 0 0 0,1 0 0 0,-6 0 0 0,6 0 0 0,0 0 0 0,0 0 0 16,0 4 0-16,-6-4 0 0,6 0 0 0,-1 0 0 0,2 0 0 0,-2 0 0 15,2 0 0-15,-1 0 0 0,-7 0 0 0,8 4 0 0,-2-4 0 0,2 0 0 16,-2 0 0-16,-5 0 0 0,6 0 0 0,0 3 0 0,-1-3 0 0,-4 0 0 16,4 0 0-16,1 0 0 0,-6 0 0 0,6 0 0 0,-7 0 0 0,8 4 0 0,-8-4 0 15,7 0 0-15,-6 0 0 0,6 0 0 0,-1 0 0 0,-4 0 0 0,-2 0 0 16,0 0 0-16,8 0 0 0,-8 0 0 0,7 0 0 0,-7 0 0 0,1 0 0 0,6 4 0 15,-7-4 0-15,0 0 0 0,8 0 0 0,-8 0 0 0,1 0 0 0,6 0 0 16,-6 3 0-16,-1-3 0 0,0 0 0 0,8 0 0 0,-8 0 0 0,7 4 0 16,-6-4 0-16,-1 0 0 0,7 0 0 0,-7 3 0 0,1-3 0 0,6 0 0 0,-7 0 0 15,1 0 0-15,0 4 0 0,6-4 0 0,-7 0 0 0,1 0 0 0,-1 0 0 0,7 0 0 16,-7 4 0-16,2-4 0 0,-2 0 0 0,0 0 0 0,1 0 0 0,-1 0 0 16,1 4 0-16,6-4 0 0,-7 0 0 0,0 0 0 0,2 0 0 0,-2 0 0 15,0 0 0-15,1 0 0 0,0 4 0 0,-1-4 0 0,7 0 0 0,-7 0 0 16,1 0 0-16,0 0 0 0,-1 4 0 0,0-4 0 0,8 0 0 0,-8 3 0 0,1-3 0 15,6 0 0-15,-7 4 0 0,1-4 0 0,5 0 0 0,-4 3 0 0,-2-3 0 0,7 4 0 16,-7-4 0-16,7 4 0 0,-6-4 0 0,-1 0 0 0,0 3 0 0,8-3 0 16,-8 0 0-16,1 4 0 0,0-4 0 0,5 0 0 0,-5 0 0 0,-1 4 0 15,1-4 0-15,0 0 0 0,-1 0 0 0,0 0 0 0,1 0 0 0,0 3 0 0,-7-3 0 16,6 0 0-16,0 0 0 0,1 0 0 0,-1 0 0 0,-6 0 0 0,7 0 0 16,0 0 0-16,-7 0 0 0,6 0 0 0,0 0 0 0,-6 0 0 0,8 0 0 0,-2 0 0 15,0 0 0-15,-6 0 0 0,6 0 0 0,1 0 0 0,0 3 0 0,-1-3 0 16,-6 0 0-16,7 0 0 0,-1 0 0 0,0 0 0 0,2 4 0 0,-2-4 0 15,0 0 0-15,0 0 0 0,2 0 0 0,-2 0 0 0,0 0 0 0,1 0 0 0,6 0 0 16,-6 0 0-16,-7 0 0 0,12 0 0 0,-6 0 0 0,-6 0 0 0,8 0 0 16,-2 0 0-16,0 0 0 0,1 0 0 0,-1 0 0 0,1 0 0 0,0 0 0 0,-1 0 0 15,0 0 0-15,1 0 0 0,-7 0 0 0,7 0 0 0,-1 0 0 0,0 0 0 16,1 0 0-16,0 0 0 0,-1 0 0 0,1 0 0 0,-7 0 0 0,6 0 0 16,0 0 0-16,2 0 0 0,-2 4 0 0,0-4 0 0,0 0 0 0,2 0 0 0,-2 0 0 15,0 0 0-15,-6 0 0 0,7 4 0 0,-1-4 0 0,1 0 0 0,0 0 0 16,-7 0 0-16,6 0 0 0,0 3 0 0,-6-3 0 0,6 0 0 0,-6 0 0 0,8 0 0 15,-8 0 0-15,6 0 0 0,-6 0 0 0,6 0 0 0,-6 0 0 0,0 0 0 16,7 0 0-16,-7 0 0 0,0 0 0 0,0 0 0 0,0 0 0 0,6 0 0 16,-6 0 0-16,0 0 0 0,0 0 0 0,7 0 0 0,-7 0 0 0,0 0 0 0,0 0 0 15,0 0 0-15,7-3 0 0,-7 3 0 0,0 0 0 0,0 0 0 0,0 0 0 16,0 0-36-16,0 0-633 0,0 0-190 0,0 0 1 0,0 0 29 0,0 0 38 0,0 0 44 16,0 0 57-16,0 0 62 0,0 3 67 0,-7 1 66 0,7 0 87 0,0-1 90 15,-7 1 96-15,7 0 142 0</inkml:trace>
  <inkml:trace contextRef="#ctx0" brushRef="#br0" timeOffset="77646.21">9444 11646 0 0,'0'0'119'0,"-6"-4"162"0,6 4 73 0,-7 0 64 16,0-3 59-16,7 3 47 0,-6 0 39 0,6 0 32 0,-6-4 29 0,6 4 26 0,-6 0 25 16,6 0 25-16,-8 0 27 0,8 0-238 0,-6 0-285 0,6 0-46 0,0 0-16 15,0 0-27-15,0 0-26 0,-6-3-9 0,6 3-2 0,0 0 3 0,0 0-33 16,0 0-48-16,0 0 0 0,6 0 0 0,-6 0 0 0,0 0 0 0,6 0 0 16,-6 0 0-16,8 0 0 0,-8 0 0 0,6 0 0 0,0 0 0 0,0 0 0 0,1 0 0 15,0 0 0-15,-1 0 0 0,1 3 0 0,-1-3 0 0,0 0 0 0,8 0 0 16,-8 0 0-16,7 0 0 0,-6 0 0 0,6 4 0 0,0-4 0 0,0 0 0 0,-7 0 0 15,8 0 0-15,-2 0 0 0,8 0 0 0,-7 0 0 0,-1 0 0 0,2 0 0 16,6 0 0-16,-7 0 0 0,6 0 0 0,-6 0 0 0,7 0 0 0,-7 0 0 16,6 0 0-16,0 0 0 0,-5 0 0 0,5 0 0 0,1 3 0 0,-8-3 0 15,8 0 0-15,0 4 0 0,-1-4 0 0,1 3 0 0,0-3 0 0,-1 4 0 0,-6 0 0 16,6 0 0-16,1-4 0 0,0 3 0 0,-1 1 0 0,1 0 0 0,0-4 0 0,-1 3 0 16,-6-3 0-16,6 4 0 0,1-4 0 0,-1 0 0 0,1 3 0 0,-6-3 0 15,4 0 0-15,2 0 0 0,-1-3 0 0,-5 3 0 0,5 0 0 0,-6 0 0 16,7-4 0-16,-1 4 0 0,-5-3 0 0,5 3 0 0,-6-4 0 0,6 4 0 15,-5-4 0-15,5 4 0 0,-6 0 0 0,6-3 0 0,-5 3 0 0,-2 0 0 0,8 0 0 16,-7-4 0-16,7 4 0 0,-8 0 0 0,2 0 0 0,5 0 0 0,-5 0 0 0,-2 0 0 16,8 0 0-16,-7 4 0 0,0-4 0 0,6 0 0 0,-5 0 0 0,-2 0 0 15,8-4 0-15,-7 4 0 0,1 0 0 0,-2 0 0 0,2-4 0 0,5 4 0 16,-6 0 0-16,0-4 0 0,-1 4 0 0,2-3 0 0,-1 3 0 0,0-4 0 0,0 1 0 16,0 3 0-16,0-4 0 0,0 1 0 0,7 3 0 0,-8-4 0 0,2 4 0 15,-2-4 0-15,2 4 0 0,-1 0 0 0,0-4 0 0,0 4 0 0,-1 0 0 0,2 0 0 16,-1 0 0-16,0 0 0 0,-7 0 0 0,7 0 0 0,1 0 0 0,-2 0 0 15,2 0 0-15,-8 0 0 0,7 0 0 0,-7 0 0 0,8 0 0 0,-8 0 0 16,8 0 0-16,-8 0 0 0,0 0 0 0,7 0 0 0,-6 0 0 0,-1 0 0 0,1 0 0 16,-1-3 0-16,8 3 0 0,-8 0 0 0,0-3 0 0,1 3 0 0,-1 0 0 15,1 0 0-15,-1-5 0 0,1 5 0 0,-1 0 0 0,1 0 0 0,0 0 0 0,-1-4 0 16,-6 4 0-16,6 0 0 0,1 0 0 0,0 0 0 0,-1 0 0 0,0 0 0 16,1 0 0-16,-7 0 0 0,6 0 0 0,1 0 0 0,0 4 0 0,-7-4 0 15,6 0 0-15,0 0 0 0,-6 0 0 0,8 0 0 0,-8 5 0 0,6-5 0 0,-6 0 0 16,6 0 0-16,-6 0 0 0,0 0 0 0,6 3 0 0,-6-3 0 0,0 0 0 15,0 0 0-15,0 0 0 0,0 0 0 0,0 0 0 0,0 0 0 0,0 0 0 0,0 0 0 16,0 0 0-16,0 0 0 0,0 0 0 0,0 0-59 0,-6 0-520 0,6 0-135 16,0 0-59-16,0 0-42 0,-6 3 28 0,6-3 42 0,-6 0 53 0,-2 0 53 15,2 4 58-15,0-4 61 0,-1 0 80 0,0 4 83 0,1-4 88 0,-7 4 90 16</inkml:trace>
  <inkml:trace contextRef="#ctx0" brushRef="#br0" timeOffset="93095.42">14270 12591 0 0,'7'-4'181'0,"-7"-3"174"0,0 4 78 0,0-1 64 0,0-4 58 0,0 5 59 16,0 0 58-16,0-2 47 0,0 2 49 0,0-1 38 0,-7 0 36 0,7 1 35 15,-7 3-5-15,7-4-872 0,-6 0 0 0,0 4 0 0,6-3 0 0,-7 3 0 16,0 0 0-16,7 0 0 0,-6 0 0 0,0 0 0 0,-1 3 0 0,7 1 0 0,-6 0 0 15,-1-1 0-15,-6 1 0 0,7 3 0 0,-1 4 0 0,0-3 0 0,1 3 0 16,-7 3 0-16,6 0 0 0,1 6 0 0,-7-2 0 0,7 4 0 0,-8 0 0 16,8 3 0-16,-1 0 0 0,-6 5 0 0,7-4 0 0,-1 7 0 0,-5 0 0 0,4 1 0 0,2-2 0 15,0 1 0-15,6 0 0 0,-7-1 0 0,0 6 0 0,7-9 0 0,0 4 0 16,-6-4 0-16,6 0 0 0,0-3 0 0,0 0 0 0,0-5 0 0,6 1 0 16,-6 0 0-16,0-7 0 0,7 4 0 0,0-8 0 0,-7 0 0 0,6-1 0 15,0-2 0-15,2-1-25 0,-2 0-409 0,0-3-50 0,1 0-144 0,6-4-148 0,-7 0-3 16,1 0 23-16,5-4 56 0,-4 0 59 0,4 1 47 0,-5-5 47 0,6 1 66 15,0 0 66-15,-7-4 69 0,8-4 67 0,-8 3 74 0,7-2 104 0</inkml:trace>
  <inkml:trace contextRef="#ctx0" brushRef="#br0" timeOffset="93379.6">14328 12979 0 0,'0'-7'216'0,"0"3"187"0,0 1 93 0,0-5 74 0,0 5 64 0,0-1 53 0,-6 0 46 16,6 1 36-16,0-1 34 0,0 0 25 0,0 1 27 0,0-1 24 0,0 1-561 15,-6 3-318-15,6-4 0 0,0 4 0 0,0-4 0 0,6 4 0 0,-6-3 0 16,6 3 0-16,-6 0 0 0,8-5 0 0,-2 5 0 0,0 0 0 0,1 0 0 16,-1 0 0-16,1 0 0 0,6 0 0 0,-7 0 0 0,0 5 0 0,8-5 0 0,-1 3 0 15,-6-3 0-15,5 4 0 0,-5 0 0 0,-1 3 0 0,8-4 0 0,-8 5 0 0,0-1 0 16,1 0 0-16,0 4 0 0,-1 0 0 0,-6 0 0 0,6 0 0 0,-6 4 0 16,0-1 0-16,0 2 0 0,0-2 0 0,0 4 0 0,-6-3 0 0,6 3 0 15,-6 1 0-15,-1-4 0 0,0 2 0 0,1-2 0 0,-7 4 0 0,6-5 0 16,-6 1 0-16,7-5 0 0,0 2 0 0,-8-1 0 0,8-4 0 0,-8 5 0 0,8-9 0 15,-7 0-404-15,7 1-63 0,-1 0-32 0,1-4-115 0,-1 0-116 0,1-4-4 16,6 0 11-16,0 1 49 0,0-5 50 0,0 5 52 0,0-5 50 0,0-3 77 0,6 4 76 16,1-4 67-16,-1 0 64 0,1 0 59 0,-1 1 84 0</inkml:trace>
  <inkml:trace contextRef="#ctx0" brushRef="#br0" timeOffset="93612.51">14667 12869 0 0,'0'-3'170'0,"7"-1"170"0,0 0 73 0,-7 1 58 0,6 3 49 0,-6 0 46 0,0 0 42 0,0 0 39 15,0 0 38-15,0 0 36 0,-6 3 35 0,6-3 31 0,-7 4 33 0,0-4-280 16,1 7-393-16,-1-3-147 0,1 0 0 0,0 3 0 0,-2 0 0 0,2 2 0 16,0-3 0-16,0 5 0 0,-2-3 0 0,2 2 0 0,0 5 0 0,-7 0 0 0,6-1 0 15,0 1 0-15,1 0 0 0,0 3 0 0,0 1 0 0,-2-1 0 0,8 0 0 16,-6-3 0-16,0 3 0 0,6 0 0 0,0-3 0 0,-7 3 0 0,7-4 0 16,0 2 0-16,0-5 0 0,0 3 0 0,7-3 0 0,-7 0 0 0,6-4 0 0,-6 4 0 15,6-3 0-15,2-5 0 0,-2 5 0 0,0-5 0 0,0 1 0 0,8-4 0 16,-8 0 0-16,7 0 0 0,-7 0-124 0,8-4-449 0,-2 4-124 0,2-6-68 0,-1 1-52 15,0 2 28-15,0-5 44 0,7 1 59 0,-8 0 61 0,1-5 59 0,1 6 58 16,-2-5 79-16,8 3 78 0,-7-2 81 0,-6 2 82 0</inkml:trace>
  <inkml:trace contextRef="#ctx0" brushRef="#br0" timeOffset="93831.39">14947 12954 0 0,'-6'3'262'0,"6"-3"196"0,-7 4 99 16,7 0 71-16,-6-1 59 0,6 1 45 0,0 0 40 0,0 3 35 0,-6-3 32 0,6-1 32 16,0 1 27-16,0-4-218 0,0 4-680 0,0-1 0 0,0-3 0 0,6 4 0 0,-6-4 0 15,6 0 0-15,1 0 0 0,-1 0 0 0,1 0 0 0,0 0 0 0,5 0 0 16,-5 0 0-16,6 0 0 0,0-4 0 0,0 4 0 0,0 0 0 0,0-3 0 16,0 3 0-16,7-4 0 0,-7 4 0 0,0-4 0 0,6 1 0 0,-5-1 0 0,-2 0-508 15,1 1-234-15,1 3-55 0,-2-4-38 0,8 0 31 0,-14 1 44 0,8-1 57 16,-1 0 59-16,-7 1 62 0,7-1 64 0,-6-3 76 0,-1 3 79 0,0 0 88 0,1 1 93 15</inkml:trace>
  <inkml:trace contextRef="#ctx0" brushRef="#br0" timeOffset="94079.36">15462 12723 0 0,'0'-4'245'0,"0"4"184"0,6-4 82 15,-6 4 71-15,0 0 67 0,-6 0 56 0,6 0 49 0,0 0 41 0,0-3 35 16,0 3 32-16,0 0 29 0,-7 0 25 0,7 3-894 0,0-3-22 0,-6 0 0 0,6 4 0 15,0-4 0-15,0 4 0 0,0-4 0 0,0 4 0 0,0-1 0 0,0 4 0 0,0 0 0 16,0 1 0-16,0-1 0 0,0 5 0 0,0 2 0 0,0-3 0 0,0 4 0 16,0 3 0-16,0 0 0 0,0 1 0 0,0 3 0 0,0-1 0 0,0 2 0 0,0 2 0 15,0-3 0-15,0 4 0 0,0-4 0 0,0 1 0 0,0 2 0 0,0-7 0 16,0 4 0-16,0 0 0 0,0-4 0 0,0-3 0 0,0-1 0 0,0 2 0 16,0-6 0-16,0 1 0 0,0 0-436 0,0-3-190 0,0-5-133 0,0 1-35 0,0-4-13 15,0 0 41-15,0 0 49 0,0-4 64 0,0-4 66 0,0 2 59 0,0-5 61 16,0 0 86-16,0 0 83 0,-6-8 75 0,6 4 82 0</inkml:trace>
  <inkml:trace contextRef="#ctx0" brushRef="#br0" timeOffset="94312.39">15455 12573 0 0,'7'-8'192'0,"-1"-3"173"0,-6 8 71 0,7-5 60 0,-7 5 58 16,7-5 57-16,-7 5 58 0,6 3 49 0,-6-4 47 0,6 4 38 0,-6-3 35 0,0 6 31 15,7 1 6-15,0-1-875 0,-7 1 0 0,6 0 0 0,0 3 0 0,1-3 0 0,0 4 0 16,-1-2 0-16,1 2 0 0,5 3 0 0,-4-1 0 0,-2 1 0 0,6 0 0 15,-5 5 0-15,6-2 0 0,-6 1 0 0,5 3 0 0,-4 0 0 0,-2 0 0 16,0 1 0-16,8 3 0 0,-8 0 0 0,-6 0 0 0,6 0 0 0,1 3 0 16,-7 1 0-16,6 1 0 0,-6 1 0 0,0-2 0 0,0 3 0 0,0-3 0 0,-6 3 0 15,6 1 0-15,-7-1 0 0,7 0 0 0,-6-4 0 0,0 4 0 0,-1-2 0 16,0-2 0-16,1 1 0 0,0-1-178 0,-2-3-504 0,2-4-178 0,0 1 3 0,-1-4 29 16,1-1 42-16,-1-3 47 0,0 0 67 0,1-7 66 0,0 0 64 0,0-1 64 15,-2-6 88-15,2-1 90 0,0-3 94 0,-1-4 139 0</inkml:trace>
  <inkml:trace contextRef="#ctx0" brushRef="#br0" timeOffset="94815.23">15970 12965 0 0,'0'-4'206'0,"0"0"177"15,0 4 82-15,0 0 62 0,0-3 52 0,0 3 53 0,0-4 49 0,0 4 48 0,0 0 45 16,7-4 40-16,-7 4 37 0,0 0 34 0,0-3-220 0,6 3-665 0,-6 0 0 16,6-4 0-16,1 4 0 0,-7 0 0 0,13-4 0 0,-7 4 0 0,1-3 0 15,6 3 0-15,-6-4 0 0,5 1 0 0,2 3 0 0,-2-4 0 0,8 0 0 0,-7 4 0 16,7-3 0-16,0-2 0 0,-1 2 0 0,1 0 0 0,-2 0 0 0,2-2 0 15,0 1 0-15,-1 1 0 0,1-1 0 0,0 0 0 0,-1 1 0 0,1-1 0 0,0 0 0 16,-1-3 0-16,0 3 0 0,-6 1 0 0,7-1 0 0,-7 0 0 0,6 1 0 16,-6-1 0-16,1 0 0 0,-2 1 0 0,-5-1 0 0,6 1 0 0,-7-1 0 15,1 4 0-15,-1-4 0 0,1 4 0 0,0-3 0 0,-1 3 0 0,-6 0 0 0,0-4 0 16,6 4 0-16,-6 0 0 0,0 0 0 0,0 0-58 0,0 0-435 0,0 0-170 16,-6 0-170-16,6-4 7 0,0 4 36 0,-6-3 48 0,6 3 54 0,-7-4 59 0,0 4 58 15,7-4 57-15,-6 1 58 0,-1-1 85 0,1 0 84 0,0 1 86 0,-8-5 132 16</inkml:trace>
  <inkml:trace contextRef="#ctx0" brushRef="#br0" timeOffset="95052.27">16335 12598 0 0,'0'0'210'0,"0"-4"185"0,-7 4 88 16,7-3 75-16,-6 3 66 0,6 0 57 0,0 0 56 0,0 0 40 0,-7 0 38 16,7 0 33-16,-6 0 30 0,6 0 30 0,0 3-631 0,0 1-277 0,0 0 0 0,0 3 0 15,0 0 0-15,0 1 0 0,0 3 0 0,0 0 0 0,0 4 0 0,0-1 0 16,0 5 0-16,0-1 0 0,0 4 0 0,0 3 0 0,0 1 0 0,6 0 0 0,-6 3 0 15,0 0 0-15,7 5 0 0,-7-5 0 0,0 4 0 0,6-4 0 0,-6 4 0 16,0-4 0-16,7 0 0 0,-7 1 0 0,0-5 0 0,6 1 0 0,-6 0 0 16,0-4 0-16,0-1 0 0,0 2 0 0,0-4 0 0,0-5 0 0,0 0 0 0,0-3 0 15,0 1 0-15,0-6 0 0,0 2 0 0,0 0 0 0,0-5-44 0,0-3-645 0,0 0-179 16,0 0 1-16,0 0 30 0,0 0 38 0,0 0 43 0,7-7 60 0,-7 3 63 16,0-8 72-16,0 5 76 0,0-4 97 0,0 1 95 0,0-5 88 0,0 0 135 15</inkml:trace>
  <inkml:trace contextRef="#ctx0" brushRef="#br0" timeOffset="95580.07">17116 12500 0 0,'0'-4'174'0,"7"-3"171"0,-7 3 75 0,0-3 59 0,6 7 54 16,-6-4 57-16,0 0 57 0,0 0 50 0,0 4 47 0,0 0 38 0,0 0 36 16,0 0 29-16,0-4 30 0,0 4-639 0,0 0-238 0,0 4 0 0,-6-4 0 15,6 4 0-15,0 0 0 0,-7 0 0 0,7 3 0 0,-6 4 0 0,-1 0 0 0,7-1 0 16,-7 5 0-16,1 4 0 0,0-1 0 0,0 7 0 0,-2 2 0 0,2-2 0 15,-7 4 0-15,7 4 0 0,-8 3 0 0,8 2 0 0,-8 2 0 0,2 0 0 0,6 4 0 16,-8-4 0-16,8 4 0 0,-7-4 0 0,-1 1 0 0,8-1 0 0,-6-3 0 16,5-1 0-16,-6-2 0 0,6-5 0 0,1 1 0 0,0-5 0 0,-2-4 0 15,2-2 0-15,0-4 0 0,6-1 0 0,-6-3 0 0,6-3 0 0,-8-1 0 0,8-3 0 16,-6-1 0-16,6-3 0 0,0 0 0 0,0 0-341 0,-6-3-151 0,6-5-149 16,0 1-155-16,0 0-4 0,0-1 15 0,6-6 50 0,-6-1 55 0,6 1 63 15,-6-5 62-15,8 1 83 0,-8-1 82 0,6-3 64 0,0 1 62 0,0-1 66 0,2-1 99 16</inkml:trace>
  <inkml:trace contextRef="#ctx0" brushRef="#br0" timeOffset="95862.66">17123 12628 0 0,'0'-12'194'0,"6"1"185"0,1-3 92 0,0 3 70 0,-7 0 58 16,6 1 50-16,-6 2 41 0,6-3 35 0,-6 3 33 0,0 1 28 0,6-1 28 15,-6 5 32-15,0-4-107 0,0 3-739 0,8 1 0 0,-8-1 0 0,0 0 0 16,0 4 0-16,6 0 0 0,-6 0 0 0,6 4 0 0,1 0 0 0,-7-1 0 15,6 1 0-15,1 3 0 0,6 4 0 0,-7-4 0 0,0 4 0 0,2 5 0 0,4-2 0 16,2 4 0-16,-8 0 0 0,7 5 0 0,-7 2 0 0,8 1 0 0,-2-1 0 0,2 4 0 16,-8 5 0-16,7-1 0 0,-6-1 0 0,6 5 0 0,-7-4 0 0,8 4 0 15,-8-1 0-15,0-3 0 0,1 5 0 0,-1-6 0 0,1 5 0 0,-1-5 0 16,1-3 0-16,-7 1 0 0,6 0 0 0,0-5 0 0,-6 1 0 0,8-1 0 16,-8-2 0-16,0-1 0 0,6-4 0 0,-6 0 0 0,0-3 0 0,0 3 0 0,0-3 0 0,0-5 0 15,0 1 0-15,0 0 0 0,0 1 0 0,0-5 0 0,0 0 0 16,-6 1 0-16,6-5 0 0,0 1-422 0,-8-4-143 0,2 4-83 0,6-4-80 0,-6-4-73 15,-1 0 31-15,1 1 47 0,-1-8 60 0,1 3 61 0,-7-4 57 0,-1 3 59 16,2-7 82-16,5 2 82 0,-12-4 72 0,6 3 71 0</inkml:trace>
  <inkml:trace contextRef="#ctx0" brushRef="#br0" timeOffset="96016.23">17084 13133 0 0,'-6'-3'175'0,"-2"-5"174"0,8 5 81 0,-6-1 61 0,6 0 53 16,0 1 54-16,-6 3 49 0,6-4 51 0,0 4 48 0,0 0 45 0,0 0 46 15,6-4 34-15,-6 1 34 0,0 3-796 0,6-4-109 0,-6 0 0 0,8 4 0 0,-8-4 0 16,6 1 0-16,0-1 0 0,0 1 0 0,1-1 0 0,6 1 0 0,-6-1 0 15,6-4 0-15,-6 5 0 0,5-4 0 0,2-1 0 0,-2 0 0 0,1 5 0 0,7-5 0 16,-8 1 0-16,2 0 0 0,-1-4 0 0,0 4-358 0,6-1-371 0,-5-3-128 16,5 4 8-16,-6 0 29 0,7-1 43 0,-7-3 43 0,-1 8 67 0,8-4 71 0,-7-1 65 15,0 5 71-15,0-2 95 0,1 2 97 0,-2 3 109 0,2 0 138 0</inkml:trace>
  <inkml:trace contextRef="#ctx0" brushRef="#br0" timeOffset="96728.48">18086 12712 0 0,'0'-4'237'0,"-6"1"187"0,6-1 90 0,0-3 74 0,0 3 66 0,-6 4 52 16,6-4 48-16,0 1 35 0,0 3 34 0,0-4 28 0,0 4 28 0,0 0 27 16,0 0-840-16,0 0-66 0,0 0 0 0,0 0 0 0,0 0 0 0,0 4 0 0,0-4 0 15,6 3 0-15,0-3 0 0,2 4 0 0,-2 0 0 0,0-1 0 0,0 1 0 16,8 0 0-16,-1-4 0 0,0 7 0 0,0-4 0 0,7 1 0 0,-8 0 0 0,8 0 0 15,-1-1 0-15,1 1 0 0,6-1 0 0,-7 1 0 0,7-4 0 0,-6 3 0 16,-1 1 0-16,7-4 0 0,1 4 0 0,-8 0 0 0,8-4 0 0,-1 3 0 0,-7-3 0 16,7 3 0-16,-6-3 0 0,-1 0 0 0,1 0 0 0,0 5 0 0,-1-5 0 15,0 0 0-15,-6 4 0 0,1-4 0 0,5 0 0 0,-6 3 0 0,0-3 0 16,-7 0 0-16,8 4 0 0,-2-4 0 0,-5 0 0 0,0 4 0 0,-1-4 0 0,0 0 0 16,1 0 0-16,-7 0 0 0,6 0 0 0,1 3 0 0,-7-3 0 0,0 0 0 15,0 0 0-15,0 0 0 0,0 0 0 0,0 0 0 0,0 0 0 0,0 0 0 0,0 0 0 16,0 0 0-16,0 0 0 0,0 0 0 0,0 0 0 0,0 0 0 0,0 4 0 15,0-4 0-15,-7 0 0 0,7 4 0 0,-6-1 0 0,-1-3 0 0,7 4 0 0,-6 0 0 16,0 3 0-16,-8 0 0 0,8-3 0 0,-7 7 0 0,6-4 0 0,-6 4 0 16,1 4 0-16,-8-4 0 0,6 7 0 0,-5-4 0 0,0 5 0 0,0-1 0 15,-1 4 0-15,0 0 0 0,1 0 0 0,-7 4 0 0,-1-4 0 0,8 3 0 0,-8 1 0 16,8-4 0-16,-7 4 0 0,6-5 0 0,-6 6 0 0,7-5 0 0,-1-1 0 16,-6-2 0-16,7-1 0 0,6 0 0 0,-6-3 0 0,5-1 0 0,-5-2 0 15,6-1 0-15,6 0 0 0,-5-4 0 0,-2 0 0 0,8-3 0 0,0 0 0 0,-1-1 0 16,0-3 0-16,1 0-228 0,6-3-662 0,-7-1-1 0,7 0 27 0,0 1 34 0,0-5 38 15,7 1 46-15,-7-4 52 0,6 4 73 0,1-5 80 0,0-2 98 16,-1 3 98-16,0-3 115 0,0-1 154 0</inkml:trace>
  <inkml:trace contextRef="#ctx0" brushRef="#br0" timeOffset="97361.91">19650 12500 0 0,'0'0'127'0,"0"-4"172"16,0 0 83-16,-7 4 69 0,7-3 59 0,-6 3 53 0,6-4 47 0,-6 4 43 0,6 0 37 15,-8 0 37-15,2 0 35 0,0 0 39 0,-1 0 35 0,0 4-240 16,1-1-412-16,0 1-184 0,-7 3 0 0,6 1 0 0,0-2 0 0,1 6 0 0,0 2 0 16,-8 2 0-16,8 2 0 0,0-1 0 0,-1 5 0 0,-6 1 0 0,6 2 0 15,-5 5 0-15,4-1 0 0,2 0 0 0,0 4 0 0,-1 0 0 0,-6 4 0 0,7-4 0 16,6 4 0-16,-7-5 0 0,1 5 0 0,0-4 0 0,6 4 0 0,0-4 0 16,-8 0 0-16,8-4 0 0,0 0 0 0,0-3 0 0,8 3 0 0,-8-7 0 0,6 4 0 15,-6-8 0-15,6 3 0 0,1-1 0 0,-1-6 0 0,1 1 0 0,-1-4 0 16,1 0 0-16,-1 0 0 0,0-4-372 0,8 1-340 0,-8-1-73 0,8-4-55 0,-1-3 27 15,-7 0 41-15,7 0 54 0,0-3 62 0,0-1 60 0,0-3 65 0,-6-1 74 16,5-3 72-16,2 0 91 0,-2-3 94 0</inkml:trace>
  <inkml:trace contextRef="#ctx0" brushRef="#br0" timeOffset="97828.68">19852 12804 0 0,'0'-8'181'0,"0"-3"166"0,0 4 66 0,0 3 54 0,0-3 47 0,0 2 41 16,0-1 41-16,0 2 31 0,0 0 27 0,0 0 27 0,0 4 23 0,0-3 26 16,0 3 24-16,0 0-297 0,0 0-349 0,0 3-42 0,0 1 5 0,0 4-9 15,0-2-9-15,0 3-13 0,0 2-10 0,0 0-6 0,0 0-3 0,0 3-3 0,0 1 0 16,0 3-18-16,0 0 0 0,0 1 0 0,0-1 0 0,0 1 0 0,0-1 0 16,0 0-1-16,0 0-8 0,6 1-3 0,-6-5 2 0,0 1 1 0,0-4 0 15,6 1 1-15,-6-2 2 0,0-2 3 0,0-1 3 0,7-4 3 0,-7 1 2 0,7-1 0 16,-7-3 0-16,6-3-1 0,-6 3-3 0,7-7-3 0,-1 3-2 0,-6-3-5 15,6-4-6-15,2-1-4 0,-2 1-4 0,0 0-3 0,0-3-5 0,1-1 0 16,6-3 0-16,-6 3 1 0,-1-3 2 0,1 0 6 0,0 0 4 0,-1-1 11 16,0-3 11-16,1 7 14 0,0-3 16 0,-1 4 12 0,0-1 15 0,-6 0 10 0,7 4 8 15,-7-1-52-15,6 6-27 0,-6-6 0 0,7 5 0 0,-7 4 0 0,0-1 0 16,0 1 0-16,0-1 0 0,7 4 0 0,-7 0 0 0,0 0 0 0,0 0 0 0,0 4 0 16,0-1 0-16,6 1 0 0,-6 3 0 0,0 0 0 0,0 4 0 0,6-3 0 15,-6 7 0-15,7-4 0 0,-7 3 0 0,7 1 0 0,-7 3 0 0,6 0 0 0,-6 4 0 16,6 4 0-16,1-4 0 0,-7 4 0 0,7-1 0 0,-7 1 0 0,6 3 0 15,-6-3 0-15,7 3 0 0,-7-3 0 0,6 4 0 0,-6-5 0 0,0 1 0 16,0-1 0-16,6-3 0 0,-6 0 0 0,0 0 0 0,0-4 0 0,0 0 0 0,0-2 0 16,-6-2 0-16,6-3 0 0,0 0 0 0,0 0 0 0,0-4 0 0,-6 1 0 15,6-5 0-15,-7 5 0 0,7-5 0 0,-6-3 0 0,-1 0 0 0,7 0 0 0,-7 0 0 16,1-3 0-16,0-1 0 0,-8 0 0 0,8-3 0 0,0-4 0 0,-8 4 0 16,8-4-54-16,-7 0-820 0,7-4-12 0,-1 1 22 0,-6-2 33 0,7 2 38 15,-1-1 47-15,0-3 51 0,1 3 68 0,-1 0 72 0,7 1 78 0,-6 0 82 0,6 3 121 16,-7-1 154-16</inkml:trace>
  <inkml:trace contextRef="#ctx0" brushRef="#br0" timeOffset="98078.69">20327 13030 0 0,'6'0'273'0,"-6"0"188"16,7 0 84-16,0 0 70 0,-7 0 60 0,0 0 49 0,6 0 45 0,-6 0 36 15,0 0 34-15,6-3 30 0,-6 3 32 0,7 0-186 0,-7 0-715 0,7 0 0 0,-1 0 0 16,1 0 0-16,-7 0 0 0,6 0 0 0,0 0 0 0,1 0 0 0,0-4 0 16,-1 4 0-16,0 0 0 0,2 0 0 0,4-4 0 0,-5 4 0 0,6 0 0 15,0-3 0-15,-7-1 0 0,14 1 0 0,-14-1 0 0,8 0 0 0,-1 1 0 0,-1-5 0 16,8 5 0-16,-14-5 0 0,8 5 0 0,-1-5 0 0,-1 5 0 0,-5-5-453 16,6 5-356-16,1-1-31 0,-8 0-4 0,7 4 34 0,-7-3 42 0,1 3 57 15,6 0 58-15,-7 3 69 0,0-3 68 0,2 4 80 0,-2-4 81 0,0 4 96 0,1-1 108 16</inkml:trace>
  <inkml:trace contextRef="#ctx0" brushRef="#br0" timeOffset="98312.72">20854 12734 0 0,'0'-7'265'16,"8"-1"185"-16,-8 1 85 0,0 0 68 0,0 3 60 0,0 0 51 0,0-3 48 0,0 3 38 15,0 1 36-15,0 3 30 0,0-4 27 0,0 4-89 0,0 0-804 0,0 0 0 0,-8 0 0 16,8 4 0-16,0-1 0 0,0 1 0 0,0 0 0 0,8 3 0 0,-8 0 0 15,0 0 0-15,0 5 0 0,0-2 0 0,0 5 0 0,6 4 0 0,-6-5 0 16,0 5 0-16,0 3 0 0,6-1 0 0,-6 1 0 0,0 4 0 0,0-4 0 0,0 4 0 16,6-1 0-16,-6 1 0 0,0-4 0 0,0 3 0 0,0-2 0 0,0-2 0 15,0 2 0-15,7-1 0 0,-7-4 0 0,0-4 0 0,0 4 0 0,0-2 0 0,0-5 0 16,0 0 0-16,-7 0-137 0,7-8-588 0,0 5-144 0,0-5 8 0,0 1 28 16,0-4 41-16,0 0 43 0,0 0 59 0,0 0 61 0,0-7 73 0,-6-1 76 15,6 1 100-15,0 0 99 0,0-4 107 0,0-4 139 0</inkml:trace>
  <inkml:trace contextRef="#ctx0" brushRef="#br0" timeOffset="98595.21">20952 12444 0 0,'0'-3'262'0,"0"-5"179"0,0 2 72 0,7 1 63 0,-7 2 52 15,0-1 52-15,0 0 50 0,0 1 38 0,0 3 35 0,0-4 26 0,0 4 28 16,0 0 28-16,0 0-666 0,0 0-219 0,0 0 0 0,0 0 0 0,6 0 0 0,-6 0 0 15,7 0 0-15,-7 4 0 0,6-4 0 0,1 3 0 0,0 1 0 0,-1 0 0 0,7-1 0 16,-6 5 0-16,-1-5 0 0,7 8 0 0,0-3 0 0,-6 2 0 0,5 2 0 16,2-1 0-16,-8 4 0 0,7-1 0 0,0 1 0 0,-6 3 0 0,5 0 0 15,-4 4 0-15,4 0 0 0,-6 1 0 0,1-2 0 0,0 5 0 0,-1 0 0 0,-6 3 0 16,7-1 0-16,-7 3 0 0,6-2 0 0,-6 4 0 0,0-4 0 0,0 4 0 16,-6 0 0-16,6 4 0 0,-7-5 0 0,7 2 0 0,-6-2 0 0,-1 2 0 0,0-2 0 15,1-3 0-15,0 5 0 0,0-5-416 0,-2 0-453 0,-4-3-4 0,5-1 28 16,1-2 37-16,-8-1 38 0,8-4 56 0,0-3 58 0,-1-1 69 0,0-2 70 15,1-5 82-15,0 0 84 0,-1-7 103 0,0 0 146 0</inkml:trace>
  <inkml:trace contextRef="#ctx0" brushRef="#br0" timeOffset="99095.04">21467 12855 0 0,'-7'0'201'0,"7"3"172"0,0-3 71 16,-6 4 56-16,6-4 44 0,0 4 56 0,0-4 57 0,0 0 53 0,0 0 51 15,0 3 42-15,0-3 41 0,0 0 33 0,6 0 0 0,-6 0-877 0,7 0 0 0,-1 0 0 16,1 0 0-16,0 0 0 0,5 0 0 0,-6 0 0 0,8-3 0 0,-1 3 0 16,0-4 0-16,6 4 0 0,-5-4 0 0,5 4 0 0,1-3 0 0,-1-1 0 0,0 0 0 15,1 1 0-15,0-1 0 0,5 0 0 0,-5 1 0 0,0-4 0 0,6 3 0 16,-7-3 0-16,1 3 0 0,-1-3 0 0,1 3 0 0,0-3 0 0,-1-1 0 16,-6 5 0-16,6-5 0 0,-5 5 0 0,-1-6 0 0,0 6 0 0,0-4 0 0,-7 3 0 15,8 0 0-15,-8 1 0 0,0-1 0 0,1 1-266 0,-7 3-212 0,7-4-170 16,-7 4-173-16,0 0 17 0,0 0 42 0,0-3 57 0,-7 3 55 0,7-4 48 0,-7 4 48 15,1 0 53-15,0-4 55 0,-2 4 73 0,2 0 75 0,0-4 89 0,-7 4 135 16</inkml:trace>
  <inkml:trace contextRef="#ctx0" brushRef="#br0" timeOffset="99312.45">21825 12624 0 0,'0'-3'234'0,"-6"3"170"0,-1-5 98 0,7 5 78 0,-7-4 68 0,7 4 53 15,0 0 46-15,-6 0 41 0,6 0 35 0,-6 0 30 0,6 0 33 0,-7 0 15 16,7 0-777-16,0 4-124 0,0-4 0 0,0 5 0 0,-7 2 0 0,7-3 0 0,0 3 0 15,0 4 0-15,0 0 0 0,0 3 0 0,0 1 0 0,0 0 0 0,0 7 0 16,0-5 0-16,0 10 0 0,0-5 0 0,0 7 0 0,0-4 0 0,0 5 0 16,0-1 0-16,0 0 0 0,0 1 0 0,0-1 0 0,0-4 0 0,0 6 0 0,7-6 0 15,-7-3 0-15,0 0 0 0,0-1 0 0,0-2 0 0,0-1 0 0,7-3 0 0,-7-4 0 16,0 0 0-16,6 0 0 0,-6-4 0 0,0 1-412 0,6-5-313 0,-6-3-135 16,7 0 12-16,0 0 31 0,-7-3 47 0,6-2 51 0,0-1 65 0,1-5 66 15,-7 3 66-15,6-2 67 0,1-6 93 0,0 2 94 0,-1-1 104 0,0-3 137 0</inkml:trace>
  <inkml:trace contextRef="#ctx0" brushRef="#br0" timeOffset="99596.98">22489 12459 0 0,'0'-4'270'0,"0"-3"197"0,0 0 100 15,0 3 70-15,0 0 58 0,0 1 46 0,0 0 39 0,-6-2 38 0,6 2 30 16,0 3 31-16,-7-4 25 0,7 4-319 0,-6 0-585 0,6 0 0 0,-6-4 0 15,6 4 0-15,0 4 0 0,0-4 0 0,0 4 0 0,0 4 0 0,0-2 0 16,0 2 0-16,0 3 0 0,0 3 0 0,6 2 0 0,-6-2 0 0,0 7 0 0,0 2 0 16,0-1 0-16,0 7 0 0,0 1 0 0,0-1 0 0,0 4 0 0,0 3 0 0,0-3 0 15,0 4 0-15,-6 0 0 0,6-5 0 0,0 5 0 0,-8-4 0 0,8 0 0 16,-6 0 0-16,6-4 0 0,-6 1 0 0,6-5 0 0,0-3 0 0,-6 0 0 16,6-4 0-16,0-3 0 0,0 0 0 0,0-5 0 0,0 2 0 0,0-8 0 15,-8 3 0-15,8-3 0 0,0-4 0 0,0-4 0 0,0 1-278 0,0-1-227 0,0-4-164 16,0-3-162-16,-6 0 9 0,6-4 38 0,0 1 49 0,0-4 53 0,0-4 64 0,0 0 65 15,-6-3 78-15,6-2 75 0,0-2 71 0,0 0 68 0,0-4 74 0,-7 4 125 16</inkml:trace>
  <inkml:trace contextRef="#ctx0" brushRef="#br0" timeOffset="100062.33">22430 12360 0 0,'8'-10'220'0,"-8"-2"173"0,6 2 70 0,-6 2 60 0,6 0 55 16,-6 5 56-16,6-5 54 0,-6 5 44 0,8-1 38 0,-8 1 34 0,0-1 33 15,6 0 30-15,0 1-185 0,1 3-682 0,-1-4 0 0,8 4 0 0,-8-4 0 16,0 4 0-16,0-3 0 0,8-1 0 0,-1 0 0 0,-7 4 0 0,8-3 0 15,5 3 0-15,-6-4 0 0,0 0 0 0,7 4 0 0,-8 0 0 0,8-3 0 0,0 3 0 16,-1 0 0-16,-6 0 0 0,6 3 0 0,1-3 0 0,-7 4 0 0,7 0 0 0,-7-1 0 16,0 1 0-16,0 3 0 0,0 1 0 0,-7-1 0 0,7 0 0 0,-6 4 0 15,0 0 0-15,-7 1 0 0,0 2 0 0,6-3 0 0,-12 7 0 0,6-3 0 16,-7 3 0-16,0-3 0 0,1 7 0 0,-1-4 0 0,-5 5 0 0,5-5 0 16,-6 4 0-16,0-1 0 0,0 1 0 0,0-3 0 0,0 2 0 0,-6-2 0 0,5-1 0 15,1-3 0-15,0 3 0 0,0-3 0 0,7-4 0 0,-8 0 0 0,2 0 0 0,5-4 0 16,0 0 0-16,1-3 0 0,0 3 0 0,-1-7 0 0,7 4 0 0,-6 0 0 15,6-4 0-15,0 0 0 0,0 0 0 0,0 0 0 0,0 0 0 0,0 0 0 16,0 0 0-16,0 0 0 0,0 0 0 0,6 0 0 0,-6 0 0 0,7-4 0 0,-7 4 0 16,6 0 0-16,0 0 0 0,1-4 0 0,0 4 0 0,5-4 0 0,-4 4 0 0,4-3 0 15,-5 3 0-15,6-4 0 0,0 1 0 0,-1-1 0 0,2 1 0 0,-1-1 0 16,0 0 0-16,6 0 0 0,-5 1 0 0,-2-1 0 0,2 1 0 0,5-1 0 16,-6 0 0-16,0 1 0 0,0 3 0 0,0-4 0 0,0 4 0 0,0-4 0 15,0 4 0-15,1 4 0 0,-8-4 0 0,7 0 0 0,0 4 0 0,-7-1 0 16,1 1 0-16,-1 3 0 0,0 0 0 0,2 1 0 0,-2 3 0 0,-6-1 0 0,6 2 0 15,-6 3 0-15,0-1 0 0,0 1 0 0,-6 3 0 0,6 4 0 0,-6-4 0 0,-2 4 0 16,2 4 0-16,0-4 0 0,-7 4 0 0,0-1 0 0,0 1 0 0,-1 3 0 16,2 1 0-16,-8-5 0 0,7 5 0 0,-7-1 0 0,1-4 0 0,-1 5 0 15,1-4 0-15,0-1 0 0,-1 1 0 0,0-4 0 0,1-1 0 0,5-2 0 16,-5 0 0-16,0-5 0 0,0-3 0 0,5-4 0 0,1 1 0 0,-6-5-368 0,6-3-434 16,6 0-73-16,-6-3 16 0,0-5 32 0,6 1 42 0,1-8 41 0,0 1 63 15,-1-1 66-15,0-4 83 0,1 1 84 0,-1-4 109 0,1 0 110 0</inkml:trace>
  <inkml:trace contextRef="#ctx0" brushRef="#br0" timeOffset="105211.47">15045 15976 0 0,'0'0'128'0,"0"0"147"0,0 0 47 0,0 0 33 0,0 0 27 15,0 0 44-15,0 0 48 0,0 4 50 0,0-4 49 0,7 3 35 0,-7-3 30 16,0 0 24-16,0 0 24 0,0 0-245 0,6 0-293 0,-6 0-19 0,6 0 16 0,2-3 10 16,-2 3 9-16,0 0-23 0,1 0-29 0,6 0-27 0,-7 0-29 0,1 0-6 15,5 0-5-15,2 0 1 0,-8 3 6 0,7-3 6 0,-6 4 7 0,6-4 12 16,-7 4 9-16,8-1-3 0,-8 1-83 0,7 0 0 0,-6 3 0 0,-1-3 0 0,1 3 0 15,-1 0 0-15,0 0 0 0,1 1 0 0,0 2 0 0,-7-1 0 0,0 2 0 16,6 3 0-16,-6-3 0 0,0 4 0 0,-6-1 0 0,6 1 0 0,-7-1 0 16,7 5 0-16,-7-1 0 0,1 1 0 0,0 3 0 0,-7-4 0 0,6 0 0 0,-6 4 0 15,7-4 0-15,-8 1 0 0,2 3 0 0,-2-4 0 0,1 0 0 0,7-3 0 0,-8 0 0 16,2 3 0-16,-1-7 0 0,0 3 0 0,0-3 0 0,7 0 0 0,-8-2 0 16,8-3 0-16,-8 2 0 0,8-1 0 0,0-3 0 0,-1-1 0 0,1-3 0 0,-1 4 0 15,0-4 0-15,7 0-110 0,-6 0-375 0,6-4-95 0,-6 1-97 0,6 3-61 16,0 0-51-16,0-8 41 0,6 1 51 0,-6 0 57 0,0 0 57 0,6-1 56 0,1-3 55 15,0 0 84-15,-1 0 80 0,1 0 73 0,-1 0 72 0</inkml:trace>
  <inkml:trace contextRef="#ctx0" brushRef="#br0" timeOffset="105762.36">15508 15925 0 0,'0'-3'141'0,"0"-5"171"0,0 4 82 0,-7-2 64 16,7-3 53-16,0 6 56 0,0-1 53 0,0 0 45 0,-7 1 42 0,7-1 37 15,0 0 35-15,0 4 32 0,-6-3 33 0,6 3-261 0,-6 0-528 0,6-3-55 0,-7 3 0 16,7 3 0-16,0-3 0 0,-7 0 0 0,7 0 0 0,-6 3 0 0,-1-3 0 15,1 4 0-15,6 0 0 0,-6 3 0 0,-1-3 0 0,0 3 0 0,1 4 0 16,0 1 0-16,-2-2 0 0,2 1 0 0,0 3 0 0,-1 1 0 0,1 4 0 0,-7-1 0 16,6 4 0-16,1-3 0 0,0 3 0 0,-2 3 0 0,2-3 0 0,0 0 0 15,-1 4 0-15,1-5 0 0,-1 2 0 0,7 2 0 0,-6-3 0 0,6-4 0 0,0 5 0 16,0-5 0-16,0 5 0 0,0-6 0 0,0-2 0 0,6 3 0 0,1-3 0 0,-7-1 0 16,6 1 0-16,1-4 0 0,-1 3 0 0,0-3 0 0,8-3 0 0,-8 4 0 15,1-6 0-15,6 2 0 0,-7-1 0 0,1 0 0 0,5 0 0 0,-4-3 0 0,4 4 0 16,-5-5 0-16,6 1 0 0,-7 0 0 0,7-4 0 0,-6 3 0 0,0 1 0 15,5-4 0-15,-5 0-489 0,0 0-211 0,5 0-148 0,-5-4 8 0,0 4 34 16,-1-3 49-16,7 3 50 0,-7-4 65 0,2 0 67 0,-2 1 60 0,-6-1 60 0,6 0 91 16,0 0 92-16,-6 1 94 0,7-4 135 0</inkml:trace>
  <inkml:trace contextRef="#ctx0" brushRef="#br0" timeOffset="106545.44">15865 16467 0 0,'0'3'196'0,"0"-3"172"0,-6 4 76 0,6-4 50 0,0 0 40 0,0 0 47 15,0 0 46-15,0 0 54 0,0 0 54 0,0 0 43 0,0 0 42 0,6 4 35 0,-6-4 33 16,0 0-698-16,0 0-190 0,8 0 0 0,-2-4 0 0,0 4 0 0,1 0 0 16,-1 0 0-16,1 0 0 0,6-4 0 0,-1 4 0 0,-4 0 0 0,4-3 0 15,8 3 0-15,-7-4 0 0,0 4 0 0,6-4 0 0,-5 1 0 0,5 3 0 0,-6-4 0 16,6 1 0-16,1-1 0 0,-7 0 0 0,7 4 0 0,-8-3 0 0,8-1 0 0,-7 0 0 15,1 1 0-15,4 3 0 0,-4-4 0 0,-1 4 0 0,0-4 0 0,-6 1 0 16,5 3 0-16,2-4 0 0,-8 4 0 0,0-4 0 0,1 4 0 0,6 0 0 16,-6-3 0-16,-7 3 0 0,6 0 0 0,1-4 0 0,-1 4 0 0,-6 0 0 0,7-4 0 15,-7 4 0-15,6-3 0 0,-6 3 0 0,0-4 0 0,6 4-328 0,-6-4-391 16,0 1-142-16,8 3 12 0,-8-4 29 0,6 0 46 0,-6 1 45 0,0-4 65 0,6 3 67 16,-6 0 63-16,7 1 69 0,-7-5 94 0,6 5 95 0,-6 0 105 0,7-3 138 15</inkml:trace>
  <inkml:trace contextRef="#ctx0" brushRef="#br0" timeOffset="107112.05">16680 16009 0 0,'0'-7'190'0,"6"3"170"0,-6-3 71 0,0 3 49 0,7 0 41 16,-7 1 37-16,0-1 37 0,0 0 36 0,0 4 33 0,0 0 38 0,0 0 35 15,0 0 31-15,0 0 30 0,0 0-301 0,0 4-363 0,0 0-47 0,0 3-49 16,0-3-38-16,0 7 0 0,0-4 0 0,0 4 0 0,0 0 0 0,0 3 0 0,0 2 0 16,0 2 0-16,0 0 0 0,6 0 0 0,-6 4 0 0,0 0 0 0,0 0 0 15,0-1 0-15,0 6 0 0,0-5 0 0,0 0 0 0,0 0 0 0,0 0 0 16,0-5 0-16,0 6 0 0,0-5 0 0,7-3 0 0,-7 3 0 0,0-7 0 0,0 4 0 16,0-4 0-16,0 0 0 0,7-4 0 0,-7 0 0 0,0 1 0 0,0 0 0 15,6-4 0-15,-6-4 0 0,0 3 0 0,6-3 0 0,-6 0 0 0,7 0 0 0,-7-3 0 16,7-1 0-16,-1-1 0 0,0-2 0 0,1 0 0 0,-1-4 0 0,1 0 0 0,0 0 0 15,5-4 0-15,-4 1-20 0,-2-5-37 0,6 5 2 0,-5-4 9 0,6-2 7 16,-6-1 6-16,5 3 9 0,-4-1 6 0,-2-2 8 0,6 2 8 0,-4 1 11 16,-2 0 16-16,0 2 15 0,1 2 17 0,-1-1 18 0,1 1 16 0,0 3-84 0,-1-4-7 15,-6 8 0-15,6-4 0 0,-6 3 0 0,0 1 0 0,6 4 0 0,-6-4 0 16,0 3 0-16,0 0 0 0,8 4 0 0,-8-3 0 0,0 3 0 0,0 0 0 0,0 0 0 16,0 0 0-16,0 0 0 0,0 0 0 0,0 0 0 0,0 0 0 0,0 0 0 15,0 3 0-15,0-3 0 0,0 0 0 0,0 4 0 0,0 0 0 0,0-1 0 16,0 4 0-16,0 0 0 0,0 1 0 0,0 3 0 0,0 4 0 0,6-4 0 0,-6 7 0 15,0 0 0-15,0 0 0 0,0 5 0 0,0 2 0 0,6 1 0 0,-6 3 0 0,0 0 0 16,0 1 0-16,0 3 0 0,0-4 0 0,7 8 0 0,-7-5 0 0,0 2 0 16,0-1 0-16,0-1 0 0,0-2 0 0,0 3 0 0,0-4 0 0,0 4 0 0,0-7 0 15,0 3 0-15,0-3 0 0,-7-1 0 0,7-3 0 0,0 0 0 0,-6 0 0 0,6-4 0 16,0 1 0-16,-6-1 0 0,6-3 0 0,-8 0 0 0,8-1 0 0,-6 1 0 16,0-4 0-16,6 0 0 0,-6 0 0 0,-1-4 0 0,0 0 0 0,1 1 0 0,-1-2 0 15,1 0 0-15,0 0 0 0,-2-2 0 0,-4-4 0 0,6 0 0 0,-2 0 0 0,-4 0 0 16,-1-4 0-16,6-2 0 0,-6 0 0 0,1-4 0 0,-2 3-505 0,-6-4-364 15,7-4 1-15,1 4 24 0,-2-7 39 0,2 0 44 0,-2-1 56 0,8 1 59 0,-7-1 68 16,7-2 70-16,-8-1 80 0,8 3 84 0,0-3 106 0,-2 0 146 0</inkml:trace>
  <inkml:trace contextRef="#ctx0" brushRef="#br0" timeOffset="107829.03">17494 16280 0 0,'-7'-4'203'0,"7"-3"178"0,-6 3 81 0,6 1 64 0,-6-1 58 0,6 1 51 0,0 3 49 16,-7-4 39-16,7 4 39 0,0-4 32 0,-7 4 30 0,7 0 33 0,0 0-101 16,0 0-756-16,0 0 0 0,0 0 0 0,7 0 0 0,-7 4 0 0,7 0 0 0,-7-4 0 15,6 3 0-15,7 4 0 0,-7-3 0 0,8 0 0 0,-2 3 0 0,2 0 0 0,-1-3 0 16,6 4 0-16,-6-1 0 0,7 4 0 0,-1-4 0 0,7 0 0 0,-6 2 0 15,0-3 0-15,-1 5 0 0,7-3 0 0,-6-1 0 0,5 0 0 0,-5 0 0 16,6 1 0-16,-6-5 0 0,-1 5 0 0,7-1 0 0,-6-3 0 0,-1 3 0 0,-5-3 0 16,4-1 0-16,2 5 0 0,-7-5 0 0,1 1 0 0,6 0 0 0,-8-4 0 15,-6 3 0-15,8 1 0 0,-1-4 0 0,-7 3 0 0,0 1 0 0,2-4 0 0,-2 4 0 16,0-4 0-16,0 3 0 0,-6-3 0 0,7 0 0 0,0 4 0 0,-7-4 0 16,0 0 0-16,0 4 0 0,6-4 0 0,-6 0 0 0,0 0 0 0,0 0 0 0,0 0 0 15,0 0 0-15,0 3 0 0,0-3 0 0,-6 5 0 0,6-5 0 0,0 4 0 0,0-4 0 16,-7 3 0-16,0 0 0 0,1 1 0 0,6 3 0 0,-12-3 0 0,4 3 0 15,2 0 0-15,-7 5 0 0,0-5 0 0,0 4 0 0,-7 0 0 0,8 3 0 16,-8 1 0-16,7-4 0 0,-7 7 0 0,-6-2 0 0,7-2 0 0,-1 4 0 0,0-3 0 16,-5 3 0-16,5-3 0 0,0 0 0 0,-6 2 0 0,7-1 0 0,-1-2 0 0,1-3 0 15,-1 3 0-15,8-2 0 0,-8-1 0 0,0 0 0 0,7-4 0 0,0 4 0 16,-6-3 0-16,5-1 0 0,2-4 0 0,5 5 0 0,-6-5 0 0,0 1 0 0,7-1 0 16,-1-3 0-16,0 0 0 0,1 0 0 0,0 0-545 0,-1-3-335 0,7-1 2 0,0 1 30 15,0-5 34-15,0 1 43 0,7 0 52 0,-1-4 56 0,0 0 78 0,1 0 80 16,0-4 102-16,6 0 100 0,-7 1 95 0,7-2 139 0</inkml:trace>
  <inkml:trace contextRef="#ctx0" brushRef="#br0" timeOffset="108347.89">18536 16145 0 0,'0'-8'180'15,"0"1"171"-15,0 0 75 0,0-1 57 0,0 5 49 0,0-5 49 0,0 5 49 0,0-1 44 16,0 0 47-16,0 0 35 0,-6 4 33 0,6-3 28 0,0 3 22 0,0 0-427 0,0 0-412 15,0 0 0-15,0 0 0 0,0 0 0 0,0 3 0 0,0 1 0 0,0 0 0 16,0 3 0-16,0 1 0 0,0-1 0 0,6 4 0 0,-6 4 0 0,0-1 0 16,0 4 0-16,6 1 0 0,-6 3 0 0,0 4 0 0,0-5 0 0,7 9 0 0,-7-5 0 15,0 5 0-15,0 3 0 0,7-4 0 0,-7 0 0 0,0 0 0 0,0 1 0 0,0-1 0 16,0-3 0-16,0-1 0 0,0 1 0 0,0-4 0 0,0 0 0 0,0 0 0 16,0-4 0-16,0-3 0 0,0 0 0 0,0 0 0 0,0-5 0 0,0-3 0 15,0 4 0-15,0-6-55 0,0 1-358 0,0-1-47 0,0-5-32 0,0 0-28 16,0 0-112-16,0 0-114 0,-7-9 28 0,7 2 49 0,0 0 46 0,0-4 48 0,0 1 66 0,0-5 64 15,0 0 62-15,0-3 60 0,0 0 61 0,0-4 62 0,0 3 62 0,-7-7 110 16</inkml:trace>
  <inkml:trace contextRef="#ctx0" brushRef="#br0" timeOffset="108795.6">18542 16233 0 0,'0'-19'100'0,"7"5"152"0,-7-5 63 0,7 8 56 0,-7 0 57 16,6 1 56-16,-6-2 58 0,7 5 43 0,-7 0 43 0,0-1 35 0,6 1 34 16,-6 3 34-16,6 1 31 0,-6-1-213 0,7 4-264 0,-7-4-35 0,7 4-1 15,-7-4-24-15,6 4-150 0,0-3-75 0,2 3 0 0,-2-4 0 0,0 4 0 0,7-3 0 16,-6 3 0-16,6-4 0 0,-7 4 0 0,8-3 0 0,-2 3 0 0,-5-4 0 15,6 4 0-15,0 0 0 0,0 0 0 0,0 0 0 0,0 0 0 0,0 0 0 0,-7 0 0 16,7 0 0-16,-6 4 0 0,6-4 0 0,-7 3 0 0,2 1 0 0,-2-1 0 16,0 1 0-16,-6 3 0 0,6-3 0 0,-6 3 0 0,0 4 0 0,0-3 0 15,0 3 0-15,-6 0 0 0,6 3 0 0,-6-3 0 0,0 3 0 0,-8 2 0 0,8-2 0 16,-8 5 0-16,1-5 0 0,1 4 0 0,-2-3 0 0,2 0 0 0,-2 3 0 16,1-3 0-16,1-3 0 0,-8 2 0 0,6-3 0 0,2-1 0 0,-1 1 0 0,0 0 0 15,6-3 0-15,-5-1 0 0,4-3 0 0,-4 3 0 0,5-3 0 0,0-1 0 16,7-3 0-16,-6 4 0 0,6-4 0 0,-6 0 0 0,6 0 0 0,0 0 0 0,0 0 0 15,0 0 0-15,6 0 0 0,-6 0 0 0,6 0 0 0,1 0 0 0,0 0 0 0,-1-4 0 16,0 4 0-16,8 0 0 0,-8-3 0 0,7 3 0 0,0 0 0 0,6-4 0 16,-5 4 0-16,-1-4 0 0,6 4 0 0,-6-3 0 0,7 3 0 0,-7-4 0 15,6 4 0-15,1-4 0 0,-7 4 0 0,7 0 0 0,-8-3 0 0,8 3 0 0,-7 0 0 16,1 0 0-16,-2 0 0 0,1 0 0 0,0 0 0 0,0 3 0 0,-6 1 0 0,0 0 0 16,5-1 0-16,-6 5 0 0,-6-1 0 0,8 0 0 0,-8 4 0 0,0 0 0 15,0 4 0-15,0-3 0 0,0 5 0 0,-8-2 0 0,2 0 0 0,0 3 0 0,0 0 0 16,-1 0 0-16,-6 1 0 0,6 3 0 0,-6-7 0 0,0 3 0 0,-7 0 0 15,8 0 0-15,-1-2 0 0,-7-2 0 0,8 0 0 0,-8-3 0 0,6 1 0 0,-5-1 0 16,-1-4 0-16,8 0 0 0,-8-3 0 0,7-1 0 0,-7-3 0 0,8 0 0 16,-2 0 0-16,-5 0 0 0,6-3 0 0,6-1 0 0,-5 1 0 0,-2-5 0 0,8 5 0 15,-1-6 0-15,0 2-112 0,1-4-428 0,6 4-152 0,0-3-147 0,0 2 8 16,0-2 35-16,0-2 51 0,6 5 52 0,1-4 66 0,0-1 63 0,-1 2 67 0,0-1 67 16,8 0 84-16,-1 0 85 0,0 1 87 0,0-2 130 0</inkml:trace>
  <inkml:trace contextRef="#ctx0" brushRef="#br0" timeOffset="109145.54">19246 16368 0 0,'0'-3'239'16,"0"-1"189"-16,0 0 91 0,0 4 67 0,0-3 62 0,0-1 49 0,6 4 45 16,-6-4 39-16,0 4 36 0,6-3 32 0,-6 3 32 0,0-3 30 0,8 3-818 0,-2 0-93 0,-6 0 0 15,6 0 0-15,1 0 0 0,0 0 0 0,-1 0 0 0,1 0 0 0,5 0 0 16,-5 3 0-16,6-3 0 0,0 0 0 0,0 0 0 0,0-3 0 0,0 3 0 16,0 0 0-16,7 0 0 0,-7-6 0 0,6 6 0 0,0-3 0 0,-5 3 0 0,6-3 0 15,-1-1 0-15,1 0 0 0,-8-3 0 0,8 3 0 0,-7 1 0 0,7-1 0 0,-8 1 0 16,8-1 0-16,-7-4 0 0,0 5 0 0,0-1 0 0,-7 0 0 0,8 4 0 15,-8-3 0-15,1-1 0 0,-1 4 0 0,1-4 0 0,-1 4 0 0,1-3 0 16,-7 3 0-16,6-4 0 0,-6 4 0 0,0 0-586 0,0 0-209 0,0 0-65 0,0 0 23 16,0-7 34-16,0 7 47 0,0-4 49 0,0-3 63 0,-6 3 64 0,6 1 68 15,0-1 68-15,0-3 99 0,0 3 105 0</inkml:trace>
  <inkml:trace contextRef="#ctx0" brushRef="#br0" timeOffset="109478.62">20191 15763 0 0,'0'-3'188'0,"6"3"168"0,-6-4 67 16,0 4 56-16,0 0 47 0,0 0 55 0,0 0 54 0,0 0 45 0,0 7 45 15,-6-4 31-15,6 3 27 0,0 0 27 0,-8 2 27 0,8 3-425 0,-6-1-412 16,6 5 0-16,-6 0 0 0,6-1 0 0,-7 5 0 0,1-1 0 0,-1 4 0 0,7 4 0 16,-7-1 0-16,1 1 0 0,0 4 0 0,0-2 0 0,-2 6 0 0,2 2 0 0,0-2 0 15,-7 1 0-15,6 3 0 0,0-2 0 0,-5 1 0 0,5-1 0 0,0-2 0 16,1 2 0-16,-7-3 0 0,6 0 0 0,1-4 0 0,-1 0 0 0,1 1 0 0,0-5 0 16,-1 1 0-16,0-4 0 0,1-3 0 0,6 3 0 0,-6-8 0 0,6 1 0 15,-7-4 0-15,7 0 0 0,-7 0 0 0,7-7 0 0,0 3 0 0,-6-4-264 0,6 1-316 16,0-4-131-16,0 0-123 0,0 0 15 0,0-7 38 0,0 0 50 0,6-1 56 15,-6-2 61-15,0-2 62 0,0-3 69 0,7 0 70 0,-7 1 86 0,0-4 86 16,0-1 94-16,7-3 128 0</inkml:trace>
  <inkml:trace contextRef="#ctx0" brushRef="#br0" timeOffset="109912.14">20144 15807 0 0,'0'-14'202'0,"0"-1"181"0,7 3 86 16,-7 2 73-16,0 3 64 0,7-4 53 0,-7 4 51 0,0 3 37 0,0-3 34 15,0 3 29-15,0 0 21 0,0 1 25 0,0 3-261 0,0 0-595 0,0 0 0 16,6 0 0-16,-6 0 0 0,7 3 0 0,-7-3 0 0,0 4 0 0,6-4 0 0,0 4 0 16,-6 3 0-16,8-3 0 0,-2-1 0 0,0 4 0 0,0 4 0 0,2-3 0 15,4 7 0-15,-5-4 0 0,6 3 0 0,-6 5 0 0,-1-1 0 0,6 4 0 0,-4 0 0 16,4 1 0-16,-5 2 0 0,6 3 0 0,-6-2 0 0,-1 8 0 0,0-6 0 16,1 6 0-16,0-5 0 0,-1 4 0 0,0 0 0 0,-6 0 0 0,7 4 0 0,-7-5 0 15,7-2 0-15,-7 4 0 0,0-2 0 0,6-3 0 0,-6 0 0 0,0 0 0 0,0-2 0 16,7-2 0-16,-7 1 0 0,0-4 0 0,0-1 0 0,0-2 0 0,0-1 0 15,0 1 0-15,0-5 0 0,0 1 0 0,0-5 0 0,0 2 0 0,-7-1 0 16,7-4 0-16,0 0 0 0,0 1 0 0,-6-5 0 0,6 5 0 0,-7-8 0 0,7 4 0 16,-7-4 0-16,1 0-289 0,0-4-86 0,-8 4-25 0,8-8-29 0,0 5 13 0,-7-5 14 15,-1 1 29-15,2 0 29 0,4-4 30 0,-4-4 27 0,-8 0 61 0,7 1 63 16,1-1 73-16,-2-3 75 0,2-1 73 0,-2 1 73 0,8 0 65 0,-7 0 64 16,-1 3 41-16,8-3 41 0,-6 4 28 0,4-2 31 0,2 1 18 0,0 5 15 15,-1-1-24-15,7 0-31 0,-6 3-24 0,6 1-288 0,-7 3-67 0,7 1 0 0,0-1 0 16,0 4 0-16,0-4 0 0,7 4 0 0,-7-3 0 0,6 3 0 0,-6-4 0 0,7 4 0 15,-1-4 0-15,0 1 0 0,2-1 0 0,-2-3 0 0,6 3 0 0,-5-3 0 16,6 0 0-16,0-1 0 0,-7 2 0 0,8-6 0 0,6 1 0 0,-8 0 0 0,1 0 0 16,1 0 0-16,4-4 0 0,-4 1-147 0,-1-1-615 0,7 4-108 15,-8-4 10-15,2 1 28 0,5-2 38 0,-6 2 41 0,0-1 56 0,0 1 61 0,0-1 75 0,-7 4 81 16,8-3 103-16,-8 2 104 0,7 2 129 0,-6-1 139 0</inkml:trace>
  <inkml:trace contextRef="#ctx0" brushRef="#br0" timeOffset="117578.04">16719 5007 0 0,'0'-3'194'0,"-6"-1"181"0,6 1 85 16,0 3 67-16,0-4 55 0,0 0 47 0,0 4 39 0,-7-3 36 0,7 3 32 16,0 0 39-16,0 0 38 0,0 0 40 0,0 0 22 0,0 0-875 0,0 0 0 0,7 0 0 0,-7 0 0 15,6 0 0-15,0 0 0 0,1 0 0 0,6-4 0 0,0 4 0 0,-7 0 0 16,14-3 0-16,-6 3 0 0,4-4 0 0,2 0 0 0,-1 4 0 0,1-4 0 0,6 1 0 15,1 3 0-15,-1-4 0 0,-7 0 0 0,13 1 0 0,-6-1 0 0,1 0 0 16,-1 1 0-16,0 3 0 0,7-4 0 0,-7 0 0 0,-1 1 0 0,1 3 0 0,0-4 0 16,1 1 0-16,-8 3 0 0,7 0 0 0,-6-4 0 0,-1 4 0 0,0-4 0 15,1 4 0-15,0 0 0 0,-7 0 0 0,-1 0 0 0,2-3 0 0,-1 3 0 16,0 0 0-16,-7 0 0 0,7 0 0 0,-6 0 0 0,0 0 0 0,-1 0 0 16,-6-4 0-16,6 4 0 0,-6 0-408 0,0 0-89 0,0 0-155 0,0 0-161 0,-6-4 18 15,6 1 43-15,-6 3 48 0,-1-4 49 0,0 4 50 0,1-4 49 0,-7 4 66 16,0-3 65-16,0 3 86 0,-1 0 83 0,2 0 73 0,-1 0 122 0</inkml:trace>
  <inkml:trace contextRef="#ctx0" brushRef="#br0" timeOffset="118078.37">16849 4924 0 0,'-13'0'177'0,"7"3"173"0,-1 1 77 0,0-1 60 0,1 5 48 15,0-5 48-15,0 1 44 0,-2 0 46 0,2 3 47 0,0-3 47 0,6-1 49 0,-7 1 33 16,7 0 34-16,0 3-586 0,0-3-297 0,0-1 0 0,0 5 0 0,7-1 0 15,-7-4 0-15,6 8 0 0,-6-3 0 0,6 0 0 0,2-1 0 0,-2 4 0 0,6 0 0 16,-5-4 0-16,6 4 0 0,0 0 0 0,1-4 0 0,-2 4 0 0,2 0 0 16,5-4 0-16,1 4 0 0,-8-3 0 0,8-1 0 0,-1-3 0 0,1 2 0 15,0 3 0-15,-1-6 0 0,1 5 0 0,0-5 0 0,5 5 0 0,-5-5 0 0,0 1 0 16,-2-1 0-16,-4 5 0 0,5-4 0 0,1-1 0 0,-8 5 0 0,2-5 0 0,-1 4 0 16,0-3 0-16,0 7 0 0,-7-4 0 0,1 1 0 0,0 3 0 0,-1 0 0 15,-6 3 0-15,0 2 0 0,0-2 0 0,-6 4 0 0,-1 0 0 0,0 1 0 16,-5 3 0-16,-1-1 0 0,-1 6 0 0,2-2 0 0,-8 1 0 0,0-1 0 0,1 5 0 15,-1-5 0-15,-6 5 0 0,7-1 0 0,-7 0 0 0,0 0 0 0,-1-4 0 16,1 6 0-16,0-2 0 0,1-4 0 0,-1 1 0 0,-1-1 0 0,1 1 0 16,6-4 0-16,-5 0 0 0,5 0 0 0,-6-4 0 0,6 4 0 0,1-7 0 0,6 4 0 15,-6-5 0-15,5 1 0 0,1-5 0 0,1 2 0 0,5-1 0 0,0-4 0 16,1 0 0-16,0 1 0 0,6-1 0 0,0-3 0 0,0 3 0 0,6-3 0 16,0-1 0-16,1-3 0 0,0 4 0 0,5-4 0 0,1 3 0 0,1-3 0 0,5 0 0 15,0 0 0-15,1-3 0 0,-1 3 0 0,7-4 0 0,1 4 0 0,-1-3 0 16,6-1 0-16,-5-3 0 0,5 3 0 0,1-3 0 0,-1 3 0 0,1-3 0 0,-1-1 0 15,1 1 0-15,-1 0 0 0,7-5 0 0,-7 6 0 0,2-2 0 0,-2 1 0 16,1 0 0-16,-1 0 0 0,1 3 0 0,-7-4 0 0,7 2 0 0,-7 1 0 16,-1-2 0-16,1 3 0 0,1 0 0 0,-8-3 0 0,8 3 0 0,-8 1 0 0,-6 0 0 15,6 3 0-15,-5-5 0 0,-2 2 0 0,2 3 0 0,-2 0 0 0,-5-4 0 16,-1 4 0-16,8-4 0 0,-14 4 0 0,6 0 0 0,0-3 0 0,-6 3 0 0,0 0-164 16,0 0-518-16,0 0-178 0,0-4 6 0,0 4 29 0,0 0 43 0,0-4 47 15,-6 4 59-15,6 0 63 0,-6 0 65 0,-1 0 65 0,0 0 92 0,1 4 90 16,-7 0 93-16,7-1 139 0</inkml:trace>
  <inkml:trace contextRef="#ctx0" brushRef="#br0" timeOffset="118578.06">17038 6403 0 0,'0'-3'115'15,"0"-1"165"-15,0 0 79 0,0 1 62 0,0 3 60 0,0-4 48 0,0 4 43 0,0 0 39 16,0 0 36-16,0 0 39 0,0 4 36 0,0-4 37 0,0 3 35 0,0 1-228 0,-7 3-280 15,7 1-55-15,0-1-99 0,-6 0-132 0,0 4 0 0,6 3 0 0,-8-2 0 16,2 7 0-16,0-5 0 0,0 4 0 0,-1 4 0 0,-6-3 0 0,6 6 0 16,1-2 0-16,-8 2 0 0,8-3 0 0,-6 4 0 0,5-1 0 0,-6 1 0 15,6 0 0-15,-5-1 0 0,4 1 0 0,2-4 0 0,-6 0 0 0,4-1 0 0,2-3 0 16,0 2 0-16,-1-3 0 0,1-2 0 0,-1-4 0 0,0 0 0 0,7 0 0 16,-6-3 0-16,6-1-119 0,-6-4-293 0,6 1-39 0,0-4-36 0,0 0-142 0,0 0-144 15,0-4 21-15,6-2 43 0,-6-6 52 0,6 1 54 0,1 0 54 0,-7-3 55 16,7-5 68-16,-1 1 69 0,1-1 60 0,-1 1 58 0,0-4 65 0,2-3 111 15</inkml:trace>
  <inkml:trace contextRef="#ctx0" brushRef="#br0" timeOffset="118811.84">16979 6481 0 0,'7'-15'93'0,"6"-1"157"0,-7 2 69 0,0 0 71 0,2 3 70 15,-2 0 52-15,0 0 49 0,1 3 40 0,-7-2 38 0,7 2 39 0,-1 1 38 16,1 3 46-16,-1 1 46 0,-6-1-207 0,6 0-252 0,2 4-41 0,-8-3-164 16,6 3-144-16,0 0 0 0,-6 3 0 0,6-3 0 0,1 4 0 0,0 0 0 15,-1-1 0-15,1 5 0 0,-1-1 0 0,1 4 0 0,0 0 0 0,-1 3 0 0,0 1 0 16,0 0 0-16,2 6 0 0,-2-2 0 0,0 3 0 0,1 0 0 0,-1 4 0 0,1-4 0 15,0 3 0-15,-1 5 0 0,-6-5 0 0,6 1 0 0,-6-1 0 0,6 1 0 16,-6 0 0-16,0-1 0 0,8-3 0 0,-8 0 0 0,0 0 0 0,0-3 0 16,0-1 0-16,0 1 0 0,0-5 0 0,-8-3 0 0,8 4 0 0,0-4 0 0,0-4 0 15,-6 0 0-15,6 1 0 0,-6-1 0 0,6-3 0 0,-6 0 0 0,6-1-178 16,-7-3-301-16,0 0-91 0,1 0-92 0,-1-3-66 0,1-1-57 0,0 0 39 0,-8-3 51 16,8-1 56-16,-7-3 60 0,6 4 60 0,-6-8 61 0,0 4 75 0,6-3 76 15,-5-2 70-15,-2 2 69 0</inkml:trace>
  <inkml:trace contextRef="#ctx0" brushRef="#br0" timeOffset="118945.19">16999 6777 0 0,'-6'-11'127'0,"-1"4"178"0,0-4 93 15,1 3 71-15,-1 1 61 0,7 3 55 0,-6-3 51 0,6 3 45 0,-6 1 41 0,6-1 37 16,0 0 36-16,0 4 34 0,0-3 33 0,0 3-369 0,0 0-493 0,0 0 0 16,0-4 0-16,0 4 0 0,0 0 0 0,6-4 0 0,-6 4 0 0,0 0 0 0,6-3 0 15,1 3 0-15,-7-4 0 0,6 4 0 0,1-4 0 0,0 4 0 0,5-7 0 16,-6 4 0-16,8-1 0 0,-8-3 0 0,8-1 0 0,-1 1-46 0,-1-4-421 0,8 4-178 16,-7-1-183-16,0-3 3 0,7 5 32 0,-1-6 47 0,-5 4 51 0,5 1 57 15,1 0 56-15,-2 0 60 0,2-1 60 0,-6 5 85 0,5-1 88 0,-6 0 85 16,6 1 132-16</inkml:trace>
  <inkml:trace contextRef="#ctx0" brushRef="#br0" timeOffset="119127.33">17520 6766 0 0,'0'7'240'0,"0"-3"192"0,0 0 99 16,-6 0 76-16,6-1 67 0,0 0 49 0,0 1 41 0,-7-4 37 0,7 4 29 15,0 0 32-15,-7-1 27 0,7 1-51 0,0 0-838 0,-6-1 0 0,6 1 0 0,-7 0 0 16,7 4 0-16,-6-5 0 0,0 4 0 0,6 1 0 0,-7-1 0 0,0 0 0 15,7 4 0-15,-6-3 0 0,0-2 0 0,-2 6 0 0,8-5-266 0,-6 4-407 0,0-4-180 16,6 1 4-16,-7-1 27 0,7 0 44 0,-6 1 47 0,6-5 65 0,0 1 66 16,-7 0 65-16,7-4 63 0,0 0 90 0,0 0 91 0,0 0 88 0,0-4 133 15</inkml:trace>
  <inkml:trace contextRef="#ctx0" brushRef="#br0" timeOffset="119395.64">17774 6403 0 0,'6'-11'250'0,"1"4"194"0,0-4 101 0,-1 4 71 0,-6 0 57 0,6-1 44 15,2 5 41-15,-8-5 36 0,6 5 33 0,-6-1 31 0,0 0 29 0,6 4-65 0,-6 0-822 16,0 4 0-16,0 0 0 0,0-1 0 0,-6 5 0 0,6-1 0 0,0 4 0 16,0 3 0-16,0 1 0 0,0 4 0 0,-6-1 0 0,6 3 0 0,0 6 0 15,0-6 0-15,0 9 0 0,0-5 0 0,-8 4 0 0,8-3 0 0,0 3 0 0,0 1 0 16,0-5 0-16,0 1 0 0,0 0 0 0,0-4 0 0,-6-1 0 0,6 2 0 15,0-4 0-15,0-5 0 0,0 0 0 0,0-3 0 0,0 1 0 0,0-1 0 0,0-8-23 16,0 5-395-16,-6-5-56 0,6-3-145 0,0 0-147 0,0 0 0 0,0-3 23 16,-7-1 47-16,7-3 49 0,0-2 46 0,-7-1 47 0,7-1 53 0,0 0 58 15,0-4 81-15,-6-3 81 0,6 3 77 0,-7-6 111 0</inkml:trace>
  <inkml:trace contextRef="#ctx0" brushRef="#br0" timeOffset="119794.16">17800 6374 0 0,'6'-11'173'0,"2"0"173"0,-8 4 78 16,6-4 63-16,0 7 54 0,-6-3 48 0,6 2 45 0,1 3 40 0,-7-2 38 0,7 0 30 15,-7 4 29-15,6-4 27 0,-6 4 27 0,7 0-350 0,-1 0-475 16,-6 0 0-16,6 0 0 0,2 4 0 0,-2-4 0 0,0 0 0 0,7 0 0 0,-6 4 0 0,-1-4 0 16,7 4 0-16,-6-4 0 0,6 2 0 0,-7 3 0 0,0-1 0 0,8-1 0 15,-8 1 0-15,1 3 0 0,-1-3 0 0,1 3 0 0,0-3 0 0,-1 3 0 16,0 1 0-16,-6 2 0 0,0-2 0 0,0 3 0 0,0 0 0 0,0 0 0 16,-6 0 0-16,0 0 0 0,-1 4 0 0,0-4 0 0,1 3 0 0,-1 1 0 0,-5-1 0 0,4-3 0 15,-4 4 0-15,-1 0 0 0,6-4 0 0,-6-1 0 0,0 1 0 0,6 0 0 16,1-2 0-16,-6 1 0 0,4-3 0 0,2 1 0 0,0-5 0 0,-1 1 0 15,7-1 0-15,-6 1 0 0,6 0 0 0,0-4 0 0,0 0 0 0,0 0 0 16,0 0 0-16,0 0 0 0,0 0 0 0,0 0 0 0,0 0 0 0,0 0 0 0,6 0 0 16,-6 0 0-16,7 0 0 0,-1 0 0 0,0 0 0 0,2-4 0 0,-2 4 0 15,0 0 0-15,0 0 0 0,1 0 0 0,0 0 0 0,6 0 0 0,-7-4 0 0,8 4 0 16,-2 0 0-16,-6 0 0 0,8 0 0 0,-1 0 0 0,-7-3 0 0,8 3 0 16,-2 0 0-16,-4 0 0 0,4 0 0 0,1 3 0 0,-6-3 0 0,-1 0 0 15,7 4 0-15,-7-4 0 0,2 4 0 0,-8 0 0 0,6 3 0 0,0 0 0 0,-6 1 0 16,0-1 0-16,0 4 0 0,-6 0 0 0,6 3 0 0,-6-3 0 0,-2 8 0 15,2-4 0-15,-7 3 0 0,7 0 0 0,-8 4 0 0,2-4 0 0,-2 4 0 16,-5-4 0-16,6 5 0 0,0-5 0 0,-7 4 0 0,8-4 0 0,-8-3 0 0,7 3 0 16,-7-3 0-16,8-5 0 0,-2 6 0 0,1-9 0 0,0 0 0 0,0 1 0 15,1-5 0-15,-2-3 0 0,8 0 0 0,-8 0-813 0,8-3-83 0,-1-5 20 16,1 1 33-16,0 0 36 0,-1-1 45 0,0-3 49 0,7 0 70 0,-6 0 76 0,6-3 83 16,-6 3 89-16,6-4 122 0,0 4 154 0</inkml:trace>
  <inkml:trace contextRef="#ctx0" brushRef="#br0" timeOffset="121745.01">16869 7246 0 0,'6'-7'97'0,"-6"3"159"0,0 0 71 0,0 4 66 0,0-3 64 16,0-1 49-16,-6 4 46 0,6 0 39 0,-6 4 38 0,6-4 36 0,-8 3 35 16,2 1 36-16,0 0 37 0,-1 3-210 0,1 0-259 0,-1 4-43 0,-6 0-14 0,7 0-113 15,-8 4-134-15,8 4 0 0,0-1 0 0,-8 0 0 0,8 4 0 0,-7 4 0 16,0-1 0-16,6 4 0 0,-5 1 0 0,5 3 0 0,-6 0 0 0,6-1 0 0,1 6 0 16,-7-2 0-16,6 1 0 0,1 2 0 0,0-1 0 0,-2-2 0 0,8 1 0 15,-6-1 0-15,0-2 0 0,6-2 0 0,0 1 0 0,0 0 0 0,0-3 0 16,0-5 0-16,0 1 0 0,6 0 0 0,-6-5 0 0,6-2 0 0,2-1-27 0,-2 1-381 15,0-1-55-15,1-3-112 0,6-4-116 0,-7-1-36 0,7 1-23 0,-6 0 42 0,6-3 50 16,0-1 48-16,-6-3 48 0,5-1 62 0,1-3 64 0,1 4 69 0,-8-8 67 16,8 4 70-16,-8-3 76 0</inkml:trace>
  <inkml:trace contextRef="#ctx0" brushRef="#br0" timeOffset="122082.65">17025 7689 1 0,'0'-3'215'0,"6"-5"131"0,-6 5 77 0,0 3 60 0,7-4 53 16,-7 4 49-16,0-4 47 0,0 4 37 0,0 4 32 0,0-4 38 0,0 4 35 0,0 3 34 15,0 0 32-15,0 1-401 0,0 3-439 0,0-4 0 0,0 7 0 0,0-3 0 16,0 3 0-16,0 2 0 0,-7 2 0 0,7 1 0 0,0-1 0 0,0 4 0 0,0 0 0 16,-6 1 0-16,6 2 0 0,0-3 0 0,0 3 0 0,0-3 0 0,-6 4 0 15,6-5 0-15,0 2 0 0,0-2 0 0,0-2 0 0,0-1 0 0,-8 0 0 16,8-3 0-16,0-4 0 0,0 5 0 0,0-10-129 0,0 6-201 0,0-5-30 16,-6 0-27-16,6-4-29 0,0-3-72 0,0 0-79 0,0 0-57 0,0 0-49 0,6-3 30 15,-6-4 37-15,0 0 47 0,0-5 49 0,0 2 62 0,0-2 62 0,0-3 51 16,0-3 52-16,-6 0 58 0,6 0 61 0</inkml:trace>
  <inkml:trace contextRef="#ctx0" brushRef="#br0" timeOffset="122477.01">16999 7770 0 0,'0'-11'106'0,"6"0"143"0,-6 3 71 0,6-3 68 0,2 4 66 0,-2 0 48 15,0 3 44-15,1-3 32 0,-7 4 30 0,7-1 27 0,6 0 29 0,-7 0 22 16,0 1 20-16,2 3-208 0,-2-4-252 0,0 4-59 0,7-4-33 0,-6 4-40 0,6 0-44 16,-7-3-18-16,8 3-16 0,-8 0-9 0,6 0-8 0,-4 3-6 0,4-3-3 15,-5 4-1-15,-1 0 0 0,8-1 1 0,-8 1 3 0,0 4 0 0,0-5 3 16,2 4 2-16,-8 4 0 0,6-4 2 0,0 4 4 0,-6 1-1 0,0 2 3 15,0-3 0-15,0 0 2 0,-6 4 1 0,6 0 2 0,-6-1-21 0,6 1-10 0,-8-1 0 16,-4 1 0-16,6 1 0 0,-1-6 0 0,0 5 0 0,-6-5 0 0,7 2 0 0,-8-2 0 16,8-2 0-16,0 3 0 0,-7-8 0 0,6 5 0 0,1-1 0 0,-1-3 0 15,1-1 0-15,-1 1 0 0,0-4 0 0,7 4 0 0,-6-4 0 0,6 3 0 16,-6-3 0-16,6 0 0 0,0 0 0 0,0 0 0 0,6 0 0 0,-6 0-5 0,6 0-39 16,1 0 12-16,0 0 12 0,-1 0 12 0,1 0 6 0,-1 0 3 0,8-3 2 15,-8 3 1-15,6 0 0 0,-4 0-1 0,4-4 1 0,1 4 0 0,-6 0-1 16,6 0-1-16,-1 0 0 0,-4 0 2 0,4-4-2 0,2 4 1 0,-8 0-1 15,7 0 1-15,-7 0 5 0,1 4 2 0,6-4 8 0,-7 0 8 0,1 4-21 0,0-4-5 16,-1 3 0-16,-6 1 0 0,7 0 0 0,-7-1 0 0,6 1 0 0,-6-1 0 16,0 5 0-16,0 0 0 0,-6-1 0 0,6 4 0 0,-7-4 0 0,1 4 0 0,6 0 0 15,-14 0 0-15,8 4 0 0,0-4 0 0,-8 3 0 0,8 1 0 0,-7-4 0 16,0 3 0-16,0 2 0 0,-1-6 0 0,2 5 0 0,-1-5 0 0,0 2 0 0,0-5 0 16,-1 4 0-16,2-4 0 0,6-2 0 0,-8 1 0 0,1-2 0 0,7-4 0 15,-8 0 0-15,8 0-147 0,0-4-352 0,0 1-86 0,-2-5-113 0,8 1-109 16,-6 0 24-16,6 0 43 0,0-4 52 0,0 0 56 0,0-1 52 0,6 2 53 0,2-1 75 15,-8-1 74-15,6 1 77 0,0-3 75 0,0 3 91 0,8 0 122 0</inkml:trace>
  <inkml:trace contextRef="#ctx0" brushRef="#br0" timeOffset="122681.73">17449 8008 0 0,'0'4'226'0,"6"-1"188"0,-6-3 96 16,0 4 77-16,0-4 68 0,0 0 52 0,0 0 47 0,0 0 37 0,0 0 35 15,0 0 33-15,0 0 31 0,0 0 27 0,0 3-862 0,6-3-55 0,1 0 0 0,-7-3 0 16,7 3 0-16,-7 0 0 0,6-4 0 0,0 4 0 0,1-3 0 0,-1-1 0 16,1 0 0-16,0 1 0 0,5-1 0 0,-5 0 0 0,6-3 0 0,0 3 0 15,0-3 0-15,0 0 0 0,1 3 0 0,-2-3 0 0,1-1 0 0,0 5 0 0,0-4 0 16,7-1 0-16,-7 4-145 0,0-3-549 0,0 0-171 0,0 3 4 0,0-3 30 16,0 3 41-16,0 1 44 0,0 0 62 0,0 3 63 0,-6-6 71 0,5 6 72 15,-4-3 95-15,4 3 93 0,-6-3 95 0,1 3 137 0</inkml:trace>
  <inkml:trace contextRef="#ctx0" brushRef="#br0" timeOffset="122928.35">18054 7671 0 0,'7'-4'271'0,"-7"-3"195"0,6 0 105 0,-6-1 68 16,0 1 56-16,7 0 47 0,-7 3 39 0,0-3 36 0,0 0 33 0,0 2 28 15,0 3 28-15,0-2-331 0,-7-1-575 0,7 2 0 0,0 3 0 0,-6 0 0 0,6 3 0 16,0 6 0-16,-7-2 0 0,0 0 0 0,7 4 0 0,-6-1 0 0,6 5 0 15,-6 4 0-15,6-1 0 0,-6 0 0 0,-2 4 0 0,2 4 0 0,0 0 0 16,-1-1 0-16,0 4 0 0,7 1 0 0,-13-1 0 0,7 0 0 0,0 4 0 0,-2-3 0 16,2-1 0-16,0-3 0 0,0 3 0 0,-1-3 0 0,0-1 0 0,1-3 0 15,-1-4 0-15,1 1 0 0,-1-1 0 0,7-3 0 0,-7-5 0 0,1 2 0 0,6-5 0 16,-6 0-29-16,6-3-661 0,0 0-89 0,0-4-75 0,0 0 21 0,0 0 33 16,-6-8 50-16,6 1 50 0,0 0 68 0,0-5 70 0,0 2 67 0,0-1 67 15,6-3 102-15,-6-4 103 0</inkml:trace>
  <inkml:trace contextRef="#ctx0" brushRef="#br0" timeOffset="123177.88">18074 7693 0 0,'6'-15'203'0,"-6"4"189"0,6 0 102 0,-6 4 73 0,8-1 63 0,-8 2 50 15,0-2 41-15,0 5 38 0,0-5 35 0,6 5 35 0,-6 3 34 0,0-5 32 16,0 5-531-16,0 0-364 0,0 0 0 0,0 5 0 0,6-5 0 0,-6 3 0 0,0 1 0 16,6 3 0-16,-6 1 0 0,7-2 0 0,0 6 0 0,-7-1 0 0,6 0 0 15,1 3 0-15,-7 5 0 0,6-1 0 0,1 1 0 0,0 2 0 0,-1 1 0 16,0 4 0-16,-6-1 0 0,6 5 0 0,2-4 0 0,-2 3 0 0,-6 0 0 15,6 0 0-15,-6 1 0 0,7-4 0 0,-7 3 0 0,0-4 0 0,6 1 0 0,-6-1 0 16,0-3 0-16,0-3 0 0,0 3 0 0,0-4 0 0,0-3 0 0,0-1 0 0,0-3 0 16,0 0 0-16,0-3 0 0,0-1 0 0,-6-3 0 0,6 3 0 0,-7-7 0 15,7 3-329-15,0-3-162 0,-6-3-163 0,0-1-166 0,-2 1 6 0,8-4 33 16,-6-1 56-16,0 1 58 0,0-4 59 0,-1 0 58 0,-6 0 72 0,6-4 69 0,1 4 73 16,-8-7 69-16,8 3 75 0,-6 0 122 0</inkml:trace>
  <inkml:trace contextRef="#ctx0" brushRef="#br0" timeOffset="123296.47">17995 8019 0 0,'0'0'190'15,"0"-4"187"-15,-6 4 98 0,6 0 77 0,0 0 67 0,0 0 50 0,0 0 44 16,0 0 37-16,0 0 31 0,0 0 34 0,0 0 29 0,0 0 28 0,0 0-338 16,0 0-534-16,0 0 0 0,0 0 0 0,0 0 0 0,0 0 0 0,6 0 0 0,-6-3 0 15,7 3 0-15,0-4 0 0,-1 4 0 0,0-4 0 0,2 1 0 0,-2-1-7 0,0-3-635 16,7 3-103-16,0 0-89 0,0-3 11 0,-7 3 29 0,8 1 39 0,-2-5 42 16,2 1 64-16,-1 3 69 0,-7-3 68 0,8 4 69 0,-2-1 101 0,-6-4 100 15</inkml:trace>
  <inkml:trace contextRef="#ctx0" brushRef="#br0" timeOffset="123910.38">18712 7686 0 0,'6'-4'180'0,"-6"0"180"0,0 1 88 0,7 3 74 0,-7-4 68 0,0 0 58 0,6 4 51 15,-6-3 41-15,0 3 36 0,0 0 33 0,0 0 29 0,0 0 31 16,0 0-157-16,0-4-712 0,0 4 0 0,0 0 0 0,-6 0 0 0,6 0 0 0,0 0 0 16,-7 4 0-16,7-4 0 0,-6 3 0 0,0 1 0 0,-1 0 0 0,0-1 0 15,1 1 0-15,0 3 0 0,-2 1 0 0,-4 3 0 0,-1-4 0 0,6 4 0 0,-6-1 0 16,1 6 0-16,-8-5 0 0,6 3 0 0,2 1 0 0,-1 0 0 0,-7-1 0 0,7 4 0 15,-7-3 0-15,8 0 0 0,-2-1 0 0,-6 1 0 0,8 0 0 0,-1-4 0 16,0 4 0-16,6-5 0 0,-5 1 0 0,4-3 0 0,2 3 0 0,0-4 0 16,-1 0 0-16,0-3 0 0,1 0 0 0,6 3 0 0,0-7 0 0,0 4 0 15,0-1 0-15,0-3 0 0,0 4 0 0,6-4 0 0,-6 3 0 0,0-3 0 16,7 4 0-16,0-4 0 0,-1 4 0 0,0-4 0 0,2 3 0 0,-2 2 0 0,7-5 0 0,-7 4 0 16,7-1 0-16,-6 4 0 0,5-3 0 0,2-1 0 0,-1 1 0 0,0 3 0 15,0-3 0-15,0-1 0 0,0 5 0 0,0-4 0 0,0 3 0 0,6-3 0 16,-5 3 0-16,-2 0 0 0,2-3 0 0,-1 3 0 0,0-3 0 0,0 3 0 15,-1-3 0-15,-4 3 0 0,4-3 0 0,-5-1 0 0,6 1 0 0,-7 3 0 0,1-7 0 16,-1 5 0-16,1-1 0 0,0-2 0 0,-1 2 0 0,0-4 0 0,-6 4 0 16,7 0 0-16,-7-4 0 0,7 0 0 0,-7 4 0 0,6-4-600 0,-6 0-220 0,0 3-47 15,0-3 21-15,0 0 33 0,0 0 44 0,0 0 47 0,0 0 69 0,0 0 71 16,0 0 76-16,0 0 76 0,0 0 110 0,0-3 109 0</inkml:trace>
  <inkml:trace contextRef="#ctx0" brushRef="#br0" timeOffset="124264.06">19011 7971 0 0,'0'-3'203'16,"0"-1"189"-16,7 4 96 0,-7-4 71 0,0 4 63 0,0 0 48 0,0 0 41 15,0-3 33-15,0 3 29 0,0 0 25 0,0 0 20 0,0 0 20 0,0 0-263 16,0 0-575-16,0 0 0 0,0 0 0 0,0 0 0 0,0 0 0 0,0 0 0 15,7 0 0-15,-7 0 0 0,0 0 0 0,0 0-37 0,0 0-322 0,0-4-63 0,0 4-171 16,0 0-177-16,0 0 0 0,0 0 25 0,0 0 42 0,6 0 47 0,-6 0 44 0,0 0 44 16,6 0 50-16,-6 0 52 0,8 0 84 0,-8 0 86 0,0 0 85 0,6 0 128 15</inkml:trace>
  <inkml:trace contextRef="#ctx0" brushRef="#br0" timeOffset="124429.57">19305 7909 0 0,'6'0'236'0,"-6"0"189"0,6 4 96 16,1-4 66-16,-7 4 50 0,7-4 43 0,-7 3 32 0,6 1 31 0,-6-4 25 16,0 3 23-16,0 1 23 0,6-4 6 0,-6 4-363 0,0 0-457 0,0-4 0 0,0 3 0 15,0-3 0-15,0 0 0 0,7 0-324 0,-7 4-226 0,0-4-148 0,0 0-49 16,0 3-32-16,7-3 24 0,-1 0 30 0,-6 0 43 0,7 4 48 0,-7-4 61 0,0 0 64 16,6 0 83-16,0-4 81 0,1 4 88 0,-7 0 91 0</inkml:trace>
  <inkml:trace contextRef="#ctx0" brushRef="#br0" timeOffset="124561.09">19591 7927 0 0,'6'0'214'0,"1"0"179"0,0 4 80 0,-1-4 52 0,-6 4 38 15,6-4 27-15,-6 4 17 0,8-4 7 0,-8 3 0 0,0-3-37 16,0 4-48-16,0-4-56 0,0 0-62 0,0 0-506 0,0 0-562 0,0 0-62 0,0 0 13 16,0 0 28-16,0 0 32 0,0 0 39 0,0 0 45 0,0 0 51 0,0 0 56 15,6-4 81-15,-6 4 82 0,0-3 85 0,0 3 133 0</inkml:trace>
  <inkml:trace contextRef="#ctx0" brushRef="#br0" timeOffset="125094.17">18946 7770 0 0,'-6'-4'176'0,"-1"-3"174"0,7 2 76 0,-6 3 57 0,-1 2 47 15,7-4 37-15,-7 1 32 0,7 3 28 0,0-5 25 0,0 5 31 0,-6 0 29 16,6 0 36-16,0 0 35 0,0 0-286 0,0 0-346 0,0 0-51 0,6 0-13 15,-6 5-67-15,7-5-20 0,-7 3 0 0,7-3 0 0,-1 4 0 0,1-2 0 0,-1 3 0 16,1-1 0-16,6-1 0 0,-7 5 0 0,0-5 0 0,2 5 0 0,4-1 0 0,-5 0 0 16,-1 1 0-16,1-1 0 0,0 4 0 0,-1 0 0 0,0 0 0 0,-6 0 0 15,8 3 0-15,-8 0 0 0,0 2 0 0,0-1 0 0,0 3 0 0,0-4 0 16,0 8 0-16,0-3 0 0,-8-1 0 0,2 0 0 0,6 1 0 0,-6-1 0 16,-1 0 0-16,0 1 0 0,7-5 0 0,-6 4 0 0,-1-7 0 0,1 4 0 0,6-8 0 15,-6 4 0-15,-2-3 0 0,8-4-163 0,-6 0-305 0,6-1-43 0,0-3-135 16,0 0-133-16,0-3 7 0,-6-1 29 0,6 0 49 0,0-4 52 0,0 2 51 0,6-2 52 15,-6 0 72-15,0-3 70 0,6 0 83 0,-6 1 77 0,8-1 69 0,-2 0 108 16</inkml:trace>
  <inkml:trace contextRef="#ctx0" brushRef="#br0" timeOffset="125326.73">19201 7828 0 0,'6'-10'146'0,"0"2"176"0,-6 1 90 16,7 3 75-16,-7-3 72 0,6 3 58 0,-6 1 55 0,0-1 41 0,0 0 38 15,0 4 37-15,0 0 36 0,0 0 34 0,0 0 31 0,0 0-736 0,0 0-153 16,-6 0 0-16,6 4 0 0,0 0 0 0,-7-1 0 0,7 5 0 0,-6-1 0 0,0 0 0 15,-2 1 0-15,8 2 0 0,-6 1 0 0,0 4 0 0,0 0 0 0,-1-1 0 0,0 1 0 16,1 0 0-16,6 3 0 0,-7 0 0 0,1-3 0 0,6 3 0 0,-7 1 0 16,7-5 0-16,-7 1 0 0,7 0 0 0,0-1 0 0,0-3 0 0,0 4 0 15,0-4 0-15,7 0 0 0,-7-4 0 0,7 1 0 0,-7-1 0 0,6 0 0 16,1 0 0-16,-1-3 0 0,1 0 0 0,0-1 0 0,5 1 0 0,-6-4 0 0,8 4 0 16,-8-4-124-16,7 0-478 0,-6 0-151 0,6-4-43 0,-1 4-22 0,2-4 38 15,-1 1 44-15,0-1 55 0,-6 0 59 0,5-3 56 0,2 0 59 0,-2 0 82 0,-5 3 84 16,6-3 85-16,-6-1 91 0</inkml:trace>
  <inkml:trace contextRef="#ctx0" brushRef="#br0" timeOffset="125528.46">19441 7960 0 0,'0'0'225'16,"-6"4"185"-16,6-4 92 0,0 4 72 0,0-1 62 0,0-3 48 0,-7 0 42 0,7 0 37 15,0 4 35-15,0-4 38 0,0 0 34 0,7 0 31 0,-7 4-635 0,0-4-266 0,0 0 0 16,6 0 0-16,-6 0 0 0,7 0 0 0,-1 0 0 0,1 0 0 0,-1 0 0 15,0-4 0-15,2 4 0 0,4 0 0 0,-5 0 0 0,6 0 0 0,-6-4 0 16,5 4 0-16,2 0 0 0,-2-3 0 0,2 3 0 0,-1-4 0 0,-1 4 0 0,2-4-549 16,-8 1-273-16,8 3-22 0,-2-4 10 0,1 0 38 0,0 1 42 0,0-1 58 15,1 1 58-15,-2-5 65 0,-5 4 63 0,6 1 79 0,-7-4 79 0,7 3 96 0,-6 0 120 16</inkml:trace>
  <inkml:trace contextRef="#ctx0" brushRef="#br0" timeOffset="125977.32">19878 7697 0 0,'0'-8'206'15,"0"5"187"-15,0-5 94 0,0 5 67 0,0-1 57 0,0 0 45 0,-7 4 42 16,7-3 37-16,0 3 39 0,0 0 29 0,0 0 29 0,0 0 23 0,0 3-268 0,-7 1-587 16,7 3 0-16,0-3 0 0,0 7 0 0,-6-3 0 0,6 2 0 0,0 1 0 15,0 0 0-15,0 4 0 0,0 0 0 0,0-1 0 0,0 1 0 0,0 0 0 0,0-1 0 16,0 4 0-16,0-6 0 0,6 2 0 0,-6-3 0 0,0-1 0 0,0 2 0 15,7-1 0-15,-7-3 0 0,0-1 0 0,0 0 0 0,7-3 0 0,-7 0-72 16,0-1-9-16,6-3 4 0,-6 0 2 0,7-3 3 0,-7-1 3 0,6 0 1 16,0-3 6-16,-6 0 7 0,8-1 6 0,-2-3 4 0,0-1 4 0,0 2 2 15,1-5 0-15,0 5 1 0,-1-5 6 0,1 0 7 0,6-3 12 0,-6 3 14 0,-1 4 12 16,0-3 12-16,1-1 13 0,0 3 10 0,-1 2 13 0,0-1 9 0,1 0 11 0,-1 0 11 16,-6 4 10-16,7-1 13 0,-7 1 5 0,7 3 4 0,-7 1-62 0,0-1-62 15,6 0 0-15,-6 1 0 0,0 3 0 0,0 0 0 0,0 0 0 0,0 0 0 16,0 0 0-16,0 0 0 0,0 0 0 0,0 0 0 0,0 3 0 0,0 1 0 15,0 3 0-15,6-3 0 0,-6 3 0 0,0 4 0 0,0-3 0 0,0 6 0 0,0-3 0 16,7 3 0-16,-7 2 0 0,0 2 0 0,0 0 0 0,0 4 0 0,0 4 0 0,0-4 0 16,0 3 0-16,0 1 0 0,0 4 0 0,0-5 0 0,0 1 0 0,0 3 0 15,-7-3 0-15,7-1 0 0,0 1 0 0,0 0 0 0,0-1 0 0,0-2 0 16,-6-5 0-16,6 3 0 0,0-3 0 0,0-2 0 0,0-2 0 0,0-2 0 0,-6 2 0 16,6-7 0-16,0 4 0 0,-7-4 0 0,7 1 0 0,0-4 0 0,-7 0 0 15,7-2 0-15,-6-2 0 0,6 5 0 0,-7-5 0 0,1 0 0 0,6-5 0 0,-6 5 0 16,-1-2 0-16,-6-2-260 0,7 0-431 0,-1-4-171 0,0 1 8 0,-6-4 28 15,7 0 43-15,-1 1 47 0,-6-6 67 0,7 2 69 0,0-1 65 0,-8-3 68 16,8 0 93-16,-1-5 93 0,1 1 89 0,-1 1 131 0</inkml:trace>
  <inkml:trace contextRef="#ctx0" brushRef="#br0" timeOffset="126245.58">20151 7191 0 0,'7'0'181'0,"-1"0"166"0,7-3 67 0,-7 3 52 0,2 0 47 16,-2 3 44-16,0-3 44 0,0 0 39 0,2 4 35 0,4 0 31 0,-5-1 31 16,-1 1 26-16,8-1 28 0,-2 5-293 0,2-1-355 0,-2 0-43 0,2 4-41 15,-8-3-59-15,7 6 0 0,7-3 0 0,-8 4 0 0,2 3 0 0,-1 1 0 0,6-1 0 16,-6 8 0-16,1-4 0 0,-2 3 0 0,1 4 0 0,1 5 0 0,-2-6 0 16,-6 9 0-16,8-4 0 0,-8 8 0 0,1-5 0 0,0 9 0 0,-1-6 0 0,-6 6 0 15,7-2 0-15,-7 1 0 0,0 4 0 0,0-4 0 0,0 4 0 0,0-1 0 16,-7-3 0-16,1 4 0 0,6-4 0 0,-7 4 0 0,0-4 0 0,-5 0 0 15,4-1 0-15,2 2-67 0,-6-6-424 0,-2 2-111 0,8-1-107 0,-7-3-99 0,-1 0 18 16,2-5 34-16,-2 1 53 0,2-3 57 0,-1-5 56 0,-7 2 56 0,7-6 75 0,0-3 74 16,0 1 81-16,0-8 79 0,0 0 105 0,-1-4 118 0</inkml:trace>
  <inkml:trace contextRef="#ctx0" brushRef="#br0" timeOffset="130611.28">4794 15137 0 0,'0'-4'158'0,"0"-3"168"0,0 3 74 15,0 1 51-15,6-4 40 0,-6 3 38 0,0 0 35 0,0 4 33 0,0-3 30 16,0-1 29-16,0 4 26 0,0 0 32 0,0 0 28 0,0 0-264 0,0 4-319 15,0-4-42-15,0 0-4 0,7 0 8 0,-7 0 9 0,0 0 4 0,6 0-132 16,1 0-2-16,0 0 0 0,-7 0 0 0,6 0 0 0,7 0 0 0,-6 0 0 0,5 0 0 16,-5-4 0-16,6 4 0 0,0 0 0 0,7 0 0 0,-8 0 0 0,8 4 0 15,-7-4 0-15,7 0 0 0,0 0 0 0,-1 3 0 0,1-3 0 0,-1 4 0 0,0-4 0 16,1 4 0-16,-1-4 0 0,1 3 0 0,6-3 0 0,-7 4 0 0,1-4 0 16,0 3 0-16,-1-3 0 0,7 4 0 0,-6-4 0 0,-1 0 0 0,1 0 0 0,6 0 0 15,-6 0 0-15,-1 0 0 0,1 0 0 0,0 0 0 0,5 0 0 0,-5-4 0 16,0 4 0-16,-1-3 0 0,1 3 0 0,-1-4 0 0,0 1 0 0,1 3 0 15,-1-4 0-15,1 0 0 0,-6 4 0 0,5-3 0 0,0 3 0 0,-6 0 0 0,7-4 0 16,-1 4 0-16,-6 0 0 0,6 0 0 0,-5 0 0 0,6 0 0 0,-8 0 0 16,1 0 0-16,7 0 0 0,-7 4 0 0,0-4 0 0,7 0 0 0,-7 3 0 15,-1-3 0-15,2 4 0 0,-1-4 0 0,0 0 0 0,0 4 0 0,-7-4 0 0,8 0 0 16,-2 0 0-16,2 0 0 0,-8 0 0 0,7 0 0 0,-7 0 0 0,8 0 0 16,-2 0 0-16,-5 0 0 0,6-4 0 0,-7 4 0 0,1-4 0 0,6 4 0 0,-6-3 0 15,5-1 0-15,-4 0 0 0,4 4 0 0,-6-4 0 0,8 1 0 0,-1-1 0 16,-7 1 0-16,8 3 0 0,-8-4 0 0,6 4 0 0,2-4 0 0,-8 1 0 15,7 3 0-15,-6-4 0 0,6 4 0 0,-1 0 0 0,2 0 0 0,-8-4 0 0,7 4 0 16,1 0 0-16,-2 0 0 0,-5 0 0 0,6 0 0 0,0 0 0 0,-6 0 0 0,6 0 0 16,-1 0 0-16,-4 0 0 0,4 0 0 0,2 0 0 0,-8 0 0 0,7 0 0 15,0-3 0-15,-6 3 0 0,5 0 0 0,-6 0 0 0,2-3 0 0,4 3 0 16,-5 0 0-16,6-6 0 0,-6 6 0 0,-1 0 0 0,7-3 0 0,-6 3 0 0,5-3 0 16,-5 3 0-16,0 0 0 0,6-4 0 0,-7 4 0 0,7 0 0 0,-6 0 0 15,5-4 0-15,-5 4 0 0,6 0 0 0,-6 0 0 0,-1 0 0 0,7 0 0 0,0 0 0 16,-7 0 0-16,2 0 0 0,4 4 0 0,-5-4 0 0,6 0 0 0,-7 0 0 15,7 4 0-15,-7-4 0 0,2 0 0 0,-2 3 0 0,7-3 0 0,-6 0 0 16,-1 0 0-16,0 3 0 0,1-3 0 0,-1 0 0 0,1 0 0 0,0 0 0 0,-1 0 0 16,0 6 0-16,1-6 0 0,0 0 0 0,-1 0 0 0,1 0 0 0,-1 0 0 15,1 0 0-15,-1 3 0 0,1-3 0 0,-1 0 0 0,0 0 0 0,2 0 0 0,-2 0 0 16,0 3 0-16,1-3 0 0,-1 0 0 0,1 0 0 0,-1 0 0 0,1 4 0 16,-1-4 0-16,0 0 0 0,8 4 0 0,-8-4 0 0,1 0 0 0,0 3 0 15,5-3 0-15,-5 0 0 0,-1 4 0 0,1-4 0 0,0 0 0 0,-1 0 0 0,7 4 0 16,-6-4 0-16,-1 0 0 0,0 3 0 0,1-3 0 0,-1 0 0 0,1 4 0 15,0-4 0-15,-7 0 0 0,6 3 0 0,0-3 0 0,2 0 0 0,-2 0 0 0,0 0 0 16,0 4 0-16,1-4 0 0,-7 0 0 0,7 4 0 0,-1-4 0 0,1 0 0 16,-1 0 0-16,0 4 0 0,2-4 0 0,-2 0 0 0,0 3 0 0,0-3 0 15,2 0 0-15,-2 4 0 0,0-4 0 0,1 4 0 0,-1-4 0 0,1 3 0 16,0-3 0-16,-1 4 0 0,0-4 0 0,0 3 0 0,2-3 0 0,-2 0 0 0,0 4 0 16,-6-4 0-16,7 0 0 0,-1 0 0 0,-6 0 0 0,7 4 0 0,-7-4 0 0,0 0 0 15,7 0 0-15,-7 0 0 0,0 0 0 0,0 0 0 0,0 0 0 0,0 0 0 16,0 0 0-16,0 0 0 0,0 0 0 0,0 0 0 0,0 0 0 0,0 0-575 15,0 0-210-15,0 0-72 0,0 0 18 0,0 0 34 0,-7 0 44 0,7 3 48 0,-7-3 66 16,7 4 68-16,-6-4 67 0,-1 4 69 0,7-4 101 0,-6 3 101 0</inkml:trace>
  <inkml:trace contextRef="#ctx0" brushRef="#br0" timeOffset="140110.6">18686 5034 0 0,'6'-8'114'0,"1"5"166"0,0-6 81 16,-1 6 61-16,0-4 56 0,-6 0 45 0,7 3 41 0,-7-3 36 0,6 3 32 15,-6-3 26-15,0 3 26 0,0 0 24 0,0-3 24 0,0 3-236 0,0 1-287 0,-6-1-64 16,6-3-31-16,0 3-23 0,-7-3-19 0,7 3-12 0,-6-3-14 0,6 0 2 16,-6 3 0-16,6-3 3 0,-7-1 4 0,7 5-55 0,-7-6 0 0,7 3 0 0,-6-2 0 15,0 4 0-15,6-3 0 0,-8 0 0 0,2 4 0 0,6-1 0 0,-6 0 0 16,-1-3 0-16,7 4 0 0,-6 3 0 0,-1-5 0 0,7 2 0 0,-6 3 0 16,-1-4 0-16,7 4 0 0,0 0 0 0,-6-4 0 0,0 4 0 0,6 4 0 15,-8-4 0-15,8 0 0 0,-6 4 0 0,6-1 0 0,-6 2 0 0,-1-2 0 0,7 4 0 16,-7 1 0-16,1 2 0 0,0 1 0 0,-1 1 0 0,1 2 0 0,-1 5 0 0,0-5 0 15,-5 8 0-15,5 0 0 0,0 0 0 0,1 3 0 0,-7 5 0 0,7-4 0 16,-1 3 0-16,0 4 0 0,1 1 0 0,-8-2 0 0,14 1 0 0,-6 0 0 16,0 3 0-16,-1 1 0 0,1 0 0 0,6 0 0 0,-7 2 0 0,1-2 0 15,6 0 0-15,0 3 0 0,-7-3 0 0,7 3 0 0,0-3 0 0,0-1 0 0,0-2 0 16,0 2 0-16,0-3 0 0,0-4 0 0,0 3 0 0,0-5 0 0,0 2 0 16,0-3 0-16,7-4 0 0,-7 0 0 0,0 0 0 0,0-4 0 0,0-3 0 0,0-1 0 15,0-3 0-15,0 4 0 0,0-8 0 0,0 4 0 0,0-3 0 0,0-4-51 16,0 3-298-16,0-4-61 0,0-3-99 0,0 0-97 0,0 0-67 0,0 0-57 15,0 0 29-15,0-3 39 0,0-4 40 0,0-1 42 0,0-7 46 0,-7 4 50 0,7-3 69 16,0-1 70-16,0-3 80 0,0 0 79 0</inkml:trace>
  <inkml:trace contextRef="#ctx0" brushRef="#br0" timeOffset="140344.19">18197 5521 0 0,'-6'-4'217'0,"0"4"194"15,-2-4 101-15,2 4 77 0,0-3 60 0,0 3 50 0,-1 0 43 0,7-5 37 0,-7 5 35 16,1 0 30-16,6 0 29 0,-7 0 31 0,7-3-746 0,0 3-158 0,0 0 0 16,0 0 0-16,0 0 0 0,7 0 0 0,-7 0 0 0,6 0 0 0,1 0 0 15,0 0 0-15,5 0 0 0,-6 0 0 0,8 0 0 0,-1 0 0 0,7 0 0 16,-8 0 0-16,8 0 0 0,0 0 0 0,-1-3 0 0,1 3 0 0,-1-4 0 0,7 0 0 16,-6 1 0-16,6-1 0 0,0 0 0 0,-1 1 0 0,-5-4 0 0,6 3 0 0,1-3 0 15,-1 2 0-15,-7-1 0 0,7-2 0 0,-6 4 0 0,6-3-98 0,-7 3-628 16,1-3-73-16,0 4-58 0,-1-1 22 0,1 0 36 0,-1 0 53 0,-6 1 52 15,0-1 72-15,0 0 75 0,0 1 68 0,-7-1 69 0,8 0 101 0,-8 1 101 0</inkml:trace>
  <inkml:trace contextRef="#ctx0" brushRef="#br0" timeOffset="140747.28">19317 4956 0 0,'0'-3'184'0,"0"-1"176"0,0 0 81 0,-6 1 69 0,6 3 59 0,0-4 55 0,-6 0 51 16,6 4 39-16,-7 0 36 0,1 0 33 0,6 0 32 0,-7 0 36 0,0 0 32 16,7 4-851-16,-6 0-32 0,0 3 0 0,-8 0 0 0,8 1 0 0,0-1 0 15,-8 8 0-15,8-4 0 0,-7 6 0 0,-1 3 0 0,2-2 0 0,-1 7 0 16,0 1 0-16,0-1 0 0,-1 5 0 0,2 3 0 0,-2 4 0 0,2 0 0 0,-1 0 0 16,-1 2 0-16,8-2 0 0,-6 6 0 0,-2-2 0 0,8-1 0 0,-1 0 0 15,0 0 0-15,1 1 0 0,-1-1 0 0,1-3 0 0,6-1 0 0,0-2 0 0,-6-1 0 16,6-4 0-16,0 0 0 0,6 1 0 0,-6-5 0 0,0-3 0 0,6-4 0 15,1 1 0-15,-7-1 0 0,6-3 0 0,1-1-15 0,0-2-638 0,-1-1-179 16,0-1-14-16,8-2 10 0,-8-4 42 0,7 2 41 0,0-6 63 0,-6 4 62 16,5-8 65-16,2 4 67 0,-2-3 83 0,2 0 88 0,-1-5 91 0,-7 1 121 15</inkml:trace>
  <inkml:trace contextRef="#ctx0" brushRef="#br0" timeOffset="142164.54">19382 5389 0 0,'0'-8'102'0,"0"1"158"0,7 0 69 15,-7-1 56-15,0 4 53 0,0-3 45 0,0 4 46 0,0-1 31 0,0 0 30 16,0 1 29-16,0 3 31 0,0-4 26 0,0 4 31 0,0 0-224 0,0 0-270 16,0 0-48-16,0 4-19 0,0-1-18 0,0 1-18 0,0 7-18 0,-7-4-15 15,7 4-5-15,0 0-4 0,-6 4-5 0,6 0-4 0,-6-1-9 0,6 4-6 0,0 1-2 16,-7 3-2-16,1-1-29 0,6 2-11 0,-7-1 0 0,0 3 0 0,7-2 0 0,-6-1 0 16,0 0 0-16,6-1 0 0,-7-2 0 0,0 3 0 0,7-4 0 0,-6-4 0 15,6 2 0-15,-6-2 0 0,6-3 0 0,0 0 0 0,-7-4 0 0,7 1 0 16,0-1 0-16,-6-3 0 0,6-1 0 0,0 1 0 0,0-4 0 0,0 0 0 15,0 0 0-15,0 0 0 0,0-4 0 0,0 4 0 0,0-7 0 0,6 3 0 0,-6-7 0 16,0 4 0-16,0-4 0 0,7 0 0 0,-7 0 0 0,6-3 0 0,0-1 0 0,-6-4 0 16,7 5 0-16,0-5 0 0,-1 1 0 0,7 0 0 0,-6 0 0 0,-1-2 0 15,1 6 0-15,-1-4 0 0,7 3 0 0,-6 1 0 0,-1 3 0 0,0 0 0 16,2-1 0-16,4 2 0 0,-5 3 0 0,-7-1 0 0,6 5 0 0,1-1 0 0,-1 1 0 16,1 3 0-16,-1-4 0 0,-6 8 0 0,6-4 0 0,2 3 0 0,-8 1 0 15,6-1 0-15,-6 5 0 0,6-1 0 0,1 0 0 0,-7 4 0 0,7 0 0 0,-1-3 0 16,-6 7 0-16,7-5 0 0,-7 1 0 0,6 3 0 0,0-2 0 0,-6 3 0 15,7-4 0-15,-7 3 0 0,7-3 0 0,-7 0 0 0,6 0 0 0,-6 0 0 16,6 0 0-16,1 0 0 0,-7-4 0 0,7 4 0 0,-7-3 0 0,6-2 0 0,1 6 0 16,-7-9 0-16,6 5 0 0,0 0 0 0,-6-5 0 0,7 1 0 0,0-1 0 15,-1 1-260-15,-6 0-347 0,6-4-155 0,2 3-33 0,-2-3-11 0,7-3 40 0,-7 3 47 16,1-8 54-16,6 5 55 0,-7-4 56 0,8-1 56 0,-8-3 84 0,7 3 84 16,-7-2 85-16,7-5 93 0</inkml:trace>
  <inkml:trace contextRef="#ctx0" brushRef="#br0" timeOffset="142511.57">19884 5532 0 0,'-6'3'212'0,"6"-3"157"0,-7 4 76 16,7-4 59-16,0 3 50 0,-7-3 43 0,7 5 40 0,0-5 36 0,0 0 32 16,0 0 44-16,0 0 46 0,-6 3 35 0,6 0 35 0,6 1-609 0,-6 0-256 15,0-4 0-15,7 4 0 0,-7-4 0 0,7 0 0 0,-7 3 0 0,6-3 0 0,1 0 0 16,-1 4 0-16,0-4 0 0,2 0 0 0,4 0 0 0,-6 3 0 0,8-3 0 0,-8 0 0 16,7 0 0-16,1 4 0 0,-8-4 0 0,7 0 0 0,0 0 0 0,0-4 0 15,0 4 0-15,0 0 0 0,-7 0 0 0,8-3 0 0,-2 3 0 0,2-4 0 16,-1 4 0-16,-7-3 0 0,8 3 0 0,-8-4 0 0,6 0 0 0,-5 4 0 15,0-4 0-15,6 4 0 0,-7-3 0 0,0 3-115 0,2 0-256 0,-2-3-41 0,-6 3-27 16,6 0-27-16,0 0-113 0,-6 0-118 0,0 0 6 0,0 0 27 0,0 0 38 16,8 0 42-16,-8 0 50 0,0 0 53 0,0 0 63 0,0 0 64 0,6 0 62 0,-6-5 62 15,0 5 61-15,6-3 100 0</inkml:trace>
  <inkml:trace contextRef="#ctx0" brushRef="#br0" timeOffset="142778.01">20321 5345 0 0,'6'-4'132'0,"-6"0"169"0,0 1 82 0,6-1 60 16,-6 4 53-16,0-3 45 0,7 3 42 0,-7 0 44 0,0-4 44 0,0 4 47 0,0 0 45 15,7 0 41-15,-7 0 38 0,0 0-243 0,6 0-311 0,-6 4-288 16,0-4 0-16,0 3 0 0,0 1 0 0,6 3 0 0,-6 0 0 0,0-3 0 0,0 7 0 16,0-4 0-16,0 8 0 0,0-4 0 0,0 4 0 0,0-1 0 0,-6 1 0 15,6 4 0-15,0-1 0 0,0 4 0 0,0-4 0 0,0 4 0 0,-6 0 0 0,6-1 0 16,0 2 0-16,0-1 0 0,-7 3 0 0,7-3 0 0,0 1 0 0,0-2 0 0,-7 2 0 15,7-1 0-15,0-1 0 0,0-2 0 0,0 3 0 0,-6-4 0 0,6 0 0 16,0-3 0-16,0 3 0 0,0-3 0 0,0-1 0 0,0-2 0 0,0-1 0 16,0-1 0-16,0 1 0 0,0-3 0 0,0 0-75 0,0-2-504 0,0 2-109 0,0-5-77 15,0 5-64-15,6-5 26 0,-6 1 41 0,0 1 63 0,7-3 64 0,-7-2 64 16,0 0 63-16,7 4 85 0,-7-4 83 0,6 0 78 0,0 0 79 0</inkml:trace>
  <inkml:trace contextRef="#ctx0" brushRef="#br0" timeOffset="142961.04">20647 5916 0 0,'0'0'255'0,"0"0"166"0,0 0 95 0,0 0 74 0,6 0 66 15,-6 4 48-15,0-4 44 0,0 0 31 0,0 3 25 0,0-3 27 0,-6 4 25 16,6 0 19-16,-8 3-719 0,8 1-156 0,0-5 0 0,-6 4 0 0,0 1 0 16,6-1 0-16,-7-3 0 0,0 4 0 0,1-2-57 0,0 2-598 0,-1-1-192 0,1 0 1 0,-1-3 22 15,7 3 35-15,-7 1 38 0,1-4 54 0,0 0 59 0,6-1 69 0,-7 1 72 16,0-4 89-16,7 0 91 0,0 0 99 0,-6-4 140 0</inkml:trace>
  <inkml:trace contextRef="#ctx0" brushRef="#br0" timeOffset="143959.25">21057 5286 0 0,'0'-7'67'0,"6"3"146"0,0-3 64 0,-6 4 50 0,0-5 46 0,7 4 50 0,-7-3 48 16,7 3 44-16,-7-3 42 0,6 3 36 0,-6 1 30 0,0-1 31 0,0 0 28 15,0 4-174-15,0-3-218 0,0 3-29 0,0 0-3 0,0 0-8 0,0 0-6 0,0 3-16 16,0 1-22-16,0 3-35 0,0 0-171 0,-6 4 0 0,6 0 0 15,-7 4 0-15,7 0 0 0,-7-1 0 0,1 9 0 0,0-2 0 0,-1 1 0 0,0 4 0 16,1-1 0-16,-7 4 0 0,7 1 0 0,-8 0 0 0,8-1 0 0,-7 4 0 0,0 0 0 16,0-4 0-16,6 4 0 0,-6 0 0 0,1-4 0 0,-2 5 0 0,8-5 0 15,-7-4 0-15,6 4 0 0,-6-3 0 0,7 0 0 0,0-4 0 0,-2 0 0 16,2-4 0-16,0-3 0 0,-1 3 0 0,7-7 0 0,-7 5 0 0,7-10-277 0,-6 6-84 16,6-5-19-16,0-4-22 0,0 1-21 0,0-4-45 0,0 0-46 0,0 0-63 15,0-4-60-15,0-3 19 0,6 0 31 0,-6-5 58 0,7-2 57 0,0-1 51 0,-7 0 46 16,6-3 45-16,0 0 44 0,2-4 51 0,-2 0 53 0,0 0 73 0,-6-4 101 15</inkml:trace>
  <inkml:trace contextRef="#ctx0" brushRef="#br0" timeOffset="144310.24">20946 5572 0 0,'13'-22'77'0,"-7"4"149"16,1-1 63-16,-1 1 52 0,1 0 48 0,0 3 53 0,-1 1 55 0,0 2 40 15,1 1 38-15,0 1 32 0,-1-2 30 0,-6 5 31 0,6 0 26 0,1 3-193 16,-7-3-235-16,6 7-32 0,-6-4-3 0,0 0-1 0,7 4 1 0,0 0-22 0,-7 0-22 16,6 4-64-16,0-4-123 0,1 4 0 0,0 3 0 0,-1 0 0 0,0 1 0 15,8-1 0-15,-8 4 0 0,1 0 0 0,5 0 0 0,-4-1 0 0,4 10 0 16,-6-6 0-16,1 4 0 0,6 1 0 0,-6-1 0 0,5 0 0 0,-4 4 0 15,-2-3 0-15,0 3 0 0,0 0 0 0,2-1 0 0,-2 1 0 0,0 0 0 0,1 0 0 0,-1-4 0 16,1 5 0-16,0-1 0 0,-7-4 0 0,6 0 0 0,0 0 0 0,-6 1 0 16,0-5 0-16,6 1 0 0,-6 0 0 0,0-4 0 0,8 4 0 0,-8-4 0 15,0-4 0-15,0 4 0 0,-8-4 0 0,8 0 0 0,0 1 0 0,0-5-277 16,-6 5-82-16,6-5-26 0,-6 5-17 0,0-5-15 0,-1 1-68 0,-6-4-76 16,6 5-36-16,-5-5-29 0,-2 0 15 0,8 0 21 0,-8 0 52 0,2-5 56 0,-1 1 70 15,-1-3 70-15,2 0 48 0,-8-1 45 0,7-3 40 0,0 4 42 0,0-4 123 0,0-3 122 16,0 3 75-16,0-4 82 0,6 4 61 0,1 0 61 0,-7-5 51 0,7 6 48 15,6-1 34-15,-7 0 29 0,0 0 35 0,7 4 32 0,0 0 29 0,-6-1 27 16,6 1-126-16,0 0-161 0,0 3-47 0,0 0-36 0,0-3-25 0,6 3-23 16,-6 1-29-16,0-1-31 0,7 0-34 0,-7 1-34 0,7 3-20 0,-1-4-19 15,0 1-39-15,1-1-18 0,-1 0-2 0,1-4-45 0,6 5-64 0,-7 0-67 0,8-6-66 0,-2 3-65 16,2-2-112-16,-1 5-114 0,-1-5-93 0,2 5-85 0,5-4 12 0,-6-1 24 16,0 1 41-16,7 3 42 0,-8-3 46 0,2-1 48 0,-1 1 74 0,0-4 75 15,0 4 74-15,-7 0 74 0</inkml:trace>
  <inkml:trace contextRef="#ctx0" brushRef="#br0" timeOffset="144592.89">21487 5242 0 0,'6'-4'163'0,"0"-3"162"0,0 7 58 0,2-3 60 0,-2-1 57 0,0 0 46 0,1 4 44 15,-1-3 40-15,1 3 36 0,-7 0 41 0,7 0 40 0,-1 0 38 0,0 0 39 16,1 3-274-16,0 1-329 0,-1 0-110 0,0-1-111 0,1 1 0 0,0 3 0 15,6-3 0-15,-7 3 0 0,7 5 0 0,-6-2 0 0,5-3 0 0,-4 8 0 16,4-4 0-16,-5 4 0 0,6 3 0 0,-7-4 0 0,1 5 0 0,5-1 0 0,-4 5 0 16,-2-2 0-16,0 5 0 0,1-4 0 0,-7 4 0 0,6 3 0 0,-6-3 0 0,0 7 0 15,0-4 0-15,0 0 0 0,0 0 0 0,-6 4 0 0,6 1 0 0,-7-5 0 16,1 4 0-16,0-1 0 0,-8-2 0 0,8-1 0 0,-1 1 0 0,-6-1 0 16,7-4 0-16,-1 1 0 0,-5-3 0 0,4-2 0 0,-4-3 0 0,5-3 0 15,0 0 0-15,1-4-302 0,0 0-343 0,-1-4-194 0,1 0 6 0,6-3 33 0,-7-1 46 16,7-3 45-16,0-3 57 0,0-1 58 0,0-3 52 0,0-4 57 0,0 0 82 0,0-4 86 15,7-3 91-15,-7 0 136 0</inkml:trace>
  <inkml:trace contextRef="#ctx0" brushRef="#br0" timeOffset="145060.35">22464 5228 0 0,'0'-4'143'0,"6"4"169"0,0 0 78 0,-6-4 58 0,7 1 46 0,-7-1 42 16,0 0 40-16,0 0 35 0,0-3 32 0,0 4 29 0,0-5 24 0,0 1 23 0,-7 0 20 15,7-2-265-15,-6 3-318 0,0-2-54 0,-2 1-17 0,8 0-12 0,-6-1-8 16,0 5-10-16,0-5-6 0,-2 1-5 0,2 4-3 0,6-1-4 0,-6-3-6 15,-1 3-31-15,1 0 0 0,-1 1 0 0,0-1 0 0,1 0 0 0,0 4 0 16,-1-3 0-16,0-1 0 0,1 4 0 0,0 0 0 0,6-4 0 0,-7 4 0 0,1 0 0 16,-1 0 0-16,0 4 0 0,1-4 0 0,6 4 0 0,-6-1 0 0,-2 1 0 15,8 3 0-15,-6-3 0 0,0 3 0 0,6 4 0 0,-6-4 0 0,-1 8 0 0,7-4 0 16,-7 4 0-16,7 0 0 0,-6-1 0 0,6 4 0 0,-7 5 0 0,7-5 0 16,0 4 0-16,-6 3 0 0,6-2 0 0,-6 6 0 0,6-4 0 0,0 5 0 15,-8-1 0-15,8 4 0 0,0-4 0 0,-6 4 0 0,6 4 0 0,-6-4 0 0,6 4 0 16,-6-5 0-16,6 5 0 0,0-5 0 0,-8 6 0 0,8-5 0 0,-6 0 0 15,6 3 0-15,0-6 0 0,-6 3 0 0,6-4 0 0,0 0 0 0,0 0 0 0,0-3 0 16,-7-1 0-16,7-2 0 0,0-1 0 0,0-4 0 0,0 4 0 0,0-8 0 16,0 2 0-16,0-2 0 0,0-3 0 0,0-1 0 0,0-2 0 0,-6 0 0 15,6-1 0-15,0-3 0 0,0-1 0 0,0 1 0 0,0-4-94 0,-7 0-380 16,7-4-124-16,-7 1-128 0,7-5-37 0,-6 1-17 0,0 0 34 0,6-4 42 0,-6-4 53 16,-2 1 53-16,2-6 61 0,0 2 66 0,-1-3 89 0,1-5 88 0,-1 0 73 15,0 1 80-15</inkml:trace>
  <inkml:trace contextRef="#ctx0" brushRef="#br0" timeOffset="145243.01">21988 5586 0 0,'0'-4'203'0,"-7"1"177"0,7 3 80 0,0 0 68 0,0 0 60 16,0 0 57-16,0 0 52 0,0 0 45 0,0 0 41 0,0 0 36 0,0 3 32 15,0-3 31-15,0 0-269 0,0 0-613 0,7 0 0 0,-7 0 0 0,6 4 0 16,-6-4 0-16,6 0 0 0,-6 0 0 0,8 0 0 0,-2 0 0 0,0 0 0 16,1 0 0-16,0 0 0 0,5-4 0 0,1 4 0 0,1 0 0 0,-2 0 0 15,8-3 0-15,0 3 0 0,-7-4 0 0,7 4 0 0,5-3 0 0,-5-1 0 0,0 1-583 16,6-1-281-16,-7 0-2 0,7 0 28 0,0 1 38 0,0 0 44 0,0-2 56 0,0 2 60 15,-6-1 69-15,6 1 69 0,-6-5 82 0,-1 5 87 0,7-1 101 0,-6 0 146 16</inkml:trace>
  <inkml:trace contextRef="#ctx0" brushRef="#br0" timeOffset="145542.9">22913 5195 0 0,'0'-4'190'0,"-7"0"181"0,7 1 89 0,-6-1 81 15,6 0 74-15,-7 1 55 0,7 3 49 0,-7-3 40 0,1 3 35 0,0-6 32 16,6 6 30-16,-7 0 31 0,-6 0-384 0,6 0-503 0,1 6 0 0,0-6 0 0,-1 3 0 16,-6 0 0-16,7 5 0 0,-1-1 0 0,-6 0 0 0,6 0 0 0,-6 5 0 15,0 2 0-15,7-3 0 0,-8 4 0 0,2 3 0 0,5 0 0 0,-6 0 0 16,0 5 0-16,1 2 0 0,4-3 0 0,-4 4 0 0,5 3 0 0,0-3 0 15,-5 3 0-15,5 1 0 0,1 2 0 0,-1-3 0 0,0 1 0 0,1 3 0 0,6-4 0 16,-6 4 0-16,6-4 0 0,0 1 0 0,0-1 0 0,0-3 0 0,0 3 0 0,0-3 0 16,6-4 0-16,-6 0 0 0,6-4 0 0,1 4-222 0,-7-7-242 0,7-1-32 15,-1 1-105-15,1 1-108 0,-1-6-26 0,0 1-11 0,1-4 52 0,0 0 57 16,-1 1 54-16,0-4 51 0,2-1 76 0,-2-3 74 0,0 0 61 0,1 0 60 16,-1 0 58-16,1-3 67 0</inkml:trace>
  <inkml:trace contextRef="#ctx0" brushRef="#br0" timeOffset="145943.41">22821 5524 0 0,'7'0'162'0,"-7"-3"164"0,0 3 64 15,7 0 61-15,-7 0 57 0,0 0 53 0,0 0 54 0,0 0 49 0,6 3 47 16,-6-3 39-16,0 4 38 0,0-4 34 0,0 4 34 0,0 3-276 0,0-4-573 16,0 5-7-16,0-1 0 0,0 1 0 0,0 2 0 0,6 1 0 0,-6 1 0 15,0 2 0-15,0 1 0 0,-6 0 0 0,6 3 0 0,0 0 0 0,0 1 0 0,0-1 0 16,-6-1 0-16,6 6 0 0,-7-5 0 0,7 1 0 0,-7-1 0 0,7 0 0 0,-6-3 0 15,0 3 0-15,6-3 0 0,-7-3 0 0,0 2 0 0,7-7 0 0,-6 4 0 16,6-4 0-16,0 1 0 0,0-5 0 0,-7 1 0 0,7-4 0 0,0 0 0 16,0 0 0-16,0-4 0 0,0 1 0 0,0-1 0 0,0-4 0 0,0-2 0 0,7-1 0 15,-7 3 0-15,0-7 0 0,6 1 0 0,-6-1 0 0,7 1 0 0,0-5 0 16,-1 5 0-16,0-5 0 0,1 1 0 0,0-1-93 0,-1 1 6 0,0 0 27 0,7 0 26 16,-6 3 19-16,0 0 13 0,5 1 13 0,-5 3 10 0,0-4 13 0,6 4 10 15,-7 4 16-15,1 0 12 0,-1-1-23 0,1 0-49 0,-1 5 0 0,0-1 0 16,2 4 0-16,-2 0 0 0,0 0 0 0,-6 0 0 0,7 4 0 0,-1-1 0 15,-6 1 0-15,7 0 0 0,-7 4 0 0,6-1 0 0,-6 0 0 0,0 1 0 0,7 3 0 16,-7 0 0-16,0-1 0 0,0 5 0 0,0-4 0 0,6 4 0 0,-6-1 0 0,0 1 0 16,0-1 0-16,0-3 0 0,0 5 0 0,0-2 0 0,6 1 0 0,-6-4 0 15,0 0 0-15,0 0 0 0,8 0 0 0,-8-4 0 0,0 0 0 0,6 0 0 16,-6 1 0-16,6-5 0 0,-6 1 0 0,7-4-471 0,0 4-186 0,-7-4-182 0,6-4 11 16,0 0 36-16,1 1 51 0,-1-1 51 0,1-3 57 0,6-4 58 0,-7 4 51 15,1-4 58-15,0 0 81 0,5 0 85 0,-5-4 88 0,6 4 134 0</inkml:trace>
  <inkml:trace contextRef="#ctx0" brushRef="#br0" timeOffset="146143.41">23239 5649 0 0,'-8'3'231'0,"8"1"187"0,0 0 90 0,0-1 72 0,0 1 65 16,0 0 56-16,0-4 48 0,0 3 43 0,0-3 38 0,0 4 31 0,0-4 30 16,0 0 27-16,8 4-851 0,-2-4-67 0,-6 0 0 0,6 0 0 0,-6 0 0 15,6 0 0-15,2 0 0 0,-8 0 0 0,6 0 0 0,0 0 0 0,1-4 0 0,6 4 0 16,-6-4 0-16,-1 4 0 0,6-3 0 0,-4 3 0 0,4-4 0 0,1 0 0 0,1 1 0 15,-8 3 0-15,14-4 0 0,-14 0 0 0,7 1 0 0,0-1 0 0,0-3-335 16,7 3-255-16,-8 1-110 0,2-1-62 0,-1 4-44 0,0-4 39 0,0 1 47 16,-1-1 58-16,2 0 59 0,-1 1 56 0,0 3 56 0,-6-4 79 0,5-1 82 15,2 3 80-15,-8 2 80 0</inkml:trace>
  <inkml:trace contextRef="#ctx0" brushRef="#br0" timeOffset="146360.12">23798 5374 0 0,'0'-4'214'0,"0"1"152"0,0-1 75 0,0 0 62 0,0 4 54 0,0-4 55 0,0 4 53 16,0 0 48-16,0 0 45 0,0 0 41 0,0 0 39 0,0 0 29 0,0 0-9 15,0 0-858-15,0 4 0 0,7 0 0 0,-7 0 0 0,0-1 0 0,0 5 0 16,0-1 0-16,0 0 0 0,0 1 0 0,0 3 0 0,0 3 0 0,0-3 0 16,-7 3 0-16,7 6 0 0,0-2 0 0,0-1 0 0,-6 2 0 0,6-1 0 0,0 5 0 15,-7-2 0-15,1 2 0 0,6 2 0 0,-7-3 0 0,7 0 0 0,-6 0 0 0,6 0 0 16,0 0 0-16,-6 0 0 0,6-4 0 0,-8 4 0 0,8-3 0 0,0-1-485 15,0-4-305-15,-6 5-74 0,6-1 14 0,0-3 33 0,0-4 44 0,0 0 47 16,0 0 65-16,0 0 66 0,0-4 74 0,0-3 77 0,0 3 104 0,6-3 107 0</inkml:trace>
  <inkml:trace contextRef="#ctx0" brushRef="#br0" timeOffset="146543.39">24072 5888 0 0,'0'0'251'15,"0"0"177"-15,0 0 73 0,0 0 53 0,0 0 44 0,0 0 33 0,0 3 27 16,0 0 3-16,-6-3-8 0,6 4-35 0,-7 0-47 0,0-1-38 0,7 1-38 16,-6 0-471-16,0 3-530 0,-2-4-151 0,8 5-86 0,-6-4 11 0,6-1 25 0,-6 5 35 15,6-5 36-15,-7 1 57 0,7-1 60 0,-6 1 80 0,6 0 79 0,-7-4 68 16,7 3 70-16</inkml:trace>
  <inkml:trace contextRef="#ctx0" brushRef="#br0" timeOffset="146877.45">24547 5308 0 0,'6'-6'249'0,"-6"-3"183"0,8 6 85 0,-2-5 68 16,0 5 64-16,1-1 55 0,-7 0 51 0,6 1 43 0,-6 3 35 0,0 0 32 0,7 0 29 15,-7 3 16-15,0 1-910 0,0 3 0 0,0 1 0 0,-7-1 0 0,7 4 0 16,-6 4 0-16,6-1 0 0,-7 1 0 0,7 7 0 0,-6-4 0 0,0 5 0 16,6 2 0-16,-8 1 0 0,2-1 0 0,0 5 0 0,0-4 0 0,6-1 0 0,-7 3 0 15,7-1 0-15,-7 2 0 0,1-3 0 0,-1-1 0 0,7-3 0 0,-6 4 0 0,6-4 0 16,-6-4 0-16,6 1 0 0,-8-1 0 0,8-4 0 0,0 1 0 0,-6 0 0 15,6-3 0-15,-6-6 0 0,6 2 0 0,-6-1-175 0,-2 0-486 0,2-3-180 16,6-4-2-16,-6 3 27 0,-1-3 40 0,7-3 45 0,-6-1 57 0,6-3 61 16,-7 0 60-16,7-1 63 0,0-4 88 0,-7 2 90 0,7-5 93 0,0 1 134 15</inkml:trace>
  <inkml:trace contextRef="#ctx0" brushRef="#br0" timeOffset="147310.65">24573 5293 0 0,'7'-11'198'0,"-1"-3"179"0,1 6 85 0,0-3 74 16,-1 4 72-16,0 0 55 0,-6 3 54 0,7 1 42 0,0-1 40 0,-7 0 34 15,6 4 31-15,-6-3 29 0,0 3-411 0,6 0-482 0,-6 3 0 0,7-3 0 16,-7 0 0-16,7 4 0 0,-1-4 0 0,-6 4 0 0,7-1 0 0,5-3 0 0,-5 4 0 16,0-1 0-16,-1 1 0 0,7 0 0 0,-6-1 0 0,6 1 0 0,-7 3 0 15,7-2 0-15,-6-2 0 0,5 4 0 0,-4-3 0 0,4-1 0 0,-5 5 0 16,-1-5 0-16,8 6 0 0,-14-7 0 0,6 5 0 0,0 2 0 0,-6-2 0 0,0 0 0 16,0 0 0-16,0 0 0 0,-6 4 0 0,0 0 0 0,6-3 0 0,-14 3 0 0,8 0 0 15,-7 4 0-15,-1-5 0 0,2 1 0 0,-1 1 0 0,0 2 0 0,0-3 0 16,-1 0 0-16,-5 0 0 0,6-4 0 0,0 1 0 0,7 3 0 0,-8-8 0 15,8 5 0-15,-7-5 0 0,6 4 0 0,1-2 0 0,6-5 0 0,-6 3 0 16,6 0 0-16,-7-3 0 0,7 0 0 0,0 0 0 0,0 0 0 0,0 0 0 0,7 0 0 16,-7 0 0-16,6 0 0 0,-6-3 0 0,6 3 0 0,1 0 0 0,0-3 0 15,-1 3 0-15,0-5 0 0,8 5 0 0,-8-3 0 0,7 3 0 0,0-4 0 0,0 4 0 16,-7-3 0-16,8 3 0 0,-1-4 0 0,6 4 0 0,-6 0 0 0,-7 0 0 16,8 0 0-16,-1 0 0 0,0 0 0 0,0 0 0 0,-1 4 0 0,-4-4 0 0,4 3 0 15,-5 1 0-15,0-1 0 0,-1 2 0 0,1-2 0 0,-1 4 0 0,0 1 0 16,-6-1 0-16,7 0 0 0,-7 0 0 0,0 5 0 0,-7-5 0 0,7 8 0 15,-6-4 0-15,0 3 0 0,-1 1 0 0,1-4 0 0,-8 7 0 0,2-3 0 0,-2 3 0 16,2 1 0-16,-2-5 0 0,-5 4 0 0,5 1 0 0,-5-1 0 0,0-3 0 16,-1 3 0-16,7-4 0 0,-7 1 0 0,1 1 0 0,-1-6 0 0,8 1 0 15,-8 0 0-15,7-4 0 0,0 1 0 0,0-5 0 0,-1 1 0 0,-4 0-207 0,11-8-475 16,-6 4-178-16,6-4 6 0,-5-3 27 0,4-1 45 0,2-2 45 0,0-1 65 16,0 0 69-16,6-4 61 0,-8 0 65 0,8-3 93 0,0 0 91 0,0-1 90 0,0-3 135 15</inkml:trace>
  <inkml:trace contextRef="#ctx0" brushRef="#br0" timeOffset="147610.29">24768 4876 0 0,'8'-8'231'0,"-8"1"189"0,6 0 94 0,-6 0 75 0,6-1 64 0,-6 4 53 15,7 1 46-15,-7 0 40 0,6 3 39 0,-6-5 30 0,7 5 32 0,0-3 25 16,-7 3-887-16,6 0-31 0,0 0 0 0,0 0 0 0,2 3 0 0,-2-3 0 15,0 5 0-15,1-2 0 0,6 0 0 0,-6 1 0 0,5 4 0 0,-5-1 0 0,6 3 0 16,0-2 0-16,0 2 0 0,0 6 0 0,0-5 0 0,-6 4 0 0,5 3 0 16,2 0 0-16,-1 1 0 0,0 2 0 0,0 2 0 0,-1-2 0 0,-4 1 0 15,4 4 0-15,2-1 0 0,-2 1 0 0,-5 4 0 0,6-1 0 0,-6 4 0 0,-1-3 0 16,0 2 0-16,1 5 0 0,0-4 0 0,-7 3 0 0,6 1 0 0,-6 0 0 16,0 3 0-16,-6 0 0 0,6 1 0 0,-7-1 0 0,0 4 0 0,-5 0 0 0,5-4 0 15,-6 4 0-15,0 0 0 0,0-4 0 0,-6 4 0 0,-1-4 0 0,0 4 0 16,1-3 0-16,-1-5 0 0,-6 1 0 0,0-1-383 0,0 1-391 0,0 0-92 15,-6-8 15-15,-1 4 32 0,1-3 41 0,-1-1 44 0,0-4 62 0,-6 1 63 0,6-4 76 16,-5-3 78-16,5-1 105 0,-6-4 104 0,7 1 126 0,-2-4 119 0</inkml:trace>
  <inkml:trace contextRef="#ctx0" brushRef="#br0" timeOffset="203923.76">2488 1458 0 0,'0'-4'169'0,"0"1"174"16,0-1 80-16,0 4 65 0,0-5 61 0,0 2 55 0,0 3 52 15,0-3 42-15,0 3 38 0,0 0 34 0,0 0 27 0,0 0 28 0,0 0 26 16,0 0-569-16,0 0-282 0,0 0 0 0,0 3 0 0,7 0 0 0,-7 2 0 15,0 2 0-15,0 1 0 0,0-1 0 0,-7 4 0 0,7 3 0 0,0-3 0 16,0 4 0-16,0 3 0 0,0 1 0 0,0-1 0 0,0 4 0 0,-6 0 0 0,6 0 0 16,0 0 0-16,-6 3 0 0,6 1 0 0,0-4 0 0,-7 4 0 0,7-5 0 0,0 2 0 15,-7-1 0-15,7 0 0 0,0-4 0 0,-6 1 0 0,6-1 0 0,0-4 0 16,-6 1 0-16,6-4 0 0,0 0 0 0,0 0 0 0,-8-3 0 0,8-5 0 0,0 4 0 16,0-3 0-16,0-1 0 0,0-3 0 0,0 0 0 0,0 0 0 0,0 0 0 0,0 0 0 15,0 0 0-15,0-3 0 0,0-1 0 0,0-3 0 0,0 0 0 0,0 3 0 0,0-7 0 16,0 4 0-16,0-8 0 0,0 4 0 0,8 0 0 0,-8-7 0 0,0 4 0 15,6-6 0-15,-6 2 0 0,6 1 0 0,1-2 0 0,-7-4 0 0,7 5 0 0,-1-3 0 16,0 2 0-16,1-3 0 0,-7 4 0 0,6 0 0 0,1-1 0 0,0 1 0 0,-1 3 0 16,0 1 0-16,1-1 0 0,0 4 0 0,-1-4 0 0,1 8 0 0,-1-4 0 15,0 4 0-15,1-1 0 0,0 1 0 0,-7 3 0 0,6 1 0 0,0-1 0 0,2 4 0 16,-2 0 0-16,-6 0 0 0,6 4 0 0,1-1 0 0,-1 1 0 0,-6 3 0 16,7 1 0-16,-1 3 0 0,-6 0 0 0,7-1 0 0,-7 6 0 0,6-2 0 0,0 4 0 15,-6 1 0-15,8-1 0 0,-8 0 0 0,6 4 0 0,-6 0 0 0,0 0 0 0,6-3 0 16,-6 3 0-16,0-1 0 0,7-2 0 0,-7 3 0 0,0-4 0 0,6 1 0 15,-6-5 0-15,0 1 0 0,0-5 0 0,0 5 0 0,7-4 0 0,-7-3 0 0,0-1 0 16,0 0 0-16,6 1 0 0,-6-4 0 0,0-1 0 0,7 1 0 0,-7-1 0 0,0-3 0 16,6 0 0-16,-6 0 0 0,7 0 0 0,0 0 0 0,-1-3 0 0,-6-1 0 15,6 1 0-15,1-5-106 0,0 1-527 0,-1 3-190 0,7-7-11 0,-7 4 15 0,1-4 39 16,6-1 45-16,-7 2 59 0,8-5 60 0,-8 5 60 0,0-6 60 0,8 2 78 16,-8 3 81-16,7-3 93 0,-7 2 126 0</inkml:trace>
  <inkml:trace contextRef="#ctx0" brushRef="#br0" timeOffset="204407.89">3010 1578 0 0,'0'-3'236'0,"-7"3"152"0,7 0 84 0,0-4 68 16,0 4 59-16,0-4 49 0,-7 4 40 0,7 0 42 0,0-3 39 0,7 3 39 0,-7-4 38 15,0 4 11-15,0-3-247 0,0 3-610 0,7 0 0 0,-7 0 0 0,6 0 0 16,-6 0 0-16,6 0 0 0,1 0 0 0,0 3 0 0,-1-3 0 0,0 0 0 0,8 4 0 15,-8-4 0-15,7 0 0 0,-7 3 0 0,8-3 0 0,-8 0 0 0,7 0 0 0,0 0 0 16,0-3 0-16,1 3 0 0,-2 0 0 0,-6-4 0 0,8 1 0 0,-1 3 0 16,0-4-3-16,-6 0-460 0,5 4-113 0,-6-3-113 0,8-1-58 0,-8 4-42 0,8 0 33 15,-8-4 49-15,1 4 57 0,-1 0 54 0,0 0 55 0,-6 0 55 0,7 0 82 0,-7 4 80 16,0-4 77-16,7 0 79 0</inkml:trace>
  <inkml:trace contextRef="#ctx0" brushRef="#br0" timeOffset="204806.54">3160 1381 0 0,'0'-7'214'0,"0"-4"189"0,-8 7 96 0,8-3 76 0,0-1 69 15,0 5 50-15,0-5 43 0,0 8 33 0,-6-3 27 0,6 3 33 16,0 0 31-16,0 0 27 0,0 0-609 0,6 3-279 0,-6 1 0 0,0 3 0 16,0 1 0-16,8 3 0 0,-8 0 0 0,0-1 0 0,6 9 0 0,-6-5 0 15,6 5 0-15,-6 3 0 0,6 0 0 0,2 3 0 0,-8 1 0 0,6 3 0 0,0 0 0 16,1 5 0-16,-1-5 0 0,-6 4 0 0,7 3 0 0,0-2 0 0,-7-1 0 0,6-1 0 15,-6 1 0-15,6 1 0 0,-6-6 0 0,0 6 0 0,6-5 0 0,-6-4 0 16,0 5 0-16,0-8 0 0,0 4 0 0,0-5 0 0,-6-2 0 0,6 2 0 0,0-6 0 16,-6 4 0-16,6-8 0 0,-6 4 0 0,-1-4 0 0,7-4 0 0,-7 0 0 15,1 0 0-15,-1 1 0 0,1-5 0 0,0 1 0 0,-2-4 0 0,2 0-266 0,-6 0-86 16,4 0-7-16,-4-4 9 0,5-3 7 0,-6 3 35 0,6-7 33 0,-5 4 42 0,6-4 41 16,-8 0 46-16,1 0 48 0,7 0 78 0,-1-4 84 0,-6 4 59 0,7-3 55 15,-1-1 47-15,0 4 46 0,1 0 32 0,0 0 32 0,-1 0 16 0,7 0 16 16,-7 4-7-16,7 0-10 0,-6-1-335 0,6 5-15 0,0-1 0 0,0-3 0 0,0 7 0 15,-7-4 0-15,7 4 0 0,0 0 0 0,0 0 0 0,7-3 0 0,-7 3 0 0,0-5 0 16,0 5 0-16,0 0 0 0,6-4 0 0,-6 4 0 0,0 0 0 0,7-3 0 16,0 3 0-16,-1-4 0 0,0 1 0 0,1-1 0 0,0-3 0 0,5 3 0 0,-5-3 0 15,6 0 0-15,0-4 0 0,1 3 0 0,-2-3 0 0,1-3-473 0,7 2-284 0,-8-2-106 16,8 0 15-16,-6-2 29 0,5 2 48 0,-6-1 46 0,6-2 69 0,1 1 71 16,-7-2 70-16,0 4 72 0,6-5 96 0,-5 5 96 0,5-5 118 0,-6 4 128 0</inkml:trace>
  <inkml:trace contextRef="#ctx0" brushRef="#br0" timeOffset="205123.58">3739 1267 0 0,'0'-7'186'0,"7"0"171"0,-7 3 73 0,0-3 52 16,-7 3 45-16,7 4 33 0,0-4 28 0,-7 4 22 0,1 0 14 0,-1 4-8 16,1-4-15-16,-1 4-39 0,-6-1-44 0,7 5-358 0,-8-4-404 15,8 2-140-15,-7 5-98 0,0-3-68 0,7 2-57 0,-7 2-10 0,-1 3 2 16,2-1 29-16,-8 5 32 0,7-5 55 0,0 4 56 0,-6 5 184 0,5-5 179 15,1-1 57-15,0 6 40 0,0-4 63 0,1-1 69 0,-2 0 73 0,1 0 80 0,7 1 58 16,-7-5 55-16,6 1 36 0,1-4 34 0,0 0 26 0,-2-4 22 0,2 4-131 16,6-7-165-16,0 3-12 0,-6-3 13 0,6 0 11 0,0-4 11 0,0 3-11 0,6-3-16 15,-6 0-12-15,0 0-12 0,6-3-8 0,2 3-4 0,-2-4 4 0,0 4 7 0,1-4-11 16,-1 1-13-16,1-1-107 0,6 0-77 0,-1 1 0 0,2-5 0 0,-1 5 0 16,0-5 0-16,0 5 0 0,0-4 0 0,0-1 0 0,0 0 0 0,7 1 0 0,-8 0 0 15,8 0 0-15,-6-1 0 0,5 1 0 0,-6-4 0 0,6 4 0 0,-5-1 0 16,5-3 0-16,-6 4 0 0,6 0-22 0,-5 0-338 0,5-4-54 15,-6 3-50-15,0 1-158 0,0 0-162 0,6 3 11 0,-11-4 34 16,4 5 52-16,1-1 57 0,-6 0 55 0,-1 1 56 0,1-1 72 0,-1 0 74 16,-6 1 64-16,0 3 62 0,0 0 73 0,0 0 122 0</inkml:trace>
  <inkml:trace contextRef="#ctx0" brushRef="#br0" timeOffset="205357.71">3648 1292 0 0,'-7'-3'103'0,"7"3"172"0,-6 0 93 0,-1 3 71 15,7 1 61-15,-6 0 56 0,6 0 54 0,-6 4 44 0,6 2 43 16,0-2 36-16,-8 3 39 0,16 3 32 0,-8-3 34 0,6 4-229 0,0-1-376 0,-6 5-233 16,7 3 0-16,-7 0 0 0,6 0 0 0,-6 3 0 0,7 1 0 0,-1 3 0 0,1 0 0 15,-7 1 0-15,6-1 0 0,0 4 0 0,2 0 0 0,-2 1 0 0,0-2 0 16,-6 1 0-16,7 4 0 0,-1-7 0 0,1 2 0 0,-7-3 0 0,6 1 0 0,-6-5 0 16,7 5 0-16,-7-8 0 0,6 0 0 0,-6 0 0 0,0-4 0 0,7-3 0 0,-7-1 0 15,0-3-191-15,0-1-131 0,-7-1-42 0,7-2-39 0,0 0-21 0,0-3-16 16,0-4-48-16,-6 0-42 0,6-4-52 0,-7 1-47 0,7-5 16 0,-6 1 25 0,6-4 62 15,-7-1 63-15,1-2 64 0,-1-1 61 0,7-3 57 0,-6 0 56 0,0 0 43 0,-2-4 45 16</inkml:trace>
  <inkml:trace contextRef="#ctx0" brushRef="#br0" timeOffset="205624.24">3622 1850 0 0,'-6'-19'40'0,"-2"5"129"0,8-1 49 0,-6 1 39 15,0 3 35-15,-1 3 31 0,7 1 30 0,-7 0 24 0,1 0 21 0,0 3 22 0,-1 4 22 16,1-4 22-16,-1 4 19 0,7 4-152 0,-7 0-188 0,1-1-28 0,-7 1-7 16,6-1-8-16,1 1-9 0,-7 3-7 0,6 1-5 0,-6-2 1 0,7-1 6 0,-8 5 2 15,8-6 6-15,-7 7 8 0,7-7 4 0,-1 4 5 0,-6-2 4 0,7-2 4 16,0 3 6-16,-2-3-4 0,2 0-7 0,6-1-10 0,-6 1-16 0,-1-1-18 0,7-3-19 15,-7 4-28-15,7-4-27 0,0 4-32 0,0-4-32 0,0 0-17 0,0 0-16 16,0 0-6-16,0 0-5 0,0 0 3 0,0 0 3 0,0 0 6 0,0 0 11 0,0 0 16 16,0 0 23-16,0 3 21 0,7-3 24 0,-7 5 27 0,0-5 30 0,7 4 13 0,-7-1 12 15,0 1 7-15,6-1 5 0,-6 5 5 0,6-5 4 0,-6 5 5 0,8-2 9 16,-8 2 0-16,6 3 0 0,-6 0-3 0,6 0-2 0,-6 0 0 0,7 0 2 16,-7 0 1-16,6 3 4 0,-6 2 2 0,7-5 2 0,-7 3-5 0,0-3-3 0,6 4-8 15,-6-4-10-15,0 3-38 0,7-3-54 0,-7 0 0 0,0 0 0 0,6 0 0 0,-6-4 0 16,0 4 0-16,0-3 0 0,6-4-23 0,-6 3-143 0,0-3-54 0,0-1-54 15,0-3-47-15,0 4-42 0,0-4-122 0,0 0-121 0,0 0-50 0,0 0-36 0,8-4 29 16,-8 1 35-16,0-1 41 0,0-3 41 0,0-2 61 0,0 3 64 0,0-2 66 0,0 1 66 16,0 0 63-16,-8-4 69 0</inkml:trace>
  <inkml:trace contextRef="#ctx0" brushRef="#br0" timeOffset="205740.53">3472 2010 0 0,'0'0'128'15,"6"4"132"-15,-6 1 55 0,7-5 58 0,-7 3 57 0,0-3 40 0,6 4 35 0,-6-4 9 0,0 4 1 16,7-4-18-16,-7 0-31 0,0 0-44 0,6 3-51 0,-6-3-389 0,0-3-435 15,7-1-51-15,-1 0 2 0,1 1-12 0,0-6-9 0,5 2 12 0,-5 0 19 16,6-4 39-16,0 4 45 0,0-4 64 0,0 0 67 0,-7-4 80 0,14 4 127 0</inkml:trace>
  <inkml:trace contextRef="#ctx0" brushRef="#br0" timeOffset="206023.18">3863 1721 0 0,'0'-3'55'0,"0"3"140"0,0-4 60 0,0 0 44 0,0 4 36 16,0-3 28-16,6-1 22 0,-6 0 21 0,0-3 20 0,0 3 20 0,7 1 18 0,-7-1 22 16,6 4 16-16,0-3-174 0,-6 3-212 0,8-4-42 0,-2 0-18 0,0 1-9 0,-6-1-9 15,6 0 5-15,1 1 9 0,0-1 15 0,-1 0 17 0,1 1 20 0,-1 3 20 16,-6-4 13-16,6 4 11 0,2 0 7 0,-2 0 11 0,0 4 5 0,-6-4 5 16,6 3 5-16,2 5 1 0,-2-5 2 0,0 5 0 0,-6-1-12 0,7 0-14 0,-7 4-18 15,6 0-19-15,-6 4-9 0,7-3-58 0,-7 6-54 0,0-4 0 0,7 4 0 0,-7 0 0 16,0 1 0-16,6 3 0 0,-6-1 0 0,0 2 0 0,0-1 0 0,6 0 0 15,-6 0 0-15,0 0 0 0,0 3 0 0,0-2 0 0,7-5 0 0,-7 4 0 0,0-4 0 16,0 0 0-16,0-3 0 0,0 0 0 0,0-1 0 0,0-3-186 0,0-1-113 0,0-1-52 16,-7-2-77-16,7 0-78 0,0 1-108 0,0-5-107 0,-6 1 20 0,6 0 36 15,-6-4 37-15,6 3 38 0,-7-3 41 0,0 0 45 0,1-3 72 0,-1 3 71 16,1-4 71-16,0 0 70 0,-8 1 87 0,8-1 120 0</inkml:trace>
  <inkml:trace contextRef="#ctx0" brushRef="#br0" timeOffset="206174.4">3837 1985 0 0,'6'-3'109'16,"-6"3"148"-16,0-4 51 0,0 4 63 0,0 0 63 0,0 0 50 0,0 0 48 0,6 0 32 16,-6 0 28-16,0 0 23 0,7 0 22 0,0 0 17 0,-7 0 18 0,6 0-253 0,1 0-301 15,-1 0-68-15,0 0-32 0,2 0-72 0,-2-3-74 0,-6 3-69 0,6 0-72 16,0-4-92-16,1 4-97 0,0 0-82 0,6 0-79 0,-7-4 10 0,0 4 21 0,2-4 42 16,-2 1 44-16,-6 3 51 0,6-4 56 0,-6 4 50 0,6-4 51 0,-6 4 58 15,0 0 65-15</inkml:trace>
  <inkml:trace contextRef="#ctx0" brushRef="#br0" timeOffset="206390.64">3570 2264 0 0,'0'3'194'0,"-7"-3"176"0,7 0 76 16,0 0 69-16,0 0 62 0,0 0 62 0,0 0 57 0,0 0 49 0,0 0 43 16,0 0 39-16,7-3 36 0,-7 3 28 0,0 0-251 0,6 0-640 0,0 0 0 0,-6 0 0 15,7 3 0-15,0-3 0 0,5 0 0 0,-4 0 0 0,4 0 0 0,-5 0 0 16,6 4 0-16,6-4 0 0,-5 0 0 0,-2 0 0 0,8 0 0 0,-1 0 0 0,-5-4 0 15,5 4 0-15,0 0 0 0,1-3 0 0,-1-1 0 0,1 0 0 0,0 1 0 16,-1-1-67-16,-5 0-507 0,4 1-141 0,2-5-135 0,-7 5 10 0,7-5 34 0,-8 5 47 16,2-1 52-16,-1 1 68 0,0-1 73 0,0 4 77 0,-7-4 76 0,1 4 83 15,6 0 81-15,-7 0 91 0,1 0 129 0</inkml:trace>
  <inkml:trace contextRef="#ctx0" brushRef="#br0" timeOffset="206757.01">4259 1575 0 0,'0'0'126'0,"0"0"171"0,0 0 81 0,0 0 64 0,0 0 56 0,0 0 51 0,0-4 51 16,0 4 47-16,0-4 47 0,8 4 36 0,-8 0 35 0,6-3 40 0,0-1 33 0,-6 4-240 0,7-3-374 16,0 3-224-16,-1 0 0 0,1-4 0 0,-1 4 0 0,7-4 0 15,-6 4 0-15,-1-3 0 0,7 3 0 0,-6-4 0 0,6 0 0 0,-1 1 0 0,2-1 0 16,-2 0 0-16,2 1 0 0,-1-1 0 0,0 0 0 0,0-3 0 0,-1 3-333 15,2-3-276-15,-1 0-168 0,0 0-25 0,-6 3-1 0,5-3 38 16,2-1 43-16,-8 5 57 0,7-5 59 0,-6 5 61 0,-1-1 60 0,1-1 83 16,-1 2 82-16,0 3 87 0,-6 0 109 0</inkml:trace>
  <inkml:trace contextRef="#ctx0" brushRef="#br0" timeOffset="206973.69">4514 1359 0 0,'-7'-7'239'0,"7"-1"195"0,-6 1 100 0,6 0 65 15,-7 3 53-15,7 0 47 0,-6 1 44 0,6 3 37 0,-6 0 38 16,6 0 28-16,-8 7 31 0,2-3 26 0,6 7-836 0,-6 0-67 0,-1 0 0 0,1 3 0 16,-1 1 0-16,1 3 0 0,-1 0 0 0,1 5 0 0,0-1 0 0,-2 3 0 0,2 4 0 15,0-3 0-15,-1 4 0 0,7 2 0 0,-7-2 0 0,1 3 0 0,0-1 0 16,-1-2 0-16,7 3 0 0,-6 0 0 0,-1 0 0 0,0-4 0 0,7 1 0 0,-6-1 0 16,6-4 0-16,-6-2 0 0,6-2-239 0,-7 2-61 0,7-5-23 0,-7-4-25 15,7 0-20-15,0-2-1 0,-6-5 7 0,6 1 5 0,0-1 5 0,0-7-57 0,0 0-57 16,0 0-36-16,6-4-24 0,-6 1 28 0,7-5 38 0,-7 1 44 0,7-5 43 15,-1 2 47-15,-6-1 43 0,6-3 29 0,1-2 29 0,0-2 32 0,-1 0 38 0,7 0 70 0,-7-1 83 16</inkml:trace>
  <inkml:trace contextRef="#ctx0" brushRef="#br0" timeOffset="207207.1">4423 1850 0 0,'6'-15'29'0,"1"0"130"0,6 4 62 0,-7 0 48 0,1 4 46 0,-1-1 32 0,-6 5 33 15,6 3 29-15,2 0 29 0,-8 0 29 0,6 8 26 0,-6-5 27 0,0 8 24 0,0 0-142 16,0 1-176-16,0-2-49 0,0 8-33 0,0-3-34 0,-6 4-37 0,6-5-27 0,-8 8-23 16,8-4-28-16,-6 1-25 0,6-1-29 0,-6 4-32 0,6-3-31 0,-7 2-33 15,1-2-21-15,6-1-20 0,-7 0 4 0,7 4 4 0,0-7 9 0,0 3 11 16,0 1 16-16,0-5 16 0,0-3 40 0,0 0 45 0,0 0 43 0,7 0 38 0,-7-4 40 15,6 1 36-15,-6-5 37 0,7 1 36 0,-1-4 34 0,-6 0 32 0,6-4 21 0,2 1 19 16,-2-5 11-16,-6 1 14 0,6 0-22 0,1 0-20 0,-1-4-21 0,1 0-20 16,0 0-13-16,5 0-18 0,-5-4-22 0,0 3-22 0,-1-2-30 0,7 3-30 15,-6-4-21-15,6 1-16 0,-7-1-17 0,7 1-18 0,0-1-17 0,-7 1-21 0,8-2-20 16,-1 2-15-16,-7-1-27 0,7 1-29 0,0-1-41 0,1 0-44 0,-8 4-34 0,7-4-33 16,0 5-36-16,-7-5-36 0,7 5-54 0,1 1-54 0,-8-2-100 0,0 1-102 15,8 2 14-15,-8-3 32 0,0 5 44 0,-6-2 49 0,7 0 53 0,-1 1 58 0,-6 3 48 16,7-3 49-16,-7 4 53 0,0-5 55 0,0 5 71 0,0-1 108 0</inkml:trace>
  <inkml:trace contextRef="#ctx0" brushRef="#br0" timeOffset="207456.36">4644 1623 0 0,'-6'0'63'0,"6"0"140"0,-6 3 56 16,6 1 46-16,-8 3 40 0,8-3 35 0,0 3 33 0,-6 1 35 0,6 3 30 15,0 0 26-15,0-1 26 0,-6 5 30 0,6 0 31 0,-7 0-170 0,7 0-210 16,0 2-23-16,0 1 1 0,0 1-8 0,0 4-5 0,0-6-5 0,0 5-1 0,0 1 0 15,0-5 5-15,7 4 10 0,-7 0 15 0,6-4 0 0,-6 0 2 0,6 4 0 0,2-7-131 16,-2 3-71-16,0-3 0 0,1 0 0 0,-1-4 0 0,1 0 0 0,-1-1 0 16,7 1 0-16,-7-3 0 0,8-1 0 0,-8-3 0 0,1-1 0 0,6 4 0 0,-7-7 0 15,7 4 0-15,1-4 0 0,-8 0 0 0,7 0 0 0,0 0 0 0,-7 0 0 0,7-4 0 16,1 1 0-16,-8-1 0 0,7 1 0 0,-6-4 0 0,5 3 0 0,2-4 0 16,-8 1 0-16,1 0 0 0,5 0-526 0,-4-4-343 0,-2 3 0 0,0 0 28 0,0-2 38 15,1 3 42-15,0-4 58 0,-1 4 57 0,1-4 69 0,-1 2 74 0,-6-1 79 0,6-1 84 16,2 4 102-16,-2-4 147 0</inkml:trace>
  <inkml:trace contextRef="#ctx0" brushRef="#br0" timeOffset="208406.23">5087 1538 30 0,'0'-3'214'0,"0"-1"92"0,0 4 56 0,7-4 58 0,-7 4 53 0,0 0 43 16,0 0 39-16,0 4 11 0,0-4 5 0,6 7 20 0,-6-3 21 0,0 3 16 0,0 4 15 15,0 0-220-15,7 1-260 0,-7-1-47 0,0 3-15 0,6 1-27 0,-6 3-30 16,6 0-11-16,-6 1-13 0,8 2-2 0,-2 1-3 0,-6 1-2 0,6 2-1 0,-6-3 1 16,6 0 4-16,1-4-2 0,-7 4 0 0,7-4-2 0,-1 1 0 0,-6 0-3 15,7-5-1-15,-7-3-1 0,6 4-3 0,0-4-2 0,-6-4-2 0,8-3-2 0,-8 3-2 16,6-7-2-16,-6 4-2 0,0-4 1 0,6 0 0 0,-6-4-6 0,6-3-3 15,-6 3-7-15,8-3-7 0,-8-4-4 0,6 0-7 0,-6 0-6 0,6-4-7 0,-6 1-6 16,7-1-7-16,-1-4-7 0,-6 1-8 0,7 0-8 0,0-4-10 0,-1 4-8 0,-6-1-4 16,6 1 1-16,0 0 3 0,2-1 5 0,-2 4 5 0,0 1 15 0,1 3 15 15,-7 0 16-15,6 0 18 0,1 4 26 0,0-1 32 0,-1 5 21 0,0-1 23 0,1 4 20 16,0 0 21-16,-1 4 11 0,0-1 12 0,1 1 7 0,-7 0 9 0,7 3-4 16,-1 0-4-16,1 1-5 0,-1 3-2 0,0-4-16 0,1 4-18 0,0-4-3 0,-1 4 2 15,0-4 3-15,2 5-1 0,-2-5 6 0,0 1-100 0,1-1-7 0,-1 0 0 16,1 0 0-16,0 1 0 0,-7-5 0 0,6 5 0 0,0-5 0 0,-6 1 0 0,6-1 0 15,-6-3 0-15,8 0 0 0,-8 4 0 0,6-8 0 0,-6 4 0 0,6-3 0 0,-6-1 0 16,0-4 0-16,7 2 0 0,-7-6 0 0,6-2 0 0,-6-1 0 0,0 0 0 16,7-7-297-16,-7 1-222 0,7-1-155 0,-7-4-155 0,6-3 13 15,-6-1 36-15,0-3 59 0,6 4 60 0,-6-4 53 0,0-1 57 0,0 6 66 16,0-5 68-16,0 4 73 0,0 3 77 0,0 0 90 0,0 0 132 16</inkml:trace>
  <inkml:trace contextRef="#ctx0" brushRef="#br0" timeOffset="208757.31">5654 1037 0 0,'0'-7'155'16,"6"3"172"-16,1 0 80 0,-1 0 57 0,-6 1 48 0,7 3 50 0,-7 0 45 16,6 0 42-16,-6 0 41 0,7 3 33 0,-7 5 32 0,0-1 31 0,6 4 33 15,-6 0-274-15,6 3-355 0,-6 1-190 0,8 8 0 16,-2-2 0-16,-6 1 0 0,6 4 0 0,1 3 0 0,-1 4 0 0,-6 0 0 0,7 0 0 0,-1 4 0 16,1 3 0-16,-7-4 0 0,6 5 0 0,0-5 0 0,-6 1 0 0,8-1 0 15,-2 1 0-15,-6-4 0 0,6 0 0 0,-6-4 0 0,0-3 0 0,7 0 0 0,-7-4 0 16,7-4 0-16,-7 0 0 0,0-2 0 0,0-2 0 0,6-3 0 0,-6-4 0 0,0 0 0 15,0-3 0-15,6-1 0 0,-6-3 0 0,0 0 0 0,0-3 0 0,7-1 0 16,-7-3 0-16,0-4 0 0,6 0 0 0,-6 1 0 0,0-2-28 0,7-3-60 16,-7-3-4-16,7 3-2 0,-1-2 7 0,-6-1 12 0,6-2 16 0,1 2 20 0,0-4 12 15,-7 4 11-15,6 3 2 0,0-3 0 0,1 3 6 0,0 0 6 0,-1 4 8 0,1 0 11 16,-1 1 11-16,0 2 13 0,-6 1 19 0,8 0 18 0,-2 3 20 0,0 4 17 16,1-4 10-16,-1 4-50 0,-6 4-75 0,7 0 0 0,-1-1 0 0,1 5 0 0,-7 3 0 15,6-4 0-15,0 4 0 0,-6 3 0 0,8-2 0 0,-2 2 0 0,-6 5 0 0,6-5 0 16,-6 5 0-16,7-1 0 0,0 0 0 0,-7 0 0 0,6 1 0 0,-6-1 0 15,6-3 0-15,-6 3 0 0,7-3 0 0,-7-1 0 0,0-3-274 0,6 0-199 0,-6 0-170 16,0-4-174-16,0-3 4 0,0 3 33 0,0-7 52 0,0 0 55 0,0 0 57 0,7-3 58 16,-7-5 61-16,0 5 59 0,7-8 83 0,-7 4 86 0,0-4 77 0,0-4 127 15</inkml:trace>
  <inkml:trace contextRef="#ctx0" brushRef="#br0" timeOffset="209077.73">6266 1538 0 0,'0'15'242'0,"7"-4"170"0,-7 0 75 0,0 0 54 0,6-3 39 0,-6 2 40 0,0 1 37 16,6-3 37-16,-6-1 34 0,0-3 32 0,0 3 30 0,6-3 1 0,-6-4-5 15,8 0-683-15,-2 0-103 0,-6-4 0 0,6-3 0 0,1-1 0 0,-1 1-83 16,-6-4-118-16,7 0-43 0,0 0-39 0,-1-4-38 0,0 4-30 0,1-7-28 16,0 3 7-16,-1 1 14 0,0-5 18 0,-6 5 26 0,7-4 19 0,-7 3 24 15,0-4 48-15,0 5 52 0,0-1 67 0,-7 4 72 0,1-3 50 16,6 3 47-16,-6 3 54 0,-8 0 54 0,8 2 42 0,0-2 44 15,-8 8 21-15,8 0 15 0,-7 0 11 0,-1 4 8 0,8 3-2 0,-6 1-6 16,5 3-28-16,-6 0-33 0,6-1-16 0,1 5-11 0,0 0-21 0,-2-1-22 16,8 0-31-16,-6 6-31 0,6-6-32 0,0 4-81 0,0-3 0 0,0 3 0 0,6-3 0 15,-6 0 0-15,8-1 0 0,-2 1 0 0,-6-4 0 0,6 4 0 0,1-4 0 0,-1 3 0 16,8-3 0-16,-8 0 0 0,0-3 0 0,0 3 0 0,8-4 0 0,-8 0-114 16,1 0-130-16,6-3-41 0,-6 0-53 0,5-4-53 0,-5 0-97 0,0 0-100 0,5-4-57 15,-5-3-45-15,6-1 26 0,0 1 39 0,-7-4 39 0,8 0 40 0,-8-3 64 0,8-1 65 16,-2-3 60-16,-5 0 61 0,6 2 65 0,-6-2 71 0</inkml:trace>
  <inkml:trace contextRef="#ctx0" brushRef="#br0" timeOffset="209344.43">6546 1476 0 0,'7'-14'101'16,"-1"-1"179"-16,0 4 106 0,8 0 82 0,-8 3 74 0,0 5 68 0,1-1 65 16,0 4 53-16,-7 0 46 0,6 0 39 0,1 4 34 0,-7 3 32 0,6 0 28 15,-6 1-726-15,0-2-181 0,0 6 0 0,0 3 0 0,0 0 0 0,0-5 0 16,0 9 0-16,0-5 0 0,0 1 0 0,0 0 0 0,0-1 0 0,0 1 0 0,0 0 0 0,0-1 0 16,0-3 0-16,0 4 0 0,6-4 0 0,-6-4 0 0,0 1 0 0,0-1 0 15,0 0 0-15,0-3 0 0,0-1 0 0,0 1 0 0,0-4 0 0,0 0 0 16,0 0 0-16,7 0 0 0,-7-4 0 0,0 1 0 0,7-4 0 0,-7 3 0 0,0-3 0 0,6-1 0 15,-6-3 0-15,0 4 0 0,6-4 0 0,-6-4 0 0,7 1 0 0,-7-1 0 16,7 0 0-16,-7 1 0 0,6-5 0 0,-6 1 0 0,7 0 0 16,-1 0 0-16,-6 3 0 0,7-3 0 0,-1-1 0 0,1 4 0 15,-1 1 0-15,0-1 0 0,-6 1 0 0,14 3 0 0,-8 0 0 0,-6 3 0 16,13-3 0-16,-6 4 0 0,-1 3 0 0,1 1 0 0,-1-4 0 16,0 7 0-16,8-4 0 0,-8 0 0 0,1 4-36 0,0 0-323 0,5-4-199 15,-5 4-208-15,-1-4-13 0,1 4 19 0,6 4 24 0,-7-4 27 16,1 4 40-16,6-4 43 0,-13 4 57 0,13-4 64 0,-6 4 79 0,-1-4 83 15,-6 3 98-15,7-3 140 0</inkml:trace>
  <inkml:trace contextRef="#ctx0" brushRef="#br0" timeOffset="209673.16">6976 1392 0 0,'0'7'221'0,"0"4"178"0,0 0 81 0,0 0 64 0,0-4 54 15,0 1 48-15,0 3 43 0,0-4 37 0,0 1 37 0,0-1 32 0,6-3 28 16,-6-1 28-16,0 1-195 0,7-1-656 0,-7 1 0 0,6-4 0 0,0 0 0 15,2-4 0-15,-2 4 0 0,0-3 0 0,1-1 0 0,0 1 0 0,5-5 0 16,-5 1 0-16,6 0 0 0,-6-1 0 0,5-4-251 0,-5 2-60 0,6-1-14 16,-7 0-10-16,1-4-4 0,6 4 9 0,-6-3 11 0,-1-1 18 15,0 1 17-15,-6-1 17 0,8 1 20 0,-8 2 46 0,6-3 50 16,-6 4 49-16,-6 0 49 0,6 5 46 0,-8-2 47 0,8 1 67 0,-6 3 73 16,-7 4 37-16,6 0 34 0,-6 4 24 0,7-1 25 0,-7 5 21 0,0 2 21 15,7 1-1-15,-8 4-2 0,1 0 4 0,7 3 5 0,-7 1-14 0,6-1-249 16,1 4-85-16,0-4 0 0,-2 4 0 0,8-1 0 0,0 2 0 0,0-4 0 15,0 2 0-15,0-2 0 0,8-1 0 0,-8 0 0 0,6 0 0 0,0-2 0 0,1-2 0 16,0 1 0-16,5-1 0 0,-5 1 0 0,-1-4 0 0,8 0 0 0,-2-4 0 0,-5 4 0 16,6-4 0-16,0 1 0 0,0-1 0 0,0-3 0 0,1-1 0 0,-2 1 0 15,1-4 0-15,0 0 0 0,0-4-332 0,1 4-332 0,-2-3-96 0,2 3-80 16,-2-4 22-16,1 0 38 0,1-3 53 0,-2 3 56 0,2-3 66 0,-2 0 67 0,1 0 76 0,-6-1 74 16,6 1 88-16,0-4 89 0</inkml:trace>
  <inkml:trace contextRef="#ctx0" brushRef="#br0" timeOffset="211455.99">7712 938 0 0,'-7'-4'178'0,"1"0"170"0,-1 1 70 16,1-1 51-16,-1 0 42 0,7 4 42 0,0-7 41 0,-7 3 32 15,7 1 31-15,0-1 26 0,0 0 29 0,7 1 33 0,-7-5 32 16,7 5-283-16,-7-1-345 0,6-4-41 0,1 5-1 0,6 0-45 0,-7-2-62 15,1 2 0-15,5-1 0 0,2 0 0 0,-1 4 0 0,0-3 0 0,0 3 0 16,7 0 0-16,-8 3 0 0,2-3 0 0,-2 0 0 0,8 4 0 16,-7 0 0-16,0-1 0 0,0 5 0 0,0-5 0 0,0 9 0 15,-6-5 0-15,5 4 0 0,-4 0 0 0,-2 0 0 0,0 7 0 0,-6-3 0 16,0 3 0-16,0 0 0 0,0 5 0 0,-6 2 0 0,0-3 0 16,-2 7 0-16,-4-3 0 0,-1 3-376 0,0 5-326 0,0-5-145 0,-7 0 5 15,0 4 29-15,7-4 37 0,-6 1 45 0,-8 3 63 0,8-4 65 0,0 0 68 0,0 1 71 16,-1-5 98-16,0 1 97 0,7-1 102 0,-7-3 135 0</inkml:trace>
  <inkml:trace contextRef="#ctx0" brushRef="#br0" timeOffset="211590.24">7751 1733 0 0,'19'0'269'0,"-6"0"190"0,6 0 95 16,1 3 67-16,-6-3 55 0,-2 0 48 0,1 0 41 0,1 4 34 0,-8-4 32 0,7 4 28 16,-6 0 25-16,-1-1-134 0,1 1-750 0,-7-1 0 0,6 1 0 0,-6-1 0 0,0 5 0 15,0-4 0-15,0-1 0 0,0 0 0 0,0-3-495 0,0 0-301 0,0 8-62 16,0-4 19-16,-6-1 29 0,6-3 40 0,0 0 41 0,0 0 63 0,0 0 65 0,0 0 73 15,0 0 77-15,0 0 108 0,0-7 110 0</inkml:trace>
  <inkml:trace contextRef="#ctx0" brushRef="#br0" timeOffset="-214473.75">3576 2769 0 0,'0'-7'126'0,"0"3"165"0,0 1 74 16,0-4 60-16,0 3 50 0,0 0 47 0,-6 1 42 0,6-2 38 0,0 1 36 0,0 4 28 15,0-3 30-15,0-1 27 0,0 4 25 0,-7 0-249 0,7 0-302 0,0 0-59 0,0 0-25 16,0 0-23-16,0 0-21 0,0 0-19 0,0 0-19 0,0 0 4 0,0 0 3 16,0 0 12-16,0 0-10 0,0 4-40 0,0-1 0 0,7 1 0 0,-7 1 0 15,0 2 0-15,6 0 0 0,-6 0 0 0,0 4 0 0,6 0 0 0,-6 4 0 0,7 0 0 16,-7 3 0-16,7 0 0 0,-1 4 0 0,-6 0 0 0,6 4 0 0,-6-1 0 16,8 1 0-16,-2 3 0 0,-6 0 0 0,0 5 0 0,6-5 0 0,-6 4 0 0,0-4 0 15,0 5 0-15,7-2 0 0,-7-3 0 0,-7 1 0 0,7-1 0 0,0 1 0 16,0-5 0-16,0 1 0 0,0 0 0 0,0-5 0 0,-6 2 0 0,6-5 0 15,0 0 0-15,0-3 0 0,0-1 0 0,0 1 0 0,-6-4 0 0,6 0 0 0,0-4 0 16,0 0 0-16,0 0 0 0,0-3 0 0,0 1-124 0,0-2-291 0,0-3-30 16,0 0-25-16,0 0-126 0,0 0-126 0,0 0-1 0,-8 0 17 0,8-3 47 0,0-6 49 15,-6 6 52-15,6-4 51 0,-6 0 71 0,6-1 72 0,-7 1 57 0,7 0 58 16,-7-4 57-16,1 3 84 0</inkml:trace>
  <inkml:trace contextRef="#ctx0" brushRef="#br0" timeOffset="-214257.06">3439 3319 0 0,'-6'-3'106'0,"6"-1"155"0,-7 4 62 15,7-4 57-15,-6 4 55 0,6 0 53 0,0-4 49 0,0 4 43 0,-7 4 38 16,7-4 35-16,0 4 34 0,0 0 40 0,0-1 40 0,7 1-211 0,-7-1-260 16,0 5-30-16,6-1 5 0,-6 0-31 0,0 1-240 0,7-1 0 0,-7 4 0 0,6 0 0 15,1 0 0-15,-1 0 0 0,-6 3 0 0,14 1 0 0,-8-5 0 0,0 6 0 16,1-2 0-16,-1 1 0 0,7-4 0 0,-6 4 0 0,6-4 0 0,-6 0 0 0,5 3 0 16,2-6 0-16,-8 2 0 0,7-3 0 0,0 5 0 0,0-9 0 0,1 5 0 15,-8-4 0-15,7-4 0 0,0 3 0 0,0-6 0 0,-1 3 0 0,2-9 0 16,-1 6 0-16,0-3 0 0,0-6 0 0,0-2 0 0,0-1 0 0,0 0-688 15,0-3-103-15,-7 0-69 0,7-1 21 0,1-2 33 0,-2 2 44 0,-4-3 46 0,-2 1 69 16,0 2 74-16,0 1 76 0,1-4 78 0,0 7 104 0,-1-4 107 0</inkml:trace>
  <inkml:trace contextRef="#ctx0" brushRef="#br0" timeOffset="-212773.33">2547 3432 0 0,'7'7'183'0,"-7"-3"171"0,0-1 73 16,0 1 52-16,0 1 46 0,0-2 43 0,0 1 45 0,-7 0 34 0,7-4 33 15,-6 3 31-15,6-3 30 0,-7 0 35 0,0 0 37 0,7-3-288 0,-6 3-376 16,0 0-149-16,-1-4 0 0,-6 0 0 0,6 4 0 0,1-3 0 0,-7-2 0 16,6 5 0-16,-5-4 0 0,-2 1 0 0,1-1 0 0,0 1 0 0,0-1 0 0,1 0 0 15,-2 1 0-15,1-1 0 0,0 1 0 0,-6-1 0 0,5 1 0 0,-5-1 0 16,0 0 0-16,-1 4 0 0,1-4 0 0,-1 4 0 0,0-3 0 0,1 0 0 0,-7 3 0 16,6 0 0-16,-6 0 0 0,1 0 0 0,-2 0 0 0,1 0 0 0,0 3 0 15,0 0 0-15,-1 1 0 0,-5 0 0 0,6 0 0 0,1 3 0 0,-8 0 0 16,7 0 0-16,-7 0 0 0,7 0 0 0,-6 5 0 0,5-4 0 0,1 2 0 0,-6 1 0 15,6 0 0-15,-1 4 0 0,1-4 0 0,1 4 0 0,-1-4 0 0,-1 3 0 16,1-3 0-16,0 4 0 0,0 0 0 0,7-4 0 0,-1 3 0 0,-6-3 0 0,7 4 0 16,-1-1 0-16,0-3 0 0,1 4 0 0,-1 0 0 0,8-4 0 0,-8 4 0 15,7-4 0-15,0 3 0 0,0 1 0 0,-1-4 0 0,2 3 0 0,6 1 0 16,-8 0 0-16,8-1 0 0,-1 1 0 0,-6 4 0 0,6-5 0 0,1 1 0 0,0 3 0 16,6-3 0-16,-7 3 0 0,0-4 0 0,7 5 0 0,0-5 0 0,-6 5 0 15,6-1 0-15,0-3 0 0,0 3 0 0,0-3 0 0,0 4 0 0,0-5 0 0,6 4 0 16,-6-3 0-16,0 0 0 0,7 3 0 0,0-4 0 0,-7 1 0 0,6 0 0 15,0-1 0-15,1 1 0 0,0 3 0 0,-1-4 0 0,1 1 0 0,-1-3 0 16,1 2 0-16,0 1 0 0,5 0 0 0,2-1 0 0,-8-3 0 0,7 4 0 16,0-1 0-16,0-3 0 0,-1 4 0 0,2 0 0 0,6-4 0 0,-7 0 0 0,6 4 0 15,0-5 0-15,1 1 0 0,-1 0 0 0,1 0 0 0,6-3 0 0,-6 3 0 0,5-4 0 16,2 4 0-16,-1-4 0 0,0 0 0 0,0 2 0 0,0-2 0 0,1 0 0 16,5-4 0-16,-7 5 0 0,8-5 0 0,-7 1 0 0,7 3 0 0,-1-7 0 15,-6 4 0-15,7 0 0 0,-1-1 0 0,1-3 0 0,0 0 0 0,0 4 0 0,6-4 0 16,-7 0 0-16,1 0 0 0,-1-4 0 0,7 4 0 0,-7 0 0 0,1-3 0 15,7-1 0-15,-8 0 0 0,7 0 0 0,-6 1 0 0,-1-4 0 0,1 3 0 16,5-3 0-16,-4 0 0 0,-2 0 0 0,-6-2 0 0,6 2 0 0,2 0 0 0,-9-4 0 16,1 4 0-16,0-4 0 0,7 3 0 0,-13 1 0 0,6 0 0 0,-1-1 0 15,-5-3 0-15,0 4 0 0,6 0 0 0,-7-1 0 0,1 1 0 0,-8 0 0 16,8 0 0-16,0-1 0 0,-1 2 0 0,-5-3 0 0,5 2 0 0,-6 0 0 0,0-1 0 16,0-3 0-16,0 4 0 0,7 0 0 0,-14-4 0 0,7 4 0 0,1-4 0 15,-2 3 0-15,-6-3 0 0,8 0 0 0,-8 0 0 0,7-1 0 0,-7 3 0 0,2-7 0 16,-2 6 0-16,0-5 0 0,0 0 0 0,2 4 0 0,-2-3 0 0,0-1 0 15,-6 1 0-15,7-1 0 0,-1-1 0 0,-6 6 0 0,7-5 0 0,-7 1 0 16,0 0 0-16,7 2 0 0,-7-2 0 0,0 3 0 0,6-4 0 0,-6 0 0 0,0 5 0 16,0-6 0-16,0 5 0 0,0-3 0 0,0 0 0 0,0 2 0 0,0-2 0 0,0-1 0 15,0 4 0-15,-6-4 0 0,6 1 0 0,0 3 0 0,-7-4 0 0,7 0 0 16,-7 1 0-16,7 3 0 0,-6-4 0 0,-1 0 0 0,7 1 0 0,-6 3 0 16,0-4 0-16,-2 1 0 0,2 3 0 0,6-4 0 0,-6 4 0 0,0 0 0 15,-2-4 0-15,2 4 0 0,-7 0 0 0,7 0 0 0,-1 0 0 0,0 0 0 0,1 0 0 16,-6 4 0-16,4-4 0 0,2 0 0 0,-7 3 0 0,7-3 0 0,-8 4 0 0,2-4 0 15,5 4 0-15,-6-4 0 0,0 4 0 0,0-1 0 0,0 1 0 0,-1-4 0 16,2 4 0-16,-1-1 0 0,0 1 0 0,-7 0 0 0,7 0 0 0,1-4 0 16,-8 2 0-16,0 2 0 0,7 0 0 0,-7 0 0 0,1-4 0 0,-1 4 0 0,1-1 0 15,6 2 0-15,-13-2 0 0,6 0 0 0,7 1 0 0,-7 0 0 0,1 0 0 0,0-1 0 16,0 1 0-16,-1 3 0 0,0-3 0 0,1 3 0 0,5 1 0 0,-5-1 0 16,-1 4 0-16,8-3 0 0,-8 3 0 0,6 0 0 0,2 0 0 0,-8 0 0 15,7 0 0-15,1 3 0 0,-2-3 0 0,1 4 0 0,0-1 0 0,0 1 0 16,0 0-244-16,0-1-614 0,0 1-13 0,6 0 18 0,-5-1 35 0,5 0 41 0,1 2 49 15,-1-2 54-15,0-3 68 0,1 4 69 0,0-4 79 0,-2 0 82 0,8 0 109 0,0 0 143 16</inkml:trace>
  <inkml:trace contextRef="#ctx0" brushRef="#br0" timeOffset="-212290.86">1752 2703 0 0,'0'-3'119'0,"0"-1"148"0,7 4 47 16,-7-3 36-16,6 3 28 0,-6-4 33 0,0 4 35 0,7-4 26 0,-7 4 26 16,7 0 16-16,-7-4 12 0,0 4 17 0,6 0 16 0,-6 0-229 0,6 0-273 0,-6 0-14 15,0 0 23-15,0 0 22 0,8 0 23 0,-8 0 1 0,0 0 0 0,0 0 0 16,6 4-3-16,-6 0 7 0,6 0 9 0,-6-1 2 0,0 1 2 0,6 3 2 0,-6 4 0 15,7-4 1-15,-7 5-5 0,7-1-9 0,-7 3-14 0,6 1-5 0,-6-1-5 16,7 5 3-16,-7-5 0 0,0 5-70 0,6 2-27 0,-6-2 0 0,6-1 0 0,-6 1 0 16,0 2 0-16,8-2 0 0,-8-1 0 0,0 0 0 0,6-3 0 0,-6-1 0 15,6 5 0-15,-6-8 0 0,6 4 0 0,-6-4 0 0,7 0 0 0,-7 0 0 0,7-4 0 16,-1 0 0-16,-6 1 0 0,7-1 0 0,-1-4 0 0,-6 1 0 0,7-4 0 16,0 4 0-16,-1-4-77 0,0 0-184 0,0-4-44 0,2 0-52 0,-2 1-46 15,0-1-156-15,1-3-157 0,-7-4 5 0,13 4 26 0,-6-4 41 0,-1-4 42 16,0 4 35-16,0-4 37 0,2 1 61 0,-2-4 62 0,0-1 67 0,-6 1 68 0,7-1 72 15,-7 1 114-15</inkml:trace>
  <inkml:trace contextRef="#ctx0" brushRef="#br0" timeOffset="-212106.86">1791 2410 0 0,'-6'-4'185'16,"6"1"177"-16,0-1 82 0,0 1 56 0,-6 3 47 0,6-4 34 0,0 0 27 0,0 4 24 15,0-3 23-15,6 3 21 0,-6-4 21 0,0 4 9 0,0 0 6 0,0 0-316 0,6 0-374 16,-6 0-112-16,8 4-72 0,-8-4-79 0,6 3-78 0,-6 1-151 0,6 0-156 16,0-1-32-16,1 4-12 0,0-3 18 0,-1 3 24 0,1-3 36 0,5 3 39 15,-4 1 41-15,-2-1 46 0,0-2 72 0,0 1 75 0,8-2 84 0,-8 0 100 16</inkml:trace>
  <inkml:trace contextRef="#ctx0" brushRef="#br0" timeOffset="-209374.24">2977 4052 0 0,'-6'-8'57'0,"-2"5"139"0,2-4 60 16,6 3 46-16,-6 0 42 0,6-4 39 0,-6 4 37 0,6 1 36 0,-7-1 36 16,7 1 39-16,-7-1 36 0,7 0 33 0,0 4 28 0,0 0-172 0,-6 0-213 0,6 0-42 15,0 0-16-15,0 0-20 0,0-3-25 0,0 3-16 0,0 0-16 0,0 0-13 16,0 0-8-16,0 0-14 0,0 0-12 0,0 3-11 0,0-3-8 0,0 4-3 0,6 0-2 15,-6-1 1-15,7 1 1 0,-7 3 6 0,7-3 2 0,-1 4 2 0,0 3 1 16,8-4-9-16,-8 4-10 0,7-1-5 0,-7 2-9 0,14 2-2 0,-7 2-6 16,0-2-2-16,0 4-4 0,0-3-1 0,6 3 1 0,1 1-4 0,-7-1-2 15,7 0-3-15,0 0-2 0,-8 1-1 0,8-5-3 0,-1 4 1 0,-5-4-1 0,4 2 2 16,2-5 2-16,-6 4 2 0,5-8 2 0,1 4 0 0,-8-4-2 0,2-3 1 16,5 0 0-16,-6-1 2 0,6-3 1 0,-5-3-1 0,-1 3 1 0,0-4-4 0,6-3-3 15,-5 3-2-15,-2-3-2 0,1-1-1 0,0-3-5 0,0 0-4 0,1 0-3 16,-8-1-16-16,7 6-17 0,0-9-31 0,-6 4-32 0,5 0-23 0,-5 1-21 15,0-2-26-15,5 1-27 0,-4 0-36 0,-2 4-34 0,0-4-92 0,1 4-96 16,-1 0-73-16,1-1-61 0,-7 5 24 0,6-5 36 0,-6 5 49 0,7-2 48 0,-7 1 41 16,0 4 43-16,0 0 46 0,0 0 47 0,0 0 54 0,0 0 58 0</inkml:trace>
  <inkml:trace contextRef="#ctx0" brushRef="#br0" timeOffset="-208705.11">2423 4202 0 0,'0'0'74'0,"0"0"136"0,0 0 46 0,0 0 38 0,0 0 34 15,0 3 36-15,0 1 36 0,7-4 34 0,-7 4 38 0,0-1 32 0,0 5 33 16,6-5 25-16,-6 1 25 0,0 3-185 0,6 1-227 0,2-1-13 0,-8 1 18 16,6 2 1-16,0-2-2 0,1 2-13 0,0 1-14 0,5 0-18 0,-5 1-18 0,6-1-16 15,-6 0-15-15,5 3-7 0,2-3-9 0,5 4-4 0,-6-1-10 16,0 1-10-16,7 3-12 0,-7-3-8 0,6 0-7 0,0 3-2 0,-5 1-3 0,5-5 2 0,1 4 3 15,6 1 0-15,-6-5-5 0,-1 4 0 0,1 2-1 0,0-6-1 0,5 0 0 16,-5 5-1-16,0-5-1 0,5 1 1 0,-5-4-2 0,6 3 5 0,-6-3 1 16,5 0-3-16,-5 0-2 0,6-3 3 0,-6 0 2 0,5-1 0 0,-5-4 1 15,6 1 3-15,1 0 0 0,-9-1 0 0,9-3 3 0,-7-3-2 0,6 3 1 16,-7-4-2-16,7 0-6 0,-6 1 1 0,6-4-2 0,-7-1-1 0,1 0-1 0,0 2 0 16,5-6-1-16,-5 5-2 0,0-4-2 0,-1 0-3 0,0 0-5 0,1 0-6 15,-1 0-5-15,-5 0-3 0,5-4-4 0,1 4-1 0,-8 1-2 0,8-1-1 16,-7-1-2-16,0 1-1 0,0 0-1 0,1 0 2 0,-2 0-3 0,1 0 6 15,-6 0 4-15,6 0 3 0,0 1 8 0,-6-2 2 0,-1 2 1 0,0-1 2 0,1 0-2 16,0-1 0-16,-1 1-2 0,0 4-9 0,1-4-5 0,-1 0-17 0,-6 4-13 16,7-4-22-16,-7 4-25 0,0-4-24 0,7 3-27 0,-7-3-19 0,0 4-18 15,6 0-30-15,-6-4-32 0,0 2-21 0,0 3-20 0,0-6-97 0,0 5-100 0,0-3-47 16,0 2-34-16,0-2 30 0,0 2 37 0,-6-3 43 0,6 4 39 0,0-1 38 16,0 1 37-16,-7-4 47 0,7 4 47 0,0 3 47 0,0-3 55 0</inkml:trace>
  <inkml:trace contextRef="#ctx0" brushRef="#br0" timeOffset="-207956.82">2046 4293 0 0,'6'0'26'0,"-6"3"118"0,0-3 44 16,7 0 29-16,-7 4 24 0,0-4 23 0,0 5 20 0,0-2 21 0,6 0 19 0,-6 0 16 15,0 2 19-15,0-1 14 0,6 3 15 0,-6-3-136 0,8 3-163 0,-8-3-20 16,6-1-1-16,-6 5 5 0,6 3 8 0,0-4 2 0,1 4 2 0,0-4 0 16,-1 4 1-16,1 0-5 0,-1 0-2 0,0 0 3 0,8 0 4 0,-8 0 0 0,8 4 1 15,-8-4 2-15,7 4 3 0,-7 3-2 0,8-4-2 0,-2 1-2 0,2 0-2 16,-2-1 0-16,2 4-1 0,-1-2 2 0,-7-2 0 0,14 4-4 0,-8 1-7 15,2-5-6-15,-1 5-6 0,-1-1-6 0,2 1-10 0,-2-1-5 0,2 0-6 16,-1 3-6-16,0-2-2 0,0-1-4 0,-1 1 0 0,2-1-2 0,6 1-2 0,-8-1 5 16,1-3 4-16,1 3 6 0,-2-4 4 0,2 1 5 0,-1 0 3 0,6-1 5 15,-6-3 3-15,1 3 1 0,-2-2-2 0,8-1-3 0,-7-4-2 0,7 4-4 16,-8-3-1-16,8-1-2 0,-7 4-4 0,7-7-2 0,-1 3-1 0,0 0-3 0,1 1-3 16,-1-5-6-16,1 1-4 0,0-1-5 0,-1 1-3 0,7 0-1 0,0-4-1 15,-6 3 0-15,5-3 1 0,2 0-2 0,-1 0-3 0,0 0-1 0,0-3-1 16,1-1 0-16,-2 0-1 0,1 1-1 0,0-4 0 0,7-1 1 0,-7 1 2 0,0-4-5 15,0 0-3-15,0 0-9 0,7 0-12 0,-8-3-17 0,1-2-20 0,1-2-19 16,-1 4-17-16,0-5-16 0,0 1-13 0,-7 0-8 0,7 0-7 0,-6-4-12 0,-1-1-12 16,7 5-7-16,-6-3-6 0,-7-2-12 0,7 1-6 0,-8 4-5 0,8-4-2 15,-7 3 1-15,0 1 8 0,0 0-70 0,1 0-74 0,-8 3-62 0,0 0-57 16,8 1 15-16,-8 3 25 0,-6 0 26 0,6-1 27 0,1 1 32 0,-7 1 34 16,0 2 35-16,6 1 36 0,-6 0 37 0,-6 3 43 0</inkml:trace>
  <inkml:trace contextRef="#ctx0" brushRef="#br0" timeOffset="-207206.71">1733 4499 73 0,'0'10'154'0,"7"5"37"0,-7 0 29 0,0-1 21 0,6 1 19 0,-6-1 22 16,0 6 21-16,6-3 25 0,-6 1 26 0,7 1 23 0,-1 3 24 0,1-3-84 16,0 2-101-16,-1-3-52 0,0 5-43 0,2-5-8 0,4 4-4 0,-6-4 1 15,8 4-2-15,-8 0-4 0,7-3-10 0,1 3-12 0,-2 0-12 0,1-4-11 0,0 4-9 16,0 0-5-16,1-1-5 0,-2-2-5 0,2 3-5 0,-2 0-5 0,1-4-4 16,7 4-3-16,-8 0 1 0,2-4-3 0,6 5 0 0,-7-5-5 0,7 4-1 15,-8-4-3-15,8 0-5 0,-7 1-1 0,7-1-4 0,-8 0 0 0,8 1 3 0,-7-5 4 16,7 1 4-16,-8 0 4 0,8-1 2 0,0 1 5 0,-7-4 2 0,6 0 6 15,0 0 4-15,-5-4 6 0,5 5 4 0,-6-6 4 0,6 2 7 0,1-4 3 16,-7 3 0-16,7-3 0 0,0-1-1 0,-1 1-3 0,0-4-3 0,1 4-5 0,-1-4-4 16,1 0-6-16,6 0-4 0,-7 0-4 0,1-4-6 0,0 4-5 0,5-4-6 15,-5 1-6-15,6 3-4 0,1-4-3 0,-1 1-2 0,-7-1-2 16,7 0-1-16,0 1 0 0,0-2-3 0,1-1-5 0,5 1-5 0,-6-2-3 0,-1 3-5 0,8-3-7 16,-7 0-6-16,7-4-4 0,-7 4-5 0,6-4-3 0,-5 0-5 15,5 0-4-15,-6-1-6 0,7-2-4 0,-7 0 0 0,0-5-2 0,0 4 0 0,7-3-3 16,-8 0-3-16,-5-4-2 0,6 4-3 0,0-4-4 0,1 3-3 0,-8-3-1 0,7 0-5 15,-6 0 4-15,-1 0 7 0,1 0 3 0,-1 4 4 0,0-4 5 0,-5 3 7 16,5 1 8-16,-6 0 7 0,0 0 9 0,1-1 14 0,-2 5 6 0,1-1 8 16,0 1 1-16,-6 3 1 0,6-1-7 0,-6 1-6 0,-1 1-75 0,7 2-79 15,-6-2-74-15,-1 2-66 0,-6 0-3 0,6 5 4 0,1-4 9 0,-1-1 13 16,-6 5 14-16,0-5 16 0,7 5 22 0,-7-1 25 0,0-3 30 0,0 3 39 0</inkml:trace>
  <inkml:trace contextRef="#ctx0" brushRef="#br0" timeOffset="-204907.45">9203 894 0 0,'0'-8'182'0,"0"1"166"0,6 4 64 16,-6-5 49-16,0 5 38 0,0-5 34 0,0 4 31 15,0-3 27-15,0 0 26 0,-6-1 22 0,6 1 23 0,0-4 20 0,-6 4 18 16,6-4-297-16,0 0-352 0,-6 3-40 0,6-3 6 0,-8 1 1 0,8-5 2 16,0 3 2-16,-6 2 1 0,6-1-4 0,0 0-4 0,-6 0 3 0,6 3 1 15,-7 1 3-15,7 0 1 0,-7-1-3 0,7 5-1 0,-6-1 0 0,6 1-1 16,-7-1 0-16,7 4-3 0,-6-4-2 0,0 4-1 0,6 0 2 16,-7 4 6-16,0 0 1 0,1-1 1 0,6 1-5 0,-6-1-7 15,-1 5 3-15,0-1 2 0,1 0 1 0,-1 5-1 0,1-2 3 0,0 1 7 16,-1 3 0-16,0 6 5 0,1-6 2 0,0 8 3 0,6-4 2 0,-8 8 4 15,2-1 14-15,0 2-30 0,-1 5-25 0,1-2 0 0,-1 6 0 16,7-3 0-16,-6 7 0 0,-1-3 0 0,7 3 0 0,-6 0 0 0,6 5 0 0,0-5 0 16,-6 0 0-16,6 4 0 0,0-3 0 0,0-1 0 0,0 0 0 0,0-3 0 15,0-1 0-15,0-3 0 0,0 1 0 0,0-5 0 0,0 0 0 0,0-3 0 0,0-1 0 16,0-3 0-16,6-3 0 0,-6-1 0 0,0-3 0 0,0-1 0 0,0-3 0 0,0 0 0 16,0-4 0-16,0 1 0 0,0-5-106 0,0 5-180 0,0-5-44 0,0-3-42 15,0 0-32-15,0 0-28 0,0 0-128 0,0 0-130 0,0-3 13 0,0-1 31 16,0-3 35-16,-6-1 36 0,6 1 50 0,0-4 52 0,0 0 61 0,-8 0 63 0,8 0 59 15,0-3 60-15,-6-1 63 0,6 0 111 0</inkml:trace>
  <inkml:trace contextRef="#ctx0" brushRef="#br0" timeOffset="-204685.75">8767 1201 0 0,'-6'-11'221'0,"-2"1"194"0,8 2 103 0,-6-2 70 0,6 1 59 16,0 2 46-16,-6 3 39 0,6-3 41 0,0 4 39 0,0-1 35 0,0 4 34 15,0-4 25-15,0 4-748 0,0 0-158 0,6 0 0 0,-6 0 0 16,6 0 0-16,2 4 0 0,-2-4 0 0,7 4 0 0,-7-1 0 0,7-3 0 16,0 4 0-16,7-4 0 0,-7 3 0 0,7-3 0 0,-1 4 0 15,0-4 0-15,1-4 0 0,6 4 0 0,-7-3 0 0,8 3 0 0,-1-4 0 16,0 4-398-16,-6-3-478 0,5 3-2 0,-5-4 26 0,6 4 32 16,-7-4 42-16,7 1 47 0,-6 3 55 0,0-4 85 0,-1 0 87 15,-5 1 75-15,4 3 79 0,-4-3 117 0,5-5 158 0</inkml:trace>
  <inkml:trace contextRef="#ctx0" brushRef="#br0" timeOffset="-204190.7">9777 718 0 0,'0'-8'150'0,"0"1"173"0,0 3 85 0,0-3 62 0,-8 0 55 16,8 3 49-16,0 0 45 0,0 1 32 0,-6-1 26 0,6 0 26 0,0 4 28 16,-6 0 28-16,6 0 27 0,-7 8-268 0,1-5-327 0,6 1-85 0,-7 4-106 15,1-1 0-15,-1 0 0 0,1 4 0 0,-1-1 0 0,0 6 0 0,1 2 0 16,-7 0 0-16,6 4 0 0,1 0 0 0,0 4 0 0,-7 4 0 15,6 2 0-15,0-2 0 0,1 6 0 0,0-3 0 0,-8 4 0 16,14-1 0-16,-6 1 0 0,0-4 0 0,-1 4 0 0,7-4 0 0,-7 0 0 0,7-1 0 16,0-2 0-16,0-4 0 0,0-1 0 0,0-3 0 0,0-3 0 0,0-1 0 15,7-1-202-15,-7-5-208 0,7 3-47 0,-1-4-90 0,-6-4-90 0,6 0-51 0,0 1-42 16,2-1 36-16,-2-3 46 0,7-1 48 0,-6-3 49 0,-1 0 60 0,1-3 64 16,-1 3 64-16,0-8 66 0,8 5 64 0,-8-5 69 0</inkml:trace>
  <inkml:trace contextRef="#ctx0" brushRef="#br0" timeOffset="-203790.27">9861 1047 0 0,'0'-10'177'0,"0"3"168"0,7-1 69 0,-7 1 51 16,0-1 42-16,6 4 36 0,-6 1 35 0,0-1 28 0,0 0 29 16,0 4 26-16,0 0 27 0,0 0 22 0,0 4 20 0,7 0-290 0,-7-1-347 15,0 6-43-15,0-3-4 0,0 6-1 0,0 2-1 16,0-3-4-16,0 3-6 0,0 5 1 0,0 0-5 0,0-2-3 0,0 1-7 15,0 4 1-15,0 1 0 0,0-5-4 0,6 0-6 0,-6 1 2 0,0-1-2 16,0-4-4-16,0 1-4 0,0 0-8 0,0-4-10 0,0-4-7 16,0 1-3-16,0-1-8 0,0-3-4 0,6-1-6 0,-6-3-4 15,0-3-2-15,0-1 0 0,0 0 0 0,7-3-2 0,-7 0-4 0,0-4-2 16,0-1-1-16,7 1 4 0,-1-3-1 0,-6 0 3 0,6-5 2 0,1 4 4 16,0-3-1-16,-1 0 1 0,1 0-5 0,-1-1-1 15,0 1-3-15,1-1-5 0,0 5 11 0,-1-5 15 0,0 1 19 0,2 3 18 16,-2 5 9-16,0-1 6 0,-6 0 9 0,7 3 12 0,-1 4 26 15,1 1 29-15,-7-1 25 0,6 8 27 0,-6-4 16 0,7 3 20 0,-1 1 3 16,-6 4-2-16,0 3-33 0,6 3-150 0,-6 1 0 0,8-1 0 16,-8 5 0-16,6-5 0 0,-6 5 0 0,6-1 0 0,-6 5 0 0,0-5 0 15,7 3 0-15,0-2 0 0,-7-1 0 0,6 1 0 0,0-2 0 16,-6 1 0-16,7-2 0 0,-1-2 0 0,1-3-57 0,-7 3-371 16,7-2-126-16,-1-5-125 0,7-3-61 0,-13 3-44 0,13-3 32 0,-7-1 43 15,1-3 56-15,6 0 59 0,-6-3 51 0,-1-1 52 0,8 1 76 0,-8-1 78 16,0 0 85-16,7 1 85 0</inkml:trace>
  <inkml:trace contextRef="#ctx0" brushRef="#br0" timeOffset="-203640.57">10479 1296 0 0,'8'4'209'0,"-8"0"187"0,0 4 93 16,0-1 64-16,-8 0 50 0,2 0 28 0,0 4 21 0,-1 0 14 15,-6 0 6-15,6 0 8 0,-5 0 5 0,-2 0-31 0,2 0-40 0,-2 4-388 0,1-4-442 16,1-5-214-16,-2 6-172 0,8-1-84 0,0-3-65 0,-1-5 27 0,0 5 39 15,1-5 42-15,-1-3 47 0,7 0 44 0,0 0 46 0,0-3 72 0,0-5 73 16,0 1 79-16,0 0 81 0</inkml:trace>
  <inkml:trace contextRef="#ctx0" brushRef="#br0" timeOffset="-203090.13">10597 1030 0 0,'0'-4'181'0,"0"0"170"0,0 0 72 0,0 4 60 0,0 0 53 16,0 0 53-16,0 0 49 0,0 4 42 0,0-4 36 0,-7 8 31 16,7-5 30-16,-6 4 24 0,6 0 24 0,-6 5-381 0,6 2-444 0,0 1 0 15,-8-1 0-15,8 1 0 0,-6 3 0 0,6-3 0 0,0 4 0 16,-6-1 0-16,6-4 0 0,0 5 0 0,0-1 0 0,0-3 0 0,0-1 0 16,0 1 0-16,0-1 0 0,0-2 0 0,0-1-49 0,0 0-65 15,0-8 6-15,0 5-1 0,0-5 3 0,0 0-4 0,0-3-1 0,6 0-14 16,-6-3-16-16,0 0-12 0,6-5-12 0,-6 1 3 0,8 0 3 15,-2-4 12-15,-6-1 14 0,6 1 0 0,1-3-1 0,-1 3 8 0,1-7 6 16,0 3 16-16,5 0 15 0,-6 0 27 0,2 1 27 16,4-5 28-16,-5 8 29 0,0-3 24 0,-1 3 27 0,1 0 26 0,5 1 25 15,-5 2 7-15,0 0 5 0,-7 5 12 0,6-1 15 0,0 0 19 16,1 4 16-16,-7 0 17 0,7 4 13 0,-7 3 2 0,0-3 2 0,0 3-18 16,6 4-20-16,-6 0-127 0,0 4-67 0,0-4 0 0,0 3 0 15,0 5 0-15,-6-5 0 0,6 5 0 0,0-4 0 0,0 3 0 0,0-4 0 16,0 1 0-16,0-1 0 0,-7 2 0 0,7-5 0 0,0 0 0 0,0-4 0 15,0 0-147-15,0 1-29 0,7-5-9 0,-7-3-13 16,0-3-2-16,0-2-4 0,6 2 15 0,1-4 19 0,-7 0 11 0,6-4 14 16,0 0 15-16,2-5 15 0,-8 2 6 0,12-1 5 0,-6 1 22 15,2-4 25-15,4-1 34 0,-5 1 35 0,-1 0 30 0,8 0 29 0,-8 2 20 16,6 2 15-16,-4-4 12 0,4 7 13 0,-5-4 14 0,0 4 13 16,6 3 29-16,-7 2 30 0,0-2 13 0,1 4 12 0,0 4-6 0,-1 0-5 15,0 0-55-15,1 4-176 0,-7 0 0 0,7 3 0 0,-7 4 0 16,6-4 0-16,-6 4 0 0,7 5 0 0,-7-2 0 0,0 0 0 15,6 1 0-15,-6 4 0 0,0-5 0 0,0 4 0 0,6-3 0 0,-6 3 0 16,0-3 0-16,0 3 0 0,7-3-182 0,-7-5-379 0,0 6-136 0,7-5-131 16,-7 0 15-16,0-4 32 0,0-3 49 0,0 2 50 0,0-6 57 15,0 0 63-15,0 0 57 0,0-3 64 0,6-4 93 0,-6 0 94 16,0-4 99-16,0-4 130 0</inkml:trace>
  <inkml:trace contextRef="#ctx0" brushRef="#br0" timeOffset="-202873.42">11118 619 0 0,'6'-7'183'0,"1"3"174"16,-7 0 76-16,7 4 69 0,-1-3 61 0,-6 3 53 0,6 0 50 15,1 0 43-15,0 0 38 0,-7 3 36 0,6 5 35 0,0-5 28 0,1 8 23 0,-1 4-770 16,1-4-99-16,6 3 0 0,-7 1 0 0,2 3 0 0,4 4 0 16,-6 4 0-16,1 0 0 0,6 3 0 0,-6 0 0 0,-1 5 0 0,0 2 0 15,2-3 0-15,-2 7 0 0,-6-2 0 0,0 5 0 0,0-3 0 0,0 0 0 16,0 1 0-16,0-1 0 0,-6 1 0 0,-2-2 0 0,-4-2 0 0,5 0 0 15,1-4-253-15,-8 0-104 0,2 0-135 0,6-8-137 0,-8 5-69 0,8-8-49 0,-8-1 30 16,8 1 42-16,-7-7 41 0,7 0 41 0,-1-4 44 0,0-4 46 0,1-3 68 16,0 0 72-16,6-4 79 0,-7-4 84 0</inkml:trace>
  <inkml:trace contextRef="#ctx0" brushRef="#br0" timeOffset="-202540.4">11535 1003 0 0,'-7'-3'196'0,"7"-1"176"0,0 0 78 0,0 1 76 0,0-1 69 15,0 0 58-15,0 4 54 0,7-3 45 0,-7-1 42 0,6 4 37 0,1-4 32 16,-1 1 29-16,1 3-332 0,0-4-560 0,-1 4 0 0,0-4 0 0,8 4 0 16,-8-3 0-16,7 3 0 0,0-4 0 0,0 4 0 15,-1-3 0-15,2 3 0 0,-1-4 0 0,0 4 0 0,0 0 0 0,7-4 0 16,-8 4 0-16,2 0 0 0,-1 0 0 0,-1 0 0 0,2 4 0 0,-2-4-185 16,-4 0-481-16,4 0-186 0,1 0 1 0,-6 0 27 0,0 4 46 15,5-4 48-15,-12 0 62 0,6 3 65 0,-6-3 57 0,8 4 60 16,-8-1 86-16,-8 1 90 0,8 3 94 0,-6-3 140 0</inkml:trace>
  <inkml:trace contextRef="#ctx0" brushRef="#br0" timeOffset="-202340.32">11574 1249 0 0,'-6'11'266'16,"-1"-4"188"-16,7 0 89 0,-7 1 71 0,7-5 60 0,0 4 52 0,0-3 45 16,0 4 42-16,0-4 37 0,0 0 32 0,0-1 30 0,7-3-226 15,0 4-686-15,-1-1 0 0,0-3 0 0,8 0 0 0,-8 4 0 16,7-4 0-16,0 0 0 0,0 0 0 0,-1 0 0 0,2 0 0 0,6 0 0 15,-7 0 0-15,6-4 0 0,0 4 0 0,1 0 0 0,-1-3 0 0,1-1 0 16,0 4 0-16,-1-3 0 0,1-1 0 0,-8 0 0 0,8 0-708 16,0 0-175-16,-7 0 8 0,7 1 28 0,-8-1 38 0,2 1 42 15,-1-1 56-15,-1 4 60 0,2 0 82 0,-8-4 88 0,8 4 99 0,-8 4 97 16,0-4 104-16,1 0 139 0</inkml:trace>
  <inkml:trace contextRef="#ctx0" brushRef="#br0" timeOffset="-201807.35">12772 454 0 0,'-6'0'186'0,"6"0"174"0,-7 0 79 0,0 0 58 0,7 0 50 15,-6 0 45-15,6 0 42 0,0 0 38 0,-6 0 35 0,6 4 48 16,0-4 46-16,0 0 42 0,0 0 36 0,0 0-600 0,0 0-279 0,6 0 0 16,0 0 0-16,-6 0 0 0,14 0 0 0,-8 0 0 0,1 0 0 0,5 0 0 15,2 4 0-15,-2-4 0 0,2 3 0 0,5-3 0 0,1 4 0 0,0-4 0 16,-1 3 0-16,1-3 0 0,6 4 0 0,-7-4 0 0,7 3 0 0,0-3 0 15,0 4 0-15,0-4 0 0,1 0 0 0,-2 0 0 0,1 0 0 0,0 0 0 16,1-4 0-16,-1 4 0 0,0-3 0 0,0 3 0 0,-1-4 0 16,2 1 0-16,-8-1 0 0,8-3 0 0,-8 3 0 0,0 1 0 0,1-2 0 15,-7 3 0-15,0-2 0 0,0-1 0 0,0 2 0 0,0 3 0 0,-6-4 0 16,-1 4 0-16,0 0-315 0,-6 0-73 0,8 0-54 0,-8 0-152 0,0 0-160 16,-8 0 14-16,2 4 39 0,0-1 39 0,-1 2 40 0,1-1 40 0,-8-2 41 15,8 3 53-15,-7 2 54 0,0-3 73 0,0-1 76 0,-7 4 81 0,1-3 126 16</inkml:trace>
  <inkml:trace contextRef="#ctx0" brushRef="#br0" timeOffset="-201307.97">12844 545 0 0,'-7'0'174'0,"1"-3"173"0,0 3 79 0,6 0 55 0,-8-3 43 0,8 3 40 16,-6 0 37-16,6 0 50 0,0 0 49 0,0 3 42 0,0-3 39 0,0 0 32 15,0 3 30-15,6 1-299 0,-6 3-544 0,8 1 0 0,-8-1 0 16,6 0 0-16,0 1 0 0,1 3 0 0,6-4 0 0,-6 1 0 0,5 3 0 15,2 0 0-15,-2-4 0 0,1 4 0 0,1 0 0 0,5 0 0 0,-6 0 0 16,7-4 0-16,-1 4 0 0,1-4 0 0,-8 4 0 0,8-4 0 0,0 1 0 16,-1 0 0-16,1-1 0 0,-1 0 0 0,1 0 0 0,-7 1 0 15,6-1 0-15,-5 0 0 0,-1 1 0 0,-1-1 0 0,2 4 0 16,-8-4 0-16,0 4 0 0,2 0 0 0,-8 0 0 0,6 4 0 0,-6 0 0 16,-6 3 0-16,6 0 0 0,-8 1 0 0,-4 2 0 0,5 1 0 0,-6 4 0 15,0 0 0-15,0 0 0 0,-6 3 0 0,5 0 0 0,-5 0 0 16,-1 1 0-16,0 3 0 0,-5-4 0 0,5 0 0 0,0 0 0 0,-6 5 0 0,1-5 0 15,5 0 0-15,0-3 0 0,-6 2 0 0,7-1 0 0,-1-2 0 0,1 1 0 16,-1-4 0-16,0 0 0 0,8-3 0 0,-8-1 0 0,7-4 0 0,7 5 0 0,-8-8 0 16,8 0 0-16,-6 0 0 0,4-4 0 0,8 0 0 0,-6 0 0 0,6-3 0 0,0 0 0 15,0-4 0-15,0 3 0 0,0-3 0 0,6 0 0 0,2 0 0 0,-2 0 0 16,0 0 0-16,0 0 0 0,8-3 0 0,-1 3 0 0,-1-4 0 0,2 4 0 0,6-4 0 16,-8 4 0-16,8-3 0 0,-1-1 0 0,7 1 0 0,-6-1 0 0,6 0 0 0,-7 1 0 15,8-1 0-15,-1 0 0 0,6-3 0 0,-6 3 0 0,1 1 0 0,-2-1 0 16,8 0 0-16,-7 1 0 0,0-1 0 0,0 0 0 0,0 1 0 0,0 3 0 0,1-4 0 15,-2 4 0-15,1 0 0 0,-6 0 0 0,0 0 0 0,-1 0 0 0,1 0 0 0,-1 0 0 16,0 4 0-16,-5-4 0 0,-1 0 0 0,-1 0 0 0,2 3 0 0,-2-3 0 16,-5 0 0-16,6 0 0 0,-6 0 0 0,5 0 0 0,-4 0 0 0,-2-3 0 0,0 3 0 15,0-4 0-15,2 4 0 0,-2-4 0 0,-6 1 0 0,6-1 0 0,1 0 0 0,-7 1-140 16,0-1-531-16,0 1-189 0,0 3 3 0,0-5 30 0,0 2 42 0,0 0 44 16,0-2 62-16,0 5 67 0,-7-3 64 0,7-1 66 0,-6 4 88 0,0-4 89 15,6 4 91-15,-8 0 138 0</inkml:trace>
  <inkml:trace contextRef="#ctx0" brushRef="#br0" timeOffset="-199619.48">12687 1927 0 0,'0'-4'92'0,"0"4"156"0,-6-4 73 16,6 4 59-16,0-4 54 0,0 4 52 0,0-3 49 0,-6 3 36 0,6 0 32 15,0 0 27-15,0 0 20 0,-8 0 21 0,8 3 18 0,-6-3-220 0,6 4-267 0,-6-4-52 16,6 4-26-16,-6 0-24 0,6-1-25 0,-7 1-21 0,7 3-26 0,-7 1-8 0,7 3-7 16,-6 0 2-16,6 0 6 0,-7-1 3 0,7 5 4 0,-6 0 4 0,6 3 4 15,-6-3 2-15,6 3 1 0,-8 4 2 0,8-4 0 0,-6 1 4 0,6 3 1 16,0-4 3-16,0 1 0 0,-6 3-3 0,6-4-1 0,0 0-6 0,0 0-27 0,0-3-12 16,0 4 0-16,6-5 0 0,-6 1 0 0,0-4 0 0,0 0 0 0,6 0 0 0,-6 0 0 15,8 0 0-15,-8-4 0 0,6 0 0 0,-6-3 0 0,6 3 0 0,1-3 0 16,-7-1 0-16,6-3 0 0,1 4 0 0,0-4 0 0,-7-4 0 0,6 4 0 15,0-3 0-15,0-1 0 0,2 0 0 0,-2-3 0 0,0 4 0 0,1-5 0 0,0-3 0 16,-1 0 0-16,1 4 0 0,-1-8 0 0,0 4 0 0,-6 1 0 0,8-6 0 0,-2 2-20 16,0-1-4-16,0 1 6 0,-6-1 5 0,7-3 5 0,-7 3 5 0,7 1 1 15,-7-1 7-15,0-3 6 0,6 3 10 0,-6 0 10 0,0-3-11 0,0 3-20 16,-6 4 0-16,6-3 0 0,0-2 0 0,0 6 0 0,-7-5 0 0,7 5 0 0,-7-1 0 0,7-1 0 16,-6 5 0-16,0-1 0 0,6 1 0 0,-6 0 0 0,-2 0 0 0,2 3 0 15,0 0 0-15,6 1 0 0,-7 3 0 0,1-4 0 0,-1 4 0 0,0 0 0 16,1 0 0-16,0 0 0 0,-2 0 0 0,8 0 0 0,-6 4 0 0,0-4 0 0,0 0 0 0,-1 3 0 15,0-3-207-15,7 0-217 0,-6 0-106 0,-1 4-109 0,7-4-68 0,-6 4-56 16,6-4 34-16,-6 4 42 0,6-1 48 0,0-3 48 0,0 0 49 0,0 0 55 16,0 0 75-16,0 0 75 0,0 0 79 0,0 4 79 0</inkml:trace>
  <inkml:trace contextRef="#ctx0" brushRef="#br0" timeOffset="-199140.71">13078 1971 0 0,'7'0'148'16,"-7"0"169"-16,6 0 74 0,-6 0 49 0,0 0 38 0,6 0 42 0,-6 0 38 0,0 0 35 15,0 4 30-15,0-4 31 0,0 0 29 0,0 3 25 0,8-3 23 0,-8 4-266 0,0-4-321 16,0 0-56-16,0 0-19 0,0 0-4 0,0 0-1 0,0 0-8 0,0 0-14 0,0 3-8 16,0-3-5-16,-8 4-4 0,8-4-7 0,0 3-4 0,-6 1-1 0,0-4 1 15,6 4 2-15,-7-1 4 0,1 1 6 0,-1-1 4 0,1 6 4 0,-7-6 3 16,7 5 6-16,-2-1-42 0,-4 0-1 0,5 4 0 0,-6-4 0 0,0 4 0 0,0-3 0 16,6 3 0-16,-5-1 0 0,-2 1 0 0,8-3 0 0,-7 3 0 0,6-4 0 15,-6 4 0-15,7-4 0 0,0 1 0 0,-2-1 0 0,2 1 0 0,0-5 0 0,0 5 0 0,6-5 0 16,-7 1 0-16,7-4 0 0,0 4 0 0,-7-1 0 0,7-3 0 0,0 0 0 15,0 0 0-15,0 0 0 0,7 0 0 0,-7 0 0 0,0 0 0 0,7 0 0 0,-7 0 0 16,6 0 0-16,-6 0 0 0,6 0 0 0,0 0 0 0,-6 0 0 0,8 0 0 16,-2 0 0-16,0 0 0 0,1 0 0 0,-1 0 0 0,1 0 0 0,6 0 0 0,-7 0 0 15,1 4 0-15,0-4 0 0,5 0 0 0,-5 0 0 0,0 4 0 0,-1-4 0 16,7 0 0-16,-7 3 0 0,1-3 0 0,0 0 0 0,5 4 0 0,-4-4 0 0,-2 0 0 16,0 3 0-16,1-3 0 0,-1 4 0 0,1-4 0 0,-1 0 0 0,-6 0 0 0,7 4 0 15,-1-4 0-15,-6 0 0 0,6 0 0 0,-6 0 0 0,8 0-220 0,-8 3-154 16,0-3-31-16,0 0-29 0,0 0-91 0,0 0-92 0,0 0-42 0,0 0-29 15,0 0 32-15,0 0 40 0,0 4 44 0,0 0 46 0,0-1 66 0,-8 1 65 16,8 0 56-16,-6-1 56 0,6 1 59 0,-6 0 65 0</inkml:trace>
  <inkml:trace contextRef="#ctx0" brushRef="#br0" timeOffset="-198924.05">12850 2406 0 0,'0'4'190'0,"-6"0"177"0,6-4 81 0,0 3 61 0,-7-3 53 16,7 4 54-16,0-4 53 0,0 0 45 0,0 0 41 0,0 0 34 0,0 0 28 0,0 0 39 15,0 0 37-15,0 0-887 0,0 0-6 0,7 0 0 0,-7 0 0 0,0 4 0 0,6-4 0 16,1 0 0-16,-7 0 0 0,7 0 0 0,-1 0 0 0,0 3 0 0,0-3 0 16,2 0 0-16,-2 0 0 0,0 0 0 0,7 0 0 0,-6 0 0 0,6 0 0 15,-7 0 0-15,8 0 0 0,-2 0 0 0,-5 0 0 0,6 0 0 0,0 0 0 0,0-3 0 16,-6 3 0-16,5 0 0 0,2-4 0 0,-8 4-23 0,7 0-541 0,0-4-144 16,-6 4-139-16,5 0 9 0,-4-3 35 0,4 3 47 0,-5 0 50 0,6 0 71 0,-7 0 69 15,1 0 64-15,-1 0 62 0,1 3 91 0,0-3 91 0,-1 0 94 0,0 0 132 16</inkml:trace>
  <inkml:trace contextRef="#ctx0" brushRef="#br0" timeOffset="-197907.55">13378 2059 0 0,'0'-4'92'0,"0"0"153"0,7 1 68 0,-7 3 50 0,0-4 48 0,0 4 42 15,0-4 41-15,0 4 45 0,0 0 45 0,0 0 21 0,0-3 18 0,0 3 20 0,0 0 18 16,0 0-214-16,0 0-259 0,0 0-49 0,0 0-15 0,0 3-17 0,-7-3-15 0,7 4-18 15,0-4-14-15,0 7-24 0,0-3-19 0,-7 3 4 0,7 4 10 0,0-3 2 16,0 6 4-16,-6-3 2 0,6 0 1 0,0 4 3 0,-7-1 2 0,7 0 1 0,0 2 2 16,0-1 0-16,-6 3-3 0,6-4-2 0,0 5-5 0,-7-5-6 0,7 1-4 15,0 0-3-15,0-5-7 0,-6 6-4 0,6-5-6 0,0-1-8 0,0 1-8 16,0-3-13-16,0 3-13 0,0-4-22 0,0-3-18 0,6 3-33 0,-6-3-34 0,0-1-28 16,0 1-26-16,7 0-38 0,-7-4-40 0,0 0-36 0,6 0-31 0,-6-4-153 15,0 0-158-15,7 1 0 0,-1-5 24 0,-6 1 39 0,7-4 38 0,0 4 52 0,-7-4 52 16,6-4 48-16,0 1 47 0,-6-2 56 0,7-2 56 0,0 4 62 0,-7-5 109 15</inkml:trace>
  <inkml:trace contextRef="#ctx0" brushRef="#br0" timeOffset="-197774.22">13456 1890 0 0,'0'-3'166'0,"0"3"173"0,-6 0 80 0,6 0 52 0,0 0 35 0,0 0 36 0,0 0 30 16,0 0 23-16,-7 0 22 0,7 0-4 0,-7 0-12 0,7 0-21 0,0 0-23 0,0 0-310 15,0 0-358-15,0 0-94 0,0 0-58 0,0 0-31 0,0 0-25 0,0 0-108 16,7 0-113-16,-7 0-39 0,0 0-24 0,7 0 39 0,-7 0 47 0,6-4 54 0,7 4 49 15,-13 0 42-15,13 0 40 0,-7 0 50 0,1 0 49 0,6-3 51 0,-6 3 62 16</inkml:trace>
  <inkml:trace contextRef="#ctx0" brushRef="#br0" timeOffset="-197472.14">13847 1876 0 0,'0'0'168'0,"0"0"138"0,0 0 81 0,0 0 59 0,0 0 50 0,0 0 41 16,0 4 38-16,-6-4 24 0,6 0 17 0,-8 3 21 0,2-3 20 0,6 4 23 15,-6-1 20-15,0 5-238 0,-2-5-290 0,2 5-68 0,-7-5-36 0,7 4-18 0,-1 1-18 16,0-1-6-16,-5 4-6 0,6-4 2 0,-2 4 4 0,-4 1 5 0,5-2 5 0,-6 1 0 16,6 3 2-16,-5-2 7 0,5 3 7 0,-6-4 9 0,7 3 12 0,-1-3-40 15,-6 0-33-15,6 0 0 0,1 0 0 0,0 0 0 0,-2 0 0 0,2-4 0 0,0 4 0 16,6-3 0-16,-6-2 0 0,6-1 0 0,0 2 0 0,-8-3 0 0,8 0 0 16,0-1 0-16,0 1 0 0,8 0 0 0,-8-1 0 0,0-3 0 0,6 4 0 15,0 0 0-15,0-4 0 0,-6 3 0 0,8-3 0 0,-2 4 0 0,7-4 0 0,-7 4 0 16,1-4 0-16,0 0 0 0,5 3 0 0,-5-3 0 0,0 0 0 0,5 0 0 0,2 0 0 15,-8 0 0-15,7 0 0 0,-7 0 0 0,8 0 0 0,-8 0 0 0,7 0 0 16,0 0 0-16,-6-3 0 0,-1 3 0 0,8 0 0 0,-8-4 0 0,0 4 0 0,8 0 0 16,-8-4-360-16,0 4-69 0,-6 0-36 0,7 0-78 0,-1 0-79 0,1 0-53 0,-7 0-43 15,0 0 38-15,0 0 47 0,0 0 47 0,0 0 48 0,0 0 69 0,0 0 68 16,0 0 59-16,0 0 58 0,0 4 59 0,0 0 61 0</inkml:trace>
  <inkml:trace contextRef="#ctx0" brushRef="#br0" timeOffset="-197291.72">13671 2307 0 0,'-6'5'201'0,"-1"-2"186"0,7 1 90 0,-7 0 67 0,1-1 54 0,6 1 52 16,0-4 47-16,-7 3 40 0,7-3 35 0,0 4 28 0,-6-4 28 0,6 4 32 0,0-1-220 16,0 1-640-16,0 0 0 0,6-1 0 0,-6 1 0 0,0-4 0 0,7 4 0 15,-7-4 0-15,6 3 0 0,1-3 0 0,0 4 0 0,-7-4 0 0,6 4 0 0,0-4 0 16,8 3 0-16,-8-3 0 0,0 0 0 0,8 4 0 0,-8-4 0 0,7 0 0 16,1 0 0-16,-8-4 0 0,6 4-160 0,-5 0-283 0,6-3-45 0,0 3-157 0,1-4-160 15,-8 0 16-15,6 1 45 0,2-5 54 0,-1 5 57 0,-7-1 50 0,8 0 50 16,-8-3 71-16,6 3 71 0,-4 1 68 0,4-4 67 0,-5 3 73 0,-1 0 120 15</inkml:trace>
  <inkml:trace contextRef="#ctx0" brushRef="#br0" timeOffset="-196907.74">14010 2065 0 0,'0'-6'171'0,"0"-2"177"0,0 1 86 0,0 3 57 0,0-3 47 0,0 4 45 15,0-1 42-15,0 4 36 0,0-4 32 0,0 4 26 0,0 0 21 0,0 0 31 0,0-3 28 16,6 3-278-16,-6 0-424 0,0 0-97 0,0 0 0 0,0 3 0 0,0 1 0 15,0 3 0-15,0-3 0 0,0 3 0 0,0 0 0 0,-6 1 0 0,6 3 0 0,0 0 0 16,0 0 0-16,-7-1 0 0,7 1 0 0,0 4 0 0,0-1 0 0,-6 1 0 16,6 0 0-16,0 0 0 0,-7 0 0 0,7-1 0 0,0-3 0 0,-7 4 0 0,7-4 0 15,0 0 0-15,-6-4 0 0,6 4 0 0,0-4 0 0,0-3 0 0,0-1 0 16,0 2 0-16,0-2 0 0,0-3 0 0,0 0 0 0,0-3 0 0,0-2 0 0,0 2-103 16,0-4-6-16,6-1 8 0,-6 1 11 0,0 0 13 0,7-4 11 0,-7 3 4 0,7-3 5 15,-7 0 6-15,6 1 6 0,-6-5 5 0,7 4 7 0,-1 0 1 0,0 0 4 16,-6-4 12-16,7 4 9 0,0 0 9 0,-1 0 5 0,0 0 6 0,2 0 3 15,-8 4 2-15,6-4 2 0,0 4 7 0,1 2 6 0,-7-1 10 0,6 2 13 0,1 0 26 16,-7 1 31-16,6-1 18 0,-6 4 18 0,0 0 10 0,7 0-111 0,-7 0-48 0,0 4 0 16,6-1 0-16,-6 1 0 0,0 3 0 0,6 1 0 0,-6-5 0 0,0 5 0 15,0 3 0-15,8-4 0 0,-8 4 0 0,0 0 0 0,6 0 0 0,-6-1 0 16,0 2 0-16,0 3 0 0,6-4 0 0,-6 0 0 0,0 0 0 0,7 0 0 0,-7-1 0 16,0 1 0-16,6-3 0 0,-6-1 0 0,7 0 0 0,-7 1 0 0,0-5 0 0,7 5 0 15,-7-5-212-15,6-3-251 0,-6 4-109 0,6-4-106 0,-6 0-57 0,0 0-41 16,7-4 41-16,0 4 52 0,-7-3 54 0,6-5 54 0,-6 5 59 0,6-1 59 0,1-3 71 15,-7 3 71-15,7-3 72 0,-7-1 74 0</inkml:trace>
  <inkml:trace contextRef="#ctx0" brushRef="#br0" timeOffset="-196707.41">14393 2033 0 0,'0'0'260'0,"0"0"198"0,0 0 103 0,0 0 72 15,0 0 56-15,0 0 45 0,-6 0 37 0,6 4 38 0,0-4 31 0,0 3 27 0,0-3 25 16,0 0-215-16,0 4-677 0,0-4 0 0,0 0 0 0,0 4 0 0,6-4 0 15,-6 3 0-15,0-3 0 0,8 0 0 0,-8 0 0 0,6 4 0 0,-6-4 0 0,6 0 0 0,1 0 0 16,0 4 0-16,-1-4 0 0,0 0 0 0,1 3 0 0,-1-3 0 0,8 3 0 16,-8-3 0-16,0 0 0 0,8 0 0 0,-8 0 0 0,7 0-376 0,-6 0-113 15,-1 0-163-15,1 0-169 0,-1 0 15 0,8-3 41 0,-8 3 52 0,0-3 56 0,0-1 53 0,1 4 58 16,0-4 63-16,-1 1 68 0,1-1 74 0,-1 4 76 0,-6-4 74 0,6 4 124 16</inkml:trace>
  <inkml:trace contextRef="#ctx0" brushRef="#br0" timeOffset="-196508.68">14700 1934 0 0,'0'-7'213'0,"0"3"199"0,0-4 109 0,0 5 76 0,0-4 63 0,0 3 52 0,0 1 46 16,0 3 35-16,0-4 39 0,0 0 28 0,0 4 27 0,0 0 28 0,0-3-884 15,0 3-31-15,0 0 0 0,7 0 0 0,-7 3 0 0,0-3 0 0,0 4 0 16,0 0 0-16,0-1 0 0,0 5 0 0,0-5 0 0,0 8 0 0,6-4 0 0,-6 4 0 16,0 0 0-16,0 0 0 0,0 4 0 0,0-1 0 0,0 1 0 0,0 4 0 0,6-1 0 15,-6 0 0-15,0 4 0 0,0-4 0 0,7 5 0 0,-7-6 0 0,0 1 0 0,6 5 0 16,-6-4 0-16,0-5 0 0,0 4 0 0,7-3 0 0,-7 0 0 0,0-1 0 15,0-3 0-15,0 1-679 0,0-1-186 0,0-4 2 0,0 0 26 0,0 0 38 16,0 1 41-16,0-5 59 0,0 1 62 0,0-4 71 0,0 0 72 0,0 0 93 0,0 0 92 16,0 0 98-16,0-4 138 0</inkml:trace>
  <inkml:trace contextRef="#ctx0" brushRef="#br0" timeOffset="-195907.3">15188 773 2 0,'0'0'217'0,"0"0"123"0,0 0 72 0,0 0 57 15,0 0 49-15,0 0 38 0,0-4 32 0,-6 0 17 0,6 1 13 16,-6-1 24-16,-1-3 23 0,7 3 21 0,-7-3 20 0,7 0-267 0,-6-2-314 16,-1 3-53-16,7-2-19 0,-6-3-16 0,0 4-19 0,6-4-3 0,-8 4-1 15,2-4-1-15,6 3-1 0,-6-2 3 0,-1 2 3 0,1-3 7 0,6 4 6 16,-7-4 9-16,1 4 6 0,-1 3 8 0,7-3 6 0,-6-1 8 16,0 4-56-16,6 0-12 0,-8 1 0 0,2-1 0 0,6 1 0 0,-6 3 0 15,6 0 0-15,-7 0 0 0,7 0 0 0,0 0 0 0,-7 3 0 0,7-3 0 16,-6 4 0-16,6 3 0 0,-6-3 0 0,6 4 0 0,-7-1 0 0,7 4 0 15,-6 0 0-15,6-1 0 0,-7 6 0 0,0 2 0 0,7 0 0 16,-6 0 0-16,0 7 0 0,6 2 0 0,-7 2 0 0,0 0 0 0,7 8 0 16,-6 0 0-16,0-1 0 0,6 8 0 0,-7-4 0 0,7 8 0 0,0-4 0 15,-7 0 0-15,7 4 0 0,0-4 0 0,0-1 0 0,0 2 0 0,0-1 0 16,0-4 0-16,0-4 0 0,0 1 0 0,0-4 0 0,0-4 0 0,0-3 0 0,0-1 0 16,0-2 0-16,0-5 0 0,0 0 0 0,0-3 0 0,7-4 0 0,-7 0 0 0,0-4 0 15,0 0 0-15,0 1-355 0,-7-5-106 0,7 1-89 0,0-4-118 0,0 4-111 16,0-4 24-16,0 0 43 0,0 0 51 0,0 0 54 0,0-4 42 0,-6 4 42 15,6-7 68-15,-7 3 70 0,1-3 72 0,6-1 73 0,-6-2 95 0,6-1 128 0</inkml:trace>
  <inkml:trace contextRef="#ctx0" brushRef="#br0" timeOffset="-195674.52">14732 1077 0 0,'0'-4'178'16,"0"4"174"-16,0-4 77 0,0 4 73 0,0 0 69 0,0 0 61 0,0 0 58 15,0 0 51-15,0 0 51 0,0 4 40 0,7-4 36 0,-7 4 29 0,7-1-190 16,-7 1-707-16,6 0 0 0,0-1 0 0,2-3 0 0,-2 0 0 16,6 4 0-16,-5-4 0 0,6 0 0 0,0 0 0 0,1 0 0 15,-2 0 0-15,8 0 0 0,-1-4 0 0,1 4 0 0,0 0 0 0,-1-3 0 16,1 3 0-16,-1-4 0 0,7 0-111 0,-6 1-769 0,6-1-10 0,0 0 25 16,-7 4 32-16,7-4 37 0,-6 4 49 0,6-3 51 0,-7 0 78 15,7 3 81-15,-6-4 73 0,-1 4 79 0,-5-4 121 0,5 0 159 16</inkml:trace>
  <inkml:trace contextRef="#ctx0" brushRef="#br0" timeOffset="-195374.33">15624 681 0 0,'0'-7'190'0,"0"-1"175"0,8 5 81 0,-8-5 64 0,6 1 52 16,-6 4 56-16,0-1 57 0,0 0 41 0,6 1 38 0,-6-2 34 0,0 5 28 16,0 0 30-16,0 0 28 0,0 0-843 0,0 0-31 0,0 5 0 0,0-2 0 15,-6 1 0-15,6 3 0 0,-6 0 0 0,6 4 0 0,-8 0 0 0,2 4 0 16,0 0 0-16,-1 2 0 0,7 3 0 0,-13 1 0 0,6 5 0 0,1 3 0 16,0 0 0-16,0 5 0 0,-8-1 0 0,8 3 0 15,-1 1 0-15,1 0 0 0,-1 2 0 0,0 3 0 0,1-7 0 0,6 6 0 0,-6-4 0 16,6 0 0-16,0-5 0 0,0 1 0 0,0-3 0 0,0-5-29 0,0-3-545 0,0 0-130 15,6-1-69-15,-6-5-52 0,6-1 27 0,1-4 38 0,0-4 62 0,-1-4 65 16,1-3 58-16,5 0 63 0,-4-3 73 0,-2-1 78 0,6-3 88 16,-5-4 88-16</inkml:trace>
  <inkml:trace contextRef="#ctx0" brushRef="#br0" timeOffset="-194658.15">15742 1012 0 0,'-7'-5'96'0,"7"1"152"0,0-3 64 0,-6 3 49 16,6 1 38-16,0-1 31 0,0 0 25 0,0 4 27 0,0-3 26 16,0 3 48-16,0 0 58 0,0 0 29 0,0 0 27 0,0 0-214 0,0 3-262 15,0 1-43-15,6 3-12 0,-6-3-6 0,0 7-9 0,0-3 4 16,0 7 3-16,0-5 1 0,0 5-5 0,0-1-30 0,0 5-37 15,0-5-4-15,0 5-1 0,0-1 5 0,0 1 1 0,0 3 2 0,0-5 1 16,0 2 1-16,-6-1-2 0,6-3-5 0,0-1-58 0,-6 1 0 0,6-4 0 16,0 0 0-16,0 1 0 0,0-5 0 0,-7 0 0 15,7 0 0-15,0-3 0 0,0-4 0 0,0 0 0 0,0 0-6 0,0 0-65 16,7-4-8-16,-7-3-8 0,0 0-6 0,6 0-6 0,-6-5 6 0,6 1 8 16,-6 0 11-16,7-4 14 0,-1 1 6 0,1-1 6 15,0 1 7-15,-1-5 8 0,0 5 3 0,2-1 2 0,-2 1 5 0,6-2 6 16,-5 2 4-16,0 3 7 0,-1 1 15 0,1-2 17 0,-1 5 11 0,0-1 8 15,2 1 15-15,-2 3 14 0,-6 4 13 0,6 0 14 0,0 0 10 16,-6 4 14-16,8 0 6 0,-8-1 7 0,6 5-42 0,0-1-96 16,-6 5 0-16,0-6 0 0,7 5 0 0,-7 0 0 0,6 0 0 0,1 1 0 15,-7 2 0-15,7-3 0 0,-7 0 0 0,6 0 0 0,0 0 0 0,0 0 0 16,-6-4 0-16,8 4 0 0,-2-3-125 0,0-1-231 16,1 0-76-16,-1 0-72 0,1-3-133 0,0-4-128 0,-1 0 12 0,0 0 33 15,1 0 49-15,6-4 48 0,-7 1 50 0,1-1 51 0,0 0 75 0,-1-2 78 16,1-2 71-16,5 1 70 0,-5-1 82 0,0-3 124 0</inkml:trace>
  <inkml:trace contextRef="#ctx0" brushRef="#br0" timeOffset="-194491.03">16178 1110 0 0,'0'3'255'0,"-6"5"187"0,6-5 87 16,0 5 66-16,0-5 56 0,0 4 44 0,0-3 35 0,0 3 39 0,0-2 39 15,0-1 30-15,0-2 30 0,0 3 22 0,0-5-769 0,0 3-121 16,6-3 0-16,1 0 0 0,0-3 0 0,-1-2 0 0,6 5 0 15,-4-2 0-15,4-2 0 0,-5-4-2 0,6 4-462 0,0 0-182 0,0 1-187 16,-6-4 1-16,5-1 26 0,2 5 49 0,-1-5 52 0,6 2 66 0,-12 1 67 16,5-2 55-16,2 3 54 0,-1 1 84 0,0-5 84 15,-7 5 87-15,7-1 135 0</inkml:trace>
  <inkml:trace contextRef="#ctx0" brushRef="#br0" timeOffset="-194258.12">16536 890 0 0,'0'-7'180'0,"0"3"179"0,-6-4 86 16,6 5 62-16,0 0 54 0,0-2 53 0,0 2 53 0,0-1 37 16,0 4 38-16,0-4 34 0,0 4 35 0,0-3 43 0,6 3 42 15,-6 0-821-15,7 0-75 0,-7 3 0 0,0-3 0 0,6 4 0 0,-6 0 0 16,0 4 0-16,0-2 0 0,0 2 0 0,0 3 0 0,0 4 0 0,0-4 0 16,0 3 0-16,0 5 0 0,0 2 0 0,0-2 0 0,0 4 0 15,0 2 0-15,0-3 0 0,0 3 0 0,0-2 0 0,7 2 0 16,-7-4 0-16,0 6 0 0,0-6 0 0,0 1-202 0,0 0-475 0,0-4-180 15,0 1 2-15,0-5 34 0,7-2 42 0,-7-1 49 0,0 0 60 0,0-4 66 16,6 0 60-16,-6-4 63 0,6 5 91 0,-6-8 91 16,8 4 90-16,-8-4 136 0</inkml:trace>
  <inkml:trace contextRef="#ctx0" brushRef="#br0" timeOffset="-194091.64">16816 1312 0 0,'7'0'235'0,"0"-4"197"16,-1 4 107-16,-6 0 72 0,7 0 60 0,-7 0 48 0,0 0 39 15,0 0 36-15,0 0 29 0,0 0 23 0,0 4 22 0,0-4 2 0,0 3-845 16,-7 1-25-16,7-1 0 0,-6-3 0 0,-1 4 0 0,7 0 0 16,-7-1-362-16,7 1-422 0,-6 0-76 0,0-1 17 0,0 0 29 15,6 2 37-15,-8-2 40 0,2 1 56 0,0-4 60 0,-1 4 76 0,0-4 79 16,1 0 107-16,6 0 109 0</inkml:trace>
  <inkml:trace contextRef="#ctx0" brushRef="#br0" timeOffset="-193391.58">17051 978 0 0,'0'-4'122'0,"-6"-3"157"15,6 3 62-15,0 0 62 0,0 1 63 0,0 3 50 0,0-4 48 16,0 1 38-16,0 3 35 0,0 0 39 0,0 0 38 0,0 3 33 0,0 1 32 16,6 3-237-16,-6-3-290 0,0 3-38 0,0 0-1 0,7 1-89 0,-7 3-124 15,0 1 0-15,0-2 0 0,0 5 0 0,0-1 0 0,0 0 0 16,0 1 0-16,0 4 0 0,0-5 0 0,0 5 0 0,-7-1 0 15,7 1 0-15,-6-1 0 0,6 0 0 0,0-3 0 0,-7-1 0 0,7 1 0 16,-7-4 0-16,7 3 0 0,0-6 0 0,-6-1 0 0,6 0 0 16,0 1 0-16,0-4 0 0,0 0 0 0,0-4 0 0,0 0 0 0,0-4 0 15,0 4 0-15,6-8-6 0,-6 4-97 0,7-7 1 0,0 4 3 16,-1-4 4-16,1 1 4 0,-1-5 5 0,0 0 2 0,8 0 2 0,-8 0 6 16,7-2 7-16,0-1 11 0,0-2 9 0,1 2 14 0,-2-4 10 15,2 8 11-15,-8-5 11 0,7 5 13 0,0-4 10 0,0 7 12 16,-7-3 12-16,8 2 15 0,-8 4 20 0,0 1 21 0,8 3 14 0,-14 1 11 15,6 3 5-15,1 0 4 0,-1 0 4 0,-6 3-46 0,0 5-92 16,6-1 0-16,-6 4 0 0,0 0 0 0,0 1 0 0,0 2 0 16,0 1 0-16,0-1 0 0,0 1 0 0,0 4 0 0,0-5 0 0,0 4 0 15,0-4 0-15,0 5 0 0,-6-4 0 0,6-1 0 0,0-3 0 0,0 0 0 16,0 0 0-16,0-3 0 0,0-1 0 0,0 1-42 16,0-5-48-16,0-3 7 0,0 0 12 0,6 0 11 0,-6-3 11 0,7-1 9 15,-7 0 8-15,7-7 6 0,-7 4 5 0,6-4 5 0,0 0 0 0,1-1-2 16,0 2-3-16,-1-5-2 0,7-4 4 0,-6 5 3 0,-1-1 3 15,1 1 8-15,5-5 6 0,-4 5 7 0,4-1 9 0,-5 4 12 16,-1-3 15-16,1 3 22 0,-1 0 25 0,1 3 27 0,-1 1 19 0,0 3 13 16,2 0-150-16,-2 4 0 0,0 0 0 0,-6 0 0 0,7 4 0 0,-7 3 0 15,7 2 0-15,-7-3 0 0,0 6 0 0,6-2 0 0,-6 5 0 16,0-5 0-16,6 5 0 0,-6 4 0 0,0-5 0 0,7 1 0 16,-7 3 0-16,0 0 0 0,0-2 0 0,6 1 0 0,-6-2 0 0,0 0 0 15,0 0 0-15,0 0 0 0,7-5 0 0,-7 5 0 0,0-5-448 0,0 2-421 16,0-4-4-16,7-1 26 0,-7-4 33 0,0 1 41 15,6 0 48-15,-6-4 52 0,0 0 76 0,6-4 79 0,1 0 93 0,-7 1 93 16,7-4 109-16,-1-1 149 0</inkml:trace>
  <inkml:trace contextRef="#ctx0" brushRef="#br0" timeOffset="-193124.88">17761 1022 5 0,'0'8'295'16,"0"-5"153"-16,-6 1 81 0,6 3 73 0,0-4 64 0,0 5 48 16,0-4 39-16,0-1 37 0,0 0 34 0,0 5 30 0,6-4 30 15,-6-1-57-15,6 1-827 0,-6 0 0 0,7-1 0 0,-1 1 0 0,1-4 0 16,0 4 0-16,-1-4 0 0,8 0 0 0,-2 3 0 0,-6-3 0 0,8-3 0 16,-1 3 0-16,-1 0 0 0,2-4 0 0,-2 4 0 0,2-4 0 0,-8 4 0 15,7-3 0-15,1-1 0 0,-2 0 0 0,-6 4 0 16,8-3 0-16,-8-1 0 0,1 4 0 0,-1 0 0 0,1 0 0 0,0 0-85 15,-1 0-592-15,-6 4-177 0,6-4 2 0,2 3 25 0,-8-3 36 0,6 0 40 16,0 0 60-16,-6 0 62 0,6 0 67 0,1 0 70 16,-7 0 91-16,7-3 94 0,-1 3 99 0,1-4 144 0</inkml:trace>
  <inkml:trace contextRef="#ctx0" brushRef="#br0" timeOffset="-192841.14">18269 886 0 0,'0'0'148'0,"0"4"170"0,0-4 80 16,7 4 58-16,-7-1 52 0,0 1 47 0,0 0 41 0,6-1 35 0,-6 5 32 16,0-5 40-16,0 5 39 0,0-1 35 0,7 4 32 0,-7 3-263 15,0-3-319-15,0 4-113 0,0-4-114 0,0 5 0 0,0-2 0 16,0 0 0-16,0 5 0 0,0-5 0 0,0 4 0 0,0 1 0 0,0-5 0 15,0 4 0-15,0-2 0 0,0 2 0 0,0-4 0 0,0 1 0 0,0-4 0 16,0 0 0-16,0 0 0 0,0 0 0 0,6-3-172 0,-6-5-190 16,0 4-62-16,6-3-174 0,-6-4-179 0,0-4 6 0,7 4 32 15,0-4 46-15,-1 1 49 0,-6-4 47 0,6 3 47 0,1-7 55 0,0 4 55 16,-1-4 75-16,1 3 77 0,-1-3 84 0,0-3 132 0</inkml:trace>
  <inkml:trace contextRef="#ctx0" brushRef="#br0" timeOffset="-192638.86">18425 520 0 0,'-6'-4'249'0,"6"4"181"16,-7 0 78-16,7 0 56 0,0 4 47 0,-6 0 29 0,6-1 20 0,-6-3 0 16,6 7-3-16,0-2-37 0,-8-2-46 0,8 0-69 0,0 5-76 15,0-5-547-15,0-3-602 0,0 0-55 0,8 4 21 0,-2-4 26 0,-6 0 30 16,6 0 42-16,1 0 48 0,-1 0 60 0,1-4 63 0,-1 4 83 0,7-3 86 15,-7-1 96-15,2 4 141 0</inkml:trace>
  <inkml:trace contextRef="#ctx0" brushRef="#br0" timeOffset="-192274.46">18796 326 0 0,'0'0'233'0,"0"0"173"0,0 0 72 16,0 0 59-16,0 0 50 0,0 3 53 0,0-3 50 0,0 4 39 0,7-4 32 16,-7 4 36-16,0-4 42 0,0 4 29 0,0-4-242 0,0 3-626 0,7-3 0 15,-7 3 0-15,6 1 0 0,0 0 0 0,-6 3 0 0,8-3 0 0,-2 3 0 16,0 1 0-16,0 3 0 0,8 0 0 0,-8 3 0 0,1-3 0 0,5 7 0 15,-4 1 0-15,4-1 0 0,-6 4 0 0,1 0 0 0,0 4 0 0,-1-1 0 16,1 5 0-16,-1-1 0 0,-6 4 0 0,0 4 0 0,0 0 0 16,0-1 0-16,-6 4 0 0,6 5 0 0,-7-2 0 0,1 1 0 15,-8 4 0-15,8-4 0 0,-6 3 0 0,4 1 0 0,-4 0 0 0,-1-1 0 0,-1-3 0 16,2 0 0-16,-2 0 0 0,8-3 0 0,-7-6 0 0,0 3 0 0,6-5 0 0,-5 0 0 16,5-4 0-16,-6-3 0 0,7-1 0 0,-1-3 0 0,0-3 0 0,-6-1 0 15,7 0 0-15,0-7 0 0,-1 5 0 0,0-6 0 0,1-2 0 0,6-1-629 0,-6 0-158 16,-2 0-72-16,2-3 20 0,0 0 35 0,-1-1 45 0,7-3 47 0,-6 0 68 0,-1-3 68 15,1 3 70-15,6-4 74 0,-7 0 102 0,7-3 105 0</inkml:trace>
  <inkml:trace contextRef="#ctx0" brushRef="#br0" timeOffset="-189607.79">9724 1853 0 0,'7'-3'172'0,"-7"-1"174"0,6-3 81 0,-6 3 51 0,7 0 43 16,-7 1 43-16,0 0 42 0,0-2 45 0,0 2 45 0,0-1 41 0,0 4 41 15,0-4 35-15,0 1 32 0,6 3-288 0,-6 0-557 0,0 0 0 0,0 0 0 16,0 0 0-16,0 0 0 0,0 0 0 0,0 0 0 0,-6 0 0 0,6 0 0 0,0 3 0 16,0 1 0-16,0 0 0 0,-7 4 0 0,7-5 0 0,-6 8 0 0,6-4 0 0,-7 4 0 15,7 3 0-15,-6 2 0 0,-1-2 0 0,0 4 0 0,1 1 0 0,-7 6 0 16,6-3 0-16,-5 7 0 0,5-3 0 0,-6 7 0 0,0 0 0 0,-1 0 0 0,2 4 0 0,-1 0 0 16,-7 3 0-16,8 0 0 0,-8 4 0 0,7-4 0 0,-7 4 0 0,0 1 0 15,2-2 0-15,4 1 0 0,-5 1 0 0,-1-2 0 0,0 1 0 0,1-1 0 16,6 2 0-16,-6-5 0 0,-1 4 0 0,7-3 0 0,-7-5 0 0,8 4 0 15,-8-3 0-15,6-4 0 0,2 0 0 0,-1 0 0 0,-1-4 0 0,2 1 0 0,-2-5 0 16,8 1-233-16,-7-4-157 0,6 0-47 0,-6-4-91 0,7 0-91 0,0-2-56 16,-1-2-47-16,0-3 36 0,7-4 46 0,-6 1 40 0,0-1 39 0,6-4 61 0,-7-3 61 15,7 0 65-15,0-3 63 0,-7-1 68 0,7 1 69 0</inkml:trace>
  <inkml:trace contextRef="#ctx0" brushRef="#br0" timeOffset="-189374.37">9047 3062 0 0,'0'-7'159'15,"0"0"170"-15,0 3 75 0,0 1 59 0,0 3 50 0,-6-4 46 0,6 4 44 16,0 0 42-16,0 0 39 0,0 0 43 0,-8 0 43 0,8 0 34 0,0 4 38 16,-6 3-272-16,6-4-451 0,0 5-119 0,0-1 0 0,-6 4 0 0,6 0 0 0,0 0 0 15,0 0 0-15,0 4 0 0,-7-1 0 0,7 4 0 0,0 1 0 0,0-1 0 16,0 4 0-16,0-3 0 0,0 2 0 0,0-2 0 0,7 2 0 0,-7 2 0 0,0-5 0 16,0 1 0-16,6-1 0 0,-6-4 0 0,0 1 0 0,6 0 0 0,2-1 0 15,-8-3 0-15,6-4 0 0,0 5 0 0,1-8 0 0,-7 3 0 0,7-4 0 0,5-3 0 16,-5 0 0-16,-1 0 0 0,8 0 0 0,-8-3 0 0,7-4 0 0,0-1 0 15,-7 0 0-15,7-3-441 0,1-3-433 0,-2 3-1 0,8-4 23 0,-7 1 35 16,0-1 37-16,0-4 47 0,7 5 54 0,-8 0 81 0,2-5 86 0,-1 4 92 0,0 1 95 16,0 0 108-16,-7 2 149 0</inkml:trace>
  <inkml:trace contextRef="#ctx0" brushRef="#br0" timeOffset="-188958.68">7894 3528 0 0,'0'-4'103'0,"0"0"153"0,0 1 65 0,0-1 41 15,0 4 37-15,0 0 35 0,0 0 39 0,0 0 32 0,-7 0 31 0,7 0 22 0,0 4 17 16,0-4 16-16,0 3 13 0,0-3-248 0,0 0-292 0,0 0-72 0,0 4-38 16,0 0-42-16,0-1-46 0,7 1-56 0,-7 0-54 0,7 3-157 0,-7-3-161 15,6-1-8-15,1 5 15 0,-7-1 23 0,6 0 25 0,1-4 41 0,-1 6 45 16,1-3 43-16,-7 2 46 0,6 3 54 0,0-7 57 0,2 3 62 0,-2-3 114 0</inkml:trace>
  <inkml:trace contextRef="#ctx0" brushRef="#br0" timeOffset="-188640.34">8266 3428 0 0,'0'0'104'0,"0"-3"159"0,6-1 71 0,-6 4 59 0,0 0 52 15,0-3 47-15,-6 3 45 0,6 0 33 0,0 0 27 0,-8 0 24 0,2 0 23 16,0 0 15-16,0 0 19 0,-2 0-234 0,2 0-274 0,0 3-62 0,-1-3-30 16,1 4-33-16,-8-4-32 0,8 3-38 0,0 1-33 0,0 0-18 0,-8-1-9 15,8 1-10-15,-1-1-6 0,0 6-2 0,-6-6 1 0,7 5-1 0,0-1-2 0,-8-4 4 16,8 5 6-16,0-1 10 0,-1 4 13 0,-6-4 18 0,6 1 25 0,1 3 21 0,0 0 20 15,-1-4 18-15,0 4 19 0,-5-4 14 0,12 4 17 0,-14 4 11 0,14-4 13 16,-6 0 5-16,-1 0 7 0,1 0 4 0,6 0 4 0,-7 0-1 0,7 3-4 16,-6-3-11-16,6 4-11 0,-7 0-6 0,7-4-10 0,0 4-5 0,0-1-9 15,-6 1-6-15,6-1-5 0,0 5-2 0,0-5-2 0,0 5-5 0,0-1-7 0,0-4-3 16,0 6-4-16,0-3-5 0,0 1-5 0,0 1-8 0,0-1-9 0,0-3-11 16,0 3-13-16,0-3-13 0,0-1-13 0,0 2-19 0,0-2-23 0,0-3-37 0,0-1-38 15,0 2-30-15,0-5-27 0,0 0-38 0,0 1-42 0,0 0-47 0,0-5-47 16,0 0-125-16,0-3-131 0,0 0 10 0,0 0 27 0,0 0 38 0,0 0 40 15,-6 0 56-15,6-3 53 0,-8 0 49 0,8-2 48 0,0 2 56 0,-6-5 58 16,6 1 70-16,-6 0 114 0</inkml:trace>
  <inkml:trace contextRef="#ctx0" brushRef="#br0" timeOffset="-188241.15">7952 3945 0 0,'8'-11'35'0,"-2"0"129"0,0 4 55 0,1 0 43 0,-1-1 39 16,1 1 36-16,-1 0 32 0,1 4 24 0,-1-6 23 0,8 2 19 0,-8 3 18 16,0-3 16-16,1 4 14 0,0-1-156 0,5-3-186 0,-5 3-36 0,-1-3-18 15,8 3-19-15,-8-3-22 0,7 3-17 0,-6-3-19 0,5-1-10 0,-5 5-11 0,6-5-9 16,-6 1-7-16,5 3-3 0,-4 1-1 0,-2-1 9 0,6 0 11 0,-5 1 8 15,0-1 9-15,-1 1 5 0,1 3 4 0,-7 0 1 0,6 0 3 0,-6 0 2 0,0 3 4 16,0 1 1-16,0-1 0 0,0 5 3 0,0-5 1 0,-6 8-12 0,-1-3-14 16,1 3-8-16,-1 0-10 0,0 0-6 0,1 0-2 0,0 3-1 0,-8-3 6 15,8 5 1-15,-7-2 4 0,6-3 5 0,-6 3 5 0,7-3 6 0,-7 0 6 16,6 0 7-16,1 0 10 0,0-4-5 0,-1 4-4 0,0-3-7 0,1-5-9 0,-1 5-5 16,7-5-3-16,-6-3 2 0,6 4 4 0,-6-1 0 0,6-3 0 0,0 0-7 15,0 0-6-15,0 0-13 0,6 0-10 0,-6 0-5 0,6 0-2 0,-6-3-1 0,7 3-1 16,-1-4-13-16,1 1-12 0,0 3-15 0,-1-8-16 0,0 5-11 0,1-1-9 15,0 0 0-15,5-2-3 0,-5 1-1 0,6-2-3 0,-6 4 1 0,5-5 2 16,-4 1 15-16,4 3 18 0,-6-3 24 0,1 3 28 0,0 1 30 0,6-1 31 16,-7 0 32-16,0 0 32 0,-6 4 17 0,8 0 15 0,-2 0 21 0,-6 0 21 0,0 4 26 15,0 0 30-15,0 0 22 0,-6 3 19 0,6 0 10 0,-8 1 5 0,2 3-9 16,0-1-13-16,-1 1-21 0,-6 0-23 0,6 4-13 0,-5 0-9 0,-2 0-10 16,2-1-10-16,-2 0-21 0,1 5-20 0,1-4-28 0,-2 3-29 0,2 0-23 15,-2-3-22-15,1-1-13 0,1 5-15 0,-8-4-10 0,6-1-10 0,2 1-25 0,-1 0-29 16,0 0-34-16,0-5-38 0,-1 1-26 0,2 0-25 0,-1 1-33 0,6-6-33 15,-6 2-16-15,0-1-11 0,6-3-48 0,1 0-51 0,0-1-67 0,-1 1-62 0,0-4-7 16,7 0 6-16,-6-4 43 0,6 1 47 0,0-1 42 0,-7 0 39 0,7-3 45 16,7 2 46-16,-7-1 36 0,0-2 39 0,6 1 58 0,1-4 81 0</inkml:trace>
  <inkml:trace contextRef="#ctx0" brushRef="#br0" timeOffset="-187958.05">7881 4257 0 0,'6'-11'22'0,"1"3"117"0,0 1 48 0,-1 0 35 0,1 3 31 16,6-3 38-16,-7 3 42 0,1 0 35 0,5 1 36 0,-4 3 36 0,-2 0 32 16,0 0 47-16,7 3 46 0,-6 1-112 0,-1 0-151 0,1-1-13 0,5 1 3 15,-4 3-2-15,4 1-4 0,-5-1-20 0,6 0-22 0,-7 5-12 0,7-2-14 16,-6-2-10-16,6 2-10 0,-7 1-21 0,8 0-23 0,-2-3-12 0,-5 3-13 0,6 0-33 0,-6-4-96 15,5 4 0-15,2-3 0 0,-8 3 0 0,7-4 0 0,-6 0 0 16,-1 0 0-16,1 1 0 0,-1-5 0 0,0 5 0 0,2-5 0 0,-2 1 0 0,0 0 0 16,-6-1 0-16,6-3 0 0,-6 4 0 0,0-4 0 0,8 4 0 0,-8-4 0 15,0 0 0-15,0 0 0 0,0-4 0 0,-8 0 0 0,8 1 0 0,0-5 0 0,-6 5 0 16,6-5-44-16,-6-3-177 0,6 4-12 0,-6-4 10 0,-2 0 12 0,2-3 37 16,0-1 40-16,-1 0 33 0,7 0 31 0,-6 0 22 0,-1 1 20 0,0-4 26 15,7 3 22-15,-6 1 32 0,6 3 36 0,-6-4 21 0,6 4 22 0,0 0 11 0,-6 4 10 16,6 0 2-16,0-2-2 0,0 3-1 0,0 2 1 0,0 0-2 0,6 4-114 15,-6-4-36-15,0 1 0 0,6 3 0 0,-6 0 0 0,6 0 0 0,1 0 0 16,-7-4 0-16,7 4 0 0,-1 0 0 0,1 0 0 0,-1 0 0 0,0 0 0 0,8 0 0 16,-8 0 0-16,8 0 0 0,-8 0 0 0,7-3 0 0,-7 3 0 0,8-4 0 15,-8 1-327-15,6 3-302 0,2-4-190 0,-1 0-4 0,-7 0 20 0,8-2 44 0,-2 1 47 16,2-2 59-16,-2 0 59 0,-5 0 55 0,6-1 53 0,0-3 80 0,1 4 84 16,-8-4 94-16,6 4 137 0</inkml:trace>
  <inkml:trace contextRef="#ctx0" brushRef="#br0" timeOffset="-187724.57">8526 3740 0 0,'-6'3'251'0,"-1"2"191"0,0-2 93 0,7 1 69 0,-6-4 55 0,-1 4 46 0,7-4 42 16,-6 3 32-16,6-3 30 0,0 0 30 0,0 0 26 0,0 0 33 0,0 0-840 15,6 4-58-15,-6-4 0 0,7 0 0 0,-7 0 0 0,6 0 0 0,-6 0 0 16,7 0 0-16,0 0 0 0,5-4 0 0,-6 4 0 0,8 0 0 0,-8-3 0 0,7 3 0 15,7-4 0-15,-8 0 0 0,2 1 0 0,6-2 0 0,-7-1 0 0,6 3 0 16,-6-6 0-16,7 2 0 0,-1 0 0 0,-6 3-313 0,0-3-180 0,7-1-163 0,-7 1-165 16,0-4 14-16,-7 7 42 0,7-3 51 0,-7 0 54 0,8 3 53 0,-14 1 52 15,6-1 62-15,1 0 64 0,-7 4 79 0,0 0 79 0,0 0 79 0,-7 0 127 16</inkml:trace>
  <inkml:trace contextRef="#ctx0" brushRef="#br0" timeOffset="-187524.57">8565 3596 0 0,'-7'-3'216'16,"7"0"193"-16,-6 0 101 0,0 3 77 0,6 0 68 0,-8 0 50 0,8 0 42 16,-6 0 38-16,6 3 32 0,-6 0 34 0,6 0 28 0,-6 2 27 0,-1 2-782 15,7 1-124-15,-7 3 0 0,7-4 0 0,-6 4 0 0,6-4 0 0,-7 8 0 0,7-4 0 16,0 3 0-16,-6-3 0 0,6 8 0 0,0-4 0 0,0 3 0 0,0 0 0 0,0-3 0 16,0 3 0-16,0 0 0 0,0 1 0 0,6-5 0 0,-6 4 0 0,0-2-358 15,7-2-108-15,-7 0-44 0,6-2-131 0,-6-1-137 0,0 0 18 0,7-4 40 16,0 0 52-16,-7 0 51 0,6-2 50 0,-6-2 49 0,6-3 72 0,-6 0 71 15,6-3 71-15,2-2 66 0,-8 2 69 0,0-4 113 0</inkml:trace>
  <inkml:trace contextRef="#ctx0" brushRef="#br0" timeOffset="-187139.62">8682 3502 0 0,'6'-11'96'0,"1"4"156"0,0-1 67 0,-1 8 60 16,1-3 59-16,-7 3 48 0,6 0 47 0,-6 3 35 0,0 1 35 0,0 3 27 15,0 1 26-15,0 3 21 0,7 0 18 0,-7 3-221 0,-7-2-266 0,7 2-52 0,0 0-20 16,-6 5-34-16,-1-4-36 0,7 3-28 0,-6 0-29 0,-1 4-19 15,0-4-20-15,1 1-14 0,0 3-16 0,-8-1-11 0,8 2-9 0,0-5-5 0,-7 4-7 16,6 0 0-16,-6 0 4 0,7 0 4 0,-8 0 8 0,8 0 19 0,-7 0 20 16,0-4 20-16,6 5 20 0,-5-6 21 0,-2 1 18 0,8-2 18 0,-7 2 14 15,6-3 9-15,1-1 8 0,-7-3 0 0,6 0 1 0,0 1-7 0,1-2-12 0,0-2-12 16,6-1-13-16,0-4-8 0,-6 1-11 0,6-1-6 0,0 1-5 0,0-4-5 16,0 4-3-16,0-4 0 0,0 0 0 0,6 0 2 0,-6-4 0 0,6 4 8 0,0 0 5 15,-6-4 2-15,7 1 3 0,0-1-2 0,-1 1-3 0,7-1 1 0,-6 1-4 16,0-5-1-16,5 1-2 0,-6-1-1 0,8 1-3 0,-8 0-2 0,7 0 0 15,1-4-3-15,-2 3-2 0,2-3 0 0,-2 4 0 0,2-4-10 0,-1 0-5 16,-7 3-6-16,7-3-7 0,0 4 2 0,0 0-2 0,0-4 9 0,-6 8 11 0,6-5 24 16,-7 1 25-16,1 3 23 0,-1 0 26 0,0 1 3 0,2-1-101 0,-8 4 0 15,6 0 0-15,-6 0 0 0,0 4 0 0,0-1 0 0,-6 5 0 0,6 2 0 0,-8-2 0 16,2 3 0-16,0 3 0 0,-7 1 0 0,6 0 0 0,-6 3 0 0,7 1 0 16,-8-1 0-16,2 4 0 0,-2-4 0 0,2 4 0 0,-1-3 0 0,-1 3 0 15,2-4 0-15,-8 4 0 0,7-8 0 0,0 5 0 0,0-5-229 0,-1 0-148 16,2 1-48-16,-1-3-46 0,0-5-135 0,0 0-138 0,6 1 19 0,-6-1 39 0,7-3 40 15,0-1 41-15,-2-3 45 0,2 0 43 0,6 0 71 0,-6-3 69 0,6 3 65 16,0-8 65-16,6 5 76 0,-6-1 124 0</inkml:trace>
  <inkml:trace contextRef="#ctx0" brushRef="#br0" timeOffset="-186991.22">8617 4187 0 0,'20'-7'91'0,"-7"3"168"0,-1-4 88 0,2 4 73 0,-2 2 68 0,2-2 57 16,-8 4 59-16,7 0 52 0,0 0 52 0,-6 4 47 0,5-2 43 0,-4 2 37 0,-2 1 36 15,0 2-215-15,1-3-498 0,-1 3-158 0,7 0 0 0,-6 4 0 0,-1-4 0 16,0 1 0-16,2 3 0 0,-2-4 0 0,0 0 0 0,1 1 0 0,0-1 0 15,-1 4 0-15,1-4 0 0,5 0 0 0,-12 0 0 0,7-3 0 0,0 4 0 16,-1-5-234-16,0 0-427 0,1 6-94 0,0-6-80 0,-1 1 19 0,1 0 34 0,-1-4 50 16,-6 3 53-16,6-3 63 0,-6-3 67 0,7 3 66 0,-7-4 69 0,7 0 95 0,-7 1 96 15</inkml:trace>
  <inkml:trace contextRef="#ctx0" brushRef="#br0" timeOffset="-186607.92">9398 3748 0 0,'-6'3'93'0,"0"1"149"0,-1 0 59 16,-6-1 44-16,6 4 43 0,1 1 55 0,0-1 62 0,-8 4 41 0,8 0 38 15,0 0 34-15,-1 4 29 0,0-1 27 0,1 1 25 0,-1-1-211 0,7 5-260 0,-6-1-35 16,6 1-2-16,-6 3-9 0,6-4-9 0,0 4-38 0,0-4-37 0,0 1-18 15,0 3-12-15,0-5-7 0,6 6-5 0,-6-4-6 0,6-5-5 0,1 4-2 0,-1-3-28 16,1 0-15-16,0-1 0 0,5-3 0 0,-5 0 0 0,6 0 0 0,-7-4 0 16,7 1 0-16,-6-5 0 0,6 1 0 0,-7 0 0 0,8-4 0 0,-8 0 0 15,7-4 0-15,0 0 0 0,0-3 0 0,-7 0 0 0,8-4 0 0,-8 0 0 16,7-4 0-16,-6 4 0 0,6-7-18 0,-7 3-6 0,1-3 9 0,6-1 8 0,-7 1 17 16,0-4 20-16,2 4-6 0,-8-4-24 0,6 3 0 0,-6-3 0 0,6 4 0 0,-6-4 0 15,0 4 0-15,0 0 0 0,0 0 0 0,-6-1 0 0,6 4 0 0,-6 1 0 16,-2 3 0-16,2-4 0 0,0 8 0 0,0-4 0 0,-1 3 0 0,-6 1 0 15,6 3 0-15,-6 1 0 0,0 3 0 0,7 0 0 0,-8 3 0 0,2-3 0 0,-1 4 0 16,-1 3 0-16,2-3 0 0,-2 3 0 0,2 1 0 0,-2-1 0 0,1-3-604 16,1 7-249-16,-2-4-2 0,2 0 23 0,5 1 37 0,0-5 40 0,-6 4 57 0,7-3 59 15,0 0 67-15,-2-1 69 0,8-3 83 0,-6 0 85 0,6 0 101 0,-6 0 138 16</inkml:trace>
  <inkml:trace contextRef="#ctx0" brushRef="#br0" timeOffset="-186157.63">10011 3466 0 0,'0'0'178'0,"0"0"171"0,0 0 75 0,0 0 55 0,0 3 46 0,-7 1 47 0,7-1 41 16,-6 1 37-16,6 3 33 0,-6 1 33 0,-2-1 30 0,-4 0 31 0,5 4 30 15,0 0-289-15,-5 1-364 0,5 2-154 0,-6 0 0 0,6 2 0 0,-5 2 0 16,5 4 0-16,-6-4 0 0,0 4 0 0,7 3 0 0,-8 1 0 0,8-1 0 16,-8 1 0-16,8 4 0 0,-6-5 0 0,5 5 0 0,0 0 0 0,1 2 0 0,-1-3 0 15,1 0 0-15,0 1 0 0,-2 0 0 0,2 2 0 0,6-6 0 0,-6 3 0 0,6 0 0 16,0-3 0-16,-7 0 0 0,7-1 0 0,0 1 0 0,0-4 0 0,0-1 0 16,7-3 0-16,-7 2 0 0,0-2 0 0,6-3 0 0,-6-1 0 0,6 1 0 15,-6-4-454-15,8-4-58 0,-2 0-154 0,0 1-155 0,1-5 11 0,-1 1 38 16,1-4 57-16,0 0 58 0,-1 0 58 0,0-4 59 0,0 1 73 0,8-1 73 0,-8-3 77 0,1 3 72 15,0-3 74-15,-1-4 120 0</inkml:trace>
  <inkml:trace contextRef="#ctx0" brushRef="#br0" timeOffset="-185758.31">10011 3964 0 0,'0'-11'174'0,"0"0"171"0,-7 0 74 0,7 3 56 0,0 1 44 15,0 3 41-15,-6-3 34 0,6 3 29 0,0 1 26 0,-6 3 25 0,6 0 24 16,-8 0 22-16,8 3 21 0,0 1-290 0,-6 3-347 0,6 0-51 0,-6 5-12 15,6-5-7-15,-7 4-8 0,7 4-4 0,0-5-5 0,-7 5 0 0,7 3 1 0,0-3-4 16,-6 4-1-16,6-1-4 0,0 0-4 0,0 0-5 0,0 1-5 0,0-1-5 16,0-4-6-16,0 2-6 0,0-2-6 0,0 1-7 0,0-4-4 0,0 0-7 0,6 0-9 15,-6-4 0-15,0 0-2 0,0-3 5 0,0 0 3 0,7-1 5 0,-7-3 3 16,0 0-2-16,0 0 0 0,0 0-12 0,0-3-12 0,7-5-14 0,-7 5-15 16,0-5-1-16,6-3-3 0,-6 4-5 0,6-4-4 0,-6 0-5 0,8-3-5 15,-8-1-1-15,6 0-2 0,0 1 3 0,-6-4 5 0,7 2 16 0,-1-2 18 16,1 0 18-16,-1 0 15 0,1-1 12 0,-1 1 10 0,0-1 9 0,2 1 6 0,-2 4 7 15,0-5 5-15,1 8 10 0,6-3 9 0,-7-1 20 0,1 5 21 0,-1 1 26 16,1-2 24-16,0 4 18 0,-1 4 16 0,0-1 15 0,1 0 12 0,-7 4 11 0,7 0 10 16,-1 4 11-16,0-4 12 0,-6 7 5 0,7-3 5 0,-7 3-4 0,6 5-33 15,-6-1-190-15,7-1 0 0,-7 1 0 0,0 4 0 0,7 0 0 0,-7-1 0 16,6 4 0-16,-6 1 0 0,0-5 0 0,0 9 0 0,6-5 0 0,-6 0 0 16,8 1 0-16,-8-5 0 0,0 4 0 0,6-3 0 0,-6 3 0 0,6-4 0 0,-6-2 0 15,6 3 0-15,1-4 0 0,-7-4 0 0,7 4 0 0,-7-4 0 0,6 1 0 0,-6-5 0 16,7 1 0-16,-7-4 0 0,6 4-259 0,0-8-161 0,-6 4-106 0,8-4-107 15,-2 1-67-15,-6-5-53 0,6 5 35 0,1-8 45 0,-1 0 46 0,-6 0 42 16,7-4 48-16,-1 1 48 0,1-2 75 0,-1-1 76 0,1 2 75 0,-7-7 76 0</inkml:trace>
  <inkml:trace contextRef="#ctx0" brushRef="#br0" timeOffset="-185374.89">10422 3399 0 0,'0'0'197'15,"0"-3"171"-15,6 0 73 0,-6 3 50 0,0 0 37 0,0 0 34 0,0-5 30 16,0 5 27-16,0 0 19 0,0 0 22 0,0 0 21 0,6 0 18 0,-6-3 17 0,0-1-315 16,0 4-372-16,6 0-69 0,-6 0-25 0,0-4-27 0,7 4-29 0,-7 0-21 15,7 4-20-15,-1-4-7 0,-6 0-6 0,7 0-4 0,-7 4-9 0,6-4-1 16,0 3-2-16,-6 2 6 0,8-2 7 0,-8 0 25 0,0 1 26 0,0 4 44 16,0-1 43-16,0 0 46 0,0 0 43 0,0 0 39 0,0 4 36 0,-8 1 23 0,8-5 20 15,-6 4 12-15,0-4 13 0,6 4 8 0,-7 0 8 0,1-3-3 0,-1 3-1 16,7-4-13-16,-7 1-18 0,1-1-29 0,6 0-33 0,-6-3-36 0,6-1-34 15,0 1-15-15,-6-1-16 0,6 1-9 0,0-4-8 0,0 0-5 0,0 3-6 0,0-3-5 16,0 0-2-16,6 0 0 0,-6 0 2 0,6 0 6 0,-6 0 2 0,6 0 8 16,-6-3 4-16,7 3 2 0,0 0 4 0,-1 0-1 0,1 0 3 0,-1-4 2 15,0 4 0-15,2 0 6 0,-2 0 4 0,0 0 4 0,0 0 7 0,1 0 9 0,0 4 8 16,-1-4 13-16,1 0 13 0,-1 3 16 0,1-3 15 0,-7 4 11 0,7 1-46 16,-7-2-67-16,6 3 0 0,-6-1 0 0,0 2 0 0,6 1 0 0,-6-1 0 15,-6 0 0-15,6 1 0 0,0 3 0 0,-6 0 0 0,6-1 0 0,-7 5 0 0,0-4 0 16,1 4 0-16,6-4 0 0,-7 4 0 0,-6-4 0 0,6 0 0 0,1 3 0 15,0-3 0-15,0-4-3 0,-2 4-440 0,-4-3-174 0,5-1-178 0,1 0-8 0,-1-3 15 16,7 0 44-16,-7-4 47 0,7 0 54 0,-6 0 53 0,6 0 54 0,-6-8 54 16,6 5 81-16,0-5 86 0,0 5 87 0,0-8 122 0</inkml:trace>
  <inkml:trace contextRef="#ctx0" brushRef="#br0" timeOffset="-185092.4">10773 3439 0 0,'6'0'190'0,"-6"0"172"0,6 4 71 16,-6-4 57-16,8 0 48 0,-8 3 52 0,6-3 49 0,-6 4 41 0,6 1 37 15,-6-5 33-15,7 3 32 0,-7 1 26 0,0 0 26 0,6-4-456 0,1 7-378 0,0-4 0 16,-7 5 0-16,6-1 0 0,6 0 0 0,-4 4 0 0,-2 0 0 0,0 0 0 16,8 4 0-16,-8-4 0 0,1 7 0 0,5-3 0 0,-5 3 0 0,0 1 0 0,5-1 0 15,-5 4 0-15,0 0 0 0,-1 3 0 0,-6-2 0 0,7 6 0 0,-1-4 0 16,-6 5 0-16,0-1 0 0,0 1 0 0,0 2 0 0,0 1 0 0,-6 1 0 15,6 1 0-15,-7 3 0 0,1-2 0 0,-1 5 0 0,-6-2 0 0,7 2 0 16,-8-1 0-16,2 4 0 0,-1-3 0 0,-1 3 0 0,2-4 0 0,-8 4 0 0,7-7 0 16,-7 3-557-16,8-4-208 0,-8-2-86 0,6-2 14 0,-5-2 30 0,6-8 44 15,0-1 49-15,-7-3 67 0,8-6 68 0,-1-1 65 0,-1-7 66 0,2-1 98 0,-2-6 101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12:09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11841 3923 0 0,'0'0'85'16,"0"0"152"-16,0 0 66 0,-7 0 54 0,7 0 48 0,0-4 51 0,0 1 53 0,-6-1 36 15,6 1 32-15,0-1 24 0,-7 0 22 0,7 1 23 0,-6-1 22 0,6-3-208 16,-6 0-253-16,6 2-44 0,-8-2-18 0,8 0-18 0,-6 0-18 0,6-1-28 0,0 5-28 15,-6-5-8-15,6 1-4 0,0 0 4 0,-6-4 4 0,6 3 2 0,0 1 6 16,-8 0 2-16,8-1 2 0,-6-3 6 0,6 4 6 0,-6 0 13 0,6-5 11 16,-7 6 6-16,7-2-103 0,-6 1 0 0,6-1 0 0,-7 1 0 0,7 3 0 15,-7 1 0-15,1-5 0 0,6 5 0 0,-6-1 0 0,-1 0 0 0,7 1 0 0,-7 3 0 16,1-4 0-16,6 4 0 0,-6 0 0 0,-1 4 0 0,1-4 0 0,-1 3 0 16,0 1 0-16,-5 0 0 0,4 3 0 0,-4 0 0 0,6 1 0 0,-8 3 0 0,8 1 0 15,-7 2 0-15,-1 0 0 0,2 1 0 0,-1 3 0 0,0-3 0 0,0 7 0 16,-1-4 0-16,2 4 0 0,-2 0 0 0,2 3 0 0,-1-2 0 0,-1-1 0 15,2 3 0-15,6 0 0 0,-8-2 0 0,1 3 0 0,6-1 0 0,1-2 0 0,-1 2 0 16,1-3 0-16,0 0 0 0,-1 0 0 0,0-4 0 0,7 0 0 0,0 1 0 16,-6-1 0-16,6-4 0 0,0 2 0 0,6-2 0 0,-6-3 0 0,0 0 0 0,7-4 0 15,0 4 0-15,-7-3 0 0,6-5 0 0,0 1 0 0,1 0 0 0,-1-1 0 16,1-3 0-16,6 0 0 0,-7 0 0 0,2-3 0 0,4-1 0 0,-6 0 0 16,8-3 0-16,-8-4 0 0,7 4 0 0,1-4 0 0,-8-4 0 0,6 4 0 0,2-8 0 15,-1 5 0-15,0-4 0 0,0-4 0 0,-1 3 0 0,2-2 0 0,5-1 0 0,-5-1 0 16,-2 2 0-16,2-2 0 0,-2 2 0 0,2-1 0 0,-1 0 0 0,-1-1 0 15,-5 5 0-15,6 0 0 0,-7 0 0 0,8 3 0 0,-8 0 0 0,1 4 0 16,-1 0 0-16,-6 4 0 0,6 0 0 0,2 3 0 0,-8-3 0 0,6 4 0 16,-6 3 0-16,0 0 0 0,0 0 0 0,0 3 0 0,6 1 0 0,-6-1 0 15,0 4 0-15,0 4 0 0,0-4 0 0,0 5 0 0,-6 2 0 0,6-3 0 0,0 4 0 0,0 3 0 16,0 0 0-16,0 1 0 0,0 3 0 0,-6-1 0 0,6 2 0 0,0-1 0 16,0 0 0-16,-8 0 0 0,8 4 0 0,0-5 0 0,0 1 0 0,0 0 0 15,0-3 0-15,0 2 0 0,0-2 0 0,0-4 0 0,0-1 0 0,8 1 0 16,-8 0 0-16,0-4 0 0,6 0-409 0,-6-4-62 0,6 0-156 0,-6 0-163 0,6-3 6 15,2 0 23-15,-2-4 50 0,0 0 53 0,1-4 52 0,-1 0 51 0,1 1 68 16,0-5 67-16,-1 1 72 0,0 0 72 0,8-4 74 0,-8-4 116 0</inkml:trace>
  <inkml:trace contextRef="#ctx0" brushRef="#br0" timeOffset="384.32">12095 3919 0 0,'6'-3'174'0,"-6"3"175"0,7 0 84 16,-7 0 67-16,0 3 63 0,0 1 65 0,0 0 64 0,0 0 47 0,0 3 46 15,0 0 32-15,-7 1 32 0,7 3 27 0,-6-1-90 0,6 1-786 0,-6 0 0 16,6 4 0-16,-8 0 0 0,2 0 0 0,6-1 0 0,-6 5 0 0,6-1 0 0,-7 1 0 0,7-1 0 16,-6-1 0-16,6 1 0 0,-7 2 0 0,7-2 0 0,0 0 0 15,-6 0 0-15,6-3 0 0,0 0 0 0,0-1 0 0,0 0 0 0,-7-2 0 0,7-1 0 16,0-4 0-16,0 4 0 0,0-3 0 0,0-5 0 0,7 1 0 0,-7 0 0 0,0-1 0 16,0-3 0-16,0 0 0 0,0 0 0 0,0-3 0 0,6-1 0 0,-6 0 0 15,0-3 0-15,7-4 0 0,-7 4 0 0,6-5 0 0,-6 1 0 0,7 0 0 0,-1-3 0 16,0 0 0-16,2-1 0 0,-2-4 0 0,0 5 0 0,1-4 0 0,-1-1 0 15,7 5 0-15,-6-5 0 0,6 5 0 0,-6-4 0 0,5 2 0 0,-5 2 0 16,6-1 0-16,-7 4 0 0,7-3-5 0,-6 3-8 0,0-1 13 0,5 5 16 16,-4 0-14-16,-2-1-2 0,7 1 0 0,-7 3 0 0,1 1 0 0,-1 0 0 0,1 3 0 15,-1-5 0-15,0 5 0 0,-6 5 0 0,8-5 0 0,-2 3 0 0,0 0 0 16,-6 1 0-16,7 0 0 0,-1 3 0 0,-6 0 0 0,7 0 0 0,-7 1 0 0,6 0 0 16,-6 3 0-16,0 0 0 0,7 3 0 0,-7-3 0 0,6 4 0 0,-6-4 0 15,0 3 0-15,0 1 0 0,7-1 0 0,-7 4 0 0,0-2 0 0,0-1 0 16,7-1 0-16,-7 1 0 0,0-1 0 0,6-3 0 0,-6 1 0 0,0 2 0 0,6-7 0 15,-6 4 0-15,0-4-305 0,7 1-217 0,-7-5-150 0,7 0-152 0,-1-3 14 16,-6 5 39-16,6-5 49 0,1-5 53 0,-1 2 58 0,1 0 57 0,-7 0 68 0,7-6 68 16,-1 2 79-16,0 0 77 0,-6 0 84 0,7-4 130 0</inkml:trace>
  <inkml:trace contextRef="#ctx0" brushRef="#br0" timeOffset="766.72">12791 3864 0 0,'8'-7'205'0,"-8"0"182"0,6 0 86 0,-6-1 69 16,0 1 60-16,0 0 59 0,0 3 56 0,0-3 43 0,0 3 39 0,0-3 27 16,-6 3 27-16,6 4 23 0,0-4-386 0,0 1-490 0,0 3 0 0,-8-4 0 0,8 4 0 15,0 0 0-15,-6 0 0 0,6 4 0 0,-6-4 0 0,-1 3 0 0,7 1 0 16,-6 0 0-16,-1-1 0 0,0 5 0 0,7-1 0 0,-6 0 0 0,0 1 0 16,0-1 0-16,-2 4 0 0,2 0 0 0,6-4 0 0,-6 9 0 0,-1-6 0 0,1 1 0 15,6 0 0-15,-7 0 0 0,7 0 0 0,-7 0 0 0,7 0 0 0,0 0 0 16,0-3 0-16,-6 2 0 0,6-3 0 0,0 1 0 0,6-1 0 0,-6 0 0 0,0-3 0 15,0 4 0-15,7-4 0 0,-7-1 0 0,7 4 0 0,-7-3 0 0,6 0 0 16,1-1 0-16,-1-3 0 0,0 4 0 0,2 0 0 0,-2-1 0 0,0-3 0 16,0 0 0-16,1 3 0 0,0-3 0 0,-1 5 0 0,7-5 0 0,-7 0 0 0,2 0 0 15,-2 0 0-15,6 0 0 0,-4 0 0 0,-2 0 0 0,0 0 0 0,1 0 0 16,-1 0 0-16,1 0 0 0,0 0 0 0,-1 0 0 0,0 0 0 0,0 3 0 0,-6-3 0 16,8 0 0-16,-8 0 0 0,6 0 0 0,-6 4 0 0,0-4 0 0,0 4 0 15,0-1 0-15,0 1 0 0,0-1 0 0,-6 1 0 0,6 3 0 0,-8 1 0 16,2-1 0-16,0 1 0 0,0 2 0 0,-1-3 0 0,0 5 0 0,-6-2 0 0,7-2 0 15,-8 3 0-15,2 0-503 0,6 0-176 0,-8-4-75 0,8 4-63 0,-7-3 26 16,6-1 36-16,-6-3 50 0,7-1 50 0,-8 1 62 0,8-4 59 0,0 0 78 0,-1 0 76 16,1-4 86-16,-1-3 88 0</inkml:trace>
  <inkml:trace contextRef="#ctx0" brushRef="#br0" timeOffset="1450.67">11124 4063 0 0,'-6'0'164'0,"-1"-4"170"0,1 4 75 0,-1 0 51 0,1-4 40 0,-1 4 38 0,7 0 35 16,-6-3 38-16,6 3 37 0,0 0 50 0,0 0 54 0,0 0 45 0,0 0 45 16,0 0-270-16,6 3-333 0,-6-3-185 0,13 0-54 0,-6 4 0 0,6 0 0 15,0-4 0-15,0 3 0 0,7 0 0 0,-8 2 0 0,15-2 0 0,-7 1 0 16,5 0 0-16,1-1 0 0,7 1 0 0,-1 3 0 0,1-3 0 0,6-1 0 0,-6-3 0 16,12 5 0-16,-6-2 0 0,7-3 0 0,-1 0 0 0,1 3 0 0,6-3 0 15,-6-3 0-15,6 3 0 0,-1 0 0 0,8 0 0 0,-6-3 0 0,-1 3 0 0,7-5 0 16,-8 2 0-16,1 3 0 0,7-4 0 0,-6 0 0 0,-2 4 0 0,1-3 0 15,1 3 0-15,-2 0 0 0,-5-4 0 0,-1 4 0 0,2-3 0 0,-2 3 0 0,-5 0 0 16,-2 0 0-16,1 0 0 0,-6 0 0 0,5 0 0 0,-11 0 0 0,-1 0 0 16,0 0 0-16,0 0 0 0,-7 3 0 0,-5-3 0 0,6 0 0 0,-8 0 0 0,1 0 0 15,-6 0 0-15,6 4 0 0,-7-4 0 0,-6 0 0 0,6 0 0 0,-6 0 0 16,0 0 0-16,0 0 0 0,0 0 0 0,0-4-282 0,0 4-505 0,-6 0-78 16,6 0 14-16,-6-3 28 0,-1 3 38 0,1-4 42 0,-1 0 50 0,-6-4 60 0,7 5 80 15,0-4 85-15,-2 0 108 0,-4-4 109 0</inkml:trace>
  <inkml:trace contextRef="#ctx0" brushRef="#br0" timeOffset="1967.26">14576 3491 0 0,'7'-11'155'0,"-1"7"166"0,-6-3 68 0,7 0 57 0,-1 0 49 16,-6-2 48-16,0 2 41 0,-6 0 44 0,6 3 39 0,-7-3 36 0,7 0 30 16,-6 0 35-16,-1 3 33 0,-6-3-269 0,7-1-322 0,0 1-43 0,-8 0-118 0,8-1-49 15,-7 5 0-15,6-4 0 0,-6-1 0 0,7 5 0 0,-8-5 0 0,2 1 0 16,-2 3 0-16,8 1 0 0,-7-1 0 0,0 1 0 0,6-1 0 0,-5 0 0 0,4 4 0 16,-4-4 0-16,5 4 0 0,-6 0 0 0,7 0 0 0,-7 4 0 0,7-4 0 15,-2 8 0-15,2-5 0 0,0 4 0 0,-1 1 0 0,-6 3 0 0,7 0 0 0,-1 3 0 16,1 1 0-16,-1 3 0 0,0 0 0 0,1 4 0 0,0 4 0 0,6 0 0 15,-7 3 0-15,0 0 0 0,1 8 0 0,6 0 0 0,-6-1 0 0,6 4 0 16,-7 0 0-16,7 5 0 0,-6-1 0 0,6 4 0 0,-7-1 0 0,7 0 0 0,0 5 0 16,0-4 0-16,-7-1 0 0,7 0 0 0,0 1 0 0,-6 0 0 0,6-4 0 15,0-4 0-15,0 1 0 0,0-5 0 0,-6 1 0 0,6-8 0 0,0 0 0 0,0-3 0 16,0-4 0-16,0 0 0 0,-7-7 0 0,7-1 0 0,0-3 0 0,-7-4-320 16,7 1-187-16,0-4-138 0,0-4-141 0,-6-4 0 0,6 0 23 0,-6-3 40 0,-1-4 41 15,7 0 54-15,-7 1 56 0,1-10 67 0,-1 6 67 0,1-8 92 0,0 0 90 16,-2 0 80-16,2-3 118 0</inkml:trace>
  <inkml:trace contextRef="#ctx0" brushRef="#br0" timeOffset="2151.16">13912 3982 0 0,'0'-8'213'15,"0"5"180"-15,0-1 81 0,0 4 64 0,0-3 53 0,0 3 63 0,0 0 65 16,0 0 45-16,6 0 42 0,-6 0 34 0,7 3 33 0,-7-3 27 0,6 0-474 16,1 0-426-16,0 0 0 0,-1 0 0 0,0 0 0 0,8 0 0 0,-8 0 0 0,7 0 0 15,-6-3 0-15,6 3 0 0,-1-4 0 0,8 0 0 0,-6 1 0 0,5-1 0 0,0 0 0 16,0-3 0-16,8 3 0 0,-7 1 0 0,6-5 0 0,0 1 0 0,-1 0 0 15,1-4 0-15,1 4 0 0,-1 0 0 0,0-2-53 0,0 2-571 0,7 0-172 16,-7 3-26-16,-1-3-1 0,8 3 39 0,-7 1 42 0,0-1 55 0,0 4 59 16,-6 0 61-16,5 4 62 0,-5-1 82 0,0 1 82 0,-1 3 91 0,1 4 105 0</inkml:trace>
  <inkml:trace contextRef="#ctx0" brushRef="#br0" timeOffset="2483.04">14778 4136 0 0,'-6'14'199'0,"0"0"183"0,-2 2 86 0,2-1 71 0,0 3 66 0,-8-4 52 0,8 5 49 15,-7-4 38-15,7 3 33 0,-8-4 28 0,8 4 27 0,-7-3 27 0,6 0-241 16,-6 0-618-16,7-1 0 0,0 1 0 0,-8-4 0 0,8 3 0 0,6-6 0 16,-6 3 0-16,-2 0 0 0,2-4 0 0,6 4 0 0,0-3 0 0,-6-1 0 0,6 0 0 15,-7 0 0-15,7 1 0 0,0-1 0 0,-6 0 0 0,6 1 0 0,0-5 0 0,0 5 0 16,0-5 0-16,0 1 0 0,0-4 0 0,0 4 0 0,0-1 0 0,0-3 0 16,0 0 0-16,0 0 0 0,0 0 0 0,0 0 0 0,0-3 0 0,0-1 0 15,0 0-11-15,6 1-32 0,-6-5 4 0,0 5 4 0,7-8 5 0,-7 4 2 16,6-1 5-16,0-3-1 0,2 0 1 0,-2 0-4 0,-6 0 0 0,12 0 1 0,-4 0 0 15,-2-4 1-15,7 4-1 0,-7 1-1 0,1-1 3 0,6 0 6 0,-7 0 0 0,8 3 5 16,-8-3 4-16,0 4 5 0,7 0 11 0,-6 3 10 0,0-1 15 0,-1 2 13 16,0 3 16-16,2 0 15 0,-2 0 13 0,0 0 14 0,0 0-7 0,1 3-96 15,-7 6 0-15,7-6 0 0,-1 5 0 0,-6 3 0 0,7-4 0 0,-7 4 0 16,0 0 0-16,6 0 0 0,-6 0 0 0,0 3 0 0,6-3 0 0,-6 4 0 0,0 1 0 16,0-6 0-16,8 5 0 0,-8-1 0 0,0-3 0 0,6 0 0 0,-6 0 0 15,0-4 0-15,0 4 0 0,6-3-77 0,-6-5-336 0,6 1-72 0,-6 0-156 0,8-4-157 16,-8 0 10-16,6-4 36 0,0 4 51 0,1-7 51 0,-1-1 52 0,1 1 53 15,0 0 64-15,-1-4 65 0,0 0 73 0,0 0 74 0,2-4 86 0,4 1 132 16</inkml:trace>
  <inkml:trace contextRef="#ctx0" brushRef="#br0" timeOffset="2717.15">15273 3846 3 0,'0'0'303'0,"0"0"164"0,0 0 91 0,6 4 61 0,-6 0 50 0,0-1 45 15,0-3 37-15,0 4 40 0,0-1 39 0,0 1 31 0,0 0 29 0,7-1-155 16,-7-3-735-16,7 5 0 0,-7-1 0 0,6-1 0 0,1-3 0 0,-1 4 0 16,1-4 0-16,6 3 0 0,-1-3 0 0,-4 4 0 0,4-4 0 0,1 0 0 0,7 3 0 15,-8-3 0-15,2 0 0 0,6 0 0 0,-1 0 0 0,-6 0 0 0,6 0 0 16,1 0 0-16,-7-3 0 0,7 3 0 0,-8-4 0 0,8 4 0 0,-7-3 0 16,0-1 0-16,0 1 0 0,1-1 0 0,-2-1-401 0,-5 2-53 0,6-1-46 0,-7 4-140 15,1-4-139-15,-1 1 22 0,1-1 41 0,-7 4 50 0,0 0 52 0,0 0 47 0,0 0 49 16,0 0 71-16,0 0 72 0,0 0 68 0,-7 4 67 0,1-4 74 0,-1 3 122 15</inkml:trace>
  <inkml:trace contextRef="#ctx0" brushRef="#br0" timeOffset="2917.24">15312 4081 0 0,'-6'11'257'0,"-1"0"189"0,1 0 93 0,-1 0 72 0,0 0 63 0,7-4 50 0,-6 4 45 15,6-7 39-15,0 2 35 0,0 3 31 0,6-6 29 0,-6 1-160 0,7 0-743 16,0-1 0-16,-1-3 0 0,7 4 0 0,-6-4 0 0,6-4 0 0,-1 4 0 15,8 0 0-15,0-3 0 0,-7 3 0 0,7-4 0 0,-1 4 0 0,0-4 0 16,8 1 0-16,-8-2 0 0,0 1 0 0,8 4 0 0,-7-2 0 0,-2-2 0 0,2 0 0 16,-1 0 0-16,8 0-62 0,-8-3-829 0,1 4-3 0,-1-4 27 0,-5 3 34 0,5 0 34 15,1 0 45-15,-8 1 46 0,2 0 71 0,-2-5 76 0,2 4 88 0,-1 0 93 16,-7 1 131-16,8-1 166 0</inkml:trace>
  <inkml:trace contextRef="#ctx0" brushRef="#br0" timeOffset="3484.66">16165 3238 0 0,'-6'-3'185'0,"0"3"177"16,-2-4 84-16,2 0 65 0,0 4 61 0,0-3 54 0,6-1 50 0,-7 4 46 15,7-4 44-15,-7 4 39 0,7-3 38 0,0-1 34 0,0 4-77 0,0-4-800 0,7 0 0 16,-7 4 0-16,7-3 0 0,-1-1 0 0,6 4 0 0,-4-3 0 0,4-1 0 15,1 1 0-15,7-1 0 0,0 4 0 0,-1-4 0 0,1 0 0 0,6 1 0 16,0 3 0-16,0-3 0 0,7-1 0 0,-8-1 0 0,7 5 0 0,2-3 0 0,-2-1 0 16,1 4 0-16,-1-4 0 0,7 4 0 0,-6-3 0 0,-1-1 0 0,7 0 0 15,-6 4 0-15,-1-3 0 0,2-1 0 0,-2 1 0 0,1-1 0 0,-7 0 0 0,6 1 0 16,-7-1 0-16,2 0 0 0,-7 1 0 0,6-1 0 0,-7 0 0 0,-6-3 0 16,0 3 0-16,7 4 0 0,-14-3 0 0,7-1 0 0,-6 0 0 0,-1 1 0 15,-6-1 0-15,7 0 0 0,-7 4 0 0,-7-3-324 0,7-1-92 0,-6 0-36 16,-1 1-96-16,0 3-98 0,1-4-59 0,0 4-46 0,-8-3 52 0,2 3 61 0,-1-4 54 15,-1 4 52-15,-6-4 67 0,8 4 68 0,-8 0 61 0,1 0 58 0,-1 0 58 0,-6 4 63 16</inkml:trace>
  <inkml:trace contextRef="#ctx0" brushRef="#br0" timeOffset="3933.28">16433 3128 0 0,'-14'7'199'16,"-5"1"190"-16,-1-5 99 0,8 5 78 0,-2 0 67 0,1-4 47 0,0-1 41 0,7 0 32 15,-7 1 28-15,6 0 27 0,0 0 24 0,1-1 32 0,6-3-387 0,-6 4-477 0,6-1 0 16,0-3 0-16,0 4 0 0,0-4 0 0,6 3 0 0,0 1 0 0,1 0 0 15,0 0 0-15,6-1 0 0,-7 1 0 0,7 3 0 0,0-3 0 0,1 3 0 16,5-3 0-16,0 3 0 0,0 0 0 0,1 1 0 0,0-1 0 0,-1 0 0 16,7 1 0-16,0-1 0 0,-6 4 0 0,7-3 0 0,-2-1 0 0,1 4 0 0,-6-4 0 15,6 1 0-15,0 3 0 0,-7-1 0 0,1-2 0 0,6 3 0 0,-7 0 0 16,-5-4 0-16,5 8 0 0,-6-5 0 0,0 1 0 0,1 5 0 0,-8-5 0 0,0 3 0 16,-6 4 0-16,6-3 0 0,-6 3 0 0,-6 1 0 0,0-1 0 0,0 4 0 15,-2-4 0-15,-4 4 0 0,-1 4 0 0,-7-4 0 0,0 3 0 0,1 1 0 16,-1 0 0-16,-6 3 0 0,7-3 0 0,-7 3 0 0,0-4 0 0,0 5 0 0,0-1 0 15,-7-3 0-15,7 4 0 0,0-2 0 0,-7-1 0 0,8 2 0 0,-1-4 0 16,-1 1 0-16,1-1 0 0,0 0 0 0,7-2 0 0,-1-1 0 0,0-4 0 0,1 1 0 16,6-4 0-16,0-1 0 0,0 0 0 0,0-3 0 0,7 0 0 0,-2-3 0 15,8-1 0-15,0-3 0 0,0 0 0 0,0-1 0 0,8 1 0 0,-2 0 0 16,0-4 0-16,1 0 0 0,6 0 0 0,6-4 0 0,-5 4 0 0,5-4 0 0,1 4 0 16,-1-3 0-16,8-1 0 0,-2 0 0 0,1 1 0 0,7-6 0 0,-1 6 0 15,1-3 0-15,-1-3 0 0,2 6 0 0,4-4 0 0,-5 0 0 0,-1-1 0 0,7 1 0 16,-6 4 0-16,7-5 0 0,-8 4 0 0,1-3 0 0,-1 3 0 0,1 1 0 15,-1-1 0-15,-6 0 0 0,-1 1 0 0,2-1 0 0,-1 4 0 0,0-4 0 16,-6 1 0-16,-1 3 0 0,1-4 0 0,0 4 0 0,-8-4 0 0,1 4 0 0,1-3 0 16,-8 3 0-16,6 0 0 0,-4-4 0 0,-2 4 0 0,0 0 0 0,1-3 0 15,-7 3 0-15,0 0 0 0,0 0 0 0,0 0-38 0,0 0-533 0,0 0-135 16,-7 0-132-16,7 0 12 0,-12 0 32 0,4 3 41 0,2 1 46 0,-6-1 61 0,-2 1 66 16,1 0 70-16,1 3 70 0,-8 0 94 0,0 1 93 0,1-1 96 0,-1 4 131 15</inkml:trace>
  <inkml:trace contextRef="#ctx0" brushRef="#br0" timeOffset="4217.96">16263 4568 0 0,'0'0'180'16,"-6"0"163"-16,6 0 57 0,0 0 55 0,0 0 54 0,0 0 51 0,0 0 53 16,0 4 45-16,0-4 42 0,6 0 38 0,-6 0 34 0,6 0 33 0,-6 0 30 15,7 0-291-15,0 0-465 0,-1 0-79 0,0 0 0 0,1 3 0 0,0-3 0 16,-1 4 0-16,1-4 0 0,-1 3 0 0,7 1 0 0,-6 0 0 0,-1-1 0 0,8 2 0 15,-8 2 0-15,0 0 0 0,7 0 0 0,-6 1 0 0,-1-1 0 0,1 4 0 0,-1 0 0 16,0 0 0-16,-6 0 0 0,8 0 0 0,-8 3 0 0,0-3 0 0,0 5 0 16,0-2 0-16,0 1 0 0,-8 3 0 0,2-3 0 0,0-1 0 0,-1 1 0 15,1 3 0-15,-1-7 0 0,1 3 0 0,-7 2 0 0,7-2 0 0,-8-3 0 16,8 0 0-16,-7-3 0 0,6 2 0 0,-6-2 0 0,0-5 0 0,6 1-413 0,1 0-69 16,-7-1-53-16,6-3-126 0,1-3-122 0,0 3 16 0,6-4 40 0,-7 0 56 15,7 1 58-15,-6-5 53 0,6 5 53 0,0-4 77 0,6-1 76 0,-6 1 67 0,7 0 66 16,-7-1 74-16,6-4 114 0</inkml:trace>
  <inkml:trace contextRef="#ctx0" brushRef="#br0" timeOffset="4419.34">16549 4531 0 0,'7'-14'178'0,"0"3"169"0,-1 0 68 0,-6 3 63 16,6 5 55-16,-6-1 61 0,8 1 61 0,-8-1 53 0,0 4 46 0,0 0 37 0,-8 4 35 16,8-1 33-16,-6 1 31 0,0 7-727 0,6-4-163 0,-7 8 0 0,0-4 0 0,1 0 0 15,-1 3 0-15,1 1 0 0,0-1 0 0,-1 6 0 0,0-6 0 0,1 4 0 16,0 0 0-16,-1 1 0 0,0-1 0 0,7 0 0 0,-6 0 0 0,6 1 0 0,-7-1 0 15,7 1 0-15,0-1 0 0,0 0 0 0,7-3 0 0,-7 3 0 0,6-4 0 16,1 2 0-16,0-5 0 0,-7 3 0 0,12-3 0 0,-5 0 0 0,0-4 0 16,5 4 0-16,1-3 0 0,-6-5 0 0,6 1 0 0,1 0 0 0,-2-1-480 15,1-6-185-15,0 3-174 0,0-4 5 0,1-3 32 0,-2 3 48 0,8-3 50 0,-7-4 62 16,0 4 64-16,0-4 60 0,0 0 61 0,0-5 87 0,0 6 86 0,0-2 86 16,0-2 132-16</inkml:trace>
  <inkml:trace contextRef="#ctx0" brushRef="#br0" timeOffset="4704.42">16999 4605 0 0,'0'-3'208'0,"0"-6"189"16,0 2 101-16,0 0 68 0,-6 3 59 0,6-3 41 0,-7 3 34 0,0 1 30 15,1-1 26-15,-1 0 26 0,1 4 27 0,0 0 19 0,-8 0-202 0,8 0-626 0,-7 0 0 16,6 4 0-16,-6 0 0 0,1 3 0 0,4-3 0 0,-4 3 0 0,-2 4 0 16,8-3 0-16,-7 3 0 0,0-1 0 0,0 1 0 0,7 0 0 0,-8 4 0 15,2-4 0-15,5 4 0 0,-6-4 0 0,0 3 0 0,7-3 0 0,-1 3 0 0,0-2 0 16,-5-1 0-16,12 0 0 0,-7-4 0 0,0 1 0 0,1 3 0 0,6-4 0 15,0-3 0-15,-7 3 0 0,7-4 0 0,0 5 0 0,7-5 0 0,-7 2 0 16,0-2 0-16,6 0 0 0,1 1 0 0,0-4 0 0,-7 4 0 0,12-4 0 0,-5 4 0 16,0-4 0-16,-1 3 0 0,7-3 0 0,0 0 0 0,-6 0 0 0,5 0 0 15,2 0 0-15,-2 0 0 0,2 0 0 0,-1 0 0 0,-7 0 0 0,8 0 0 0,-2 0 0 16,2-3-136-16,-2 3-539 0,-5-4-179 0,6 0 0 0,0 0 30 0,-1 1 39 0,-4 0 43 16,4-2 59-16,-5 2 60 0,6-1 69 0,-6 0 70 0,-1-3 89 0,0 4 91 15,8-5 95-15,-8 5 140 0</inkml:trace>
  <inkml:trace contextRef="#ctx0" brushRef="#br0" timeOffset="5100.6">17149 4455 0 0,'0'0'216'0,"0"-3"183"0,0 3 87 16,0 0 75-16,-6 0 69 0,6 0 55 0,0 3 47 0,-7 0 37 0,7 1 33 16,-7 0 30-16,7 3 26 0,0 0 25 0,0 0-545 0,0 5-338 0,0-5 0 0,0 4 0 15,-6 0 0-15,6 0 0 0,0 0 0 0,0 3 0 0,0-3 0 0,0 4 0 16,0-3 0-16,0 2 0 0,0-3 0 0,0-1 0 0,0 2 0 0,0-5 0 0,6 4 0 15,-6-4 0-15,0-3 0 0,7 3 0 0,-7-3 0 0,0 0 0 0,7-4-90 16,-1 4-4-16,-6-8 9 0,6 4 13 0,-6-4 13 0,6 0 7 0,2 1 11 16,-2-5 6-16,0 1 6 0,-6 0 0 0,13-4 0 0,-13-1 3 0,14 2 1 0,-8-1 4 15,0-3 7-15,0 2 7 0,2-3 8 0,-2 4 9 0,0-3 9 0,1-1 14 16,0 0 14-16,-1 4 15 0,1-3 15 0,-1 3 13 0,0 0 13 0,1 0 9 0,0 4 13 16,-7-5-96-16,6 5-29 0,0 0 0 0,-6 3 0 0,0-3 0 0,7 3 0 15,-7 0 0-15,0 4 0 0,7 0 0 0,-7 0 0 0,0 0 0 0,0 0 0 16,0 4 0-16,0 0 0 0,0-1 0 0,0 1 0 0,6 3 0 0,-6 1 0 15,0-1 0-15,0 4 0 0,0 0 0 0,0 4 0 0,0-4 0 0,7 7 0 0,-7 0 0 16,0 1 0-16,0-1 0 0,0 7 0 0,0-2 0 0,0 2 0 0,0 1 0 0,-7 0 0 16,7-1 0-16,0 5 0 0,0-5 0 0,-6 5 0 0,6-1 0 0,0-4 0 15,0 4 0-15,-7-2 0 0,7-2 0 0,-7-3 0 0,7 4 0 0,0-5 0 16,-6-2 0-16,6-1 0 0,0 1 0 0,-6-5 0 0,6 1 0 0,0 0 0 16,-7-5 0-16,7-2 0 0,0 3 0 0,-7-4 0 0,7-3 0 0,-6-1 0 0,0-3 0 15,6 4-649-15,-7-4-144 0,1 0-63 0,-1-4 20 0,0 1 32 0,1-1 39 16,0-3 43-16,-2-4 68 0,2 0 69 0,0-4 80 0,-7 1 81 0,6-5 105 0,-6-3 107 15</inkml:trace>
  <inkml:trace contextRef="#ctx0" brushRef="#br0" timeOffset="5600.28">17670 3330 0 0,'-6'0'178'0,"-2"0"172"16,2 0 76-16,6 0 56 0,0 0 49 0,-6 0 50 0,6-4 53 0,0 4 50 15,0-3 54-15,0 3 40 0,0-4 37 0,0 1 34 0,6-1 32 0,0 0-617 16,2 0-264-16,-2-4 0 0,0 5 0 0,1-4 0 0,6 3 0 0,-7-3 0 0,7 3 0 15,1 0 0-15,-2-2 0 0,8 1 0 0,-1-2 0 0,-5 3 0 0,6 1 0 16,5-1 0-16,-5 1 0 0,6-5 0 0,-7 5 0 0,7-1 0 0,0 4 0 16,0-4 0-16,7 1 0 0,-7-1 0 0,7 0 0 0,-7-3 0 0,6 3 0 0,1 1 0 15,-7-1 0-15,7 1 0 0,-1-5 0 0,-6 4 0 0,0 1 0 0,7-4 0 16,-8 2 0-16,1-2 0 0,-6 3 0 0,0 1 0 0,5-5 0 0,-11 5 0 0,6-1 0 16,-8 1 0-16,1-1 0 0,-6 0-194 0,6 1-106 0,-7 3-43 0,-6-4-40 15,7 4-27-15,-7 0-24 0,0 0-67 0,0-4-70 0,0 4-36 0,-7 4-26 16,1-4 25-16,0 0 32 0,-1 4 42 0,-6-4 45 0,0 3 66 0,0-3 64 0,6 4 65 15,-13-4 62-15,8 4 56 0,-8-4 63 0</inkml:trace>
  <inkml:trace contextRef="#ctx0" brushRef="#br0" timeOffset="6016.7">17924 3162 0 0,'-13'7'181'0,"-1"0"173"0,2 1 76 0,-2-1 61 16,8 0 50-16,-7-4 47 0,7 5 45 0,-1-1 37 0,0-3 31 0,1 0 33 0,6-1 32 15,-6 1 45-15,6 0 48 0,0-1-427 0,0-3-432 0,0 4 0 0,0-4 0 16,6 3 0-16,0 1 0 0,1 0 0 0,0-4 0 0,-1 3 0 0,1 5 0 15,5-5 0-15,2 1 0 0,-2 3 0 0,2-3 0 0,-1 3 0 0,7-3 0 16,-2 3 0-16,-4 1 0 0,5 0 0 0,7-1 0 0,-6 0 0 0,0-3 0 0,5 3 0 16,-5 0 0-16,0 1 0 0,6-1 0 0,-7 0 0 0,1 4 0 0,6-4 0 0,-7 1 0 15,1-1 0-15,0 1 0 0,-1-1 0 0,-6 3 0 0,6-2 0 0,-5 2 0 16,-8-1 0-16,7 2 0 0,-7-1 0 0,1 1 0 0,0 4 0 0,-7 0 0 16,0-1 0-16,-7 5 0 0,0-5 0 0,1 9 0 0,0-5 0 0,-7 4 0 15,-1 0 0-15,-5 3 0 0,0 1 0 0,-1-1 0 0,1 1 0 0,-1 3 0 0,-6 1 0 16,-1-1 0-16,2 0 0 0,-1 1 0 0,0-1 0 0,0 0 0 0,-1-3 0 0,1 3 0 15,0-3 0-15,1 3 0 0,-1-7 0 0,6 4 0 0,-7-4 0 0,9-4 0 16,4 1 0-16,-5-1 0 0,5-4 0 0,2 1 0 0,-2-4 0 0,8 0 0 16,0-4 0-16,-1 1 0 0,0-1 0 0,7-3 0 0,0 3 0 0,7-7 0 0,0 4 0 15,-1-4 0-15,0 3 0 0,8-3 0 0,-2 0 0 0,2 0 0 0,5 0 0 16,-5-3 0-16,4 3 0 0,9-4 0 0,-7 4 0 0,6-4 0 0,-1 1 0 0,9-1 0 16,-9 1 0-16,7-1 0 0,1-4 0 0,0 5 0 0,-8-5 0 0,15 5 0 15,-7-1 0-15,-1-3 0 0,1 3 0 0,-1-3 0 0,-6 3 0 0,7-3 0 16,-1 3 0-16,-5-3 0 0,5 3 0 0,-6-3 0 0,0 3 0 0,0 1 0 0,0-6 0 15,-6 7 0-15,6-6 0 0,-7 4 0 0,-5-3 0 0,5 3 0 0,-6-3-521 16,0 4-178-16,0-1-72 0,0 0-57 0,-7 4 28 0,1-4 39 0,0 4 54 0,-7 0 55 16,0 0 65-16,0 0 64 0,0 0 79 0,-7 4 78 0,0 0 86 0,1 0 87 15</inkml:trace>
  <inkml:trace contextRef="#ctx0" brushRef="#br0" timeOffset="6333.9">18029 4399 0 0,'0'-3'187'0,"0"3"177"0,0 0 83 0,0 3 73 0,0-3 68 15,-8 4 58-15,8 0 54 0,0-1 41 0,-6 5 40 0,0-1 32 0,6 4 30 0,-7 0 29 16,0 0-183-16,1 0-689 0,-1 4 0 0,1 3 0 0,0-3 0 0,-2 3 0 16,2 4 0-16,6-4 0 0,-6 5 0 0,0-5 0 0,-1 7 0 0,0-3 0 0,1 0 0 15,-1 0 0-15,1 1 0 0,-1-1 0 0,7-4 0 0,-7-1 0 0,1 2 0 16,6-4 0-16,-6-1 0 0,6 1 0 0,-6-4 0 0,6-4-2 0,-8 1-385 0,8-2-37 16,0-2-35-16,0 1-86 0,0-2-85 0,0-3-49 0,0 0-40 0,0 0 39 15,0-8 49-15,0 2 46 0,0-2 46 0,0-3 72 0,8 0 73 0,-8 0 59 0,0-4 56 16,6-3 55-16,-6 4 63 0</inkml:trace>
  <inkml:trace contextRef="#ctx0" brushRef="#br0" timeOffset="6633.72">17950 4553 0 0,'6'-22'66'0,"0"4"144"0,8 0 62 0,-8 3 58 0,7 1 53 16,-6 0 65-16,0 2 67 0,-1 1 45 0,0 3 42 0,2-3 43 0,-2 8 44 0,0-1 47 15,0 0 47-15,8 1-173 0,-14 3-221 0,6 3-35 0,1-3-11 0,-1 8-87 16,0-5-256-16,-6 5 0 0,8-1 0 0,-2 4 0 0,0 0 0 0,0 4 0 0,1-4 0 16,-7 3 0-16,7 5 0 0,-1-1 0 0,1 0 0 0,-1 4 0 0,-6 0 0 15,7 1 0-15,0-2 0 0,-1 5 0 0,-6 0 0 0,6-5 0 0,-6 6 0 16,0-5 0-16,6 3 0 0,-6-3 0 0,0 0 0 0,0-4 0 0,0 4 0 15,0-3 0-15,0-1 0 0,0-3 0 0,-6-1 0 0,6-3-292 0,-6 0-48 0,6 0-22 16,-6-4-19-16,-1-3-3 0,7 0 1 0,-7 0 10 0,-6-1 13 0,7-3 7 0,-1-3 12 16,0-1 34-16,1 0 35 0,-6-3 54 0,4-1 53 0,2-3 60 0,-7 0 61 15,7 1 54-15,-8-1 53 0,8-4 44 0,0-1 40 0,0 2 43 0,-2 0 45 16,2-1 35-16,-7 0 35 0,6 1 5 0,7-1-3 0,-6 1 3 0,-1 3 6 16,7 0-19-16,0 4-20 0,-6-5-18 0,6 4-16 0,0 1-17 0,0 0-16 0,0 3-31 15,0-3-35-15,0 3-27 0,6 1-23 0,1 0-30 0,-7-1-64 0,6 0 0 16,1 0 0-16,0 1 0 0,-1-1 0 0,0 0 0 0,8 1-121 0,-8-5-86 0,7 5-63 15,-6-1-68-15,6 0-63 0,-1-3-164 0,2 3-162 0,-2-3-4 0,2 0 24 16,5 3 37-16,-5 0 40 0,-2-3 46 0,2 4 48 0,-2-1 65 0,8 4 67 16,-7-3 71-16,-1 3 72 0,2 0 80 0,-1 0 127 0</inkml:trace>
  <inkml:trace contextRef="#ctx0" brushRef="#br0" timeOffset="6800.77">18491 4732 0 0,'0'8'245'0,"-7"4"195"0,7-5 100 15,-7 4 70-15,1 0 56 0,0 0 44 0,-2 0 36 0,2-1 34 0,0 6 28 16,-1-6 18-16,1 1 13 0,-7 3-2 0,6-2-693 0,1 3-144 0,-8-4 0 16,8 0 0-16,0 0 0 0,-1-4 0 0,7 0-314 0,-7 0-338 0,1 1-177 0,6-5-3 15,0 5 25-15,-6-5 38 0,6-3 42 0,0 0 57 0,0 0 58 0,0 0 67 0,0 0 67 16,6-7 94-16,-6 3 91 0,6-3 88 0,-6 0 131 0</inkml:trace>
  <inkml:trace contextRef="#ctx0" brushRef="#br0" timeOffset="7000.42">18569 4410 0 0,'6'-7'197'0,"0"0"177"0,1 3 80 0,-7 1 70 0,7-1 64 0,-7 4 59 15,6 0 55-15,-6 0 40 0,6 4 41 0,-6-1 31 0,0 1 28 0,0 3 28 16,8 0-216-16,-8 4-654 0,0 0 0 0,0 0 0 0,0 4 0 0,6-4 0 0,-6 7 0 16,0 1 0-16,0-1 0 0,0 0 0 0,0 4 0 0,0 0 0 0,-6 1 0 15,6-2 0-15,0 1 0 0,0 0 0 0,0 1 0 0,0-2 0 0,0 1-151 16,0-3-197-16,0-1-33 0,0 0-31 0,0 0-34 0,0-7-115 0,-8 4-121 15,8-4 3-15,0-4 18 0,0 0 37 0,-6 1 39 0,6-4 47 0,0 0 50 0,0-4 61 16,-6-4 62-16,6 4 56 0,-7-8 57 0,7 1 63 0,-7 0 96 0</inkml:trace>
  <inkml:trace contextRef="#ctx0" brushRef="#br0" timeOffset="7399.83">18607 4385 0 0,'8'-11'161'0,"-2"0"175"0,0 4 84 15,1-1 64-15,-1 1 59 0,1 3 50 0,-1 1 49 0,-6-1 38 0,7 0 39 16,-1 4 32-16,0-3 30 0,-6 3 25 0,8 3 25 0,-2 1-387 0,0 0-444 15,1-4 0-15,0 3 0 0,-1 1 0 0,0 0 0 0,7-1 0 0,-6-3 0 16,0 4 0-16,-1 0 0 0,0-1 0 0,1 5 0 0,6-5 0 0,-7 5 0 0,-6-1 0 16,7-3 0-16,-1 3 0 0,-6 4 0 0,7-4-41 0,-7 4-21 0,0-4 6 15,0 8 11-15,-7-4 7 0,7 0 11 0,-6 0 16 0,-1 4 13 0,7-4 14 0,-6 3 12 16,0-3 8-16,-1 0 9 0,0 0 2 0,-5 0 2 0,5 0-2 0,0 0-37 16,1-4-10-16,-1 5 0 0,7-8 0 0,-6 3 0 0,0-4 0 0,6 5 0 15,-7-5 0-15,7-3 0 0,0 4 0 0,0-4 0 0,0 0 0 0,0 0 0 0,0 3 0 16,0-3 0-16,0 0 0 0,7 0 0 0,-1 0 0 0,-6-3 0 0,6 3 0 0,1 0 0 15,-7 0 0-15,6 0 0 0,1 0 0 0,0 0 0 0,5 0 0 0,-5 0 0 16,0 0 0-16,-1 0 0 0,0 0 0 0,7 0 0 0,-6 0 0 0,6 0 0 16,-7 0 0-16,2 0 0 0,-2 0 0 0,6 0 0 0,-5 3 0 0,0-3 0 15,6 0 0-15,-7 4 0 0,0-4 0 0,2 4 0 0,-2 0 0 0,6-4 0 16,-12 3 0-16,7 1 0 0,0 0 0 0,-1 3 0 0,1-3 0 0,-7 3 0 0,6-3 0 16,-6 3 0-16,0 4 0 0,0-4 0 0,0 4 0 0,0 1 0 0,-6-2 0 0,-1 5 0 15,7-4 0-15,-6 4 0 0,-8 3 0 0,8-4 0 0,-6 5 0 0,4-4 0 16,-4 2 0-16,-1 1 0 0,-1 2 0 0,2-6 0 0,-2 4 0 0,2-3 0 15,-2 3 0-15,1-3 0 0,1-4 0 0,-2 0 0 0,2-1 0 0,-2-1 0 0,1-3 0 16,1-1 0-16,5-2 0 0,-6-3-567 0,7 0-223 0,-2-3-70 0,2-2 19 16,0-1 33-16,-1-3 40 0,1-1 46 0,6-5 65 0,-7 5 69 0,7-5 74 0,-6-4 77 15,6 5 105-15,0-4 106 0</inkml:trace>
  <inkml:trace contextRef="#ctx0" brushRef="#br0" timeOffset="8600.04">19500 3117 0 0,'7'0'105'0,"-7"0"154"0,0 0 64 0,0-3 57 0,0 3 55 0,0 0 49 0,0-4 50 16,0 4 38-16,0-4 39 0,0 4 30 0,-7-3 27 0,7-1 25 0,0 4 25 15,0-4-227-15,0 1-274 0,0-1-43 0,0 0-10 0,0 1-23 0,0-1-27 16,0 0-20-16,0 1-18 0,-7-1-12 0,7-3-7 0,0 3-2 0,0 0-4 15,-6 1 4-15,6-4-40 0,0 3-15 0,-6 0 0 0,6 1 0 0,0-2 0 0,-8 2 0 16,8 0 0-16,-6 0 0 0,6 3 0 0,-6-5 0 0,-1 1 0 0,7 1 0 16,-6 3 0-16,-1-4 0 0,7 4 0 0,-6-4 0 0,-1 4 0 0,7-3 0 0,-6 3 0 15,0 0 0-15,6 0 0 0,-8 0 0 0,2 0 0 0,0 0 0 0,6 0 0 16,-7 0 0-16,7 0 0 0,-7 0 0 0,7 3 0 0,-6-3 0 0,0 0 0 0,6 4 0 16,0-4 0-16,-7 4 0 0,1 3 0 0,6-2 0 0,-7 1 0 15,7 2 0-15,-7 3 0 0,1-1 0 0,6 1 0 0,-6 4 0 0,-1 3 0 0,0 1 0 0,7 2 0 16,-6 6 0-16,0-5 0 0,-1 7 0 0,1 0 0 0,-1 4 0 0,0 0 0 15,1 4 0-15,0-1 0 0,6 4 0 0,-8 1 0 0,2-1 0 0,0 1 0 16,0 3 0-16,6-1 0 0,-7 1 0 0,0-4 0 0,7 5 0 0,-6-2 0 16,6-2 0-16,-7 0 0 0,7-2 0 0,0-2 0 0,-6-1 0 0,6 2 0 0,0-6 0 15,0-3 0-15,0 1 0 0,0-5 0 0,0 1 0 0,0-4 0 0,0-4 0 0,0 1 0 16,0-1 0-16,0-3 0 0,0-1 0 0,0-3 0 0,0 1 0 0,0-6-277 16,-6 2-91-16,6-1-36 0,0 1-59 0,0-5-55 0,0-3-102 0,0 0-96 15,0 0 21-15,0 0 44 0,0 0 42 0,0-3 43 0,-8-1 57 0,8-3 60 16,-6-2 58-16,6 3 59 0,-6-6 61 0,0 2 64 0,6-5 76 0,-7 1 117 0</inkml:trace>
  <inkml:trace contextRef="#ctx0" brushRef="#br0" timeOffset="8866.81">18986 3528 0 0,'-8'-4'170'0,"8"0"173"0,0 1 76 16,0-1 61-16,-6 4 52 0,6-4 55 0,0 4 52 0,0 0 47 0,-6 0 47 15,6 0 34-15,0 4 31 0,-6-4 27 0,6 0 23 0,0 0-484 0,0 0-364 0,0 0 0 16,0 0 0-16,0 0 0 0,0 0 0 0,0 0 0 0,0 4 0 0,6-4 0 16,-6 0 0-16,6 3 0 0,0-3 0 0,2 0 0 0,-2 4 0 0,0-4 0 0,1 4 0 15,6-4 0-15,-6 3 0 0,5-3 0 0,2 4 0 0,-2-4 0 0,2 4 0 16,5-4 0-16,-5 4 0 0,4-4 0 0,-4 0 0 0,5 3 0 0,1-3 0 16,-8 0 0-16,8 0 0 0,0-3 0 0,-1 3 0 0,1 0 0 0,0-4 0 0,-1 4 0 15,1-4 0-15,-1 4 0 0,1-4 0 0,-1 1 0 0,0-1-274 0,1 0-394 16,0 1-183-16,-1-1 5 0,-5-3 31 0,5 3 41 0,1 4 45 0,-8-4 65 0,8 1 66 15,-7-1 63-15,0 0 63 0,0 1 86 0,0-1 88 0,-6 0 90 0,5 1 135 16</inkml:trace>
  <inkml:trace contextRef="#ctx0" brushRef="#br0" timeOffset="9183.15">19936 3213 0 0,'7'-8'179'0,"-1"1"174"16,-6 3 75-16,0-3 67 0,7 4 65 0,-7-1 59 0,0 0 60 0,0 0 45 15,0 1 45-15,0 0 31 0,0-1 26 0,-7 4 27 0,7-5 24 0,0 5-848 0,0 0-29 16,-6 0 0-16,6 0 0 0,-7 0 0 0,7 5 0 0,-7-5 0 0,1 4 0 16,0-1 0-16,0 4 0 0,-2 1 0 0,2-1 0 0,0 3 0 0,-7 5 0 15,6 0 0-15,-6 3 0 0,7 0 0 0,-8 4 0 0,2 1 0 0,-2 2 0 0,1 4 0 16,1 4 0-16,-2-4 0 0,2 5 0 0,-2 2 0 0,1 1 0 0,0-1 0 0,7 1 0 15,-7 0 0-15,7 3 0 0,-8-3 0 0,8 0 0 0,-1-1 0 16,1-3 0-16,-1 0 0 0,7 0 0 0,-6-4 0 0,6 1 0 0,0-4 0 0,0-5 0 16,6 1 0-16,-6-3 0 0,7-1 0 0,-1-3 0 0,1-4 0 0,-1-4-58 15,0 0-493-15,8 0-137 0,-8-7-71 0,7 5-51 0,0-10 26 0,0 2 41 0,1-1 54 16,-2-3 55-16,2-4 55 0,-2-1 58 0,1 2 72 0,1-5 73 16,-2 1 88-16,2-5 88 0</inkml:trace>
  <inkml:trace contextRef="#ctx0" brushRef="#br0" timeOffset="9650.04">20067 3561 0 0,'0'-8'176'0,"-7"1"171"0,7 0 72 15,0-1 64-15,-7 1 57 0,7 0 56 0,-6 3 53 0,6-3 42 0,0 3 38 16,0 0 24-16,-6 1 20 0,6 3 16 0,0-4 14 0,-7 4-360 0,7 0-443 15,0 0 0-15,0 0 0 0,0 4 0 0,0-1 0 0,0 1 0 0,0 0 0 16,0 3 0-16,0 0 0 0,0 1 0 0,0 3 0 0,0 0 0 0,0 0 0 0,0 3 0 16,0 1 0-16,-7 0 0 0,7 3 0 0,0 0 0 0,0 1 0 0,0 2 0 0,-6-2 0 15,6 3 0-15,0-1 0 0,-7 2 0 0,7-5 0 0,-6 4 0 0,6-4 0 16,-6 1 0-16,6-5 0 0,-7 1 0 0,7 0 0 0,-7-1 0 0,7-3 0 16,-6 0 0-16,6-3 0 0,0-5 0 0,0 5 0 0,-6-5 0 0,6-3 0 15,0 0 0-15,0 0 0 0,0 0 0 0,6-3 0 0,-6-5 0 0,0 1 0 0,6-1 0 16,-6-2 0-16,7-5 0 0,0 5 0 0,-1-6 0 0,-6-2 0 0,6 3 0 15,7-3 0-15,-6-4 0 0,0 4 0 0,-1 0 0 0,7-4 0 0,-6 3 0 0,5 1 0 16,-5-4 0-16,6 7 0 0,-6-3 0 0,5 3 0 0,-4 4 0 0,-2-3 0 16,6 2 0-16,-5 6 0 0,0-3 0 0,-1 2 0 0,1 4 0 0,-1-1 0 15,-6 1 0-15,6-1 0 0,2 4 0 0,-2 0 0 0,-6 4 0 0,6-4 0 0,-6 3 0 16,6 4 0-16,2-3 0 0,-8 3 0 0,0 4 0 0,6-3 0 0,-6 3 0 16,6 4 0-16,1-4 0 0,-7 3 0 0,0 1 0 0,6 3 0 0,-6-3 0 0,0 3 0 15,7 1 0-15,-7-5 0 0,7 4 0 0,-7 1 0 0,6-5 0 0,-6 5 0 16,0-5 0-16,6 1 0 0,-6-1 0 0,6 2 0 0,2-5 0 0,-8-1 0 15,6 1 0-15,-6 0 0 0,6-3 0 0,-6-5 0 0,7 5-96 0,0-5-384 0,-7 1-171 16,6 0-176-16,1-4 6 0,-7 0 35 0,6 0 45 0,0 0 47 0,1-4 60 16,0 4 61-16,-1-4 61 0,0 1 60 0,1 3 84 0,0-4 83 0,6 0 84 15,-7 1 131-15</inkml:trace>
  <inkml:trace contextRef="#ctx0" brushRef="#br0" timeOffset="9782.79">20581 3909 0 0,'7'3'242'0,"-7"-3"193"0,6 4 97 0,-6-1 68 0,0 1 55 0,0 0 44 15,0 0 35-15,-6-1 27 0,6 1 24 0,-7 3 6 0,0-3-4 0,1 3-8 0,6-3-388 16,-6 3-391-16,-8-3 0 0,14 4 0 0,-6-5-200 0,0 0-434 0,-1 1-192 16,1 0-5-16,-1-1 26 0,0 1 34 0,7 0 37 0,-6-1 54 0,6-3 57 15,0 0 62-15,0 0 65 0,0 0 86 0,0 0 89 0,0 0 100 0,0-3 143 16</inkml:trace>
  <inkml:trace contextRef="#ctx0" brushRef="#br0" timeOffset="10082.7">20737 3561 0 0,'0'-8'249'16,"0"5"170"-16,0-1 67 0,7 1 52 0,-7-1 47 0,0 0 48 0,0 0 48 0,0 1 43 16,0-1 40-16,6 4 35 0,-6-4 35 0,0 4 31 0,0-3-251 0,7 3-614 15,-7 0 0-15,0 0 0 0,6 0 0 0,-6 3 0 0,7-3 0 0,0 0 0 0,-1 4 0 16,-6-4 0-16,13 4 0 0,-6-4 0 0,-1 7 0 0,0-3 0 0,1 0 0 15,-1 3 0-15,8-4 0 0,-8 8 0 0,0-4 0 0,2 0 0 0,-2 5 0 16,0-1 0-16,-6 0 0 0,6 4 0 0,-6-4 0 0,0 3 0 0,0 1 0 0,0-1 0 16,0 1 0-16,-6 3 0 0,0-3 0 0,0 4 0 0,-2-5 0 0,2 4 0 15,0 1 0-15,-8-5 0 0,8 5 0 0,-7-1 0 0,7-4 0 0,-8 6 0 0,2-6 0 16,5 0 0-16,-6-3 0 0,0 0 0 0,6 0-36 0,-6 0-428 0,7-3-69 16,0-1-136-16,-2-4-139 0,2 2 18 0,0-5 38 0,6 0 51 0,-7-5 51 15,7 2 54-15,0-1 55 0,0-3 70 0,0 0 71 0,7-1 76 0,-7-3 75 16,6 4 83-16,0-4 125 0</inkml:trace>
  <inkml:trace contextRef="#ctx0" brushRef="#br0" timeOffset="10300.7">20972 3517 0 0,'6'-11'193'0,"1"0"174"0,0 0 77 0,-1 3 61 0,0 1 56 16,-6 4 58-16,0-1 59 0,7 0 48 0,-7 1 46 0,0 3 37 0,0 0 34 16,0 0 32-16,-7 3-76 0,7 5-799 0,-6-1 0 0,6 0 0 0,-6 4 0 15,6 0 0-15,-7 0 0 0,0 4 0 0,1 0 0 0,6-1 0 0,-7 4 0 16,1 0 0-16,6 1 0 0,-7 3 0 0,1 0 0 0,6-4 0 0,0 4 0 0,-7 0 0 15,7 0 0-15,0-3 0 0,7 2 0 0,-7-2 0 0,0-5 0 0,6 5 0 16,1-5 0-16,-7 1 0 0,6-4 0 0,1 1 0 0,-1-2 0 0,1 1 0 0,0-7 0 16,-1 3 0-16,0-4 0 0,1 1 0 0,0 0 0 0,-1-4-191 0,0 0-307 15,1 0-162-15,6-4-164 0,-6 0 8 0,-1-3 33 0,0 4 51 0,1-1 50 16,0-3 59-16,-7 0 60 0,6 0 62 0,0 3 64 0,-6-4 80 0,7 0 82 0,-7 1 84 16,0 0 133-16</inkml:trace>
  <inkml:trace contextRef="#ctx0" brushRef="#br0" timeOffset="10632.98">20347 3641 0 0,'0'0'187'0,"0"4"174"0,-7-4 77 0,7 4 64 0,0-4 54 16,0 3 49-16,0-3 46 0,0 4 40 0,0-4 37 0,0 0 29 0,0 0 32 16,0 4 31-16,7-4 35 0,-7 0-604 0,0 0-251 0,0 0 0 0,6 0 0 0,-6 0 0 15,6 0 0-15,-6 0 0 0,7 0 0 0,0 0 0 0,-7 0 0 0,6 0 0 0,1 0 0 16,-1 0 0-16,0 0 0 0,1 0 0 0,0-4 0 0,-1 4 0 0,8 0 0 15,-8-4-320-15,0 4-126 0,7-3-159 0,-6 3-166 0,0-4-9 0,-1 0 14 16,6 4 44-16,-4-3 51 0,-2-1 50 0,7 4 54 0,-6-4 58 0,-1 4 60 0,1-3 81 16,-1 3 79-16,0-4 79 0,1 4 113 0</inkml:trace>
  <inkml:trace contextRef="#ctx0" brushRef="#br0" timeOffset="10851.85">20581 3425 0 0,'7'-7'212'0,"-7"3"159"0,0-3 79 15,0 3 63-15,0 4 57 0,0-4 44 0,0 1 42 0,0 3 29 0,0 0 26 16,0 0 43-16,0 0 44 0,0 0 40 0,0 3 39 0,0 1-735 0,0 0-142 16,0 0 0-16,0 3 0 0,0 0 0 0,0 0 0 0,0 4 0 0,6 1 0 15,-6-1 0-15,0-1 0 0,0 9 0 0,0-5 0 0,0 5 0 0,0 3 0 0,0-4 0 16,0 4 0-16,0 0 0 0,0 4 0 0,0-4 0 0,0-1 0 0,0 1 0 0,0 0 0 16,0-4 0-16,0 5 0 0,0-5-459 0,0 0-136 0,-6 1-112 0,6-5-99 15,0 1 19-15,0-1 38 0,0-3 49 0,0 1 53 0,0-5 52 0,0 0 54 16,0 1 63-16,0-5 66 0,0-3 83 0,6 4 86 0,-6-4 107 0,0 0 129 0</inkml:trace>
  <inkml:trace contextRef="#ctx0" brushRef="#br0" timeOffset="11434.05">21337 3019 0 0,'-7'-3'172'15,"1"3"170"-15,-1 0 72 0,0 0 54 0,7 3 47 0,-6-3 36 0,0 3 36 16,6-3 41-16,-8 3 41 0,8-3 41 0,0 0 42 0,-6 5 33 0,6-2 32 16,0 1-280-16,6 0-342 0,-6-1-146 0,8 1-49 0,-8 3 0 0,6 0 0 0,0 1 0 15,1-1 0-15,0 4 0 0,-1 0 0 0,1 0 0 0,5 4 0 0,-5 3 0 16,6 1 0-16,-7-1 0 0,8 0 0 0,-8 4 0 0,1 3 0 0,5-3 0 0,-12 4 0 15,8 0 0-15,-2 3 0 0,0 0 0 0,-6-3 0 0,0 7 0 0,0-3 0 16,0 2 0-16,-6 1 0 0,0 0 0 0,-2-1 0 0,2 2 0 0,0-1 0 16,-7 0 0-16,6 0 0 0,-6-3 0 0,0 2 0 0,0-2 0 0,0-1 0 15,0-4 0-15,0 1 0 0,-1 0-207 0,2-8-250 0,-1 4-171 0,6-7-178 0,-6-1 11 16,7-3 36-16,-8-4 45 0,14 1 45 0,-6-4 49 0,6-4 47 0,0 0 51 16,0-4 55-16,0-4 82 0,6 1 84 0,2-4 90 0,-2 0 134 0</inkml:trace>
  <inkml:trace contextRef="#ctx0" brushRef="#br0" timeOffset="12149.94">22073 2982 0 0,'0'-11'109'0,"0"3"149"0,0-3 55 0,0 4 55 0,0-4 52 16,0 4 56-16,0 0 60 0,0-1 43 0,0 1 35 0,-7 0 30 0,0-1 29 15,7 5 26-15,-6-6 26 0,6 6-223 0,-7 0-272 0,1-1-29 0,0 0 7 0,-1 0-24 16,0 1-27-16,7-1-43 0,-6 1-45 0,0-1-21 0,-2 4-19 0,8-3-10 15,-6 3-13-15,0 0-8 0,6-4-11 0,-7 4-6 0,7 0-4 0,0 0-3 0,-6 4 1 16,6-4 6-16,-7 3 5 0,7 4 11 0,-6-3 11 0,6 3 14 0,0 1 10 16,-7 3 15-16,1 0-2 0,6 4-45 0,-6-1 0 0,-2 4 0 0,8 1 0 15,-6 3 0-15,0 3 0 0,-1 5 0 0,-6-1 0 0,7 8 0 0,-1-1 0 0,1 1 0 16,0 3 0-16,-8 5 0 0,8-2 0 0,-1 4 0 0,-6 1 0 0,6 3 0 16,1 1 0-16,-7-1 0 0,6 1 0 0,1-1 0 0,0 0 0 0,-1 1 0 0,-6-5 0 15,6 1 0-15,7-1 0 0,-6-3 0 0,-1-4 0 0,1 1 0 0,-1-4 0 16,7-1 0-16,-6-3 0 0,6-3 0 0,0-5 0 0,-6 1 0 0,6-4 0 15,0-4 0-15,-8 0 0 0,8-3-14 0,0-5-286 0,0 2-58 0,0-6-56 0,0-1-101 16,0-1-101-16,0-4-58 0,0 0-43 0,0 0 33 0,0 0 44 0,-6-4 40 16,6-1 43-16,0-1 56 0,-6-6 57 0,6 2 63 0,0-5 66 0,-7 1 72 0,7-5 75 15</inkml:trace>
  <inkml:trace contextRef="#ctx0" brushRef="#br0" timeOffset="12333.65">21558 3531 0 0,'0'-3'198'15,"0"-1"172"-15,-6 0 71 0,6 4 61 0,0 0 52 0,0 0 59 0,0 0 59 16,0 0 45-16,0 0 45 0,6 0 37 0,-6 4 34 0,0-4 30 0,6 0 4 0,1 0-867 16,-7 0 0-16,7 0 0 0,-1 4 0 0,7-4 0 0,-6 0 0 0,6 0 0 15,-1 0 0-15,8 0 0 0,-6 0 0 0,5 0 0 0,0 0 0 0,0 0 0 0,1 0 0 16,0-4 0-16,6 0 0 0,-7 1-109 0,7-1-443 0,1 0-142 0,-1 1-138 16,-7-1 10-16,7 0 32 0,0-3 45 0,0 3 49 0,1 1 63 0,-8-1 66 15,7 0 61-15,-6 4 63 0,-1-3 92 0,0 3 91 0,1 0 97 0,-1 0 135 16</inkml:trace>
  <inkml:trace contextRef="#ctx0" brushRef="#br0" timeOffset="12700.21">22489 3184 0 0,'0'-4'139'16,"0"-4"173"-16,0 5 87 0,0-4 67 0,-6 2 62 0,6 2 52 0,0-1 51 16,0 0 41-16,0 1 38 0,-7-1 34 0,7 0 30 0,-6 4 31 0,6 0 28 15,-6 0-260-15,6 0-548 0,-8 0-25 0,8 0 0 0,-6 4 0 0,0 0 0 16,0-1 0-16,-2 1 0 0,2 3 0 0,0 5 0 0,-1-5 0 0,1 8 0 0,-8-5 0 15,8 9 0-15,-7-1 0 0,0 0 0 0,7 4 0 0,-7 4 0 0,-1-4 0 0,2 8 0 16,-2-1 0-16,2 0 0 0,5 0 0 0,-6 4 0 0,0-3 0 0,7 3 0 16,-2-4 0-16,-4-1 0 0,6 3 0 0,-2-2 0 0,2-4 0 0,0 1 0 15,6 1 0-15,0-2 0 0,-7-7 0 0,7 4 0 0,0-4 0 0,0-3 0 0,0-1 0 16,0-3-346-16,7 0-75 0,-7 1-34 0,0-1-89 0,6-4-86 0,0-4-54 16,2 5-42-16,-8-5 40 0,6 1 46 0,0-4 49 0,0 0 50 0,2 0 70 0,-2-4 69 15,0-3 62-15,1 3 59 0,6-3 57 0,-6 0 64 0</inkml:trace>
  <inkml:trace contextRef="#ctx0" brushRef="#br0" timeOffset="13050.32">22430 3535 0 0,'0'-7'166'0,"8"-4"166"0,-2 3 66 0,-6 5 57 0,0-5 49 15,6 5 48-15,-6 3 49 0,0-4 44 0,0 4 45 0,0 0 37 0,0 0 35 16,0 4 35-16,0-1 32 0,0 1-272 0,0 3-381 0,-6 1-176 0,6-1 0 16,0 4 0-16,-6 0 0 0,6-4 0 0,-8 8 0 0,8-5 0 0,-6 5 0 0,6 0 0 15,-6 4 0-15,-1-5 0 0,7 1 0 0,-6 3 0 0,-1-3 0 0,7 3 0 16,-7-3 0-16,7 0 0 0,-6-1 0 0,0 1 0 0,6-1 0 0,-7-3 0 0,7 0 0 15,0 0 0-15,0-3 0 0,-7-1 0 0,7 0 0 0,0-3 0 0,0 3 0 16,0-7 0-16,0 0 0 0,0 0 0 0,0 0 0 0,0 0 0 0,0-3 0 16,7-1 0-16,-7-3 0 0,0-1 0 0,7 1-77 0,-1-4-19 0,0 0 7 15,-6 0 9-15,7 0 9 0,6-3 12 0,-6-2 10 0,-1-2 4 0,8 4 8 0,-8-5 0 16,6 1 0-16,-4 4 7 0,4-5 4 0,1 1 9 0,1 3 5 0,-2-3 10 16,2 3 8-16,-8 1 8 0,7 3 10 0,0 0 14 0,-6 0 13 0,-1 0 18 0,7 3 18 15,-6 5 20-15,-1-5 21 0,0 5 9 0,1 3-34 0,-7 0-103 0,7 0 0 16,-1 3 0-16,-6 1 0 0,0 0 0 0,7-1 0 0,-7 5 0 0,0 3 0 15,0-4 0-15,6 4 0 0,-6 0 0 0,0 0 0 0,0 3 0 0,0-3 0 16,0 4 0-16,0 0 0 0,0 0 0 0,0-1 0 0,0 1 0 0,6-1 0 0,-6 1 0 16,0 0 0-16,0-4 0 0,0 4 0 0,7-4 0 0,-7 0 0 0,0-1-10 0,0 1-430 15,0-3-110-15,7-1-109 0,-7 0-72 0,6 1-61 0,-6-5 34 0,6 1 41 16,2-4 57-16,-8 4 59 0,6-4 56 0,0-4 57 0,1 4 79 0,-1-4 80 16,-6 1 73-16,7-5 74 0</inkml:trace>
  <inkml:trace contextRef="#ctx0" brushRef="#br0" timeOffset="13250.83">22809 3623 0 0,'0'0'222'0,"0"4"182"0,0-4 86 0,0 3 67 0,0-3 62 0,0 0 47 0,0 4 37 16,0-4 34-16,0 0 31 0,0 0 33 0,0 0 37 0,0 4 32 0,0-4-354 16,0 3-516-16,0-3 0 0,6 4 0 0,-6-4 0 0,6 0 0 0,1 0 0 15,0 0 0-15,-1 0 0 0,0 0 0 0,1 0 0 0,-1-4 0 0,8 4 0 16,-8 0 0-16,7 0 0 0,0-3-101 0,0 3-366 0,-6-4-172 0,6 0-177 0,-1 4-1 15,2-3 25-15,-8-1 48 0,7 0 50 0,0 1 61 0,0-5 60 0,-7 5 60 16,8-1 61-16,-8-4 80 0,8 5 83 0,-8-5 82 0,0 4 125 0</inkml:trace>
  <inkml:trace contextRef="#ctx0" brushRef="#br0" timeOffset="13450.22">23186 3381 0 0,'0'-7'242'0,"6"3"194"0,-6 0 101 16,0 1 74-16,0-1 57 0,0 1 49 0,0 3 43 0,0 0 36 0,0 0 36 15,0 0 29-15,0 3 31 0,-6 4-53 0,6-3-839 0,0 3 0 0,-6 4 0 16,6-3 0-16,-6 3 0 0,6 0 0 0,0 3 0 0,-8 0 0 0,8 2 0 16,0 2 0-16,-6-3 0 0,6 3 0 0,0 0 0 0,0 1 0 0,-6-1 0 0,6 1 0 15,0-1 0-15,0 0 0 0,-7-3 0 0,7 3 0 0,0 0 0 0,0-3 0 0,0 3 0 16,-6-3 0-16,6 0 0 0,0-1 0 0,0-3 0 0,0 4-176 0,0-4-571 16,-7 3-59-16,7-3-40 0,0-3 26 0,0 3 37 0,0-4 48 0,7 0 51 15,-7-3 64-15,0 3 69 0,0-7 70 0,6 4 73 0,-6-4 107 0,0 0 108 16</inkml:trace>
  <inkml:trace contextRef="#ctx0" brushRef="#br0" timeOffset="13616.06">23472 3729 0 0,'0'0'207'0,"8"5"175"0,-8-5 76 0,0 3 69 16,-8-3 63-16,8 3 43 0,0 0 38 0,-6 2 14 0,0-2 10 0,6 5 0 0,-6-5-2 15,-2 4-39-15,2-3-50 0,0 3-410 0,-1-3-466 0,1 3-238 0,-1 1-201 16,0-1-29-16,1-3-3 0,0 3 22 0,0-3 27 0,6 3 46 0,-8-3 51 15,2 3 55-15,6-3 56 0,0-1 82 0,-6-3 86 0,6 0 96 0,0 0 142 0</inkml:trace>
  <inkml:trace contextRef="#ctx0" brushRef="#br0" timeOffset="14083.28">23707 3304 0 0,'7'-8'206'0,"-1"5"183"0,1-1 90 0,-7 1 76 0,6-1 68 16,1 8 51-16,-7-4 45 0,0 3 37 0,0 1 32 0,0 3 29 0,0 1 24 16,0 3 27-16,-7 0-392 0,7 0-476 0,-6-1 0 0,6 5 0 0,-7 0 0 15,7 0 0-15,-6 0 0 0,6-1 0 0,-7 0 0 0,7 2 0 0,0-2 0 16,0 1 0-16,0-4 0 0,0 3 0 0,0-3 0 0,0 0 0 0,7-3 0 0,-7 3 0 16,0-4 0-16,6-3-76 0,-6-1-26 0,7 1 9 0,-1-1 11 0,1-3 12 0,-7 0 11 15,6 0 13-15,0-3 10 0,2-4 6 0,-2 3 9 0,0-3 3 0,7 0 6 16,-6-5 2-16,-1 1 0 0,7 0 6 0,-7 0 7 0,8 0 13 0,-8-3 14 15,8-1 18-15,-8 0 16 0,1 0 16 0,5 5 12 0,-5-5 14 0,6 0 12 16,-7 4-6-16,1-3-112 0,0 2 0 0,-1 2 0 0,1-1 0 0,-1 4 0 0,1 0 0 16,-1-1 0-16,1 0 0 0,-7 4 0 0,6 1 0 0,-6-1 0 0,6 1 0 15,-6 3 0-15,8-4 0 0,-8 4 0 0,0 0 0 0,6 0 0 0,-6 4 0 0,0-4 0 16,6 0 0-16,-6 3 0 0,0 1 0 0,7-1 0 0,-7 1 0 0,0 0 0 16,6 0 0-16,-6 4 0 0,7-1 0 0,-7 0 0 0,0 0 0 0,0 4 0 15,6-3 0-15,-6 6 0 0,0-3 0 0,0 4 0 0,0 0 0 0,0-1 0 16,-6 4 0-16,6-3 0 0,0 3 0 0,0 1 0 0,-7-1 0 0,7 0 0 0,-6 4 0 0,6-4 0 15,-7 1 0-15,7 3 0 0,-6-4 0 0,6 1 0 0,0-1 0 0,-6 0 0 16,6 0 0-16,-8 1 0 0,8-1 0 0,0-3 0 0,-6-1 0 0,6 1 0 16,0 0 0-16,-6-1 0 0,6-3 0 0,0 0 0 0,-7 0 0 0,7 0 0 15,-6-4 0-15,6 4 0 0,-7-2 0 0,1-2 0 0,-1 0 0 0,7 0 0 16,-6-3 0-16,-1 3 0 0,-6-4 0 0,7 1 0 0,-1 0 0 0,0-4 0 0,-5 0 0 16,5 0 0-16,-6 0 0 0,0-4-251 0,7-3-320 0,-2 3-111 0,2-3-70 0,0-4-52 15,-1 1 23-15,1-6 40 0,6 2 59 0,0-5 61 0,0 1 57 0,0-4 61 16,0 0 84-16,0 0 83 0,6-4 80 0,1 1 81 0</inkml:trace>
  <inkml:trace contextRef="#ctx0" brushRef="#br0" timeOffset="14366.8">24117 2971 0 0,'14'-8'241'0,"-8"5"180"0,7-5 102 0,-7 5 73 16,8 3 60-16,-8 0 50 0,8 0 43 0,-8 3 37 0,6-3 35 0,-5 8 29 15,6-5 30-15,-6 5 15 0,-1-1-828 0,0 4-67 0,8 0 0 0,-8 0 0 0,0 0 0 16,8 4 0-16,-8-4 0 0,1 3 0 0,-1 5 0 0,1-5 0 0,0 5 0 16,-1-1 0-16,0 4 0 0,1 0 0 0,0 0 0 0,-1 0 0 0,-6 0 0 15,6 3 0-15,-6 1 0 0,7 0 0 0,-7 3 0 0,0-3 0 0,6 3 0 0,-6 0 0 16,0 1 0-16,0-1 0 0,-6 0 0 0,6 4 0 0,-7-4 0 0,7 1 0 16,-6 3 0-16,0-4 0 0,-1 4 0 0,0 0 0 0,1 0 0 0,-7 0 0 0,0 0 0 15,6 0 0-15,-5 0 0 0,-2-4 0 0,-6 4 0 0,8-4 0 0,-1 1-475 16,-1-4-351-16,-4-1-39 0,4-3 22 0,1 4 29 0,-7-8 41 0,8 1 46 0,-8-5 58 15,7 1 62-15,-7-4 75 0,8-4 80 0,-8 0 111 0,6-3 118 0</inkml:trace>
  <inkml:trace contextRef="#ctx0" brushRef="#br0" timeOffset="16949.73">21083 3154 0 0,'0'-8'115'0,"0"1"170"0,0 3 85 0,6 1 65 16,-6-4 56-16,0 3 47 0,0 0 43 0,0 1 34 0,-6 3 34 0,6-4 30 0,0 4 30 16,0 0 28-16,0 0 30 0,0 0-234 0,-7 4-280 0,7-1-65 0,-7 5-30 15,7-1-70-15,-6 0-88 0,0 4 0 0,6 1 0 0,-7 2 0 0,0 4 0 16,-6-3 0-16,7 7 0 0,0 0 0 0,-8 0 0 0,8 3 0 0,-7 1 0 0,0-1 0 15,0 5 0-15,0 0 0 0,0-2 0 0,-1 2 0 0,2-1 0 0,5 1 0 16,-6-5 0-16,0 4 0 0,1-3 0 0,-2 0 0 0,8 0 0 0,-8-1 0 0,8-7 0 16,-7 4 0-16,7-4 0 0,-1 1 0 0,0-4 0 0,1-1 0 0,0-3 0 15,-1 0 0-15,0-3-333 0,7-1-67 0,0 0-28 0,-6-3-6 0,6 0-1 16,0-4-67-16,0 0-70 0,0 0-45 0,6 0-37 0,-6-4 32 0,7-3 43 16,0-1 69-16,-1 1 67 0,0-4 57 0,1 0 52 0,6 0 46 0,-7-4 45 0,7-3 40 15,-6 1 46-15</inkml:trace>
  <inkml:trace contextRef="#ctx0" brushRef="#br0" timeOffset="17151.84">21004 3348 0 0,'14'-25'88'0,"-8"2"151"0,7 1 64 16,-7 0 68-16,8 4 65 0,-8 4 54 0,0-5 53 0,1 8 45 0,0-3 44 0,-1 6 34 16,0-2 30-16,-6 5 36 0,7-2 34 0,-7 3-196 0,0 1-239 0,0 3-35 15,0 0-3-15,0 3-142 0,7-3-151 0,-7 4 0 0,0 3 0 0,0 2 0 0,0-3 0 16,0 2 0-16,0 3 0 0,6 3 0 0,-6-3 0 0,0 8 0 0,0-5 0 16,7 8 0-16,-7-4 0 0,0 5 0 0,6 2 0 0,-6-3 0 0,0 7 0 15,0-3 0-15,6-1 0 0,-6 5 0 0,0-1 0 0,0 1 0 0,0-1 0 0,0 1 0 16,0-5 0-16,0 4 0 0,0-3 0 0,0 3 0 0,0-3 0 0,0-5 0 15,0 5 0-15,0-4 0 0,0-3 0 0,0 3 0 0,0-8 0 0,-6 1 0 0,6-1-237 16,0 2-108-16,-6-9-45 0,6 4-24 0,-7-4-21 0,7 0-115 0,-6-3-118 16,6 0-4-16,-7-4 19 0,0 0 32 0,1 0 34 0,0-4 42 0,6 0 42 15,-14 0 71-15,14-3 71 0,-12 0 65 0,5-4 63 0,0 4 60 0,1-5 97 16</inkml:trace>
  <inkml:trace contextRef="#ctx0" brushRef="#br0" timeOffset="17299.82">20919 3722 0 0,'-6'-8'164'0,"0"1"175"0,6 3 84 0,-7 1 65 0,1-1 57 0,6 0 48 0,0 4 47 16,-7-3 36-16,7 3 31 0,0 0 31 0,0 0 28 0,0 0 34 0,0 0 32 15,0-4-352-15,0 4-480 0,0 0 0 0,0-4 0 0,7 4 0 0,-7 0 0 16,6-3 0-16,1 3 0 0,-1-4 0 0,8 4 0 0,-8-4 0 0,7 1 0 0,0-4 0 16,0 3-211-16,0-3-402 0,6-1-198 0,1 1-7 0,-1 0 21 0,1-1 28 15,0-3 31-15,-1 4 45 0,7-1 49 0,-6-3 68 0,-1 4 72 0,1-4 94 0,6 4 93 16,-6 0 100-16,-1 0 144 0</inkml:trace>
  <inkml:trace contextRef="#ctx0" brushRef="#br0" timeOffset="18033.58">23772 3319 0 0,'7'-7'175'0,"-1"-5"166"0,1 5 67 0,-7 0 51 0,6-1 45 16,-6 1 38-16,7 3 38 0,-7-2 33 0,6 1 31 0,-6 2 36 0,0 3 36 15,0-4 50-15,0 4 51 0,0 0-279 0,0 4-338 0,0 4-41 0,0-5-110 16,-6 4-49-16,6 4 0 0,0 0 0 0,-7 0 0 0,1 1 0 0,6 2 0 16,-7 1 0-16,1 3 0 0,6 4 0 0,-7-4 0 0,1 7 0 0,0 2 0 0,-2-6 0 15,2 9 0-15,-7-1 0 0,7-3 0 0,-1 3 0 0,1 0 0 0,-1 1 0 16,1-1 0-16,-1 0 0 0,-6-2 0 0,13 1 0 0,-6-2 0 0,-1-4 0 0,0 3 0 15,7-3 0-15,-6 1 0 0,0-5 0 0,6 0 0 0,-7-3 0 0,7-1 0 16,0-3 0-16,-6 0 0 0,6 1 0 0,0-6-2 0,0-2-373 0,-7 0-62 0,7-1-118 16,0 1-118-16,0-4-42 0,0 0-30 0,0 0 38 0,-7-4 44 0,7 1 43 0,0-5 47 15,0 2 48-15,0-6 54 0,0 1 77 0,0 0 78 0,7-3 78 0,-7 2 82 16</inkml:trace>
  <inkml:trace contextRef="#ctx0" brushRef="#br0" timeOffset="18483.55">23785 3235 0 0,'0'-4'196'16,"0"-3"167"-16,0 3 67 0,0 4 54 0,0-4 45 0,0 1 41 0,0 3 40 16,0 0 33-16,0 0 31 0,0 0 36 0,0 0 33 0,0-4 39 0,7 4 34 15,-1 0-299-15,1 0-393 0,-7 0-124 0,6 0 0 0,0 0 0 0,2 0 0 0,-2 0 0 16,7 0 0-16,-6 0 0 0,6 4 0 0,-7-4 0 0,7 0 0 0,0 0 0 16,0 3 0-16,0-3 0 0,7 0 0 0,-7 4 0 0,-1-4 0 0,2 0 0 0,-1 4 0 15,0-1 0-15,0 1 0 0,-7 0 0 0,8-1 0 0,-8 1 0 0,0-1 0 16,1 5 0-16,0 0 0 0,-7-2 0 0,6 2 0 0,-6-1 0 0,-6 4 0 15,6 0 0-15,-7 1 0 0,0 2 0 0,-5-3 0 0,4 4 0 0,-4-1 0 0,-1 4 0 16,0-3 0-16,0 0 0 0,-7 3 0 0,7-4 0 0,-6 5 0 0,6-4 0 16,-1-1 0-16,-5 1 0 0,6 0 0 0,0-4 0 0,0 0 0 0,0 0 0 0,7-4 0 15,-8 0 0-15,8 0 0 0,-1 1 0 0,1-5 0 0,6 5 0 0,-7-8 0 16,7 4 0-16,-6-1 0 0,6-3 0 0,0 0 0 0,0 0 0 0,0 0 0 16,0 4 0-16,6-4 0 0,-6 0 0 0,7 0 0 0,-7 0 0 0,0 4 0 0,6-4 0 15,1 0 0-15,-1 3 0 0,0-3 0 0,2 0 0 0,-2 4 0 0,0-4 0 16,1 4 0-16,6-4 0 0,-6 0 0 0,5 3 0 0,-5-3 0 0,6 4 0 0,-7 0 0 15,8-4 0-15,-8 3 0 0,7 1 0 0,-6 0 0 0,-1-1 0 0,7 1 0 16,-7 0 0-16,2-1 0 0,-2 4 0 0,0-3 0 0,1 3 0 0,-1 1 0 16,-6-1 0-16,7 0 0 0,-7 4 0 0,-7-3 0 0,7 4 0 0,-6 2 0 0,-1-3 0 15,1 3 0-15,0-3 0 0,-8 4 0 0,1 3 0 0,0-3 0 0,0-1 0 0,-7 4 0 16,8-2 0-16,-8 2 0 0,1-4 0 0,-1 5 0 0,0-5 0 0,1 1 0 16,-1-1 0-16,0 1 0 0,1-4 0 0,0 0 0 0,6 0 0 0,-7-3 0 15,7 3 0-15,-6-8 0 0,6 1 0 0,-1 0-650 0,8-4-161 0,-7 0-44 16,6-4 21-16,7 0 33 0,-6 1 39 0,0-4 46 0,6-1 62 0,0-4 67 0,0 2 75 15,6-1 79-15,-6 0 110 0,6-4 115 0</inkml:trace>
  <inkml:trace contextRef="#ctx0" brushRef="#br0" timeOffset="21149.08">17859 5311 0 0,'0'-3'75'0,"0"-1"147"0,0 2 63 0,0 2 53 0,0-5 52 15,-7 1 55-15,7 4 57 0,0-3 44 0,0 3 40 0,0-4 33 0,-6 4 29 16,6-4 28-16,0 4 27 0,0 0-195 0,0 0-237 0,0 0-40 0,0-3-10 15,0 3-24-15,0 0-20 0,0 0-35 0,0 0-35 0,0-4-14 0,0 4-16 0,0 0-4 16,0 0-14-16,0 0-59 0,0 0 0 0,0 0 0 0,0 0 0 0,0 0 0 0,0 0 0 16,0 0 0-16,0 0 0 0,0 0 0 0,0 0 0 0,0 4 0 0,0-1 0 15,0 1 0-15,0 3 0 0,0-3 0 0,-7 7 0 0,7-3 0 0,0 3 0 16,0-1 0-16,0 5 0 0,0-4 0 0,-7 4 0 0,7 3 0 0,0 1 0 16,-6-2 0-16,6 1 0 0,0 5 0 0,-6-1 0 0,6 0 0 0,-6 0 0 0,6 0 0 15,-8-1 0-15,2-3 0 0,6 5 0 0,0-4 0 0,-6-1 0 0,6 0 0 0,-7 1 0 16,0-5 0-16,7 1 0 0,0 0 0 0,-6-4-74 0,6-4-185 0,0 4-30 15,-7-4-18-15,7-3-16 0,0 3-16 0,-6-3-15 0,6-4 2 0,0 3 8 16,0-3-65-16,0 0-68 0,0-3-30 0,0-1-22 0,0 0 11 0,0 1 13 16,6-1 46-16,-6-3 45 0,0 0 43 0,0-4 40 0,0 3 44 0,7-4 43 15,-7-2 35-15,0 3 37 0,0-3 70 0,0-1 86 0</inkml:trace>
  <inkml:trace contextRef="#ctx0" brushRef="#br0" timeOffset="21532.31">17780 5535 0 0,'0'-14'52'0,"0"-2"141"0,7 6 64 0,-7-5 45 0,0 5 41 0,7 2 36 0,-7-4 35 15,0 5 33-15,0 0 29 0,6 0 35 0,-6 3 35 0,0 0 36 0,6-2 37 16,-6 2-161-16,8 4-197 0,-8-4-42 0,0 0-17 0,0 4-15 0,6-3-8 0,-6-1-16 15,6 4-14-15,0-4-13 0,1 1-11 0,0 3-21 0,-1-4-20 0,1 4-21 16,-1-4-23-16,0 4-15 0,8-3-16 0,-8 3-9 0,7-4-7 0,-6 4-8 16,6 0-9-16,-7 0-2 0,1 0 1 0,6 0 2 0,-7 0 5 0,0 4 6 0,2-4 4 15,-2 3 8-15,0 1 2 0,1 3 5 0,-7-3 2 0,0 3 3 0,6 1 6 16,-6 2 5-16,0-2 8 0,-6 3 2 0,6-1 2 0,-7 6 1 0,1-5-3 16,6 3 2-16,-6-3-2 0,-8 4-1 0,8-4 1 0,0 3 3 0,-1 1 4 15,0-4 0-15,-6 0 0 0,7 0 0 0,-1-3 1 0,-6 3-4 0,13-4-6 0,-12 0-9 16,12-3-9-16,-8 3-13 0,2-3-16 0,6-4-14 0,-6 4-14 0,6-4-9 15,-7 0-6-15,7 0-3 0,0 0-1 0,0 0-2 0,0 0-2 0,7 0 3 16,-7 0 6-16,0-4 6 0,6 4 7 0,-6-4 10 0,6 4 11 0,2 0 11 0,-2-3 9 16,0 3 5-16,0 0 6 0,1-4-1 0,0 4-1 0,-1-4-2 0,7 4-1 15,-6 0-2-15,6 0-2 0,-7-3-3 0,0 3-1 0,8 0-1 0,-8 0-6 16,1-4 3-16,-1 4 2 0,1 0 3 0,0 4 7 0,-1-4 8 0,0 0 10 16,2 3 9-16,-8-3 7 0,6 4 8 0,-6 0 6 0,6-1 6 0,-6 5 8 0,0-5 7 15,0 4 9-15,-6 1 1 0,6-1 0 0,-6 0-1 0,-2 1-5 0,8 3-10 16,-6 0-11-16,0-4-54 0,-8 4 0 0,8-1 0 0,-1 2 0 0,-5-1 0 0,4 0 0 15,-4 0 0-15,-1 0-41 0,6-4-73 0,-6 4-55 0,7-3-55 0,-8-1-52 16,2-3-56-16,6 3-53 0,-8-3-159 0,8-4-164 0,-1 0 4 0,1 0 30 16,-1-4 31-16,0 0 34 0,7 1 39 0,-6-1 41 0,6-3 69 0,0-1 70 15,0-3 67-15,0 4 66 0,0-4 76 0,6 0 123 0</inkml:trace>
  <inkml:trace contextRef="#ctx0" brushRef="#br0" timeOffset="21718.66">18126 5594 0 0,'6'4'190'16,"-6"-2"176"-16,7 3 83 0,-7-1 64 0,6-1 56 0,-6 1 47 0,7 0 39 16,-7-4 35-16,0 3 34 0,7-3 31 0,-7 4 33 0,0-4 29 0,0 0 27 15,6 4-629-15,-6-4-215 0,6 0 0 0,-6 0 0 0,6-4 0 0,2 4 0 0,-2-4 0 16,0 1 0-16,1-1 0 0,6 0 0 0,-6 1-154 0,-1-1-252 0,6-3-190 16,-4 3-190-16,4-4-8 0,2 4 21 0,-1-3 34 0,-1 0 34 0,-5 4 52 15,12-5 55-15,-12 1 59 0,6-1 63 0,0 5 87 0,0-4 90 0,-6-1 89 0,5 5 136 16</inkml:trace>
  <inkml:trace contextRef="#ctx0" brushRef="#br0" timeOffset="21949.59">18607 5352 0 0,'0'-4'204'0,"0"1"188"0,0-1 96 0,0 4 73 0,0-4 62 16,0 4 47-16,0 0 40 0,0 0 37 0,0 0 34 0,-6 0 34 0,6 4 33 0,-6-4 28 15,6 7-400-15,-7-3-476 0,7 3 0 0,-7 1 0 0,7-1 0 0,-6 4 0 16,0 0 0-16,-1 0 0 0,1 3 0 0,-1 1 0 0,0-1 0 0,1 6 0 0,0-2 0 16,-1-1 0-16,-6 2 0 0,6 4 0 0,1-2 0 0,-7-3 0 0,6 5 0 15,1-1 0-15,-8-4 0 0,8 0 0 0,0 0 0 0,-1-3-221 0,1 0-139 16,-1-1-32-16,1 1-30 0,-1-4-75 0,1-3-83 0,6-1-60 0,-6 0-54 0,6-3 25 16,0-4 39-16,0 0 43 0,0 0 45 0,0-8 69 0,0 5 68 0,6-8 60 0,-6-1 60 15,6 1 57-15,1 1 64 0</inkml:trace>
  <inkml:trace contextRef="#ctx0" brushRef="#br0" timeOffset="22166.17">18569 5359 0 0,'6'-11'146'0,"0"4"173"16,1-4 84-16,0 4 63 0,-7 4 52 0,6-6 44 0,0 6 39 0,-6-1 39 0,0 2 37 15,8 2 42-15,-8-5 43 0,0 5 38 0,6 0 40 0,-6 0-258 0,0 5-426 16,6-5-156-16,-6 2 0 0,0 2 0 0,7-1 0 0,-7 6 0 0,6-6 0 16,-6 4 0-16,7 4 0 0,-1-4 0 0,-6 4 0 0,7 4 0 0,-1 0 0 0,-6-1 0 15,6 1 0-15,2 3 0 0,-2 5 0 0,-6-5 0 0,6 4 0 0,-6 3 0 16,7-2 0-16,-7 2 0 0,7 1 0 0,-7-4 0 0,6 3 0 0,-6 1 0 0,0-4 0 15,0 0 0-15,0-1 0 0,0 2 0 0,0-5 0 0,0 0 0 0,-6-3-215 16,6 0-96-16,0-4-38 0,-7-1-28 0,7-2-27 0,-7-1-78 0,1-3-81 16,6 3-59-16,-6-7-50 0,-2 4 24 0,2-8 36 0,0 4 44 0,-1-4 47 15,1 1 69-15,-1-1 69 0,1-3 60 0,-1-1 58 0,-5 1 50 0,4-4 58 0</inkml:trace>
  <inkml:trace contextRef="#ctx0" brushRef="#br0" timeOffset="22284.89">18516 5674 35 0,'0'-3'268'0,"-6"-5"122"0,6 5 77 0,0-1 64 0,-7 4 56 16,7-4 41-16,0 4 37 0,0 0 14 0,0 0 2 0,0-3 15 0,0 3 17 15,0 0 13-15,0 0 10 0,0 0-347 0,0 0-389 0,0 3 0 0,0-3 0 0,0 0 0 16,7 0 0-16,-7-3 0 0,6 3-142 0,1-4-83 0,0 1-64 0,-1 3-76 0,0-8-78 16,1 5-137-16,6-1-133 0,-6-3 0 0,5-1 24 0,2 1 30 0,-2 0 36 15,2-1 42-15,-1-3 46 0,6 4 65 0,-6-4 67 0,1 3 79 0,-2 2 77 16,8-2 88-16,-7 1 128 0</inkml:trace>
  <inkml:trace contextRef="#ctx0" brushRef="#br0" timeOffset="22632.85">19063 5389 0 0,'0'-4'216'0,"0"4"135"0,0-4 76 0,-6 4 56 16,6-3 46-16,0 3 35 0,0 0 31 0,-6 0 17 0,6 0 12 0,-6 0 22 15,6 3 20-15,-8-3 22 0,2 8 18 0,6-5-276 0,-6 5-329 0,-1-5-59 0,0 5-20 16,1-1-10-16,-1 0-10 0,1 0 0 0,0 1-1 0,-8 0 5 0,8 3 5 15,0 0 5-15,-8-1 6 0,8 1 10 0,-1 0 9 0,-6 0 11 0,6 0 7 16,1 0 12-16,-6 1 11 0,4-2-2 0,2 1-80 0,0-4 0 0,-1 4 0 16,1-3 0-16,-1-2 0 0,7 3 0 0,-7-2 0 0,7 0 0 0,-6-3 0 15,6 3 0-15,0-3 0 0,0 0 0 0,-6-1 0 0,6 1 0 0,6-1 0 0,-6-3 0 16,0 4 0-16,0 0 0 0,0-1 0 0,6 1 0 0,-6-4 0 0,7 4 0 16,-7-1 0-16,7-3 0 0,-1 4 0 0,1 0 0 0,-7-4 0 0,6 3 0 0,0 1 0 15,2 0 0-15,4-4 0 0,-6 4 0 0,1-1 0 0,0-3 0 0,-1 4 0 16,7-4 0-16,-6 3 0 0,0-3 0 0,5 4 0 0,-6-4 0 0,2 0 0 15,-2 4-566-15,0-4-264 0,1 0-15 0,-1 3 14 0,1-3 35 0,0 0 40 0,-1 0 52 16,-6 0 57-16,6 0 67 0,2 0 69 0,-2 0 84 0,0 0 86 0,0-3 98 0,-6 3 129 16</inkml:trace>
  <inkml:trace contextRef="#ctx0" brushRef="#br0" timeOffset="22899.5">19193 5440 0 0,'0'0'178'0,"0"0"170"0,0 0 72 0,0 0 57 16,0 0 48-16,8 0 47 0,-8 0 44 0,0 0 37 0,6 0 36 0,-6 3 31 0,0-3 33 15,6 0 33-15,-6 5 30 0,7 1-289 0,-7-1-416 0,6-2-111 0,-6 1 0 16,7 0 0-16,0-1 0 0,-1 1 0 0,-6-1 0 0,6 1 0 0,0 0 0 0,2 3 0 16,-2-3 0-16,-6 2 0 0,6 2 0 0,1 0 0 0,-7-1 0 0,0 0 0 15,7 5 0-15,-7-2 0 0,0 1 0 0,0 0 0 0,0 0 0 0,-7-1 0 0,7 2 0 16,-7-1 0-16,1 4 0 0,0-4 0 0,-2 3 0 0,2-3 0 0,0 0 0 15,0 4 0-15,-1-4 0 0,0 0 0 0,-6-4 0 0,7 5 0 0,0-6 0 16,-2 2-62-16,-4 0-358 0,6-5-70 0,-1 1-71 0,0 3-106 0,7-7-106 16,-6 4 21-16,6-4 38 0,0 0 50 0,-7 0 50 0,7-4 54 0,-6 0 54 0,6 1 76 15,0-1 80-15,6 1 69 0,-6-5 71 0,0 0 84 0,7 5 115 0</inkml:trace>
  <inkml:trace contextRef="#ctx0" brushRef="#br0" timeOffset="23149.76">19396 5425 0 0,'0'-7'173'16,"0"4"172"-16,6-1 74 0,-6 0 61 0,0 0 54 0,0 1 48 0,0 3 50 16,0-4 37-16,0 4 35 0,-6-4 29 0,6 4 29 0,0 0 32 0,0 0 30 15,0 0-285-15,0 4-538 0,0-4-1 0,0 4 0 0,-7-1 0 0,7 1 0 0,0 4 0 16,-7-5 0-16,1 4 0 0,6 0 0 0,-6 4 0 0,6-4 0 0,-7 5 0 16,1-1 0-16,6 0 0 0,-7 0 0 0,7 4 0 0,-7-4 0 0,1 3 0 0,6-2 0 15,0-2 0-15,-6 5 0 0,6-5 0 0,0 2 0 0,0-1 0 0,0-4 0 16,0 4 0-16,0 0 0 0,0-3 0 0,0-1 0 0,0 0 0 0,0-3 0 15,6 3 0-15,-6-3 0 0,0-1 0 0,6-3-310 0,-6 4-204 0,7-4-109 0,-7 4-91 16,0-4-80-16,7 0 24 0,-1-4 44 0,-6 0 53 0,7 4 57 0,-1-3 55 16,-6-1 54-16,6-3 76 0,1 3 74 0,-7 0 73 0,7-3 75 0</inkml:trace>
  <inkml:trace contextRef="#ctx0" brushRef="#br0" timeOffset="23633.25">19513 5480 0 0,'-6'4'201'0,"-1"-4"179"0,7 4 79 0,-7-4 66 0,7 3 58 15,-6-3 48-15,6 0 46 0,0 4 39 0,-6-4 35 0,6 0 30 0,0 0 29 16,0 0 25-16,0 4 7 0,6-4-842 0,-6 0 0 0,6 0 0 0,-6 0 0 16,0 3 0-16,7-3 0 0,-7 0 0 0,7 0 0 0,-7 0 0 0,6 0 0 0,1 0 0 15,-7 0 0-15,6 0 0 0,0 3 0 0,1-3 0 0,0 0 0 0,-1 0 0 16,7 0 0-16,-6 0 0 0,-1 0 0 0,1-3 0 0,5 3 0 0,-5 0 0 0,6-3 0 15,-7 3 0-15,2-4-313 0,-2 0-307 0,7 4-174 0,-13-3-18 0,13-1 8 16,-7 4 42-16,1-4 47 0,-1 1 55 0,0-1 59 0,2 1 56 0,-2 3 57 0,0-4 83 16,-6 0 85-16,7 1 87 0,-1 3 114 0</inkml:trace>
  <inkml:trace contextRef="#ctx0" brushRef="#br0" timeOffset="24116.54">19852 5235 0 0,'-6'-4'192'0,"6"1"174"0,0-1 77 0,0 0 54 0,0 1 47 16,0 3 40-16,0-4 39 0,0 0 31 0,0 4 33 0,0 0 25 0,0 0 19 16,0 0 27-16,0 0 29 0,0 0-295 0,0 0-371 0,6 0-121 0,-6 4 0 0,0 0 0 15,0-1 0-15,0 1 0 0,0 3 0 0,0 0 0 0,0 1 0 0,0-1 0 16,0 5 0-16,0-2 0 0,0 5 0 0,-6-3 0 0,6 2 0 0,0-3 0 0,0 3 0 16,0 0 0-16,0 1 0 0,0-4 0 0,0 4 0 0,0-4 0 0,0 0 0 15,0 0 0-15,0-4 0 0,0 5 0 0,0-6 0 0,6 2 0 0,-6-4 0 16,0 0 0-16,6-1 0 0,-6 1 0 0,0-4 0 0,6 3 0 0,1-6-49 15,-7 3-29-15,7-4 2 0,-1 1 0 0,1-1 1 0,-7-3 3 0,6-2 0 0,0 2 3 16,8 0 5-16,-8 0 2 0,0-4 5 0,1 0 4 0,6 0 5 0,-6 0 8 16,-1 0 7-16,8 0 13 0,-8 0 13 0,7 0 17 0,-6 0 16 0,-1 1 12 0,0-2 12 15,1 1 14-15,6 4 12 0,-6-4 11 0,-1 3 9 0,-6 2 10 0,6-2 13 16,1 0 5-16,-7 5 2 0,7-1-97 0,-7 0-29 0,0 1 0 0,6-1 0 16,-6 4 0-16,0-3 0 0,0 3 0 0,0 0 0 0,0 0 0 0,0 0 0 15,0 3 0-15,0-3 0 0,6 0 0 0,-6 4 0 0,0-1 0 0,0 1 0 0,7 0 0 16,-7-1 0-16,0 1 0 0,0 3 0 0,0 1 0 0,0-1 0 0,7 4 0 15,-7-4 0-15,0 4 0 0,0 5 0 0,0-6 0 0,0 5 0 0,0 3 0 0,0-3 0 16,0 3 0-16,0 1 0 0,0-2 0 0,0 5 0 0,0-3 0 0,0 3 0 16,-7-4 0-16,7 4 0 0,0-4 0 0,0 1 0 0,0 3 0 0,0-4 0 15,-7 1 0-15,7-5 0 0,0 4 0 0,0-3 0 0,-6 0 0 0,6-1 0 0,0-3 0 16,0 3 0-16,-6-2 0 0,6-1 0 0,0-3 0 0,-7 2 0 0,7-2 0 16,-7-1 0-16,1 0 0 0,0 1 0 0,-1-1 0 0,0 0 0 0,1 1 0 0,-1-5 0 15,1 5 0-15,-7-5 0 0,6 1 0 0,-5-1-472 0,-2 1-182 0,1-4-177 16,0 4 2-16,0-4 31 0,1 0 45 0,-2 0 46 0,8-4 62 0,-7 0 61 15,-1 1 62-15,8-4 62 0,0-1 86 0,0-3 86 0,-2 4 85 0,2-4 132 16</inkml:trace>
  <inkml:trace contextRef="#ctx0" brushRef="#br0" timeOffset="26633.09">18152 5547 0 0,'0'0'177'0,"0"0"174"0,-7 3 79 0,7-3 61 0,-6 0 53 0,6 0 51 15,0 0 49-15,0 0 47 0,0-3 43 0,-7 3 36 0,7 0 28 0,0 0 27 0,7 0 24 16,-7-5-557-16,0 5-292 0,0 0 0 0,0 0 0 0,6 0 0 0,-6 0 0 15,7 0 0-15,0 0 0 0,-7 5 0 0,12-5 0 0,-6 0 0 0,2 3 0 16,4 0 0-16,1 1 0 0,1-4 0 0,-2 4 0 0,8 0 0 0,-7 3 0 0,7-4 0 16,-1 1 0-16,0 3 0 0,1-3 0 0,-1 4 0 0,1-6 0 0,0 7 0 15,-1-6 0-15,1 5 0 0,0-5 0 0,-1 5 0 0,0-5 0 0,1 5 0 16,-7-5 0-16,7 1 0 0,-7 3 0 0,-1-3 0 0,2-1 0 0,-2 1 0 0,2 0 0 16,-1-4 0-16,-7 3 0 0,7 1 0 0,-6-4 0 0,-1 4 0 0,0-4 0 15,2 3 0-15,-8-3 0 0,6 0 0 0,0 4 0 0,-6-4 0 0,0 0 0 0,0 0 0 16,0 0 0-16,0 0 0 0,0 0 0 0,0 0-641 0,0-4-226 0,7 1 1 0,-7-1 27 15,0 0 37-15,0 1 39 0,7-1 55 0,-7 0 56 0,0-3 77 0,6 3 80 16,-6-3 95-16,6 0 96 0,-6 0 95 0,7-1 139 0</inkml:trace>
  <inkml:trace contextRef="#ctx0" brushRef="#br0" timeOffset="27265.96">20301 5400 0 0,'0'0'155'0,"0"0"167"0,-7 3 72 0,7-3 63 0,0 0 57 0,0 4 54 16,0-4 54-16,7 4 42 0,-7-4 42 0,0 4 39 0,0-4 35 15,7 0 35-15,-7 3 34 0,6 0-271 0,1-3-556 0,-1 4-22 0,0-4 0 0,1 0 0 0,0 4 0 16,-1-4 0-16,7 0 0 0,-6 0 0 0,6 0 0 0,-7-4 0 0,7 4 0 16,0 0 0-16,1 0 0 0,-2 0 0 0,1-4 0 0,1 4 0 0,-2-3 0 15,2 0 0-15,-2 3 0 0,2-4 0 0,-8 0 0 0,7 0 0 0,0 1 0 0,0 3 0 16,-7-4 0-16,8 0 0 0,-8 1 0 0,1-1 0 0,5 4 0 0,-12-4-184 15,7 1-204-15,0 3-44 0,-1-4-43 0,-6 4-141 0,0-4-142 0,6 4 17 0,-6 0 41 16,0 0 45-16,0 0 46 0,0 0 49 0,0 0 49 0,-6-3 71 0,0 3 75 16,6 0 62-16,-7 0 65 0,0 0 70 0,7 0 120 0</inkml:trace>
  <inkml:trace contextRef="#ctx0" brushRef="#br0" timeOffset="27466.47">20503 5231 0 0,'0'0'193'15,"-6"4"184"-15,-2-1 90 0,8-3 74 0,-6 4 67 0,0 0 51 0,6-1 47 0,-6 1 38 16,-1 0 36-16,7-1 36 0,-7-3 35 0,7 5 29 0,0 1-311 0,-6-2-569 16,6 0 0-16,0 3 0 0,0-3 0 0,0 3 0 0,-7 0 0 0,7 5 0 0,0-5 0 15,0 4 0-15,0 3 0 0,0-3 0 0,0 4 0 0,0 0 0 0,7-1 0 16,-7 4 0-16,0 1 0 0,0 0 0 0,0-1 0 0,0 0 0 0,0 0 0 16,0 1 0-16,0-1 0 0,0 0 0 0,0-4-315 0,0 4-230 0,0-2-120 0,0-1-72 15,6-1-57-15,-6 1 34 0,0-4 47 0,0-4 52 0,7 4 54 0,-7-3 51 16,7-5 50-16,-7 1 75 0,6-4 75 0,-6 0 78 0,6 0 82 0</inkml:trace>
  <inkml:trace contextRef="#ctx0" brushRef="#br0" timeOffset="27699.6">21018 5249 0 0,'6'-7'236'0,"0"7"190"15,-6-4 95-15,7 1 75 0,-7 3 64 0,0 0 49 0,0 0 42 0,0 0 37 16,0 0 32-16,0 0 31 0,0 0 29 0,-7 3 25 0,7 1-857 0,0 0-48 15,-6-1 0-15,6 5 0 0,-6-5 0 0,6 5 0 0,-7 3 0 0,7-4 0 0,-7 4 0 16,1 0 0-16,0 1 0 0,-1 2 0 0,7 0 0 0,-7 1 0 0,1 3 0 16,-7 1 0-16,6-1 0 0,1 4 0 0,-1 0 0 0,1-4 0 0,0 4 0 15,-8 0 0-15,8 1 0 0,-1-5 0 0,1 3 0 0,-1-2 0 0,0-1 0 0,1-3 0 16,-6 3-70-16,4-7-305 0,2 0-56 0,6 0-101 0,-6 0-102 0,-1-4-59 16,0-3-44-16,7 3 32 0,0-7 45 0,0 0 43 0,0 0 43 0,-6-3 53 0,6-1 53 15,0 0 74-15,0-3 74 0,0-4 76 0,0 4 77 0</inkml:trace>
  <inkml:trace contextRef="#ctx0" brushRef="#br0" timeOffset="27933.45">20998 5257 0 0,'6'-15'199'0,"1"4"180"0,0 0 80 15,-7 0 66-15,6 4 55 0,0 0 47 0,-6-1 44 0,7 1 39 0,-1 3 38 16,-6-2 40-16,0 6 37 0,7-6 39 0,-7 6-48 0,0 0-816 0,0 0 0 16,7 0 0-16,-7 6 0 0,6-6 0 0,-6 6 0 0,6-2 0 0,-6 3 0 0,7 1 0 15,-7 2 0-15,7 2 0 0,-1-1 0 0,-6 3 0 0,6 1 0 0,1 3 0 0,0 0 0 16,-7 0 0-16,6 8 0 0,1-4 0 0,-1 4 0 0,-6 0 0 0,6 3 0 15,-6-3 0-15,8 7 0 0,-8-8 0 0,6 8 0 0,-6-4 0 0,6 1 0 16,-6-1 0-16,0-3 0 0,0 3 0 0,6-3 0 0,-6 0 0 0,0-1 0 16,0-3 0-16,7-4 0 0,-7 4 0 0,0-4 0 0,0-3 0 0,0 1 0 15,0-6 0-15,0 1 0 0,-7 0 0 0,7-4-33 0,0 1-388 0,0-1-48 0,-6-3-157 0,6-1-163 16,-6-3 6-16,0 0 29 0,6 0 44 0,-8-3 47 0,2-1 54 0,0 0 52 16,6-3 70-16,-7-1 71 0,1 1 74 0,-1-4 75 0,0 0 75 0,1-1 119 15</inkml:trace>
  <inkml:trace contextRef="#ctx0" brushRef="#br0" timeOffset="28099.15">21030 5582 0 0,'7'-10'264'0,"-7"-1"193"0,0 3 96 0,6 2 66 16,-6-2 53-16,0 4 45 0,7 1 40 0,-7-1 34 0,0 4 34 0,7-4 29 0,-7 4 32 15,0 0-90-15,6-3-796 0,-6 3 0 0,6 0 0 0,-6 0 0 0,7 0 0 16,0 0 0-16,-1 0 0 0,-6-4 0 0,13 4 0 0,-6-4 0 0,-1 4 0 16,1-3 0-16,5-2 0 0,-4 2-601 0,-2 0-259 0,6-1-2 0,-5-3 24 15,6 3 36-15,0 0 38 0,-7 1 57 0,8-1 58 0,-8-3 74 0,8 3 73 0,-2 4 91 16,-5-3 90-16,-1-2 100 0,1 5 143 0</inkml:trace>
  <inkml:trace contextRef="#ctx0" brushRef="#br0" timeOffset="34465.33">19193 6150 0 0,'0'-3'108'15,"0"-1"159"-15,0 1 72 0,0 3 63 0,-6-4 58 0,6 4 50 0,0 0 47 0,0 0 41 16,0-3 40-16,0 3 42 0,0 0 40 0,0 0 40 0,6-4 40 0,-6 4-219 16,0 0-268-16,0 0-44 0,0 0-80 0,0 0-189 0,0 0 0 0,0 0 0 0,0 0 0 15,0 0 0-15,0 0 0 0,0 0 0 0,0 0 0 0,0 4 0 0,0-4 0 16,0 0 0-16,0 0 0 0,8 3 0 0,-8-3 0 0,0 0 0 0,0 0 0 0,6 4 0 15,-6-4 0-15,6 3 0 0,-6-3 0 0,7 4 0 0,-1-4 0 0,1 3 0 16,0-3 0-16,-1 4 0 0,6 0 0 0,-4-1 0 0,4-3 0 0,-5 5 0 16,6-3 0-16,6 2 0 0,-5 1 0 0,-2-2 0 0,8-3 0 0,-7 4 0 0,7-4 0 15,0 4 0-15,-1-4 0 0,7 0 0 0,-6 0 0 0,6 0 0 0,-1-4 0 16,1 4 0-16,1-4 0 0,-1 1 0 0,0-2 0 0,0 1 0 0,7-3 0 0,-8 4 0 16,8-1 0-16,-7-3 0 0,0 3 0 0,0 1 0 0,0-1 0 0,0 1 0 15,1-1 0-15,-2 0 0 0,1 4 0 0,-6-4 0 0,0 4 0 0,5 0 0 16,-5 0 0-16,0 0 0 0,-8 0 0 0,8 0 0 0,-7 0 0 0,1 4 0 0,-2-4 0 15,1 0 0-15,-6 4 0 0,6-4 0 0,-7 0 0 0,0 4 0 0,8-4 0 16,-14 0 0-16,6 3 0 0,0-3 0 0,2 0 0 0,-2 0 0 0,-6 0 0 16,6 0 0-16,-6 0 0 0,7 0 0 0,-7 0 0 0,0 0 0 0,6 0 0 0,-6 0 0 15,0 0 0-15,0 0 0 0,0 0 0 0,0 0 0 0,0 0 0 0,0 0 0 16,7 0 0-16,-7 0 0 0,0 0 0 0,0 0 0 0,0 0 0 0,0 0 0 0,0 0 0 16,0 0 0-16,0 0 0 0,0 0 0 0,-7 0-768 0,7 0-97 0,0 0 0 15,0-3 31-15,0-1 35 0,-6 4 46 0,6-4 51 0,-7 4 65 0,1-4 71 0,0 1 73 16,-2 3 75-16,2-4 112 0,0 4 124 0</inkml:trace>
  <inkml:trace contextRef="#ctx0" brushRef="#br0" timeOffset="35132.33">19207 6330 0 0,'0'0'179'0,"0"-3"176"0,0 3 82 0,0-4 70 0,0 4 63 0,0 0 59 15,0-5 54-15,0 5 49 0,0 0 43 0,0 0 36 0,0 0 36 0,0 0 27 0,0 0-82 16,0 0-792-16,0 0 0 0,0 0 0 0,0 0 0 0,0 0 0 0,0 0 0 16,0 0 0-16,0 0 0 0,0 0 0 0,6 0 0 0,-6 0 0 0,7 5 0 15,-7-5 0-15,6 0 0 0,1 4 0 0,0-4 0 0,-1 3 0 0,0-3 0 16,8 4 0-16,-2 0 0 0,2-4 0 0,-1 3 0 0,-1 1 0 0,8-4 0 0,-7 4 0 15,7-1 0-15,6 1 0 0,-6-4 0 0,5 4 0 0,-5-1 0 0,6-3 0 0,0 4 0 16,0-4 0-16,7 0 0 0,-8 4 0 0,9-4 0 0,-9 0 0 0,7 0 0 16,1 0 0-16,0-4 0 0,0 4 0 0,-8 0 0 0,9 0 0 0,-2-4 0 15,1 4 0-15,-1-3 0 0,-6 3 0 0,7-4 0 0,-8 4 0 0,1 0 0 16,7 0 0-16,-13-4 0 0,6 4 0 0,-7 0 0 0,1 4 0 0,0-4 0 0,-2 0 0 16,-4 0 0-16,-1 4 0 0,0-4 0 0,0 3 0 0,-7-3 0 0,8 4 0 0,-8 0 0 15,0-4 0-15,-6 3 0 0,7-3 0 0,0 4 0 0,-7-4 0 0,0 0 0 16,6 3 0-16,-6-3 0 0,0 0 0 0,0 0 0 0,0 0 0 0,0 0 0 15,0 0 0-15,0 0 0 0,0 0 0 0,0 0-677 0,0 0-195 0,0 0 4 0,0 0 29 16,0 0 34-16,0-3 42 0,-6-1 45 0,6 4 62 0,0-3 65 0,-7 3 83 16,7-4 86-16,-7 4 117 0,7 0 138 0</inkml:trace>
  <inkml:trace contextRef="#ctx0" brushRef="#br0" timeOffset="43482.44">11580 5898 0 0,'0'4'165'0,"0"-4"170"0,-6 7 74 0,6-3 57 0,0 3 49 0,0 0 45 15,0 1 43-15,0-1 39 0,0 4 40 0,6-4 39 0,-6 0 37 0,0 1 32 0,0 3 30 16,6-4-281-16,-6 4-353 0,8-4-186 0,-2 4 0 0,0-3 0 0,1 0 0 15,-1 2 0-15,1-3 0 0,0 1 0 0,5 2 0 0,-6 2 0 0,8-1 0 16,-8 0 0-16,8 0 0 0,-1 0 0 0,-1 0 0 0,2-1 0 0,5 1 0 16,-6 0 0-16,0 1 0 0,7-5 0 0,-8 0 0 0,8 0 0 0,0 1 0 0,-1-4 0 15,1-1 0-15,0 0 0 0,-1-3 0 0,1 0 0 0,6-3 0 0,-7 0 0 16,1-5 0-16,6 4 0 0,-7-6 0 0,7 3 0 0,0-4 0 0,-6-5 0 0,6 5 0 16,0-3 0-16,0 3 0 0,-6-4 0 0,6 4 0 0,0-3 0 0,-1 2 0 15,-5 2 0-15,6-1 0 0,1 0 0 0,-8 4 0 0,7-1 0 0,0 2 0 0,-6 1 0 16,6 1 0-16,-1 4 0 0,-5-3 0 0,6 3 0 0,-7 0 0 0,7 3 0 15,1-3 0-15,-1 4 0 0,-6 1 0 0,6-3 0 0,-1 2 0 0,1 0 0 0,-6 0 0 16,7 0 0-16,-1-1 0 0,-1 1 0 0,1-1 0 0,0 1 0 0,-6-1 0 16,6-3 0-16,0 4 0 0,0-4 0 0,-6 4 0 0,6-4 0 0,0 0 0 0,-7 0 0 15,1 0 0-15,-1 0 0 0,7 0 0 0,-6 0 0 0,-7 0 0 16,7 0 0-16,-1 0 0 0,-6 0 0 0,7 0 0 0,-7 4 0 0,0-4 0 0,0 3 0 0,-1-3 0 16,2 3 0-16,-8-3 0 0,7 4 0 0,-6 0 0 0,6 0 0 0,-7-4 0 15,1 3 0-15,0 1 0 0,-1-4 0 0,0 4 0 0,1-4 0 0,-7 3-496 16,0-3-300-16,7 0-65 0,-7 0 19 0,0 0 31 0,-7 4 43 0,7-4 41 15,-7 4 64-15,1-4 66 0,0 3 74 0,-8 1 75 0,1-4 104 0,0 4 106 0</inkml:trace>
  <inkml:trace contextRef="#ctx0" brushRef="#br0" timeOffset="44532.03">10974 6854 1 0,'-6'0'221'15,"6"0"137"-15,0-3 82 0,-6 3 69 0,6 0 66 0,0 0 62 0,-7-4 60 16,7 4 38-16,0 0 33 0,0 0 30 0,0 0 30 0,-6 0 25 0,6 0-82 0,0 4-771 15,0-4 0-15,-7 3 0 0,7-3 0 0,0 0 0 0,0 0 0 0,7 0 0 0,-7 0 0 16,0 4 0-16,0-4 0 0,0 3 0 0,0-3 0 0,6 0 0 0,-6 4 0 16,7-4 0-16,-7 0 0 0,6 0 0 0,0 3 0 0,1-3 0 0,0 0 0 15,-7 4 0-15,12-4 0 0,-4 0 0 0,-2 0 0 0,7 4 0 0,-7-4 0 16,1 0 0-16,6 3 0 0,-1-3 0 0,-4 0 0 0,4 5 0 0,-5-5 0 0,6 0 0 16,-7 0 0-16,7 0 0 0,1 0 0 0,-8 2 0 0,7-2 0 0,-6 0 0 0,5 0 0 15,-5 0 0-15,6 0 0 0,-6 0 0 0,-1 0 0 0,8 0 0 0,-8 0 0 16,0 0 0-16,0 0 0 0,1 0 0 0,0 0 0 0,-1 0 0 0,-6 0 0 15,7 0 0-15,-1-2 0 0,-6 2 0 0,6 0 0 0,-6 0 0 0,8 0 0 16,-8 0 0-16,0 0 0 0,6 0 0 0,-6 0 0 0,0 0 0 0,0 0 0 0,0 0 0 16,0 0-541-16,0 0-225 0,0 0-94 0,0 0 18 0,0 0 33 0,0 0 44 15,0 0 47-15,0 0 64 0,0 0 71 0,0-5 69 0,0 5 72 0,-6 0 101 0,6 0 102 16</inkml:trace>
  <inkml:trace contextRef="#ctx0" brushRef="#br0" timeOffset="45231.89">11568 6510 0 0,'0'-4'108'0,"0"0"164"0,0 1 79 0,0 3 67 0,0-4 66 0,0 0 53 0,0 4 51 15,0-3 48-15,0 3 51 0,0-4 37 0,0 4 36 0,0 0 36 0,0 0 33 16,0 0-233-16,-7 0-283 0,7 0-221 0,0 0-92 0,-7 0 0 0,7 4 0 15,-6-4 0-15,6 3 0 0,-7 1 0 0,7 0 0 0,-6 3 0 0,-1 0 0 16,0 1 0-16,7 3 0 0,-6 0 0 0,0 3 0 0,0 1 0 0,-8-1 0 0,8 6 0 16,-1 1 0-16,-6 1 0 0,6 4 0 0,1-1 0 0,0 1 0 0,0 0 0 15,-2 3 0-15,2-4 0 0,0 5 0 0,-1-1 0 0,0 1 0 0,1-5 0 0,6 4 0 16,0-3 0-16,-7 3 0 0,7-3 0 0,0 0 0 0,0-4 0 0,0 3 0 16,0-3 0-16,7-4 0 0,-7 4 0 0,6-3 0 0,-6-4 0 0,7-1 0 15,-7 1 0-15,7-1-427 0,-1-3-146 0,0 0-98 0,2 0-68 0,-2-3-55 16,0-1 33-16,7-4 46 0,-6 1 56 0,-1 0 57 0,7-8 54 0,-7 4 58 0,2-4 83 15,4-3 82-15,-6 4 76 0,8-5 77 0</inkml:trace>
  <inkml:trace contextRef="#ctx0" brushRef="#br0" timeOffset="45765.45">11685 6770 0 0,'0'0'118'0,"0"-4"173"0,0 1 90 0,0 3 64 0,0-4 54 15,0 4 46-15,0 0 38 0,0 0 36 0,0-3 36 0,0 3 24 0,0 0 27 0,0 0 17 16,0 0 18-16,0 0-245 0,0 0-290 0,0 0-71 0,6 0-35 0,-6 3-17 15,0-3-13-15,0 4-8 0,0-1-8 0,0 1-54 0,0-1 0 0,7 1 0 16,-7 4 0-16,0-2 0 0,0 6 0 0,0-5 0 0,0 4 0 0,0 4 0 0,0 0 0 16,0-1 0-16,-7 5 0 0,7-5 0 0,0 4 0 0,0 4 0 0,-6-3 0 15,6-1 0-15,-7 0 0 0,7 4 0 0,-7-3 0 0,7-1 0 0,-6-3 0 16,6-1 0-16,-6 1 0 0,6-1 0 0,-8-3 0 0,8-3 0 0,-6 3 0 16,6-4 0-16,0-3 0 0,0-1 0 0,-6 1 0 0,6 0 0 0,0-4 0 0,0 0 0 15,0-4 0-15,6 0 0 0,-6 1 0 0,0-5 0 0,0 1 0 0,6 0 0 0,-6-4 0 16,0 0 0-16,8 0 0 0,-2-4 0 0,-6 1 0 0,6-1 0 0,1-1 0 15,0-2 0-15,-1 4 0 0,1-4 0 0,-1 0 0 0,0-1 0 0,1 5 0 16,6-5 0-16,-7 5 0 0,1-2 0 0,0 6 0 0,-1-5 0 0,1 5 0 16,-1 2 0-16,0-2 0 0,2 2 0 0,-2 4 0 0,0 0 0 0,0 1 0 0,2 3 0 15,-2 0 0-15,0 0 0 0,-6 3 0 0,7 1 0 0,-1 3 0 0,-6 1 0 0,7-1 0 16,0 1 0-16,-1 2 0 0,-6 5 0 0,6-5 0 0,0 6 0 0,-6-2 0 16,8 1 0-16,-2 3 0 0,-6-3 0 0,6 4 0 0,-6-1 0 0,7-1 0 15,0-1 0-15,-7 2 0 0,6-3 0 0,-6-1 0 0,7 1 0 0,-7-1 0 0,6-3 0 16,0 1 0-16,-6-2 0 0,7-2 0 0,-7-1 0 0,7 0 0 0,-1-4 0 15,-6 3 0-15,6-6-559 0,-6 0-231 0,7 0-28 0,0-6-7 0,-1 3 36 0,-6 0 40 16,7-5 54-16,-1-3 57 0,0 4 60 0,1-4 61 0,0 0 75 0,-1 0 79 16,-6-3 97-16,6 3 107 0</inkml:trace>
  <inkml:trace contextRef="#ctx0" brushRef="#br0" timeOffset="45965.94">12154 6923 0 0,'-7'8'248'0,"7"-4"185"0,0-1 89 0,0 1 66 0,0 0 57 16,-7-4 45-16,7 3 39 0,0-3 44 0,0 0 37 0,7 4 36 0,-7-4 32 16,0 0 26-16,7 0-779 0,-1 0-125 0,-6 4 0 0,6-4 0 0,1-4 0 15,0 4 0-15,-1 0 0 0,0-4 0 0,1 1 0 0,6 3 0 0,-6-4 0 16,5 0 0-16,-4 1 0 0,4-1 0 0,1 0 0 0,0-3 0 0,0 3 0 0,1 1 0 16,-2-4 0-16,1 3 0 0,-6-3-410 0,6 2-253 0,0-1-179 0,0 1 7 15,-7 2 32-15,8-1 49 0,-8 0 47 0,0 1 62 0,7-1 61 0,-6 1 57 0,0 3 60 16,-1-4 85-16,0 1 87 0,1 3 89 0,0-4 135 0</inkml:trace>
  <inkml:trace contextRef="#ctx0" brushRef="#br0" timeOffset="46181.01">12584 6685 0 0,'0'0'238'0,"0"-3"190"0,0-1 96 16,0 4 73-16,0-3 62 0,0 3 49 0,0 0 42 0,0 0 38 0,0 3 31 0,-8-3 29 15,8 0 30-15,0 0 27 0,0 4-856 0,-6-4-49 0,6 3 0 0,0 1 0 16,0 0 0-16,0 3 0 0,0-3 0 0,6 3 0 0,-6 0 0 0,0 4 0 0,0-2 0 15,8 5 0-15,-8-3 0 0,0 3 0 0,0 4 0 0,6-3 0 0,-6 3 0 16,0 5 0-16,6-6 0 0,-6 5 0 0,0 1 0 0,0-1 0 0,0 0 0 16,0 0 0-16,0-4 0 0,0 3 0 0,6-3 0 0,-6 2 0 0,0-6 0 15,0 1 0-15,0 0 0 0,-6-5 0 0,6-2-269 0,0-1-360 0,0 1-158 0,0-5-19 16,-6 1 1-16,6-4 37 0,0 0 42 0,0-4 57 0,0 1 58 0,-6-5 59 0,6 1 61 16,0-1 88-16,-8-2 87 0,8-5 85 0,0 4 103 0</inkml:trace>
  <inkml:trace contextRef="#ctx0" brushRef="#br0" timeOffset="46431.7">12629 6450 0 0,'6'-10'220'0,"-6"-1"185"0,7 4 90 16,-7 0 68-16,0-5 58 0,7 9 52 0,-7-5 45 0,6 1 39 0,-6 3 36 16,6-3 31-16,0 4 27 0,-6-1 26 0,8 0-483 0,-2 4-394 0,0-3 0 15,1 3 0-15,0 0 0 0,-1 0 0 0,1 0 0 0,-1 3 0 0,8-3 0 0,-8 4 0 16,6 3 0-16,-5 0 0 0,6 1 0 0,-6-1 0 0,-1 4 0 0,8 0 0 15,-8 4 0-15,6-1 0 0,-4 5 0 0,-2-1 0 0,0 0 0 0,1 4 0 0,-1 4 0 16,-6-4 0-16,7 3 0 0,-7 5 0 0,7-4 0 0,-7 6 0 0,0-2 0 16,-7-1 0-16,7 0 0 0,0 4 0 0,-7-3 0 0,7 2 0 0,-6-2 0 0,-1-1 0 15,1 1 0-15,0-1 0 0,-2-4 0 0,2 0-5 0,0 2-709 16,0-1-77-16,-2-8-62 0,2 4 23 0,0-4 34 0,-1-3 45 0,7 0 51 0,-6-4 62 16,-1-4 64-16,0 0 71 0,7 0 73 0,-6-7 107 0,0 4 106 0</inkml:trace>
  <inkml:trace contextRef="#ctx0" brushRef="#br0" timeOffset="46915.92">13247 6953 0 0,'8'-4'115'16,"-8"1"168"-16,0-1 83 0,6-3 63 0,-6 3 56 0,0-4 45 0,6 1 42 16,-6 0 35-16,0 0 35 0,0 0 27 0,7-2 29 0,-7 2 28 0,0 0 23 15,6-4-235-15,-6 4-286 0,0 0-64 0,7-1-34 0,-1 2-23 0,-6-2-19 16,7 4-10-16,-1-3-67 0,0 3-11 0,2 0 0 0,-2-3 0 0,0 3 0 0,1 4 0 16,-1-4 0-16,1 4 0 0,-1 0 0 0,1 0 0 0,6 0 0 0,-6 4 0 15,-1-4 0-15,0 4 0 0,1 3 0 0,6-3 0 0,-7 0 0 0,1 3 0 0,-1 0 0 16,1-2 0-16,0 1 0 0,-1 2 0 0,7-1 0 0,-13 0 0 0,7 0 0 15,-1 1 0-15,0 0 0 0,1-6 0 0,0 7 0 0,-1-6 0 0,1 1 0 16,-7 0 0-16,6-1 0 0,0 1 0 0,2-4 0 0,-2 3 0 0,0-3 0 0,0-3 0 16,1 3 0-16,0-4 0 0,-1-3-67 0,1 0-587 0,-1-2-189 0,0-1-3 15,8-1 27-15,-8 0 32 0,0 0 36 0,8-4 56 0,-8 4 57 0,7-3 66 0,-6-1 70 16,0 0 92-16,5 1 94 0,-5-1 99 0,0 0 143 0</inkml:trace>
  <inkml:trace contextRef="#ctx0" brushRef="#br0" timeOffset="47381.4">14094 6814 0 0,'0'3'215'0,"-6"1"185"0,6-4 91 15,-7 4 76-15,7-1 66 0,0-3 54 0,-6 5 45 0,6-2 39 0,-7-3 36 0,7 3 33 16,0-3 28-16,0 4 29 0,-6-4-614 0,6 0-283 0,0 4 0 0,0-4 0 0,0 0 0 15,0 0 0-15,0 4 0 0,6-4 0 0,-6 0 0 0,7 3 0 0,-7-3 0 16,6 0 0-16,1 0 0 0,-7 0 0 0,6 0 0 0,7 0 0 0,-7 0 0 16,2 0 0-16,4 0 0 0,-5 0 0 0,6 0 0 0,0 0 0 0,-7 0 0 15,8-3 0-15,-2 3 0 0,2 0 0 0,-1-4 0 0,-1 4 0 0,2-4 0 0,-8 4 0 16,7-4 0-16,0 1 0 0,0 3 0 0,-6-3 0 0,6 3 0 0,-7-5 0 0,8 2 0 16,-8-1 0-16,0 4 0 0,1-4 0 0,-1 4 0 0,1-3 0 0,-1 3 0 15,-6-4 0-15,7 4 0 0,-7 0 0 0,6 0 0 0,-6 0 0 0,0 0 0 16,6 0 0-16,-6 0 0 0,0 0 0 0,0 0-153 0,0 0-528 0,0 0-181 15,0 0 5-15,0-4 27 0,0 4 44 0,0 0 44 0,8-3 63 0,-8-1 63 0,0 0 69 16,0 0 67-16,6 1 93 0,-6-4 91 0,0 3 90 0,6-3 137 0</inkml:trace>
  <inkml:trace contextRef="#ctx0" brushRef="#br0" timeOffset="47664.84">14569 6466 0 0,'0'-7'212'0,"0"2"178"16,0 1 74-16,0-2 62 0,0 6 57 0,0-4 47 0,0 0 49 0,0 4 39 0,0 0 36 16,0 0 31-16,0 0 30 0,0 0 29 0,7-3-53 0,-7 3-791 0,7 3 0 15,-7-3 0-15,0 4 0 0,0 0 0 0,6-1 0 0,-6 4 0 0,0-2 0 16,7 2 0-16,-7 4 0 0,6 0 0 0,-6 0 0 0,0 3 0 0,6 1 0 0,-6 3 0 16,0 1 0-16,8 2 0 0,-8 2 0 0,0 2 0 0,0 1 0 0,6-1 0 15,-6 5 0-15,0-1 0 0,0 4 0 0,0-4 0 0,-6 1 0 0,6 2 0 0,0-2 0 16,0-1 0-16,0 1 0 0,0-1 0 0,0-4 0 0,-8 0 0 0,8 2 0 15,0-5 0-15,0 0 0 0,0-4 0 0,0 4 0 0,0-7 0 0,0 3 0 16,0-3 0-16,0-4 0 0,0 3 0 0,-6-3 0 0,6-3 0 0,0 3-462 16,0-4-298-16,0 0-98 0,0 1 16 0,-6-1 30 0,6-3 45 0,0-1 45 15,0 1 62-15,-7-1 64 0,7-3 68 0,0 0 73 0,0 0 103 0,-6 0 102 0,6-3 124 0,0 3 125 16</inkml:trace>
  <inkml:trace contextRef="#ctx0" brushRef="#br0" timeOffset="56551.5">4397 6290 0 0,'0'-7'112'0,"0"-1"149"0,6 4 49 0,-6-2 49 0,0-2 45 0,6 1 53 16,-6 3 57-16,0-3 38 0,8 3 35 0,-8-3 25 0,6-1 24 0,-6 5 22 16,6-1 19-16,1-4-232 0,-1 5-280 0,1-1-28 0,-7 1 6 0,6-1-18 0,1 1-18 15,-1-1-38-15,0 0-35 0,2 1-1 0,-2 3-15 0,0 0 4 16,1 0 4-16,-1 0 9 0,1 0 4 0,0 3 9 0,-7 1 8 0,6 3 9 16,0 0 7-16,-6 0 8 0,7 5 5 0,0 2 7 0,-7 1 1 0,6 0-30 15,-6 3-63-15,6 0 0 0,-6 3 0 0,7 2 0 0,-7-1 0 0,7 0 0 0,-7 4 0 16,6-1 0-16,1-2 0 0,-7 2 0 0,6 1 0 0,-6-4 0 0,6 3 0 0,1-3 0 15,-7 1 0-15,7-5 0 0,-1 0 0 0,0 0 0 0,-6 1 0 0,8-5 0 16,-2-3 0-16,0 4 0 0,1-4 0 0,-7 1 0 0,6-6 0 0,1 2 0 16,-1-4 0-16,1 3 0 0,-1-7 0 0,8 3 0 0,-8-3 0 0,0-3 0 0,1-1 0 15,6-3 0-15,-7-1 0 0,1 2 0 0,6-6 0 0,-6-3 0 16,5 0 0-16,-5-3 0 0,6 0 0 0,-7-4 0 0,7 4 0 0,-6-8 0 0,0 4 0 0,5 0 0 16,-5-4 0-16,0 4 0 0,5-3 0 0,-5-2 0 0,0 6 0 0,-1-1 0 15,1 4 0-15,-1-4 0 0,-6 7 0 0,6-3 0 0,2 2 0 0,-8 2 0 16,6 3 0-16,-6 1 0 0,6 2 0 0,-6-2 0 0,0 6 0 0,0-4 0 15,6 5 0-15,-6-1 0 0,0 0 0 0,0 4 0 0,0 0 0 0,0 0 0 0,0 0 0 0,0 0 0 16,0 0 0-16,0 0 0 0,0 0 0 0,0 0 0 0,0 0 0 0,-6 0 0 16,6 0 0-16,0 0 0 0,-6 0 0 0,6 0 0 0,-6-3 0 0,6 3 0 15,-8 0 0-15,8-4-684 0,-6 4-187 0,0-4 0 0,6 1 27 0,-7-2 40 16,1 2 42-16,6-4 46 0,-7 3 64 0,0-3 69 0,7 0 79 0,-6 0 84 16,0-1 117-16,6-4 128 0</inkml:trace>
  <inkml:trace contextRef="#ctx0" brushRef="#br0" timeOffset="58514.24">6214 6213 0 0,'0'-4'76'0,"6"0"142"0,-6 1 55 0,0 3 41 0,0-4 33 0,6 4 38 16,-6 0 37-16,0 0 46 0,0 0 46 0,0 0 40 0,0 0 37 0,8 0 30 15,-8 4 28-15,0-1-189 0,6-3-230 0,-6 4-30 0,0 4 0 0,6-5 0 0,-6 0 0 16,0 5-10-16,7 0-12 0,-7-1-25 0,0 4-25 0,6 0-13 0,-6 0-14 15,0 0-5-15,0 3 0 0,0 0 0 0,0 6-2 0,7-6-72 0,-7 5-22 16,0-1 0-16,-7 4 0 0,7-4 0 0,0 3 0 0,0-1 0 0,0 1 0 0,-6 1 0 16,6-3 0-16,0 3 0 0,-7-4 0 0,7 0 0 0,-6 1 0 0,6-5 0 15,-6 1 0-15,6 0 0 0,-8-4 0 0,8 0 0 0,0-1 0 0,-6-2 0 0,6-1 0 16,0-3 0-16,-6-1 0 0,6 1 0 0,0 0 0 0,0-4 0 0,0-4 0 16,0 4 0-16,0-4 0 0,-6-3 0 0,6 0 0 0,0-1 0 0,6 1 0 15,-6-4 0-15,0 0 0 0,0 0 0 0,0-3 0 0,6-5 0 0,-6 4 0 16,0-3 0-16,6 0 0 0,2 0 0 0,-8-4 0 0,6 3 0 0,0 1 0 0,1-4 0 15,-1 4 0-15,1-1 0 0,0 1 0 0,-1 0 0 0,0 0 0 0,0 3 0 0,2 0 0 16,-2 1 0-16,7-1 0 0,-7 3 0 0,1 5 0 0,0-3 0 0,-1 2 0 16,0 1 0-16,1 4 0 0,0-5 0 0,-1 4 0 0,0 4 0 0,1-3 0 15,0 3 0-15,-1 0 0 0,1 0 0 0,-7 3 0 0,6 1 0 0,0 0 0 16,2 0 0-16,-2 2 0 0,0 2 0 0,-6 3 0 0,6-4 0 0,2 8 0 0,-2-4 0 16,-6 4 0-16,6-1 0 0,-6 1 0 0,7 3 0 0,-1 0 0 0,-6 1 0 0,7-1 0 15,-7 1 0-15,0-1 0 0,7 0 0 0,-7 0 0 0,6 1 0 0,0-1 0 16,-6-3 0-16,6-1 0 0,-6 1 0 0,8 0 0 0,-2-1 0 0,0-3 0 15,1 0 0-15,-1-3 0 0,1-1 0 0,0 0 0 0,-1-3 0 0,0 0-18 16,1-1-577-16,6-3-189 0,-7 0-30 0,8-3-3 0,-1-1 37 0,-7-3 42 0,7-1 51 16,0 1 54-16,-7-4 59 0,8 0 61 0,-1-4 73 0,-7 5 76 0,7-6 95 15,0 2 107-15</inkml:trace>
  <inkml:trace contextRef="#ctx0" brushRef="#br0" timeOffset="58883.13">6767 6367 0 0,'-6'4'204'0,"6"-1"182"0,0-3 86 0,0 4 69 0,0-1 61 15,0-3 50-15,0 4 49 0,0-4 47 0,0 4 39 0,0-4 37 0,0 0 35 16,0 0 30-16,6 0-363 0,-6 3-526 0,0-3 0 0,7 0 0 0,-7 0 0 16,6 0 0-16,0 0 0 0,2 0 0 0,-2-3 0 0,0 3 0 0,8 0 0 0,-8-4 0 15,7 4 0-15,0-4 0 0,0 1 0 0,0-1 0 0,0 1 0 0,0-1 0 0,7 0 0 16,-8 1 0-16,2-1 0 0,5 0 0 0,-6-3 0 0,6 3 0 0,-5-3 0 16,-1 3 0-16,6-3 0 0,-6 2 0 0,1 3 0 0,-2-6 0 0,2 4 0 15,-2-3 0-15,1 3 0 0,-6 1 0 0,6-1 0 0,-7 1 0 0,2-1 0 0,-2 0 0 16,0 4 0-16,0-4 0 0,1 4 0 0,-7-3 0 0,7 3 0 0,-7-3 0 15,6 3 0-15,-6-4 0 0,0 4-318 0,0 0-219 0,0 0-128 0,0 0-71 0,0 0-54 16,0 0 31-16,-6 4 46 0,6-4 51 0,-7 0 53 0,7 3 51 0,-7-3 52 16,1 3 74-16,0-3 74 0,0 4 77 0,-2-4 81 0</inkml:trace>
  <inkml:trace contextRef="#ctx0" brushRef="#br0" timeOffset="59930.96">7275 6202 0 0,'0'-4'85'0,"0"-3"146"0,0 4 55 16,0-5 41-16,0 5 38 0,0-6 41 0,0 7 40 0,0-6 46 0,0 4 47 0,0-3 35 15,7 3 31-15,-7 1 30 0,7-1 27 0,-7 1-200 0,0-1-245 0,6 0-34 16,0 4 1-16,-6 0-4 0,6-4-6 0,2 4-14 0,-2 0-19 0,0 0-25 15,1 4-27-15,-1-4-10 0,1 4-8 0,6 3-5 0,-7 0-3 0,1 0-2 0,6 4-4 16,-7 0 2-16,8 1 1 0,-8 2 2 0,1 1-8 0,5 3-54 0,-4 4 0 16,-2-4 0-16,6 4 0 0,-4 3 0 0,-2 2 0 0,0-5 0 0,1 3 0 15,-7 1 0-15,6 0 0 0,1 0 0 0,0-5 0 0,-7 5 0 0,6-4 0 0,-6-4 0 16,6 0 0-16,-6 1 0 0,0-4 0 0,6-4 0 0,-6 3 0 0,0-7 0 16,8 1 0-16,-8-1 0 0,6-3 0 0,-6-4 0 0,6 0 0 0,-6 0 0 0,7-4 0 15,-1 1 0-15,-6-5 0 0,7-3 0 0,0 0 0 0,-1-3 0 0,0-1 0 16,0 0 0-16,2-3 0 0,-2 0 0 0,7-4 0 0,-6 0 0 0,-1 0 0 15,7-5 0-15,-7 6 0 0,1-5 0 0,0 4 0 0,5 1 0 0,-5-1 0 0,0 0 0 16,-1 3 0-16,1-3 0 0,-1 8 0 0,1-5 0 0,-1 5 0 0,-6 3 0 0,7-1 0 16,-1 2 0-16,-6 3 0 0,6-1 0 0,-6 0 0 0,0 2 0 0,0 1 0 15,0-2 0-15,0 3-693 0,0 1-98 0,0 3-63 0,0-4 20 0,-6 4 34 16,6-3 43-16,-6 3 47 0,-1-4 65 0,7 4 69 0,-6-3 74 0,-1-1 76 16,1 0 106-16,-7 4 105 0</inkml:trace>
  <inkml:trace contextRef="#ctx0" brushRef="#br0" timeOffset="60481.46">6161 6055 0 0,'0'-3'71'0,"0"-1"143"0,0-3 55 0,0 4 46 15,0-1 42-15,-6-4 50 0,6 4 53 0,0 2 53 0,-6-3 54 0,6-2 37 16,-6 3 31-16,-2 0 29 0,8 4 25 0,-6-3-187 0,0 3-227 0,6-4-31 0,-7 4-1 15,1 0-13-15,-1 0-13 0,0 0-28 0,1 0-34 0,0 4-28 0,-1-1-30 16,0 1-5-16,1 3-37 0,0 2-55 0,-8 1 0 0,8 1 0 0,-1 0 0 16,1 4 0-16,0-1 0 0,-8 4 0 0,8 4 0 0,0-3 0 0,-2 7 0 0,2-4 0 15,0 7 0-15,-1-4 0 0,1 4 0 0,-1 4 0 0,1 1 0 0,6-1 0 16,-7-1 0-16,1 5 0 0,6 0 0 0,0-4 0 0,0 3 0 0,0 1 0 0,0 0 0 16,0-1 0-16,0-3 0 0,6 0 0 0,-6 1 0 0,7-5 0 0,-1 0 0 15,1 0 0-15,-1-7-382 0,7 3-116 0,-7-6-111 0,8 3-94 0,-1-7-79 16,0-1 28-16,0-3 44 0,7 1 53 0,-1-6 51 0,-6-2 47 0,7 0 47 0,-1-8 70 15,7 4 73-15,-6-7 77 0,-1 0 77 0</inkml:trace>
  <inkml:trace contextRef="#ctx0" brushRef="#br0" timeOffset="61031.99">7960 5741 0 0,'0'-5'121'15,"6"1"156"-15,-6 4 59 0,0-3 43 0,0 3 36 0,0 0 51 0,0 0 50 16,6 3 39-16,-6-3 42 0,0 0 28 0,7 4 23 0,-7-4 29 0,6 5 22 16,-6-2-236-16,7-3-285 0,-7 3-32 0,6 5 4 0,1-4 2 0,-1 3 1 15,0-3-26-15,2 3-26 0,-2 4-19 0,0-4-13 0,1 4-1 0,0 4-2 0,5-4-3 16,-5 3-3-16,-1 5-58 0,1-2-2 0,6 3 0 0,-7 1 0 0,1 5 0 16,0-4 0-16,-1 7 0 0,7-3 0 0,-13 3 0 0,6 4 0 0,1 0 0 0,-7 0 0 15,7 1 0-15,-7-2 0 0,0 5 0 0,0-1 0 0,0 1 0 0,-7-4 0 16,7 4 0-16,-7-1 0 0,1-2 0 0,6-2 0 0,-13 1 0 0,7 0 0 15,-1 1 0-15,0-5 0 0,1 0 0 0,-7-4 0 0,6 1 0 0,1 1 0 0,-1-6 0 16,-5 1 0-16,5-8 0 0,0 5 0 0,1-8 0 0,0 0-25 0,-8 0-535 0,8-7-112 16,6-1-82-16,-7 1-63 0,7-4 25 0,0-4 36 0,-6-3 49 0,6-4 49 15,0 0 65-15,0-4 64 0,0 0 86 0,0-3 85 0,6 0 86 0,-6-1 85 16</inkml:trace>
  <inkml:trace contextRef="#ctx0" brushRef="#br0" timeOffset="61314.42">8240 6250 0 0,'0'-4'148'0,"6"4"157"0,-6-4 56 0,6 1 52 16,-6 3 47-16,6-4 43 0,2 4 41 0,-8-4 34 0,6 4 29 0,-6-3 25 15,6-2 25-15,1 5 17 0,-1-3 18 0,1 0-265 0,0 3-318 0,-1-4-33 16,0 0 7-16,0 0-13 0,8 1-17 0,-8-1-15 0,1 1-15 0,6 3-7 0,0-4-8 16,-7 1 8-16,8-1 7 0,-8 4 16 0,7 0 17 0,-6-4 21 0,-1 8 23 15,7-4 16-15,-7 0 18 0,2 4 12 0,-2 3-139 0,0-4-7 0,0 4 0 16,-6 5 0-16,7-6 0 0,-7 6 0 0,0 3 0 0,0 0 0 0,0-1 0 0,0 0 0 15,0 5 0-15,-7-1 0 0,1 4 0 0,6-3 0 0,-6 2 0 0,0 2 0 0,-2-2 0 16,2 5 0-16,0-4 0 0,-7 0 0 0,6 0 0 0,0 0 0 0,1 0 0 16,0-4 0-16,0 1 0 0,-2-1 0 0,2 0 0 0,0-7 0 0,-1 4 0 15,0-8 0-15,1 4 0 0,-1-4 0 0,1-3-318 0,0 0-234 0,-2-4-75 16,8 0-92-16,-6-4-83 0,0-3 22 0,6-1 38 0,-6 1 61 0,6-4 62 0,-7 0 60 16,7 0 60-16,-7 0 87 0,7-3 81 0,0 0 72 0,-6-2 72 0,6 5 84 15,6-3 102-15</inkml:trace>
  <inkml:trace contextRef="#ctx0" brushRef="#br0" timeOffset="61468.48">8317 6454 0 0,'6'-7'86'0,"-6"4"161"0,8-5 81 15,-2 5 71-15,0-1 70 0,-6 0 55 0,7 1 48 0,-1 3 53 0,-6 0 47 16,7 0 50-16,0 0 48 0,-7 3 40 0,6 1 40 0,0-4-206 0,-6 4-256 16,8-1-303-16,-2 5-85 0,-6-5 0 0,6 0 0 0,0 6 0 0,1-2 0 0,0 0 0 15,-1 1 0-15,7-1 0 0,-7 0 0 0,2 4 0 0,-2-4 0 0,0 4 0 0,7-3 0 16,-6 3 0-16,-1-4 0 0,1 4 0 0,6-4 0 0,-6 0 0 0,-1 1 0 16,0-1 0-16,0 0 0 0,2 2-261 0,-2-6-214 0,-6 0-153 0,6 1-155 15,1-4-6-15,-7 0 13 0,0 0 46 0,6-4 50 0,-6 4 58 0,0-3 56 0,0-4 67 16,0 2 66-16,0-2 76 0,0-4 76 0,0 4 74 0,0-4 103 0</inkml:trace>
  <inkml:trace contextRef="#ctx0" brushRef="#br0" timeOffset="61664.87">8558 6349 0 0,'0'-4'118'0,"7"0"174"0,-7 1 92 0,6-1 66 0,-6 4 59 0,7-4 53 16,-7 4 49-16,7 0 45 0,-1-3 46 0,-6 3 40 0,6 0 40 0,-6-4 36 16,6 4 35-16,2-5-240 0,-8 5-514 0,6-2-99 0,0-2 0 0,8 4 0 0,-8-4 0 15,1 4 0-15,5-4 0 0,-5 0 0 0,6 4 0 0,-7-3 0 0,8-1 0 16,-1 1 0-16,0-4 0 0,0 3 0 0,-7 0 0 0,8-3 0 0,-2 4 0 0,1-5 0 15,0 1 0-15,0-1 0 0,1 1 0 0,-2-5 0 0,2 6 0 0,-1-2 0 16,-7-3 0-16,7 4 0 0,-6 0 0 0,-1 0-140 0,7-2-215 0,-6 2-44 0,-1 0-39 16,1 0-141-16,-7 3-139 0,6 1-2 0,0-1 22 0,-6 1 39 15,0-1 42-15,0 4 42 0,0 0 45 0,0 0 66 0,0 0 66 0,0 0 63 0,0 0 64 16,0-4 70-16,-6 4 107 0</inkml:trace>
  <inkml:trace contextRef="#ctx0" brushRef="#br0" timeOffset="61935.69">8806 5923 0 0,'0'-7'201'0,"-7"4"183"0,7-5 89 0,0 5 67 0,-6-1 59 0,6 0 50 16,0 4 48-16,-7-3 42 0,7 3 40 0,0-3 30 0,0 3 30 0,0 0 28 15,0 0-252-15,-6 0-615 0,6 0 0 0,0 3 0 0,0 0 0 0,0 1 0 0,6 0 0 16,-6 7 0-16,0-4 0 0,0 4 0 0,7 4 0 0,-7-1 0 0,6 1 0 16,-6 3 0-16,7 4 0 0,-7 1 0 0,6-2 0 0,0 8 0 0,-6 1 0 15,8-1 0-15,-2 4 0 0,-6 0 0 0,6 0 0 0,1 4 0 0,0-2 0 16,-7 3 0-16,6 2 0 0,1-3 0 0,-7 3 0 0,6-3 0 0,-6-1 0 0,6 1 0 15,-6 0 0-15,0-4 0 0,0-1 0 0,0 1 0 0,0-3 0 0,0 3 0 0,0-8 0 16,0 2 0-16,0-2 0 0,-6-4 0 0,0-2 0 0,-1 3 0 0,7-4 0 16,-6 1 0-16,-1-5 0 0,-6-2 0 0,7 2 0 0,-2-3 0 0,-4-1-212 15,-1-2-269-15,0-4-40 0,0 2-132 0,-1-6-138 0,2 0 7 0,-1 0 28 16,-7-2 57-16,7-6 60 0,0-3 61 0,-7-3 63 0,8-1 77 0,-1-3 76 0,-7-4 65 0,6-1 65 16,2-2 62-16,6-1 107 0</inkml:trace>
  <inkml:trace contextRef="#ctx0" brushRef="#br0" timeOffset="62047.45">8546 6641 0 0,'0'-18'107'16,"6"1"176"-16,0 1 101 0,1 5 76 0,-1 0 66 0,1 0 61 0,0 4 59 15,-1 3 49-15,6-3 48 0,-4 3 38 0,-2 4 34 0,7-3 29 0,-6 3 27 0,6 3-422 16,-7-3-449-16,7 4 0 0,0 0 0 0,-7-1 0 0,8 5 0 0,-1-5 0 16,-7 5 0-16,7-5 0 0,0 4 0 0,-7-3-105 0,8 3-409 0,-8-3-154 0,7 3-153 15,-6 2 2-15,-1-6 28 0,7 4 43 0,-7-3 45 0,2 3 63 0,-2-3 65 16,-6-1 62-16,6-3 63 0,1 4 90 0,-7-1 88 0,0-3 99 0,0 0 134 16</inkml:trace>
  <inkml:trace contextRef="#ctx0" brushRef="#br0" timeOffset="62782.22">5159 6425 0 0,'-7'0'157'0,"7"0"164"16,0 0 65-16,0-3 58 0,0 3 52 0,0 0 54 0,0 0 54 0,0 0 50 0,0 0 52 16,0 0 44-16,0 0 40 0,7 0 40 0,-7 0 36 0,6 0-270 0,-6 0-555 15,7 0-41-15,-1 0 0 0,0-4 0 0,2 4 0 0,4 0 0 0,-6 0 0 16,2-3 0-16,4 3 0 0,1-4 0 0,1 4 0 0,-2-4 0 0,2 0 0 16,-2 4 0-16,1-3 0 0,1-1 0 0,-2 0 0 0,8 1 0 0,-7-1 0 0,0 0 0 15,6 1 0-15,-5-1 0 0,-2 1 0 0,8-1 0 0,-7 0 0 0,1-3 0 0,-2 3 0 16,2 1 0-16,-2-1 0 0,1 0 0 0,1 1 0 0,-2-1 0 0,2 0 0 15,-8 1 0-15,7-1 0 0,-6-1 0 0,-1 5 0 0,1-2-75 0,-1-2-378 16,-6 0-92-16,6 0-88 0,1 4-79 0,-7-4-70 0,7 4 33 0,-7 0 46 0,0 0 56 16,0 0 54-16,0 0 52 0,0 0 54 0,0 0 76 0,-7 0 80 0,0 0 71 15,7 0 74-15</inkml:trace>
  <inkml:trace contextRef="#ctx0" brushRef="#br0" timeOffset="62997.5">5269 6550 0 0,'-6'7'209'0,"0"-3"186"0,6 3 90 0,-7-3 75 0,7 3 70 16,0-3 53-16,-7-1 47 0,7 1 38 0,0-4 32 0,0 4 35 0,0-1 30 16,0-3 31-16,0 5-561 0,7-5-335 0,0 0 0 0,-7 0 0 0,6 4 0 15,-6-4 0-15,6 0 0 0,0 0 0 0,2 3 0 0,-2-3 0 0,7 0 0 0,-7 0 0 16,8 3 0-16,-2-3 0 0,2 0 0 0,-2 0 0 0,2-3 0 0,-1 3 0 0,6 0 0 16,-6-3 0-16,7-1 0 0,-7 4 0 0,7-5 0 0,-8 2 0 0,8-5 0 15,-7 5 0-15,7-5 0 0,-8 5 0 0,8-4 0 0,-7 3-200 0,0-3-389 16,0-1-125-16,0 1-122 0,0 3 17 0,1-3 37 0,-2 0 49 0,-5 3 54 15,-1-3 61-15,7 3 64 0,-6 0 64 0,-7-3 65 0,6 3 90 0,-6-3 87 0,0 4 98 16,0-1 131-16</inkml:trace>
  <inkml:trace contextRef="#ctx0" brushRef="#br0" timeOffset="63214.43">5608 6172 0 0,'0'-4'179'15,"6"2"176"-15,-6 2 81 0,7-5 69 0,-7 5 64 0,7 0 56 0,-7 0 52 16,0 0 43-16,6 0 40 0,-6 5 36 0,6-5 37 0,-6 0 29 0,8 0 12 15,-8 2-874-15,6-2 0 0,-6 4 0 0,6-4 0 0,1 5 0 0,-1-5 0 16,-6 3 0-16,7 1 0 0,-1 0 0 0,1 3 0 0,-1-4 0 0,8 1 0 0,-8 3 0 16,0 1 0-16,1-2 0 0,-1 6 0 0,1-5 0 0,-1 4 0 0,1 4 0 0,-1-4 0 15,0 3 0-15,-6 5 0 0,8-4 0 0,-8 7 0 0,0-4 0 0,0 4 0 16,0 0 0-16,0 3 0 0,-8 1 0 0,8 0 0 0,-6 3 0 0,0-3 0 16,-1-1 0-16,1 4 0 0,-7-3-166 0,6 4-692 0,-5-5-11 0,-2 1 15 15,1-4 35-15,0 0 36 0,0 0 46 0,-7-7 49 0,8 3 65 0,-2-7 72 0,-5 0 76 16,6-3 83-16,-6-5 126 0,-1 0 156 0</inkml:trace>
  <inkml:trace contextRef="#ctx0" brushRef="#br0" timeOffset="63781.21">2990 5923 0 0,'6'4'152'16,"-6"-4"170"-16,7 4 77 0,0-4 58 0,-1 4 50 0,-6-1 42 0,6-3 39 15,1 4 31-15,0 0 23 0,-7-1 23 0,6 1 16 0,0 3 4 0,1-3 0 16,-7-1-320-16,7 1-375 0,-1 0-106 0,1 4-67 0,-1-5-66 0,0 0-67 16,8 5-172-16,-8-5-177 0,0 1-9 0,8 0 18 0,-8-1 27 0,7 1 29 0,-7 1 41 15,8-3 44-15,-8-2 66 0,8 4 65 0,-8-4 63 0,0 0 65 0,7 0 73 16,-6 0 120-16</inkml:trace>
  <inkml:trace contextRef="#ctx0" brushRef="#br0" timeOffset="64098.75">3342 5854 0 0,'0'-4'145'16,"0"0"167"-16,0 1 71 0,-7 3 63 0,7 0 54 0,0 0 46 0,-7 0 43 16,7 0 25-16,-6 0 21 0,0 3 18 0,6-3 14 0,-7 4 15 0,0 0 13 15,1 3-274-15,0-3-326 0,-7 7-70 0,6-5-33 0,0 3-50 0,1 2-54 16,-8 0-37-16,8-1-30 0,-6 5-9 0,5 0-2 0,-6-4 5 0,0 3 8 0,7 5 11 16,-8-5 14-16,2 5 18 0,-2-4 23 0,8 3 31 0,-7-4 34 0,-1 1 47 0,8 3 50 15,-6-3 38-15,4-4 40 0,2 3 22 0,-7-3 21 0,7 5 8 0,-1-5 4 16,0-4-5-16,1 3-8 0,0-2-12 0,6-1-18 0,-7-4-3 0,7 5-2 15,-7-4-9-15,7 0-12 0,0-4-10 0,0 3-14 0,0-3-2 0,7 4-1 16,-7-4 1-16,7 0 3 0,-1-4-51 0,0 4-41 0,1 0 0 0,0-3 0 0,6-1 0 16,-7 0 0-16,8 1 0 0,-2-2 0 0,1 2 0 0,0-4 0 0,0 3 0 15,7-3 0-15,-8 0 0 0,2 0 0 0,5-1 0 0,-5 0 0 0,4 2 0 0,-4-2 0 16,6-3 0-16,-7 4 0 0,-1-4 0 0,8 3 0 0,-7 1 0 0,0 0 0 16,0-4 0-16,0 3-127 0,-6 1-141 0,5-1-34 0,2 5-40 0,-8-4-37 15,1 3-22-15,-1-3-13 0,1 3-116 0,-1 1-122 0,-6 3 6 0,0 0 20 16,0 0 37-16,0 0 37 0,0 0 56 0,0 0 56 0,0 3 54 0,0 1 51 0,-6 3 59 15,6-3 59-15,-7 3 60 0,1 0 101 0</inkml:trace>
  <inkml:trace contextRef="#ctx0" brushRef="#br0" timeOffset="64282.09">3127 6367 0 0,'-7'7'105'0,"7"-3"163"0,0-1 80 0,0 1 71 0,0-4 71 0,0 4 55 0,0-4 48 15,7 0 39-15,-7 0 35 0,0 0 37 0,6 0 33 0,1 0 32 0,-1 0 30 16,0 0-230-16,2 0-284 0,-2-4-64 0,0 4-181 0,8-4-40 0,-8 1 0 0,7-1 0 15,-7 1 0-15,8-1 0 0,-2 0 0 0,2-3 0 0,-2 0 0 0,2-1-155 16,5 1-130-16,-6 0-60 0,0-2-57 0,0-1-165 0,0-1-169 0,0 4-4 0,0-4 19 16,0 0 41-16,1 0 46 0,-2 4 46 0,1-4 46 0,-6 3 62 0,-1 0 64 15,1 2 70-15,-1 2 71 0,0 0 76 0,-6 4 119 0</inkml:trace>
  <inkml:trace contextRef="#ctx0" brushRef="#br0" timeOffset="64480.7">3095 6586 0 0,'-8'8'170'16,"2"0"165"-16,6-1 69 0,0-4 65 0,-6 1 65 0,6 0 60 0,0-4 57 0,0 3 47 16,0-3 43-16,6 0 36 0,-6 0 38 0,0 0 31 0,6 0 32 0,-6-3-599 15,8 3-279-15,-2-4 0 0,0 0 0 0,7 1 0 0,-6 0 0 0,6-1 0 0,-1-4 0 16,2 4 0-16,-2-3 0 0,2 3 0 0,5-3 0 0,-5 0 0 0,4-1 0 16,2 1 0-16,0-4 0 0,-1 4 0 0,1-4 0 0,0 0 0 0,-1 0-200 15,1 0-199-15,0-4-49 0,-1 4-92 0,0-4-91 0,-6 4-57 0,7 0-46 0,-1-3 38 16,-6 3 48-16,7 0 45 0,-7-4 46 0,-7 4 64 0,8 4 62 0,-1-4 65 0,-7 4 65 15,0-1 66-15,-6 1 69 0</inkml:trace>
  <inkml:trace contextRef="#ctx0" brushRef="#br0" timeOffset="64699.42">3328 6133 0 0,'0'0'183'0,"0"0"178"0,0 0 87 0,-6 0 78 16,6 0 75-16,0 3 61 0,0 1 53 0,-6-1 43 0,6 1 36 0,0-1 32 15,0 5 29-15,-7 0 30 0,7-2-308 0,0 6-577 0,0-1 0 0,0-1 0 16,-7 5 0-16,7 4 0 0,0-1 0 0,0 0 0 0,0 4 0 0,0-1 0 0,-6 6 0 16,6-1 0-16,0-1 0 0,0 4 0 0,-6 0 0 0,6 1 0 0,0-1 0 15,-7 1 0-15,7-1 0 0,0 1 0 0,-6 2 0 0,6-2 0 0,0-1 0 16,-7-4 0-16,0 5 0 0,1-5-253 0,6 1-219 0,-6 0-163 0,-2-4-169 16,2-1 6-16,0 1 30 0,-7-3 45 0,6-1 48 0,1 1 53 0,-1-5 53 0,1 1 60 15,-8-1 60-15,8-2 85 0,0-2 84 0,0 1 82 0,-2-7 126 0</inkml:trace>
  <inkml:trace contextRef="#ctx0" brushRef="#br0" timeOffset="65231.53">3348 6729 0 0,'13'-3'95'16,"-7"-1"160"-16,1 0 79 0,0 1 64 0,5-1 59 0,-4 4 42 0,-2-4 38 0,0 4 29 16,7-3 24-16,-6 3 25 0,-1-4 23 0,7 4 19 0,-7-4 19 0,8 1-227 15,-8-1-268-15,7 0-95 0,-6 1-69 0,6-1-67 0,0 1-66 0,0-5-45 16,-7 1-41-16,8 0-35 0,-1-1-33 0,-1 1-12 0,-5-4-7 0,6 0-19 0,-7 1-22 15,8 1-29-15,-8-2-25 0,7 0 8 0,-6 1 16 0,-1-1 41 0,1 3 43 16,-1 1 46-16,0-4 47 0,2 7 64 0,-2-3 62 0,-6 3 31 0,6 1 24 16,-6-1 25-16,0 4 25 0,0 0 51 0,0 0 52 0,0 4 43 0,0-1 43 15,0 1 12-15,-6 0 7 0,6 3-6 0,0 0-7 0,-6-3-28 0,6 3-30 0,0 1-12 16,-8-1-9-16,8 0 4 0,0 0 10 0,-6 1 0 0,6-1-1 0,-6-3-5 16,6 4-1-16,0-4 1 0,-7 2 2 0,7-2 1 0,0 0-4 0,-6-1-3 0,6 1-3 15,0 3-10-15,0-3-6 0,0-4-14 0,0 3-14 0,-7 5-20 0,7-4-21 16,0-1-19-16,0 1-16 0,0 0-14 0,-6-1-12 0,6 5-7 0,0-1-4 15,0-4-8-15,-7 8-6 0,7-3-7 0,-6-1-5 0,6 4 0 0,-6-4-3 16,-2 4-4-16,8 5-3 0,-6-6-1 0,0 5-3 0,-1-1-1 0,0 1 0 0,1 0-7 16,0-1-13-16,-1 1-2 0,-6 3-2 0,6-4 0 0,1 2 4 0,-7 2 4 15,6-3 7-15,-6-1 8 0,7 1 9 0,-7 0 5 0,6-1 4 0,-5-3 11 0,-2 3 11 16,8-2 19-16,-7-6 20 0,6 6 16 0,1-4 16 0,-7-1 6 0,7 0 8 16,-2-3-2-16,2 0-1 0,0-1-3 0,6 1-4 0,-7 0 3 0,0-4-1 15,7 3 3-15,-6-3 0 0,6 0 7 0,0 0 8 0,0 0 1 0,0 0-102 16,0 0 0-16,0 0 0 0,6-3 0 0,-6-1 0 0,0 0 0 0,7 4 0 15,0-3 0-15,-1-1 0 0,0 0 0 0,2 1 0 0,-2-1 0 0,7-3 0 16,-7 3 0-16,7 0 0 0,0 1 0 0,-7-6 0 0,8 7 0 0,-1-2 0 0,0 0 0 0,6 0 0 16,-5 0 0-16,-2 1 0 0,8-1 0 0,-1-3 0 0,-5 4 0 0,6-1 0 15,-8 0 0-15,8 0 0 0,-7 1 0 0,7 0 0 0,-8-1 0 0,8 0 0 16,-1 0 0-16,-5 1 0 0,-2 3 0 0,2-4 0 0,5 0 0 0,-6 1 0 16,-6-1 0-16,5 0 0 0,2 1 0 0,-8-1 0 0,7 0 0 0,-6 1-374 0,-1-1-307 15,1 0-170-15,-1-3 7 0,0 7 33 0,-6-4 44 0,8 1 49 0,-8 3 63 0,0 0 64 16,0 0 66-16,0 0 64 0,0 0 89 0,0 0 88 0,6 3 89 0,-6-3 133 15</inkml:trace>
  <inkml:trace contextRef="#ctx0" brushRef="#br0" timeOffset="74198.3">15409 8748 0 0,'8'8'173'16,"-8"3"177"-16,0-4 85 0,6 4 65 0,-6-4 58 0,6 0 57 0,1 4 53 16,0-3 46-16,-1-1 45 0,0 0 38 0,1 1 33 0,-1-1 33 0,1-3 28 15,0-1-853-15,5 4-38 0,-5-3 0 0,6-4 0 0,-7 4 0 0,8-4 0 0,-1 0 0 16,-1 0 0-16,2 0 0 0,-2 0 0 0,2 0 0 0,-1-4 0 0,7 4 0 0,-8-4 0 15,8 1 0-15,-7-1 0 0,7 1 0 0,-8-1 0 0,8-3 0 0,-7 3 0 16,7-3 0-16,-8 3 0 0,8 0 0 0,-7 1 0 0,0-5 0 0,6 5 0 16,-5-1 0-16,-2 0 0 0,-4 4 0 0,4-4 0 0,-5 1 0 0,6 3 0 15,-6 0 0-15,-1 0 0 0,0 0-20 0,0 0-373 0,-6 0-59 0,8 0-58 0,-8 3-133 16,0-3-134-16,6 0 22 0,-6 4 44 0,0-4 48 0,0 4 51 0,0 0 48 16,-6 3 49-16,-2-3 70 0,8-1 69 0,-6 1 66 0,0 0 67 0,0-1 80 0,-8 1 124 15</inkml:trace>
  <inkml:trace contextRef="#ctx0" brushRef="#br0" timeOffset="74413.6">15468 9082 0 0,'-6'10'242'0,"-7"5"193"0,7 0 96 0,-1-4 72 0,7 0 57 16,-7 0 51-16,1-4 43 0,6 3 40 0,0-1 40 0,-6-6 32 0,6 5 32 16,0-5-35-16,6 4-863 0,-6-3 0 0,6 0 0 0,-6-4 0 0,7 3 0 15,0-3 0-15,5 0 0 0,-5 0 0 0,6 0 0 0,0 0 0 0,0-3 0 0,6 3 0 16,-5 0 0-16,5-4 0 0,1 0 0 0,-1 1 0 0,1 3 0 0,0-7 0 15,6 3 0-15,-7 0 0 0,1-4 0 0,-1 4 0 0,7 1 0 0,-6-4 0 0,0 3 0 16,-2 1 0-16,2-5 0 0,-1 5 0 0,1-1 0 0,0 1-114 0,-1 3-771 16,-5 0-3-16,4 0 26 0,-4 0 34 0,-1 0 37 0,0 0 46 0,0 0 49 15,0 0 70-15,-6 3 73 0,5-3 84 0,-5 0 88 0,0 0 123 0,6 0 163 0</inkml:trace>
  <inkml:trace contextRef="#ctx0" brushRef="#br0" timeOffset="75048.38">16843 8180 0 0,'0'4'181'15,"-7"-4"174"-15,7 4 76 0,0-4 64 0,0 0 58 0,0 4 55 0,0-4 52 16,0 0 51-16,0 3 52 0,0-3 42 0,0 0 41 0,7 4 34 0,-7-4 23 0,0 0-903 15,6 3 0-15,-6-3 0 0,6 4 0 0,2-4 0 0,-2 3 0 0,0 1 0 0,8-4 0 16,-8 4 0-16,7 0 0 0,0-4 0 0,0 3 0 0,-1 0 0 0,8 2 0 16,0-5 0-16,-1 3 0 0,1-3 0 0,0 4 0 0,5-4 0 0,1 0 0 15,1 0 0-15,-1 0 0 0,0 0 0 0,7 0 0 0,-7-4 0 0,6 4 0 16,1-3 0-16,-1 3 0 0,1-5 0 0,-1 2 0 0,1-4 0 0,-1 3 0 0,1 0 0 16,-1 1 0-16,1-1 0 0,-7 1 0 0,7-1 0 0,-7 1 0 0,0-1 0 15,0 0 0-15,0 0 0 0,-7 0 0 0,7 4 0 0,-6-2 0 0,-7 2 0 0,7-4 0 16,-8 4 0-16,2 0 0 0,-8-5 0 0,7 5 0 0,-7 0 0 0,-6 0 0 15,8 0 0-15,-2 0 0 0,-6 0 0 0,0 0 0 0,0 0 0 0,0 0 0 16,0 0 0-16,0-3 0 0,-6 3 0 0,-2-4 0 0,2 4 0 0,0-4 0 0,-1 4 0 16,1-3-49-16,-8 3-614 0,2-4-184 0,-2 4-1 0,8-4 22 0,-14 4 41 15,7 0 42-15,1 0 59 0,-2-3 58 0,2 3 62 0,-8 3 67 0,7-3 86 0,-7 0 88 16,8 0 95-16,-8 4 131 0</inkml:trace>
  <inkml:trace contextRef="#ctx0" brushRef="#br0" timeOffset="75582.05">17096 8257 0 0,'-12'7'237'0,"-2"-2"200"0,2 1 109 16,-1-2 73-16,-1 4 59 0,8-5 45 0,-8 1 41 0,8 3 34 0,-6-4 30 15,5 1 29-15,0 0 28 0,1 0-66 0,6 0-819 0,-7-4 0 0,7 4 0 16,-6-2 0-16,12 3 0 0,-6-2 0 0,0 1 0 0,7 0 0 0,-1 3 0 16,1-3 0-16,6 2 0 0,-1 2 0 0,-4-1 0 0,11 1 0 0,-6-1 0 0,6 0 0 15,-5 1 0-15,5 3 0 0,7-4 0 0,-6 4 0 0,0 0 0 0,5-4 0 0,1 5 0 16,0-5 0-16,1 4 0 0,-1-4 0 0,0 4 0 0,0 0 0 0,-1-4 0 15,8 4 0-15,-7-3 0 0,0 3 0 0,0-1 0 0,-6-2 0 0,6 3 0 16,0 0 0-16,-6 0 0 0,0 1 0 0,-1-2 0 0,0 1 0 0,-6 0 0 16,7 4 0-16,-7-5 0 0,-6 5 0 0,5 0 0 0,-5-4 0 0,-1 3 0 0,-6 6 0 15,0-6 0-15,0 4 0 0,0-4 0 0,-6 5 0 0,-1 3 0 0,1-4 0 0,-7 0 0 16,0 5 0-16,-1-5 0 0,2 3 0 0,-8 2 0 0,1 2 0 0,-1-3 0 16,0 3 0-16,-5-2 0 0,-1 3 0 0,-1-1 0 0,1 1 0 0,-6-1 0 15,6 4 0-15,-1-3 0 0,-5 4 0 0,-1-5 0 0,7 5 0 0,-6-4 0 0,5 3 0 16,-5-4 0-16,7 1 0 0,-1-1 0 0,-1 1 0 0,1-4 0 0,0 0 0 15,0 0 0-15,7-4 0 0,-1 1 0 0,0-5 0 0,1 1 0 0,5-1 0 0,2-3 0 16,-1 0 0-16,0-3 0 0,6 0 0 0,-5-1 0 0,4-4 0 0,2 1 0 16,6-1 0-16,-6 1 0 0,6-4 0 0,0 4 0 0,0-4 0 0,0 0 0 15,0 0 0-15,6 0 0 0,0 0 0 0,2-4 0 0,-2 4 0 0,7 0 0 16,0-4 0-16,0 4 0 0,-1-3 0 0,8 3 0 0,0-4 0 0,-1 4 0 0,1-3 0 0,6-1 0 16,1 1 0-16,-2-1 0 0,8 0 0 0,-8 1 0 0,8-2 0 0,-1 3 0 15,8-2 0-15,-7-1 0 0,-1-2 0 0,7 3 0 0,0 1 0 0,1-4 0 16,-8 3 0-16,7 0 0 0,0-3 0 0,1 3 0 0,-8-3 0 0,7 3 0 0,0-3 0 15,-7 3 0-15,1 1 0 0,-1-1 0 0,1 0 0 0,-7 1 0 0,0-1 0 16,0 0 0-16,1 0 0 0,-9 4 0 0,2-3 0 0,0 3 0 0,-1-4 0 16,-5 4 0-16,-2 0 0 0,2 0 0 0,-8 0 0 0,7 0 0 0,-7 0 0 0,2 0 0 15,-2 0 0-15,0 0 0 0,-6 0 0 0,0 0 0 0,0 0 0 0,0 0 0 16,0 0 0-16,0-3 0 0,0 3-59 0,0 0-829 0,-6-4-2 0,0 4 23 16,-2-4 35-16,2 4 34 0,0 0 43 0,-1-3 46 0,1 3 70 0,-1 0 78 0,-6 0 91 15,7 0 95-15,-8 0 121 0,8 0 160 0</inkml:trace>
  <inkml:trace contextRef="#ctx0" brushRef="#br0" timeOffset="76464.34">17624 10056 0 0,'0'0'181'0,"0"0"171"0,0 0 73 0,0 0 62 0,0 0 53 0,0 0 52 15,0 0 48-15,0-4 40 0,0 4 37 0,-6-3 35 0,6 0 31 0,-7-3 30 0,7 3 31 16,-6 0-459-16,6 0-385 0,-6-5 0 0,6 4 0 0,-8-3 0 0,8 0 0 15,-6-1 0-15,0 1 0 0,6 0 0 0,-7-1 0 0,7 1 0 0,-7-4 0 16,1 4 0-16,6 3 0 0,-6-3 0 0,-1-1 0 0,1 1 0 0,6 4 0 16,-7-1 0-16,0 0 0 0,7 1 0 0,-6 3 0 0,0-4 0 0,-1 4 0 0,0 0 0 15,7 0 0-15,-6 4 0 0,-1-1 0 0,1 1 0 0,0 0 0 0,-1 3 0 0,-6 0 0 16,7 4 0-16,-2-4 0 0,2 4 0 0,0 0 0 0,-1 0 0 0,1 4 0 16,-1-1 0-16,1 2 0 0,6-1 0 0,-7-1 0 0,1 4 0 0,0-3 0 15,6 3 0-15,-8-4 0 0,8 5 0 0,0-5 0 0,-6 1 0 0,6 4 0 0,0-8 0 16,0 3 0-16,6-3 0 0,-6 0 0 0,0 0 0 0,8 0 0 0,-8-4 0 15,6 1 0-15,-6-1 0 0,6-3 0 0,1 3 0 0,-1-3 0 0,1-4 0 0,-1 3 0 16,1-3 0-16,-1-3 0 0,8-1 0 0,-8 0 0 0,0-3 0 0,8 0 0 16,-8-1 0-16,7-3 0 0,-7 0 0 0,8-4 0 0,-2 1 0 0,-5-4 0 15,6 0 0-15,0-1 0 0,-7 1 0 0,8-4 0 0,-2 0 0 0,-4 0 0 0,4 0 0 16,-5-3 0-16,6 2 0 0,-7 1 0 0,1 0 0 0,-1-3 0 0,8 3 0 16,-8 4 0-16,-6-5 0 0,6 5 0 0,1-4 0 0,0 7 0 0,-7-3 0 0,6 0 0 15,-6 3 0-15,0 1 0 0,6-2 0 0,-6 6 0 0,0-5 0 0,0 5 0 16,0 2 0-16,0-3 0 0,0 4 0 0,0-1 0 0,0 0 0 0,0 2 0 15,0 2 0-15,0-4 0 0,0 5 0 0,0-1 0 0,0 1 0 0,0-1 0 16,-6 1 0-16,6 3 0 0,0-4 0 0,0 4 0 0,0 0 0 0,0-4 0 0,0 4 0 16,0 0 0-16,0 0 0 0,0 0 0 0,0-3 0 0,0 3 0 0,0 0 0 0,0 0 0 15,0 0 0-15,0 0 0 0,0 0 0 0,0 0 0 0,0 0 0 0,0 0 0 16,0 0 0-16,0 0 0 0,0 0 0 0,0 0 0 0,0 0 0 0,0 3 0 16,0-3 0-16,0 4 0 0,0-4 0 0,-6 4 0 0,6-1 0 0,0 1 0 15,0-1 0-15,0 4 0 0,0 1 0 0,0-1 0 0,-7 4 0 0,7 0 0 0,0 0 0 16,0 4 0-16,-7-1 0 0,7 1 0 0,0 4 0 0,-6-1 0 0,6 0 0 0,0 4 0 15,-6 0 0-15,6-3 0 0,-8 2 0 0,8 2 0 0,0-1 0 0,-6 3 0 16,6-3 0-16,0-4 0 0,0 4 0 0,0 1 0 0,0-5 0 0,0 0 0 16,0 0 0-16,0 1 0 0,6-5 0 0,-6 1 0 0,8-1 0 0,-8 1 0 15,6-4 0-15,-6 4 0 0,6-7 0 0,1 2 0 0,0-3 0 0,-1 5 0 0,-6-9 0 16,6 4 0-16,1 1 0 0,-1-5 0 0,1 1 0 0,0 3 0 0,-1-7 0 16,-6 4 0-16,6 0 0 0,1-4 0 0,-7 0 0 0,7 0 0 0,-7 0-421 0,6 0-455 15,-6-4-4-15,0 4 29 0,6-4 34 0,-6 1 38 0,7-1 50 0,-7 0 53 16,0 1 77-16,0-5 79 0,0 4 98 0,0-2 97 0,0-2 104 0,-7 1 146 15</inkml:trace>
  <inkml:trace contextRef="#ctx0" brushRef="#br0" timeOffset="77898.73">18816 8077 0 0,'-6'4'176'16,"6"-4"174"-16,-7 0 80 0,7 4 63 0,-7-4 60 0,7 0 50 0,-6 4 50 0,6-4 36 0,0 0 34 15,-7 3 32-15,7-3 34 0,0 0 41 0,0 0 44 0,0 0-601 0,0 0-273 16,0 0 0-16,7 0 0 0,-7 4 0 0,6-4 0 0,1 0 0 0,0 0 0 15,-1 0 0-15,8 0 0 0,-2 0 0 0,1 0 0 0,0 0 0 0,6-4 0 16,-5 4 0-16,12 0 0 0,-7 0 0 0,7-3 0 0,0-1 0 0,1 4 0 0,-1-4 0 16,6 0 0-16,-5 1 0 0,5-1 0 0,1 1 0 0,-1-5 0 0,1 5 0 15,-1-4 0-15,1 3 0 0,-1 1 0 0,1-6 0 0,-7 6 0 0,6-5 0 0,1 5 0 16,-7-1 0-16,0-3 0 0,0 3 0 0,0 1 0 0,0-1 0 0,-6 0 0 16,0 4 0-16,-1-3 0 0,0 3 0 0,-6-4 0 0,1 4 0 0,-2 0 0 15,1-4 0-15,0 4 0 0,-6 0 0 0,-1 0 0 0,1 0 0 0,0 0 0 16,-1 0 0-16,0 0 0 0,-6 0 0 0,7 0 0 0,-7 0 0 0,0 0 0 0,0 0 0 0,0 0 0 15,0 0 0-15,0 0 0 0,0 0 0 0,0-3 0 0,0 3 0 0,0-4-471 16,0 4-248-16,0-4-133 0,-7 4 9 0,1-3 32 0,6-1 41 0,-6 4 44 16,-1-4 69-16,0 4 69 0,1 0 73 0,-1-3 69 0,-6 3 96 0,0 0 93 0,7 0 98 15,-8 0 132-15</inkml:trace>
  <inkml:trace contextRef="#ctx0" brushRef="#br0" timeOffset="78414.08">18940 8103 0 0,'-13'4'203'0,"6"-4"184"0,-6 0 90 0,7 0 77 0,-8 4 71 16,8-4 52-16,0 3 45 0,-1-3 35 0,7 4 32 0,-6-4 38 0,-1 4 34 15,7-4 30-15,0 3-470 0,0 1-421 0,0-1 0 0,7 1 0 0,-7 0 0 16,6-1 0-16,-6 5 0 0,7-5 0 0,-1 5 0 0,8 0 0 0,-8-2 0 0,6 2 0 16,2 3 0-16,-1-4 0 0,0 4 0 0,0-3 0 0,7 3 0 0,-1 0 0 0,1-1 0 15,0 1 0-15,-2 0 0 0,9-3 0 0,-7 3 0 0,5-1 0 0,1 2 0 16,-6-4 0-16,6 2 0 0,0 1 0 0,-1 0 0 0,-5 0 0 0,7-4 0 15,-1 4 0-15,-7 0 0 0,7 0 0 0,-6-3 0 0,0 3 0 0,-1 0 0 16,0-1 0-16,0 1 0 0,1-3 0 0,-6 3 0 0,-1 0 0 0,-1-4 0 0,2 4 0 16,-2-3 0-16,-5 3 0 0,0-4 0 0,-1 0 0 0,1 4 0 0,-7-4 0 15,6 1 0-15,-6 3 0 0,0-4 0 0,0 4 0 0,-6-4 0 0,6 5 0 0,-7-1 0 16,1 0 0-16,-8 3 0 0,8-3 0 0,-7 4 0 0,0-1 0 0,0 1 0 16,-7 0 0-16,8 3 0 0,-8 1 0 0,0-1 0 0,1 0 0 0,-1 0 0 15,-6 4 0-15,7 0 0 0,-7-4 0 0,0 4 0 0,-1 1 0 0,7-1 0 0,-5 3 0 16,-1-2 0-16,0-5 0 0,0 3 0 0,6 2 0 0,-5-1 0 0,5-4 0 15,0 4 0-15,1-4 0 0,-1 0 0 0,7-3 0 0,-7-1 0 0,8 2 0 0,-2-2 0 16,8-3 0-16,-7-4 0 0,6 4 0 0,1-3 0 0,-1-1 0 0,7-3 0 16,0 3 0-16,0-3 0 0,0-1 0 0,0 1 0 0,7 0 0 0,-1-4 0 15,1 3 0-15,0-3 0 0,5 4 0 0,-6-4 0 0,8 4 0 0,-1-4 0 0,7 0 0 16,0 3 0-16,-2-3 0 0,2 0 0 0,-1 0 0 0,1 0 0 0,6 0 0 16,1 0 0-16,-1-3 0 0,-1 3 0 0,7-4 0 0,-5 4 0 0,5-4 0 0,-6 4 0 15,7-3 0-15,-1-1 0 0,1 0 0 0,-7 1 0 0,7 3 0 0,-1-4 0 16,-6 0 0-16,7 1 0 0,-7-1 0 0,0 0 0 0,0 4 0 0,1-3 0 15,-2-1 0-15,1 0 0 0,-6 1 0 0,0-1 0 0,-1 0 0 0,1 1 0 0,-8-1 0 16,8 0 0-16,-7 1 0 0,0-1 0 0,-6 0 0 0,5 1 0 0,2 3 0 16,-8-4 0-16,0 1 0 0,1-1 0 0,-7 0 0 0,0 1-491 0,7 3-319 0,-7 0-55 15,0 0 20-15,0 0 35 0,0 0 40 0,-7 0 49 0,0 0 59 0,1 3 64 16,0-3 73-16,0 4 74 0,-8 0 108 0,8 3 111 0</inkml:trace>
  <inkml:trace contextRef="#ctx0" brushRef="#br0" timeOffset="79015.92">19070 9645 0 0,'0'-7'145'16,"7"4"174"-16,-7-4 86 0,0 3 72 0,6 0 64 0,-6 1 55 0,0-2 52 0,0 5 41 15,0-2 35-15,0 2 36 0,0 0 32 0,0 0 31 0,0 0 26 0,0 2-426 16,-6-2-423-16,6 5 0 0,0-2 0 0,-7 1 0 0,7 3 0 0,-7 0 0 16,7 0 0-16,0 5 0 0,-6-1 0 0,0 0 0 0,0 3 0 0,6 4 0 0,-8 1 0 15,2-1 0-15,0 4 0 0,-1 0 0 0,-6 0 0 0,6 4 0 0,1-1 0 16,0 0 0-16,-2-2 0 0,2 3 0 0,-6-4 0 0,5 3 0 0,0-3 0 16,1-4 0-16,-1 5 0 0,7-9 0 0,-6 5 0 0,-1-5 0 0,7-3 0 0,-7 0 0 15,7 0 0-15,0-4 0 0,0 1 0 0,-6-5 0 0,6 1 0 0,0 0-279 16,0-1-91-16,0-3-33 0,0 0-33 0,0 0-57 0,0-3-58 0,6-1-73 15,-6 0-67-15,0 1 30 0,7-5 45 0,-7 1 55 0,7 0 55 0,-1-4 61 0,-6 4 58 16,7-4 45-16,-1-4 43 0,1 4 57 0,-7-4 59 0,7 0 82 0,-1 1 100 16</inkml:trace>
  <inkml:trace contextRef="#ctx0" brushRef="#br0" timeOffset="79264.14">19135 9601 0 0,'0'-7'154'0,"0"0"172"0,0 0 76 0,0 3 69 0,0 0 63 0,0-3 57 16,0 3 54-16,0 1 40 0,-7 3 37 0,7-4 30 0,0 4 28 0,0-4 24 15,0 4 22-15,0 0-327 0,0 0-499 0,0 0 0 0,0 0 0 0,0 0 0 0,0 4 0 16,0-4 0-16,0 7 0 0,0-3 0 0,0 3 0 0,7 1 0 0,-7-1 0 16,7 4 0-16,-7 1 0 0,6-2 0 0,1 5 0 0,-7 3 0 0,6-3 0 15,1 3 0-15,0 4 0 0,-1 0 0 0,-6 0 0 0,12 4 0 0,-12-4 0 0,8 3 0 16,-2 1 0-16,0-1 0 0,1 5 0 0,-1-5 0 0,-6 1 0 16,7 0 0-16,0-1 0 0,-7-2 0 0,6 2 0 0,-6-3 0 0,0 0 0 0,0 0 0 15,0-4 0-15,0 0 0 0,0 2 0 0,0-6 0 0,0 0 0 0,-6-3 0 0,6 0 0 16,0 0 0-16,-7-4 0 0,7 1 0 0,-7-5-6 0,1 5-361 0,6-8-37 15,-7 3-21-15,1-3-18 0,0-3-83 0,-2-1-82 0,2 0-46 0,0 1-33 16,0-5 35-16,-8-3 45 0,8 4 56 0,-7-8 57 0,6 5 66 0,-6-5 63 0,7 0 55 16,-8-3 53-16,8 3 48 0,-7-3 54 0</inkml:trace>
  <inkml:trace contextRef="#ctx0" brushRef="#br0" timeOffset="79397.59">19025 10012 0 0,'-7'-11'117'0,"0"0"165"0,1 4 80 16,-1-1 67-16,1 1 59 0,0 3 51 0,6 1 46 0,-8-1 37 16,8 4 33-16,0 0 29 0,-6 0 20 0,6 0 24 0,0-4 23 0,0 4-232 0,0 4-280 15,0-4-51-15,0 0-16 0,0 0-45 0,0 0-127 0,0 0 0 0,6 0 0 16,-6 0 0-16,0 0 0 0,8 0 0 0,-2 0 0 0,0-4 0 0,1 4 0 0,-1 0 0 15,1-3 0-15,0-1 0 0,5 4 0 0,-4-4 0 0,4 1 0 0,1-5-250 16,-6 5-152-16,6-4-158 0,-1 3-162 0,2-3-32 0,-2 3-12 0,8-3 36 0,-7 2 41 16,1-2 49-16,4 4 55 0,-4-1 51 0,-1 0 57 0,7 1 80 0,-8-1 81 15,2 4 84-15,5-4 96 0</inkml:trace>
  <inkml:trace contextRef="#ctx0" brushRef="#br0" timeOffset="79597.86">19578 10115 0 0,'0'0'235'0,"0"0"176"0,0 0 105 16,0 3 70-16,-6-3 56 0,6 0 33 0,0 4 24 0,-7-4 13 0,7 3 8 16,-7-3 4-16,1 4 2 0,6 0-22 0,-6 3-29 0,-1-3-509 0,0 3-232 15,1 4-322-15,0-4-169 0,6 2-130 0,-7 1-116 0,1 5 18 0,-1-5 39 0,7 2 47 16,-7-2 48-16,1 5 49 0,6-4 50 0,-6 0 56 0,6 0 62 0,-8-4 95 15,2 1 93-15,6-1 112 0,0-4 128 0</inkml:trace>
  <inkml:trace contextRef="#ctx0" brushRef="#br0" timeOffset="79897.14">19903 9715 0 0,'-6'-7'196'0,"6"-1"182"0,0 1 90 0,-6 0 75 0,6 3 70 15,-7 1 47-15,7 3 40 0,-6-4 33 0,6 8 27 0,-7-4 29 0,7 3 26 16,0 1 24-16,-7 3-142 0,7 5-697 0,-6-6 0 0,6 9 0 0,0-1 0 16,0 2 0-16,0 2 0 0,0 0 0 0,0 1 0 0,6 2 0 0,-6 2 0 15,0 2 0-15,0-3 0 0,7 4 0 0,-7-1 0 0,0 1 0 0,0-4 0 0,0 3 0 16,0-2 0-16,0-1 0 0,0 0 0 0,0 0 0 0,0-4 0 0,0 0 0 0,0-3 0 15,0 0-336-15,-7 0-66 0,7-5-160 0,-6-3-167 0,6 1-19 0,0-1 0 16,-6-4 39-16,6-3 41 0,0 0 44 0,0-3 46 0,-6 3 48 0,6-7 53 16,0-1 81-16,-8 1 80 0,8-3 83 0,-6-2 98 0</inkml:trace>
  <inkml:trace contextRef="#ctx0" brushRef="#br0" timeOffset="80296.98">19871 9679 0 0,'7'-8'160'0,"-1"0"180"0,1 2 91 15,5-2 65-15,-4 1 52 0,-2 3 40 0,0-3 37 0,7 4 28 0,-6-1 26 16,6-3 24-16,-7 2 21 0,8 3 20 0,-8-2 16 0,7 4-294 0,0-5-350 16,-7 2-87-16,7 3-53 0,1-4-25 0,-2 4-24 0,2-4-11 0,-8 4-6 0,7 0 5 15,0 0 7-15,-6 0 6 0,5 0 3 0,-4 0 7 0,-2 4 5 0,0 0 12 0,0-1 18 16,-6 2 18-16,7 1 18 0,-7 2 20 0,-7 3 21 0,7-4 14 16,-6 8 9-16,6-5 8 0,-6 6 3 0,-8-5 7 0,8 7 7 0,-7-4 7 0,0 1 10 15,0 4 7-15,7-5-90 0,-8 1-32 0,2 3 0 0,-2-3 0 0,1-1 0 16,7 1 0-16,-7-4 0 0,6 4 0 0,-5-8 0 0,5 3 0 0,0-1 0 15,7-2 0-15,-6-3 0 0,6 3 0 0,0-3 0 0,0-1 0 0,0 1 0 16,0-4 0-16,6 3 0 0,-6-3 0 0,7 0 0 0,0 0 0 0,-1 4 0 0,0-4 0 16,1 0 0-16,0-4 0 0,-1 4 0 0,7 0 0 0,-7 0 0 0,8-3 0 0,-8 3 0 15,7-4 0-15,-6 4 0 0,5-3 0 0,2-1 0 0,-1 0 0 0,-1 4 0 16,2-3 0-16,-2-1 0 0,-5 4 0 0,6-4 0 0,0 4 0 0,1-3 0 16,-8 3 0-16,6 0 0 0,2 0 0 0,-8 0 0 0,7 0 0 0,-6 3 0 0,0 1 0 15,-1-4 0-15,0 4 0 0,0 3 0 0,-6 0 0 0,8 0 0 0,-8 1 0 0,0-1 0 16,0 4 0-16,0 0 0 0,-8 4 0 0,8-4 0 0,-6 3 0 0,0 1 0 15,0 2 0-15,-8-1 0 0,8 2 0 0,-7-3 0 0,-1 3 0 0,8-3 0 16,-6-1 0-16,-2 5 0 0,1-8 0 0,0 4 0 0,0-4 0 0,1 0 0 16,-2-4 0-16,8-4 0 0,-14 5-190 0,13-4-684 0,-5-1-7 0,-2-3 26 0,8-3 32 0,-7 3 38 15,0-8 47-15,6 4 50 0,1-3 71 0,-7 0 71 0,6 0 86 0,1-1 89 16,0-3 113-16,-1 4 153 0</inkml:trace>
  <inkml:trace contextRef="#ctx0" brushRef="#br0" timeOffset="81602.7">18295 11231 0 0,'0'-10'186'0,"6"-1"175"0,-6 4 75 15,0-4 63-15,0 4 55 0,0-2 52 0,0 2 53 0,7 0 45 0,-7 3 44 0,0 1 35 16,0-1 35-16,0 0 25 0,0 4 30 0,7-3-752 0,-7 3-121 0,6 3 0 0,-6-3 0 15,0 4 0-15,0 0 0 0,0-1 0 0,0 5 0 0,0-1 0 0,0 5 0 16,0-1 0-16,0-1 0 0,0 5 0 0,0 3 0 0,0-3 0 0,0 3 0 16,0 1 0-16,0 2 0 0,0 2 0 0,0-1 0 0,0-1 0 0,-6 1 0 15,6 0 0-15,0 0 0 0,0 1 0 0,0-1 0 0,-7-4 0 0,7 0 0 0,0 0 0 16,0 1 0-16,0-9 0 0,-7 5 0 0,7-4-364 0,0 0-61 0,0-3-16 16,0-1-9-16,0 1-78 0,0-5-83 0,0-3-42 0,0 0-31 0,0 0 36 0,0 0 42 15,0 0 54-15,0-7 52 0,0-1 70 0,0-3 66 0,0 4 62 0,0-4 57 16,0-4 44-16,0 1 52 0</inkml:trace>
  <inkml:trace contextRef="#ctx0" brushRef="#br0" timeOffset="81980.38">18295 11279 0 0,'0'-14'93'0,"6"-1"144"16,-6 4 50-16,7 0 50 0,-7 0 46 0,7 4 60 0,-7 0 63 0,6 0 47 15,0 3 43-15,-6 0 33 0,7 1 34 0,-7-2 27 0,7 5 25 0,-1-4-215 0,1 4-260 16,-1 0-31-16,0 0 5 0,1 0-21 0,0 0-24 0,5 0-44 0,-4-3-49 16,-2 3-27-16,7 0-20 0,-7 0-14 0,7 0-13 0,-6 0-6 0,5 3-7 15,-4-3-2-15,4 0 0 0,-5 4 0 0,6-4 1 0,-7 5 3 0,1-5 4 0,6 3 3 16,-13 1 2-16,7 3 2 0,-1-3 5 0,0 3 0 0,-6 0 2 0,0 1 4 15,0 3 3-15,0 0 2 0,0 0 4 0,-6-1 1 0,6 1 2 0,-6 4 0 16,-1 0 3-16,0-1 1 0,1-2 3 0,-7 2 4 0,7 1-8 0,-1-1-28 0,-6-3 0 16,7 0 0-16,-8 4 0 0,8-8 0 0,-7 4 0 0,6-3 0 0,1-1 0 15,-1 0 0-15,1-3 0 0,0-1 0 0,-2 2 0 0,8-2 0 0,-6 0 0 16,6-3 0-16,-6 0 0 0,6 0 0 0,0 0 0 0,0 0 0 0,0 0 0 16,6 0 0-16,-6 0 0 0,6 0 0 0,2 0 0 0,-8 0 0 0,6-3 0 0,0 3 0 15,7 0 0-15,-6-3 0 0,-1 3 0 0,7-5 0 0,-7 5 0 0,8-3 0 0,-1 3 0 16,0-4 0-16,-7 4 0 0,7-3 0 0,1 3 0 0,-2 0 0 0,2 0 0 15,-1-4-10-15,-1 4-9 0,2 4 0 0,-2-4 5 0,-4 0 8 0,4 3 10 16,1-3 11-16,-6 4 14 0,-1 4-9 0,7-5-20 0,-7 5 0 0,2-1 0 16,-8 0 0-16,6 0 0 0,-6 4 0 0,0 0 0 0,0 0 0 0,0 0 0 0,0 4 0 15,-6-4 0-15,-2 3 0 0,2 1 0 0,0 1 0 0,-1-2 0 0,-6 0 0 0,7 1 0 16,-7-4 0-16,-1 3 0 0,2-3 0 0,5 0 0 0,-6 0 0 0,0-3 0 16,-7-1 0-16,8-3 0 0,-2 3 0 0,1-7 0 0,7 0 0 0,-7 0 0 15,0-4 0-15,-1 1 0 0,8-1-136 0,-7-7-333 0,7 4-146 0,-1-4-152 0,1 3-19 16,-1-6 2-16,7 3 48 0,0-4 51 0,0 4 55 0,0-3 57 0,0 0 56 15,7 2 60-15,-1-3 76 0,1 4 79 0,-1 0 78 0,1 0 95 0</inkml:trace>
  <inkml:trace contextRef="#ctx0" brushRef="#br0" timeOffset="82397.8">19246 11231 0 0,'6'-3'179'15,"-6"0"171"-15,0-1 71 0,6 0 59 0,-6 4 53 0,0 0 52 0,8-3 53 16,-8 3 35-16,0 0 36 0,0 0 26 0,0 0 22 0,-8 0 23 0,8 0 22 0,0 0-299 16,-6 0-457-16,6 0-46 0,-6 3 0 0,0-3 0 0,6 4 0 0,-7 0 0 0,0-4 0 15,1 6 0-15,-1-1 0 0,1-2 0 0,-8 5 0 0,8-1 0 0,-6 0 0 16,5 4 0-16,-6 0 0 0,0 0 0 0,-1 0 0 0,2 0 0 0,-2 4 0 15,2 0 0-15,-1-1 0 0,-7 1 0 0,8 3 0 0,-2-3 0 0,-6-1 0 0,7 1 0 16,1 0 0-16,-2 0 0 0,-5-1 0 0,12 1 0 0,-6-4 0 0,0 0 0 16,6 0 0-16,-5-4 0 0,6 4 0 0,-2-7 0 0,2 3 0 0,0 0 0 0,6-3 0 15,0-1 0-15,-7 1 0 0,7 0 0 0,7-4 0 0,-7 3 0 0,0 1 0 16,6-4 0-16,0 4 0 0,-6-4 0 0,14 3 0 0,-8 1 0 0,0-4 0 0,8 4 0 16,-8-1 0-16,7 1 0 0,1 1 0 0,-2-2 0 0,2 0 0 0,-2 1 0 15,1 0 0-15,1 0 0 0,6-1 0 0,-8 1 0 0,1-1 0 0,7 1 0 16,-8-4 0-16,2 3 0 0,-2 1 0 0,8 0 0 0,-7 0 0 0,1-1 0 15,-2 1 0-15,2 0 0 0,-2-1 0 0,1 1 0 0,1-1 0 0,-8 1-261 0,6-4-472 16,-4 4-65-16,4-1-48 0,-5-3 26 0,0 0 37 0,-1 4 50 0,1-4 54 16,-7 0 67-16,6-4 69 0,0 4 78 0,-6-3 78 0,7-1 97 0,-7 4 97 0</inkml:trace>
  <inkml:trace contextRef="#ctx0" brushRef="#br0" timeOffset="82749.41">19669 11206 0 0,'7'-7'203'0,"-7"4"179"0,0-5 80 0,0 0 72 0,0 4 68 0,0-3 60 0,0 4 54 16,0-1 39-16,0 0 34 0,0 4 29 0,0-3 25 0,0 3 29 0,0 0-319 16,0 0-553-16,0 3 0 0,-7 1 0 0,7 0 0 0,0-1 0 0,0 4 0 15,-6 2 0-15,6 2 0 0,0-1 0 0,-7 1 0 0,7 3 0 0,-6 2 0 16,-1 2 0-16,1 0 0 0,6 0 0 0,-6 4 0 0,-2 1 0 0,2 2 0 0,0 1 0 16,-8-1 0-16,8 1 0 0,0 4 0 0,-1-5 0 0,1 1 0 0,-8-1 0 0,8-3 0 15,0 4 0-15,-1-4 0 0,0-4 0 0,1 1 0 0,0-5 0 0,6 1 0 16,-7-1 0-16,7-3 0 0,-6-3 0 0,6-5 0 0,-7 1-120 0,7 0-360 15,0-4-150-15,0-4-153 0,0-3-20 0,0 3 1 0,0-6 44 0,7-2 52 0,-7-3 66 16,6 5 69-16,-6-9 69 0,7 5 70 0,-7-5 75 0,6 1 75 0,0-1 73 16,-6-2 93-16</inkml:trace>
  <inkml:trace contextRef="#ctx0" brushRef="#br0" timeOffset="82963.31">19702 11176 4 0,'6'-10'240'0,"1"2"133"0,-7-3 73 15,6 8 58-15,1-4 53 0,-7 3 57 0,6 0 60 0,-6 1 42 0,7 3 37 0,-7-4 34 16,0 8 33-16,0-4 28 0,6 7 7 0,-6-3-855 0,0 3 0 0,7 4 0 0,-7-4 0 15,7 4 0-15,-1 1 0 0,-6-1 0 0,6 3 0 0,1 4 0 0,0 1 0 16,-7 2 0-16,6-2 0 0,0 6 0 0,1 1 0 0,-1 0 0 0,1-1 0 16,0 5 0-16,-1-1 0 0,0 1 0 0,2-1 0 0,-2 0 0 0,0 0 0 15,-6 0 0-15,6-3 0 0,1 0 0 0,-7 0 0 0,7-5 0 0,-7 1 0 0,6-3 0 16,-6-1 0-16,0 1 0 0,0-8 0 0,-6 3-10 0,6-3-458 0,0-4-116 0,-7 1-113 16,7-1-51-16,-7 0-35 0,1-3 30 0,0 0 43 0,0-1 52 0,-2-3 54 15,2 0 56-15,0-3 59 0,-8 3 88 0,8-4 89 0,-7-3 76 0,7-1 78 16</inkml:trace>
  <inkml:trace contextRef="#ctx0" brushRef="#br0" timeOffset="83113.81">19656 11594 0 0,'-6'-7'272'0,"6"-4"195"0,0 7 100 0,0-3 67 15,-7 4 56-15,7-1 45 0,0 0 37 0,0 1 36 0,0 3 31 0,0 0 30 0,0 0 28 16,0 0-256-16,0-4-641 0,0 4 0 0,0 0 0 0,0 0 0 0,7-4 0 16,-7 4 0-16,6 0 0 0,1-3 0 0,-1 3 0 0,1-4 0 0,-1 4 0 15,8-4 0-15,-8 1 0 0,7-1 0 0,0-3 0 0,-7 3-77 0,7 0-797 16,1-3-10-16,-2 0 23 0,2 3 34 0,-2-3 34 0,8 0 46 0,-7-1 52 0,1 0 69 15,-2 1 74-15,1 0 77 0,0 0 82 0,0 3 120 0,1-3 159 0</inkml:trace>
  <inkml:trace contextRef="#ctx0" brushRef="#br0" timeOffset="83363.86">20041 11441 3 0,'0'3'308'0,"-7"1"171"0,7 0 95 0,-7-1 67 16,7-3 54-16,-6 4 43 0,6-1 38 0,0-3 33 0,-7 0 31 0,7 5 31 0,0-5 28 15,0 3-341-15,0-3-558 0,0 0 0 0,0 0 0 0,0 3 0 0,7-3 0 16,-7 0 0-16,6 0 0 0,1 0 0 0,0 0 0 0,5 0 0 0,-5 0 0 16,0 0 0-16,5 0 0 0,2 0 0 0,-1-3 0 0,-1 3 0 0,2 0 0 15,-2-3 0-15,2 3 0 0,-1-5 0 0,7 2 0 0,-8 3 0 0,2-4 0 0,-2 1 0 16,1-1-682-16,1 4-99 0,-2-4-74 0,-6 4 19 0,8 0 34 0,-1 0 46 0,-6 0 48 15,6 0 69-15,-7 0 70 0,7 0 71 0,-6 0 74 0,-1 0 99 0,7 0 98 16</inkml:trace>
  <inkml:trace contextRef="#ctx0" brushRef="#br0" timeOffset="83930.53">20809 11400 0 0,'0'-3'191'0,"6"3"170"0,-12-4 65 0,6 4 56 0,0-4 45 0,0 4 38 16,-6-3 35-16,6-1 26 0,-7 4 20 0,7-4 17 0,-7 1 19 0,1-1 17 16,0-3 18-16,-1 3-305 0,0 1-362 0,7-1-42 0,-13-3 2 0,7 3-6 0,6-3-7 15,-13 3-3-15,6-4-6 0,1 1 9 0,0 3 8 0,-2-3 4 0,2 3 5 16,0 1 6-16,-1-1 6 0,-6 4 5 0,7-3 7 0,-1 6 6 0,-5-3 4 15,4 7 3-15,-4-3 5 0,5 3 1 0,-6 4 4 0,7 1 0 0,-7-1-36 16,6 0-25-16,-6 3 0 0,0 1 0 0,6 3 0 0,1-3 0 0,-7 3 0 0,7-3 0 16,-1 3 0-16,0 1 0 0,1-1 0 0,6 0 0 0,0-3 0 0,-6 3 0 0,6-4 0 15,0 1 0-15,0 0 0 0,6 0 0 0,-6-4 0 0,0 3 0 0,6-7 0 16,1 5 0-16,0-5 0 0,-1 0 0 0,1 0 0 0,-1-3-25 0,7 0-22 16,-6-1 0-16,-1-3 2 0,7-3 0 0,-6-1 1 0,6 0 0 0,-1-3 3 15,-5-4 2-15,6 0 0 0,-7 0 2 0,8-3 0 0,-8-5-1 0,7 4-2 0,-6-7 0 16,6 4-1-16,-7-4 2 0,8-3 3 0,-8 3 4 0,7-8 3 0,-7 5 5 15,1-1 6-15,-1-3 6 0,1 0 7 0,-1-1 10 0,1 1 10 0,0 0 15 0,-1-1 14 16,-6 1 17-16,6 3 18 0,1-3 14 0,-7 3 16 0,7-3 16 0,-7 4 14 16,0 3 5-16,0-4-144 0,6 4 0 0,-6 3 0 0,0 1 0 0,0 0 0 15,0 3 0-15,0 1 0 0,0 0 0 0,0 5 0 0,0-2 0 0,0 4 0 16,0 0 0-16,0 3 0 0,0-3 0 0,0 7 0 0,0-4 0 0,0 4 0 0,0 0 0 16,0 0 0-16,0 0 0 0,-6 4 0 0,6-1 0 0,0 1 0 0,0 3 0 15,0 1 0-15,0 3 0 0,0 1 0 0,0-2 0 0,0 8 0 0,0-3 0 0,0 7 0 16,0-4 0-16,0 8 0 0,0-1 0 0,0 1 0 0,0 3 0 0,0 1 0 15,0 2 0-15,0 1 0 0,0 4 0 0,0-4 0 0,6 4 0 0,-6-4 0 16,0 4 0-16,0-1 0 0,0-3 0 0,6 0 0 0,-6 0 0 0,7 0 0 16,-7-4 0-16,6 0 0 0,-6-3 0 0,7 0 0 0,-7-4 0 0,7-4 0 0,-7 0 0 15,6-2-206-15,-6-6-473 0,6 1-176 0,-6-4 4 0,8 0 28 0,-8-3 44 16,6 0 44-16,-6-4 61 0,0 0 62 0,0 0 65 0,6-4 69 0,-6 0 92 0,0-3 92 16,0 0 91-16,0 0 134 0</inkml:trace>
  <inkml:trace contextRef="#ctx0" brushRef="#br0" timeOffset="85312.74">20744 10192 0 0,'-7'-8'173'0,"7"2"170"0,0-3 76 15,0 6 62-15,0-5 58 0,0 5 61 0,0-5 62 0,0 5 48 0,0-1 47 16,0 0 36-16,0 1 35 0,0 3 27 0,0-4 29 0,7 4-737 0,-7 0-147 16,0 0 0-16,0 0 0 0,0 0 0 0,0 0 0 0,0 0 0 0,-7 0 0 15,7 4 0-15,0-4 0 0,0 3 0 0,-6 1 0 0,6 0 0 0,-7-1 0 0,1 1-425 16,6 3-236-16,-6 1-85 0,-2-1-68 0,2 1 22 0,0-1 37 0,-1 1 48 0,1-1 49 16,-7 3 58-16,6-2 59 0,1-1 66 0,-8 0 70 0,8 1 92 0,0-5 95 15</inkml:trace>
  <inkml:trace contextRef="#ctx0" brushRef="#br0" timeOffset="86781.52">21356 8100 0 0,'7'3'144'16,"-7"-3"164"-16,6 0 70 0,-6 0 58 0,6 4 50 0,-6-4 47 0,0 0 39 0,0 0 35 15,0 0 32-15,0 0 25 0,0 0 23 0,0 0 21 0,0 0 21 0,0 0-268 16,0 0-319-16,0-4-50 0,0 1-17 0,0 3-17 0,0-4-21 0,0 0-14 16,0 4-14-16,-6-3-6 0,6-1-7 0,0-4-2 0,-6 5-2 0,6-4 1 15,-7 3 1-15,7-3 3 0,-7 3 1 0,7-3 4 0,-6 0 6 0,6 2 8 0,-6-2 7 16,-1 0 8-16,7 0 8 0,-6 3 10 0,-1-3 7 0,7-1 5 0,-7 5 5 16,1-5 5-16,0 5-57 0,6-5-14 0,-8 5 0 0,2-1 0 0,0 0 0 0,0 1 0 15,6-1 0-15,-7 4 0 0,0-4 0 0,7 4 0 0,-6-3 0 16,-1 3 0-16,7 0 0 0,-6 0 0 0,0 0 0 0,6 3 0 0,-8-3 0 0,2 0 0 15,6 4 0-15,-6 0 0 0,6-1 0 0,-6 5 0 0,-2-5 0 0,8 8 0 0,-6-3 0 16,0 3 0-16,-1 0 0 0,7-1 0 0,-6 6 0 0,-1-2 0 0,7 1 0 16,-7 3 0-16,1 0 0 0,6 4 0 0,-6 0 0 0,0 1 0 0,-2 2 0 15,8 1 0-15,-6-1 0 0,6 1 0 0,-6 6 0 0,-1-2 0 0,7-1 0 0,-6 4 0 16,6 4 0-16,-7 0 0 0,7-1 0 0,0 1 0 0,-7 3 0 0,7 1 0 16,0 2 0-16,-6-2 0 0,6 2 0 0,0-2 0 0,0 3 0 0,0 0 0 0,0-4 0 15,0 4 0-15,0-7 0 0,0 4 0 0,0-6 0 0,0 2 0 0,0-4 0 16,0-4 0-16,0 1 0 0,0-4 0 0,0-1 0 0,0-6 0 0,0 2 0 0,0-5 0 15,0-1 0-15,0-1 0 0,0-3 0 0,6-4 0 0,-6 0 0 0,0 1 0 16,0-5 0-16,0 1 0 0,0 0 0 0,0-4-282 0,0 0-148 0,0 0-103 0,0 0-104 16,0 0-64-16,0 0-51 0,0-8 34 0,0 5 45 0,0-5 45 0,0 1 45 15,0-4 50-15,-6 0 51 0,6 1 76 0,0-5 75 0,-6-1 74 0,6 2 75 16</inkml:trace>
  <inkml:trace contextRef="#ctx0" brushRef="#br0" timeOffset="86998.68">20854 8610 0 0,'0'-9'211'0,"0"9"178"0,0-3 81 0,0-1 68 0,0 4 60 0,8 0 56 0,-8 0 53 15,0 0 42-15,0 0 40 0,0 0 32 0,0 0 32 0,0 0 34 0,0 0-362 16,0 0-525-16,0 0 0 0,0 0 0 0,6 4 0 0,-6-4 0 0,6 0 0 16,0 3 0-16,1 0 0 0,0-3 0 0,-1 6 0 0,7-6 0 0,-7 3 0 15,8 0 0-15,-1 1 0 0,0-4 0 0,6 4 0 0,1-4 0 0,-7 0 0 0,6 0 0 16,8 0 0-16,-8 0 0 0,7-4 0 0,-6 0 0 0,6 1 0 0,0 0-215 15,-1-6-644-15,1 6-13 0,1-5 17 0,-1 5 35 0,6-5 38 0,-5 1 49 0,-1-4 54 16,6 4 70-16,-5 0 74 0,-1 3 75 0,-7-3 81 0,7-1 109 0,0 1 147 16</inkml:trace>
  <inkml:trace contextRef="#ctx0" brushRef="#br0" timeOffset="87613.08">21682 8287 0 0,'0'-8'92'0,"0"4"153"15,0 1 64-15,6-5 70 0,-6 5 71 0,0-1 55 0,0 0 54 0,0 1 45 0,0-1 45 16,0 1 39-16,0-1 42 0,0 4 33 0,0-4 34 0,0 4-210 0,0-3-260 15,0 3-45-15,0 0-57 0,0 0-225 0,-6 0 0 0,6 0 0 0,0 3 0 16,-7 1 0-16,7 0 0 0,-6-1 0 0,6 1 0 0,-6 3 0 0,-2 5 0 16,8-2 0-16,-6 1 0 0,0 3 0 0,-1 2 0 0,-6 2 0 0,7 3 0 15,-1-2 0-15,-6 7 0 0,6-1 0 0,-5 0 0 0,5 5 0 0,-6 0 0 0,7 3 0 16,-8-1 0-16,8 2 0 0,-7-5 0 0,7 4 0 0,-2 0 0 0,2-4 0 0,0 1 0 16,0-2 0-16,6 2 0 0,-7-4 0 0,7-5 0 0,0 1 0 0,0 1 0 15,0-5 0-15,0 0 0 0,7-3 0 0,-7-4 0 0,6 0-28 0,0 0-383 16,0-4-41-16,2 0-39 0,-2-3-144 0,7-1-144 0,-7 1 18 0,1-4 45 0,6 0 49 15,0-4 53-15,-6 1 50 0,5-1 53 0,-5 1 73 0,6-4 75 0,-6-1 64 16,-1 1 60-16,7-4 69 0,-6 0 117 0</inkml:trace>
  <inkml:trace contextRef="#ctx0" brushRef="#br0" timeOffset="88013.23">21779 8604 0 0,'0'-6'178'15,"7"-2"171"-15,-7 5 74 0,0-5 68 0,7 5 58 0,-7-1 59 0,0 4 57 16,6-3 43-16,-6-1 42 0,0 4 36 0,0 0 36 0,0 0 30 0,0 0 29 15,-6 4-752-15,6-1-129 0,0 1 0 0,0-1 0 0,-7 5 0 0,7-1 0 16,0 0 0-16,0 2 0 0,-7 1 0 0,7 1 0 0,-6 0 0 0,6 4 0 0,-7-1 0 16,7-3 0-16,-6 4 0 0,6 3 0 0,-7-3 0 0,1 0 0 0,6 0 0 0,-7-1 0 15,7-3 0-15,0-1 0 0,-6 5 0 0,6-7 0 0,-6 3 0 0,6-4 0 16,0 0 0-16,0 1 0 0,-8-5 0 0,8 1 0 0,0-1 0 0,0-3 0 16,0 0 0-16,0 0 0 0,0 0 0 0,0 0 0 0,8-3 0 0,-8-1 0 15,0-3 0-15,0 3 0 0,6-7 0 0,-6 4 0 0,6 0 0 0,1-4 0 0,-7-4 0 16,6 4 0-16,1-3-49 0,-1 3-5 0,1-3 7 0,-1-6 7 0,1 6 5 15,6-1 4-15,-7 0 8 0,1 1 5 0,0-1 5 0,5 1 6 0,-5-1 6 0,-1 5 2 16,1-2 3-16,0 1 4 0,-1 0 13 0,0 4 15 0,2-1 21 0,-2 4 22 16,0-3 18-16,-6 4-82 0,7 3-15 0,-7-4 0 0,6 4 0 0,-6 4 0 0,7-4 0 15,-7 3 0-15,6 1 0 0,-6 3 0 0,0 1 0 0,7-1 0 16,-7 0 0-16,0 4 0 0,0-1 0 0,6 2 0 0,-6 3 0 0,0-4 0 0,6 4 0 0,-6-1 0 16,0 1 0-16,8-1 0 0,-8 1 0 0,0 0 0 0,0 0 0 0,6 0 0 15,-6-1 0-15,0-3 0 0,6 3 0 0,-6-3 0 0,7 0 0 0,-7 0 0 16,6-3 0-16,1-1 0 0,-7 0 0 0,6-3 0 0,1 3-12 0,-7-3-470 15,6-1-176-15,0-3-180 0,-6 4 6 0,8-4 31 0,-2-4 48 0,0 4 49 0,1-7 63 16,6 3 66-16,-7-3 62 0,1 0 62 0,-1 0 82 0,8-1 83 0,-8-3 83 16,0 0 130-16</inkml:trace>
  <inkml:trace contextRef="#ctx0" brushRef="#br0" timeOffset="88197.05">22203 8638 0 0,'0'4'206'0,"-7"3"178"0,7-3 81 0,-6 3 72 0,6-3 69 0,-7 3 53 0,7-3 52 15,-7-1 34-15,7 1 32 0,0 0 26 0,-6-1 24 0,6 1 31 0,6-4-245 16,-6 4-613-16,7-4 0 0,-7 0 0 0,7 0 0 0,-7 3 0 0,6-3 0 0,1 0 0 16,-1 0 0-16,0 0 0 0,2-3 0 0,-2 3 0 0,0 0 0 0,8 0 0 0,-8 0 0 15,7 0 0-15,0-4 0 0,0 4 0 0,-1-4 0 0,-4 1 0 0,4-1-35 16,2 0-602-16,-1 1-201 0,-1-5-6 0,2 5 23 0,5-4 36 0,-6-1 35 16,0 1 55-16,1 0 57 0,-2-4 67 0,2 3 67 0,-2 2 86 0,1-6 87 15,1 4 98-15,-8-3 142 0</inkml:trace>
  <inkml:trace contextRef="#ctx0" brushRef="#br0" timeOffset="88496.28">22704 8400 0 0,'0'-4'240'16,"0"1"195"-16,0-1 103 0,0 4 76 0,-6-4 63 0,6 4 49 0,0-3 40 15,0 3 34-15,-7-4 32 0,7 4 29 0,-6 0 27 0,6 0-74 0,-6 0-814 16,6 0 0-16,0 0 0 0,0 0 0 0,-8 0 0 0,8 4 0 0,0-4 0 0,0 3 0 16,0 1 0-16,0 3 0 0,0 1 0 0,0-1 0 0,0 4 0 0,0 0 0 15,0 3 0-15,0-3 0 0,0 5 0 0,0 2 0 0,0 0 0 0,0 4 0 0,-6-4 0 16,6 4 0-16,0 0 0 0,0 0 0 0,0 0 0 0,0 0 0 0,0 0 0 16,0 0 0-16,-6 0 0 0,6-3 0 0,0 3 0 0,0-4 0 0,0 0 0 15,0-3 0-15,6 3 0 0,-6-7 0 0,0 3 0 0,0-3 0 0,0 0 0 0,0-2-478 16,0 1-191-16,0-2-85 0,0-1-72 0,6-4 24 0,-6 4 38 0,0-7 51 0,0 0 56 15,0 0 63-15,0 0 66 0,8 0 76 0,-8-3 77 0,0-1 85 0,6-3 86 16</inkml:trace>
  <inkml:trace contextRef="#ctx0" brushRef="#br0" timeOffset="88879.93">23036 8704 0 0,'0'-7'222'0,"0"3"172"0,0 0 66 0,0 1 65 0,0-1 55 16,0 4 61-16,0 0 56 0,-6 0 39 0,6 4 34 0,-6-4 26 0,6 3 23 15,-8 5 17-15,8-5-121 0,0 5-715 0,-6-1 0 0,6 4 0 0,-6-4 0 0,-1 5 0 16,1-1 0-16,6 0 0 0,-7-4-383 0,1 4-223 0,-1-1-192 0,7 2-6 0,-6-1 19 15,6 0 34-15,-6-4 39 0,6 0 51 0,0 1 53 0,0-1 58 0,-8-4 60 16,8-3 83-16,0 0 87 0,0 0 94 0,0 0 136 0</inkml:trace>
  <inkml:trace contextRef="#ctx0" brushRef="#br0" timeOffset="89129.3">23401 8378 0 0,'13'-11'231'0,"-6"3"190"0,-1-2 95 0,7 3 76 0,-13-1 64 0,6 5 50 16,2-2 42-16,-2-1 38 0,-6 6 33 0,6 0 30 0,-6 0 29 0,0 0 27 15,0 4-821-15,-6-2-84 0,6 6 0 0,-6 3 0 0,6-3 0 0,-8 6 0 0,2 1 0 16,0-1 0-16,-1 5 0 0,1-1 0 0,-1 0 0 0,0 5 0 0,-5 2 0 16,6 1 0-16,-8-1 0 0,8 1 0 0,-8-1 0 0,8 1 0 0,-1 0 0 0,-5-1 0 15,4-3 0-15,2 4 0 0,0-4 0 0,0-3 0 0,-1-1 0 16,0 0 0-16,1-3 0 0,-1-4-364 0,7 0-111 0,-6 0-163 0,0-8-167 0,6 1 9 0,0-4 33 15,0 0 49-15,0 0 52 0,0-4 52 0,0-3 56 0,0 0 64 0,0-1 65 16,6-6 75-16,-6 3 74 0,6-4 79 0,-6-3 125 0</inkml:trace>
  <inkml:trace contextRef="#ctx0" brushRef="#br0" timeOffset="89331.43">23454 8334 0 0,'12'-18'214'0,"2"-1"175"16,-8 5 78-16,7 3 60 0,-7-4 56 0,1 4 49 0,0 4 45 0,-1 0 49 0,-6 2 48 15,6-1 44-15,-6 6 42 0,6-4 31 0,-6 4-258 0,0 4-633 0,0-1 0 16,8 0 0-16,-8 5 0 0,6 0 0 0,-6 2 0 0,6 1 0 0,-6 4 0 0,7 0 0 15,-7-1 0-15,6 4 0 0,1 1 0 0,0 3 0 0,-7 0 0 16,6 0 0-16,0 4 0 0,1 0 0 0,0-1 0 0,-7 1 0 0,6 3 0 0,-6-3 0 0,6-1 0 16,-6 1 0-16,7-1 0 0,-7 1 0 0,7 0 0 0,-7-1 0 0,0-2 0 15,0-1 0-15,0-1 0 0,0-2 0 0,0-1 0 0,0-3 0 0,0-1-25 16,-7-3-400-16,7 0-44 0,0-4-84 0,-7 2-83 0,7-3-58 0,-6-2-49 0,0-4 35 16,6 0 47-16,-7 0 44 0,0-4 46 0,-5-2 60 0,5-3 63 0,0-2 76 15,-6 0 74-15,7 1 66 0,-8-1 65 0</inkml:trace>
  <inkml:trace contextRef="#ctx0" brushRef="#br0" timeOffset="89447.08">23472 8760 0 0,'-12'-15'181'0,"-2"-4"174"0,8 4 74 0,-7 1 60 0,7 3 52 15,-8-4 47-15,8 4 45 0,0 4 33 0,0-1 32 0,-2 1 28 0,8 0 29 16,-6 3 44-16,6 1 43 0,0-1-353 0,6 0-489 0,-6 4 0 0,0-3 0 16,8 3 0-16,-8 0 0 0,6-3 0 0,0 3 0 0,0 0 0 0,1 0 0 0,0-6 0 15,-1 6 0-15,1 0 0 0,5-3 0 0,-4 3 0 0,4-3 0 0,2 3 0 16,-2-4 0-16,1 0-77 0,-6 1-428 0,12-1-158 0,-5-3-155 0,-2 0 1 0,1-1 26 16,1 1 41-16,-2 0 43 0,2-1 63 0,-2 1 63 0,-5-4 63 0,6 4 63 15,0-4 90-15,-7 3 92 0,8-3 92 0,-8 1 135 0</inkml:trace>
  <inkml:trace contextRef="#ctx0" brushRef="#br0" timeOffset="89680.41">23844 8089 0 0,'7'-4'194'0,"-7"0"171"0,6 0 69 0,-6 4 62 16,7-3 60-16,-7 3 56 0,6 0 57 0,-6 0 49 0,6 0 44 0,-6 0 41 16,7 3 39-16,-7-3 31 0,7 4-6 0,-7 0-867 0,6 0 0 0,0-1 0 0,1 1 0 15,0 0 0-15,-1 3 0 0,1 0 0 0,-1 1 0 0,1-1 0 0,-1 4 0 16,7 0 0-16,-7 0 0 0,8 1 0 0,-8-2 0 0,7 5 0 0,-6 3 0 15,6-3 0-15,-7 3 0 0,0 1 0 0,8 2 0 0,-8 1 0 0,1 0 0 16,0 0 0-16,-1 4 0 0,0-1 0 0,1 1 0 0,-1 4 0 0,-6-1 0 0,0 4 0 16,7-4 0-16,-7 4 0 0,0 0 0 0,-7 0 0 0,7 0 0 0,0-4 0 0,-6 4 0 15,-1 0 0-15,1-4-178 0,0 1-361 0,-1-1-111 0,0 4-85 0,1-8-70 16,-8 5 28-16,8-5 46 0,-7 1 52 0,7-4 55 0,-7 0 53 0,0-3 54 16,-1-1 77-16,-5 0 78 0,6 0 78 0,-6-3 77 0</inkml:trace>
  <inkml:trace contextRef="#ctx0" brushRef="#br0" timeOffset="90382.6">21499 9576 0 0,'6'4'96'0,"2"-1"151"0,-2-3 58 16,-6 4 52-16,6-1 47 0,-6-3 51 0,7 0 51 0,-7 0 39 0,6 0 33 0,-6-3 31 16,0 3 26-16,0-4 23 0,0 1 19 0,-6-1-216 0,6 0-265 0,0 1-35 15,-7-1-6-15,7-3-19 0,0 3-21 0,-6-3-29 0,6 3-26 0,-6-3-13 0,6-1-10 16,-8 1-5-16,8 3-7 0,-6-3 5 0,0 0 3 0,6-1 3 0,-6 1 3 16,-1 0 5-16,7 0 1 0,-7-1 7 0,1 5 3 0,-1-5 2 0,7 4 1 15,-6-3-5-15,0 3-4 0,6 1-3 0,-8 3-35 0,8-4-11 0,-6 0 0 16,6 4 0-16,-6 0 0 0,6 0 0 0,-6 0 0 0,6 4 0 0,-8 0 0 0,8-1 0 15,-6 1 0-15,0 3 0 0,6 2 0 0,-7 0 0 0,7 3 0 0,-6 2 0 16,6 1 0-16,-7 0 0 0,0 3 0 0,7 0 0 0,-6 4 0 0,6 5 0 0,-6-2 0 16,6 3 0-16,-7-1 0 0,0 5 0 0,7 2 0 0,0-1 0 0,-6 3 0 15,0-3 0-15,6 8 0 0,-7-5 0 0,7 4 0 0,0 0 0 0,-6 1 0 16,6 3 0-16,-7-4 0 0,7 1 0 0,0-5 0 0,-7 4 0 0,7-3 0 0,-6-1 0 16,6-3 0-16,0 1 0 0,-6-5 0 0,6 0 0 0,0-3 0 0,0 0 0 15,-8-8 0-15,8 0 0 0,0-3 0 0,0 0 0 0,0-5 0 0,0 1 0 0,-6-3 0 16,6-5-142-16,0 0-186 0,0 1-45 0,0-4-41 0,0 0-88 0,0-4-84 15,-6 1-62-15,6 0-51 0,0-1 28 0,0-3 37 0,-6-1 41 0,6-2 40 0,-7-2 56 16,7-2 57-16,-7 3 73 0,1-4 71 0,-1-3 65 0,1 3 68 16</inkml:trace>
  <inkml:trace contextRef="#ctx0" brushRef="#br0" timeOffset="90563.46">21083 10034 0 0,'0'-3'183'0,"0"-2"167"16,0 5 68-16,0 0 54 0,0-3 44 0,0 3 43 0,0 0 42 0,6 0 46 0,-6 0 42 15,0 0 49-15,0 3 44 0,6-3 42 0,-6 5 37 0,7-5-310 0,-7 3-551 16,7 0 0-16,-1-3 0 0,1 3 0 0,-1-3 0 0,0 0 0 0,8 6 0 16,-8-6 0-16,7 0 0 0,0 3 0 0,0-3 0 0,1 0 0 0,-2 0 0 15,2 0 0-15,5 0 0 0,-6 0 0 0,6 0 0 0,1 0 0 0,-7-3-275 0,7 3-259 16,-1 0-119-16,0-6-80 0,1 6-72 0,-1 0 31 0,1 0 43 0,0 0 57 16,-7 0 58-16,7 0 53 0,-2 0 55 0,2 0 80 0,0 0 78 0,-7 0 76 0,0 0 77 15</inkml:trace>
  <inkml:trace contextRef="#ctx0" brushRef="#br0" timeOffset="90846.53">21981 9829 0 0,'0'-4'188'15,"0"0"172"-15,0 1 74 0,0-4 66 0,0 7 60 0,0-4 56 0,0 0 58 16,-6 1 40-16,6 3 38 0,-7-5 29 0,1 5 26 0,6 0 27 0,-7 0 27 0,1 0-751 15,0 5-110-15,-2-5 0 0,2 3 0 0,0 5 0 0,-1-5 0 0,1 4 0 16,-7 4 0-16,6-3 0 0,1 7 0 0,0-5 0 0,-8 9 0 0,8-4 0 16,-1 3 0-16,-6 4 0 0,6 0 0 0,-5 0 0 0,-2 3 0 0,8 4 0 0,0-3 0 15,-8 4 0-15,8-1 0 0,-1 4 0 0,-6-4 0 0,7 4 0 0,-1 0 0 16,1-4 0-16,0 4 0 0,-2-3 0 0,8-1 0 0,-6-3 0 0,6 3 0 0,0-7 0 16,-6 4 0-16,6-4 0 0,6-5 0 0,-6 2 0 0,0-4 0 0,6-1-308 15,-6-2-148-15,8-2-100 0,-2-2-97 0,0-1-60 0,-6 0-49 0,13 0 37 0,-6-2 46 16,-1-5 51-16,1 0 51 0,6 0 58 0,-6-5 59 0,5 1 75 0,-5 1 73 15,0-4 71-15,5 3 75 0</inkml:trace>
  <inkml:trace contextRef="#ctx0" brushRef="#br0" timeOffset="91234.98">21994 10203 0 0,'6'-11'200'0,"-6"3"173"0,0-3 75 0,8 4 62 0,-8 3 57 15,0-3 52-15,0 3 53 0,6 0 38 0,-6 4 36 0,0-3 37 0,0 3 34 0,0 0 31 16,6 0 34-16,-6 0-866 0,7 0-16 0,-7 3 0 0,0 1 0 0,0 0 0 0,0 3 0 15,0-3 0-15,0 3 0 0,0 4 0 0,0-3 0 0,0 3 0 0,0-1 0 16,0 5 0-16,0 0 0 0,-7-1 0 0,7 5 0 0,0-1 0 0,-6 0 0 16,6 0 0-16,0 1 0 0,-6-1 0 0,6-3 0 0,-8 3 0 0,8-3 0 15,0-1 0-15,-6 1 0 0,6-4 0 0,0 0 0 0,0 1 0 0,-6-5 0 0,6 0 0 16,0-3 0-16,0-1 0 0,0 1 0 0,0-4 0 0,0 0 0 0,0-4 0 0,0-3 0 16,0 3 0-16,6-3 0 0,-6 0 0 0,6-5 0 0,-6 1 0 0,8 0 0 15,-8 0-37-15,6 1-5 0,0-5 7 0,-6 0 11 0,7 1-1 0,0-1 3 16,-1 1 5-16,0-2 8 0,1 2 7 0,-1-1 8 0,1 4 4 0,0-3 3 15,-1 3 3-15,0 0 1 0,1 3 7 0,0-3 10 0,-1 4 13 0,0 0-1 0,-6 3-46 16,7 0 0-16,-7 1 0 0,7-1 0 0,-1 4 0 0,-6 0 0 0,7 0 0 16,-7 4 0-16,0-1 0 0,6 1 0 0,-6 4 0 0,0-2 0 0,6 2 0 0,-6-1 0 15,8 4 0-15,-8 0 0 0,0 0 0 0,6 4 0 0,-6-4 0 0,6 3 0 16,-6 2 0-16,6-2 0 0,-6-3 0 0,7 4 0 0,-7-1 0 0,7 1 0 16,-7 0 0-16,6-1 0 0,-6-3 0 0,7 3 0 0,-7-2 0 0,6-1 0 15,-6-4 0-15,6 1 0 0,2 3 0 0,-8-8 0 0,6 5-257 0,-6-5-208 0,6-3-103 16,-6 4-101-16,6-4-58 0,2 0-42 0,-2-4 42 0,-6 1 52 0,6-2 51 0,1-1 52 15,-1-2 56-15,-6 1 57 0,7-4 72 0,0 0 69 0,-1-1 74 0,0 2 78 16</inkml:trace>
  <inkml:trace contextRef="#ctx0" brushRef="#br0" timeOffset="91429.23">22405 10301 0 0,'0'4'233'0,"0"-1"191"15,6 1 97-15,-6 0 71 0,0-1 57 0,0 2 46 0,0-5 42 0,0 4 37 0,0-2 36 16,0-2 34-16,0 5 34 0,0-5 28 0,7 3-778 0,-7-3-128 0,0 0 0 15,6 0 0-15,-6 0 0 0,6 0 0 0,2 0 0 0,-8-3 0 0,6 3 0 16,6 0 0-16,-4-5 0 0,-2 5 0 0,7 0 0 0,-7-2 0 0,8 2 0 16,-8-4 0-16,6 4 0 0,2 0 0 0,-8-5 0 0,7 2 0 0,1-1 0 0,-8 4-449 0,7-4-214 15,0 1-92-15,0 3-74 0,-6-4 24 0,6 1 42 0,-1-1 57 0,-5 0 56 16,6-3 61-16,-7 3 61 0,8 1 73 0,-8-5 73 0,7 5 79 0,-6-5 85 16</inkml:trace>
  <inkml:trace contextRef="#ctx0" brushRef="#br0" timeOffset="91645.76">22867 10040 0 0,'0'-6'216'0,"7"3"183"0,-7-2 84 0,0 2 74 15,0 3 67-15,0-4 53 0,0 4 46 0,0 0 44 0,0 0 39 0,0 0 36 16,0 0 31-16,0 4 28 0,0-1-578 0,0 2-323 0,0-2 0 0,-7 3 0 0,7 3 0 16,0-2 0-16,0-3 0 0,0 7 0 0,7-4 0 0,-7 8 0 0,0-4 0 15,0 3 0-15,0 1 0 0,0 3 0 0,0-3 0 0,0 7 0 0,0-4 0 16,0 4 0-16,0 0 0 0,0 0 0 0,0 0 0 0,0 3 0 0,0-2 0 15,-7 2 0-15,7-3 0 0,0 4 0 0,0-4 0 0,0 3 0 0,0-2 0 0,0-1-230 16,0-4-245-16,0 0-90 0,0 0-93 0,0 1-61 0,0-5-52 0,0 0 40 0,0-2 55 16,7-1 50-16,-7-3 49 0,0-5 54 0,6 1 55 0,-6 0 77 0,6-4 78 15,-6 0 71-15,7 0 74 0</inkml:trace>
  <inkml:trace contextRef="#ctx0" brushRef="#br0" timeOffset="91779.42">23101 10532 0 0,'7'-3'183'0,"0"3"171"0,-1-4 73 0,0 4 57 0,1 0 50 15,0 0 46-15,-7 0 42 0,6 4 29 0,-6-4 26 0,0 3 16 0,0-3 13 16,0 4 7-16,7 3 1 0,-7-3-345 0,0-1-403 0,-7 5-114 0,7-5-73 16,-6 5-149-16,6-1-154 0,-7 0-99 0,7 1-82 0,-7 3 8 0,1-5 25 0,0 6 34 15,6-1 36-15,-7-3 44 0,0-1 46 0,1 0 67 0,0 0 69 0,-1-3 81 0,0 0 83 16</inkml:trace>
  <inkml:trace contextRef="#ctx0" brushRef="#br0" timeOffset="92078.78">23395 10100 0 0,'6'-4'214'0,"-6"4"175"0,6-3 72 0,-6 3 71 16,0 0 66-16,0 3 58 0,7 1 52 0,-7 0 43 0,0-1 38 0,0 5 32 0,-7-1 29 15,7 0 28-15,0 4-334 0,0 4-544 0,-6-1 0 0,6 1 0 0,0 0 0 16,-6-1 0-16,6 4 0 0,0 1 0 0,0-1 0 0,-6 1 0 0,6-1 0 16,0 5 0-16,-8-2 0 0,8 1 0 0,0 0 0 0,-6 0 0 0,6 0 0 15,0-4 0-15,-6 5 0 0,6-5 0 0,-7 4 0 0,7-4 0 0,-7-4 0 0,7 5-5 16,-6-5-322-16,6-3-51 0,-7 0-47 0,7 1-80 0,0-5-82 0,-6 0-66 0,6-3-57 16,0-4 28-16,0 0 40 0,0 0 40 0,0-4 42 0,0-3 58 0,0 3 60 15,0-8 65-15,0 2 65 0,0-1 69 0,0 0 72 0</inkml:trace>
  <inkml:trace contextRef="#ctx0" brushRef="#br0" timeOffset="92479.88">23362 10257 0 0,'7'-22'186'0,"-1"4"178"16,-6 0 81-16,6 3 63 0,2 0 53 0,-2 1 45 0,0 3 40 15,-6 3 37-15,6-3 35 0,-6 4 34 0,7 4 34 0,-7-5 25 0,7 5 27 0,-1-1-551 0,-6 0-287 16,7 4 0-16,-7-3 0 0,6 3 0 0,0-4 0 0,2 4 0 0,-2-4 0 16,0 4 0-16,0 0 0 0,2-3 0 0,-2 3 0 0,7 0 0 0,-7 0 0 15,1 0 0-15,6 0 0 0,-7 0 0 0,0 0 0 0,2 3 0 0,-2-3 0 16,0 4 0-16,1-4 0 0,-1 4 0 0,1-1 0 0,0 1 0 0,-7 0 0 0,6-1 0 15,-6 5 0-15,6-5 0 0,-6 4 0 0,0 1 0 0,0-1 0 0,-6 4 0 0,6-4 0 16,-6 4 0-16,-1-2 0 0,7 1 0 0,-7 1 0 0,1 0 0 0,-1 0 0 16,-5-1 0-16,4-2 0 0,2 3 0 0,0 0 0 0,0-4 0 0,-1 1 0 15,0-1 0-15,1 0 0 0,-1-3 0 0,1 0 0 0,0-1 0 0,6 1 0 16,-8-1 0-16,8 1 0 0,0-4 0 0,-6 4 0 0,6-4 0 0,0 0 0 0,0 0 0 16,0 0 0-16,6 0 0 0,-6 0 0 0,0 3 0 0,0-3 0 0,8 0 0 15,-8 0 0-15,6 0 0 0,-6 0 0 0,6 5 0 0,1-5 0 0,-1 0 0 0,-6 0 0 16,7 4 0-16,0-4 0 0,-1 0 0 0,0 2 0 0,0-2 0 0,2 0 0 15,-2 5 0-15,0-5 0 0,1 0 0 0,-1 3 0 0,1-3 0 0,0 0 0 16,-1 0 0-16,0 4 0 0,1-4 0 0,0 4 0 0,-1-4 0 0,0 3 0 0,1-3 0 16,-7 4 0-16,7-1 0 0,-7 1 0 0,6-1 0 0,-6 1 0 0,7 4 0 15,-7-5 0-15,0 5 0 0,0-1 0 0,-7 4 0 0,7-4 0 0,-6 5 0 0,6-2 0 16,-7 1 0-16,0 0 0 0,1 4 0 0,0 0 0 0,-8-4 0 0,8 3 0 16,-7 1 0-16,0-1 0 0,0 1 0 0,-1-4 0 0,2 4 0 0,-1-4 0 15,6 0-291-15,-6-5-156 0,1 3-100 0,-2-2-105 0,8-3-64 0,-8-1-50 0,8-3 33 16,0-3 46-16,-1-1 52 0,1-3 55 0,-1-5 57 0,0 1 60 0,1 0 76 0,6-3 76 15,-6-5 73-15,6 1 73 0</inkml:trace>
  <inkml:trace contextRef="#ctx0" brushRef="#br0" timeOffset="92795.62">23687 9645 0 0,'7'-3'192'0,"-7"-1"176"16,7 1 81-16,-7-1 67 0,6 1 62 0,-6-1 51 0,7 4 44 0,-7-4 42 16,6 4 44-16,-6 0 33 0,7-3 33 0,-7 3 28 0,6 0-11 0,1 3-842 0,-1-3 0 15,0 0 0-15,2 4 0 0,-2-4 0 0,0 4 0 0,7-1 0 0,-6 4 0 16,6-3 0-16,-7 3 0 0,8-3 0 0,-2 6 0 0,2-2 0 0,-1 3 0 16,-1 0 0-16,2 1 0 0,-8 2 0 0,7 4 0 0,0-3 0 0,0 3 0 15,0 4 0-15,-6 0 0 0,5 0 0 0,-4 4 0 0,4-1 0 0,-5 5 0 0,-1-1 0 16,1 0 0-16,-1 4 0 0,1-1 0 0,-7 2 0 0,6 3 0 0,-6-4 0 0,0 4 0 15,6-1 0-15,-6 4 0 0,-6-3 0 0,6-1 0 0,0 1 0 0,0 4 0 16,-6-5 0-16,-1 5 0 0,1-5 0 0,6 1 0 0,-13-1 0 0,6 5 0 16,1-5 0-16,-8 1 0 0,8-4 0 0,-7 4-146 0,0-4-489 0,0 3-182 15,0-3-15-15,0-3 13 0,-7 3 39 0,8-4 44 0,-1-4 59 0,-7 1 61 0,6-1 60 16,2-6 60-16,-8-1 87 0,7 1 86 0,1-5 90 0,-2-3 117 0</inkml:trace>
  <inkml:trace contextRef="#ctx0" brushRef="#br0" timeOffset="96895.46">18165 12044 0 0,'0'0'179'0,"0"0"172"0,0 0 78 16,0 0 63-16,0 0 56 0,0 0 59 0,0 0 60 0,-6 5 49 0,6-5 45 16,0 4 36-16,0-4 37 0,0 0 28 0,0 0 27 0,6 3-830 0,-6-3-59 0,0 0 0 15,0 0 0-15,0 0 0 0,0 0 0 0,0 4 0 0,0-4 0 0,0 0 0 0,0 0 0 16,0 0 0-16,0 0 0 0,0 0 0 0,6 0 0 0,-6 0 0 0,0 0 0 15,6 0 0-15,-6 0 0 0,8 0 0 0,-2 0 0 0,-6 0 0 0,6 0 0 16,1 0 0-16,6 0 0 0,-6 0 0 0,-1 0 0 0,6 0 0 0,-4 4 0 0,4-4 0 16,2 0 0-16,-1 0 0 0,-1 0 0 0,8 0 0 0,-7 0 0 0,0 3 0 15,6-3 0-15,1 0 0 0,0 0 0 0,-1 0 0 0,1 0 0 0,0 0 0 0,-1 0 0 16,0 0 0-16,8 0 0 0,-8-3 0 0,7 3 0 0,-6 0 0 0,6 0 0 16,-7 0 0-16,7 0 0 0,0-4 0 0,-6 4 0 0,6 0 0 0,0 0 0 0,-7 0 0 15,8 0 0-15,-7 0 0 0,5 0 0 0,-5 4 0 0,6-4 0 16,-7 0 0-16,7 3 0 0,-6 1 0 0,0-4 0 0,5 4 0 0,-5-4 0 0,0 3 0 0,6 1 0 15,-7 0 0-15,1-1 0 0,6-3 0 0,-7 4 0 0,7 0 0 0,-6-4 0 16,6 3 0-16,-7-3 0 0,1 4 0 0,6-4 0 0,-7 0 0 0,7 0 0 16,-6 0 0-16,-1 0 0 0,7 0 0 0,-6 0 0 0,6 0 0 0,-7-4 0 15,8 4 0-15,-7 0 0 0,-1 0 0 0,7-3 0 0,-6 3 0 0,-1 0 0 0,8-4 0 16,-8 4 0-16,0 0 0 0,8 0 0 0,-8 0 0 0,0 0 0 0,1 0 0 16,-1 4 0-16,1-4 0 0,6 0 0 0,-7 3 0 0,1-3 0 0,0 0 0 0,-1 4 0 15,1-1 0-15,-1-3 0 0,-6 4 0 0,7 0 0 0,-1-4 0 0,1 3 0 16,-7 1 0-16,7-4 0 0,-1 4 0 0,-6-4 0 0,7 3 0 0,-1-3 0 15,-5 4 0-15,-2-4 0 0,8 0 0 0,-7 0 0 0,-1 0 0 0,2 0 0 0,6 0 0 16,-8 0 0-16,1 0 0 0,1 0 0 0,-2 4 0 0,2-4 0 0,-2 0 0 0,2 0 0 16,-1 0 0-16,-7 0 0 0,7 0 0 0,0 0 0 0,0 3 0 0,-6-3 0 15,6 0 0-15,-1 0 0 0,2 0 0 0,-8 0 0 0,8 4 0 0,-2-4 0 16,-5 0 0-16,6 0 0 0,0 0 0 0,-7 0 0 0,8 0 0 0,-8-4 0 16,7 4 0-16,-6 0 0 0,6 0 0 0,-1-3 0 0,-5 3 0 0,6 0 0 0,-7-4 0 15,8 4 0-15,-8 0 0 0,7-4 0 0,-7 4 0 0,8 0 0 0,-8 0 0 0,8 0 0 16,-8-3 0-16,0 3 0 0,1 0 0 0,-1 0 0 0,1 0 0 0,-1 0 0 15,1 0 0-15,-1 0 0 0,-6 0 0 0,6-4-5 0,-6 4-678 0,0-4-184 16,0 4 3-16,0-7 27 0,0 3 40 0,0 1 44 0,-6-1 59 0,6-3 63 16,-6 0 68-16,-1-1 71 0,1 5 89 0,-1-8 89 0,-6 3 99 0,1 1 142 15</inkml:trace>
  <inkml:trace contextRef="#ctx0" brushRef="#br0" timeOffset="97764.67">18907 10440 0 0,'-6'0'176'0,"6"-3"181"0,-6-1 87 16,-2 4 79-16,8-4 74 0,-6 4 61 0,6-3 58 0,-6 0 46 0,6 3 41 16,-7-4 35-16,7 4 32 0,-6 0 31 0,6 0-355 0,-7 4-546 0,7-4 0 0,0 0 0 15,0 0 0-15,0 0 0 0,0 0 0 0,0 0 0 0,0 0 0 0,-7 3 0 16,7-3 0-16,0 0 0 0,7 0 0 0,-7 3 0 0,0-3 0 0,0 4 0 0,7-4 0 15,-7 0 0-15,6 4 0 0,-6-4 0 0,7 3 0 0,-1-3 0 0,0 4 0 16,8-4 0-16,-8 4 0 0,7-4 0 0,0 0 0 0,0 3 0 0,-6-3 0 16,12 4 0-16,-5-4 0 0,5 3 0 0,-6-3 0 0,6 0 0 0,1 0 0 0,-7 0 0 15,7 0 0-15,0 0 0 0,-2 0 0 0,9 0 0 0,-7 0 0 0,-2 0 0 16,2 0 0-16,0 0 0 0,-1-3 0 0,-5 3 0 0,5 0 0 0,1-4 0 0,-8 4 0 16,8 0 0-16,-7 0 0 0,0 0 0 0,0-3 0 0,0 3 0 0,-6 0 0 15,-1 0 0-15,8 0 0 0,-8 0 0 0,0 0 0 0,-6 0 0 0,7 0 0 16,-7 0 0-16,6 0 0 0,-6 0 0 0,0 0 0 0,0 0 0 0,0 0 0 0,0 0 0 15,0 0 0-15,0 0 0 0,0 0 0 0,0 0 0 0,0 0 0 0,0 0 0 16,0 0-322-16,0 0-598 0,0-4 23 0,0 4 32 0,0-7 35 0,0 3 40 0,0 0 44 16,0 1 52-16,0-4 58 0,0 3 90 0,-6 0 94 0,6-3 125 0,-7 3 161 15</inkml:trace>
  <inkml:trace contextRef="#ctx0" brushRef="#br0" timeOffset="105213.22">15084 824 0 0,'7'0'177'0,"-1"-4"175"0,1 4 80 15,-1 0 57-15,-6-3 48 0,7 3 53 0,-7-4 53 0,6 4 36 16,-6-4 33-16,0 1 27 0,0-1 28 0,0 4 22 0,-6-4 23 0,6 1-339 16,-7-1-473-16,1 0 0 0,6 4 0 0,-7-3 0 0,1-1 0 15,6 4 0-15,-7-4 0 0,1 4 0 0,0-3 0 0,-8 3 0 16,8 0 0-16,-8 0 0 0,8 3 0 0,-7-3 0 0,7 4 0 0,-8 3 0 16,2-3 0-16,-2 3 0 0,2 1 0 0,-2-1 0 0,1 0 0 15,1 4 0-15,-2 0 0 0,8 0 0 0,-7 4 0 0,0-4 0 0,6 4 0 16,1-4 0-16,0 3 0 0,-2 1 0 0,2 0 0 0,0-1 0 0,0 1 0 15,6-4 0-15,0 3 0 0,0 1 0 0,0-3 0 0,0 2 0 16,0-3 0-16,6-1 0 0,0 2 0 0,0-1 0 0,2 0 0 16,-2-3 0-16,0-2 0 0,1 5 0 0,6-3 0 0,0-1 0 0,-7 0 0 15,8-3 0-15,-2 4 0 0,1-2 0 0,7-1 0 0,-7 2 0 16,0-3 0-16,0-1 0 0,0 1 0 0,6-1 0 0,-5 1 0 16,-2 3 0-16,2-7 0 0,-1 4 0 0,-7 0 0 0,7-1 0 0,-6 1 0 15,5 0 0-15,-4-1 0 0,-2 1 0 0,-6 3 0 0,6-3 0 0,-6 3 0 16,0 1 0-16,0-1 0 0,0 4 0 0,-6 0 0 0,0-1 0 15,-2 2 0-15,2 3 0 0,-7-1 0 0,0 0 0 0,0 2 0 0,1 2 0 0,-2-4 0 16,1 1 0-16,-6 3 0 0,6-4 0 0,-1 2 0 0,-5-5 0 0,6 4 0 16,0-5 0-16,0 1 0 0,0-3 0 0,-1-1 0 0,8-3 0 0,-6-1 0 0,5 1 0 15,-6-4 0-15,6 0 0 0,1-4 0 0,0 1-505 0,6-1-205 0,-8 0-73 16,8-3-57-16,0 0 23 0,8-4 36 0,-8 0 61 0,6 0 67 16,0-4 67-16,1 3 70 0,-1-2 83 0,8 0 82 0,-2-1 88 0,2 0 84 15</inkml:trace>
  <inkml:trace contextRef="#ctx0" brushRef="#br0" timeOffset="105529.09">15658 634 0 0,'0'-5'141'0,"0"2"172"16,0 0 82-16,6-1 61 0,-6 0 53 0,0 1 48 0,0-1 46 0,0 4 48 16,0-4 50-16,0 4 36 0,0 0 37 0,0 0 31 0,6 0 32 0,-6 0-254 15,0 0-454-15,0 0-129 0,-6 4 0 0,6 0 0 0,-6-1 0 16,6 5 0-16,-7-2 0 0,0 6 0 0,1-1 0 0,-8 3 0 0,8 1 0 16,-7 3 0-16,0 4 0 0,0 4 0 0,1 3 0 0,-2 4 0 0,1 0 0 15,-7 8 0-15,8-1 0 0,-2 0 0 0,-5 4 0 0,6 4 0 0,-6-1 0 16,5-3 0-16,2 4 0 0,-2 0 0 0,8-5 0 0,-7 2 0 0,6-5 0 15,1-3 0-15,-1-2 0 0,7-1 0 0,0-5 0 0,0 1 0 0,0-8 0 0,0-1 0 16,7-2 0-16,-1-1 0 0,1-3 0 0,-1-4 0 0,1 0-328 0,-1-4-340 0,8 1-183 16,-8-1 5-16,7-3 32 0,0-4 44 0,0 0 52 0,0 0 63 0,6-4 69 15,-5 0 59-15,-2-3 59 0,8 0 85 0,-7-1 87 0,7-3 88 0,-8 0 135 0</inkml:trace>
  <inkml:trace contextRef="#ctx0" brushRef="#br0" timeOffset="106245.93">15762 1040 0 0,'0'-7'107'0,"0"0"164"0,0 3 79 0,6-3 59 0,-6 4 54 16,0-2 44-16,0 5 41 0,6-4 31 0,-6 4 27 0,0-3 27 0,0 3 27 16,0 0 27-16,0 0 26 0,8 3-221 0,-8-3-273 0,6 9-52 15,-6-6-20-15,0 4-12 0,0 1-9 0,0 2-5 0,6-3-1 16,-6 8 1-16,0 0-111 0,0-1-10 0,0 5 0 0,0 3 0 0,0-4 0 15,0 8 0-15,0-5 0 0,0 5 0 0,-6 0 0 0,6-1 0 0,0 1 0 16,0-4 0-16,-6 3 0 0,6-2 0 0,0-1 0 0,-8-4 0 0,8 0 0 16,0-4 0-16,-6 2 0 0,6-1 0 0,0-4 0 0,-6-4 0 0,6 0 0 0,0 0 0 15,0-3 0-15,0-4 0 0,0 0 0 0,0 0 0 0,0 0 0 0,0 0 0 16,0-4 0-16,0 1 0 0,0-5 0 0,0-2 0 0,6 2 0 0,-6-6 0 16,0 3 0-16,6-8 0 0,-6 4 0 0,8-7 0 0,-2 4 0 15,0-4 0-15,0 0 0 0,1 1 0 0,0-2 0 0,6 1 0 0,-7 0 0 16,0 0 0-16,8 4 0 0,-2-4 0 0,-4 3 0 0,4 5 0 15,-5-1 0-15,6 1 0 0,-6 3 0 0,5 3 0 0,-6 1 0 16,8 0 0-16,-8 3 0 0,7 4 0 0,-6-4 0 0,6 8 0 0,-7-4 0 16,1 4 0-16,0 3 0 0,-1 0 0 0,0 4 0 0,1 0 0 0,0 0 0 15,-1 4 0-15,1-1 0 0,-1 5 0 0,0-1 0 0,-6 1 0 16,7-1 0-16,-7 4 0 0,7-4 0 0,-1 0 0 0,-6 5 0 0,6-5 0 16,-6 0 0-16,7 1 0 0,0-5 0 0,-7 5 0 0,6-9 0 0,1 5 0 15,-7-5 0-15,6-1 0 0,1-2 0 0,0 0 0 0,-1 1-265 0,0-5-284 0,0 1-121 16,2-4-76-16,-2 4-61 0,7-4 32 0,-7 0 45 0,1-4 59 0,6 0 60 15,-1 1 57-15,-4-1 55 0,4-3 77 0,2 3 75 0,-8 0 74 16,7-3 74-16</inkml:trace>
  <inkml:trace contextRef="#ctx0" brushRef="#br0" timeOffset="106367.28">16524 1428 0 0,'6'8'214'0,"0"-5"176"15,1 5 77-15,-7-1 50 0,0 1 37 0,0-1 32 0,0 0 25 0,-7 4 7 0,7-4 1 16,-6 4-39-16,0-3-53 0,-8 3-54 0,8 0-63 0,0 0-507 0,-8 0-559 15,1-1-57-15,1 1 14 0,5 0 29 0,0-3 33 0,1 3 32 0,-8 0 38 0,8-4 51 0,6 1 57 16,-6-1 83-16,-1-3 84 0,7-1 86 0,-6-3 133 0</inkml:trace>
  <inkml:trace contextRef="#ctx0" brushRef="#br0" timeOffset="106945.12">16739 1084 0 0,'0'-7'238'0,"0"3"188"0,6-4 88 0,-6 5 61 16,0 0 50-16,0 3 53 0,0 0 49 0,0 0 40 0,0 0 32 0,0 0 29 15,0 3 25-15,0 0 25 0,0 5-595 0,0-1-283 0,6 1 0 16,-6 3 0-16,0 3 0 0,0 1 0 0,0-1 0 0,0 6 0 0,0 1 0 16,0 1 0-16,0 0 0 0,0 0 0 0,0 3 0 0,0 1 0 0,-6 0 0 15,6-5 0-15,0 6 0 0,0-6 0 0,0 1 0 0,-6 0 0 0,6-3 0 16,0-1 0-16,0-3 0 0,-7-1 0 0,7-3 0 0,0 0 0 0,0-3 0 0,0-5 0 15,0 1 0-15,0 0 0 0,0-4 0 0,0 0 0 0,0 0 0 0,0-4 0 16,0 0 0-16,0-3 0 0,7 0 0 0,-7-4 0 0,6 3 0 0,-6-6 0 16,6 3 0-16,1-4 0 0,-1-3 0 0,1 3 0 0,0-7 0 15,-1 4 0-15,8 0-59 0,-8-4-23 0,6 3 14 0,-5-2 24 0,6 1 22 16,-6 2 13-16,5 1 11 0,-4 2 9 0,4-4 8 0,2 5 22 16,-8 2 23-16,7 2 22 0,-7-1-25 0,1 4-61 0,6 2 0 15,-7 3 0-15,0 2 0 0,2 0 0 0,-2 2 0 0,0 3 0 0,1 2 0 16,-1 4 0-16,-6-1 0 0,7 5 0 0,0 0 0 0,-7 3 0 0,6 0 0 15,0 1 0-15,-6 3 0 0,0 0 0 0,6-1 0 0,-6 6 0 0,0-6 0 16,8 1 0-16,-8 0 0 0,0 1 0 0,0-5 0 0,6 0 0 0,-6-3 0 0,0-1 0 16,0 1 0-16,0-4 0 0,0-4 0 0,6 0 0 0,-6-3 0 0,0 0 0 0,0-1 0 15,0-6 0-15,7 3 0 0,-7-8 0 0,0 5 0 0,7-4 0 0,-7-4 0 16,6 0 0-16,1 0 0 0,-1 0 0 0,-6-4 0 0,6-3 0 0,8 3 0 16,-8-3 0-16,0-1 0 0,8-2 0 0,-8 2 0 15,7 1 0-15,-6 0 0 0,6-1 0 0,-7 1 0 0,8 3 0 0,-8 0 0 16,7 4 0-16,-7 0 0 0,8 1 0 0,-8 6 0 0,6-3 0 0,-4 3 0 15,-2 4 0-15,0 0 0 0,1 4 0 0,0 3 0 0,-1-3 0 16,1 3 0-16,-1 4 0 0,-6 0 0 0,6-1 0 0,1 6 0 0,-7-2 0 16,7 1 0-16,-7 3 0 0,6-3 0 0,-6 3 0 0,6 1 0 0,-6-1 0 0,7-4 0 15,-7 5 0-15,0-4 0 0,7 3 0 0,-7-4 0 0,0-3 0 0,0 4 0 16,0-4-297-16,0 0-314 0,0-4-116 0,6 0-109 0,-6 1 19 0,7-5 34 16,-7 2 56-16,0-5 55 0,0 0 63 0,0 0 64 0,6-5 71 0,-6 2 72 0,0-1 87 15,0-3 84-15,0-4 96 0,0 0 125 0</inkml:trace>
  <inkml:trace contextRef="#ctx0" brushRef="#br0" timeOffset="107195.18">17435 724 0 0,'6'-21'269'0,"8"3"176"16,-8 3 98-16,1 0 71 0,0 5 61 0,-1 2 51 0,0 0 42 16,1 5 35-16,-1 0 35 0,8-1 29 0,-8 4 28 0,0 0-147 0,1 4-748 0,6-1 0 15,-6 5 0-15,5-5 0 0,2 8 0 0,-2 0 0 0,-4 0 0 16,4 4 0-16,1-1 0 0,0 8 0 0,0 1 0 0,1-2 0 0,-8 9 0 15,7-1 0-15,-6 4 0 0,-1 0 0 0,0 7 0 0,-6-3 0 16,0 8 0-16,0-2 0 0,0 1 0 0,-6-1 0 0,0 9 0 0,-1-4 0 0,-6-1 0 16,7 1 0-16,-8-1 0 0,1 1 0 0,0-4 0 0,0 0 0 0,1 0 0 15,-2-7 0-15,1 3 0 0,0-7 0 0,0 0 0 0,0 0 0 0,6-8 0 0,-5 1 0 16,5-4 0-16,0-4 0 0,1 1 0 0,-1-9 0 0,1 1-455 0,6-2-330 16,0-2-83-16,-6-4 16 0,6-3 32 0,0 0 43 0,6-7 43 0,-6 0 66 0,6-5 71 15,-6 1 74-15,7-3 79 0,-1 3 108 0,-6-4 107 0</inkml:trace>
  <inkml:trace contextRef="#ctx0" brushRef="#br0" timeOffset="107395.66">18041 1026 0 0,'13'-14'281'15,"-6"5"186"-15,-1-2 87 0,1 4 58 0,-1 3 45 0,0 1 21 16,-6-1 6-16,8 4-20 0,-8-4-29 0,0 4-80 0,0 0-93 15,0 0-203-15,0 0-222 0,0 0-402 0,0 0-407 0,0 0-27 0,0 4 29 16,6-4 37-16,-6 4 44 0,0-1 61 0,0-3 69 0,6 8 85 0,-6-5 91 16,0 1 118-16,0 3 157 0</inkml:trace>
  <inkml:trace contextRef="#ctx0" brushRef="#br0" timeOffset="107528.94">18100 1234 0 0,'0'15'290'0,"0"-1"193"0,0 5 95 16,0-5 66-16,0-2 54 0,0 2 47 0,0-3 39 0,0 3 31 0,0-2 30 15,0-1 17-15,0 0 13 0,0-4-303 0,0 0-572 0,0 5 0 16,0-5 0-16,0-4 0 0,0 1-477 0,0 0-422 0,6-1 18 0,-6-3 29 16,6 4 32-16,1-4 36 0,0 0 43 0,-1-4 52 0,1 4 60 15,-1-3 94-15,1-1 99 0,0 0 130 0,-1 1 164 0</inkml:trace>
  <inkml:trace contextRef="#ctx0" brushRef="#br0" timeOffset="108079.09">19005 886 0 0,'6'-10'120'0,"-6"-6"176"0,7 5 90 0,-7-3 67 0,0 3 61 16,0-4 48-16,0 1 47 0,0-1 38 0,-7 0 37 0,7 1 41 0,-6-1 41 16,6 3 39-16,-7 2 38 0,1-1-242 0,0 4-421 0,-2-4-180 0,2 0 0 15,0 3 0-15,0-3 0 0,-1 4 0 0,0-4 0 0,1 3 0 0,-1 2 0 16,1 2 0-16,-1-3 0 0,0 3 0 0,1 0 0 0,0 1 0 0,0-1 0 16,-2 4 0-16,8-3 0 0,-6 3 0 0,6 0 0 0,-6 3 0 0,-1-3 0 15,7 7 0-15,-6-3 0 0,6 3 0 0,-7 4 0 0,0 4 0 0,7-1 0 16,-6 5 0-16,0 6 0 0,0 0 0 0,-2 6 0 0,8 1 0 15,-6 9 0-15,0-1 0 0,-1 8 0 0,0-1 0 0,1 5 0 0,-1-2 0 16,1 9 0-16,0-3 0 0,-1 2 0 0,7-4 0 0,-7 6 0 0,1-2 0 0,6-3 0 16,-6-4 0-16,6 0 0 0,-7-3 0 0,7 0 0 0,-7-8 0 0,7 1 0 15,0-5 0-15,-6-3 0 0,6-4 0 0,0-3 0 0,0 0 0 0,0-5 0 0,0-2 0 16,-7-4 0-16,7-1 0 0,0-2 0 0,0-2 0 0,0-6-80 0,0 3-408 0,0-3-89 16,0-4-115-16,0 0-112 0,0-8 23 0,-6 5 43 0,6-4 48 0,0-4 52 15,-6 0 50-15,6-4 52 0,-7-3 66 0,0 3 69 0,1-7 82 0,0 3 84 16,-2-2 95-16,2-4 126 0</inkml:trace>
  <inkml:trace contextRef="#ctx0" brushRef="#br0" timeOffset="108262.51">18471 1292 0 0,'-6'-14'214'15,"6"3"181"-15,0 4 82 0,0 0 76 0,0-1 68 0,0 5 60 16,0-1 53-16,0 0 44 0,6 4 41 0,-6-3 32 0,6 3 31 16,-6 3 27-16,7 1-632 0,0 0-277 0,-1-1 0 0,7 1 0 0,0-4 0 15,0 4 0-15,0 0 0 0,0-4 0 0,6 0 0 0,1 3 0 16,0-3 0-16,-1-3 0 0,7 3 0 0,0-4 0 0,0 0 0 0,1 4 0 15,-1-4-68-15,-1-3-636 0,9 3-162 0,-9-3 2 0,7 0 27 16,-6-1 38-16,7 5 43 0,-1-5 62 0,-5 4 67 0,-1-3 71 0,0 4 71 16,0-1 93-16,1 4 94 0,-2-3 104 0,-5-1 143 0</inkml:trace>
  <inkml:trace contextRef="#ctx0" brushRef="#br0" timeOffset="108513.95">19481 908 0 0,'0'-11'203'16,"0"4"186"-16,0 0 92 0,0 0 77 0,0 2 74 0,0-1 56 0,-8 1 53 16,8 2 38-16,-6-1 33 0,6 0 29 0,-6 4 30 0,-1-3 28 15,1 3-602-15,-1 3-297 0,1-3 0 0,-1 8 0 0,1 0 0 16,0 3 0-16,-2-1 0 0,-4 9 0 0,5-1 0 0,-6 4 0 0,7 3 0 16,-7 5 0-16,-1 0 0 0,2 2 0 0,5 5 0 0,-6 3 0 0,7 1 0 15,-7-1 0-15,6 3 0 0,0-2 0 0,1 2 0 0,0-2 0 0,-2-1 0 0,8-3 0 16,-6 0 0-16,6-4 0 0,0-1 0 0,0 2 0 0,0-9 0 0,0 1 0 0,0 0 0 15,0-5 0-15,6-2 0 0,-6-4 0 0,0 0 0 0,8-5-264 0,-8 1-191 16,6 0-82-16,0-3-86 0,-6-5-77 0,7 1-74 0,0-4 39 0,-1 0 51 0,1 0 53 16,-7-4 53-16,6-4 61 0,0 2 59 0,1-2 71 0,0 1 70 0,-1-4 64 0,0-4 66 15</inkml:trace>
  <inkml:trace contextRef="#ctx0" brushRef="#br0" timeOffset="108880.35">19473 1292 0 0,'8'-10'183'0,"-8"2"174"0,6-3 77 0,-6 8 55 0,6-4 46 15,-6 3 53-15,0 4 54 0,7-4 49 0,-7 4 45 0,0 0 38 16,0 4 33-16,0 0 28 0,0 0 30 0,0 2-610 0,0 2-255 0,0-1 0 16,0 4 0-16,0 0 0 0,0 4 0 0,-7 0 0 0,7-1 0 0,0 5 0 15,0-1 0-15,0 0 0 0,0 0 0 0,0 1 0 0,0 3 0 0,0-4 0 0,-6 0 0 16,6 1 0-16,0-1 0 0,0-3 0 0,0-1 0 0,0 1 0 0,0-4 0 16,0 0 0-16,0 0 0 0,0-4 0 0,0 1 0 0,0-1 0 0,0-3 0 0,0-4-15 15,0 0-15-15,0 0 7 0,0 0 7 0,0 0 7 0,0-4 6 0,6 0 0 16,-6-3-3-16,7 0-1 0,-7-1-5 0,0-2-1 0,7-1-5 0,-1-1 2 15,-6-2 3-15,7-1-1 0,-1 0-4 0,0-3 1 0,8 0 0 16,-8 0 5-16,0-1 4 0,8-3 4 0,-8 4 7 0,7-1 4 0,-7-2 6 16,8 6 10-16,-8-3 10 0,8 3 11 0,-8 1 10 0,7-2 20 0,-7 5-51 15,1 0-23-15,-1 4 0 0,1 3 0 0,-1 1 0 0,0 3 0 16,2 0 0-16,-2 3 0 0,-6 1 0 0,6 3 0 0,1 1 0 16,-7 2 0-16,6 2 0 0,-6-1 0 0,7 4 0 0,-1-1 0 0,-6 1 0 15,7 3 0-15,-7-3 0 0,6 3 0 0,-6 0 0 0,7-4 0 0,0 6 0 0,-7-2 0 0,6-4 0 16,-6 5 0-16,6-5 0 0,1 1 0 0,-7 0 0 0,7-1-41 15,-7 1-455-15,6-4-172 0,-6 0-172 0,6 0 8 0,-6 0 37 0,7 0 49 0,-7-4 54 16,6 4 59-16,1-7 60 0,0 3 62 0,-7 1 60 0,6-5 85 0,0 1 83 16,2-4 85-16,-2 3 132 0</inkml:trace>
  <inkml:trace contextRef="#ctx0" brushRef="#br0" timeOffset="109013.16">20053 1557 0 0,'0'-4'192'0,"7"4"175"0,-7 0 78 0,0 0 62 0,0 0 56 0,0 0 52 0,0 4 47 16,0-1 41-16,0 1 41 0,-7-1 27 0,7 1 24 0,-6 3 6 0,6-2-1 0,0-2-574 15,0 5-226-15,0-1 0 0,-6 0 0 0,-1-3-12 0,7 3-271 0,-7 0-174 0,1 1-176 16,6-1-83-16,-7 0-61 0,7 1 17 0,-6-1 27 0,6-3 47 0,-6 3 49 16,6-3 53-16,-7-1 56 0,7 1 69 0,-7-4 74 0,7 3 90 0,0-3 96 15</inkml:trace>
  <inkml:trace contextRef="#ctx0" brushRef="#br0" timeOffset="109545.72">20191 1322 1 0,'6'-7'266'0,"0"4"167"0,0-1 96 0,-6 0 72 0,8 4 61 15,-8 0 47-15,0 4 42 0,0 0 32 0,0 6 34 0,0-2 30 0,0 3 27 0,0 3 8 16,0-3-846-16,-8 7-36 0,2 1 0 0,6-1 0 0,-6 0 0 0,6 1 0 16,0 3 0-16,-6-4 0 0,6 4 0 0,-8-4 0 0,8 1 0 0,0-5 0 0,0 4 0 15,-6-3 0-15,6-4 0 0,0 4 0 0,0-4 0 0,0-4 0 0,0 1 0 0,0-5 0 16,0 1 0-16,0 0 0 0,0-4 0 0,6 0 0 0,-6-4 0 0,0 0-12 0,8 1-13 15,-8-5 8-15,6 1 8 0,-6-4 1 0,6 4 3 0,-6-4-4 0,6-4-4 16,2 4-4-16,-2-4 0 0,0 1 2 0,1-1 0 0,-1 0 8 0,1 1 8 16,0-1 7-16,-1 4 7 0,0-3 11 0,0-1 8 15,8 4 9-15,-8 0-1 0,1 3-42 0,0 1 0 0,-1 0 0 0,1 0 0 16,-1 3 0-16,0 0 0 0,1 0 0 0,0 4 0 0,-1 0 0 0,0 4 0 16,1 0 0-16,-7 0 0 0,7-1 0 0,-7 4 0 0,6 1 0 15,-6-1 0-15,7 0 0 0,-7 1 0 0,0 3 0 0,6-4 0 0,-6 1 0 0,0 3 0 16,0-4 0-16,0 4 0 0,0-4 0 0,0-3 0 0,0 3 0 0,0 0 0 0,0-3 0 15,0 0 0-15,0-1 0 0,6 1 0 0,-6-4 0 0,0 0 0 0,0 0 0 0,0-4 0 16,0 4 0-16,7-3 0 0,-7-1 0 0,7-3 0 0,-1 3 0 0,-6-3 0 16,6-1 0-16,2 1-7 0,-2-4-53 0,0 4 0 15,1-4 6-15,-1-4 5 0,8 3 17 0,-8-2 17 0,6 3 22 0,2-3 20 16,-8-1 21-16,8 1 18 0,-8-1 12 0,7 0-27 0,0 4-51 0,-6-3 0 16,5 3 0-16,2-1 0 0,-8 1 0 0,7 4 0 0,-7 0 0 15,1 3 0-15,6 0 0 0,-7 1 0 0,2 3 0 0,-2 3 0 16,-6 1 0-16,6 0 0 0,1 3 0 0,-1 0 0 0,1 4 0 0,-7 1 0 15,6-1 0-15,1 3 0 0,-7 0 0 0,6 2 0 0,-6 2 0 0,6 0 0 16,-6 0 0-16,8 1 0 0,-8-1 0 0,6 1 0 0,-6-1 0 0,6-4 0 0,-6 5 0 16,7-1 0-16,-7-3 0 0,6-1 0 0,-6-2 0 0,0-1-129 0,7-1-567 0,-7-2-169 15,6-1 7-15,-6 0 28 0,0-3 41 0,7 0 43 0,-7-1 59 0,0-3 64 16,0 0 63-16,6 0 69 0,-6-3 104 0,0-5 105 0,7 5 91 0,-7-8 134 0</inkml:trace>
  <inkml:trace contextRef="#ctx0" brushRef="#br0" timeOffset="109763.96">20900 1018 0 0,'7'-15'237'0,"-1"4"190"0,0-3 97 16,2 6 75-16,-2-3 68 0,-6 4 53 0,6-4 47 0,1 8 39 0,-1-5 34 15,1 1 31-15,-1 3 29 0,1-3-67 0,-1 3-833 0,8 4 0 16,-8-3 0-16,0 3 0 0,8 0 0 0,-2 0 0 0,-5 3 0 16,6 1 0-16,0 3 0 0,0 4 0 0,0 4 0 0,0-1 0 0,0 5 0 15,0-1 0-15,1 8 0 0,-2-1 0 0,-6 5 0 0,8 0 0 0,-8 2 0 16,1 5 0-16,-1-1 0 0,0 1 0 0,-6 3 0 0,0 1 0 0,0-5 0 0,0 5 0 15,-6-6 0-15,6 7 0 0,-6-10 0 0,-1 5 0 0,1-4-124 0,-1-4-558 0,0 1-181 16,1-5 5-16,0-3 30 0,0 0 43 0,-2 0 44 0,2-7 60 0,6-1 64 16,-6-2 66-16,-1-1 68 0,7-4 90 0,0-4 89 0,0-3 94 0,0 0 139 15</inkml:trace>
  <inkml:trace contextRef="#ctx0" brushRef="#br0" timeOffset="110028.23">21753 824 0 0,'-6'-4'227'0,"6"4"172"0,0 0 68 0,0 0 50 15,0 4 41-15,0-4 35 0,0 0 30 0,0 0 26 0,0 4 22 16,0-4 13-16,0 3 6 0,6-3-7 0,1 0-7 0,-7 0-404 0,6 0-470 15,1 0-111-15,-1 0-59 0,1 0-164 0,-7 0-166 0,7 0-3 0,5-3 17 16,-5 3 28-16,0 0 30 0,-1-4 38 0,7 4 43 16,-7-4 51-16,8 4 57 0,-2-3 82 0,-4-1 82 0,4 0 86 0,1 1 129 15</inkml:trace>
  <inkml:trace contextRef="#ctx0" brushRef="#br0" timeOffset="110328.72">22164 666 0 0,'12'-7'194'0,"-12"0"155"0,7 0 75 0,0-1 54 0,-7 5 44 16,0-5 33-16,0 5 29 0,0-1 22 0,0 4 14 0,-7-4 22 0,0 4 19 15,1 4 21-15,-6-4 22 0,-2 4-290 0,1-1-340 0,0 5-58 16,0 3-19-16,-7-4-8 0,1 7-7 0,-1-3 1 0,1 8 1 16,-8-5 4-16,2 9 7 0,5-5 8 0,-12 4 6 0,6 0 7 0,7 0 7 15,-8 3 9-15,1-2 7 0,0 2 5 0,6-3-1 0,1 0 6 0,-1 0 5 16,0-4 13-16,1 0 10 0,6 2 15 0,0-6 12 16,7 0-8-16,0 1-96 0,-2-8 0 0,8 4 0 0,0-4 0 0,0 1 0 15,8-5 0-15,-2 1 0 0,0-4 0 0,7 0 0 0,0 0 0 0,6-4 0 16,1 4 0-16,0-7 0 0,-1 3 0 0,7-3 0 0,0-1 0 15,1 2 0-15,-1-2 0 0,6-3 0 0,-5 1 0 0,5-2 0 0,-7 1 0 16,9 0 0-16,-9 0 0 0,8 4 0 0,-7-4 0 0,0 0 0 16,0 0 0-16,-6 4 0 0,-1-1 0 0,1 1 0 0,0 0 0 0,-8 3 0 15,1 0 0-15,1 1 0 0,-8-1 0 0,0 4-344 0,0 0-311 16,-6 0-183-16,0 0 5 0,0 0 33 0,-6 4 44 0,0-4 47 16,0 7 56-16,-1-3 59 0,-6 3 58 0,6-3 59 0,-13 3 83 0,8 4 83 15,-8-4 96-15,7 4 139 0</inkml:trace>
  <inkml:trace contextRef="#ctx0" brushRef="#br0" timeOffset="110530.02">21838 1150 0 0,'-13'8'217'0,"0"-2"186"0,0 2 91 15,7-4 77-15,-1 3 73 0,-6 0 53 0,6 0 48 0,7-3 39 0,-6 4 36 16,-1-1 33-16,7 0 29 0,-6 4 28 0,6 0-739 0,0 1-171 0,-7-2 0 16,7 5 0-16,0-5 0 0,0 10 0 0,0-2 0 0,0-1 0 0,0 6 0 15,-6-1 0-15,6 0 0 0,0 0 0 0,0 4 0 0,-6-1 0 0,6 1 0 16,-8-4 0-16,8 3 0 0,0 1 0 0,-6-4 0 0,6 0 0 0,-6 0 0 0,6 0 0 15,-7-4 0-15,7 0 0 0,0-3 0 0,-6 0 0 0,6-4 0 0,0 3 0 0,-7-6 0 16,7 2 0-16,0-5-44 0,0 2-361 0,0-4-51 0,-6-3-90 0,6 0-89 16,0 0-58-16,0 0-47 0,6 0 35 0,-6-7 45 0,0-1 45 0,0 2 46 0,0-6 54 15,7 2 57-15,-7-5 75 0,0 0 75 0,0 0 71 0,0-3 71 0</inkml:trace>
  <inkml:trace contextRef="#ctx0" brushRef="#br0" timeOffset="110912.54">21793 1271 0 0,'12'-11'105'0,"-12"0"166"0,7 4 82 15,0-1 68-15,-1 1 60 0,0 3 47 0,1-3 43 0,-7 3 34 16,6 1 36-16,1-1 36 0,-7 4 35 0,7-4 30 0,-1 4 26 16,-6 0-227-16,6 0-274 0,2 0-64 0,-2 4-32 0,0-4-37 0,1 0-134 15,-1 4 0-15,7-1 0 0,-6 1 0 0,-1 0 0 0,8 3 0 0,-8 0 0 16,0 1 0-16,1-1 0 0,6 1 0 0,-7 2 0 16,1 1 0-16,-1 3 0 0,0-2 0 0,-6 3 0 0,8-1 0 0,-2 5 0 0,-6-5 0 15,0 4 0-15,0-3 0 0,0 3 0 0,0 1 0 0,0-1 0 0,-6 1 0 0,6-1 0 16,-8 0 0-16,2 0 0 0,0-3 0 0,-1 3 0 0,7-3 0 0,-6-1 0 15,-1 1 0-15,1-4 0 0,-1 4 0 0,1-4 0 0,0-4 0 0,-2 4 0 0,2-7 0 0,0 3 0 16,6-3 0-16,-7 0 0 0,7-4 0 0,-6 3-2 0,-1-6-177 0,7 3 2 16,-6-4 3-16,6 0 4 0,0-3 2 0,-7 0-4 0,7-1 4 0,0-3 2 15,-6 0 1-15,6-3-1 0,0-1 10 0,0 1 14 0,0-5 21 0,0 1 20 16,0-4 36-16,0 3 36 0,0-2 37 0,0-1 35 0,0 2 29 16,0-1 29-16,0 3 22 0,0-1 22 0,0 5 20 0,0-1 20 15,0 1 18-15,0 3 16 0,0 0 2 0,0 4 0 0,0 3-25 0,0 0-25 16,0 4-29-16,0 0-36 0,0 4-106 0,-6 0 0 0,6 3 0 0,0 0 0 15,0 0 0-15,0 1 0 0,0 3 0 0,0 0 0 0,0-4 0 16,-8 4-128-16,8 0-149 0,0 0-65 0,0 0-69 0,0-4-72 0,0 4-132 16,8-4-125-16,-8-4 13 0,0 6 33 0,0-6 47 0,0 1 50 15,0-4 45-15,0 0 51 0,6-4 67 0,-6 1 69 0,6-1 72 0,-6-1 71 16,7-1 81-16,-1-5 119 0</inkml:trace>
  <inkml:trace contextRef="#ctx0" brushRef="#br0" timeOffset="111047.97">22073 1227 13 0,'0'4'236'0,"6"-1"118"0,0 1 72 0,-6 3 50 0,0-3 42 16,0 7 16-16,0-4 8 0,0 0-30 0,0 1-41 0,0 2-22 16,0-2-22-16,-6 4-36 0,6-5-45 0,0 0-428 0,0 0-477 15,0 1-61-15,0-2 0 0,0 2 17 0,0-4 21 0,0 0 44 0,6-4 48 16,-6 0 62-16,0 0 65 0,7-4 53 0,-7 4 56 0,7-7 71 16,-1-1 120-16</inkml:trace>
  <inkml:trace contextRef="#ctx0" brushRef="#br0" timeOffset="111299.29">22215 1164 0 0,'8'-6'190'15,"-2"-6"176"-15,0 5 77 0,0 0 58 0,2 3 48 0,-2-3 50 16,-6 3 48-16,6 0 47 0,-6 1 44 0,7 0 42 0,-7 3 42 16,0 0 34-16,0 0 32 0,0 0-770 0,6 0-118 0,-6 0 0 0,0 3 0 15,0 0 0-15,7 1 0 0,-7 3 0 0,7-3 0 0,-7 3 0 0,0 4 0 16,6 1 0-16,-6-1 0 0,6 0 0 0,-6 3 0 0,6 1 0 16,-6-1 0-16,8 5 0 0,-8-1 0 0,0 4 0 0,0-4 0 15,6 4 0-15,-6-3 0 0,0 3 0 0,0-1 0 0,0 2 0 0,0-2 0 0,-6-2 0 0,6 3 0 16,0 0 0-16,-8-4 0 0,8 4 0 0,-6-4 0 0,6 4 0 0,-6-4 0 15,0 1 0-15,-1-1 0 0,7-3 0 0,-7 3 0 0,1-3 0 0,-1 3 0 16,1-3 0-16,-8-4 0 0,14 4 0 0,-12-4 0 0,6 0 0 0,-2-1 0 0,2 2 0 16,0-6 0-16,6-1 0 0,-13 2 0 0,13-4 0 0,-7-3 0 0,0 0-226 0,1 0-258 15,0-3-166-15,6-1-169 0,-6-4 8 0,6 2 34 0,0-6 50 0,-8-2 54 16,8-1 52-16,0 0 56 0,0-3 63 0,0 0 64 0,0-4 79 0,0 0 81 16,0-4 83-16,8 0 129 0</inkml:trace>
  <inkml:trace contextRef="#ctx0" brushRef="#br0" timeOffset="111477.96">22730 755 0 0,'14'-8'148'0,"5"1"157"0,-13 3 56 0,7 4 35 0,-6 0 24 16,-1 0-4-16,1 4-15 0,-7 0-48 0,0-1-58 0,-7 5-129 0,7 2-143 15,-6 1-20-15,-1 0-1 0,-6 0-238 0,7 4-254 0,-7 0-5 0,-1-1 32 16,2 1 37-16,-8-1 41 0,7 1 61 0,-7 4 65 0,8-5 88 15,-8 5 131-15</inkml:trace>
  <inkml:trace contextRef="#ctx0" brushRef="#br0" timeOffset="111645.5">22489 1153 0 0,'7'9'151'0,"-7"-2"177"0,7-4 86 0,-1 5 69 16,0-5 60-16,0 1 48 0,2-1 42 0,4 1 38 0,-5-4 36 16,6 0 36-16,0 0 35 0,0 0 29 0,0-4 24 0,0 1-320 0,7-1-511 15,-1 1 0-15,0-5 0 0,1 0 0 0,0 2 0 0,5-2 0 0,-5-3 0 16,6 0 0-16,-6 0 0 0,6 1 0 0,-7-2-101 15,1 1-211-15,-1 4-55 0,1-5-48 0,0 2-45 0,-1 2-145 0,-5 1-144 16,-2-3 19-16,1 2 42 0,0 1 44 0,-6 4 48 0,-1-6 54 0,-6 6 53 16,6-1 68-16,-6-3 64 0,-6 3 67 0,6 0 63 0,-6 1 70 15,-1-1 116-15</inkml:trace>
  <inkml:trace contextRef="#ctx0" brushRef="#br0" timeOffset="112178.49">22841 857 47 0,'0'-4'266'0,"0"4"114"16,0 0 76-16,-6 4 62 0,6-4 59 0,0 8 56 0,0-2 56 0,0 2 29 15,0 3 24-15,0 0 30 0,-7 4 35 0,7-1 23 0,0 8-74 16,0 0-756-16,0 0 0 0,0 4 0 0,0-1 0 0,0 5 0 0,-7 3 0 16,7-4 0-16,0 8 0 0,-6-4 0 0,6 3 0 0,-6-3 0 0,6 4 0 15,-7 0 0-15,7-5 0 0,-7 5 0 0,7-4 0 0,-6-3 0 0,6 2 0 0,0-2 0 16,-7-5 0-16,7 1 0 0,-6-4 0 0,6 0 0 0,0-4 0 0,0 1 0 0,-7-5 0 16,7 1 0-16,0-4 0 0,0 1 0 0,0-6-124 0,0 2-160 0,0-4-13 15,0-4-2-15,0 0-2 0,0 0 0 0,0 0-1 0,0-4-8 0,0-4-11 0,0 2 0 16,0-3-1-16,0-2-30 0,0 0-32 0,7-3 21 0,-7-1 33 0,6-3 41 15,1 0 40-15,-7-4 59 0,6-1 60 0,1 1 37 0,0-3 33 16,-1 3 49-16,0-4 51 0,1 5 44 0,0-5 47 0,-1 4 80 0,0 0 94 16,-6 0 58-16,7 0 52 0,-7 7 12 0,6 1 3 0,-6-1-29 15,0 4-35-15,0 3-4 0,-6 1 2 0,6 3-14 0,0 1-18 16,-7 3-28-16,1 3-31 0,0 1-38 0,6-1-45 0,-7 5-140 0,0 0-50 16,1-1 0-16,0 0 0 0,-1 1 0 0,7 3 0 0,-7-5 0 0,1 6 0 15,6-5 0-15,0 1 0 0,0-1 0 0,-7 0 0 0,7 0 0 16,7-3 0-16,-7 0 0 0,0 3 0 0,0-3-50 0,6-1-84 15,-6 1-23-15,7-4-25 0,0 4-15 0,-7-4-12 0,12 0-4 0,-5 3-5 16,0-3 2-16,-1 0 3 0,0 0-3 0,7-3 2 0,-6 3-10 16,6-4-7-16,-7 4-1 0,8-4 4 0,-1 1 16 0,-7-4 20 15,7 3 18-15,0 0 17 0,1-3 11 0,-2-1 10 0,8 1 10 0,-7 0 13 16,-1 0 21-16,8-1 25 0,-6 0 50 0,5-2 54 0,1 3 41 0,-1-4 39 16,-6 4 50-16,7-1 50 0,-1 0 27 0,1-3 23 0,-8 8 29 15,8-5 31-15,-7 5 19 0,7-1 26 0,-8 0 6 0,2 1 3 16,-1 0-20-16,0 3-29 0,-6 0-22 0,5 0-19 0,-6 3-246 0,2 0-45 15,-2 1 0-15,0 0 0 0,-6-1 0 0,7 5 0 0,-7-1 0 0,0 0 0 16,0 1 0-16,0 0 0 0,0 2 0 0,-7-2 0 16,7 3 0-16,-6-5 0 0,0 6 0 0,-2-1 0 0,2-4-168 0,-6 4-506 15,5-4-85-15,-6 5-70 0,0-5 17 0,-1 0 31 0,2 0 45 0,-2 1 52 16,2-5 62-16,-8 0 65 0,7 2 64 0,1-1 65 0,-2-4 95 0,1 0 99 16</inkml:trace>
  <inkml:trace contextRef="#ctx0" brushRef="#br0" timeOffset="113378.81">15182 13302 0 0,'0'3'190'16,"6"1"184"-16,-6-4 95 0,0 3 77 0,6 1 67 0,2 0 54 0,-8-4 51 0,6 3 41 16,0-3 41-16,1 5 36 0,6-5 31 0,-6 2 28 0,-1-2-438 0,7 0-457 15,-6 4 0-15,5-4 0 0,2 0 0 0,-1 0 0 0,0 0 0 0,6-4 0 0,-5 4 0 16,5 0 0-16,0 0 0 0,0-2 0 0,1 2 0 0,0-5 0 0,-1 5 0 16,1-3 0-16,0-1 0 0,-1 0 0 0,1 1 0 0,0-1 0 0,-2-3 0 15,2 4 0-15,-1-1 0 0,-5 0 0 0,-1 0 0 0,6 1 0 0,-12 0 0 0,6-2 0 16,0 2 0-16,-7-1-67 0,8 4-517 0,-8-4-134 0,0 1-128 0,1 3 16 0,-1-4 31 15,-6 4 50-15,0 0 51 0,0 0 65 0,0 0 65 0,0 0 66 0,0 0 69 16,0 0 92-16,0 0 92 0,0 0 97 0,-6 0 130 0</inkml:trace>
  <inkml:trace contextRef="#ctx0" brushRef="#br0" timeOffset="113578.88">15306 13540 0 0,'-7'11'282'16,"1"-4"191"-16,6 0 92 0,-7 1 67 0,7-5 55 0,0 5 48 0,-7-5 41 0,7 1 38 15,0 0 32-15,0-4 32 0,0 3 27 0,0-3-307 0,7 0-598 0,0 4 0 0,-7-4 0 16,6 0 0-16,1 0 0 0,-7 0 0 0,13 0 0 0,-7 0 0 0,1 0 0 16,5 0 0-16,2 0 0 0,-1 0 0 0,0 0 0 0,0 0 0 0,7-4 0 15,-1 4 0-15,0 0 0 0,1 0 0 0,-1-3 0 0,1 3 0 0,6 0 0 16,-7-4 0-16,1 0 0 0,6 1-601 0,-7-1-279 0,8-3 4 0,-8 3 29 0,8 0 38 16,-8 1 40-16,0-1 56 0,1 0 60 0,-1 1 77 0,1-1 81 0,0 1 95 15,-7-1 96-15,7 4 99 0,-2-4 142 0</inkml:trace>
  <inkml:trace contextRef="#ctx0" brushRef="#br0" timeOffset="114094.72">16543 12976 0 0,'-7'-4'238'0,"1"4"188"0,-7 0 95 0,6 0 70 16,7 0 60-16,-6 0 51 0,0 0 46 0,-1 4 41 0,7-4 38 0,0 0 35 15,-7-4 31-15,7 4 28 0,7 0-899 0,-7 0-22 0,7-4 0 0,-1 4 0 0,0 0 0 16,1-3 0-16,6-1 0 0,0 0 0 0,0 4 0 0,0-7 0 0,7 3 0 15,-1 1 0-15,1-1 0 0,0-3 0 0,6 3 0 0,-1 1 0 0,1-5 0 16,0 5 0-16,1-5 0 0,5 5 0 0,-6-5 0 0,7 4 0 0,-7 1 0 0,7-5 0 16,-7 5 0-16,-1-1 0 0,7-3 0 0,-5 3 0 0,-1 0 0 0,-6 1 0 0,6-5 0 15,0 5 0-15,-7-1 0 0,7 0 0 0,-6 1 0 0,-1-4 0 0,1 3 0 16,0 0 0-16,-7 1 0 0,-1-1 0 0,8 0 0 0,-7 1 0 0,-6-1 0 16,6 0 0-16,0 1 0 0,-7-1 0 0,1 0 0 0,-1 4 0 0,0-3 0 15,-6-1-154-15,8 0-548 0,-8 4-72 0,0 0-56 0,0 0 27 0,0-3 35 16,-8 3 45-16,8-4 46 0,-6 4 54 0,0 0 57 0,-7 0 61 0,6 0 67 0,-6 4 104 0,0-4 108 15</inkml:trace>
  <inkml:trace contextRef="#ctx0" brushRef="#br0" timeOffset="114546.77">16634 13060 0 0,'-13'8'273'0,"-6"-5"195"15,6 4 101-15,-1-7 70 0,8 4 55 0,-7-4 46 0,6 3 39 0,-6-3 34 0,7 0 31 16,0 0 30-16,6 0 30 0,-7 0-310 0,7 0-594 0,0 0 0 0,0 0 0 15,0 0 0-15,0 0 0 0,7 4 0 0,-1-4 0 0,7 4 0 0,-7-4 0 16,8 4 0-16,-2-1 0 0,8 1 0 0,0 0 0 0,-1-1 0 0,1 5 0 0,6-5 0 16,-7 1 0-16,7 3 0 0,7-3 0 0,-7-1 0 0,0 5 0 0,7-5 0 15,-7 5 0-15,6-5 0 0,-5 1 0 0,-1 0 0 0,-1 3 0 0,1-4 0 0,0 1 0 16,1 0 0-16,-1 4 0 0,-7-4 0 0,1-1 0 0,-7 1 0 0,6 3 0 16,-5-3 0-16,-2-1 0 0,1 5 0 0,-6-5 0 0,0 5 0 0,-1-1 0 15,-6 4 0-15,0-4 0 0,0 5 0 0,0-2 0 0,-6 5 0 0,-1-5 0 0,-6 8 0 16,0-2 0-16,-1 2 0 0,2 4 0 0,-8-4 0 0,1 5 0 0,-7 2 0 15,6-3 0-15,-6 4 0 0,-1-1 0 0,2 1 0 0,-1-1 0 0,0 1 0 0,0 0 0 16,-1-4 0-16,1 3 0 0,1-3 0 0,-1 0 0 0,0 0 0 0,6-4 0 16,-6 1 0-16,7-1 0 0,5 1 0 0,-5-5 0 0,6 1 0 0,-6-4 0 15,5 3 0-15,8-6 0 0,-7 3 0 0,6-3 0 0,1-2 0 0,-1 2 0 16,1 0 0-16,6-5 0 0,0 1 0 0,0-1 0 0,0 1 0 0,0 0 0 0,6-1 0 0,1 1 0 16,-1 0 0-16,1-1 0 0,6-3 0 0,-1 3 0 0,-4 2 0 0,11-2 0 15,-6-3 0-15,6 4 0 0,1-4 0 0,0 4 0 0,-1-4 0 0,7 0 0 16,-6 0 0-16,6-4 0 0,-1 4 0 0,1-4 0 0,1 1 0 0,5-2 0 15,-6 2 0-15,1-4 0 0,-1 3 0 0,0-3 0 0,-1 3 0 0,1-3 0 0,1 4 0 16,-7-5 0-16,6 4 0 0,-7 0 0 0,1 0 0 0,-2 2 0 0,-4-3 0 0,-1 2 0 16,7 3 0-16,-14-4 0 0,7 4 0 0,0-4 0 0,-7 4 0 0,1-3 0 15,0 3-626-15,-1-4-245 0,1 0 3 0,-1 1 28 0,-6 0 38 0,7 3 40 16,-1-5 55-16,-6 2 60 0,0-1 74 0,0 1 76 0,7-1 94 0,-7 0 94 16,0 1 96-16,0 3 140 0</inkml:trace>
  <inkml:trace contextRef="#ctx0" brushRef="#br0" timeOffset="115015.18">17188 14173 0 0,'-7'4'226'0,"7"-1"171"0,-6-3 68 16,0 0 60-16,-2 0 58 0,2 0 57 0,0-3 56 0,6-1 44 0,-6 4 40 16,-1-3 34-16,0-1 28 0,1 1 27 0,-1-1-255 0,1 0-614 0,-1 4 0 15,0-3 0-15,1-1 0 0,0 4 0 0,0-3 0 0,-2 3 0 0,2 0 0 0,0-4 0 16,-1 4 0-16,1 0 0 0,6 0 0 0,-7 4 0 0,0-4 0 0,1 3 0 15,0 1 0-15,6 3 0 0,-8-3 0 0,2 3 0 0,0 0 0 0,6 0 0 0,-6 4 0 16,-1 1 0-16,7-1 0 0,-7 0 0 0,7 3 0 0,-6-3 0 0,6 4 0 16,-7-4 0-16,7 3 0 0,0 1 0 0,-6-4 0 0,6 0 0 0,0 4 0 15,0-4 0-15,0-4 0 0,0 4 0 0,0-3 0 0,0-1 0 0,0-4 0 0,0 5 0 0,6-5 0 16,-6-3 0-16,7 4 0 0,-7-4 0 0,6 0 0 0,1-4 0 0,0 1 0 16,-7-1 0-16,6-3 0 0,0 0 0 0,8-1 0 0,-8-3 0 0,0 0 0 15,1-3 0-15,6-1 0 0,-6-4 0 0,5 5 0 0,-4-8 0 0,4 4-16 16,-6-4-40-16,1 0 12 0,6-1 10 0,-6-2 12 0,-1 3 18 0,1-4 18 15,6 4 16-15,-13-3 17 0,6 3 18 0,0-4-45 0,2 5-20 0,-2-2 0 0,-6 1 0 16,6 0 0-16,-6 4 0 0,0-1 0 0,7 5 0 0,-7 0 0 16,0-1 0-16,0 4 0 0,0 0 0 0,0 0 0 0,0 3 0 0,0 4 0 0,0-3 0 0,0 4 0 15,0-1 0-15,0 4 0 0,0 0 0 0,0 0 0 0,0 0 0 0,0 0 0 16,0 0 0-16,0 4 0 0,0-1 0 0,0 4 0 0,0 1 0 0,0 3 0 0,0 0 0 16,-7 0 0-16,7 3 0 0,0 1 0 0,0 3 0 0,0 1 0 0,7 3 0 15,-7-1 0-15,0 5 0 0,0-4 0 0,0 7 0 0,0-2 0 0,6 2 0 0,-6-4 0 16,0 1 0-16,7 0 0 0,-7-5 0 0,7 5 0 0,-7-4 0 0,6 0 0 15,-6-3 0-15,6-1 0 0,0-4 0 0,-6 1 0 0,8 1 0 0,-8-6 0 16,0-3-450-16,6 1-425 0,0-5-1 0,1 1 28 0,-7-4 34 0,7 3 38 16,-1-6 49-16,-6 3 52 0,7-4 76 0,-1 1 83 0,-6-1 96 0,6-3 96 0,1-1 105 15,0-3 147-15</inkml:trace>
  <inkml:trace contextRef="#ctx0" brushRef="#br0" timeOffset="115661.6">18086 12818 0 0,'0'0'192'0,"-6"0"172"0,6 0 75 0,-6 0 59 0,6 0 50 0,0 0 52 16,0 0 52-16,0 0 52 0,0 0 50 0,0 0 45 0,0 0 44 0,0 0 35 15,0 4 30-15,6-4-896 0,-6 4-12 0,6-4 0 0,2 0 0 0,-2 0 0 0,6 0 0 16,-5 0 0-16,6 0 0 0,0 0 0 0,7 0 0 0,-8 0 0 0,8-4 0 16,0 4 0-16,-1 0 0 0,7-4 0 0,1 4 0 0,-1-3 0 0,0-1 0 15,-1 0 0-15,1 1 0 0,7-1 0 0,-7-3 0 0,7 3 0 0,-7 0 0 0,6-3 0 16,-5 3 0-16,-1-3 0 0,6-1 0 0,-6 5 0 0,1-5 0 0,-8 4 0 0,7-3 0 15,-6 4 0-15,-1-4 0 0,0 3 0 0,1-4 0 0,-7 5-309 0,1-1-120 16,-2 4-38-16,-6-3-37 0,8-1-125 0,-8 4-124 0,-6-4 24 0,7 4 44 16,-7 0 47-16,0 0 49 0,0 0 55 0,-7 4 53 0,7-4 69 0,-6 4 66 15,-1-1 64-15,0 1 63 0,-5-1 69 0,-2 5 115 0</inkml:trace>
  <inkml:trace contextRef="#ctx0" brushRef="#br0" timeOffset="116111.97">18236 12954 0 0,'-19'7'197'0,"-1"-3"181"0,8 3 84 16,-2-3 64-16,2-1 53 0,-2-3 43 0,8 4 34 0,-1-4 41 0,1 4 42 16,-1-4 42-16,0 0 40 0,7 0 35 0,0 0 21 0,0 0-877 0,0 0 0 0,0 0 0 15,7 0 0-15,0 3 0 0,-1-3 0 0,1 4 0 0,6-4 0 0,-6 4 0 16,5-1 0-16,2 1 0 0,-2 0 0 0,8-1 0 0,-1 4 0 0,1 1 0 0,0-5 0 16,-1 5 0-16,1 0 0 0,-1 2 0 0,7-2 0 0,-6-1 0 0,6 0 0 15,-7 0 0-15,7 1 0 0,-6 3 0 0,6-4 0 0,-7 1 0 0,1-1 0 16,0 0 0-16,-1 0 0 0,-6 1 0 0,6-1 0 0,-5-3 0 0,-1 3 0 0,0 0 0 15,-7 0 0-15,7 5 0 0,-7-4 0 0,-6 2 0 0,0 1 0 0,0 0 0 16,0 4 0-16,-6-1 0 0,0 2 0 0,-1 2 0 0,-6-1 0 0,0 5 0 0,1-3 0 16,-2 7 0-16,-6-4 0 0,1 4 0 0,-1-1 0 0,1 0 0 0,-7 5 0 15,6-4 0-15,-6-1 0 0,0 4 0 0,1-3 0 0,-2 0 0 0,8 3 0 16,-8-7 0-16,1 4 0 0,7-4 0 0,-1-1 0 0,-6-2 0 0,14-1 0 0,-8-3 0 16,7 0 0-16,-7-1 0 0,8-3 0 0,5 1 0 0,-6-6 0 0,6 2 0 15,1-5 0-15,-1 5 0 0,7-8 0 0,-7 3 0 0,7 2 0 0,0-5 0 0,0 0 0 16,7 0 0-16,0-5 0 0,-1 5 0 0,1-3 0 0,-1 3 0 0,8-4 0 15,-2 0 0-15,2 1 0 0,5-5 0 0,-6 5 0 0,6 0 0 0,7-5 0 0,-6 4 0 16,6-3 0-16,0 0 0 0,0 3 0 0,6-3 0 0,-5-1 0 16,-1 1 0-16,6-1 0 0,-6 5 0 0,7-4 0 0,0 3 0 0,-7-3 0 0,6 3 0 0,-6-3 0 15,1 4 0-15,5-1 0 0,-6-1 0 0,-7 2 0 0,7-1 0 0,1 0 0 16,-7 1 0-16,-2-1 0 0,2 4 0 0,-1-3 0 0,1-1 0 0,-7 4 0 16,0-4 0-16,0 4 0 0,-6 0 0 0,6-3 0 0,-7 3 0 0,0 0 0 15,2 0 0-15,-2 0 0 0,0 0 0 0,-6-4 0 0,7 4 0 0,-7 0 0 0,0 0-398 16,0 0-302-16,0 0-73 0,0 0-57 0,-7 4 25 0,7-1 39 0,0 1 49 15,-6 0 55-15,6-1 64 0,-6 1 64 0,-2 3 70 0,2-3 75 0,0 4 94 0,0-4 97 16</inkml:trace>
  <inkml:trace contextRef="#ctx0" brushRef="#br0" timeOffset="116361.32">18653 13979 0 0,'0'-3'212'0,"0"-1"175"0,-6-3 76 0,6 3 66 0,0 1 64 15,0-5 60-15,0 5 56 0,-7-1 39 0,7 0 35 0,0 4 26 0,-6-3 24 16,6 3 26-16,-7 0-246 0,7 0-613 0,0 3 0 0,-6 1 0 0,6 0 0 16,-6 2 0-16,-2 2 0 0,8 0 0 0,-6 2 0 0,0 1 0 0,6 4 0 15,-7 0 0-15,0-1 0 0,1 4 0 0,0 1 0 0,-1-1 0 0,1 1 0 0,-1 3 0 16,0 0 0-16,1-4 0 0,0 4 0 0,-1 0 0 0,0 0 0 0,1-4 0 16,-1 4 0-16,1-4 0 0,0-3 0 0,-1 3 0 0,0-3 0 0,7 0 0 0,-6-1 0 15,0-2 0-15,-2-2 0 0,8-2 0 0,-6-1 0 0,6 0-80 0,-6-3-415 16,6 0-167-16,-7-4-175 0,7 0 11 0,0 0 33 0,0 0 52 0,0-4 51 15,0-3 58-15,0-1 59 0,0 1 62 0,0 0 62 0,7-4 86 0,-7 0 84 16,6-4 84-16,-6 1 130 0</inkml:trace>
  <inkml:trace contextRef="#ctx0" brushRef="#br0" timeOffset="116731.26">18647 13914 31 0,'6'-12'280'0,"1"-2"129"0,-1 3 82 16,0 0 66-16,2 3 59 0,-8 1 50 0,6 4 47 0,-6-1 26 0,6 0 22 0,-6 4 31 15,0-3 32-15,0 6 26 0,7-3-388 0,-7 4-462 0,0 0 0 0,0 3 0 16,7-4 0-16,-7 5 0 0,0-1 0 0,6 0 0 0,-6 4 0 0,0 0 0 0,6 1 0 15,-6-1 0-15,7 0 0 0,-1 3 0 0,-6 1 0 0,7-1 0 0,0 5 0 16,-1-1 0-16,0 0 0 0,-6 0 0 0,7 1 0 0,0 3 0 0,-7-4 0 16,6 4 0-16,0 0 0 0,-6 0 0 0,7 1 0 0,-7-2 0 0,6 1 0 0,-6-3 0 15,0 2 0-15,0-2 0 0,0 3 0 0,0-4 0 0,0-3 0 0,0 3 0 16,0-3 0-16,0-4 0 0,-6 3 0 0,6-3 0 0,0-3 0 0,-7-1 0 0,7 0 0 16,-6 1 0-16,6-5 0 0,-6 1 0 0,-1 1 0 0,0-5 0 0,1 0 0 15,0 0 0-15,-1 0-208 0,0-5-176 0,-6 1-25 0,7 1-2 0,0-1 1 16,-8-3 27-16,8-1 32 0,-8 2 49 0,8-2 53 0,-7 0 48 0,7-3 48 0,-7 4 86 15,6 0 90-15,-5-4 72 0,4 3 71 0,2 1 64 0,-7 0 64 0,6 0 48 16,1-1 47-16,0 2 19 0,6 1 17 0,-7 1-8 0,1-3-13 0,6 3-69 0,-7 4-335 16,7-3 0-16,0-1 0 0,0 0 0 0,-7 4 0 0,7 0 0 0,0 0 0 15,0 0 0-15,0-3 0 0,7 3 0 0,-7-4 0 0,0 4 0 0,0 0 0 16,7-4 0-16,-7 4 0 0,6 0 0 0,-6-3 0 0,7 3 0 0,-1-4 0 16,0 4 0-16,1-4 0 0,0 1 0 0,-1-4 0 0,0 3 0 0,8-3 0 0,-8-1 0 15,7 5 0-15,0-5 0 0,0-3 0 0,1 4-138 0,5 0-745 0,-6-4-4 0,6-1 23 16,-5 6 35-16,-2-6 33 0,8 5 46 0,-7-4 49 0,0 4 74 0,0-4 78 15,1 3 85-15,-8 5 90 0,6-5 128 0,-5 1 163 0</inkml:trace>
  <inkml:trace contextRef="#ctx0" brushRef="#br0" timeOffset="117681.04">19676 13170 0 0,'6'-8'98'0,"-6"1"155"0,6 3 68 16,2-2 64-16,-8-2 65 0,6 4 49 0,-6-3 46 0,0 0 36 0,6-1 34 0,-6 1 28 16,0 0 22-16,0 3 25 0,7 0 25 0,-7 0-221 0,0 1-265 0,0-4-44 15,0 0-14-15,0-1-33 0,0 1-34 0,0-5-17 0,0 5-10 0,0-4 1 0,-7 4 4 16,7-4 4-16,0 4-86 0,0-4 0 0,-6 0 0 0,6 3 0 0,-6-3 0 15,6 4 0-15,-8-4 0 0,8 4 0 0,-6 0 0 0,0-1 0 0,6 0 0 16,-7 2 0-16,1-2 0 0,-1 4 0 0,7 1 0 0,-6-1 0 0,-1 0 0 16,7 1 0-16,-6-1 0 0,0 4 0 0,6 0 0 0,-8 0 0 0,2 0 0 0,0 0 0 0,6 0 0 15,-7 4 0-15,0-1 0 0,7 1 0 0,-6 3 0 0,0 2 0 0,6 0 0 16,-7-1 0-16,1 3 0 0,-1 4 0 0,7-1 0 0,-7 1 0 0,1 3 0 16,6 4 0-16,-6 0 0 0,-1 4 0 0,7-1 0 0,-7 5 0 0,1 0 0 15,6 2 0-15,-6 1 0 0,6 0 0 0,0 4 0 0,-7-1 0 0,7 5 0 0,-6-1 0 16,6 0 0-16,0 0 0 0,0 5 0 0,-7-5 0 0,7 4 0 0,0-4 0 0,0 0 0 15,0 1 0-15,0 0 0 0,0-6 0 0,0 2 0 0,0-4 0 0,0 0 0 16,0-3 0-16,7-1 0 0,-7-4 0 0,0 1 0 0,0-4 0 0,0 0 0 16,0-7 0-16,0 3 0 0,0-3 0 0,0-4 0 0,0 0 0 0,0 0 0 15,0-4 0-15,0 0-88 0,0-3-324 0,0 3-54 0,-7-3-160 0,7-4-162 0,0 0 13 16,-7 0 39-16,7-4 48 0,-6 1 51 0,0-1 45 0,6-3 44 0,-8 0 59 16,2-1 61-16,0-3 73 0,-1-4 74 0,1 1 79 0,-1-1 122 0</inkml:trace>
  <inkml:trace contextRef="#ctx0" brushRef="#br0" timeOffset="117861.17">19246 13624 0 0,'-6'-11'196'0,"-1"0"180"0,7 0 86 0,-7 0 72 0,7 4 67 0,-6-1 61 0,6 5 57 16,0-5 44-16,0 5 41 0,-7-1 33 0,7 1 29 0,0 3 27 0,0-4-415 15,0 4-478-15,0 0 0 0,0 0 0 0,0 0 0 0,0-4 0 0,0 4 0 16,7 0 0-16,-7 0 0 0,6 0 0 0,1 0 0 0,0-3 0 0,-1 3 0 16,6 0 0-16,-4 0 0 0,4 0 0 0,2-4 0 0,-1 4 0 0,6-4 0 0,0 4 0 15,1-3 0-15,-1 3 0 0,1-4 0 0,0 0 0 0,6 1 0 0,-7-1 0 0,7-3 0 16,1 3 0-16,-1-3-717 0,0 3-111 0,-1-4-34 0,1 2 24 0,1-6 35 15,5 5 47-15,-6 0 50 0,0-4 70 0,1 0 71 0,-1 0 70 0,-7 0 72 16,7 0 105-16,0-4 111 0</inkml:trace>
  <inkml:trace contextRef="#ctx0" brushRef="#br0" timeOffset="118161.3">20242 13023 0 0,'0'-7'197'0,"0"-4"175"0,0 4 80 0,0-1 73 0,0-3 69 16,-6 4 66-16,6 0 62 0,0-1 41 0,-7 1 36 0,1 3 28 0,6-3 30 16,-6 3 25-16,6 1-341 0,-8-1-541 0,2 4 0 0,0 0 0 0,6 0 0 15,-6 0 0-15,-8 4 0 0,8-1 0 0,-1 5 0 0,1-1 0 0,-1 4 0 0,-6 4 0 16,7-1 0-16,-8 1 0 0,8 3 0 0,-7 5 0 0,0 2 0 0,6-3 0 16,-5 7 0-16,-2 0 0 0,8 4 0 0,-7 1 0 0,6-2 0 0,-6 5 0 0,1 4 0 15,5-5 0-15,0 4 0 0,-5-3 0 0,5 2 0 0,0 3 0 0,1-6 0 16,-1 4 0-16,1-3 0 0,-1 0 0 0,7-4 0 0,-7 3 0 0,7-6 0 15,0-1 0-15,-6 0 0 0,6-7 0 0,0 4 0 0,0-5 0 0,0-5 0 0,6 2 0 16,-6-3 0-16,0-4 0 0,7-4-134 0,-7 0-356 0,7 0-81 0,-1-3-123 16,1-4-119-16,-1-4 24 0,8 1 44 0,-8-1 56 0,0-3 58 0,8 0 54 0,-8-4 56 15,7 0 73-15,-7-4 74 0,8 0 68 0,-8 0 68 0,0 1 89 0,8-5 127 0</inkml:trace>
  <inkml:trace contextRef="#ctx0" brushRef="#br0" timeOffset="118528.69">20203 13459 0 0,'6'-7'187'15,"-6"0"174"-15,8-1 77 0,-8 5 64 0,0-4 57 0,0 3 52 0,0 0 49 16,0 4 41-16,6-4 37 0,-6 1 36 0,0 3 37 0,0 0 32 0,0 0 32 0,0 3-744 16,0 1-131-16,0 0 0 0,0 3 0 0,0-3 0 0,0 3 0 0,0 4 0 15,0-4 0-15,0 5 0 0,0-3 0 0,0 7 0 0,0-1 0 0,0-1 0 0,0 5 0 16,0-5 0-16,0 4 0 0,0 1 0 0,-6-1 0 0,6 1 0 0,0-5 0 16,0 5 0-16,-8-5 0 0,8 1 0 0,0-1 0 0,-6-3 0 0,6 0 0 15,0 0 0-15,-6-4 0 0,6-3 0 0,0 3 0 0,0-2 0 0,0-5 0 0,0 0 0 16,0 0 0-16,0 0 0 0,0 0 0 0,0-5 0 0,0-2 0 0,0 3 0 15,0-3 0-15,0-4 0 0,0 4 0 0,0-4 0 0,6 0 0 0,-6 0 0 0,6 0 0 16,-6-3 0-16,8-1 0 0,-8 0 0 0,6 1 0 0,0-1 0 0,1-4 0 16,-1 5 0-16,-6-1 0 0,7 1 0 0,6-1 0 0,-7 0 0 0,0 4 0 0,2-3 0 15,-2 2 0-15,0 1 0 0,1 4 0 0,0-4 0 0,-7 4 0 16,6 3 0-16,1-3 0 0,-1 4 0 0,0-1 0 0,-6 4 0 0,7-4 0 0,0 4 0 0,-7 4 0 16,0-4 0-16,6 4 0 0,-6-1 0 0,6 1 0 0,-6 3 0 0,7 0 0 15,-7 0 0-15,7 0 0 0,-7 5 0 0,0-1 0 0,6 0 0 0,-6 4 0 16,0-1 0-16,7 1 0 0,-7-1 0 0,0 1 0 0,6 0 0 0,-6 3 0 0,0-2 0 15,0 1 0-15,0-2 0 0,6 0 0 0,-6-1 0 0,0 1 0 0,7-4 0 16,-7 0 0-16,0 0 0 0,0-4 0 0,7 0 0 0,-7-3-149 0,0 3-409 0,6-7-133 16,0 4-71-16,-6-4-52 0,8 0 32 0,-2-4 48 0,-6-3 57 0,6 3 59 15,1-7 57-15,-7 4 55 0,6-4 73 0,1 0 73 0,0 0 79 0,-7 0 82 16</inkml:trace>
  <inkml:trace contextRef="#ctx0" brushRef="#br0" timeOffset="118744.55">20574 13462 0 0,'0'4'248'16,"0"1"192"-16,0-5 94 0,-6 3 73 0,6-3 63 0,0 0 48 0,0 3 45 0,0-3 37 15,0 0 36-15,6 3 32 0,-6-3 26 0,0 0-81 0,0 0-813 0,7 0 0 16,-7 0 0-16,7 0 0 0,-1 0 0 0,1 0 0 0,-1 0 0 0,0 0 0 16,1 0 0-16,0 0 0 0,-1 0 0 0,8 0 0 0,-8 0 0 0,7 0 0 0,0-3 0 15,0 3 0-15,-7-3 0 0,8 3 0 0,-2-3-119 0,1-2-587 0,0 1-161 16,-6 1 6-16,6-4 27 0,0 3 40 0,-7-3 44 0,8 3 61 0,-8 1 65 15,7-4 69-15,-7 3 73 0,1-4 97 0,6 1 97 0,-7 3 100 0,2-3 139 0</inkml:trace>
  <inkml:trace contextRef="#ctx0" brushRef="#br0" timeOffset="118962.55">20998 13200 0 0,'0'-4'233'0,"6"-4"183"0,-6 4 87 0,0 0 69 0,0 1 64 16,0-1 54-16,7 4 51 0,-7-3 39 0,0 3 33 0,0 0 32 0,0 0 28 15,0 0 29-15,0 0-715 0,0 0-187 0,0 3 0 0,0-3 0 0,0 4 0 16,0 3 0-16,0-3 0 0,0 4 0 0,0-1 0 0,7 0 0 0,-7 4 0 0,0 0 0 16,0 4 0-16,0-1 0 0,0 2 0 0,0 2 0 0,0-1 0 0,0 1 0 0,-7 5 0 15,7-1 0-15,0 0 0 0,0 0 0 0,0 0 0 0,0-1 0 0,-7 2 0 16,7 3 0-16,0-4 0 0,0-4 0 0,0 4 0 0,0-4 0 0,0 0 0 16,-6 1 0-16,6-4 0 0,0-1 0 0,0-3 0 0,0 0-103 0,0 0-589 15,0-4-87-15,0 1-73 0,6-1 19 0,-6-3 36 0,0-4 47 0,0 0 51 16,0 0 69-16,7 0 71 0,-7-4 76 0,0-3 79 0,7 3 95 0,-7-3 93 0</inkml:trace>
  <inkml:trace contextRef="#ctx0" brushRef="#br0" timeOffset="120827.92">17806 7250 0 0,'0'-8'118'0,"0"1"171"0,0-4 90 0,8 4 69 0,-8-1 59 16,0 1 52-16,0 0 49 0,0 0 49 0,0-1 47 0,0 5 41 0,-8-6 42 16,8 6 36-16,0 0 37 0,8-5-238 0,-8 5-537 0,-8-1-85 0,8 0 0 15,0 4 0-15,0-3 0 0,0 3 0 0,0 0 0 0,-6 0 0 0,6 0 0 0,0 0 0 16,0 0 0-16,0 0 0 0,-6 3 0 0,6-3 0 0,-7 4 0 0,0 0 0 0,7-1 0 15,-6 5 0-15,-1-2 0 0,1 6 0 0,-7-1 0 0,6 0 0 0,1 4 0 16,-7 3 0-16,6 4 0 0,-6-4 0 0,7 8 0 0,-7 0 0 0,0 3 0 16,7 0 0-16,-8 0 0 0,1 8 0 0,7-4 0 0,-7 4 0 0,6-4 0 0,1 3 0 15,0 1 0-15,-2-4 0 0,2 0 0 0,6 0 0 0,0-5 0 0,-6 3 0 16,6-2 0-16,6-4 0 0,-6-3 0 0,0 0-175 0,6-3-305 0,2-1-104 0,-2-3-102 16,0-1-53-16,7-3-39 0,-6 0 41 0,6-3 51 0,-1-1 54 0,2-3 52 15,-1-1 56-15,-6-3 59 0,5 0 80 0,1-3 78 0,1 3 73 0,-2-4 75 16</inkml:trace>
  <inkml:trace contextRef="#ctx0" brushRef="#br0" timeOffset="121594.89">17930 7301 0 0,'0'-4'84'0,"7"4"151"0,-7-4 67 16,0 4 60-16,0 0 56 0,0-3 55 0,0 3 52 0,0 0 38 0,0 0 36 16,0 0 30-16,0 0 27 0,0 0 30 0,0 0 28 0,0 0-196 0,0 0-243 0,0 3-42 15,7-3-15-15,-7 4-24 0,0 0-25 0,0 3-25 0,-7-3-26 16,7 8-42-16,0-6-76 0,0 5 0 0,0 0 0 0,0 0 0 0,-7 4 0 0,7 3 0 0,0-3 0 16,0 3 0-16,-6 0 0 0,6 5 0 0,0-5 0 0,-7 0 0 0,7 4 0 15,-6 1 0-15,6-5 0 0,0-1 0 0,-7 3 0 0,7-2 0 0,-7-1 0 16,7-2 0-16,0 0 0 0,-6 0 0 0,6-4 0 0,0 0 0 0,0-4 0 15,0 0 0-15,0 0 0 0,0-3 0 0,-6 3 0 0,6-7 0 0,0 5 0 0,0-5 0 16,0 0 0-16,0 0 0 0,6-5 0 0,-6 5 0 0,0-4 0 0,0-3 0 16,0 0 0-16,0 0 0 0,0 0 0 0,6-4 0 0,-6 0 0 0,0 0 0 0,7-4 0 15,0 0 0-15,-7 1-57 0,6-1-24 0,1-4 8 0,-1 1 7 0,-6 4 10 16,7-5 7-16,6 1 6 0,-7-1 7 0,0 5 7 0,2-4 6 0,4 3 9 16,-5 0 7-16,-1 1 7 0,8-1 4 0,-8 4 4 0,0 0 3 0,8 0 7 15,-8 4 8-15,0 0 9 0,1 3 20 0,0-4 22 0,-1 5 17 0,1 3 19 0,-1-4-20 16,0 4-93-16,2 4 0 0,-2-1 0 0,-6 1 0 0,6 0 0 0,-6 3 0 15,6 1 0-15,-6 3 0 0,7 0 0 0,-7-1 0 0,0 1 0 0,7 4 0 0,-7 1 0 16,0-2 0-16,0 4 0 0,0-3 0 0,0 3 0 0,0 0 0 0,0 0 0 16,0-3 0-16,-7 3 0 0,7 0 0 0,0-2 0 0,0-2 0 0,0 1 0 0,0-1 0 15,0-3 0-15,0 4 0 0,7-7 0 0,-7 2 0 0,0-2 0 0,0-1 0 16,6-4 0-16,-6 4 0 0,7-3 0 0,-1-4 0 0,-6 5 0 0,7-5 0 0,0 0 0 16,-1 0 0-16,0-5-315 0,0 5-337 0,2-4-181 0,-2 1-1 0,0-1 28 15,1-3 47-15,6 0 50 0,0 0 59 0,-7 0 57 0,8-1 55 0,-2 1 57 16,2-1 85-16,-1-3 84 0,-1 4 90 0,2 0 131 0</inkml:trace>
  <inkml:trace contextRef="#ctx0" brushRef="#br0" timeOffset="121844.29">18451 7521 0 0,'-6'0'239'0,"-1"3"199"0,1-3 107 0,-1 0 75 0,1 0 62 0,-1 0 48 15,1 4 39-15,6-4 37 0,-6 0 34 0,-2 0 29 0,8 0 31 0,-6-4-147 0,6 4-753 16,0 0 0-16,0 0 0 0,0 0 0 0,0 0 0 0,0 0 0 0,6 0 0 16,-6 0 0-16,8 0 0 0,-2 0 0 0,0 0 0 0,1 0 0 0,-1 0 0 0,1 0 0 15,6-3 0-15,-1 3 0 0,2 0 0 0,-1-4 0 0,0 1 0 0,0 3 0 16,7-5 0-16,-8 2 0 0,8-4 0 0,-7 3 0 0,7 0 0 0,-8-3 0 0,8 0-5 16,0 0-684-16,-7-1-183 0,7 2 2 0,-8-3 28 0,8 6 39 0,-7-5 44 15,0 5 59-15,6-5 62 0,-5 5 76 0,-2-1 75 0,1-3 96 0,1 7 93 16,-2-4 92-16,2 1 137 0</inkml:trace>
  <inkml:trace contextRef="#ctx0" brushRef="#br0" timeOffset="122344.41">19135 7422 0 0,'0'0'179'0,"0"0"185"0,0-4 94 16,-7 0 69-16,7-3 62 0,0 0 50 0,-6 0 47 0,0-1 44 0,6-3 39 0,-6 0 35 15,6 0 34-15,-8 0 30 0,2 0-128 0,0 1-740 0,-1-2 0 0,7-3 0 0,-6 5 0 16,-1-1 0-16,0 3 0 0,7-3 0 0,-6 4 0 0,0 0 0 0,6-1 0 16,-6 5 0-16,-2-1 0 0,8 0 0 0,-6 1 0 0,0-1 0 0,-1 4 0 15,0 4 0-15,7-4 0 0,-6 3 0 0,-1 5 0 0,1-1 0 0,-8 4 0 0,8 0 0 16,0 0 0-16,0 4 0 0,-1 3 0 0,-6 1 0 0,6-1 0 0,1 0 0 0,-8 4 0 16,14 0 0-16,-12 0 0 0,12 0 0 0,-6-4 0 0,-2 4 0 0,8-3 0 15,-6 2 0-15,6-6 0 0,0 3 0 0,0-3 0 0,0-1 0 0,6-3 0 16,-6 0 0-16,8-3 0 0,-8 0 0 0,6-1 0 0,0-3 0 0,0-1 0 15,1 0 0-15,0-3 0 0,-1 0 0 0,1-3 0 0,6 3 0 0,-6-7 0 0,-1 0 0 16,6-1 0-16,-4 0 0 0,4-3 0 0,-5-3 0 0,6 3 0 0,0-4 0 16,1-3 0-16,-8 0 0 0,6 0 0 0,-5-1 0 0,6-3 0 0,0 0 0 15,-7 0 0-15,8-3 0 0,-8-1 0 0,7 0 0 0,-6 0 0 0,-1-3 0 0,7 0 0 16,-6 0 0-16,0-4 0 0,-1 3 0 0,0-2 0 0,0 2 0 0,2-3 0 16,-8 4 0-16,6-4 0 0,0 4 0 0,1-1 0 0,-7 4 0 0,6 1 0 0,-6-1 0 15,7 5 0-15,-7 3 0 0,0-1 0 0,7 0 0 0,-7 9 0 0,0-5 0 16,0 8 0-16,0 0 0 0,0-1 0 0,0 4 0 0,0 0 0 0,0 4 0 0,0 0 0 15,0 4 0-15,0 0 0 0,-7 4 0 0,7-1 0 0,0 3 0 0,-7 5 0 16,7 0 0-16,-6 3 0 0,6 0 0 0,-7 4 0 0,7 3 0 0,-6 5 0 16,6 0 0-16,-6-1 0 0,-2 4 0 0,8 0 0 0,0 4 0 0,-6-1 0 0,6 1 0 15,-6 0 0-15,6-1 0 0,0 1 0 0,0-1 0 0,0 1 0 0,0-4 0 16,0 0 0-16,0 0 0 0,6-4 0 0,-6 0 0 0,6-3 0 0,-6 0 0 0,8-4 0 16,-2-1 0-16,-6-1 0 0,6-6-149 0,1 1-353 0,-1-1-167 0,-6-7-169 15,7 4 10-15,0-7 33 0,-1 0 51 0,0-1 52 0,0-3 64 0,2-3 64 16,-2-5 70-16,0 5 69 0,1-8 80 0,0-1 80 0,-1 2 77 0,1-5 123 15</inkml:trace>
  <inkml:trace contextRef="#ctx0" brushRef="#br0" timeOffset="122579.9">19513 6989 0 0,'7'-6'258'0,"-7"-6"190"0,6 5 96 0,0 0 67 15,1-1 53-15,-7 5 45 0,7-5 38 0,-7 5 37 0,0-1 32 0,6 0 35 16,-6 4 36-16,6-4-15 0,-6 4-872 0,0 4 0 0,7-4 0 0,-7 4 0 0,7 0 0 15,-1 3 0-15,-6 4 0 0,7 0 0 0,-1 0 0 0,0 3 0 0,1 1 0 16,0 7 0-16,-7-3 0 0,6 3 0 0,0 3 0 0,2 1 0 0,-2 3 0 16,0 1 0-16,-6-1 0 0,7 4 0 0,-7-4 0 0,6 4 0 0,-6-4 0 15,0 4 0-15,0-3 0 0,0 2 0 0,0-1 0 0,0-3 0 0,0-3 0 0,-6 5 0 16,6-4 0-16,-7-5-333 0,1 6-388 0,6-5-67 0,-6-1-49 0,-2-2 29 0,2 3 40 16,0-4 56-16,-1-4 56 0,0 2 60 0,-5-2 61 0,5-3 67 0,-6 0 70 15,6 0 92-15,-5-4 98 0</inkml:trace>
  <inkml:trace contextRef="#ctx0" brushRef="#br0" timeOffset="123578.15">17422 13196 0 0,'0'-4'111'0,"-6"0"158"0,6 0 68 0,-7 4 60 0,1-4 59 0,6 4 48 0,-7 0 45 16,1 0 37-16,6 0 35 0,-6 4 31 0,-2 0 29 0,2 0 29 0,0 0 28 15,6 3-229-15,-7 0-279 0,1 4-43 0,-1 0-10 0,7 0-23 0,-6 0-25 16,6 7-15-16,-7-3-34 0,1 3-80 0,6 0 0 0,0 1 0 0,-7 3 0 16,7 0 0-16,0 0 0 0,0 0 0 0,-7 0 0 0,7 0 0 0,7 0 0 15,-7 0 0-15,0-4 0 0,0 4 0 0,7-4 0 0,-7 1 0 0,0-1 0 0,6-3-99 16,-6 0-122-16,7-1-46 0,-1-3-44 0,-6 4-38 0,7-4-39 0,-1-4-83 0,1 4-83 16,-7-4-64-16,6 1-49 0,0-5 24 0,2 5 33 0,-2-5 39 0,0-3 42 15,-6 0 67-15,7 0 67 0,-1-3 61 0,1-1 57 0,-1 0 59 0,1-3 60 16</inkml:trace>
  <inkml:trace contextRef="#ctx0" brushRef="#br0" timeOffset="123944.9">17514 13368 0 0,'0'-4'126'0,"0"1"158"0,0-1 63 0,0 4 59 0,0-4 59 0,0 4 47 16,0 0 43-16,0 0 33 0,-7 0 31 0,7 4 26 0,0-4 25 0,0 4 22 15,0 3 24-15,0-4-247 0,-7 5-299 0,7-1-42 0,0 0-6 0,0 4-28 0,0 0-29 16,0-3-22-16,0 6-13 0,0-3-8 0,0 0-4 0,0 4-3 0,-6 0 1 15,6-1-4-15,0-3-1 0,0 4-2 0,0 0 0 0,0-1 5 0,-7-3 4 16,7 0 0-16,0 4-1 0,0-8-7 0,0 4-4 0,0-3-7 0,-6-1-5 0,6-3-7 16,0 3-4-16,0-7-4 0,0 4-3 0,0-4-3 0,0 0-3 0,0-4-4 15,0 0-5-15,0 1-1 0,0-5 1 0,0 2 4 0,6-3 6 0,-6-2 6 16,0 0 4-16,7 0 2 0,-7 0 4 0,0 0 2 0,6-3 1 0,-6 3 2 0,7-4 2 16,-7 1 2-16,7-1 1 0,-1 4 1 0,-6-4-1 0,6 4 2 0,1 0 2 15,0 1 2-15,-7-2 1 0,6 5 3 0,1 0 2 0,-1-1 12 0,-6 5 10 16,6-1 13-16,-6 0 12 0,7 4 9 0,0 0 9 0,-7 0 8 0,6 0 11 15,-6 4 4-15,6 0 5 0,-6 3-66 0,8 0-36 0,-8 1 0 0,0 3 0 0,6-4 0 16,-6 4 0-16,0 0 0 0,6 3 0 0,-6-3 0 0,0 4 0 0,7-4 0 16,-7 4 0-16,0 0 0 0,0-4 0 0,6 3 0 0,-6-3 0 0,0 0 0 0,0 0 0 15,7 0-194-15,-7-4-144 0,0 2-52 0,0-3-48 0,0 2-139 0,6-5-146 16,-6 5-9-16,0-8 15 0,7 3 41 0,-7-3 47 0,0 0 49 0,0 0 50 16,6 0 72-16,-6-3 73 0,6-1 69 0,2 0 67 0,-8 1 67 0,6-1 105 15</inkml:trace>
  <inkml:trace contextRef="#ctx0" brushRef="#br0" timeOffset="124111.61">17761 13474 0 0,'6'0'181'15,"-6"0"175"-15,0 0 80 0,7 3 56 0,-7-3 47 0,0 0 43 0,0 3 41 16,0-3 42-16,6 0 39 0,-6 5 34 0,0-5 35 0,0 4 25 0,7-4 25 0,-7 0-342 16,7 3-481-16,-7-3 0 0,6 0 0 0,0 0 0 0,2 0 0 0,4-3 0 0,-6 3 0 15,1 0 0-15,6-4-27 0,-6 4-263 0,5-5-72 0,2 2-116 0,-8 0-117 16,14 0-85-16,-14 3-72 0,7-5 20 0,1 1 33 0,-2 1 50 0,2-1 50 15,-2 1 52-15,1-1 51 0,1 1 77 0,-8-1 77 0,8 0 76 0,-2 4 77 16</inkml:trace>
  <inkml:trace contextRef="#ctx0" brushRef="#br0" timeOffset="124527.65">18197 13415 0 0,'-6'-3'180'0,"6"-1"172"15,0-3 72-15,-6 3 57 0,6-3 49 0,-8 3 42 0,8 0 41 0,-6-3 31 16,6 3 26-16,-6-3 26 0,0 4 22 0,6-1 23 0,-7-3 23 0,0-1-294 0,7 5-351 15,-6-6-49-15,-1 2-6 0,7 4-8 0,-6-5-29 0,-1 5-27 0,7-4 0 16,-7 3 0-16,1-3 0 0,6 3 0 0,-6 4 0 0,0-4 0 0,6 1 0 16,-8 3 0-16,2 3 0 0,6-3 0 0,-6 4 0 0,-1 4-18 0,7-1-6 15,-6 0-2-15,-1 4-2 0,7-1 8 0,-7 6 5 0,1-1 9 0,6-1 6 0,-6 1 4 16,0 3 2-16,6 1-2 0,-8-1-1 0,8-1-2 0,0 6-3 0,0-5-2 16,0 1-4-16,0-5-5 0,0 4-5 0,0-3-4 0,0 0-4 0,0-4 0 0,8 0 0 15,-8 1 1-15,6-6-1 0,0 2-3 0,0-1 2 0,-6-3-2 0,14-4-3 16,-14 0-3-16,6 0-5 0,7 0-3 0,-7-8-5 0,2 5-8 0,-2-8-10 15,0 3-15-15,7-3-17 0,-6 0-12 0,-1-4-8 0,1-3-12 0,-1 4-10 16,1-5-7-16,6-3-1 0,-7-1 3 0,0 2 5 0,2-1 9 0,-2-3 10 16,-6 3 18-16,6-4 23 0,1 1 39 0,-1-2 44 0,-6 2 40 0,7-1 42 0,-7 0 33 15,0 5 32-15,7-1 26 0,-7 0 32 0,0 0 21 0,0 4 21 0,0-1 14 16,0 5 16-16,0-1-2 0,0 4-6 0,0 0-175 0,0 4-97 0,0 0 0 0,0 2 0 16,0 2 0-16,0-1 0 0,0 4 0 0,0 0 0 0,-7 0 0 0,7 4 0 15,0-1 0-15,0 6 0 0,0-3 0 0,-7 6 0 0,7-5 0 0,0 3 0 16,0 5 0-16,-6 0 0 0,6 0 0 0,0 3 0 0,0 0 0 0,0 4 0 0,0-3 0 15,0 6 0-15,0-3 0 0,0 1 0 0,0 2 0 0,0 1 0 0,0-4 0 0,0 3 0 16,6-3 0-16,-6 0-364 0,0 0-53 0,7-1-49 0,-7-3-130 0,0 2-131 16,0-2-4-16,7-3 18 0,-7-4 43 0,6-1 49 0,-6-2 45 0,6-1 46 15,-6-3 66-15,6-1 68 0,-6-3 63 0,8-3 62 0,-8-1 67 0,6-3 92 16</inkml:trace>
  <inkml:trace contextRef="#ctx0" brushRef="#br0" timeOffset="124728.11">18347 13034 0 0,'7'-7'170'0,"-7"-1"161"0,0 5 63 0,0-1 53 16,6 4 52-16,-6 0 47 0,0 0 44 0,0 0 41 0,0 0 37 0,0 4 36 16,0-1 35-16,0 1 34 0,0 3 30 0,6 1-281 0,-6 0-341 0,0-1-34 15,0 4-101-15,7 0-46 0,-7-1 0 0,7 5 0 0,-1 0 0 0,-6 3 0 0,6 0 0 16,-6 1 0-16,8 3 0 0,-8 0 0 0,6-1 0 0,-6 5 0 0,6 0 0 16,-6-1 0-16,0 5 0 0,0-4 0 0,0 3 0 0,0 1 0 0,0-5-225 15,0 3-137-15,-6 3-70 0,0-6-165 0,-2 1-173 0,8-4 10 0,-12 3 33 16,5-2 43-16,0-2 42 0,-5 1 44 0,5-3 42 0,-6-1 55 0,0 0 56 0,0-3 84 15,0-4 83-15,-6 1 86 0,5-2 131 0</inkml:trace>
  <inkml:trace contextRef="#ctx0" brushRef="#br0" timeOffset="126477.86">21349 13679 0 0,'7'0'107'0,"-7"0"149"0,7-4 55 0,-1 4 37 0,-6 0 31 15,0 4 37-15,6-4 39 0,-6 0 43 0,0 0 43 0,0 0 30 0,0 0 26 16,0 4 17-16,0-4 14 0,0 3-228 0,0 5-277 0,-6-5-57 0,6 5-26 16,0-1-31-16,-6 0-31 0,6 1-59 0,-7 3-60 0,0-4-62 0,7 4-58 15,-6 1-142-15,0-2-148 0,-1 5-21 0,7-5-5 0,-6 5 20 0,-1-4 26 0,0 0 43 16,7 0 46-16,-6 1 47 0,6-2 52 0,0-3 52 0,-6-3 57 0,6 0 56 0,0-4 89 15</inkml:trace>
  <inkml:trace contextRef="#ctx0" brushRef="#br0" timeOffset="126843.83">21766 13250 0 0,'7'-7'144'0,"-1"-1"163"0,1 2 70 15,-7 2 57-15,7-3 52 0,-1-1 50 0,0 5 48 0,-6-1 45 0,0 1 47 0,7-1 37 16,-7 0 36-16,0 4 30 0,0-4 25 0,0 4-265 0,0 0-314 0,-7 0-41 15,7 4-159-15,0-4-25 0,-6 8 0 0,6-5 0 0,-6 8 0 0,6-4 0 0,-7 4 0 16,7 0 0-16,-7 4 0 0,1-1 0 0,6 5 0 0,-7-1 0 0,1 3 0 16,-1 2 0-16,1 3 0 0,-1-4 0 0,-5 4 0 0,4 2 0 0,2-3 0 15,-7 6 0-15,7-6 0 0,-1 4 0 0,-6-3 0 0,7 1 0 0,-8-6 0 0,8 5 0 16,0-5 0-16,-1-2 0 0,0 3 0 0,1-8 0 0,0 4 0 0,-1-6 0 16,1-1-77-16,-1 0-309 0,7-4-47 0,-7 0-36 0,7-3-31 0,0-4-114 0,0 0-120 15,0 0 21-15,0 0 39 0,0-8 44 0,7 5 43 0,-7-8 57 0,7 0 56 16,-7 1 73-16,6-2 72 0,1-3 65 0,-1 1 61 0,0-5 63 0,1 1 107 15</inkml:trace>
  <inkml:trace contextRef="#ctx0" brushRef="#br0" timeOffset="127061.42">21773 13312 0 0,'6'-10'109'15,"1"-5"155"-15,0 5 66 0,-1-2 60 0,0 5 58 0,1-1 49 0,-7 1 48 16,7-1 37-16,-7 5 32 0,6 0 41 0,-6-1 39 0,0 0 45 0,6 4 42 16,1 0-222-16,-7 0-271 0,0 0-36 0,6 4-2 0,-6 0-56 0,7-4-194 15,0 6 0-15,-7-1 0 0,6 2 0 0,0 0 0 0,2 4 0 0,-2 1 0 0,0-2 0 16,1 5 0-16,-7-1 0 0,13 0 0 0,-7 6 0 0,1-2 0 0,-1 4 0 0,0 0 0 15,2 0 0-15,-8 3 0 0,6-4 0 0,0 6 0 0,1-1 0 0,-7-5 0 16,6 5 0-16,1 0 0 0,-7-4 0 0,0 0 0 0,6 0 0 0,-6 0 0 16,0-4 0-16,0 0 0 0,0-3 0 0,0-1-187 0,-6 2-79 0,6-6-30 0,-7-2-38 15,7 2-39-15,-6-2-25 0,-1-1-25 0,7-3-115 0,-6 0-119 0,0-4 4 16,-2 3 26-16,-4-3 34 0,5 0 40 0,1-3 59 0,-7 3 59 0,0-4 55 16,7 0 54-16,-8 1 60 0,1-5 59 0,0 4 61 0,0-3 107 0</inkml:trace>
  <inkml:trace contextRef="#ctx0" brushRef="#br0" timeOffset="127193.94">21701 13705 0 0,'-13'-8'157'0,"13"1"166"0,-6 0 68 0,-1-1 55 15,7 5 46-15,-6-1 44 0,6-3 43 0,0 3 38 0,0 0 40 0,0 1 39 16,0 3 36-16,0-4 34 0,0 1 32 0,6 3-270 0,-6-4-326 0,0 4-47 0,7-4-39 16,-1 1-116-16,-6 3 0 0,7-4 0 0,-1 0 0 0,1 1 0 0,5 0 0 15,-4-2 0-15,4 1 0 0,-5 1 0 0,6-5 0 0,0 5-228 0,0-5-106 16,6 1-65-16,-5 0-62 0,-2 3-147 0,8-3-145 0,-1-1 7 0,1 1 29 16,-7 0 48-16,7 0 49 0,0-1 50 0,-8 1 51 0,8 0 73 0,-7-1 71 0,7 1 68 15,-8 0 68-15,8-2 78 0,-7 3 122 0</inkml:trace>
  <inkml:trace contextRef="#ctx0" brushRef="#br0" timeOffset="127478.17">22288 12844 0 0,'6'-8'184'0,"-6"1"164"0,0 0 61 0,6 0 54 15,-6 3 51-15,0 0 52 0,6 1 53 0,-6 3 49 0,8-4 46 0,-8 4 40 16,6 0 42-16,-6 0 36 0,13 0 35 0,-6 4-410 0,-1-1-457 0,1 1 0 15,-1 3 0-15,7 1 0 0,-6-1 0 0,-1 4 0 0,7 0 0 0,-6 0 0 0,6 7 0 16,-7-2 0-16,8 5 0 0,-2 1 0 0,2 0 0 0,-2 7 0 0,1-4 0 16,-6 9 0-16,6-2 0 0,-1 5 0 0,-4 0 0 0,4 4 0 0,-5-1 0 0,-1 0 0 15,1 3 0-15,0 2 0 0,-7-1 0 0,6-1 0 0,-6 2 0 0,0-1 0 16,0 3 0-16,-6-6 0 0,6 2 0 0,-7 1 0 0,0-4 0 0,1 1 0 16,-1-1 0-16,-5-3 0 0,4 0 0 0,-4-1 0 0,-1-3 0 0,0 0 0 0,0-1 0 15,-1-5 0-15,2 2-467 0,-2-3-197 0,2-4-174 0,-8-1 5 0,7 1 34 16,0-3 46-16,0-4 48 0,0-1 61 0,0 1 60 0,0-4 61 0,-1-4 61 15,8-3 90-15,-6-1 90 0,-2-3 84 0,8 0 131 0</inkml:trace>
  <inkml:trace contextRef="#ctx0" brushRef="#br0" timeOffset="131694.51">19448 14573 0 0,'6'0'132'0,"7"0"162"0,-7 0 65 16,2 0 59-16,-2 0 56 0,0-4 54 0,1 4 54 0,0 0 55 0,-1 0 53 15,-6 0 47-15,7 0 45 0,-7 0 37 0,6 0 35 0,0 0-248 0,-6 0-327 16,0 0-279-16,0 0 0 0,0 0 0 0,0 0 0 0,0 4 0 0,-6-4 0 16,6 0 0-16,0 4 0 0,-6-4 0 0,-1 4 0 0,7-1 0 0,-13 0 0 0,6 1 0 15,1 0 0-15,0-1 0 0,-8 5 0 0,1 0 0 0,0-2 0 0,0 2 0 16,1 3 0-16,-2 0 0 0,1 0 0 0,-6-1 0 0,6 2 0 0,-7 3 0 0,7-5 0 16,-6 5 0-16,6 0 0 0,-1-5 0 0,-6 6 0 0,8-2 0 0,-1 1 0 15,0 0 0-15,0-1 0 0,7 1 0 0,-8-4 0 0,8 4 0 0,-7-1 0 16,6 0 0-16,1 2 0 0,-1-5 0 0,7 3 0 0,-6 1 0 0,6-1 0 0,0 1 0 15,0 0 0-15,0-4 0 0,0 3 0 0,6-3 0 0,1 4 0 0,-7-3 0 16,6-2 0-16,8 5 0 0,-8-5 0 0,0 2 0 0,8-5 0 0,-2 4 0 0,-5-4 0 16,6 0 0-16,0 1 0 0,-1 0 0 0,8-2 0 0,-6-2 0 0,-1 3 0 15,6-3 0-15,-6 0 0 0,7-1 0 0,-7 1 0 0,6 1 0 0,-6-3 0 16,7 2 0-16,-7-1 0 0,0-3 0 0,6 5 0 0,-5-1 0 0,-8-4 0 0,7 3 0 16,0 1 0-16,-6-1 0 0,5 1 0 0,-5-1 0 0,0 1 0 0,-1 3 0 0,-6 0 0 15,6 1 0-15,-6-1 0 0,0 4 0 0,0 0 0 0,0 0 0 0,-6 4 0 16,0-1 0-16,-1 4 0 0,0-2 0 0,1 2 0 0,0 0 0 0,-7 4 0 15,-1 1 0-15,2-2 0 0,-2 1 0 0,1 0 0 0,0 0 0 0,0 0 0 16,1 0 0-16,-2-3 0 0,-6 2 0 0,8-3 0 0,-1 1 0 0,-1-1 0 0,2 1 0 16,-2-5 0-16,2 1 0 0,-1-4 0 0,6 4 0 0,-6-8 0 0,-1 4 0 15,8-4 0-15,0 0 0 0,0 2 0 0,-1-6 0 0,0 0 0 0,1 1 0 0,-1-4-587 16,7 0-215-16,0 0-61 0,0 0 20 0,0 0 31 0,7-4 44 0,-7-2 44 16,0-3 64-16,6-2 65 0,1 0 83 0,0 1 82 0,-1-1 111 0,0-4 111 0</inkml:trace>
  <inkml:trace contextRef="#ctx0" brushRef="#br0" timeOffset="132343.99">20118 14566 0 0,'8'-4'115'16,"-8"0"165"-16,0 1 82 0,0-1 66 0,0 0 63 0,0 1 55 0,0-1 49 16,0 4 40-16,-8-4 39 0,8 4 29 0,0-3 26 0,-6 3 25 0,6 0 27 0,-6 0-241 15,-1 0-287-15,7 0-64 0,-6 0-73 0,-1 0-116 0,7 0 0 0,-7 3 0 0,1-3 0 16,0 4 0-16,6 0 0 0,-7-1 0 0,0 5 0 0,1-1 0 0,0 4 0 15,-1 0 0-15,0 0 0 0,1 8 0 0,-7-5 0 0,7 8 0 0,-1-1 0 16,-6 6 0-16,7-2 0 0,-1 4 0 0,-6 5 0 0,6-2 0 0,1 5 0 16,-1-1 0-16,-6 1 0 0,7 0 0 0,6 3 0 0,-6 0 0 0,-2-3 0 0,8 3 0 15,-6-3 0-15,6-1 0 0,0 1 0 0,0-4 0 0,6-3 0 0,-6 2 0 16,8-5 0-16,-2-2 0 0,-6 1 0 0,6-5 0 0,0-2 0 0,1 2 0 0,6-5 0 16,-6-2 0-16,-1 1 0 0,1-4-150 0,6 0-331 0,-7 0-163 0,8-4-165 15,-8 0 1-15,7-3 24 0,-7 3 50 0,8-7 51 0,-2 4 56 0,2-4 56 16,-8 0 61-16,7-4 61 0,0 1 83 0,0-1 83 0,-7 0 78 0,8-3 118 0</inkml:trace>
  <inkml:trace contextRef="#ctx0" brushRef="#br0" timeOffset="132794.66">20268 14947 0 0,'0'-8'179'0,"0"-3"167"0,0 4 66 0,0-1 51 0,0 2 42 0,0 1 42 15,0-2 43-15,0 3 34 0,0 1 35 0,0-1 25 0,0 1 26 0,-6 3 24 16,6-4 22-16,0 4-287 0,0 0-343 0,0 0-40 0,0 4 8 0,0-1-1 0,0 4-1 16,0 0-70-16,0 2-22 0,0 2 0 0,0-1 0 0,0 1 0 0,0 8 0 15,0-5 0-15,0 5 0 0,-6 2 0 0,6 1 0 0,0 4 0 0,0 0 0 16,-7 0 0-16,7-5 0 0,0 9 0 0,-7-5 0 0,7-2 0 0,-6 2 0 0,6-3 0 16,-7 0 0-16,7-3 0 0,0-2 0 0,-6 1 0 0,6-2 0 0,-6-5 0 0,6 0 0 15,0 0 0-15,0-5 0 0,0-1 0 0,0 2 0 0,-8-7 0 0,8 0 0 16,0 0 0-16,0 0 0 0,0 0 0 0,8-4 0 0,-8 1 0 0,0-5 0 15,0 1 0-15,0 0 0 0,0-4 0 0,6-4 0 0,-6 3 0 0,6-2 0 16,1-4 0-16,-7 0 0 0,6-1 0 0,1 1-10 0,0-4-87 0,-1 1 2 0,0-2 8 16,8 1 2-16,-8-4 9 0,0 5 9 0,8-2 9 0,-8 2 11 0,7 1 5 15,-7-1 3-15,8 6 6 0,-8-3 6 0,7 4 3 0,-6-1 3 0,-1 4 9 16,7 0 9-16,-7 4 12 0,1-1 11 0,0 1 15 0,-1 4 9 0,0 3 16 16,2-5 10-16,-2 10 17 0,-6-5 15 0,6 3 11 0,-6 4 12 0,7 1 8 0,-7-1-108 15,6 4-25-15,-6 4 0 0,0-4 0 0,7 3 0 0,-7 4 0 0,0 1 0 16,0-2 0-16,0 3 0 0,0 1 0 0,0 2 0 0,7-2 0 0,-7 5 0 15,0-4 0-15,0 1 0 0,0-2 0 0,0 1 0 0,0 0 0 0,0-4 0 0,0 1 0 0,6-5 0 16,-6 4 0-16,0-6 0 0,6 2 0 0,-6-6 0 0,0 3 0 0,6-8 0 16,2 5-305-16,-8-8-161 0,6 3-166 0,0-6-171 0,1-2 7 0,0 2 35 15,-1 0 45-15,7-8 48 0,-7 3 52 0,1 1 54 0,0-4 54 0,5-1 57 16,-5-2 85-16,6 3 84 0,-6-3 86 0,5 3 133 0</inkml:trace>
  <inkml:trace contextRef="#ctx0" brushRef="#br0" timeOffset="133095.49">20757 15137 0 0,'0'0'192'16,"0"0"167"-16,0 0 66 0,0 0 52 0,0 0 45 0,0 4 52 0,0-4 52 15,6 3 45-15,-6-3 40 0,0 0 37 0,0 0 35 0,7 5 33 0,-7-5 32 16,7 0-409-16,-1 0-439 0,0 0 0 0,1 3 0 0,0-3 0 0,-1 0 0 0,0 0 0 16,1 0 0-16,-1 0 0 0,8-3 0 0,-8 3 0 0,8 0 0 0,-8 0 0 0,6-5 0 15,2 5 0-15,-1-3 0 0,-1 3 0 0,2-4 0 0,-1 0 0 0,0 1 0 16,0-1 0-16,0 4 0 0,0-7 0 0,0 3 0 0,0 1-167 0,-7-1-238 16,7 0-73-16,1 1-73 0,-8 3-108 0,7-4-104 0,-6 0 25 0,5 4 47 0,-5 0 44 15,0-4 47-15,-1 4 47 0,1 0 48 0,-1 4 75 0,0-4 72 0,-6 0 73 16,8 4 70-16,-8-4 83 0,6 4 118 0</inkml:trace>
  <inkml:trace contextRef="#ctx0" brushRef="#br0" timeOffset="133360.74">21284 14818 0 0,'0'-3'220'16,"0"-1"155"-16,6 1 76 0,-6-1 66 0,0 0 58 0,0 4 48 0,0-3 42 15,0 3 37-15,0 0 38 0,0-4 39 0,0 4 40 0,0 0 16 0,0 0 9 16,0 4-798-16,0-1-46 0,0 1 0 0,0 3 0 0,0 0 0 0,0 1 0 16,0 3 0-16,0 0 0 0,0 4 0 0,0-1 0 0,0 4 0 0,0 0 0 0,0 1 0 0,0 3 0 15,0 0 0-15,0 4 0 0,-6-1 0 0,6 2 0 0,0-2 0 0,0 4 0 16,-6-4 0-16,6 5 0 0,0-1 0 0,-6-3 0 0,6 3 0 0,0-3 0 16,-7 3 0-16,7-4 0 0,0 2 0 0,0-2 0 0,-7-3 0 0,7 3 0 15,0-2 0-15,-6-2 0 0,6-2 0 0,0-1 0 0,0 1 0 0,-7-1-149 0,7-4-518 16,0 1-188-16,0-4 3 0,-6 0 29 0,6 0 42 0,0-4 43 0,0 0 61 15,0-2 62-15,6-2 63 0,-6 1 65 0,0-4 89 0,0 0 90 0,7 0 94 0,-7 0 139 16</inkml:trace>
  <inkml:trace contextRef="#ctx0" brushRef="#br0" timeOffset="133511.34">21675 15416 0 0,'0'0'193'0,"7"0"162"0,-1 0 59 16,-6 3 46-16,0-3 39 0,0 4 34 0,0-1 33 0,-6 5 3 0,6-5-9 0,-7 5-47 15,1-1-60-15,0 0-136 0,-2 0-152 0,2 1-380 0,0 2-402 0,-8-1-20 16,8-2 34-16,0 0 23 0,-1 4 25 0,-6-3 24 0,6-1 31 0,1-3 56 0,-7 3 65 16,6-4 88-16,1-3 94 0</inkml:trace>
  <inkml:trace contextRef="#ctx0" brushRef="#br0" timeOffset="134411.26">22085 14731 0 0,'7'-8'158'0,"-7"1"168"0,0-1 73 0,7 1 58 16,-7 4 53-16,6-1 51 0,-6 0 47 0,0 1 45 0,0-1 39 0,0 0 34 15,6 4 31-15,-6 0 31 0,0-3 25 0,-6-2-274 0,6 5-335 0,0 0-204 16,0 0 0-16,0 5 0 0,0-2 0 0,0 1 0 0,0 0 0 0,-6 3 0 0,6 0 0 16,0 5 0-16,-7-2 0 0,7 5 0 0,-7-1 0 0,7 5 0 0,-6-1 0 15,0 4 0-15,6 4 0 0,-14 0 0 0,8-1 0 0,-1 5 0 0,1-1 0 16,0 0 0-16,-1 4 0 0,-6-4 0 0,7 4 0 0,-2-3 0 0,2-1 0 0,-7 0 0 15,7 0 0-15,-1-6 0 0,1 2 0 0,-1-3 0 0,7-4 0 0,-6 1 0 0,0-1 0 16,6-4 0-16,-8-3 0 0,8-3-195 0,0 0-185 0,-6-1-31 0,6-4-31 16,0-3-83-16,0 0-87 0,0 0-49 0,0-3-40 0,6-1 33 0,-6-3 44 15,0 3 48-15,8-8 50 0,-8 2 70 0,0-1 71 0,6 0 56 0,0-4 52 16,-6 1 57-16,7-1 63 0</inkml:trace>
  <inkml:trace contextRef="#ctx0" brushRef="#br0" timeOffset="134661.96">22150 14741 0 0,'8'-10'188'0,"-2"-2"179"0,-6 1 83 0,6 4 69 0,0-4 59 16,-6 4 47-16,0 3 41 0,0-4 36 0,7 5 30 0,-7 0 38 0,0-1 36 15,0 4 38-15,0 0 33 0,0 0-810 0,7 0-67 0,-7 0 0 0,0 4 0 0,6-1 0 16,-6 5 0-16,7-1 0 0,-7 0 0 0,6 4 0 0,0 1 0 0,2-2 0 16,-2 5 0-16,0 3 0 0,0-3 0 0,2 7 0 0,-2 0 0 0,0-4 0 0,1 8 0 15,-1-4 0-15,1 4 0 0,0-1 0 0,-1 1 0 0,0-1 0 0,0 1 0 16,-6-1 0-16,8 1 0 0,-8 0 0 0,6 0 0 0,-6-1 0 0,6 1 0 0,-6-3 0 15,0-2 0-15,0 4 0 0,0-6 0 0,0 3 0 0,0-4 0 0,0 0 0 16,-6-3 0-16,6 4 0 0,0-8 0 0,-6 3 0 0,6-3-172 0,-8-1-223 16,8-2-51-16,-6 0-87 0,0-1-88 0,0-3-63 0,-1-1-48 0,7 1 34 0,-7-4 44 15,1-4 45-15,-7 4 47 0,7-7 60 0,-2 3 63 0,2-7 66 0,-6 3 65 16,4-2 69-16,2-1 72 0</inkml:trace>
  <inkml:trace contextRef="#ctx0" brushRef="#br0" timeOffset="134811.35">22053 15122 0 0,'-7'-3'184'0,"7"-1"172"0,-6 4 74 0,6-3 61 0,-6 3 56 15,6 0 60-15,-7 0 63 0,7 0 47 0,0 0 42 0,-7 0 35 0,7 3 28 16,0-3 26-16,0 0 24 0,7 0-778 0,-7 0-94 0,0 0 0 0,0 0 0 0,0 0 0 16,7 0 0-16,-7 0 0 0,6-3 0 0,-6 3 0 0,6 0 0 0,1 0 0 15,-1-4 0-15,1 4 0 0,0-4 0 0,5 1 0 0,-5-1 0 0,6 0-88 0,0 0-567 16,0-3-95-16,6 0-78 0,-5 0 14 0,5-1 28 0,1 2 40 0,0-6 43 16,-2 4 61-16,2-3 63 0,0 4 70 0,-1-4 72 0,1 4 104 0,0 0 102 15</inkml:trace>
  <inkml:trace contextRef="#ctx0" brushRef="#br0" timeOffset="135077.67">22626 14961 0 0,'-6'4'231'0,"-1"0"181"0,7-4 84 0,-7 3 71 0,7-3 68 15,-6 4 50-15,6-4 46 0,-6 0 41 0,6 4 36 0,0-4 33 0,0 0 35 16,0 0 28-16,0 0-671 0,6 0-233 0,-6 3 0 0,6-3 0 0,1 0 0 0,0 0 0 16,-1 0 0-16,7 4 0 0,-7-4 0 0,8 0 0 0,-2 0 0 0,8 0 0 15,-7 0 0-15,7-4 0 0,-8 4 0 0,8 0 0 0,0-3 0 0,-1-1 0 0,1 0 0 16,0 1 0-16,-1-1 0 0,1 0 0 0,-8-3-127 0,8 3-522 0,0-3-189 16,-7 3-6-16,7-3 26 0,-8 3 42 0,1-3 48 0,0 4 57 0,0-5 58 0,-7 5 58 15,8-6 61-15,-8 6 80 0,1-1 85 0,0 1 95 0,-1-1 133 0</inkml:trace>
  <inkml:trace contextRef="#ctx0" brushRef="#br0" timeOffset="135627.76">23362 14891 0 0,'0'0'90'0,"0"0"134"0,0 0 37 15,0 0 42-15,0-3 41 0,0 3 44 0,0-7 43 0,0 3 33 0,0 0 32 16,0-3 19-16,0 0 15 0,0-1 20 0,0-3 22 0,0 4-204 0,0-4-245 16,0 4-2-16,0-4 36 0,0 4-6 0,0-4-10 0,0 0-11 0,0 0-12 15,-7 3-5-15,7-3-2 0,0 4 3 0,0 0 7 0,-6-1-1 0,-1 1-4 0,7 4-2 16,-6-2-5-16,0 2-10 0,-2-1-12 0,2 4-12 0,0 0-8 0,0 4-12 0,-8-1-14 16,8 5-6-16,-7-5-6 0,7 9-5 0,-8-5-2 0,2 3-4 15,-2 2-2-15,8 3-3 0,-7-1-1 0,-1 1-4 0,8 3 0 0,-6 0-1 0,4 1 0 16,2-1-5-16,-7 0-4 0,7 5-3 0,-1-5-3 0,7 0-1 0,-7 4-3 15,7-4-1-15,-6 0-2 0,6 1-1 0,0-2 1 0,0-1-1 0,6 2-2 16,-6-3-4-16,0 0-1 0,7-5-1 0,0 1 1 0,-1 0-1 0,1-3 6 16,-1-1 3-16,0 0 1 0,2-3 2 0,-2-4 2 0,0 4-3 0,7-8 0 15,-6 0 2-15,-1 1 2 0,7-5 0 0,-7 2 1 0,8-6 1 0,-2 1 2 0,-4-3-3 16,4-1-1-16,-5-3-1 0,6-1-1 0,-6-3 1 0,5 0 0 0,-6 0 2 0,8-3 3 16,-8-5 1-16,7 1 1 0,-6 0 5 0,6-1 8 0,-7-3 17 0,2 1 17 15,-2-6 18-15,0 6 22 0,7-1 17 0,-6-4 21 0,-7 5 13 0,6-5-84 16,1 4-51-16,-1 3 0 0,0-2 0 0,-6 2 0 0,8 4 0 0,-8 1 0 15,6 3 0-15,-6 4 0 0,0-1 0 0,6 4 0 0,-6 1 0 0,0 3 0 0,0 0 0 16,0 7 0-16,0-3 0 0,0 3 0 0,0 1 0 0,0 3 0 0,0 0 0 16,0 0 0-16,0 0 0 0,0 7 0 0,-6-4 0 0,6 5 0 0,0 3 0 0,-6 0 0 15,6 3 0-15,0 1 0 0,-8 4 0 0,8-1 0 0,0 4 0 0,-6 0 0 16,6 3 0-16,-6 4 0 0,6 1 0 0,-7 3 0 0,1 0 0 0,6 3 0 16,-7 1 0-16,7-4 0 0,-7 7 0 0,7-3 0 0,-6 0 0 0,6-1 0 0,0 1 0 15,-6-5 0-15,6 2 0 0,0-1 0 0,0 0 0 0,0-4 0 0,0 1 0 16,0-5 0-16,6-3 0 0,-6 0-144 0,0-4-432 0,6-3-115 0,-6 3-69 0,7-7-56 15,0 1 31-15,-7-1 42 0,6-4 57 0,1-4 57 0,-1 1 59 0,0-4 59 16,2 0 83-16,-2-4 82 0,0-3 82 0,0 0 81 0</inkml:trace>
  <inkml:trace contextRef="#ctx0" brushRef="#br0" timeOffset="135944.76">23746 14818 0 0,'6'-3'221'0,"-6"3"170"0,8 0 68 0,-8 0 58 0,0-4 51 0,6 4 56 15,-6 0 56-15,0-3 44 0,0 3 39 0,0 0 35 0,6 0 37 0,-6 0 32 0,0 3-123 16,0 1-744-16,7-4 0 0,-7 3 0 0,6-3 0 0,-6 4 0 0,7-4 0 16,-1 0 0-16,1 0 0 0,-1 0 0 0,0 0 0 0,8 4 0 0,-8-4 0 15,8 0 0-15,-1 0 0 0,-1-4 0 0,2 4 0 0,-8 0 0 0,14-4 0 0,-7 4-260 16,0-3-407-16,0 3-88 0,-1-4-77 0,2 4 22 0,-1-3 37 0,0-1 48 0,0 0 51 16,-1-3 61-16,2 3 63 0,-8 1 68 0,8-1 70 0,-8-3 91 0,0 3 94 15</inkml:trace>
  <inkml:trace contextRef="#ctx0" brushRef="#br0" timeOffset="136243.73">24326 14521 0 0,'6'-3'222'0,"-6"3"163"0,7-4 75 0,-7 4 71 0,0 0 67 16,0-3 57-16,7 3 56 0,-7 0 45 0,0 0 43 0,0 3 31 0,0-3 33 0,0 4 18 16,0-4-381-16,0 7-500 0,0 1 0 0,0-1 0 0,0 0 0 0,0 4 0 15,0 0 0-15,-7 4 0 0,7-1 0 0,0 4 0 0,0 5 0 0,-7-1 0 0,7 0 0 16,-6 0 0-16,6 4 0 0,-6 3 0 0,6-3 0 0,-7 3 0 0,7-4 0 16,-7 5 0-16,1-2 0 0,6 2 0 0,-7-4 0 0,1 0 0 0,6 3 0 15,-6-4 0-15,-2-2 0 0,8 2 0 0,-6-3 0 0,6 0 0 0,-6-4 0 0,6 1 0 16,-6-5 0-16,6 1-119 0,0-3-590 0,-8 2-79 0,8-7-61 0,0 4 24 15,0-8 37-15,0 5 47 0,0-8 52 0,0 0 65 0,0 0 68 0,0 0 66 0,0-8 72 16,0 5 103-16,0-8 104 0</inkml:trace>
  <inkml:trace contextRef="#ctx0" brushRef="#br0" timeOffset="136510.68">24417 14229 0 0,'6'-19'212'0,"-6"4"174"0,7 0 76 0,-7 5 72 0,7-1 72 16,-1 0 59-16,-6 4 59 0,7-1 43 0,-7 5 40 0,6-1 33 0,-6 0 33 0,6 1 28 16,-6 3-487-16,8 0-414 0,-2 3 0 0,-6 1 0 0,6 0 0 0,0 3 0 15,2 1 0-15,-2 2 0 0,0-2 0 0,1 6 0 0,6-2 0 0,-6 2 0 0,-1 1 0 16,6-1 0-16,-4 5 0 0,4-1 0 0,-5 4 0 0,6-4 0 0,-6 0 0 16,-1 5 0-16,7-2 0 0,-6 1 0 0,-1 4 0 0,0-4 0 0,1 5 0 15,0-2 0-15,-1 0 0 0,-6 4 0 0,0 1 0 0,7-1 0 0,-7 1 0 0,0 2 0 16,-7 1 0-16,7 0 0 0,-6 4 0 0,-1 0 0 0,0-1 0 0,1 4 0 15,-7-3 0-15,0 3-238 0,0-3-212 0,0 3-169 0,-6 1-172 0,-1-5 8 0,0 4 31 16,1 0 40-16,-7-3 39 0,6 4 44 0,-6-5 50 0,1 1 49 0,-2 0 56 16,-5-4 89-16,-1 0 88 0,7 0 90 0,-6-4 135 0</inkml:trace>
  <inkml:trace contextRef="#ctx0" brushRef="#br0" timeOffset="157560.21">17005 14731 0 0,'0'-4'179'0,"6"-4"178"15,-6 5 84-15,8-5 73 0,-8 5 66 0,0-1 60 0,0 1 60 0,0-1 45 0,0 0 42 16,0 1 35-16,0-1 32 0,0 4 29 0,0 0-194 0,0 4-689 0,-8-4 0 16,8 0 0-16,0 3 0 0,0-3 0 0,-6 4 0 0,6 0 0 0,0-1 0 15,0 4 0-15,-6 1 0 0,6-1 0 0,-6 4 0 0,6 3 0 0,-7 2 0 0,7-2 0 16,-7 5 0-16,1 2 0 0,-1 1 0 0,7 1 0 0,-6 2 0 0,0 0 0 15,-2 5 0-15,2-1 0 0,0 1 0 0,0-1 0 0,-1 0 0 0,0 0 0 0,7 4 0 16,-6-6 0-16,-1 1 0 0,1-1 0 0,0 1 0 0,6-6 0 0,-8 4 0 16,8-4 0-16,-6-4 0 0,6 5 0 0,-6-9-279 0,0 4-223 0,6-4-97 15,-8 2-101-15,8-5-95 0,-6-1 27 0,6-2 45 0,-6 3 52 0,6-7 53 0,-7-1 50 16,1 1 53-16,6-1 74 0,-7-3 74 0,0-3 72 0,1-1 74 0,6 1 97 16,-6-1 119-16</inkml:trace>
  <inkml:trace contextRef="#ctx0" brushRef="#br0" timeOffset="157760.01">16648 15192 0 0,'0'3'157'16,"0"2"170"-16,0-1 77 0,0 3 62 0,-8 0 54 0,8 0 58 0,0 4 60 15,0-4 49-15,0 8 44 0,0-4 39 0,-6 4 35 0,6 0 32 0,0-1 27 16,0 0-457-16,0 5-407 0,0-4 0 0,0 3 0 0,0 0 0 0,0 4 0 0,6-4 0 16,-6 1 0-16,0-5 0 0,8 5 0 0,-2-4 0 0,0-1 0 0,1 1 0 0,0-1 0 15,-1-3 0-15,7 0 0 0,0 1 0 0,-6-5 0 0,5 0 0 0,2 0 0 16,5-3 0-16,-6-4 0 0,6 4 0 0,-5-4 0 0,5-4 0 0,1 0 0 15,0-3 0-15,-2 0 0 0,9 0 0 0,-7-5-454 0,-2-2-353 0,9 3-59 16,-7-4 19-16,-2-3 28 0,2 0 39 0,0 3 42 0,-1-4 60 0,1 1 64 0,-7 0 85 16,7 0 84-16,-7-1 113 0,0 5 112 0</inkml:trace>
  <inkml:trace contextRef="#ctx0" brushRef="#br0" timeOffset="158411.09">16107 16093 0 0,'-7'-11'176'16,"1"4"173"-16,6 0 74 0,-7 3 57 0,0 1 44 0,1-2 48 0,0 5 47 16,-1 0 43-16,0 5 41 0,-5-2 35 0,5 1 31 0,1 3 28 0,-1 0 25 15,0 4-293-15,1 0-501 0,0 4-28 0,-1 0 0 0,0 0 0 0,1 3 0 0,0-1 0 16,-1 6 0-16,0-1 0 0,7 0 0 0,-6 0 0 0,6 4 0 0,0-1 0 0,0 1 0 15,0 3 0-15,6-3 0 0,-6-1 0 0,7 4 0 0,0-2 0 0,-1-2 0 16,0-3 0-16,1 4 0 0,0-8 0 0,5 4 0 0,-5-4 0 0,6 1 0 0,-6-5 0 16,5-3 0-16,2 0 0 0,-8 0 0 0,7-4 0 0,0-3 0 0,-6 0 0 0,6-1 0 15,0-3 0-15,-1-3 0 0,-4-5 0 0,4 1 0 0,1-1 0 0,1-6 0 16,-2 3 0-16,-6-7 0 0,8-1 0 0,-1 1 0 0,-6-4 0 0,6 0 0 16,-7-4 0-16,0 1 0 0,1-1 0 0,6 1 0 0,-13-1 0 0,6 0 0 0,1 1 0 15,-7-1 0-15,0 4 0 0,0 0 0 0,0 0 0 0,0 4 0 0,0 0 0 0,-7 3 0 16,1 0 0-16,0 1 0 0,-1 2 0 0,0 1 0 0,1 4 0 0,0-4 0 15,-1 7 0-15,-6-2 0 0,6 2 0 0,-5 0 0 0,4 0 0 0,-4 4 0 16,6-3 0-16,-8 3 0 0,1 3 0 0,7-3 0 0,-8 0 0 0,2 4 0 0,6 0-271 16,-8 0-249-16,8-1-151 0,-1 0-150 0,1 1 11 0,-1 0 39 0,0 0 49 15,1-1 53-15,0 1 55 0,-1-1 56 0,7 1 65 0,-7-1 62 0,7 1 83 0,0-4 79 16,0 0 91-16,0 0 133 0</inkml:trace>
  <inkml:trace contextRef="#ctx0" brushRef="#br0" timeOffset="158693.18">16823 15910 0 0,'0'0'196'16,"0"0"183"-16,0 0 93 0,0 0 75 0,0 0 70 0,-7 0 52 0,1 0 47 16,0 0 36-16,0 4 33 0,-2-4 31 0,-4 4 28 0,5 0 28 0,-6-1-346 15,6 4-526-15,-5 0 0 0,-2 5 0 0,2-2 0 0,5 1 0 0,-6 8 0 16,0-5 0-16,7 5 0 0,-8 2 0 0,8 2 0 0,-8 2 0 0,8 1 0 15,-7 0 0-15,7 3 0 0,-7 4 0 0,6-4 0 0,1 4 0 0,0 0 0 0,-2-1 0 16,8-1 0-16,-6 1 0 0,0-2 0 0,6-1 0 0,0-4 0 0,0 1 0 0,0 0 0 16,0-4 0-16,0 0 0 0,0-4 0 0,0 0 0 0,6-3 0 0,-6 0 0 15,6-4 0-15,-6-4-323 0,8 4-134 0,-2-3-53 0,0-5-142 0,1 1-140 16,-1-1 24-16,1 1 44 0,-1-4 52 0,1 0 51 0,-1 0 49 0,8 0 52 0,-8-4 70 16,0 1 74-16,1-4 68 0,0 2 69 0,-1-1 74 0,7-2 123 0</inkml:trace>
  <inkml:trace contextRef="#ctx0" brushRef="#br0" timeOffset="159026.28">16875 16291 0 0,'0'0'208'0,"0"0"182"0,0 0 84 0,0 0 66 15,-6 4 57-15,6 0 58 0,-6-1 55 0,6 4 44 0,-8 1 42 0,2 3 36 16,0-5 32-16,-1 6 27 0,1 3-411 0,6-4-480 0,-7 3 0 0,0 5 0 0,1-5 0 16,0 5 0-16,0 2 0 0,-2 1 0 0,2-3 0 0,0 3 0 0,-1 4 0 15,7-8 0-15,-7 4 0 0,1 0 0 0,6 0 0 0,-7-4 0 0,7 1 0 0,0-5 0 16,0 1 0-16,-6-1 0 0,6-3 0 0,0 1 0 0,0-5 0 0,0 0 0 0,0-4 0 15,0 1 0-15,6-4 0 0,-6 0 0 0,0 0 0 0,0-4 0 0,7 1 0 16,-7-4 0-16,0 0 0 0,6-5 0 0,1 1 0 0,0-3 0 0,-7-1 0 16,6 1 0-16,0-5-24 0,2 1-61 0,-2-4 1 0,6 3 7 0,-5-3 6 0,0 1 5 15,6 2 7-15,-7-3 9 0,0 1 9 0,8 2 13 0,-8 4 10 0,0-3 9 16,8 3 8-16,-8 4 9 0,1 0 10 0,-1 0 15 0,1 4 16 0,0 0 22 0,-1 3 19 16,-6 1 17-16,6 3 16 0,0 0-9 0,-6 0-114 0,8 3 0 0,-8 1 0 15,0 3 0-15,6-3 0 0,-6 3 0 0,6 4 0 0,-6-4 0 0,0 4 0 0,7 4 0 16,-7-4 0-16,0 0 0 0,6 3 0 0,-6 2 0 0,7-2 0 0,-7 1 0 0,7-1 0 15,-7-3 0-15,6 4 0 0,0-1 0 0,-6-3 0 0,6 0 0 0,-6 0-110 16,8 0-315-16,-2-2-42 0,-6 1-166 0,6-6-173 0,1 0 10 0,-7-1 36 16,7 1 52-16,-1-8 56 0,1 4 54 0,-1-3 57 0,0-5 71 0,2 0 72 0,-2-3 73 15,0 0 71-15,7 0 70 0,-6-7 120 0</inkml:trace>
  <inkml:trace contextRef="#ctx0" brushRef="#br0" timeOffset="159226.43">17273 16045 0 0,'0'-3'119'0,"6"-5"174"0,0 5 87 15,1-1 65-15,0 4 57 0,-7-3 52 0,6 3 51 0,0 0 49 0,-6 3 47 16,7-3 44-16,0 4 41 0,-7-1 35 0,6 1 35 0,1 0-242 0,-1 4-498 16,1-2-116-16,-1 6 0 0,1-1 0 0,-1-1 0 0,0 5 0 0,2 4 0 0,4-1 0 15,-5 0 0-15,-1 4 0 0,7 4 0 0,-6 3 0 0,-1 0 0 0,8 1 0 16,-8 3 0-16,0 0 0 0,1 3 0 0,0 1 0 0,-7 3 0 0,6-3 0 0,0 7 0 16,-6-4 0-16,0 1 0 0,7-2 0 0,-7 3 0 0,-7-3 0 0,7-2 0 0,0 0 0 15,-6 0 0-15,6-2 0 0,-6-5-98 0,-1 0-562 0,7-1-186 0,-7-7 0 16,1 0 30-16,0 1 40 0,-2-9 44 0,2 0 52 0,0 1 55 0,-1-8 62 0,1-3 66 15,-1-1 80-15,1-3 85 0,-1-7 106 0,1 0 149 0</inkml:trace>
  <inkml:trace contextRef="#ctx0" brushRef="#br0" timeOffset="159843.2">18940 14738 0 0,'0'-7'137'0,"0"3"167"0,0 0 75 0,0 0 60 0,0 4 55 15,0-3 46-15,0 0 43 0,0 3 33 0,0 0 31 0,0 0 29 0,0 0 28 16,-7 0 29-16,7 3 30 0,0 4-251 0,-6-3-300 0,6 3-51 0,-7 4-12 15,0 0-14-15,7 4-128 0,-6 3-7 0,0 1 0 0,0-1 0 0,-2 7 0 16,2 1 0-16,0 4 0 0,-1-1 0 0,1 4 0 0,-1 0 0 0,-6 3 0 0,7 1 0 16,-8 0 0-16,8 0 0 0,-7 2 0 0,6-6 0 0,-6 4 0 0,7 0 0 0,0-5 0 15,-8 2 0-15,8-1 0 0,0-4 0 0,-1-3 0 0,-6 3 0 0,6-3 0 16,1-4 0-16,0-1 0 0,-1-2 0 0,0-1 0 0,1 0 0 0,0-4-331 16,-2 2-128-16,8-1-68 0,-6-1-133 0,0-3-127 0,-1 0 21 0,7 0 42 15,-6 0 52-15,-1-4 52 0,7 1 50 0,-6-1 48 0,-1-3 75 0,7-4 71 0,-6 3 70 16,0-3 70-16,-2-3 80 0,8 3 124 0</inkml:trace>
  <inkml:trace contextRef="#ctx0" brushRef="#br0" timeOffset="160026.17">18562 15394 0 0,'0'-5'95'0,"0"2"152"0,0 0 62 0,0 3 65 0,0 0 64 16,0 0 52-16,0 0 50 0,0 0 40 0,0 3 37 0,0 5 31 0,0-1 28 16,0 0 27-16,0 4 22 0,0-4-215 0,0 8-265 0,0 0-41 0,0-1-10 15,0 5-37-15,0-4-41 0,0 7-28 0,0-1-25 0,0 1-16 0,7 0-14 16,-7 0-7-16,0 1-4 0,6-2-6 0,0 1-3 0,-6 0-7 0,7-3-6 15,0-1-11-15,-1 0-13 0,8-2-9 0,-8-2-13 0,7-3-20 0,0-4-19 0,0-4-55 16,-1 1-61-16,2-4-61 0,6 0-63 0,-8-4-111 0,8-3-113 0,-1 0-76 0,7-4-62 16,-6 1 17-16,-1-6 32 0,7 1 32 0,-6 1 37 0,-1-4 46 0,7-1 50 15,-6 5 73-15,0-5 73 0,-7 5 75 0,7-1 75 0</inkml:trace>
  <inkml:trace contextRef="#ctx0" brushRef="#br0" timeOffset="160509">18634 16459 0 0,'-7'-3'168'0,"7"-4"174"0,0 3 77 0,-6 0 64 0,0 1 55 16,6-1 56-16,-8 4 57 0,8-4 42 0,-6 4 38 0,0-3 23 0,6 3 20 0,-7 0 21 15,0 3 19-15,7 5-379 0,-6-5-435 0,0 1 0 0,6 0 0 0,-7-1 0 0,7 4 0 16,-6 1 0-16,6 3 0 0,-7-3 0 0,7 6 0 0,-7-3 0 0,7 7 0 16,-6-3 0-16,6 3 0 0,0 4 0 0,-6 0 0 0,6 0 0 0,0 0 0 0,0 3 0 15,0-2 0-15,0 2 0 0,0-3 0 0,0 3 0 0,6-2 0 0,-6-1 0 16,6 0 0-16,-6-4 0 0,7 1 0 0,0-5 0 0,-1 0 0 0,-6-2 0 0,7 3 0 15,5-8 0-15,-5 0 0 0,0 1 0 0,-1-5 0 0,8 1 0 0,-8 0 0 0,7-4 0 16,-7-4 0-16,7 0 0 0,0-3 0 0,-7 0 0 0,8-4 0 0,-1-4 0 16,0 0 0-16,-7 1 0 0,7-4 0 0,1-5 0 0,-2 5 0 0,-5-8 0 0,6 5 0 15,-7-6 0-15,7 2 0 0,-6-1 0 0,0 0 0 0,-1 5 0 0,0-5 0 16,2 4 0-16,-8-4 0 0,0 8 0 0,6-4 0 0,-6 4 0 0,0 0 0 0,-6 0 0 16,6 6 0-16,-8-3 0 0,8 5 0 0,-6-1 0 0,0 0 0 0,-1 3 0 15,0 1 0-15,-6 0 0 0,7 3 0 0,0 0 0 0,-8 1 0 0,8-1 0 0,-7 0 0 16,0 4 0-16,0 0 0 0,7 0 0 0,-8 0 0 0,2 0 0 0,-2 0 0 15,1 0 0-15,7 4 0 0,-7-4-441 0,0 4-67 0,7-1-151 0,-8-3-152 0,8 4 16 16,-1 0 37-16,0-1 50 0,7-3 52 0,-6 4 55 0,6 0 54 0,0-4 66 16,0 3 68-16,6 1 80 0,-6 0 79 0,7-1 78 0,0-3 126 0</inkml:trace>
  <inkml:trace contextRef="#ctx0" brushRef="#br0" timeOffset="160794.79">19272 16240 0 0,'0'-4'196'0,"0"4"174"0,-6-3 74 0,6 3 70 0,-8-4 66 15,2 4 62-15,6 0 60 0,-6-4 43 0,0 4 39 0,-1 0 25 0,0-3 24 0,1 3 24 0,6 0-142 16,-7 0-715-16,1 3 0 0,0 1 0 0,6-4 0 0,-8 7 0 0,2 1 0 16,0-1 0-16,0 0 0 0,6 8 0 0,-7-1 0 0,0 1 0 0,1 3 0 15,-1 5 0-15,-6-1 0 0,6 3 0 0,1 1 0 0,0 3 0 0,0 0 0 0,-2 1 0 16,-4 3 0-16,5-1 0 0,1 1 0 0,-1 1 0 0,0-1 0 0,7-4 0 15,-6 0 0-15,6 0 0 0,-6 1 0 0,6-5 0 0,0 1 0 0,0-4 0 0,0 0 0 16,0-4 0-16,0 1 0 0,6-1 0 0,-6-3 0 0,6-1 0 0,-6-3 0 0,7 0 0 16,0 0 0-16,-1 0 0 0,1-3 0 0,-7-1-231 0,6-4-269 0,8 5-164 0,-14-5-169 15,12 1 12-15,-6 0 40 0,1-1 49 0,0-3 55 0,6 0 60 0,-7 0 60 16,1-3 65-16,6-1 66 0,-7 0 81 0,0 1 80 0,8-5 77 0,-8 1 126 0</inkml:trace>
  <inkml:trace contextRef="#ctx0" brushRef="#br0" timeOffset="161192.42">19350 16650 0 0,'0'-10'208'16,"0"-2"174"-16,0 6 74 0,0-3 56 0,0 2 51 0,0 3 47 0,0-3 45 15,0 3 41-15,0 1 42 0,0-1 27 0,0 4 26 0,0 0 24 0,0 0 21 0,7 0-672 16,-7 4-164-16,0 3 0 0,0-3 0 0,0 3 0 0,0 0 0 0,0 2 0 0,0 1 0 16,0 1 0-16,0 3 0 0,0 1 0 0,0 3 0 0,0-3 0 0,0 3 0 15,-7 1 0-15,7-1 0 0,0 1 0 0,0-1 0 0,0 0 0 0,-7 0 0 16,7-3 0-16,-6 4 0 0,6-9 0 0,0 5 0 0,-6-5 0 0,6 2 0 0,0-6 0 0,-7-1 0 15,7 2 0-15,0-3 0 0,0 0 0 0,0-4 0 0,0 0 0 0,0 0 0 16,0 0 0-16,0-4 0 0,0 0-57 0,0-3-19 0,7 2 2 0,-7-1 4 16,0-6 9-16,6 5 7 0,-6-3 6 0,6-1 8 0,1 0 4 0,-7-4 3 0,7 0 4 15,-1 1 2-15,1-1 1 0,-1-3 1 0,0 2 7 0,1-2 6 0,0 4 10 0,5-4 10 16,-4 3 3-16,-2 0 6 0,0 5 2 0,1-5 5 0,-1 4 5 0,1 0 5 16,-1 0 9-16,-6 3 11 0,7 1 19 0,-1 3 17 0,-6 1 15 0,6-1 13 15,2 4-55-15,-8 0-63 0,0 0 0 0,6 0 0 0,-6 7 0 0,6-3 0 16,-6 3 0-16,7 1 0 0,-7 0 0 0,0 2 0 0,7 1 0 0,-7 0 0 0,6 4 0 15,1-1 0-15,-7 2 0 0,6 2 0 0,-6-4 0 0,6 5 0 0,-6-1 0 0,7 0 0 16,0 0 0-16,-7-3 0 0,6 3 0 0,-6-3 0 0,6 3 0 0,1-4 0 16,-7-2 0-16,7 3 0 0,-7-4 0 0,6 0 0 0,-6-4 0 0,7 4 0 0,-1-7 0 15,-6 3 0-15,6-3 0 0,-6-1 0 0,7-3-504 0,0 0-172 0,-1 0-84 0,0 0-64 16,2-3 25-16,-8-5 41 0,6 1 59 0,0-4 58 0,1 0 58 0,-1-4 58 16,1-3 70-16,-1 3 71 0,1-7 86 0,-1 4 88 0</inkml:trace>
  <inkml:trace contextRef="#ctx0" brushRef="#br0" timeOffset="161509.72">19669 16184 0 0,'0'-7'162'0,"0"4"149"0,0-1 40 15,7 1 48-15,-7-1 43 0,0 0 52 0,0 0 52 0,6 4 36 0,-6-3 32 0,0 0 23 16,6 3 19-16,-6 0 20 0,8 0 18 0,-2-4-278 0,-6 8-333 15,6-4-19-15,1 0 24 0,-1 0-21 0,1 3-28 0,-1-3-32 0,-6 3-37 0,7-3-7 16,-1 4-8-16,1 0 6 0,0 0 8 0,-7-1 5 0,6 1 8 0,-6 3 8 0,6-4 10 16,-6 5 15-16,0 0 17 0,7 3 24 0,-14-4 27 0,7 4 26 0,0 0 29 15,-6 0 17-15,6-4 23 0,-6 8 8 0,6-4-39 0,-7 0-147 0,0 0 0 16,1 0 0-16,-1 0 0 0,7 1 0 0,-6-6 0 0,-1 2 0 0,1 3 0 0,6-4 0 16,-7-4 0-16,7 5 0 0,0-5 0 0,-6 1 0 0,6 0 0 0,0-1 0 0,0 1 0 15,0-4 0-15,0 0 0 0,0 0 0 0,0 0 0 0,0 0 0 0,6 0 0 16,-6 0 0-16,7 0 0 0,-7 0 0 0,6 0 0 0,1 0 0 0,-7 0 0 15,6-4 0-15,1 1 0 0,6-1 0 0,-6 0 0 0,-1 1-626 0,7-1-222 0,-6 0-3 16,-1-3 25-16,7 0 37 0,0 0 42 0,0-1 52 0,-7 2 57 0,8-3 63 0,-2 2 67 16,-5 0 83-16,6-1 86 0,0 1 103 0,-7 0 148 0</inkml:trace>
  <inkml:trace contextRef="#ctx0" brushRef="#br0" timeOffset="161777.07">20164 16167 0 0,'0'0'190'16,"0"-4"162"-16,7 4 57 0,-7-4 42 0,0 4 36 0,6 0 43 0,-6-4 43 0,0 4 34 15,6 0 35-15,-6 0 25 0,8 4 22 0,-2-4 21 0,-6 0 19 0,12 4-303 0,-4-4-361 16,-2 4-30-16,0-1 14 0,1 4 5 0,-1-3 0 0,1 3-14 0,0 1-22 16,-1 3-9-16,0 0-7 0,0 0-3 0,2 4-2 0,-2-1 6 0,0 1 7 15,1 3 12-15,0 4 12 0,-1-1 16 0,1 2 16 0,-7 3 14 0,6-1 13 0,-6 5-44 16,6-1-49-16,-6 0 0 0,0 0 0 0,-6 5 0 0,6-2 0 0,0 5 0 0,-6-4 0 15,6 0 0-15,-7 4 0 0,1-5 0 0,-1 5 0 0,0-4 0 0,1 4 0 16,0-5 0-16,-2 2 0 0,2-1 0 0,0 0 0 0,0-4 0 0,-8 1 0 0,8-1-435 16,-1 0-366-16,-5 0-26 0,4-3 1 0,-4 4 31 0,6-5 39 0,-8-3 47 15,1 4 55-15,0-5 62 0,0 1 67 0,-7 0 68 0,8-3 73 0,-8 3 106 0,7-4 126 16</inkml:trace>
  <inkml:trace contextRef="#ctx0" brushRef="#br0" timeOffset="197741.88">1349 13485 0 0,'12'0'108'0,"-4"-5"167"0,4 5 85 0,-5 0 63 0,6 0 58 0,-7 0 45 15,7 0 43-15,1 5 38 0,5-1 37 0,-6-4 35 0,0 3 35 0,7 1 33 16,-8 3 34-16,8-3-229 0,-1 0-273 0,1 3-63 0,0-3-32 0,-1 3-138 16,7-3-46-16,0-1 0 0,0 1 0 0,1 3 0 0,-1-7 0 0,6 4 0 0,-5-1 0 15,5-3 0-15,-7 0 0 0,8 0 0 0,0 0 0 0,-8 0 0 0,8-3 0 16,-1-1 0-16,-5 1 0 0,5-1 0 0,1 0 0 0,-7 1 0 0,0-5 0 16,0 5 0-16,1-5 0 0,-1 5 0 0,-7-5 0 0,1 1 0 0,6 3 0 0,-14-3 0 15,8 2 0-15,-7-1 0 0,0 3 0 0,0-2 0 0,1 1 0 0,-8 1-168 16,0 3-134-16,1-4-56 0,-1 4-54 0,-6-3-107 0,0 3-108 0,0 0-37 0,0 0-22 15,-6 3 29-15,-1-3 36 0,1 4 37 0,-8-4 36 0,8 3 48 0,-7-3 51 16,0 4 70-16,-6-4 70 0,5 5 76 0,-5-5 80 0</inkml:trace>
  <inkml:trace contextRef="#ctx0" brushRef="#br0" timeOffset="198224.55">1544 13536 0 0,'-13'8'194'16,"0"-1"173"-16,0 0 73 0,0-3 54 0,6 3 43 0,-6 0 54 0,7-3 51 15,6 0 52-15,-6 3 48 0,-1-3 37 0,7-1 34 0,0 5 30 0,7-5 28 16,-7 1-687-16,6 4-184 0,0-5 0 0,1 5 0 0,-1-1 0 0,8 0 0 0,-2 0 0 16,2 1 0-16,5-1 0 0,1 4 0 0,0-4 0 0,-1 4 0 0,0 0 0 0,8 0 0 15,-8 0 0-15,7 0 0 0,0-4 0 0,0 4 0 0,-7 1 0 0,7-5 0 16,0 4 0-16,1-4 0 0,-1 0 0 0,0 5 0 0,0-5 0 0,-7-3 0 16,7 3 0-16,-6 0 0 0,-1-3 0 0,1 3 0 0,0-3 0 0,-1 4 0 15,-5-5 0-15,-2 4 0 0,1-3 0 0,0 3 0 0,-6-3 0 0,5 4 0 0,-4-2 0 0,-2 6 0 16,-6-5 0-16,0 0 0 0,0 4 0 0,0 3 0 0,0-2 0 15,-6 2 0-15,-2 5 0 0,-4-4 0 0,-1 6 0 0,6-3 0 0,-12 5 0 0,5 2 0 16,-5 1 0-16,-1 0 0 0,-6-1 0 0,0 5 0 0,1-5 0 0,-1 5 0 16,-1-1 0-16,1 0 0 0,-6 1 0 0,5-1 0 0,1 0 0 0,-6-3 0 15,6 3 0-15,-7-3 0 0,7-1 0 0,1-3 0 0,-2 4 0 0,1-7 0 0,0 2 0 16,6-3 0-16,1 1 0 0,-1-4 0 0,1 2 0 0,6-5 0 0,0 3 0 0,0-5 0 16,6-2 0-16,1-1 0 0,0 1 0 0,-2-1 0 0,8-4 0 0,0 1 0 15,0-1 0-15,8 1 0 0,-2 0 0 0,0-4 0 0,1 0 0 0,6 0 0 16,0 0 0-16,7 0 0 0,-1 0 0 0,0-4 0 0,1 0 0 0,7 1 0 15,-2 3 0-15,1-7 0 0,7 3 0 0,-1-3 0 0,1 3 0 0,-1-3 0 0,2-1 0 16,-2-2 0-16,1 2 0 0,5 1 0 0,-5-5 0 0,6 6 0 0,-7-2 0 0,1 1 0 16,7 0 0-16,-15 0 0 0,7-1 0 0,2 0 0 0,-9 4 0 0,7-3 0 15,-5 4 0-15,-1-1 0 0,-6 0 0 0,-1 1 0 0,1-1 0 0,-1 4 0 16,0-4 0-16,-5 4 0 0,-1-3 0 0,0 3 0 0,0 0 0 0,-7 0 0 16,8 0 0-16,-14 0 0 0,6 0 0 0,0 3 0 0,1-3-505 0,-7 0-209 0,0 0-63 15,0 0-43-15,0 0 31 0,0 0 45 0,0 0 54 0,-7 4 58 0,1-4 52 16,0 0 55-16,-8 0 64 0,8 0 66 0,-7 4 93 0,0-4 98 0</inkml:trace>
  <inkml:trace contextRef="#ctx0" brushRef="#br0" timeOffset="198490.95">1955 14891 0 0,'0'-7'173'0,"6"0"176"0,-6 0 85 0,0 0 70 0,0 3 64 16,0 0 60-16,0 4 57 0,-6 0 46 0,6 0 40 0,-8 4 38 16,8 3 35-16,-6 0 31 0,0 4-55 0,0 3-820 0,-1 1 0 0,-6 0 0 0,6 4 0 15,1-1 0-15,-8 0 0 0,8 4 0 0,0 0 0 0,-8-1 0 0,8 2 0 0,0 3 0 16,-7-1 0-16,6-3 0 0,0 4 0 0,-5-1 0 0,6 1 0 0,-2-4 0 16,2 0 0-16,0 0 0 0,-1 0 0 0,0-4 0 0,1 1 0 0,6-1 0 15,-7-3 0-15,1-5 0 0,6 2-297 0,-6-1-276 0,6-4-103 0,0 0-73 0,0-2-56 16,0-5 29-16,0 0 44 0,0 0 55 0,0-8 57 0,0 1 59 0,0-4 58 15,0 0 90-15,0-4 88 0,0 0 76 0,6 1 73 0</inkml:trace>
  <inkml:trace contextRef="#ctx0" brushRef="#br0" timeOffset="198707.92">1909 14804 0 0,'6'-11'139'16,"1"-4"165"-16,0 3 70 0,-1 6 61 0,-6-2 51 0,6 1 49 0,0 0 49 0,-6 3 45 15,8 4 42-15,-8-3 40 0,6 3 41 0,0 0 35 0,1 3 36 0,-1 1-251 0,1 3-307 16,-7-4-141-16,7 9-124 0,-1-1 0 0,0 0 0 0,-6 4 0 0,6 3 0 15,2 0 0-15,-2 0 0 0,0 4 0 0,1 0 0 0,0 4 0 0,-1 3 0 16,1-3 0-16,-1 3 0 0,0 4 0 0,2-3 0 0,-2 3 0 0,0-1 0 16,0-2 0-16,1 2 0 0,0-2 0 0,-1-1 0 0,1 1 0 0,-7-5 0 15,6 4 0-15,0-6 0 0,-6-1 0 0,0 0 0 0,8-4 0 0,-8-4 0 0,0 1 0 16,0-1 0-16,-8-2-162 0,8-6-245 0,-6 3-29 0,6-2-23 0,-6-3-146 0,-1-1-150 16,1-3 15-16,-1 0 36 0,0 0 44 0,1-3 50 0,-6 3 46 0,4-8 49 15,-4 5 76-15,5-6 74 0,-6 3 67 0,0-6 62 0,-1 2 63 0,2-1 110 16</inkml:trace>
  <inkml:trace contextRef="#ctx0" brushRef="#br0" timeOffset="198857.84">1882 15280 0 0,'-6'-15'231'0,"0"1"193"0,0-1 97 16,6 4 75-16,-8 0 67 0,8 1 50 0,-6-2 48 0,6 6 38 0,0-3 33 0,0 2 33 15,0 0 27-15,0 3 2 0,0-3-894 0,0 7 0 0,0-3 0 0,0-2 0 16,0 5 0-16,6-3 0 0,2 3 0 0,-8 0 0 0,6 0 0 0,0 0 0 0,0 3 0 16,1-3 0-16,6 0 0 0,-6 0 0 0,6 0 0 0,0 0 0 0,-1-3 0 15,-4 3 0-15,11-4-54 0,-6 0-632 0,0-3-180 0,7 3 4 0,-8-6 28 16,8 2 39-16,-1 1 43 0,1-4 61 0,0 0 61 0,-1 0 70 0,1 1 72 0,-8-6 93 15,8 1 92-15,0 1 95 0,-1-4 141 0</inkml:trace>
  <inkml:trace contextRef="#ctx0" brushRef="#br0" timeOffset="199491.14">3367 13419 0 0,'0'0'124'0,"0"0"160"0,0 0 67 0,0-4 57 0,0 1 54 16,-6 3 45-16,0-4 42 0,-1 0 40 0,1 1 36 0,-1-1 29 0,0 0 29 16,1-3 27-16,-7 3 28 0,0-3-240 0,7 0-290 0,-7 3-42 0,-1-3-2 15,8 0-17-15,-8-1-18 0,2 0-10 0,-1 2-43 0,0-2-76 0,0 0 0 0,-1 1 0 16,8 0 0-16,-6 0 0 0,-2-1 0 0,1 5 0 0,0-5 0 0,0 5 0 16,7-1 0-16,-8 0 0 0,8 1 0 0,-7-1 0 0,7 4 0 0,-8-4 0 0,8 4 0 15,0 0 0-15,-1 0 0 0,-6 4 0 0,7-4 0 0,-1 4 0 0,0-1 0 16,7 1 0-16,-6 3 0 0,-1 1 0 0,1 3 0 0,6 0 0 0,-6 3 0 15,-2 0 0-15,8 6 0 0,-6-2 0 0,6 4 0 0,0 0 0 0,0 7 0 0,0 1 0 16,0 2 0-16,0 1 0 0,0 4 0 0,6 3 0 0,-6 4 0 0,8 0 0 16,-8 0 0-16,6 4 0 0,0 3 0 0,1 1 0 0,-1-1 0 0,1 3 0 0,0 2 0 15,-1-5 0-15,0 4 0 0,1-4 0 0,0 4 0 0,-1-8 0 0,0 5 0 16,1-8 0-16,0 0 0 0,-1 0 0 0,1-8 0 0,-1 1 0 0,0-4 0 16,2-3 0-16,-2-1 0 0,0-7 0 0,-6-1 0 0,6-2 0 0,-6-5 0 15,0-3 0-15,7 1 0 0,-7-1 0 0,0-8-243 0,7 5-171 0,-7-8-45 0,0 0-110 0,0 0-112 16,0 0-32-16,0-4-18 0,-7-7 42 0,7 0 50 0,-7-1 48 15,7-2 48-15,-6-1 66 0,0-3 68 0,0 0 59 0,-8-4 61 0,8 0 66 0,-7-3 73 16</inkml:trace>
  <inkml:trace contextRef="#ctx0" brushRef="#br0" timeOffset="199675.1">2723 13969 0 0,'0'-8'198'0,"0"-3"178"0,0 4 79 0,-7 0 62 0,7 3 49 15,0-3 56-15,7 3 57 0,-7 4 52 0,0-3 49 0,0 3 41 0,0-4 35 16,0 4 32-16,7 0-186 0,-7 0-702 0,6 0 0 0,-6 0 0 0,6 0 0 0,-6 4 0 15,7-4 0-15,0 0 0 0,5 0 0 0,-5 3 0 0,-1-3 0 0,8 0 0 0,-2 0 0 16,8 4 0-16,-7-4 0 0,7 0 0 0,0 0 0 0,-2 0 0 0,2-4 0 16,0 4 0-16,5-3 0 0,-5-1 0 0,7 4 0 0,-1-8 0 0,0 4-326 15,-1-2-349-15,8-2-177 0,-7 0 7 0,6 1 31 0,-5-3 47 0,5 2 48 0,-6 1 60 16,7-1 63-16,-7 1 62 0,0 0 66 0,0-4 89 0,1 3 91 0,-2 1 87 16,1 0 133-16</inkml:trace>
  <inkml:trace contextRef="#ctx0" brushRef="#br0" timeOffset="199974.12">3784 13584 0 0,'0'-4'169'0,"-6"0"170"0,0 4 73 16,6-3 60-16,-7 3 52 0,0-4 51 0,1 4 49 0,0 0 39 0,-1 0 39 15,0 4 29-15,1-4 30 0,-1 3 31 0,1 1 31 0,-7 0-280 0,6 3-482 16,1 0-61-16,0 4 0 0,-8 1 0 0,8-1 0 0,-1 3 0 0,1 1 0 0,-1 3 0 16,-6 0 0-16,7 4 0 0,0 0 0 0,-2 1 0 0,8 2 0 0,-6 4 0 0,0-3 0 15,-1 7 0-15,7-4 0 0,-7 4 0 0,7-3 0 0,0 2 0 0,-6 1 0 16,6 1 0-16,6-2 0 0,-6 1 0 0,0-3 0 0,0-1 0 0,7 0 0 16,-7-3 0-16,7 3 0 0,-1-7 0 0,-6 0 0 0,6 0 0 0,2-3 0 15,-2-5-127-15,0 1-312 0,1-4-89 0,-1 0-90 0,1-4-82 0,6 0-74 0,-7-2 35 16,0-2 50-16,2-3 49 0,4-3 50 0,-5 3 49 0,-1-8 52 0,1 0 74 15,-1 1 75-15,7 0 72 0,-6-4 72 0</inkml:trace>
  <inkml:trace contextRef="#ctx0" brushRef="#br0" timeOffset="200374.72">3896 13910 0 0,'0'-8'188'0,"6"4"172"0,-6-3 73 15,6 4 58-15,-6 3 49 0,0 0 53 0,0 0 53 0,0 0 48 0,6 0 49 16,-6 3 36-16,-6 4 32 0,6-3 28 0,0 4 26 0,0 0-656 0,0-1-209 0,-6 4 0 15,6 3 0-15,0-3 0 0,-6 4 0 0,6-1 0 0,0 5 0 0,-8-1 0 16,8 1 0-16,0-1 0 0,0 4 0 0,-6 0 0 0,6 0 0 0,0 0 0 0,0-1 0 16,0 1 0-16,-6 1 0 0,6-5 0 0,0 4 0 0,0-4 0 0,0-3 0 15,0-1 0-15,0 1 0 0,0-4 0 0,0 0 0 0,0-3 0 0,0-1 0 16,0-3 0-16,0-1 0 0,0-3 0 0,0 0 0 0,0-3 0 0,0-5 0 0,0 1 0 16,0 0 0-16,0-1 0 0,0-3-72 0,0-4-25 0,0 4 7 0,6-3 13 15,-6-1 10-15,0-3 8 0,6 3 5 0,-6-3 4 0,8-1 6 0,-8 1 3 16,6-4 4-16,0 4 6 0,0 0 7 0,1-1 6 0,0 5 6 0,-7-4 9 0,6 2 4 15,1 2 8-15,-1-1 8 0,0 1 4 0,2 3 2 0,-2 0 9 0,-6 3 8 16,6 1 15-16,0 0 18 0,-6 3 18 0,8 1 15 0,-8-2 15 0,6 5 8 16,-6 0-71-16,0 0-58 0,6 5 0 0,-6-2 0 0,0 1 0 0,0 3 0 0,7 0 0 15,-7 4 0-15,6-3 0 0,-6 3 0 0,0 3 0 0,7-3 0 0,-7 3 0 16,7 2 0-16,-7 2 0 0,6 0 0 0,-6 1 0 0,6-1 0 0,1 0 0 0,-7 0 0 16,7 1 0-16,-1-4 0 0,-6 3 0 0,6-3 0 0,1 3 0 0,-7-3 0 15,7-5 0-15,-1 5 0 0,-6-4 0 0,7-4 0 0,-1 4 0 0,-6-7-314 16,6 4-140-16,-6-5-93 0,8-3-122 0,-8 0-115 0,6 0 27 0,0-3 45 0,-6 0 48 15,6-6 49-15,-6 2 48 0,7-4 45 0,-7 0 66 0,7 0 68 0,-7 0 68 16,0-3 72-16,6-1 96 0,-6 0 130 0</inkml:trace>
  <inkml:trace contextRef="#ctx0" brushRef="#br0" timeOffset="200575.21">4364 14079 0 0,'0'7'243'16,"0"0"189"-16,0 0 90 0,-6-3 66 0,6 3 57 0,0-3 46 0,0 0 41 0,0-1 38 16,0 1 31-16,0 0 31 0,0-4 29 0,0 0 23 0,0 0-694 15,0 0-190-15,6 0 0 0,-6 0 0 0,7-4 0 0,-1 0 0 0,0 4 0 0,1-7 0 0,6 3 0 16,-7 1 0-16,8-5 0 0,-8 1 0 0,7 0-322 0,0 0-242 0,-6-1-121 16,5 5-65-16,2-5-51 0,-1 0 31 0,0 2 45 0,0-2 53 0,0 4 58 15,-6-3 55-15,5 3 57 0,-5-3 83 0,0 4 83 0,6 3 81 0,-7-4 83 16</inkml:trace>
  <inkml:trace contextRef="#ctx0" brushRef="#br0" timeOffset="200824.26">4677 13815 0 0,'0'-4'213'0,"0"-4"183"0,0 5 87 15,0-1 66-15,0 1 59 0,0-1 49 0,0 0 46 0,-7 1 42 0,7 3 40 0,0-4 36 16,0 4 36-16,0 0 31 0,0 0-402 0,0 0-486 0,0 4 0 0,0-1 0 15,0 1 0-15,0 0 0 0,7 3 0 0,-7 4 0 0,0-4 0 0,6 4 0 0,-6 0 0 16,6 0 0-16,-6 4 0 0,8 3 0 0,-8 0 0 0,6 1 0 0,-6-1 0 16,6 4 0-16,1-4 0 0,-7 4 0 0,0 4 0 0,6-5 0 0,1 2 0 0,-7 3 0 15,6-4 0-15,-6 4 0 0,0-5 0 0,7 2 0 0,-7-2 0 0,6 1 0 16,-6-3-114-16,0-1-433 0,7 0-126 0,-7-3-75 0,7-1-64 0,-7 1 31 0,6 0 45 16,-6-4 54-16,6-4 55 0,-6 0 54 0,0-3 51 0,7 0 78 0,-7-4 77 15,0 0 81-15,0 0 83 0</inkml:trace>
  <inkml:trace contextRef="#ctx0" brushRef="#br0" timeOffset="200991.13">5054 14200 0 0,'7'3'253'0,"-7"1"160"0,0-1 75 0,0 1 54 0,0 0 40 0,0 3 24 15,0 0 14-15,-7-3-10 0,7 3-21 0,-6 1-59 0,0-1-68 0,6 0-151 16,-7 4-173-16,0 0-401 0,1-4-419 0,-1 4-34 0,1 0 22 0,0-3 28 0,-1 4 35 15,7-6 48-15,-7 2 51 0,1-5 71 0,0 5 74 0,-2-5 95 0,2-3 99 16</inkml:trace>
  <inkml:trace contextRef="#ctx0" brushRef="#br0" timeOffset="201340.69">5510 13723 0 0,'0'-11'219'0,"-6"4"184"0,6-4 87 0,0 3 73 15,0 1 65-15,-6 3 53 0,6-3 51 0,0 4 40 0,0-5 36 0,-8 8 31 16,8 0 30-16,-6 0 26 0,6 0-603 0,-6 4-292 0,0 3 0 0,-1 0 0 16,7 4 0-16,-7 0 0 0,1 4 0 0,-1 3 0 0,1 4 0 0,0-3 0 0,-2 6 0 15,2 1 0-15,0 3 0 0,-1-3 0 0,0 7 0 0,-5-4 0 0,5 4 0 16,1 0 0-16,-1-4 0 0,0 5 0 0,1-5 0 0,0 0 0 0,-1-3 0 16,0-1 0-16,1-2 0 0,0-2-72 0,6-2-360 0,-7-5-85 0,7 1-86 0,-7-4-91 15,7 0-86-15,0-8 34 0,0-3 48 0,0 0 50 0,0 0 50 0,0-3 52 16,0-5 51-16,0-2 72 0,0-1 73 0,0-4 74 0,0 0 73 0,0-3 94 0,0-1 108 15</inkml:trace>
  <inkml:trace contextRef="#ctx0" brushRef="#br0" timeOffset="201541.62">5452 13741 0 0,'6'-18'118'0,"8"7"165"0,-8-4 94 0,6 8 69 0,-4 0 63 0,-2-1 55 16,7 1 51-16,-7 4 45 0,1 3 46 0,0 0 41 0,-1 0 39 0,0 3 35 0,1 1 33 16,0 3-228-16,-7 4-547 0,6-4-79 0,7 8 0 0,-6 0 0 0,-1-1 0 15,1 4 0-15,-1 1 0 0,0 3 0 0,8 4 0 0,-8-4 0 0,0 7 0 0,8-4 0 16,-8 5 0-16,1-1 0 0,-1 0 0 0,1 4 0 0,-1 1 0 0,1-5 0 15,-1 0 0-15,0 1 0 0,2-2 0 0,-2-1 0 0,-6-2 0 0,0 1 0 0,6-4 0 16,-6-1 0-16,0-2-251 0,0-5-80 0,0 1-38 0,-6-4-24 0,6 0-23 16,0 0-68-16,-6-7-67 0,-2 3-50 0,2-7-38 0,0 4 13 0,-1-8 21 15,1 1 42-15,-1-1 43 0,-6-4 70 0,7 1 67 0,-8-4 63 0,2 0 58 16,-2-4 53-16,2 1 54 0</inkml:trace>
  <inkml:trace contextRef="#ctx0" brushRef="#br0" timeOffset="201659.6">5484 14177 27 0,'-6'-14'260'0,"0"3"115"0,-1 4 72 15,0-1 57-15,1 1 50 0,-1 3 49 0,7 0 46 0,-6-3 28 0,6 7 24 16,0-4 35-16,0 1 36 0,0 3 30 0,0 0 26 0,0 3-572 0,0-3-256 15,6 0 0-15,-6 0 0 0,7 0 0 0,-1 0 0 0,1-3 0 0,0 3 0 16,-1 0 0-16,0 0 0 0,0-4 0 0,8 0 0 0,-1 4 0 0,-7-3 0 16,8-1 0-16,-2-3-376 0,2 3-242 0,-2-3-171 0,2 3-19 0,5-3 10 0,-6-5 35 15,0 6 41-15,1-6 60 0,-2-2 60 0,8 3 60 0,-7-3 60 0,-1 2 86 16,-4-2 88-16,4-2 86 0,1 2 119 0</inkml:trace>
  <inkml:trace contextRef="#ctx0" brushRef="#br0" timeOffset="201907.01">5784 13361 0 0,'6'-11'233'0,"-6"3"180"0,0 5 78 16,7-6 55-16,-7 7 44 0,0-3 55 0,0 5 54 0,7-3 47 0,-7 3 50 0,0 0 34 15,0 0 32-15,6 3 30 0,-6-3-444 0,0 7-448 0,6-3 0 0,-6 4 0 16,7 0 0-16,-1 3 0 0,1-1 0 0,0 1 0 0,-1 0 0 0,0 4 0 0,8 4 0 16,-8-1 0-16,7-1 0 0,-6 6 0 0,6 3 0 0,-7-4 0 0,8 3 0 15,-2 4 0-15,1 2 0 0,-6-3 0 0,6 5 0 0,-7 0 0 0,8 3 0 16,-8-2 0-16,7 6 0 0,-6 1 0 0,-1-2 0 0,0 2 0 0,1 3 0 0,-1 3 0 15,1-2 0-15,-7 2 0 0,0 0 0 0,7 5 0 0,-7-4 0 0,0 3 0 16,-7-4 0-16,7 5 0 0,-7-5 0 0,1 4 0 0,-1-6 0 0,1 3-146 0,0-5-497 16,-1-2-101-16,-6-1-92 0,7-3 20 0,-8-4 34 0,8-4 46 0,-7-3 46 15,6-5 63-15,-6-7 66 0,1 1 65 0,4-7 68 0,-4-1 95 0,-1-7 97 16</inkml:trace>
  <inkml:trace contextRef="#ctx0" brushRef="#br0" timeOffset="202807.17">6741 13247 0 0,'-6'0'172'16,"6"0"173"-16,0 0 77 0,0 0 57 0,0 0 48 0,0 0 48 0,0 0 43 15,0 0 38-15,-6-4 38 0,6 4 30 0,0 0 32 0,0 0 36 0,0 0 38 0,0 4-275 0,0-4-509 16,6 3-46-16,-6-3 0 0,0 0 0 0,6 0 0 0,-6 4 0 0,7-4 0 16,-1 0 0-16,1 4 0 0,-1-4 0 0,1 0 0 0,5 3 0 0,2-3 0 15,-1 0 0-15,0 4 0 0,0-4 0 0,7 0 0 0,-1 0 0 0,1 0 0 16,-1 0 0-16,8-4 0 0,-8 4 0 0,7-3 0 0,0 3 0 0,0-4 0 0,0 0 0 16,0 4 0-16,0-3 0 0,0-1 0 0,6 1 0 0,-5-2 0 0,-1 2 0 15,0 0 0-15,7 3 0 0,-7-4 0 0,-1 0 0 0,1 1 0 0,0-1 0 0,1 4 0 16,-7-4 0-16,-2 1 0 0,9-1 0 0,-7 4 0 0,-2-3 0 0,2 3 0 15,-7-4 0-15,1 4 0 0,-2 0 0 0,2 0 0 0,-2-4 0 0,-5 4 0 16,0 0 0-16,-1 0 0 0,1 0 0 0,-1 0 0 0,0 0 0 0,-6 0 0 0,0 0 0 16,0 0 0-16,0 0 0 0,0 0 0 0,0 0 0 0,0 0-166 0,-6 0-271 15,6 0-44-15,-6 0-160 0,-1 0-163 0,1-4 10 0,-1 4 39 0,0 0 53 0,-5 0 59 16,4 0 57-16,-4 0 59 0,-1 0 73 0,0 0 72 0,0 0 64 0,-1 0 63 16,-4 0 71-16,4 0 122 0</inkml:trace>
  <inkml:trace contextRef="#ctx0" brushRef="#br0" timeOffset="203274.86">6936 13283 0 0,'-12'4'181'0,"5"0"174"0,1 0 75 0,-7 3 58 0,6-4 49 0,1 1 45 0,6-1 42 0,-7 1 44 15,0-4 42-15,7 4 44 0,-6-1 43 0,6 2 34 0,0-3 36 0,-6-2-500 16,12 4-367-16,-6 1 0 0,0 2 0 0,6-3 0 0,-6 3 0 0,7-3 0 16,6 3 0-16,-6 0 0 0,-1 0 0 0,7 1 0 0,0-1 0 0,1 4 0 0,-2 0 0 15,8-3 0-15,-7 2 0 0,7-2 0 0,-1 2 0 0,0-3 0 0,1 2 0 16,-1 0 0-16,7 0 0 0,-6-2 0 0,-1 0 0 0,7 1 0 0,-6-1 0 15,7 0 0-15,-9 1 0 0,2-1 0 0,7 0 0 0,-9-3 0 0,2 3 0 0,0 0 0 16,-1-3 0-16,-5 3 0 0,5 1 0 0,-6-1 0 0,0 0 0 0,1 1 0 16,-8-1 0-16,6 1 0 0,-4 3 0 0,-2-4 0 0,0 4 0 0,1-4 0 0,-7 4 0 15,0 0 0-15,0 4 0 0,0-4 0 0,0 3 0 0,-7 1 0 0,1 3 0 16,0-2 0-16,-2 1 0 0,-4 1 0 0,6 1 0 0,-8-1 0 0,1 0 0 16,0 4 0-16,-6 0 0 0,5 1 0 0,-5-1 0 0,-1 0 0 0,0-1 0 0,2 5 0 15,-2-4 0-15,-7 4 0 0,9-4 0 0,-9 0 0 0,7 3 0 0,-6-3 0 16,7 3 0-16,-7-2 0 0,6-1 0 0,1 0 0 0,-7 0 0 0,6-4 0 0,0 4 0 15,1-4 0-15,6-3 0 0,-6 4 0 0,5-5 0 0,2 1 0 0,-1-4 0 16,6 0 0-16,-6 0 0 0,7-3 0 0,-1 2 0 0,0-6 0 0,7 3 0 16,-6-3 0-16,6-1 0 0,0 1 0 0,0 1 0 0,0-5 0 0,6 2 0 0,1 2 0 15,0-4 0-15,-1 3 0 0,1-3 0 0,6 5 0 0,0-5 0 0,-1 4 0 0,2-4 0 16,5 3 0-16,-6-3 0 0,6 4 0 0,1-4 0 0,6 3 0 0,-6-3 0 16,6 4 0-16,-7-4 0 0,8 0 0 0,-1 0 0 0,0 0 0 0,-1 0 0 15,1-4 0-15,7 4 0 0,-7-3 0 0,0-1 0 0,1 1 0 0,-1-1 0 16,6-1 0-16,-5-2 0 0,-1 5 0 0,-1-7 0 0,-5 2 0 0,6 0 0 0,0-1 0 15,-7 2 0-15,1-2 0 0,0 0 0 0,-1-3 0 0,1 4 0 0,-8 0 0 0,2 3 0 16,-1-3 0-16,0 3-392 0,-7 0-164 0,1 1-128 0,5 3-67 0,-4 0-56 16,-8 0 40-16,6 3 52 0,-6 1 61 0,0 0 66 0,0 0 55 0,0-1 59 15,-6 4 70-15,6 1 70 0,-8-1 65 0,2 0 72 0</inkml:trace>
  <inkml:trace contextRef="#ctx0" brushRef="#br0" timeOffset="203824.48">7386 14782 0 0,'0'4'176'0,"0"-1"174"0,0 1 80 0,0-4 59 0,0 0 51 0,-6 0 41 0,6 0 39 15,-7 0 27-15,0-4 27 0,1 4 24 0,0-3 25 0,-1-1 22 0,0 0 20 16,1 1-294-16,-1-6-352 0,1 7-58 0,-8-2-12 0,8-4-11 0,0 4-23 16,0 1-15-16,-1-1 0 0,0 1 0 0,1-1 0 0,-1 1 0 0,1 3 0 15,0-4 0-15,-2 4 0 0,8 4 0 0,-6-4 0 0,0 3 0 0,0 4 0 0,6-3-5 16,-8 7 1-16,2-3 8 0,0 3 1 0,6 3-5 0,-7 1 0 0,7-1 0 0,-6 1 0 16,6 3 0-16,-7 1 0 0,7-1 0 0,0 1 0 0,0 2 0 0,-7-2 0 15,7-1 0-15,7-3 0 0,-7 3 0 0,0-4 0 0,0 1 0 0,7-4 0 16,-7-1 0-16,6 2 0 0,-6-4 0 0,7-1 0 0,-1-3 0 0,0 3 0 0,2-7 0 15,-2 0 0-15,0 0 0 0,0-4 0 0,2 1 0 0,4-5 0 0,-5 1 0 16,-1-3 0-16,8-2 0 0,-8-3 0 0,6-3 0 0,-4 0-25 0,-2-1-56 0,7-3-3 16,-7 0 0-16,8-4 2 0,-8 1 4 0,0-4 10 0,1 3 11 0,0 1 12 15,-1-6 9-15,0 3 10 0,1 3 12 0,0-1 14 0,-1 0 17 0,1 4 20 16,-7-1 21-16,6 2 21 0,-6 3 21 0,0 3 21 0,6 0 15 0,-6 1-4 16,0 2-132-16,0 2 0 0,0 2 0 0,0 1 0 0,0 4 0 0,0-1 0 0,0 1 0 15,0-1 0-15,0 4 0 0,0-5 0 0,0 5 0 0,0 0 0 0,0 0 0 16,0 5 0-16,-6-1 0 0,6-1 0 0,0 4 0 0,6 0 0 0,-6 1 0 0,0 2 0 15,0 2 0-15,0 2 0 0,8 1 0 0,-8 0 0 0,0 6 0 0,6-3 0 16,-6 5 0-16,6 3 0 0,0-1 0 0,-6 1 0 0,8 3 0 0,-2-3 0 16,0 3 0-16,-6-3 0 0,7 3 0 0,-1-3 0 0,1 0 0 0,0-1 0 0,-7-3 0 15,6 0 0-15,0 0 0 0,0-4 0 0,-6-3 0 0,8-1 0 0,-8-2-77 16,6-1-558-16,-6-4-110 0,6 0-99 0,1 0 16 0,-7-7 31 0,0 0 49 0,6 0 51 16,-6-7 65-16,7 0 66 0,0 0 69 0,-7-4 66 0,0-1 98 0,6-2 96 15,-6-5 114-15,6 1 122 0</inkml:trace>
  <inkml:trace contextRef="#ctx0" brushRef="#br0" timeOffset="204440.8">8155 13350 0 0,'0'-8'141'0,"-7"5"167"0,7-2 76 16,0 1 56-16,-7 2 50 0,7-3 48 0,0 2 45 0,-6 3 39 0,-1 0 39 16,7-4 38-16,-6 4 35 0,0 4 36 0,-1-4 33 0,0 3-251 0,1 2-308 15,0 1-49-15,-1 2-168 0,0 0-27 0,1 3 0 0,-7-1 0 0,7 5 0 16,-1 0 0-16,-6 3 0 0,7 0 0 0,-2 4 0 0,-4 4 0 0,5 3 0 0,1 1 0 15,-1-1 0-15,-6 4 0 0,7 4 0 0,0-1 0 0,6 1 0 0,-8-1 0 16,2 1 0-16,0 3 0 0,6-6 0 0,0 1 0 0,0-1 0 0,0-1 0 0,0-3 0 16,0-2 0-16,0-3 0 0,0 2 0 0,6-5 0 0,0-4 0 0,-6 0 0 15,8-3 0-15,-2-4 0 0,0 3 0 0,1-7-134 0,6 5-278 0,-7-4-50 16,1-1-80-16,5 0-83 0,-4-3-61 0,4-1-52 0,2 1 38 0,-2 0 50 16,1-4 47-16,1 0 44 0,-2-4 63 0,-5 0 65 0,6 1 63 0,0-1 65 0,-7-3 64 15,8 0 66-15</inkml:trace>
  <inkml:trace contextRef="#ctx0" brushRef="#br0" timeOffset="204841.23">8272 13745 0 0,'0'-7'148'0,"0"-1"163"0,0 5 70 0,0-5 56 0,0 5 51 16,0-1 45-16,0 0 45 0,0 4 35 0,0-3 33 0,0 3 26 0,0 0 23 16,0 0 26-16,0 0 22 0,6 0-263 0,-6 3-322 0,0 1-44 0,-6 0-5 0,6 3-15 15,0 0-15-15,-6 1-17 0,6-1-16 0,0 4-12 0,-8 1-9 0,8 2-3 16,0-3-20-16,-6 7-2 0,6-3 0 0,0 3 0 0,-6 1 0 0,6-2 0 0,0 1 0 15,0 5 0-15,-6-5 0 0,6 1 0 0,0 2 0 0,0-2 0 0,-8-4-12 16,8 2-9-16,0-1-5 0,0-2-3 0,0-3-7 0,0 4-3 0,0-8-2 16,0 0-3-16,-6 1 0 0,6-1 0 0,0-3-2 0,0-4 1 0,0 0 0 0,0 0 3 15,0 0 2-15,6-4 3 0,-6-3 5 0,0-1 4 0,0 1 4 0,0 0-1 16,8-8 3-16,-8 4-3 0,6-3 6 0,-6-2-1 0,6 2 2 0,-6-4 0 16,6-1 2-16,2 1 2 0,-2-4 0 0,0 4 3 0,1-1 2 0,-1-3 2 0,1 5 5 15,0-2 4-15,5 1 4 0,-6-1 1 0,2 5 1 0,-2-1 7 0,0 5 4 16,7-6 14-16,-6 9 13 0,0 0 17 0,-1-1 18 0,0 5 16 0,2-1 13 15,-2 0 9-15,0 8 10 0,-6-4 7 0,6 7-112 0,1-3-24 0,0 3 0 16,-7 4 0-16,6 1 0 0,1-1 0 0,-7-1 0 0,6 5 0 0,-6 0 0 0,6 3 0 16,-6 0 0-16,8-3 0 0,-8 7 0 0,0-4 0 0,6 1 0 0,-6-1 0 0,0 0 0 15,0 0 0-15,6-2 0 0,-6 2 0 0,0-4 0 0,0 1 0 0,6 0 0 16,-6-4 0-16,0 0 0 0,7-4 0 0,-7 4 0 0,0-8 0 0,7 5-362 16,-1-5-75-16,-6-3-51 0,7 4-150 0,-1-8-152 0,1 1 24 0,0-1 49 15,-1-3 52-15,0-1 49 0,0 1 50 0,2-4 48 0,-2 0 69 0,0-1 71 0,7-2 63 16,-6 0 63-16,0-1 74 0,-1-3 122 0</inkml:trace>
  <inkml:trace contextRef="#ctx0" brushRef="#br0" timeOffset="205024.37">8695 13844 0 0,'0'7'232'0,"0"0"184"16,0 1 88-16,-7-1 67 0,7 0 60 0,0-3 51 0,0 3 48 0,0-2 40 0,-6 1 36 16,6-2 32-16,0 0 31 0,0-4 31 0,0 4-658 0,0-4-242 0,6 0 0 15,-6 4 0-15,7-4 0 0,-7 0 0 0,7 0 0 0,-1 0 0 0,1 0 0 16,-1 0 0-16,7-4 0 0,-6 4 0 0,5-4 0 0,2 4 0 0,-1-4 0 0,0 0 0 15,6 0 0-15,-5 2 0 0,-2-3 0 0,8 2 0 0,-7-1 0 0,7-3-485 16,-8 3-119-16,8-3-115 0,-1 4-105 0,-5-2 23 0,6-2 43 0,-8 4 54 0,8-1 57 16,-7 0 57-16,-1 1 57 0,2-1 73 0,-1 4 73 0,0-4 79 0,0 1 80 15,0 3 95-15,-6 0 123 0</inkml:trace>
  <inkml:trace contextRef="#ctx0" brushRef="#br0" timeOffset="205473.88">9353 13741 0 0,'6'-3'181'15,"-6"3"174"-15,0-4 74 0,-6 0 59 0,6 4 48 0,0-3 50 0,-6-1 46 16,6 0 38-16,-7 1 35 0,0-1 33 0,1-3 30 0,6 3 33 0,-6-3 33 0,-1 3-366 16,0-3-468-16,1-1 0 0,-1 5 0 0,1-4 0 0,0-1 0 0,-2 4 0 15,2-3 0-15,0 4 0 0,0-5 0 0,-2 8 0 0,2-3 0 0,0 3 0 0,-1 0 0 16,-6 3 0-16,6 1 0 0,1 3 0 0,0 4 0 0,0-3 0 0,-8 6 0 16,14-3 0-16,-13 4 0 0,6 3 0 0,1 0 0 0,-1 0 0 0,1 1 0 0,6 3 0 15,-6 0 0-15,-1-4 0 0,7 5 0 0,0-2 0 0,-7 1 0 0,7-3 0 16,0-1 0-16,0 0 0 0,7 0 0 0,-7 1 0 0,7-4 0 0,-7-5 0 0,6 5 0 15,0-5 0-15,-6-1 0 0,13-2 0 0,-13 0 0 0,14-3 0 0,-8 0 0 16,0-1 0-16,2-6 0 0,4 3 0 0,-6-8 0 0,8 5 0 0,-8-5 0 16,7-4-44-16,-7-2-99 0,8 3-19 0,-8-7-17 0,8 3-15 0,-8-3-12 15,7-4-3-15,-7 0-3 0,1 0 2 0,6-4 1 0,-7 1 10 0,1-4 11 16,0 3 18-16,-1-6 18 0,-6 2 26 0,6 0 24 0,1 1 41 0,-7-4 44 0,6 5 53 16,-6-3 53-16,0 2 37 0,0 0 36 0,0 0 27 0,0 3 26 0,0 0 24 15,0 1 24-15,0 3 15 0,0 0 18 0,-6 4 2 0,6 3 2 0,0-3-15 0,-7 6-278 16,7 1-7-16,0 4 0 0,0-4 0 0,-6 7 0 0,6-2 0 0,0 1 0 15,0 5 0-15,0-3 0 0,0 3 0 0,0 3 0 0,0-3 0 0,0 8 0 0,0-5 0 16,0 5 0-16,0 3 0 0,0-1 0 0,0 1 0 0,0 5 0 0,0 2 0 16,6 0 0-16,-6 0 0 0,0 8 0 0,0 0 0 0,7 0 0 0,-7-1 0 0,6 8 0 15,-6-4 0-15,7 4 0 0,-7 0 0 0,7 0 0 0,-1 0 0 0,0 0 0 16,-6 0 0-16,8 0 0 0,-2-4 0 0,0 4 0 0,0-7 0 0,1 3 0 16,0-7 0-16,-1 0 0 0,1 0 0 0,-1-4 0 0,0-3-93 0,2-4-391 15,-2 0-169-15,-6 0-174 0,6-3 6 0,0-6 30 0,-6-2 50 0,7-2 53 0,0-2 59 16,-7-4 60-16,6-3 61 0,-6 1 62 0,7-5 78 0,-7 0 82 0,0 1 79 15,0-8 127-15</inkml:trace>
  <inkml:trace contextRef="#ctx0" brushRef="#br0" timeOffset="205707.52">9639 13159 0 0,'7'-4'231'0,"-7"4"171"0,7-4 68 0,-7 4 51 0,6 0 42 15,-6 0 52-15,7 4 54 0,-7-4 44 0,6 4 43 0,-6-4 35 0,6 3 34 0,-6 1 29 16,7 0-73-16,-7 3-781 0,7 0 0 0,-1 1 0 0,0 0 0 0,-6-1 0 15,7 4 0-15,6 0 0 0,-6 0 0 0,-1 3 0 0,1 4 0 0,6-3 0 0,-7 7 0 16,8-3 0-16,-8 3 0 0,0 3 0 0,7-3 0 0,-6 4 0 0,0 3 0 16,-1-1 0-16,0 3 0 0,0-2 0 0,2 4 0 0,-2 0 0 0,-6 0 0 15,6 0 0-15,-6 3 0 0,0-3 0 0,0 4 0 0,-6-4 0 0,6 4 0 0,-6-5 0 16,6 2 0-16,-8-1 0 0,2-1 0 0,0-2 0 0,0-1 0 0,-1-3 0 16,-6-1 0-16,6 1-338 0,-5-4-528 0,4-4-4 0,-4 0 25 0,5-2 34 15,-6-2 38-15,7-7 51 0,-1 1 56 0,-6-5 68 0,6-3 71 0,-5 0 77 0,5-3 82 16,0-8 113-16,-5-1 153 0</inkml:trace>
  <inkml:trace contextRef="#ctx0" brushRef="#br0" timeOffset="206541.58">10317 13291 0 0,'6'0'137'0,"1"0"167"0,0-4 75 16,-1 4 60-16,0-4 50 0,-6 1 44 0,7 3 41 0,-7-3 40 0,0-2 40 15,7 2 38-15,-7-1 39 0,-7 0 32 0,7 1 30 0,0-1-254 0,-7 0-312 16,7-3-54-16,-6 4-23 0,0-2-150 0,6 2 0 0,-7 0 0 0,0-1 0 0,1 0 0 16,6 1 0-16,-7-1 0 0,1 0 0 0,-1 4 0 0,1-3 0 0,-1-1 0 0,-5 4 0 15,4 0 0-15,2 0 0 0,0 0 0 0,-7 0 0 0,6 4 0 0,0-1 0 16,-5 1 0-16,6 3 0 0,-8 1 0 0,8-2 0 0,-8 6 0 0,8-1 0 16,-1 0 0-16,-5 0 0 0,5 4 0 0,0-1 0 0,1 0 0 0,0 5 0 0,-1-4 0 15,0 3 0-15,7-3 0 0,-6-1 0 0,6 5 0 0,0-5 0 0,-7 1 0 0,14-1 0 16,-7 0 0-16,0 2 0 0,6-5 0 0,1 4 0 0,-7-4 0 0,7 0 0 15,5-1 0-15,-5 1 0 0,0 0 0 0,5 0 0 0,1 0 0 0,-6-3 0 16,6 4 0-16,1-6 0 0,4 5 0 0,-4-3 0 0,-1-1 0 0,-1 0 0 16,8 4 0-16,-7-4 0 0,0 1 0 0,7-1 0 0,-7 0 0 0,7 1 0 0,-8-1 0 15,1 0 0-15,1 1 0 0,-2-1 0 0,2 0 0 0,-2 0 0 0,-5 4 0 16,6-2 0-16,-6 1 0 0,-1 1 0 0,0 0 0 0,2 0 0 0,-2 0 0 0,-6 4 0 16,0-4 0-16,0 4 0 0,0-1 0 0,-6 5 0 0,6-1 0 0,-8-4 0 15,2 5 0-15,-7-1 0 0,7 0 0 0,-8 0 0 0,2 1 0 0,-2-1 0 16,2-4 0-16,-2 5 0 0,1-4 0 0,-6-1 0 0,6 1 0 0,-7 0 0 0,7-4 0 15,-6-4 0-15,6 4 0 0,-7-4 0 0,7-3 0 0,0-1 0 0,0 1 0 16,1-4 0-16,4 0 0 0,-4-4 0 0,5-3 0 0,-6 0 0 0,6 0-36 16,7 0-543-16,-6-5-141 0,6-2-134 0,0-1 13 0,0-3 37 0,0 3 54 0,0-4 58 15,6 1 62-15,1 0 64 0,-1-3 65 0,1 2 68 0,0 1 91 0,-1-4 88 16,8 4 94-16,-2-2 131 0</inkml:trace>
  <inkml:trace contextRef="#ctx0" brushRef="#br0" timeOffset="206874.45">10923 13119 0 0,'0'-4'154'0,"0"0"170"0,0-3 76 15,0 7 61-15,0-4 53 0,0 1 52 0,-7 3 48 0,7-4 39 0,0 4 37 16,-7 0 32-16,7 0 31 0,0 4 35 0,-6-1 31 0,0 1-262 0,6 3-381 0,-7 1-176 16,1-1 0-16,-1 0 0 0,0 5 0 0,1-2 0 0,0 5 0 0,-2-1 0 0,2 5 0 15,0 3 0-15,0 0 0 0,-8 3 0 0,8 5 0 0,-1-2 0 0,-5 6 0 16,4 3 0-16,2-1 0 0,-6 4 0 0,4 5 0 0,2-5 0 0,0 7 0 16,-1 1 0-16,1 0 0 0,-1-1 0 0,7 1 0 0,0 0 0 0,-7 2 0 0,7-5 0 15,0 2 0-15,0-3 0 0,7-3 0 0,-7-1 0 0,7-3 0 0,-7 0 0 16,6-5 0-16,1-2 0 0,-1-1 0 0,8-7 0 0,-8 0-119 0,0-4-557 0,0-3-184 15,8-4 2-15,-8 0 28 0,7-4 40 0,1-3 44 0,-2-4 63 0,2 0 66 16,-2-4 66-16,2-3 67 0,-1-1 90 0,-1-2 92 0,2-1 93 0,-2-3 137 16</inkml:trace>
  <inkml:trace contextRef="#ctx0" brushRef="#br0" timeOffset="207440.31">11065 13705 0 0,'0'-4'108'0,"0"4"153"0,0-4 61 0,0 1 55 0,8 3 53 15,-8 0 52-15,0 0 52 0,0 0 41 0,0 0 37 0,0 0 31 0,0 3 28 0,0 1 26 16,0 3 26-16,0 1-226 0,0-1-275 0,0 0-36 0,0 4-1 0,0 0-23 0,0 1-23 16,0 2-31-16,-8-3-29 0,8 7-17 0,0 1-14 0,-6-5-8 0,6 4-12 15,-6 4-28-15,6-4 0 0,0 2 0 0,-7 1 0 0,7-2 0 0,-6 2 0 16,6-2 0-16,-7-1 0 0,7-4 0 0,-6 4 0 0,6-2 0 0,0-1 0 15,-7-5 0-15,7 1 0 0,0 0 0 0,-6-3 0 0,6-1 0 0,0-3 0 0,-6-1 0 16,6-3 0-16,0 0 0 0,0-3 0 0,0-1 0 0,0-3 0 0,0-4 0 16,0 0 0-16,6 0 0 0,-6-4-67 0,0 1 2 0,6-5 13 0,-6 1 11 0,7-4 10 15,-7 3 3-15,6-2-1 0,1-1 0 0,-1 0-1 0,1-1 2 0,-1 1 2 16,0 1 3-16,2 2 5 0,-2 1 3 0,7 0 2 0,-7 3 3 0,1 1 2 16,-1 2 10-16,1 1 9 0,-1 4 14 0,8 0 19 0,-8-1 19 0,0 5 18 15,1 3 17-15,0 0 15 0,-7 0-37 0,6 3-76 0,0 5 0 0,1-1 0 0,-1 0 0 16,-6 4 0-16,7 1 0 0,0-1 0 0,-7 3 0 0,6 0 0 0,-6 1 0 0,6 4 0 15,-6-5 0-15,0 4 0 0,8 1 0 0,-8-1 0 0,0 1 0 0,6-1 0 16,-6 0 0-16,0 0 0 0,0-2 0 0,6 2 0 0,-6-4 0 0,0-3 0 16,6 3 0-16,-6-2 0 0,0-5 0 0,7 1 0 0,-7-1 0 0,7 0 0 15,-7-3 0-15,6-1 0 0,1-3 0 0,-7 0 0 0,6 0 0 0,0 0-277 0,2-3-212 16,-2-1-77-16,0-3-115 0,1 0-106 0,-1-1 26 0,1-3 43 0,6-1 46 16,-7 2 47-16,1-5 48 0,6 5 49 0,-7-5 75 0,1 0 77 0,6 1 76 0,-7 3 73 15,1-4 89-15,6 4 122 0</inkml:trace>
  <inkml:trace contextRef="#ctx0" brushRef="#br0" timeOffset="207625.95">11489 13891 0 0,'0'7'238'0,"0"1"185"0,0-4 84 15,0 0 66-15,0 3 59 0,-6-3 51 0,6-1 46 0,0 1 41 0,0 0 35 0,0-1 31 16,-7-3 27-16,7 0 32 0,0 0-658 0,7 4-237 0,-7-4 0 0,0 0 0 16,0 4 0-16,6-4 0 0,0-4 0 0,-6 4 0 0,8 0 0 0,-2 0 0 0,0-4 0 15,7 4 0-15,-6 0 0 0,6-3 0 0,-7 3 0 0,8-4 0 0,-2 4 0 16,2-4 0-16,-2 1 0 0,1 3 0 0,1-4 0 0,-2 1-153 0,8-1-394 15,-7 0-147-15,-6 0-143 0,6 0 10 0,-1 0 35 0,2 2 52 0,-2-3 54 16,2 2 62-16,-8-1 64 0,1-3 67 0,5 3 65 0,-4 0 84 0,-2 1 86 16,0-5 89-16,0 5 130 0</inkml:trace>
  <inkml:trace contextRef="#ctx0" brushRef="#br0" timeOffset="207857.64">11848 13683 0 0,'0'-4'200'0,"0"0"175"0,-7 1 76 0,7-1 58 0,0 1 51 0,0 3 44 0,0-4 39 15,0 4 41-15,0 0 42 0,-7-4 43 0,7 4 44 0,0 0 35 0,0 0 32 16,7 4-751-16,-7 0-129 0,0-1 0 0,0 4 0 0,0-3 0 0,7 3 0 16,-7 4 0-16,0-3 0 0,6 3 0 0,-6 3 0 0,0 1 0 0,6-1 0 0,-6 5 0 15,0-1 0-15,6 1 0 0,-6 3 0 0,8-4 0 0,-8 4 0 0,0 3 0 16,6-2 0-16,-6-1 0 0,0 3 0 0,0-2 0 0,6-2 0 0,-6 5 0 0,0-8 0 16,0 4 0-16,7-4 0 0,-7 1 0 0,0-1 0 0,0-3 0 0,0-4-324 15,0 3-320-15,0-2-158 0,7-6-16 0,-7 2 5 0,0-4 41 0,0-1 48 16,0-3 60-16,0 0 63 0,6 0 61 0,1-3 61 0,-7-1 92 0,6 1 91 15,0-5 81-15,-6 5 103 0</inkml:trace>
  <inkml:trace contextRef="#ctx0" brushRef="#br0" timeOffset="207990.52">12147 14005 0 0,'7'-4'207'0,"-1"4"175"0,-6 0 77 0,6 0 61 0,-6 4 52 0,0-4 50 16,0 4 43-16,0 0 33 0,-6 3 28 0,6-4 8 0,0 4 4 0,-6 1-7 15,6 0-10-15,-7-2-401 0,0 2-468 0,7 0-203 0,-6 3-161 0,-1-4-120 0,1 4-104 16,-1 0-5-16,1-4 11 0,6 4 27 0,-7-4 32 0,1 1 48 0,0-4 52 15,-8 3 61-15,8-4 63 0,-1 1 95 0,1-4 100 0</inkml:trace>
  <inkml:trace contextRef="#ctx0" brushRef="#br0" timeOffset="208507.49">12519 13632 0 0,'0'-11'152'0,"6"3"161"0,-6 1 64 15,0-4 58-15,0 3 54 0,0-3 51 0,0 4 45 0,0 3 43 0,-6-3 39 16,6 3 33-16,0-3 27 0,0 4 26 0,-8-1 28 0,8 4-265 0,-6-4-321 0,6 4-30 16,-6 0 3-16,6 4-168 0,-7 0 0 0,7-1 0 0,-6 4 0 0,-1 1 0 0,0 3 0 15,1 0 0-15,6 3 0 0,-6 1 0 0,-1 4 0 0,0-1 0 0,1 0 0 16,-7 4 0-16,6 4 0 0,1-1 0 0,-1 2 0 0,1-2 0 0,0 0 0 16,-8 1 0-16,8-1 0 0,0 2 0 0,-1-2 0 0,0-3 0 0,7 0 0 15,-6 0 0-15,-1-4 0 0,1-3 0 0,6-1-33 0,-7 0-298 0,7-2-12 0,-6-4-32 16,6-5-30-16,0 5-21 0,0-8-21 0,0 0-104 0,6 0-102 0,-6-4 4 15,7-3 25-15,-7-1 48 0,6-4 54 0,1 2 60 0,-1-5 63 0,1 1 38 0,0 0 39 16,-1-5 51-16,0 1 53 0,1-4 58 0,0 0 97 0</inkml:trace>
  <inkml:trace contextRef="#ctx0" brushRef="#br0" timeOffset="208690.27">12486 13679 0 0,'6'-18'75'0,"1"3"141"0,-1 1 53 0,0 0 39 16,2 2 32-16,-2 1 40 0,0 0 40 0,-6 3 59 0,6 1 64 0,1 0 46 16,-7 3 42-16,7-3 38 0,-7 7 43 0,0-4-180 0,6 4-221 0,-6 4-17 15,0-4 12-15,0 7 6 0,7-3 8 0,-7 3-12 0,6 0-131 0,-6 1-177 0,6 6 0 16,-6-3 0-16,8 4 0 0,-2 4 0 0,0-1 0 0,-6 0 0 0,6 4 0 15,2 4 0-15,-2-1 0 0,0 1 0 0,1 3 0 0,-1 1 0 0,1-1 0 16,0 1 0-16,-1 2 0 0,0-2 0 0,0-1 0 0,-6 0 0 0,8 1 0 0,-2-5 0 16,0 1 0-16,1-1 0 0,-7-2 0 0,7-2 0 0,-7-3 0 0,6 1 0 0,-6-4 0 15,0-1 0-15,0-3 0 0,0-3-302 0,0-1-129 0,0 0-86 0,0-3-85 16,-6 0-76-16,6-4-71 0,-7 3 30 0,0-6 41 0,1-1 43 0,0 0 42 16,-8-3 51-16,8 0 54 0,-7-1 78 0,6-3 79 0,-6-3 76 0,1 3 74 15</inkml:trace>
  <inkml:trace contextRef="#ctx0" brushRef="#br0" timeOffset="208840.88">12427 13969 0 0,'0'-4'162'16,"0"4"168"-16,0 0 68 0,0-4 58 0,0 4 52 0,0 0 49 0,0 0 48 16,0 0 47-16,0 0 45 0,7 0 41 0,-7-3 38 0,0 3 32 0,6 0 30 15,-6 0-282-15,0-5-446 0,6 5-110 0,-6 0 0 0,7 0 0 0,-7-3 0 0,7 3 0 16,-1 0 0-16,0-3 0 0,1 3 0 0,6-4 0 0,-6 0 0 0,5 4-252 0,-4-3-165 16,4-1-174-16,-6 0-177 0,8 1-12 0,-8-1 12 0,7-3 41 0,1 3 44 15,-2 0 51-15,2 0 54 0,-2-2 53 0,8 1 56 0,-7 2 83 0,-1-1 84 16,2 0 85-16,-1 1 121 0</inkml:trace>
  <inkml:trace contextRef="#ctx0" brushRef="#br0" timeOffset="209090.9">12870 13958 0 0,'0'3'185'0,"0"1"170"16,6-4 71-16,-6 4 64 0,0-1 56 0,6-3 57 0,-6 4 55 0,0-4 46 0,0 0 39 16,8 0 36-16,-8 3 34 0,0-3 29 0,6 0 30 0,0 0-697 0,-6-3-175 15,7 3 0-15,-1 0 0 0,1 0 0 0,0 0 0 0,-1 0 0 0,7-4 0 16,-6 4 0-16,5-3 0 0,2 3 0 0,-1-4 0 0,-1 0 0 0,2 4 0 0,6-3-271 16,-8-2-222-16,8 2-159 0,-7-4-156 0,7 3 4 0,-1 1 30 0,-6-5 45 15,6 5 48-15,-5-1 58 0,5 1 58 0,-6-1 60 0,0 0 64 0,0 0 88 0,0 0 87 16,1 0 88-16,-2 4 130 0</inkml:trace>
  <inkml:trace contextRef="#ctx0" brushRef="#br0" timeOffset="209556.75">13541 13877 0 0,'0'-4'169'0,"0"0"173"0,0 1 82 0,0 0 62 16,0-5 55-16,-6 1 42 0,6-1 41 0,-8 1 28 0,2 0 27 0,6-4 27 15,-6 3 23-15,-1-3 25 0,1 0 24 0,-8 1-289 0,8-1-347 0,0-1-61 16,-1 5-69-16,0 0-12 0,1-1 0 0,0 1 0 0,-8 0 0 0,8 3 0 0,-1 0 0 16,1 1 0-16,0 3 0 0,-8 0-12 0,8 0-14 0,0 3-3 0,-1 5 0 15,0-5 4-15,-6 8 1 0,13 0 5 0,-13 0 3 0,7 5 9 0,-1-2 5 16,1 0 4-16,0 5 0 0,6-1-1 0,-8 0-2 0,2 4 0 0,0-4 0 16,-1 5-2-16,7-5-2 0,0 3-3 0,-6-2-4 0,6 4-3 0,0-5-3 0,0-1-4 15,0-1-3-15,0-2-3 0,0 1-4 0,6-1-2 0,-6-3 2 0,7 0-1 16,-7 0 2-16,6-3-2 0,0-5 0 0,2 1-7 0,-2 0-1 0,0-4-6 0,1-4-4 15,-1 0-9-15,1-3-7 0,-1 0-14 0,7-4-18 0,-6 0-12 0,6-4-18 16,-7-3-19-16,1 2-15 0,0-5-20 0,5-1-13 0,-5-4-18 0,-1 0-15 16,1-2 4-16,0-1 6 0,-1-4 15 0,0-1 16 0,1 1 26 0,-7-4 27 15,7 1 33-15,-1-1 32 0,-6 1 33 0,6-1 36 0,-6 0 44 0,7 1 44 0,-7 3 54 16,0 0 53-16,7 4 22 0,-7-1 17 0,0 5 6 0,0 3 3 0,0 4 1 16,0-2 2-16,0 6-3 0,0 3-1 0,0 1-5 0,0 6-3 0,0 0-16 15,0 4-16-15,-7 4-25 0,7 0-24 0,0 3-7 0,0 3-118 0,-7 1-27 0,7 5 0 16,0 2 0-16,0 0 0 0,0 4 0 0,0 4 0 0,0-1 0 0,0 1 0 15,0 3 0-15,0 4 0 0,0 0 0 0,7 0 0 0,-7 0 0 0,0 4 0 16,7-1 0-16,-7 1 0 0,6 0 0 0,1-1 0 0,-7 1 0 0,6-1 0 16,0-2 0-16,-6 2 0 0,8-7 0 0,-2 4 0 0,0-8 0 0,-6 6 0 0,6-10 0 15,1 1-431-15,0 1-127 0,-7-9-111 0,6 4-68 0,1-3-56 0,-1-4 32 0,0-4 45 16,-6-3 55-16,8 0 56 0,-2-4 54 0,-6 0 56 0,6 0 83 0,-6-8 82 16,6 5 79-16,-6-4 81 0</inkml:trace>
  <inkml:trace contextRef="#ctx0" brushRef="#br0" timeOffset="209757.17">13703 13936 0 0,'7'-4'234'15,"-7"0"181"-15,7 1 85 0,-7-1 71 0,6 1 60 0,-6-1 55 0,7 4 49 16,-1-4 42-16,-6 4 38 0,6-4 33 0,-6 4 30 0,8-4 28 0,-2 4-711 16,-6 0-195-16,6 0 0 0,0 0 0 0,1 0 0 0,0 0 0 0,-1 0 0 0,1 0 0 15,-1 0 0-15,0 0 0 0,8 4 0 0,-8-4 0 0,8 0 0 0,-8-4 0 16,7 4 0-16,0 0 0 0,-6-4 0 0,5 2-25 0,2-3-614 0,-2 2-107 0,1-1-103 15,1 0 14-15,-8-3 31 0,7 3 48 0,0-2 50 0,0 1 67 0,-6 2 69 16,6-4 70-16,-7 3 69 0,0 0 101 0,8 1 95 0,-8 3 111 0,0-4 122 0</inkml:trace>
  <inkml:trace contextRef="#ctx0" brushRef="#br0" timeOffset="209990.23">14179 13576 0 0,'0'-7'233'15,"-7"0"190"-15,7 3 93 0,0-3 69 0,0 3 59 0,0 1 50 0,-6-1 43 0,6 0 42 16,0 4 37-16,0-3 35 0,0 3 32 0,0 0 27 0,-6 0-790 0,6 0-120 16,0 3 0-16,-7 1 0 0,7 3 0 0,0 0 0 0,0 4 0 0,0 0 0 0,0 4 0 15,0 0 0-15,0 3 0 0,0 4 0 0,0 0 0 0,0 0 0 0,-7 4 0 16,7 3 0-16,0 1 0 0,0-2 0 0,0 2 0 0,0 0 0 0,0-2 0 16,0 2 0-16,0-1 0 0,0 0 0 0,0-3 0 0,0 3 0 0,0-6 0 15,0-1 0-15,0-1 0 0,0-2 0 0,0-5 0 0,0 1-12 0,0-4-484 0,0 0-171 16,0-4-172-16,0-4 6 0,0-3 37 0,0 0 49 0,0 0 52 0,0 0 61 0,0-3 59 15,0-4 58-15,7-4 58 0,-7 0 88 0,0 0 87 0,0-4 86 0,0-3 130 16</inkml:trace>
  <inkml:trace contextRef="#ctx0" brushRef="#br0" timeOffset="210290.3">14277 13192 0 0,'0'-8'193'0,"0"1"172"0,0-4 72 0,0 7 61 0,0-3 53 0,6 3 47 16,-6 1 45-16,0 0 38 0,7-2 33 0,-7 5 33 0,6 0 31 0,-6 0 27 0,7 0 26 15,-1 0-481-15,1 5-350 0,-7-2 0 0,6 4 0 0,8-3 0 0,-8 3 0 16,0 4 0-16,7-4 0 0,-6 5 0 0,6 2 0 0,-7 1 0 0,8 0 0 16,-8-1 0-16,7 4 0 0,0 5 0 0,0-2 0 0,-7 2 0 0,8 2 0 15,-8 4 0-15,7 1 0 0,-6-1 0 0,-1 4 0 0,0 0 0 0,1 0 0 0,-7 3 0 0,7 1 0 16,-7 4 0-16,0-5 0 0,0 4 0 0,0 1 0 0,-7-1 0 0,7 1 0 15,-7-2 0-15,7-2 0 0,-6 3 0 0,0 1 0 0,-1-4 0 16,0-1 0-16,1 1 0 0,-7-4 0 0,6 4 0 0,1-8 0 0,-7 0 0 0,7 0-119 16,-1-3-456-16,-6 0-161 0,7-4-50 0,-2-4-30 0,2-4 34 0,0 1 48 0,-1-4 57 15,1-4 57-15,-1-2 53 0,1-2 55 0,-1-6 77 0,1-2 80 0,6-2 84 16,-6-4 92-16</inkml:trace>
  <inkml:trace contextRef="#ctx0" brushRef="#br0" timeOffset="210657.5">14589 12529 0 0,'0'-12'170'0,"0"-2"160"0,0 3 57 0,0 4 52 0,0-4 48 0,7 3 47 16,-7 1 45-16,6 3 38 0,-6 1 35 0,6-1 32 0,2 4 27 0,-8 0 28 16,6 4 26-16,0 3-285 0,0 0-341 0,2 5-33 0,-2-1 14 0,0 7-5 0,1 0-6 15,-1 4-81-15,1 0-28 0,6 7 0 0,-7 1 0 0,8 3 0 0,-2 3 0 16,-5 1 0-16,6 3 0 0,0 4 0 0,-7 4 0 0,8 0 0 0,-8 6 0 16,7-3 0-16,-6 8 0 0,-1 0 0 0,1 0 0 0,-1 3 0 0,0 0 0 0,-6 4 0 15,8 3 0-15,-8 1 0 0,0 0 0 0,6 0 0 0,-6-1 0 0,-6 4 0 16,6-3 0-16,0 3 0 0,0 0 0 0,0-3 0 0,-8 3 0 0,8-3 0 0,0-1 0 15,-6 5 0-15,6-8 0 0,-6 3 0 0,6 1 0 0,-7-4 0 0,1 0 0 16,-1 0 0-16,0 0 0 0,-5-4 0 0,6 0 0 0,-8-3 0 0,1-1 0 16,0 2-364-16,-6-5-419 0,5-5-42 0,-5-2-16 0,-1 0 30 0,0-9 39 0,2-2 53 15,-2-4 55-15,-7-8 67 0,1-2 70 0,7-8 74 0,-7-4 79 0,0-4 98 16,0-7 105-16</inkml:trace>
  <inkml:trace contextRef="#ctx0" brushRef="#br0" timeOffset="212407.29">7047 12056 0 0,'7'-3'110'0,"-1"3"159"0,1-4 72 0,-7 4 57 0,0-5 54 0,7 5 47 16,-7 0 45-16,0 0 41 0,0 0 39 0,0 0 35 0,0 0 30 0,0 0 26 0,0 5 22 15,-7-5-235-15,7 0-283 0,-7 4-51 0,1-4-18 0,-1 3-15 0,1 1-17 16,0 0-10-16,-1 3-14 0,0 0-19 0,-5 1-75 0,4 3 0 0,-4-1 0 16,5 5 0-16,-6 0 0 0,0 3 0 0,1 4 0 0,-2 0 0 0,1 4 0 0,0 7 0 15,0 0 0-15,0 4 0 0,0 2 0 0,0 5 0 0,0 4 0 0,0 7 0 16,7 0 0-16,-8 8 0 0,8 2 0 0,0 0 0 0,-2 9 0 0,8-1 0 0,-6 8 0 16,6 0 0-16,-6 3 0 0,6 1 0 0,6 3 0 0,-6-1 0 0,6 5 0 15,-6-4 0-15,8 3 0 0,-2 1 0 0,0-1 0 0,8-2 0 0,-8 1 0 16,7-1 0-16,0-5 0 0,0 4 0 0,-7-7 0 0,14 3 0 0,-7-3 0 0,0-4 0 15,0-4 0-15,1-3 0 0,5-1 0 0,-6-6 0 0,6-1-356 0,-5-8-82 16,5 2-35-16,-6-9-152 0,6-3-157 0,-5-3 16 0,5-9 39 0,-6 1 52 0,6-7 50 16,-5-4 52-16,-2-3 51 0,8-8 73 0,-7-1 74 0,0-2 65 0,0-8 63 15,1 0 65-15,-8-4 116 0</inkml:trace>
  <inkml:trace contextRef="#ctx0" brushRef="#br0" timeOffset="-212406.41">3328 15811 0 0,'0'-11'150'0,"0"0"168"0,7 4 74 0,-7-3 52 0,0-2 42 16,0 1 36-16,7 3 34 0,-7 1 32 0,0 0 33 0,0 0 28 0,0-1 29 16,0 5 23-16,-7-5 24 0,7 5-267 0,0-1-316 0,0 4-44 0,0-4-7 15,0 4 6-15,0 0 4 0,0 0 2 0,0 4-3 0,0 3 0 0,0-3-29 16,0 7-71-16,0 0 0 0,0 0 0 0,0 7 0 0,0 1 0 0,-7 3 0 16,7 0 0-16,0 3 0 0,-6 4 0 0,6 2 0 0,-6 1 0 0,6 4 0 0,-7-3 0 15,7 0 0-15,-7 4 0 0,7-4 0 0,-6 4 0 0,6-5 0 0,-6-2 0 0,6-1 0 16,-7-3 0-16,7-1 0 0,0-3 0 0,-6-3 0 0,6-1 0 0,0-3 0 15,0-4 0-15,0 0 0 0,0-4 0 0,0 0 0 0,0-3 0 0,6 0-50 0,-6-4-75 16,0-4-4-16,0 0-3 0,7-3-7 0,-7 0-1 0,6-1-3 0,-6-6-7 0,6 3-3 16,-6-5-3-16,7 2-4 0,0-4 7 0,-1 0 1 0,-6-4 9 0,6 0 9 15,1 0 10-15,0 0 13 0,-1 0 15 0,1-3 19 0,-1-1 22 0,0 4 20 16,1-4 25-16,6 1 21 0,-7 2 25 0,2 1 20 0,-2 0 16 0,0 0 15 16,1 0 6-16,-1 5 6 0,1-1 8 0,-1 2 8 0,1 1 15 0,-1 1 14 15,0 3 11-15,-6 0 10 0,8 4 4 0,-2-1 5 0,-6 8-3 0,6-3-2 16,-6 6 1-16,7 1 0 0,-7 0 7 0,0 7-80 0,6-4-97 0,-6 7 0 0,0 1 0 15,7 3 0-15,-7 1 0 0,0-1 0 0,0 4 0 0,6 4 0 0,-6-1 0 0,0 1 0 16,7-1 0-16,-7 5 0 0,0-4 0 0,6 3 0 0,-6-3 0 0,0-1 0 16,7-3 0-16,-7 4 0 0,7-4 0 0,-1-4 0 0,-6 4 0 0,6-7 0 0,1-1 0 15,-7 1 0-15,7-4 0 0,-1 0 0 0,1-4 0 0,-1 1 0 0,0-5 0 16,8 1 0-16,-8-4 0 0,0 0 0 0,8-4 0 0,-8 4-363 0,1-7-54 0,6 3-43 16,-7-3-157-16,7 0-158 0,-7-4 21 0,8 1 46 0,-8-2 47 0,7 1 44 15,0 0 42-15,0-4 45 0,-6 0 66 0,6 1 67 0,-7-1 67 0,8 1 66 0,-8-1 73 16,0-1 123-16</inkml:trace>
  <inkml:trace contextRef="#ctx0" brushRef="#br0" timeOffset="-212189.84">3791 16061 0 0,'-7'3'212'0,"1"1"179"0,6 0 81 0,-6-1 59 0,6 1 53 0,-7-1 51 0,7-3 47 15,-7 4 51-15,7-1 43 0,0-3 43 0,-6 4 38 0,6-4 32 0,0 0-279 16,6 4-610-16,-6-4 0 0,7 4 0 0,-7-4 0 0,7 0 0 0,-1 0 0 15,0 0 0-15,7 0 0 0,-6 0 0 0,6 0 0 0,1 0 0 0,-2-4 0 0,1 4 0 16,0 0 0-16,6-4 0 0,1 0 0 0,-7 4 0 0,7-3 0 0,0-1 0 0,-2-3 0 16,2 4 0-16,0-1 0 0,-1-3-374 0,1 2-138 0,0-1-156 0,-1 1-160 15,1-2 16-15,-1 0 38 0,-6 3 56 0,6 1 58 0,1-4 58 0,-6 3 58 16,-2 0 69-16,1 0 71 0,1 1 74 0,-2-1 74 0,2 0 77 0,-2 1 124 16</inkml:trace>
  <inkml:trace contextRef="#ctx0" brushRef="#br0" timeOffset="-211622.34">4566 15914 0 0,'7'0'184'0,"-7"-4"176"16,6 4 81-16,-6-6 65 0,7 1 60 0,-7 1 50 0,0-3 48 0,0 0 36 0,0-1 35 16,0 2 29-16,0-2 28 0,-7-3 26 0,7 4 25 0,-6-4-641 0,-1 3-202 15,7-3 0-15,-7 4 0 0,1 0 0 0,0-4 0 0,6 3 0 0,-7 2 0 16,0 0 0-16,1 0 0 0,0-2 0 0,-1 5 0 0,-6-1 0 0,6 0 0 15,1 1 0-15,-8-1 0 0,8 4 0 0,0 0 0 0,-7 0 0 0,6 4 0 0,-6-1 0 16,7 1 0-16,-8 3 0 0,2 4 0 0,5-2 0 0,-6 5 0 0,7 0 0 0,-7 1 0 16,-1 3 0-16,8 0 0 0,-7 4 0 0,6 0 0 0,-5 5 0 0,5-6 0 15,-6 5 0-15,6-1 0 0,1 1 0 0,0-1 0 0,6 2 0 0,-8-2 0 16,8 1 0-16,-6 0 0 0,6-5 0 0,0 1 0 0,6 0 0 0,-6-3 0 0,8-1 0 16,-8 0 0-16,6-3 0 0,0 0 0 0,1-5 0 0,0 1 0 0,6-3 0 0,-7-2 0 15,0 0 0-15,8-3 0 0,-8 0 0 0,7-6 0 0,0 0 0 0,-6-3 0 16,5 0 0-16,2-2 0 0,-8-3 0 0,8-3 0 0,-2-5 0 0,-5 5 0 15,6-8 0-15,0 0 0 0,-1 0 0 0,-4-4 0 0,4-3 0 0,1 0 0 16,-6-1-18-16,6-2-66 0,-7-5 2 0,1 0 6 0,6 4 8 0,-7-6 9 0,1 2 7 0,0-4 11 16,-1 4 9-16,1-3 12 0,-1 3 6 0,-6-3 6 0,6 4 9 0,1-1 11 15,-7 4 8-15,0 0 12 0,7 0 8 0,-7 3 9 0,0 1 7 0,0 4 13 16,0-2 7-16,0 6 9 0,0-1 4 0,0 3-64 0,0 1-25 0,0 0 0 16,0 3 0-16,0 4 0 0,0-3 0 0,-7 2 0 0,7 2 0 0,0-1 0 15,0 4 0-15,0 0 0 0,0-2 0 0,0 2 0 0,0 5 0 0,0-3 0 0,-7-2 0 16,7 7 0-16,0-4 0 0,0 0 0 0,0 4 0 0,0 0 0 0,0 0 0 15,0 0 0-15,0 8 0 0,0-5 0 0,0 6 0 0,7-3 0 0,-7 6 0 0,0 2 0 16,0 4 0-16,0 0 0 0,0 4 0 0,0 1 0 0,7 2 0 0,-7 8 0 16,0-4 0-16,6 8 0 0,-6-1 0 0,0 9 0 0,6-5 0 0,-6 4 0 15,0 4 0-15,0-5 0 0,8 5 0 0,-8 0 0 0,0-1 0 0,6 1 0 0,-6 0 0 16,6-5 0-16,-6 5 0 0,7-7 0 0,-1 2 0 0,-6-2 0 0,7-5 0 0,-1 1 0 16,-6-4 0-16,7 0 0 0,-1-4 0 0,0-3 0 0,2 0 0 0,-8-5 0 15,6 1 0-15,0 0 0 0,1-7 0 0,-1 3 0 0,1-3 0 0,-7-1 0 0,6-2 0 16,1-1 0-16,-1-4 0 0,-6 0-167 0,7 0-467 0,-7 1-166 0,7-1-19 15,-7-3 2-15,6 0 39 0,0-4 43 0,-6 3 58 0,0-3 60 0,7-3 59 0,-7 3 63 16,0-4 84-16,0 0 87 0,0-3 90 0,0 3 109 0</inkml:trace>
  <inkml:trace contextRef="#ctx0" brushRef="#br0" timeOffset="-203556.64">5152 15815 0 0,'-7'0'140'0,"7"0"163"0,0 0 68 0,-6 4 54 16,6-4 43-16,0 0 47 0,0 0 44 0,0 0 37 0,0 0 31 0,0 0 38 0,0 0 33 16,0 3 42-16,0-3 38 0,6 4-243 0,-6 0-295 0,0-4-36 0,7 0 4 15,0 0-89-15,-1 3-119 0,1-3 0 0,-7 0 0 0,12 0 0 0,-4 0 0 16,4 0 0-16,-6 4 0 0,8-4 0 0,-1 0 0 0,0 0 0 0,6 0 0 16,-5 0 0-16,5 0 0 0,-6 0 0 0,6 0 0 0,1 0 0 0,-7 0 0 15,7 0 0-15,-1-4 0 0,0 4 0 0,-5 0 0 0,5-3 0 0,1 3 0 0,0 0 0 0,-8-4 0 16,8 4 0-16,-7 0 0 0,7-4 0 0,-8 4 0 0,2 0 0 0,-1 0 0 15,-1 0 0-15,2 0 0 0,-8 0 0 0,8 0 0 0,-8 0 0 0,7 0 0 16,-7 0 0-16,1 0 0 0,-1 0 0 0,-6 0 0 0,7 0 0 0,-1 0 0 16,-6 0 0-16,0 0 0 0,6 0 0 0,-6 0 0 0,0 0 0 0,0 0 0 0,0 0 0 15,0 0 0-15,0 0 0 0,0 0 0 0,0 0-106 0,0 0-315 0,-6 0-76 16,6 0-76-16,0 0-101 0,0 0-94 0,0-3 27 0,-6 3 48 0,6 0 46 0,-7 0 46 16,1 0 48-16,6 0 50 0,-7 3 75 0,1-3 74 0,-1 4 70 0,1 0 70 15,0-1 89-15,-2 1 116 0</inkml:trace>
  <inkml:trace contextRef="#ctx0" brushRef="#br0" timeOffset="-203189.51">5152 16145 0 0,'0'4'201'0,"0"-1"158"0,-7-3 70 0,7 3 54 0,0 1 43 0,0-4 47 0,-6 4 45 0,6-4 46 16,0 0 46-16,0 4 44 0,0-4 42 0,0 0 38 0,6 3 36 15,-6 1-496-15,7-4-374 0,-7 3 0 0,7-3 0 0,-1 0 0 0,1 4 0 0,-1-4 0 0,0 3 0 16,8-3 0-16,-2 4 0 0,2-4 0 0,-1 4 0 0,0-4 0 0,0 0 0 16,7 4 0-16,-1 0 0 0,1-4 0 0,-1 2 0 0,0-2 0 0,1 5 0 15,-1-5 0-15,7 4 0 0,-6-4 0 0,0 3 0 0,5-3 0 0,-5 4 0 0,0 0 0 16,6-4 0-16,-7 3 0 0,1-3 0 0,6 4 0 0,-7-4 0 0,1 4 0 0,0-4 0 15,-1 3 0-15,1-3 0 0,-7 0 0 0,6 4 0 0,-6-4 0 0,7 0 0 16,-7 0 0-16,0 0 0 0,0 0 0 0,0 0 0 0,-6-4 0 0,-1 4 0 16,7 0 0-16,-6 0 0 0,-1 0 0 0,0 0 0 0,-6 0 0 0,7 0 0 0,-7 0 0 0,0 0 0 15,0 0 0-15,0 0 0 0,0 0 0 0,0 0-834 0,0 0-55 0,-7 0 22 16,7 0 33-16,-6 0 37 0,0 4 44 0,6-4 48 0,-7 0 65 0,0 0 69 16,1-4 82-16,0 4 84 0,-1-3 122 0,0-1 159 0</inkml:trace>
  <inkml:trace contextRef="#ctx0" brushRef="#br0" timeOffset="-202405.62">6546 15529 0 0,'7'-3'115'15,"-7"-5"166"-15,6 5 82 0,0-1 63 0,-6-3 56 0,0 3 51 0,7 0 45 16,-7 4 49-16,0-3 44 0,0-1 43 0,0-1 41 0,0 5 31 0,0-2 31 0,0 2-236 16,0 0-287-16,-7 0-126 0,7 0-168 0,-6 0 0 0,0 2 0 0,6-2 0 15,-7 9 0-15,0-6 0 0,1 5 0 0,-1-1 0 0,1 4 0 0,-8 0 0 0,8 3 0 16,0 5 0-16,0-4 0 0,-1 6 0 0,-6 2 0 0,6 2 0 0,1 1 0 15,0 7 0-15,-2-4 0 0,2 5 0 0,0 1 0 0,0 2 0 0,6 0 0 16,-8 4 0-16,8-2 0 0,-6 2 0 0,6-1 0 0,0 0 0 0,0 4 0 0,0-3 0 16,0-1 0-16,0 0 0 0,6-3 0 0,-6 3 0 0,0-7 0 0,8 4 0 0,-8-8 0 15,6 4 0-15,0-3 0 0,0-5 0 0,2 1 0 0,-2-4 0 0,-6-1 0 16,6-2 0-16,1-1 0 0,6-3 0 0,-6-4 0 0,-1 3 0 0,0-6 0 16,0 2 0-16,2-2-336 0,4-4-243 0,-5 3-109 0,6-3-66 0,-6-1-52 0,5-3 37 15,-5 0 48-15,6 0 59 0,-7-3 60 0,8-1 55 0,-8-3 56 0,1 0 78 0,5-4 78 16,-5-1 78-16,0 2 81 0</inkml:trace>
  <inkml:trace contextRef="#ctx0" brushRef="#br0" timeOffset="-202140.29">6871 15862 0 0,'7'-14'180'0,"-7"-1"174"0,0 1 77 15,0 2 61-15,0 5 53 0,0-4 54 0,-7 4 57 0,7 0 46 0,0-2 44 16,0 3 36-16,-6 2 31 0,0 4 31 0,6-4 34 0,-7 4-709 0,0 4-169 15,7 0 0-15,-6 2 0 0,-1 3 0 0,1 2 0 0,6 0 0 0,-6 3 0 16,-1 1 0-16,7 3 0 0,-7 5 0 0,1-2 0 0,6 5 0 0,-6-1 0 0,-2 5 0 16,2 3 0-16,6-4 0 0,-6 4 0 0,-1 4 0 0,1-4 0 0,6 0 0 0,-7 0 0 15,1 0 0-15,-1-4 0 0,7 0 0 0,-6 0 0 0,6-3 0 0,-6 0 0 16,-2-4 0-16,8-4 0 0,-6 0 0 0,6 1 0 0,-6-9 0 0,6 5 0 16,-7-8 0-16,7 2 0 0,0-3 0 0,-6-2-315 0,6 0-127 0,0-1-31 0,0-3-86 15,0 0-88-15,0 0-50 0,0-3-34 0,0-5 43 0,0-2 56 0,0 2 46 16,0-7 47-16,6 4 73 0,-6-7 73 0,0 0 61 0,7-1 59 0,-7-3 56 0,6 1 61 15</inkml:trace>
  <inkml:trace contextRef="#ctx0" brushRef="#br0" timeOffset="-201940.05">6806 15922 0 0,'7'-12'125'0,"-7"1"168"0,7 0 82 0,-1 4 61 0,-6-1 56 0,6 2 45 0,-6 1 45 16,0-2 37-16,7 3 35 0,-7 1 36 0,0 3 35 0,0-4 42 0,0 4 42 16,0 0-236-16,0 0-289 0,0 0-55 0,6 4-228 0,-6-4-1 0,0 3 0 15,7 1 0-15,-7 0 0 0,7 4 0 0,-7-2 0 0,6 5 0 0,0 0 0 0,1 0 0 16,0 5 0-16,-1-2 0 0,7 4 0 0,-6 0 0 0,-1 4 0 0,7 4 0 0,-7-4 0 15,8 4 0-15,-8 3 0 0,7-3 0 0,-6 3 0 0,-1 0 0 0,7 1 0 16,-7-1 0-16,2-4 0 0,-2 5 0 0,0-5 0 0,1 1 0 0,0-4 0 0,-7 0 0 16,6-4 0-16,0 1 0 0,-6-1 0 0,0-4 0 0,0-3 0 0,0 0 0 15,0-2-302-15,0-3-90 0,0 2-46 0,0-5-129 0,-6 1-136 0,6 0-14 16,-6-4 6-16,6 0 33 0,-7 0 42 0,0-4 40 0,1 0 44 0,0 1 57 0,-2-5 63 16,-4 2 72-16,5-3 75 0,-6 2 75 0,7-4 93 0</inkml:trace>
  <inkml:trace contextRef="#ctx0" brushRef="#br0" timeOffset="-201773.69">6800 16276 0 0,'0'-3'185'0,"-6"3"175"0,6-4 78 16,0 4 58-16,0 0 48 0,0 0 45 0,0 0 43 0,0 0 40 0,0 0 37 16,0 0 38-16,0 0 36 0,0 0 38 0,0 0 39 0,0-4-505 0,6 4-355 0,-6 0 0 15,0 0 0-15,6 0 0 0,-6-3 0 0,7 3 0 0,-7 0 0 0,7 0 0 0,-1 0 0 16,0-4 0-16,1 4 0 0,6 0 0 0,-6-3 0 0,5 3 0 0,2-4 0 16,-8 0 0-16,7 1 0 0,0-1-304 0,6-3-373 0,-5 3-85 0,-1 0-67 15,0 1 18-15,6-5 34 0,-5 5 49 0,-2-6 52 0,2 3 65 0,-2-2 65 0,8 1 73 16,-7 3 72-16,0-3 93 0,-6 0 95 0</inkml:trace>
  <inkml:trace contextRef="#ctx0" brushRef="#br0" timeOffset="-201523.69">7269 16093 0 0,'0'4'262'15,"0"0"188"-15,0-1 90 0,0-3 69 0,0 4 56 0,0-4 47 0,0 0 43 0,0 0 41 16,0 0 36-16,0 0 34 0,0 0 28 0,0 0-84 0,0 4-810 0,6-4 0 0,-6 0 0 16,7 0 0-16,0-4 0 0,-7 4 0 0,12 0 0 0,-6 0 0 0,2 0 0 15,-2 0 0-15,7 0 0 0,0 0 0 0,-6-4 0 0,5 4 0 0,2 0 0 16,-2 0 0-16,8-3 0 0,-7 3 0 0,1-4 0 0,-2 4 0 0,2-4 0 0,-2 4 0 16,1 0 0-16,1-4 0 0,-8 4 0 0,6-3 0 0,2 3 0 0,-8 0-225 15,1-4-614-15,6 4-23 0,-6 0 7 0,-1-3 31 0,0 3 37 0,0-4 53 16,2 1 51-16,-2 3 75 0,0-4 74 0,1 4 79 0,-7-4 81 0,7 1 104 0,-7-2 129 15</inkml:trace>
  <inkml:trace contextRef="#ctx0" brushRef="#br0" timeOffset="-200974.06">8116 16002 0 0,'0'-4'180'0,"0"4"172"0,0 0 70 16,0 0 58-16,0-4 48 0,0 1 40 0,-7 3 33 0,7-4 31 0,-7 0 24 15,1 1 23-15,6-1 20 0,-6 0 23 0,-1-3 18 0,0 3-294 0,1 0-355 0,-1-2-45 16,1 2-3-16,0-4-8 0,-8 1-10 0,8 4-1 0,0-4-2 16,-2 3 1-16,-4 0 1 0,5 0 0 0,1 0-4 0,-7 2 1 0,6-3 3 0,-5 5-1 15,4 0 0-15,-4 5-5 0,5-3-18 0,-6 6 0 0,0 0 0 0,0 2 0 0,6 1 0 16,-5 3 0-16,5 1 0 0,-6 4 0 0,6-1 0 0,-5 0 0 0,5 0 0 15,0 5 0-15,1-2 0 0,0 2 0 0,-2 2 0 0,2-3 0 0,6 0 0 0,-6-1 0 16,6 2 0-16,0-1 0 0,0-4 0 0,0 1 0 0,6-1 0 0,-6-3 0 0,6-1 0 16,-6 1 0-16,8-4 0 0,-2 0 0 0,0-4 0 0,1 1 0 0,0-1 0 15,-1-3 0-15,0-1 0 0,7-3 0 0,-6-3 0 0,0-1 0 0,5 0 0 16,-5-3 0-16,6-4 0 0,0 0 0 0,-6-3 0 0,6-1 0 0,-1-4 0 0,-4 1-36 16,4-4-42-16,1 0-25 0,-6-3-24 0,6-1-36 0,-7 0-37 0,8-3-16 15,-8-4-12-15,0 0-8 0,1 0-7 0,6 0-1 0,-7-4 2 0,-6 1 8 0,7-5 9 16,-1 5 21-16,1-1 22 0,-7 1 38 0,7-5 42 0,-7 5 60 0,6-1 63 15,-6 1 57-15,0 2 57 0,0 1 38 0,0 1 37 0,6 2 32 0,-6 5 30 16,0 2 26-16,-6 1 22 0,6 4 5 0,0 4 3 0,0-2-8 0,0 6-13 16,0-1-87-16,0 4-220 0,0 3 0 0,-6 1 0 0,6 3 0 0,0 3 0 0,0 1 0 15,0 3 0-15,0 0 0 0,0 4 0 0,0 4 0 0,0 0 0 0,0 3 0 0,6 0 0 16,-6 8 0-16,0 0 0 0,0 3 0 0,6 0 0 0,-6 4 0 0,0 4 0 16,7-1 0-16,0 5 0 0,-7 2 0 0,6-2 0 0,-6 3 0 0,6 0 0 15,1-3 0-15,-1 2 0 0,1 1 0 0,0-3 0 0,-7-2 0 0,6 2 0 0,0-4 0 16,2-4 0-16,-2 0 0 0,0-1 0 0,-6-6 0 0,6 0 0 0,1-3 0 15,-7-2 0-15,7-7 0 0,-7 1 0 0,0 0 0 0,6-8-3 0,-6 0-657 0,0 1-192 16,0-5-4-16,0-3 22 0,0 0 40 0,0 0 43 0,0 0 60 0,0-3 64 16,0-5 64-16,0 1 66 0,0 0 86 0,0-4 86 0,0 0 94 0,0 0 135 0</inkml:trace>
  <inkml:trace contextRef="#ctx0" brushRef="#br0" timeOffset="-200740.3">8402 16050 7 0,'0'0'321'0,"0"2"165"0,6 2 89 0,-6 1 65 0,0-2 54 0,0 1 50 0,0 3 39 16,7-3 37-16,-7-1 33 0,0 1 30 0,0-1 29 0,0 1-439 0,7 0-473 15,-7 0 0-15,6-1 0 0,1-3 0 0,-1 4 0 0,0-4 0 0,2 4 0 16,-2-4 0-16,6 0 0 0,-5 0 0 0,6 0 0 0,0 0 0 0,1-4 0 16,-8 4 0-16,6 0 0 0,2-4 0 0,5 1 0 0,-12 3 0 0,6-4 0 15,-1 0 0-15,2 0 0 0,-1 1 0 0,0-1 0 0,-6 1 0 0,5-1 0 0,-5 1 0 0,6-1 0 16,-7 0 0-16,1 1-302 0,0-2-420 0,-1 5-140 0,1-4 7 0,-1 2 33 15,1 2 41-15,-7-5 49 0,6 5 62 0,1-3 67 0,-7-1 69 0,6 0 69 16,-6 4 98-16,0-3 96 0,6-1 100 0,-6 1 137 0</inkml:trace>
  <inkml:trace contextRef="#ctx0" brushRef="#br0" timeOffset="-200523.57">8903 15786 0 0,'0'-4'269'0,"0"4"187"16,0-4 91-16,0 1 64 0,-6 3 49 0,6-3 48 0,0 3 41 0,0 0 39 0,0 0 36 15,0 0 33-15,-6-6 31 0,6 6-54 0,0 0-834 0,0 0 0 0,0 6 0 16,0-3 0-16,0 0 0 0,0 1 0 0,6 3 0 0,-6 1 0 0,0-1 0 16,0 4 0-16,6 0 0 0,-6 4 0 0,7-1 0 0,-7 1 0 0,7 3 0 15,-7 4 0-15,6-3 0 0,-6 6 0 0,7-3 0 0,-7 4 0 0,6-4 0 0,-6 4 0 16,6-1 0-16,-6 1 0 0,0-4 0 0,7 0 0 0,-7 0 0 0,0-1 0 0,0-2 0 16,0-4 0-16,0 3 0 0,0-7-107 0,0 0-396 0,0 0-164 0,0-8-168 15,0 5 11-15,0-8 33 0,0 0 52 0,0 0 51 0,-7-8 61 0,7 5 60 16,0-8 60-16,-6 4 61 0,6-8 85 0,-6 4 85 0,6-4 84 0,-7-3 131 0</inkml:trace>
  <inkml:trace contextRef="#ctx0" brushRef="#br0" timeOffset="-200273.8">8891 15518 0 0,'6'-11'237'0,"-6"0"172"0,0 4 69 16,0-4 45-16,0 3 32 0,0 4 36 0,0-3 36 0,6 4 42 0,-6-1 44 15,0 1 40-15,0-1 39 0,7 4 31 0,-7 0 31 0,0 0-687 0,7 0-167 16,-7 0 0-16,6 4 0 0,1-1 0 0,-1 1 0 0,7 3 0 0,-6 0 0 15,5 1 0-15,-4 3 0 0,4 0 0 0,1 0 0 0,0 4 0 0,0-1 0 0,7 4 0 16,-7 1 0-16,0-1 0 0,0 3 0 0,0 2 0 0,0-1 0 0,0 4 0 16,0-1 0-16,0 1 0 0,-7-1 0 0,8 5 0 0,-8-4 0 0,0 3 0 0,2 4 0 15,-2-4 0-15,0 0 0 0,0 4 0 0,-6-3 0 0,7 2 0 0,-7 2 0 16,0-1 0-16,0 0 0 0,0 0 0 0,0-4 0 0,-7 4 0 0,7 0 0 0,0-4 0 16,-6 4 0-16,0-3 0 0,6 2 0 0,-6-2 0 0,-8-1 0 0,8-4 0 0,-1 1 0 15,0-4-640-15,-6 4-232 0,7-8 3 0,-7 4 30 0,6-7 37 0,-5 3 42 16,-2-3 58-16,1-4 59 0,7-4 72 0,-7 0 71 0,0-3 92 0,-1 0 94 15,2-4 106-15,-1-4 145 0</inkml:trace>
  <inkml:trace contextRef="#ctx0" brushRef="#br0" timeOffset="-199705.76">9483 15939 0 0,'0'0'193'16,"0"0"171"-16,0 0 70 0,0 0 62 0,0 0 56 0,0 0 56 0,0 0 55 15,0 0 45-15,0 0 42 0,6-3 39 0,1 3 36 0,0 0 35 0,-1 0 30 16,1 0-831-16,-1-4-59 0,1 4 0 0,6 0 0 0,-7-3 0 0,8 3 0 16,-2-4 0-16,1 4 0 0,1-3 0 0,-2-1 0 0,8 4 0 0,-7-4 0 0,7 4 0 15,-8-4 0-15,8 4 0 0,0-4 0 0,-7 2 0 0,6 2 0 0,0-5 0 16,-5 5 0-16,5-4 0 0,-5 4 0 0,4-3 0 0,-4 3 0 0,-1 0 0 0,0-4 0 15,0 4 0-15,0 0 0 0,-6 0 0 0,5-4 0 0,-5 4 0 0,0 0 0 16,-1 0 0-16,1 0 0 0,-7 0 0 0,6 4 0 0,-6-4 0 0,0 0 0 16,0 0 0-16,0 0-58 0,0 0-428 0,0 0-77 0,0 0-123 0,-6-4-118 0,-1 4 16 15,7 0 37-15,-6 0 49 0,-8 0 49 0,8 0 56 0,0 4 58 0,-1-4 73 16,-6 0 76-16,0 0 79 0,7 0 78 0,-8 4 89 0,8-4 124 0</inkml:trace>
  <inkml:trace contextRef="#ctx0" brushRef="#br0" timeOffset="-199473.46">9698 15826 0 0,'-6'-7'166'0,"6"3"176"0,0 0 82 0,-7 0 59 0,7 1 50 16,0-1 53-16,-7 1 51 0,7-1 51 0,0 0 48 0,0 1 40 0,0 3 41 16,0-4 34-16,0 4 32 0,0 0-614 0,0 0-269 0,0 0 0 0,0 0 0 15,0 0 0-15,0 4 0 0,0-1 0 0,7 1 0 0,-7 3 0 0,0-3 0 16,7 7 0-16,-7-4 0 0,0 8 0 0,0-4 0 0,6 3 0 0,-6 5 0 0,6-5 0 16,-6 5 0-16,0 3 0 0,7-1 0 0,-7 2 0 0,0-1 0 0,7 0 0 15,-7 4 0-15,0-4 0 0,6 3 0 0,-6-3 0 0,0 0 0 0,0 4 0 0,7-9 0 16,-7 6 0-16,0-1 0 0,0-4 0 0,0-3 0 0,6 3 0 0,-6-3 0 0,0-4 0 15,0 0 0-15,0 0 0 0,0-5 0 0,0 3 0 0,0-6-269 0,0-3-408 0,0 4-180 16,0-4 6-16,0 0 31 0,0 0 46 0,0-7 48 0,0-2 66 0,0-1 68 16,7-1 60-16,-7-3 62 0,0-1 86 0,0-4 87 0,0 5 89 0,0-8 134 15</inkml:trace>
  <inkml:trace contextRef="#ctx0" brushRef="#br0" timeOffset="-198890.18">10662 15383 2 0,'7'0'222'0,"-7"0"129"0,0 0 73 0,0 0 59 16,0 0 52-16,0 0 53 0,0 0 49 0,-7 0 31 0,7 0 26 0,0 0 27 0,-7 0 29 16,1 3 29-16,0-3 26 0,-2 3-273 0,8 2-532 0,-6-2 0 0,-6 1 0 15,12 0 0-15,-14 3 0 0,8 0 0 0,-1 0 0 0,1 1 0 0,-8 3 0 16,8 3 0-16,-6 1 0 0,5 0 0 0,0 3 0 0,-6 1 0 0,7 2 0 15,-1 1 0-15,0 4 0 0,-5-1 0 0,6 5 0 0,-2-4 0 0,2 3 0 0,0 4 0 16,6-5 0-16,-7 6 0 0,1 3 0 0,-1-4 0 0,7 3 0 0,0 1 0 0,-7 0 0 16,7 3 0-16,0-4 0 0,0 1 0 0,0 4 0 0,0-5 0 0,0 5 0 15,0-5 0-15,7 1 0 0,-7-1 0 0,0-2 0 0,7-2 0 0,-7 1 0 16,6-3 0-16,-6-1 0 0,7 0 0 0,-7-3 0 0,6-4 0 0,0 0 0 0,2-4 0 0,-8 0 0 16,6-3 0-16,0 0 0 0,0-1 0 0,-6-2 0 0,7-1 0 15,0-1 0-15,-1-2 0 0,1-5-38 0,-7 5-632 0,6-5-188 0,1 2-1 0,0-5 24 16,-1 0 39-16,0 0 46 0,0-5 62 0,2 2 69 0,-2-5 63 0,0 1 67 15,1 0 85-15,-7 0 88 0,6-4 93 0,1-1 133 0</inkml:trace>
  <inkml:trace contextRef="#ctx0" brushRef="#br0" timeOffset="-198306.56">10727 15965 0 0,'-7'-8'108'0,"7"5"162"16,0-4 74-16,0-1 59 0,0 5 57 0,0-4 48 0,0 0 45 0,0 3 37 15,0 0 36-15,-6 0 29 0,6-2 29 0,0 6 24 0,0-5 23 0,0 1-235 0,0 4-283 16,0 0-48-16,0 0-14 0,0 0-5 0,0 0-6 0,0 0-11 0,6 0-18 16,-6 4-111-16,0 1 0 0,7-3 0 0,-7 2 0 0,0 4 0 0,0-1 0 15,7 4 0-15,-7 0 0 0,0-1 0 0,6 5 0 0,-6 0 0 0,7 3 0 0,-7 1 0 16,0-1 0-16,0 1 0 0,6 2 0 0,-6 5 0 0,0-4 0 0,0 0 0 16,0 0 0-16,0 0 0 0,0 4 0 0,0-8 0 0,0 4 0 0,0-4 0 0,0 1 0 15,0-5 0-15,-6 1 0 0,6 0 0 0,0-4 0 0,0 0 0 0,0-4 0 16,0 0 0-16,0-3 0 0,0-1 0 0,0 1 0 0,0-4 0 0,0 0 0 0,0 0 0 15,0-4 0-15,0 1 0 0,0-5 0 0,0 1 0 0,0 0 0 0,0-4 0 0,0 4 0 16,0-5 0-16,6-2 0 0,-6-1 0 0,0 0 0 0,6 1 0 0,-6-4 0 16,8-1 0-16,-2 1 0 0,-6 0 0 0,6-1 0 0,0 1 0 0,2 0 0 15,-2-1 0-15,0 1 0 0,1-1 0 0,-7 2 0 0,6 1 0 0,1 2 0 0,0-1 0 16,-1 5 0-16,0-5 0 0,0 7 0 0,2-3 0 0,-2 0 0 0,0 4 0 16,1 3 0-16,-7 0 0 0,7-2 0 0,-7 6 0 0,6-4 0 0,1 4 0 0,-7 0 0 15,6 4 0-15,0-1 0 0,-6 0 0 0,7 5 0 0,-7-1 0 0,7 4 0 16,-7-3 0-16,6 6 0 0,-6-2 0 0,6 2 0 0,-6 0 0 0,7 5 0 15,-7-1 0-15,7 1 0 0,-7-1 0 0,6 0 0 0,-6 0 0 0,7 1 0 0,-1-1 0 16,-6 1 0-16,6-1 0 0,-6-3 0 0,7 3 0 0,-7-4 0 0,7-3 0 0,-1 4 0 16,-6-4 0-16,6-4 0 0,2 4 0 0,-8-2 0 0,6-6 0 0,0 4 0 15,-6-7 0-15,7 4-103 0,-1-4-556 0,-6 3-186 0,7-6-6 0,-1 3 27 16,1-4 38-16,-7 0 42 0,6-2 64 0,0 0 65 0,2 0 63 0,-2-2 62 0,0-3 86 16,-6 4 84-16,7-4 94 0,-1 4 134 0</inkml:trace>
  <inkml:trace contextRef="#ctx0" brushRef="#br0" timeOffset="-198056.98">11241 16068 0 0,'-6'0'255'0,"6"4"190"0,-6-4 89 0,6 3 65 0,0-3 52 16,-6 4 48-16,6-4 45 0,0 0 39 0,0 0 40 0,0 0 32 0,0 0 30 15,0 0 30-15,0 0-912 0,6 3-3 0,-6-3 0 0,6 0 0 0,-6 0 0 16,6 0 0-16,-6 0 0 0,7 0 0 0,0 0 0 0,-1 0 0 0,1 0 0 15,-1 0 0-15,0-3 0 0,8 3 0 0,-8 0 0 0,7 0 0 0,0-4 0 0,0 4 0 16,1-3 0-16,-2 3 0 0,2-4 0 0,-2 4 0 0,8-4 0 0,-7 1 0 16,1-2 0-16,-2 1 0 0,1-3 0 0,0 4 0 0,0-1 0 0,1-3 0 0,-2 3 0 15,1 1 0-15,0-1 0 0,-6-3 0 0,-1 3-291 0,8-3-379 0,-8 3-179 16,-6 0 2-16,6 4 32 0,0-3 44 0,2 3 51 0,-2 0 61 0,0 0 66 16,1 0 60-16,-7 0 62 0,6 0 85 0,-6 0 88 0,7 3 88 0,0-3 132 15</inkml:trace>
  <inkml:trace contextRef="#ctx0" brushRef="#br0" timeOffset="-197774.02">11893 15687 0 0,'0'-4'247'0,"0"0"184"0,0-3 86 0,0 3 66 0,0 1 56 0,0-1 52 15,-7 0 46-15,7 4 43 0,0-3 39 0,-6 3 32 0,6-4 31 0,0 4 26 16,0 0-802-16,-6 0-106 0,6 0 0 0,0 0 0 0,-8 4 0 0,8-4 0 15,0 3 0-15,0 1 0 0,0 0 0 0,-6 3 0 0,6-3 0 0,0 7 0 0,0 0 0 16,0 0 0-16,-6 3 0 0,6 1 0 0,-6-1 0 0,6 6 0 0,-7 1 0 16,0 1 0-16,7 0 0 0,-6 3 0 0,-1 5 0 0,1-4 0 0,6 3 0 15,-6 4 0-15,-2-4 0 0,2 0 0 0,0 5 0 0,0-5 0 0,-2 0 0 0,2 0 0 16,6-4 0-16,-6 2 0 0,-1-2 0 0,1-3 0 0,6 0 0 0,0-3 0 16,-7-5 0-16,7 1 0 0,-7-3 0 0,7-2 0 0,-6-6 0 0,6 3 0 0,0-7-262 15,0 0-262-15,0 0-54 0,0-7-120 0,0 3-120 0,0-6 23 0,0-2 44 16,0 1 64-16,0-4 67 0,0 0 60 0,0 1 60 0,6-4 81 0,-6-1 79 0,0-3 67 15,7 4 65-15,0-4 72 0,-7 3 114 0</inkml:trace>
  <inkml:trace contextRef="#ctx0" brushRef="#br0" timeOffset="-197524.38">11848 15745 0 0,'0'-18'175'0,"6"3"176"16,-6 4 84-16,6-3 57 0,-6 3 50 0,0 0 44 0,0 0 39 0,0 4 36 0,0-1 36 16,6 1 33-16,-6 0 30 0,0 2 28 0,-6 1 29 0,6 1-285 0,0 0-532 15,0 3 0-15,0 0 0 0,0 0 0 0,0 0 0 0,6 0 0 0,-6 3 0 16,8-3 0-16,-2 3 0 0,-6 6 0 0,6-6 0 0,1 5 0 0,0-1 0 0,-1 4 0 15,7 0 0-15,-7 0 0 0,1 7 0 0,6-3 0 0,0 3 0 0,-6 4 0 16,6 1 0-16,-1-2 0 0,-5 5 0 0,6-1 0 0,-7 4 0 0,8-3 0 0,-8 7 0 16,7-4 0-16,-6 1 0 0,-1-1 0 0,7 1 0 0,-7-1 0 0,2 0 0 15,-8 0 0-15,6-3 0 0,0-1 0 0,-6-2 0 0,7-1 0 0,-1-4 0 16,-6 0 0-16,0 0 0 0,0-3 0 0,7-4 0 0,-7 0 0 0,-7-4 0 0,7 2 0 16,0-3-426-16,-6-2-61 0,6 0-49 0,-7-1-125 0,1-3-127 0,0 0 26 15,-2-3 46-15,2-1 51 0,0 0 52 0,-1-2 52 0,-6 0 52 0,7-4 76 0,-7-1 77 16,-1 0 71-16,8 0 66 0,-7-4 74 0,0 4 116 0</inkml:trace>
  <inkml:trace contextRef="#ctx0" brushRef="#br0" timeOffset="-197390.08">11848 16045 0 0,'-7'-3'190'0,"7"-1"175"0,0 0 77 0,0 4 57 0,0-3 43 15,0 3 41-15,0 0 40 0,0 0 41 0,0 0 35 0,0 0 37 0,0 0 34 16,0 0 38-16,0 0 36 0,0 0-418 0,0-4-426 0,7 4 0 0,-7 0 0 16,0-3 0-16,6 3 0 0,0 0 0 0,-6 0 0 0,6-4 0 0,2 4 0 0,-2 0 0 15,0-3 0-15,1 3-194 0,0-4-412 0,6 4-108 0,-1-4-95 0,-5 4 11 16,6-4 28-16,-7 1 34 0,8-1 37 0,-1 0 59 0,-7 1 61 0,7-1 68 0,0 0 68 15,-7 1 100-15,2-5 101 0</inkml:trace>
  <inkml:trace contextRef="#ctx0" brushRef="#br0" timeOffset="-197007.03">12329 15877 0 0,'7'0'201'0,"-7"0"175"0,6 0 76 0,-6 0 51 0,7 4 40 16,-7-4 47-16,0 0 46 0,6 0 45 0,-6 0 43 0,0 0 38 0,7 0 35 16,-7 0 30-16,0 0 28 0,7 0-611 0,-7 0-244 0,6 0 0 0,0 0 0 15,1-4 0-15,0 4 0 0,-1-4 0 0,0 4 0 0,1-3 0 0,6 3 0 0,-6-3 0 0,5-2 0 16,-5 2 0-16,6 3 0 0,-7-4 0 0,8 0 0 0,-1 1 0 0,-1 3 0 16,-4-4 0-16,4 1 0 0,1-1 0 0,-6 0 0 0,6 4 0 0,-7-3 0 15,0-1 0-15,8 0-61 0,-8 4-184 0,0-3-34 0,2-1-18 0,-2 4-18 16,0-4-24-16,-6 4-25 0,7-4-61 0,-1 4-69 0,-6-3-75 0,7 3-72 0,-7 0 19 15,0-4 34-15,0 4 51 0,0 0 50 0,0 0 54 0,0-3 53 0,0 3 46 16,-7 0 46-16,1 0 54 0,-1 0 60 0</inkml:trace>
  <inkml:trace contextRef="#ctx0" brushRef="#br0" timeOffset="-196757.25">12511 15687 0 0,'0'-4'206'0,"-6"0"178"0,6 1 81 15,-6 3 66-15,-1-4 58 0,7 4 57 0,-6 0 53 0,6 0 48 0,-7 0 47 16,7 0 33-16,-7 4 36 0,7-4 28 0,0 7-342 0,-6-3-549 0,6 3 0 16,0 0 0-16,0 1 0 0,0-1 0 0,6 4 0 0,-6 0 0 0,0 3 0 15,7 0 0-15,-7 6 0 0,7-6 0 0,-1 8 0 0,-6-3 0 0,7 2 0 0,-7 5 0 16,6-4 0-16,-6 4 0 0,6-1 0 0,-6 1 0 0,8 4 0 0,-8-5 0 0,0 1 0 16,6 3 0-16,-6-3 0 0,0 0 0 0,6 2 0 0,-6-5 0 0,0 2 0 15,0-3 0-15,0-4 0 0,0 1 0 0,0-1 0 0,0-3 0 0,0-4 0 16,0 1 0-16,0-6 0 0,0 2-158 0,0-5-708 0,0 1-11 0,0-4 19 0,0 0 33 15,0 0 35-15,0-4 49 0,0 1 53 0,0-5 72 0,0-4 75 0,0 2 80 0,0-1 80 16,0 0 112-16,6-4 149 0</inkml:trace>
  <inkml:trace contextRef="#ctx0" brushRef="#br0" timeOffset="-196440.57">13026 15738 0 0,'0'-4'193'0,"0"1"171"0,-6-1 72 0,6 0 53 0,0 1 42 0,0-1 39 16,0 0 37-16,0 4 46 0,0 0 48 0,0 0 48 0,0 0 50 0,0 0 40 0,6 0 36 16,-6 4-490-16,6 0-385 0,-6-1 0 0,0 5 0 0,0-1 0 0,0 0 0 15,8 4 0-15,-8 5 0 0,0-2 0 0,0 0 0 0,0 1 0 0,0 7 0 16,0-4 0-16,0 4 0 0,0 5 0 0,0-6 0 0,0 5 0 0,-8-1 0 0,8-3 0 15,0 4 0-15,0 0 0 0,0-4 0 0,0 3 0 0,0-3 0 0,-6 0 0 0,6-4 0 16,0 0 0-16,0 1 0 0,0-1 0 0,0-7 0 0,0 4 0 0,0-4 0 16,0-4 0-16,-6 0 0 0,6 1 0 0,0-1-88 0,0-3-450 0,0-1-102 15,0-3-94-15,0 0-84 0,0 0 29 0,0 0 46 0,0-7 53 0,0 3 59 0,0-3 53 16,0 0 56-16,0 0 75 0,0-4 77 0,0 3 81 0,0-6 80 0</inkml:trace>
  <inkml:trace contextRef="#ctx0" brushRef="#br0" timeOffset="-196138.11">13097 15434 0 0,'8'-15'250'0,"-2"4"180"0,0-3 75 15,1 6 52-15,-7-3 42 0,6 4 43 0,1 0 41 0,-7 3 42 0,6-3 40 0,-6 3 39 16,0 1 32-16,7-2 33 0,-7 1-343 0,6 4-526 0,-6-2 0 0,0 2 0 16,7 0 0-16,-7-5 0 0,7 5 0 0,-1 0 0 0,0 0 0 0,1 0 0 0,0 0 0 15,-1 0 0-15,1 0 0 0,-1 5 0 0,7-3 0 0,-6-2 0 0,5 4 0 16,-4 4 0-16,4-4 0 0,1 3 0 0,0-3 0 0,-6 3 0 0,5 4 0 15,2-4 0-15,-1 4 0 0,0 0 0 0,0 0 0 0,0 4 0 0,0 0 0 16,0-1 0-16,-6 1 0 0,5 3 0 0,1 1 0 0,1 3 0 0,-8-1 0 0,7 2 0 16,-6-2 0-16,-1 9 0 0,0-5 0 0,8 5 0 0,-8-1 0 0,1 4 0 0,-7 0 0 15,6 4 0-15,-6-1 0 0,6 1 0 0,-6 3 0 0,0 0 0 0,0 1 0 16,0 2 0-16,-6 2 0 0,6-1 0 0,-6-1 0 0,6 5 0 0,-7-4 0 0,1 4 0 16,-8-1 0-16,8-3 0 0,0 0 0 0,-8 0 0 0,8 0 0 0,-7 0 0 15,0-3 0-15,6-2 0 0,-5-2 0 0,-2-4 0 0,2 1 0 0,-2-2 0 0,1-6-344 16,-6 0-399-16,6-1-118 0,-1-7 11 0,-5 1 33 0,6-1 44 0,-6-7 45 15,5 0 63-15,-5-3 64 0,6-5 66 0,-6 1 70 0,-1-4 95 0,0-4 100 16,7 1 115-16,-6-5 141 0</inkml:trace>
  <inkml:trace contextRef="#ctx0" brushRef="#br0" timeOffset="-192106.69">9053 12639 0 0,'-6'14'179'16,"6"1"172"-16,-6-4 73 0,6 0 56 0,0 0 44 0,-8 0 43 0,8-4 39 15,0 1 49-15,0-5 53 0,0 4 44 0,0-7 46 0,0 4 37 0,0-4 34 16,0-4-426-16,8 4-443 0,-2-7 0 0,-6 0 0 0,13-4 0 0,-6 0 0 0,-1-4 0 16,7 1 0-16,0-8 0 0,6 0 0 0,1-1 0 0,-1-2 0 0,1-1 0 15,6-6 0-15,0 2 0 0,1-3 0 0,5 1 0 0,1-5 0 0,-1 4 0 0,1-4 0 16,5 0 0-16,1 4 0 0,1-3 0 0,-1 2 0 0,0 2 0 0,-1-5 0 16,9 8 0-16,-9-4 0 0,2 3 0 0,5 1 0 0,-6 0 0 0,1 0 0 15,-1 3 0-15,-7 0 0 0,7 1 0 0,0-1 0 0,-7 0 0 0,2 5 0 0,-2-1 0 16,1-1 0-16,-8 5 0 0,1-4 0 0,0 7 0 0,1-3 0 0,-7 3 0 0,-1 1 0 15,0-1 0-15,-6 4 0 0,1 0 0 0,-2 0-44 0,-5 4-419 0,6-1-85 16,-7 1-131-16,-6 4-127 0,7-5 20 0,-7 5 40 0,0 3 53 0,-7 0 54 16,7-4 50-16,-6 4 52 0,0 0 62 0,-8 4 63 0,8-4 79 0,-7 0 79 15,0 3 95-15,0-3 131 0</inkml:trace>
  <inkml:trace contextRef="#ctx0" brushRef="#br0" timeOffset="-191857.49">10095 11419 0 0,'7'0'195'0,"-7"3"172"15,6 1 70-15,-6-4 53 0,7 4 44 0,-7-1 47 0,7 1 48 0,-7 0 48 0,6-1 46 16,-6 1 41-16,0-4 39 0,0 4 33 0,0-4 35 0,6 3-587 0,-6-3-284 16,0 0 0-16,0 4 0 0,7-4 0 0,-7 0 0 0,7 0 0 0,-7 0 0 15,6 0 0-15,0 3 0 0,1-3 0 0,-1 0 0 0,1 5 0 0,6-5 0 0,-7 3 0 16,8-3 0-16,-8 3 0 0,7 2 0 0,0-2 0 0,0 1 0 0,-7 0 0 16,8 3 0-16,-1-4 0 0,-7 5 0 0,7-1 0 0,-6 4 0 0,-1 0 0 0,8 0 0 15,-14 4 0-15,6-1 0 0,-6 1 0 0,6 3 0 0,-6 5 0 0,-6-2 0 16,6 1 0-16,-6 0 0 0,6 4 0 0,-7-1 0 0,-6 1 0 0,6-1 0 15,1 1 0-15,-7 0-235 0,6-4-433 0,1-1-178 0,-8 2 3 0,8-5 31 0,0 1 43 16,-1-8 46-16,1 3 57 0,6-6 59 0,-7-1 60 0,7-7 64 0,0 0 86 16,-7-4 89-16,14 1 95 0,-7-8 139 0</inkml:trace>
  <inkml:trace contextRef="#ctx0" brushRef="#br0" timeOffset="-190172.43">10623 11141 0 0,'-6'-4'199'0,"6"0"180"0,-7 0 83 0,0 1 70 0,1 3 65 16,6-4 57-16,-7 4 50 0,7-4 49 0,-6 1 43 0,6 3 34 0,-6-4 33 16,6 4 28-16,0-4-360 0,6 4-531 0,-6 0 0 0,0-3 0 0,6 3 0 0,-6 0 0 15,0 0 0-15,7 0 0 0,-1 0 0 0,1-4 0 0,0 4 0 0,-1 0 0 16,6 0 0-16,2 0 0 0,-1-4 0 0,0 4 0 0,0 0 0 0,0-3 0 0,6 3 0 16,1 0 0-16,-1 0 0 0,1 0 0 0,0-4 0 0,6 4 0 0,-7 0 0 15,7 0 0-15,1 0 0 0,-1 0 0 0,-7 0 0 0,7 0 0 0,0 0 0 16,0 0 0-16,0 0 0 0,1 0 0 0,-2-4 0 0,1 4 0 0,0 0 0 0,0 0 0 15,1-4 0-15,-1 4 0 0,-7-3 0 0,7 3 0 0,-6-4 0 0,-1 4 0 0,1-3 0 16,0 3 0-16,-1-4 0 0,-6 4 0 0,0 0 0 0,0-3 0 0,0 3 0 16,1 0 0-16,-8-4 0 0,0 4 0 0,0 0 0 0,1 0 0 0,0 0 0 15,-7 0 0-15,6 0 0 0,-6 0 0 0,0 0 0 0,0 0 0 0,0 0-369 16,0 0-305-16,-6-4-176 0,6 4 7 0,-7 0 32 0,0 0 47 0,7 0 51 0,-6 0 61 16,0 0 64-16,0 4 59 0,-2-4 62 0,-4 0 90 0,5 4 93 0,-6-4 83 15,6 3 132-15</inkml:trace>
  <inkml:trace contextRef="#ctx0" brushRef="#br0" timeOffset="-189924.88">11131 11129 0 0,'0'0'157'0,"-7"-3"174"0,7 3 83 0,0-4 67 0,-6 4 59 0,6-4 53 0,0 4 52 15,0-3 45-15,0 3 46 0,-7-4 44 0,7 4 46 0,0 0 35 0,0 4 36 16,-6-1-657-16,6 1-240 0,0 3 0 0,0 1 0 0,0-1 0 0,0 4 0 16,-7 0 0-16,7 3 0 0,0 2 0 0,0 2 0 0,0-1 0 0,0 6 0 15,-6 2 0-15,6 1 0 0,0 4 0 0,0-1 0 0,-7 4 0 0,7 0 0 0,0 4 0 16,-6-1 0-16,6 1 0 0,-6-1 0 0,6 5 0 0,-8-1 0 0,8 0 0 15,-6 0 0-15,6 1 0 0,-6-1 0 0,6-3 0 0,-7 2 0 0,1-1 0 0,6-5 0 16,-7 3 0-16,7-3 0 0,-6-3 0 0,6 3 0 0,-7-8 0 0,1 1 0 16,6-1 0-16,-6-7 0 0,6 5 0 0,-8-9 0 0,8 5 0 0,0-8 0 15,-6 3 0-15,6-3 0 0,0-3 0 0,-6-1 0 0,6-4 0 0,0 1-106 0,0-4-659 16,0 0-113-16,0 0 14 0,0 0 30 0,0-4 39 0,0 1 42 0,-7-4 53 16,7 3 59-16,0-3 79 0,0-4 79 0,0 3 104 0,-7-3 105 0,7 4 125 0,0 0 141 15</inkml:trace>
  <inkml:trace contextRef="#ctx0" brushRef="#br0" timeOffset="-188723.94">1081 17620 0 0,'0'0'204'0,"0"0"175"0,-6 0 71 16,6 0 59-16,0 0 49 0,0 4 59 0,0-4 60 0,6 5 51 0,-6-5 48 0,0 3 40 16,7-3 40-16,0 4 32 0,-7-4-155 0,6 2-733 0,1 3 0 0,-1-5 0 0,8 4 0 15,-8-1 0-15,6-3 0 0,2 4 0 0,-1-4 0 0,0 4 0 0,6-1 0 16,1-3 0-16,-7 4 0 0,7-4 0 0,6 4 0 0,-7-4 0 0,7 0 0 0,-6 0 0 16,6 0 0-16,0 0 0 0,-7 0 0 0,7-4 0 0,0 4 0 0,1-4 0 0,-1 4 0 15,-1-3 0-15,1-1 0 0,-6 0 0 0,6 1 0 0,1-1 0 0,-8-1 0 0,0 3 0 16,8-2 0-16,-8-4 0 0,0 4 0 0,1 1 0 0,-7-1 0 0,7 1 0 0,-8-1 0 15,8 1 0-15,-13-1 0 0,5 4 0 0,2-4 0 0,-2 1 0 0,-5 3 0 16,0-4 0-16,-1 4 0 0,-6-3-435 0,7 3-58 0,-7 0-165 0,0 0-168 0,0 0 19 16,0 0 47-16,0 0 58 0,0 0 61 0,-7 0 52 0,1 3 52 0,6 1 68 0,-7-4 66 15,0 3 65-15,1 1 68 0,-6 0 76 0,4 3 125 0</inkml:trace>
  <inkml:trace contextRef="#ctx0" brushRef="#br0" timeOffset="-188471.11">1596 17661 0 0,'-6'0'185'0,"6"0"175"0,-6 0 81 15,6 0 64-15,-8 0 59 0,8 0 54 0,-6 0 50 0,6 0 46 0,-6 0 44 0,6 0 36 16,0 0 38-16,0 0 33 0,0 0 22 0,0 0-887 0,0 4 0 0,0-4 0 0,6 4 0 16,-6-1 0-16,0 1 0 0,0 0 0 0,0 3 0 0,0 0 0 0,0 1 0 15,0 3 0-15,0 3 0 0,6 1 0 0,-6-1 0 0,0 6 0 0,0 1 0 0,0 1 0 16,8 3 0-16,-8 1 0 0,0 3 0 0,6 1 0 0,-6 2 0 0,0 2 0 16,0 2 0-16,6 1 0 0,-6 3 0 0,7-3 0 0,-7 3 0 0,0 1 0 15,6-1 0-15,-6 4 0 0,0-4 0 0,7 0 0 0,-7 1 0 16,0-5 0-16,0 1 0 0,6 0 0 0,-6-5 0 0,0 1 0 0,0 1 0 15,0-9 0-15,0 1 0 0,0-1 0 0,7-3 0 0,-7-4 0 0,0 2 0 16,0-6 0-16,0-3 0 0,0-1 0 0,0-2-725 0,0-1-187 0,0-4 25 16,0-3 35-16,0 0 39 0,0 0 44 0,0-6 45 0,0-2 67 15,0-3 74-15,6-3 87 0,-6 0 96 0,0-2 131 0,6-2 165 16</inkml:trace>
  <inkml:trace contextRef="#ctx0" brushRef="#br0" timeOffset="-187941.32">2410 17995 0 0,'-6'0'178'0,"6"3"174"0,-7-3 77 0,7 0 60 0,-6 4 50 15,6-4 45-15,0 0 41 0,-6 4 34 0,6-4 34 0,0 0 37 0,0 3 39 0,-8-3 39 16,8 4 39-16,0 0-358 0,0-1-489 0,0-3 0 0,8 4 0 0,-8-4 0 0,0 0 0 16,6 0 0-16,0 0 0 0,1 0 0 0,-1 0 0 0,1 0 0 0,6-4 0 15,-7 4 0-15,8 0 0 0,-2 0 0 0,2 0 0 0,5-3 0 0,-6 3 0 0,6 0 0 16,-5-4 0-16,5 4 0 0,1-4 0 0,0 4 0 0,-8-3 0 0,8 3 0 0,-1-4 0 15,1 4 0-15,-1-4 0 0,1 1 0 0,0-1 0 0,-8 4 0 0,8-4 0 0,-7 1 0 16,7 3 0-16,-8-4 0 0,2 0 0 0,-2 4 0 0,2-3 0 0,-8-1 0 0,7 4 0 16,-7-4 0-16,2 4 0 0,-2-4 0 0,0 1-289 0,0 3-143 0,-6-4-39 15,7 4-142-15,-7 0-147 0,0 0 2 0,0 0 26 0,0 0 52 0,0 0 58 0,0 0 45 16,0 0 47-16,-7 4 72 0,1-1 73 0,6 5 60 0,-6-4 60 0,0 3 67 0,-2-3 102 16</inkml:trace>
  <inkml:trace contextRef="#ctx0" brushRef="#br0" timeOffset="-187707.3">2482 18284 0 0,'-6'11'229'0,"-1"-7"184"0,7 3 89 0,-7 0 74 0,1 1 65 16,0-5 57-16,6 1 51 0,0 3 41 0,0-7 37 0,0 3 33 0,0 1 30 16,6-4 28-16,-6 5-820 0,6-5-98 0,8 0 0 0,-8 0 0 0,0-5 0 15,7 5 0-15,1 0 0 0,5-4 0 0,-6 4 0 0,6-3 0 16,1 3 0-16,0-4 0 0,-1 4 0 0,1-3 0 0,0-1 0 0,-1 1 0 0,0-1 0 15,-6 4 0-15,7-4 0 0,0 1 0 0,-1-1 0 0,-6 4 0 0,6-3 0 0,-5-1 0 16,-2 4 0-16,2 0 0 0,-1-4 0 0,-7 4 0 0,8 0 0 0,-8 0 0 0,0 0 0 16,7 0-600-16,-13 0-268 0,7 0-2 0,-1 4 26 0,1-4 41 0,-1 0 40 15,-6 0 58-15,7 0 61 0,0 0 75 0,-1 0 75 0,-6 0 86 0,6 0 88 0,-6-4 98 16,6 0 141-16</inkml:trace>
  <inkml:trace contextRef="#ctx0" brushRef="#br0" timeOffset="-187174.69">3570 17328 0 0,'-7'3'175'0,"1"1"174"0,-1-4 78 0,7 5 53 0,-7-3 41 0,7-2 36 0,0 4 34 15,0 0 55-15,-6-4 59 0,6 4 50 0,0-4 51 0,0 4 41 0,6-4 37 16,-6 3-436-16,0-3-448 0,7 0 0 0,0 0 0 0,-1 0 0 0,1 0 0 0,-1 0 0 16,7 0 0-16,0 0 0 0,-7 0 0 0,14 0 0 0,-7 0 0 0,0 0 0 0,6 0 0 15,1 4 0-15,0-4 0 0,-1 0 0 0,1 0 0 0,6 0 0 0,0 0 0 0,-7-4 0 16,7 4 0-16,1 0 0 0,5 0 0 0,-6-3 0 0,1 3 0 0,5 0 0 15,-6-4 0-15,7 4 0 0,-7-4 0 0,-1 4 0 0,8-4 0 0,-7 0 0 0,0 4 0 16,0-2 0-16,1-3 0 0,-1 1 0 0,0 4 0 0,-1-3 0 0,-5-1 0 16,0 0 0-16,-1 4 0 0,1-3 0 0,-8 3 0 0,8-4 0 0,-7 4 0 0,0 0 0 15,0-4 0-15,1 4 0 0,-8 0 0 0,7 0 0 0,-7 0-54 0,1 0-346 0,-7 0-54 16,7 0-137-16,-7 4-141 0,6-4-12 0,-6 0 6 0,0 0 50 0,-6 4 51 16,6 3 45-16,0-3 41 0,-7-1 50 0,0-3 54 0,1 4 68 0,-1 1 71 0,1-5 78 15,-8 2 89-15</inkml:trace>
  <inkml:trace contextRef="#ctx0" brushRef="#br0" timeOffset="-186707.4">3961 17350 0 0,'-20'8'209'0,"0"2"187"0,1-3 91 0,-1 5 77 0,1-6 71 0,5 2 54 0,-4-1 47 16,4 1 38-16,1-1 33 0,0 0 30 0,0 1 25 0,0-5 28 0,6 1-585 0,1 0-305 16,-7 0 0-16,13-1 0 0,-7 1 0 0,7-4 0 0,0 3 0 0,7-3 0 0,-7 4 0 15,7-4 0-15,-1 0 0 0,7 3 0 0,-6 1 0 0,5-4 0 0,1 4 0 16,1 0 0-16,6 0 0 0,-8 0 0 0,8-4 0 0,-1 2 0 0,7 3 0 0,-6-2 0 15,5 1 0-15,-5 0 0 0,6-1 0 0,1 1 0 0,-1 0 0 0,0-4 0 0,-1 3 0 16,1 0 0-16,-6 1 0 0,7 0 0 0,-1 0 0 0,-7-1 0 0,7 1 0 16,-6 0 0-16,-1-1 0 0,1 1 0 0,-1 3 0 0,-6-3 0 0,0 0 0 0,0 3 0 15,0 1 0-15,0-1 0 0,-6 0 0 0,-1 0 0 0,0 4 0 0,2 1 0 16,-8-3 0-16,0 3 0 0,0-1 0 0,0 4 0 0,-8 0 0 0,8 3 0 0,-6-4 0 16,-7 5 0-16,6-1 0 0,-5 4 0 0,-1-3 0 0,-1 3 0 0,2-1 0 0,-8 5 0 15,7-4 0-15,-7 3 0 0,0-2 0 0,-5 2 0 0,5 1 0 0,0 0 0 0,-6-1 0 16,7 1 0-16,-7-4 0 0,0 4 0 0,7-1 0 0,-7-3 0 0,6 3 0 15,0-3 0-15,1 1 0 0,-7-5 0 0,12 0 0 0,-5 1 0 0,6-4 0 16,-6 3 0-16,5-8 0 0,2 1 0 0,5 1 0 0,-6-1 0 16,6-4 0-16,1-3 0 0,6 3 0 0,-6-3 0 0,6-1 0 0,0 1 0 15,6-4 0-15,-6 0 0 0,6 0 0 0,8 0 0 0,-8 0 0 16,7-4 0-16,1 4 0 0,-2-3 0 0,8-1 0 0,-1 4 0 0,7-4 0 16,-6 1 0-16,6-1 0 0,0 0 0 0,7 1 0 0,-8-4 0 0,8 3 0 15,-7 0 0-15,6 1 0 0,1-2 0 0,-1-2 0 0,-5 3 0 0,5 1 0 0,-6-4 0 16,7 3 0-16,-7 0 0 0,0 1 0 0,0-4 0 0,1 3 0 0,-8 0 0 0,1-3 0 15,-1-1 0-15,0 5 0 0,1-5 0 0,-7 1 0 0,0 3 0 0,6-3 0 16,-5-1 0-16,-8 2 0 0,7 2 0 0,-6-3 0 0,-1 3-261 0,1-3-226 0,-1 2-167 16,0 3-173-16,-6-6 11 0,0 8 38 0,8-4 55 0,-8 4 55 0,0 0 58 0,0 0 58 15,-8-4 60-15,8 4 64 0,0 0 76 0,-6 4 76 0,0 0 79 0,-1 0 127 0</inkml:trace>
  <inkml:trace contextRef="#ctx0" brushRef="#br0" timeOffset="-184374.74">4969 18494 0 0,'8'-6'56'0,"-8"6"141"0,0-3 61 0,0 3 48 0,0-3 43 0,0 3 36 16,0-4 35-16,-8 4 40 0,8-4 40 0,0 4 39 0,-6-3 37 15,6 3 31-15,0 0 31 0,0 0-170 0,-6 0-209 0,6 0-38 0,0-4-18 16,-7 4-13-16,7 0-15 0,-6-4-11 0,6 4-12 0,-7-3-21 0,7-1-22 16,-7 4-19-16,7-3-21 0,-6 3-10 0,0-4-9 15,6 0-6-15,-6 0-5 0,6 1-2 0,-8-1-4 0,2 1-3 0,6 3-2 0,-6-4-3 16,-1 0-3-16,7 1-4 0,-6 3 0 0,-1-4-2 0,0 4 1 15,1 0-3-15,0-4-1 0,-1 4-5 0,7 4-4 0,-7-4-1 0,1 4-6 16,0-4 0-16,-1 3-2 0,0 5 0 0,1-5-1 0,-1 4-2 16,1-3 0-16,0 4-2 0,-1-1-3 0,0 4 0 0,1-4-2 0,6 3-4 15,-6-1-4-15,-1 2-2 0,7 0-5 0,0 0-3 0,-7 3-2 16,7-3-2-16,0 0-2 0,0 4 1 0,0-4-1 0,0 0 0 0,0 3-1 16,0-2 2-16,0-1-4 0,7 0 2 0,-7-1 0 0,0 1 0 15,7 0-2-15,-7-3-1 0,0 3-1 0,6-4-4 0,-6-3-8 0,6 3 2 16,1 0 1-16,-7-3 5 0,7-4 6 0,-7 4 5 0,6-4 9 15,-6 0 5-15,6 0 6 0,-6 0 8 0,7 0 7 0,-1-4 4 0,-6 0 7 16,7 1 3-16,0-5 8 0,-7 1-15 0,6 0-15 0,0-4-21 0,1-1-22 16,-7 2-14-16,7-5-18 0,-1 5-5 0,0-8-9 0,1 2-4 0,-7-2-3 15,7-4-5-15,-1 4 0 0,1-4 2 0,-7 0 5 0,6-1 17 16,0 1 18-16,-6 4 18 0,8-4 19 0,-8 0 20 0,6 4 14 0,-6 0 22 0,6 0 21 16,-6 2 22-16,0 2 23 0,0 0 19 0,6-1 17 0,-6 4 8 0,0 0 10 15,0 0 3-15,0 4 4 0,0-4 3 0,0 7 2 0,-6-3-4 0,6 3-3 0,0 0-14 0,0 1-15 16,0-2-20-16,0 5-18 0,-6-2-18 0,6 2-15 0,0 0-11 0,0 0-11 15,0 0-8-15,0 0-8 0,0 0-8 0,0 0-6 0,0 0-5 0,0 0-5 16,-6 0-1-16,6 2-2 0,0-2-1 0,0 5-1 0,0-2 0 0,0 1 1 0,0 0 2 0,0 3 2 16,0 0 1-16,0 1 5 0,0 2 5 0,0 1 7 0,0 4 1 15,6 0-4-15,-6-1 1 0,0 8-1 0,0-3 3 0,6 3 4 0,-6 3 4 16,0-3 4-16,6 4 1 0,-6-1 0 0,0 5-2 0,7-4 1 16,-7-1-9-16,7 1-10 0,-1-1 0 0,-6-2-5 0,7 2-5 0,-1-3-11 15,-6-4-50-15,6 1-54 0,-6-5-79 0,8 1-78 0,-8-4-180 0,6 0-181 16,-6 1-28-16,6-10-4 0,-6 6 24 0,7-4 29 0,-7 0 30 15,0-4 33-15,0 0 37 0,0 0 44 0,0-4 70 0,7 4 75 16,-7-4 91-16,0 1 114 0</inkml:trace>
  <inkml:trace contextRef="#ctx0" brushRef="#br0" timeOffset="-183155.95">5699 17317 0 0,'-6'0'100'0,"6"0"155"16,0 0 66-16,0 0 58 0,-7 0 54 0,7 0 49 0,-6 3 50 0,-1-3 38 0,7 0 37 15,-6 4 30-15,-1-4 30 0,1 4 32 0,6-1 32 0,-6-3-213 0,-2 4-259 16,2 3-33-16,0-3 0 0,-1 4-18 0,0-1-16 0,1 4-43 0,0-4-149 0,-7 7 0 15,6-2 0-15,-6 2 0 0,7 5 0 0,-1-1 0 0,-6 0 0 0,7 5 0 0,-8-1 0 16,8 3 0-16,-1 1 0 0,1-1 0 0,0 4 0 0,-2 1 0 0,2 3 0 16,0-4 0-16,0 8 0 0,6-4 0 0,-7 0 0 0,7 3 0 0,-7-3 0 0,7 5 0 0,0-6 0 15,0 5 0-15,0-5 0 0,7 1 0 0,-7-3 0 0,0 3 0 0,7-3 0 16,-1-5 0-16,-6 5 0 0,6-9 0 0,0 1 0 0,2 0 0 0,-2 0 0 16,7-7 0-16,-7 3 0 0,1-8-166 0,6 6-296 0,-7-9-101 15,8 0-103-15,-2 1-59 0,2-8-46 0,-1 0 39 0,-1 0 52 0,2-4 50 16,6 0 52-16,-8-6 50 0,1 2 52 0,0-7 74 0,0 4 74 0,7-3 76 0,-7-5 77 15</inkml:trace>
  <inkml:trace contextRef="#ctx0" brushRef="#br0" timeOffset="-182890.39">6031 17669 0 0,'0'-11'202'0,"0"0"185"0,0 0 92 0,0 4 75 15,0-5 69-15,0 5 58 0,0 0 55 0,0 3 45 0,-6-3 38 0,6 3 31 0,0 1 32 16,0 3 26-16,0-4-619 0,6 4-289 0,-6 0 0 0,0 0 0 0,0 0 0 15,0 4 0-15,-6-1 0 0,6 1 0 0,0 3 0 0,0-3 0 0,-6 6 0 0,6-3 0 16,-7 5 0-16,0 3 0 0,7-4 0 0,-6 7 0 0,6 0 0 0,-6 1 0 0,-2 3 0 16,2-1 0-16,0 5 0 0,-1 0 0 0,1-1 0 0,-1 5 0 0,1-1 0 15,-1 1 0-15,1-1 0 0,0 4 0 0,-2-4 0 0,2 0 0 0,0-3 0 0,-1 3 0 0,1-3 0 16,-1-4 0-16,0 0 0 0,1-1 0 0,0-1 0 0,6-6 0 0,-7 1 0 16,0-4 0-16,7-4-50 0,0 0-400 0,-6-3-36 0,6-1-47 0,0-3-44 15,0 0-91-15,0-7-93 0,0 0 41 0,0-5 54 0,0-2 50 0,6 0 51 0,-6-1 71 0,7-4 72 16,0-3 67-16,-7 0 63 0,6 1 56 0,0-5 55 0,1 0 70 0,0-3 103 0</inkml:trace>
  <inkml:trace contextRef="#ctx0" brushRef="#br0" timeOffset="-182707.73">5985 17705 0 0,'8'-18'149'16,"-2"0"170"-16,0 3 79 0,1-1 58 0,0 7 50 0,-1-3 48 0,-6 5 45 15,6-4 52-15,-6 7 48 0,7-3 53 0,-7 4 47 0,0 3 41 0,6-4 35 0,-6 4-281 0,0 4-594 16,7-4 0-16,-7 3 0 0,7 4 0 0,-7 1 0 0,6-1 0 0,0 0 0 16,-6 5 0-16,7-3 0 0,0 7 0 0,-1-1 0 0,0 3 0 0,1-3 0 0,0 6 0 15,-1 1 0-15,1 0 0 0,-1 4 0 0,8 0 0 0,-8-1 0 0,0 1 0 0,0 3 0 16,1-2 0-16,0-2 0 0,6 4 0 0,-7-3 0 0,-6-1 0 0,6-2 0 15,2-1 0-15,-2-1 0 0,0 1 0 0,-6-4 0 0,6-2 0 0,-6-2 0 0,0-3 0 0,0-1 0 16,0-2-102-16,0 0-300 0,0-4-27 0,-6-2-23 0,6 3-48 0,-6-5-50 16,0 0-68-16,-2-5-64 0,2 3 19 0,0-2 31 0,-7 0 44 0,6-4 47 15,-6 1 71-15,1-4 68 0,-2 4 60 0,1-1 58 0,0-3 51 0,0 0 51 0,0 4 72 0,0-4 101 16</inkml:trace>
  <inkml:trace contextRef="#ctx0" brushRef="#br0" timeOffset="-182574.65">5979 18068 0 0,'-13'-4'171'0,"0"0"172"0,7 2 75 0,-1 2 60 0,1-4 52 0,0 8 57 15,-2-4 54-15,2 0 46 0,0 2 45 0,6-2 39 0,-7 4 39 0,7-4 38 0,0 0 40 16,0 0-601-16,0 0-287 0,0 0 0 0,0 0 0 0,0 0 0 0,0 0 0 15,7 0 0-15,-7 0 0 0,6 0 0 0,-6 0 0 0,6-4 0 0,2 4 0 0,-2 0 0 16,0-2 0-16,7 2 0 0,-6-4 0 0,6-1 0 0,-7 2 0 0,8-1 0 0,-2 4 0 16,2-7 0-16,-2 3 0 0,1 0 0 0,1 1 0 0,-2-4 0 0,8-1 0 0,-7 5-284 15,0-5-587-15,0 5-8 0,1-5 21 0,-2 1 39 0,8 0 40 0,-7-1 54 0,-1 1 57 16,2 0 76-16,-2-1 76 0,2 1 68 0,-1 0 70 0,0-5 116 0,0 5 150 16</inkml:trace>
  <inkml:trace contextRef="#ctx0" brushRef="#br0" timeOffset="-182372.95">6370 17951 0 0,'0'7'273'15,"6"-4"192"-15,-6 1 95 0,0 0 60 0,0 0 49 0,0-1 46 0,7-3 43 16,-7 4 38-16,0-4 37 0,7 0 31 0,-7 4 31 0,6-4-152 0,-6 0-743 0,7 0 0 16,-7 0 0-16,6 0 0 0,0 0 0 0,-6 0 0 0,8-4 0 0,-2 4 0 0,0 0 0 15,8 0 0-15,-8 0 0 0,0-4 0 0,7 4 0 0,-6 0 0 0,6-3 0 0,-7 3 0 16,8-4-247-16,-2 0-473 0,-5 0-140 0,6 1 5 0,0-1 28 0,-7 1 43 0,8-5 45 15,-2 1 65-15,2 0 69 0,-8 0 67 0,7-1 69 0,0 0 90 0,-6 1 92 16,5 0 112-16,-5 0 143 0</inkml:trace>
  <inkml:trace contextRef="#ctx0" brushRef="#br0" timeOffset="-181841.07">6982 17833 0 0,'0'-3'190'0,"0"-1"178"0,0 1 81 0,0-1 55 0,0 0 47 16,0 0 44-16,0 1 44 0,-6-1 39 0,6 1 40 0,-7-1 31 0,7 0 28 0,-6 1 31 16,-1-5 26-16,1 5-503 0,0 0-331 0,-2-3 0 0,2 3 0 0,0-4 0 0,-1 3 0 15,7-3 0-15,-6 3 0 0,-1-3 0 0,1 4 0 0,-1-1 0 0,1-4 0 0,-1 5 0 16,0-1 0-16,1 4 0 0,0-3 0 0,-1-1 0 0,0 4 0 0,1 0 0 0,-1 0 0 15,1 4 0-15,0-1 0 0,-1 4 0 0,0 1 0 0,1 3 0 0,6 0 0 16,-6 3 0-16,-2 1 0 0,2 4 0 0,0-1 0 0,6 7 0 0,-7-3 0 0,1 4 0 16,6-1 0-16,-7 5 0 0,7-1 0 0,-6-3 0 0,6 3 0 0,0 0 0 0,-7-3 0 15,7-1 0-15,0-2 0 0,0-1 0 0,0-4 0 0,0 0 0 0,0 0 0 16,7-6 0-16,-7-1 0 0,6-1 0 0,-6-2 0 0,7-4 0 0,-7-1 0 0,6-3 0 16,1-3 0-16,-1-4 0 0,0 2 0 0,-6-5 0 0,14-1 0 0,-8-3 0 0,1-2 0 15,0-2 0-15,-1 0 0 0,7-4 0 0,-7-4 0 0,1 1-67 0,6 0-42 16,-7-6-8-16,1 2-11 0,6-4-6 0,-6 1-8 0,-1-2 2 0,1 1 4 0,-1-3 10 0,1-1 13 15,-1 4 20-15,0-7 22 0,2 7 27 0,-8-4 27 0,6 0 29 0,-6 1 28 16,6 3 40-16,-6 0 41 0,0 0 48 0,7 4 49 0,-7 3 25 0,0 1 24 16,0 2 8-16,0 2-263 0,0 2-12 0,0 4 0 0,0 4 0 0,0 0 0 0,0 4 0 15,0 0 0-15,0 3 0 0,0 4 0 0,0 0 0 0,-7 4 0 0,7 0 0 0,0 3 0 16,0 4 0-16,0-4 0 0,0 8 0 0,0-1 0 0,0 2 0 0,0 1 0 16,0 1 0-16,0 8 0 0,0-4 0 0,0 7 0 0,0 1 0 0,7 3 0 0,-7 0 0 0,6 4 0 15,-6-2 0-15,7 7 0 0,-1-2 0 0,1 0 0 0,-7 1 0 0,12 2 0 16,-12-2 0-16,8 0 0 0,4-2 0 0,-12 2 0 0,14-5 0 0,-8-2 0 0,0-2 0 15,1-3 0-15,-1 1 0 0,1-9 0 0,0 1 0 0,-1-3 0 0,0 0 0 0,-6-9 0 16,7 1-163-16,-7-3-315 0,7-5-118 0,-7 1-122 0,0-4-36 0,0-4-23 16,6-3 46-16,-6 3 53 0,0-7 52 0,0 1 53 0,0-1 54 0,-6 0 56 0,6-5 73 15,0-2 76-15,0 4 78 0,0-1 83 0</inkml:trace>
  <inkml:trace contextRef="#ctx0" brushRef="#br0" timeOffset="-181657.4">7216 17926 0 0,'8'3'267'0,"-8"-3"193"0,6 4 94 15,0-4 63-15,-6 3 48 0,6-3 48 0,-6 4 44 0,8-1 40 0,-8-3 37 16,6 0 34-16,-6 4 30 0,6-4-137 0,1 4-761 0,-1-4 0 0,1 0 0 0,0 3 0 16,-1-3 0-16,0 0 0 0,0 0 0 0,8 0 0 0,-8 4 0 0,7-4 0 0,-6 0 0 15,6 0 0-15,0 0 0 0,0 0 0 0,0 0 0 0,0 0 0 0,0-4 0 16,7 4 0-16,-8 0 0 0,2 0 0 0,-1-3 0 0,7 3 0 0,-8-4 0 0,2 0 0 16,-2 4 0-16,1-3-203 0,1-1-409 0,-2 1-121 0,-6-1-111 0,8 4 17 0,-1-3 39 15,-6-1 53-15,6-1 59 0,-7 5 66 0,0 0 69 0,1-3 60 0,0 3 62 0,-1 0 89 16,0 0 90-16,1 0 100 0,-7 0 128 0</inkml:trace>
  <inkml:trace contextRef="#ctx0" brushRef="#br0" timeOffset="-181457.85">7783 17749 0 0,'0'-11'265'0,"0"0"182"0,0 0 89 0,0 4 67 0,0-4 59 0,-6 4 48 16,6-1 46-16,0 1 40 0,0 3 37 0,0 1 31 0,0-1 31 0,-7 0-71 0,7 4-824 15,0-3 0-15,0 3 0 0,0 0 0 0,0 3 0 0,0-3 0 0,0 4 0 16,0 3 0-16,0-3 0 0,0 3 0 0,0 4 0 0,0-3 0 0,0 3 0 0,0-1 0 0,0 5 0 15,0 0 0-15,0 2 0 0,0-1 0 0,0 6 0 0,0-4 0 0,0 4 0 16,0 0 0-16,0 0 0 0,0 0 0 0,0 0 0 0,0 0 0 0,0 0 0 0,0-4 0 16,0 1-423-16,0 2-235 0,0-5-163 0,0-2-6 0,0 1 21 0,0-5 51 0,0 2 54 15,0-1 60-15,7-8 61 0,-7 1 55 0,0-4 60 0,0 0 83 0,0-4 83 0,0 1 85 16,6-5 120-16</inkml:trace>
  <inkml:trace contextRef="#ctx0" brushRef="#br0" timeOffset="-181191.2">7848 17354 0 0,'0'-19'273'16,"0"8"189"-16,7 0 87 0,-7 0 61 0,0 0 49 0,6 0 47 0,-6 4 39 0,0 3 43 15,0-3 39-15,0 3 33 0,7 1 29 0,-7-1-66 0,0 4-823 0,7 0 0 0,-7 0 0 16,6 0 0-16,-6 4 0 0,6-4 0 0,1 3 0 0,0 5 0 0,-1-1 0 16,7 0 0-16,-6 1 0 0,6 2 0 0,-7 1 0 0,8 0 0 0,-8 4 0 0,7 0 0 15,0 3 0-15,0 1 0 0,-1-1 0 0,2 4 0 0,-1 0 0 0,-6-1 0 0,5 6 0 16,1 1 0-16,-6-2 0 0,6 4 0 0,-7-1 0 0,1-1 0 0,0 6 0 15,-1-1 0-15,0 0 0 0,-6-1 0 0,7 2 0 0,-7 3 0 0,0-4 0 0,0 3 0 16,0 1 0-16,-7 0 0 0,7-1 0 0,-6 2 0 0,0-3 0 0,6 2 0 16,-14-4 0-16,8 4 0 0,0 0 0 0,-8-5-489 0,8 2-372 0,-7-2-4 15,7-6 25-15,-8 0 33 0,2-1 38 0,4-6 50 0,-4-1 58 16,5-7 73-16,-6 0 76 0,7-8 86 0,-7 1 87 0,7-4 107 0,-2-7 149 16</inkml:trace>
  <inkml:trace contextRef="#ctx0" brushRef="#br0" timeOffset="-180474.49">8818 17500 0 0,'0'4'164'0,"0"0"168"0,0-4 71 0,-6 3 56 16,6-3 45-16,-6 0 47 0,6-3 45 0,-7 3 41 0,1-4 39 0,-1 0 38 0,1 1 34 15,-1-2 35-15,1 3 36 0,0-2-271 0,-8 0-329 0,8 0-181 0,-7-4-38 16,6 5 0-16,-6-4 0 0,7 0 0 0,-8-1 0 0,8 4 0 0,-7-2 0 0,0 1 0 16,7-2 0-16,-7 3 0 0,-1 1 0 0,2 3 0 0,4-4 0 0,-4 4 0 0,-1 4 0 15,6-1 0-15,-6 1 0 0,1 0 0 0,-2 4 0 0,8-2 0 0,-7 6 0 0,0-2 0 16,0 5 0-16,6-3 0 0,-6 2 0 0,1 1 0 0,4 3 0 0,-4-4 0 16,5 1 0-16,1 4 0 0,-1-5 0 0,0 4 0 0,1-3 0 0,0 3 0 0,6-3 0 15,-6-4 0-15,6 4 0 0,0-4 0 0,0 3 0 0,0-3 0 0,6 0 0 0,-6-4 0 16,6 4 0-16,0-3 0 0,1 4 0 0,0-6 0 0,6 2 0 0,-7-1 0 0,8-3 0 15,-8 3 0-15,6-4 0 0,2 5 0 0,-1-4 0 0,7-1 0 0,-8 1 0 16,2-1 0-16,-2-3 0 0,8 4 0 0,-7-4 0 0,7 0 0 0,-8 4 0 0,2-4 0 16,5 0 0-16,-6 0 0 0,0 3 0 0,0-3 0 0,0 0 0 0,0 4 0 0,-6-4 0 15,6 4 0-15,-7-1 0 0,8 5 0 0,-8-5 0 0,0 5 0 0,1-1 0 16,-1 4 0-16,-6-4 0 0,0 4 0 0,0 1 0 0,0-1 0 0,0 3 0 0,-6 0 0 0,6 1 0 16,-7 0 0-16,1 0 0 0,0-1 0 0,-8 1 0 0,8 4 0 0,-7-5 0 15,0 1 0-15,0-1 0 0,-1-3 0 0,2 4 0 0,-2-4 0 0,-5 0 0 0,6 0 0 16,0 0 0-16,-1-4 0 0,2 0 0 0,-8 0 0 0,7-3 0 0,1 0 0 0,4 0 0 15,-4 0 0-15,-1 0 0 0,6-4 0 0,1 0 0 0,-1 0 0 0,-6 0 0 0,13 0 0 16,-7-4 0-16,1 0-344 0,0 0-338 0,6 0-90 0,0 0-72 0,0-3 20 16,6 0 37-16,-6-4 64 0,6 1 63 0,1-2 67 0,0-2 66 0,-1-2 76 0,7 2 74 15,-6-4 78-15,6-1 83 0</inkml:trace>
  <inkml:trace contextRef="#ctx0" brushRef="#br0" timeOffset="-180141.35">9229 17441 0 0,'0'-3'173'0,"0"0"175"0,0-5 77 0,0 8 58 0,0-4 45 0,0 0 46 15,0 1 44-15,0 3 51 0,0 0 50 0,0 0 37 0,0-4 35 0,0 4 29 0,0 0 27 16,0 0-407-16,-6 0-440 0,6 0 0 0,0 4 0 0,-7-1 0 0,0 1 0 15,7 0 0-15,-6 4 0 0,6 2 0 0,-6-2 0 0,0 6 0 0,-2-3 0 0,2 8 0 16,0-1 0-16,-8 4 0 0,8-4 0 0,-1 8 0 0,-5-1 0 0,5 5 0 16,-6-1 0-16,7 4 0 0,-1 0 0 0,-6 0 0 0,6 4 0 0,1-1 0 0,0 1 0 15,-1-1 0-15,0 1 0 0,1 3 0 0,6-3 0 0,-6-1 0 0,6 1 0 16,-8 0 0-16,8 0 0 0,0-4 0 0,0 0 0 0,8-1 0 0,-8-2 0 16,0-1 0-16,6-3 0 0,-6-4 0 0,6 3 0 0,1-6 0 0,0 2 0 15,-7-6 0-15,6 0-212 0,0-1-570 0,1-2-98 0,-1-5 14 0,1 0 31 16,0-3 40-16,-1 0 43 0,7-4 64 0,-6 0 67 0,-1-4 82 15,0 0 84-15,1-3 92 0,-1 0 96 0,1-5 132 0,0 1 134 0</inkml:trace>
  <inkml:trace contextRef="#ctx0" brushRef="#br0" timeOffset="-179391.13">9177 17885 0 0,'0'-8'153'16,"0"1"170"-16,6 0 75 0,-6-1 53 0,0 1 40 0,0 3 34 0,0-3 30 16,8 3 30-16,-8 1 31 0,0-1 22 0,0 1 23 0,0-1 16 0,0 4 20 0,0 0-273 0,0 0-326 15,0 0-55-15,0 0-16 0,0 0-1 0,0 4 2 0,0-1 2 0,0 1 3 16,0 3-1-16,0 0-1 0,0 1 5 0,0 3 6 0,0 0 8 0,-8 0 7 0,8 3 6 15,0 1 6-15,0 0 3 0,0-1 4 0,0 4 7 0,0 5 2 0,0-5-69 0,0 0-16 16,-6 4 0-16,6-4 0 0,0 1 0 0,0-1 0 0,0-4 0 0,0 5 0 16,0-4 0-16,0-1 0 0,0-2 0 0,0 2 0 0,0-3 0 0,0-3 0 0,0-2 0 15,0 2 0-15,0-4 0 0,0 0 0 0,0-1 0 0,0 1 0 0,0-4 0 0,0 0 0 16,0 0-19-16,0-4-94 0,0 1 3 0,0-5 5 0,0 0 6 0,0-2 4 0,0 2 13 16,0-3 13-16,6-3 11 0,-6 0 11 0,8 2 10 0,-8-6 11 0,6 3 4 15,-6-3 4-15,6 4 1 0,0-4 4 0,1-2-3 0,0 2 1 0,-1 0 5 0,1 3 5 16,-1 1 5-16,0-5 8 0,2 8 2 0,-2-3 5 0,0 2 3 0,0 1 2 15,8 4 8-15,-14 0 5 0,6 0 20 0,7-1 22 0,-13 5 15 0,7-1 15 0,0 4 8 16,-1 0 11-16,0 0 5 0,-6 4 6 0,7 3-115 0,0 0-20 0,-7 1 0 0,6 2 0 16,0 1 0-16,-6 1 0 0,7 2 0 0,-1 1 0 0,-6 0 0 0,7 3 0 15,0 0 0-15,-7 0 0 0,6 1 0 0,0 3 0 0,-6-4 0 0,8 1 0 0,-8-1 0 0,6 0 0 16,-6 0 0-16,6 1 0 0,-6-5 0 0,0 2 0 0,6-2 0 0,-6-3 0 16,0-1 0-16,7 2 0 0,-7-1 0 0,0-4 0 0,7-3 0 0,-7 3 0 0,0-3 0 15,6-1 0-15,-6-3 0 0,0 4-66 0,7-4-357 0,-7-4-51 0,6 4-161 0,-6-3-166 16,0-1 20-16,6-3 41 0,-6 3 52 0,8-3 51 0,-8-1 46 0,6-2 47 15,0-1 56-15,-6 3 60 0,6-3 77 0,1-3 75 0,0 2 79 0,-7 1 126 0</inkml:trace>
  <inkml:trace contextRef="#ctx0" brushRef="#br0" timeOffset="-179191.11">9607 18024 0 0,'0'3'224'0,"0"1"189"0,0 0 95 0,0-1 70 0,0 1 58 0,0 0 51 0,0-1 44 15,0-3 38-15,0 5 35 0,-6-1 31 0,6-4 30 0,0 2 29 0,6-2-647 16,-6 4-247-16,0-4 0 0,0 4 0 0,0-4 0 0,6 0 0 0,-6 0 0 0,0-4 0 15,6 4 0-15,2 0 0 0,-2 0 0 0,-6-4 0 0,6 4 0 0,1-2 0 0,6 2 0 16,-6-4 0-16,-1 4 0 0,7-5 0 0,-6 2 0 0,5-1 0 0,2 0 0 0,-8 1 0 16,7-1 0-16,0 0 0 0,0 1 0 0,-7-4-436 0,8 3-193 0,-1 0-108 15,0 1-95-15,0-1 24 0,-1 0 40 0,-4 1 66 0,4-1 68 0,2 4 61 0,-8-4 57 16,7 1 59-16,-7 3 58 0,1-4 77 0,6 4 80 0,-7 0 110 0,1-4 128 0</inkml:trace>
  <inkml:trace contextRef="#ctx0" brushRef="#br0" timeOffset="-178958.1">10057 17713 0 0,'0'0'218'0,"0"-4"184"0,0 4 89 15,0 0 58-15,0 0 48 0,-8 0 46 0,8 0 43 0,0 0 41 0,0 0 39 0,-6 0 34 16,6 0 33-16,0 0 28 0,-6 0-243 0,6 0-618 0,0 0 0 0,-7 0 0 0,7 4 0 16,0-1 0-16,0-3 0 0,0 4 0 0,0 3 0 0,7-3 0 0,-7 3 0 15,0 0 0-15,6 4 0 0,-6 0 0 0,0 1 0 0,6 2 0 0,-6 1 0 0,0 3 0 0,8 0 0 16,-8 4 0-16,6 0 0 0,-6 4 0 0,6 0 0 0,-6-1 0 0,0 1 0 15,7 0 0-15,-7 3 0 0,0-3 0 0,7-1 0 0,-7 1 0 0,0-1 0 0,0-2 0 16,6-2 0-16,-6 2 0 0,0-1 0 0,0-4 0 0,0 0-284 16,6-3-405-16,-6-4-165 0,0 3 7 0,0-3 28 0,7-4 42 0,-7 0 44 15,6-3 65-15,-6 1 64 0,7-5 68 0,-7 0 65 0,7 0 94 0,-1-5 93 16,-6 1 92-16,13 1 136 0</inkml:trace>
  <inkml:trace contextRef="#ctx0" brushRef="#br0" timeOffset="-178807.65">10454 18123 0 0,'6'0'271'0,"-6"4"172"0,7-4 82 16,-7 3 59-16,0 4 47 0,0-3 36 0,0 3 32 0,0 1 3 0,-7 3-7 0,7-4-20 0,-6 4-26 15,-1 0-83-15,0 1-96 0,-5-2-550 0,6 5-611 0,-2-5-83 0,-4 5-10 16,5-4 19-16,-6 0 31 0,6 0 35 0,-5-3 39 0,5-1 63 16,-6-3 64-16,0-1 77 0,6 1 77 0,-6-4 106 0,7-4 121 0</inkml:trace>
  <inkml:trace contextRef="#ctx0" brushRef="#br0" timeOffset="-178358.28">10799 17632 0 0,'6'-12'190'0,"1"5"180"0,6 0 87 0,-6 0 65 0,-7 3 57 16,6-3 55-16,0 4 55 0,0-1 49 0,-6 0 47 0,8 0 38 0,-8 4 35 0,0-3 27 16,0 3-224-16,0 0-661 0,0 3 0 0,0 1 0 0,0 0 0 0,0 3 0 0,0 0 0 15,0 1 0-15,-8 2 0 0,8 1 0 0,-6 1 0 0,6 2 0 0,-6 5 0 16,0-1 0-16,6 0 0 0,-7 4 0 0,0 0 0 0,1 5 0 0,-1-2 0 0,1 4 0 0,-8-4 0 16,8 5 0-16,0 2 0 0,-8-2 0 0,8-1 0 0,-7 1 0 0,7 2 0 15,-1-2 0-15,-6-1 0 0,0 1 0 0,6-4 0 0,-5-1 0 0,5 1 0 16,-6-4 0-16,6 0 0 0,1-4 0 0,-8 0 0 0,8-3 0 0,0-1 0 15,0-3 0-15,-1 0-326 0,0-8-244 0,1 1-69 0,-1-4-79 0,7-4-74 16,-6 1 13-16,6-4 29 0,-6-4 63 0,6 0 70 0,0 0 62 0,6-4 63 0,-6-3 92 16,6-1 88-16,-6-2 65 0,7-1 63 0,-1 0 74 0,1-3 97 0</inkml:trace>
  <inkml:trace contextRef="#ctx0" brushRef="#br0" timeOffset="-178141.49">10720 17848 0 0,'7'-22'103'0,"0"4"157"16,-1-4 68-16,1 3 56 0,-1 5 49 0,0-4 49 0,2 3 48 0,-8 0 38 0,6 4 38 15,-6 0 31-15,6 0 29 0,-6 0 32 0,0 4 37 0,0 0-208 0,0-2-255 0,6 7-30 16,-6-5 5-16,0 7-9 0,8-5-5 0,-8 5-231 0,6 0-2 0,0 5 0 0,-6-2 0 15,7 1 0-15,-1 3 0 0,1 0 0 0,0 4 0 0,-1 0 0 0,6 4 0 16,-4 0 0-16,-2 3 0 0,7 0 0 0,-6 4 0 0,6 0 0 0,-7 4 0 0,7 3 0 16,-6 0 0-16,5 1 0 0,-5 0 0 0,6-2 0 0,-6 5 0 0,5-3 0 0,-5 2 0 15,0-2 0-15,-1-1 0 0,8 0 0 0,-14-3 0 0,6-1 0 16,0 2 0-16,1-5 0 0,-1-4 0 0,-6 0 0 0,0 0 0 0,0-3 0 16,0-4 0-16,0 0-88 0,0-1-335 0,-6-1-29 0,6-2-23 15,-7-3-129-15,-5-1-134 0,4-3 4 0,-4 0 24 0,5-3 44 0,-6-1 48 0,0-3 49 16,0-2 51-16,0 2 75 0,-7-3 75 0,8-5 70 0,-8 4 65 0,7-4 58 0,-1 1 96 15</inkml:trace>
  <inkml:trace contextRef="#ctx0" brushRef="#br0" timeOffset="-178008.42">10727 18145 0 0,'-13'-11'179'0,"7"4"174"0,-1-1 74 0,0 5 56 0,1-5 46 16,0 5 43-16,6-1 42 0,0 4 38 0,-7-4 39 0,7 4 34 0,0 0 34 15,0 0 38-15,0-4 38 0,0 4-278 0,7 0-539 0,-7 0-18 0,0 0 0 16,6-3 0-16,-6 3 0 0,0 0 0 0,6 0 0 0,1 0 0 0,-7 0 0 0,7 0 0 0,-1 0 0 16,7 0 0-16,-6 0 0 0,-1 0 0 0,1 0 0 0,5 0 0 0,2 0 0 15,-2 0 0-15,2 0 0 0,-1 0 0 0,0-4 0 0,0 4 0 0,-1-3 0 0,2-1 0 16,-1 1-423-16,0-5-262 0,6 0-164 0,-5 2 6 0,-2-2 33 0,2 0 50 0,5-3 56 15,-6 1 63-15,0 2 67 0,1-3 54 0,-8 4 57 0,7-4 85 0,0 4 88 0,0-1 95 16,-7 1 139-16</inkml:trace>
  <inkml:trace contextRef="#ctx0" brushRef="#br0" timeOffset="-177808.01">11170 18042 1 0,'-6'0'295'15,"6"0"165"-15,0 0 80 0,0 0 60 0,0 0 49 0,0 0 52 0,0 0 49 0,0 0 41 16,0 0 36-16,6 0 35 0,-6 0 28 0,6 4-65 0,-6-4-825 0,7 0 0 0,-7 0 0 16,6 0 0-16,1 0 0 0,0 0 0 0,5 3 0 0,-4-3 0 0,-2 0 0 15,6 0 0-15,-5 0 0 0,6 5 0 0,0-5 0 0,-7 0 0 0,8 0 0 16,-1 0 0-16,0-5-219 0,0 5-457 0,-7-3-179 0,8-1 2 0,-2-3 26 0,2 3 47 16,-2 0 50-16,1 1 63 0,1-1 68 0,-2 1 62 0,2-1 62 0,-2 0 84 0,-5 1 88 15,6-1 94-15,0 4 139 0</inkml:trace>
  <inkml:trace contextRef="#ctx0" brushRef="#br0" timeOffset="-177141.92">11756 17965 0 0,'-6'-4'127'0,"-1"1"163"0,0-1 73 16,1 1 53-16,0-1 44 0,-1 0 42 0,0 1 39 0,1-1 37 0,0-3 35 0,-1 4 25 0,-6-1 25 15,6-1 24-15,7 2 23 0,-6-5-243 0,0 5-292 0,-2-4-48 0,2 3-13 16,0 0-12-16,0 1-12 0,-8-1-23 0,8 0-22 0,-1 1-15 0,1-1-17 0,0 4-7 16,-2 0-3-16,2 0-6 0,-6 0-2 0,5 4-8 0,0-1-5 0,1 5-5 0,-1-1-6 15,1 4 4-15,-1 0 6 0,0 1 11 0,1 2 12 0,0 0 12 0,0 5 7 16,-2-1 9-16,8 0 8 0,-6 0 5 0,6 4 5 0,-6-3 1 0,6 3 6 0,0-4 3 15,-7 4-1-15,7-4-1 0,7 1-46 0,-7-5-12 0,0 5 0 0,0-4 0 0,6-1 0 16,-6-3 0-16,6 0 0 0,2 0 0 0,-2 0 0 0,-6-4 0 0,6 1 0 16,0-5 0-16,1 1 0 0,0 0 0 0,-1-4 0 0,1 0 0 0,-1 0 0 0,8 0 0 15,-8-8 0-15,0 5 0 0,0-5 0 0,2-3-49 0,4 0-14 0,-5-4-2 0,-1 1-2 16,8-5 1-16,-8 1 2 0,0-3 2 0,0-2 2 0,2-2 7 0,-2-5 8 0,7 5 8 16,-6-5 8-16,-1-2 10 0,1-1 6 0,-7 0 11 0,6-1 7 0,0-2 9 15,1 3 11-15,0 0 15 0,-7-1 11 0,6 6 27 0,-6-1 29 0,0 3 17 0,6 0 21 16,-6 1-40-16,0 2-105 0,7 5 0 0,-7 0 0 0,0 7 0 0,0-4 0 15,0 8 0-15,-7 0 0 0,7 3 0 0,0 4 0 0,0 0 0 0,-6 4 0 0,6-1 0 16,0 5 0-16,-6 3 0 0,6 0 0 0,-7 4 0 0,7 3 0 0,-7-1 0 0,7 6 0 16,-6-1 0-16,6 0 0 0,0 4 0 0,-6 3 0 0,6-1 0 0,0 3 0 0,-7 1 0 15,7-2 0-15,0-1 0 0,0 5 0 0,0-2 0 0,0-3 0 0,7 4 0 0,-7-4 0 16,0 1 0-16,6 2 0 0,-6-6 0 0,6 4 0 0,1-1 0 16,0-3 0-16,-1-5 0 0,-6 5 0 0,13 0 0 0,-6-8 0 15,-7 4 0-15,6-3-295 0,1-1-386 0,-1-3-173 0,8-1 2 0,-8-3 35 16,0 0 41-16,0-3 48 0,2-5 68 0,-2 1 69 0,-6-4 62 0,6 0 60 15,1-4 87-15,-1-3 91 0,-6 0 90 0,7-4 136 0</inkml:trace>
  <inkml:trace contextRef="#ctx0" brushRef="#br0" timeOffset="-176958.37">11919 18105 0 0,'6'0'190'0,"-6"-4"177"0,0 4 80 0,7 4 58 0,-7-4 47 0,0 3 53 0,7-3 55 16,-7 3 49-16,0 2 48 0,6-5 42 0,-6 3 40 0,6 1 32 0,-6 0 19 15,7 3-890-15,0-4 0 0,-1 1 0 0,1 0 0 0,-1-1 0 0,0-3 0 0,1 5 0 16,6-5 0-16,-7 3 0 0,8 0 0 0,-8-3 0 0,7 4 0 0,0-4 0 0,0 0 0 15,1 0 0-15,-2 0 0 0,1 0 0 0,0 0 0 0,7-4 0 0,-7 4 0 0,0-3 0 16,6 3 0-16,-6-3 0 0,1-2 0 0,-2 5 0 0,2-3-155 0,-1-1-439 0,0 0-119 16,0 1-62-16,-1-1-50 0,2 1 37 0,-1 3 47 0,-7-4 66 0,7 0 66 15,-6 1 52-15,6 3 54 0,-6-5 77 0,-1 2 77 0,0 0 88 0,1 3 87 0</inkml:trace>
  <inkml:trace contextRef="#ctx0" brushRef="#br0" timeOffset="-176753.83">12511 17877 0 0,'0'-7'231'0,"8"3"184"0,-8 1 85 0,0-1 67 16,0 0 57-16,0 1 55 0,0-1 53 0,0 4 43 0,0 0 44 0,0 0 32 0,0 0 31 15,0 0 30-15,0 0-708 0,0 7-204 0,0-3 0 0,0 3 0 0,0 1 0 0,0 3 0 16,0 0 0-16,0-1 0 0,0 1 0 0,0 5 0 0,0 2 0 0,0-4 0 0,0 5 0 16,6-1 0-16,-6 4 0 0,0-4 0 0,0 4 0 0,0 0 0 0,0 0 0 15,0 0 0-15,0 1 0 0,6-2 0 0,-6-3 0 0,0 5 0 0,0-5 0 16,0 0 0-16,0 0 0 0,0-3-472 0,0 0-330 0,0-4-30 0,0-4-3 15,6 0 32-15,-6 0 39 0,0-3 54 0,0-4 55 0,0 0 68 0,0 0 66 0,0-7 81 16,0 0 79-16,0-1 102 0,0-2 110 0</inkml:trace>
  <inkml:trace contextRef="#ctx0" brushRef="#br0" timeOffset="-176475.13">12642 17470 0 0,'7'-3'260'0,"-7"-1"188"0,6 1 85 0,-6 3 52 0,6-4 36 15,-6 4 36-15,6 0 35 0,-6 0 41 0,0 4 42 0,8-4 37 0,-8 3 33 0,6-3 30 16,-6 4-520-16,0-1-355 0,6 1 0 0,-6 4 0 0,7-4 0 0,0 2 0 0,-1-1 0 16,1 2 0-16,-1 4 0 0,0-4 0 0,2 4 0 0,4 0 0 0,-6 0 0 15,8 4 0-15,-8 0 0 0,7-1 0 0,1 4 0 0,-8 1 0 0,6-1 0 0,2 4 0 16,-1 4 0-16,-7-5 0 0,8 5 0 0,-8 4 0 0,6-1 0 0,-4 0 0 0,-2 4 0 16,0 0 0-16,1 0 0 0,-1 4 0 0,1-1 0 0,-7 4 0 0,7-3 0 15,-7 4 0-15,0-1 0 0,0 3 0 0,0-2 0 0,0 3 0 0,-7-1 0 16,7 2 0-16,-7 3 0 0,1-5 0 0,-1 2 0 0,1-2 0 0,-8 1 0 15,8 4 0-15,-6-8 0 0,-2 1-643 0,8 0-216 0,-7-6-1 0,-1 2 24 16,2-8 38-16,-2 0 38 0,2-2 58 0,5-5 60 0,-13-8 69 16,14 1 69-16,-6-8 94 0,-2 0 93 0,1-7 101 0,0-3 145 15</inkml:trace>
  <inkml:trace contextRef="#ctx0" brushRef="#br0" timeOffset="-175458.08">13658 18038 0 0,'0'4'169'0,"0"-4"165"0,0 4 66 16,-7-4 48-16,7 3 39 0,7-3 43 0,-7 5 43 0,0-5 40 0,0 4 35 0,0-2 37 15,7-2 34-15,-7 4 31 0,0-4 33 0,6 4-272 0,0 0-337 0,1-4-35 0,0 4 8 16,-1-4-66-16,0 3-81 0,1-3 0 0,6 4 0 0,-6-4 0 0,5 0 0 16,2 0 0-16,-2 0 0 0,2 0 0 0,5 0 0 0,-5 0 0 0,-2 0 0 15,8-4 0-15,-7 4 0 0,7 0 0 0,-2-3 0 0,-4-1 0 0,5 4 0 0,-5-4 0 0,5 0 0 16,-6 0 0-16,7 2 0 0,-7-2 0 0,-1-4 0 0,8 4 0 0,-6 0 0 15,-2-3 0-15,1 3 0 0,0 1 0 0,0-1 0 0,-7-3 0 0,8 3 0 0,-8 1 0 0,1-1 0 16,6 0 0-16,-6 4 0 0,-1-3 0 0,-6-1 0 0,6 4 0 0,-6 0 0 16,7-4 0-16,-7 4 0 0,0 0-264 0,0 0-129 0,0 0-115 0,0 0-115 0,0 0-66 15,0 4-53-15,-7-4 26 0,7 4 40 0,0-1 44 0,-6 1 47 0,0 0 40 16,6-1 41-16,-7 1 74 0,0 0 76 0,1-1 80 0,-1 1 83 0</inkml:trace>
  <inkml:trace contextRef="#ctx0" brushRef="#br0" timeOffset="-175223.1">13945 17801 0 0,'0'0'199'0,"-7"-4"177"0,7 4 82 0,-7-4 58 0,7 4 51 0,-6 0 46 0,6 0 45 15,-7 0 47-15,7 0 45 0,-6 0 46 0,6 0 40 0,-6 0 37 0,6 4-29 16,0-4-844-16,-8 4 0 0,8 3 0 0,0-4 0 0,0 5 0 0,0-1 0 0,0 4 0 0,8-4 0 16,-8 4 0-16,0 4 0 0,6-4 0 0,-6 4 0 0,6 3 0 0,1-3 0 15,-7 7 0-15,6-4 0 0,-6 4 0 0,7 0 0 0,0 0 0 0,-7 1 0 0,6 2 0 16,-6-3 0-16,0 3 0 0,6 1 0 0,-6-1 0 0,0 2 0 15,0-2 0-15,0 0 0 0,0 1 0 0,0 0 0 0,0-5 0 0,-6 6 0 16,6-6 0-16,-6 1-103 0,6 0-580 0,-7-7-179 0,7 0 5 0,0-5 27 16,-7 1 41-16,7-3 44 0,-6-2 65 0,6 0 68 0,0-6 65 0,0-6 67 15,0 0 80-15,0-2 84 0,-7-6 100 0,7-1 145 0</inkml:trace>
  <inkml:trace contextRef="#ctx0" brushRef="#br0" timeOffset="-174025.21">15026 17306 0 0,'-7'3'160'15,"1"1"173"-15,-1 0 80 0,0-1 56 0,-5 1 46 0,5 3 41 0,0-3 34 0,1 1 36 16,0-3 30-16,-1 2 24 0,0 4 17 0,7-8 20 0,-6 4 15 0,6-4-258 16,0 3-313-16,0-3-37 0,-7 4-2 0,7-4 6 0,7 3-90 0,-7-3-38 0,0 4 0 15,6-1 0-15,1-3 0 0,0 4 0 0,-1-4 0 0,7 4 0 0,-6 0 0 0,5-1 0 16,2 0 0-16,5 2 0 0,-6-2 0 0,6 1 0 0,1-1 0 0,0 5 0 0,-1-5 0 15,1 1 0-15,6 0 0 0,-7-1 0 0,1 2 0 0,6-2 0 0,-7 0 0 16,7-3 0-16,-6 4 0 0,6-4 0 0,-7 0 0 0,8 0 0 0,-8 0 0 16,8 0 0-16,-8-4 0 0,0 4 0 0,1-3 0 0,-1 0 0 0,1-2 0 0,0 2 0 0,-7 3 0 15,7-4 0-15,-8 0 0 0,1 1 0 0,0-1 0 0,-6 0 0 0,5 1 0 16,-4 3 0-16,-2-4 0 0,0 4 0 0,-6-3 0 0,7 3 0 0,-7 0 0 0,0 0 0 16,0 0 0-16,0 0 0 0,0-5 0 0,0 5-381 0,-7 0-103 0,7 0-163 15,-6 0-171-15,-8-3 7 0,8 3 32 0,0 0 53 0,-1 0 56 0,-6-3 61 0,0 3 63 16,7 0 70-16,-8-4 71 0,2 4 74 0,-1-4 73 0,-7 4 72 0,7 0 122 15</inkml:trace>
  <inkml:trace contextRef="#ctx0" brushRef="#br0" timeOffset="-173591.64">15104 17387 0 0,'-13'3'185'0,"0"0"174"0,-1-3 78 0,2 5 57 16,5 2 46-16,-6-4 43 0,7 1 40 0,-1 0 44 0,-6-1 45 0,6 1 40 0,1 0 40 16,0-4 40-16,-1 3 39 0,7 2-527 0,-7-2-344 0,7 0 0 0,0-3 0 0,0 4 0 15,0 0 0-15,0 0 0 0,0 3 0 0,7-4 0 0,0 1 0 0,-7 3 0 16,12 1 0-16,-5 0 0 0,0-1 0 0,6 0 0 0,-1 0 0 0,2 4 0 0,6-4 0 15,-8 4 0-15,8-3 0 0,-1-1 0 0,1 4 0 0,-1-4 0 0,1 1 0 0,6-1 0 16,-6 0 0-16,5 1 0 0,-5-5 0 0,6 4 0 0,0-3 0 0,-7-1 0 0,8 1 0 16,-8 1 0-16,8-5 0 0,-8 3 0 0,0 1 0 0,1-4 0 0,-1 2 0 15,1-2 0-15,-7 5 0 0,7-1 0 0,-8-4 0 0,-4 3 0 0,4 1 0 0,-6 0 0 0,1-1 0 16,0 1 0-16,-1 3 0 0,-6 1 0 0,0-1 0 0,0 0 0 0,0 4 0 16,-6 0 0-16,-1 0 0 0,0 4 0 0,-5-1 0 0,6 0 0 0,-8 6 0 0,1-2 0 15,-7 0 0-15,8 0 0 0,-8 4 0 0,0-3 0 0,1 2 0 0,-1 2 0 0,-6-1 0 16,7-4 0-16,-1 4 0 0,-6 0 0 0,7-4 0 0,-7 5 0 0,6-5 0 15,0 0 0-15,-5 0 0 0,5 1 0 0,0-5 0 0,1 1 0 0,6 0 0 0,-6-1 0 16,5-3 0-16,1 1 0 0,0-2 0 0,0-2 0 0,7-1 0 0,0 0 0 0,-8 1 0 16,14-5 0-16,-6 1 0 0,-1-1 0 0,7 1 0 0,0 0 0 0,0-4 0 0,7 3 0 15,-7-3 0-15,6 4 0 0,0-4 0 0,2 0 0 0,4 0 0 0,1 0 0 0,0 0 0 16,0 0 0-16,1 0 0 0,5 0 0 0,1 0 0 0,-2-4 0 0,9 4 0 16,-7-3 0-16,6 3 0 0,0-4 0 0,0 0 0 0,-1 4 0 0,2-3 0 0,-1-1 0 15,0 1 0-15,0-2 0 0,0 2 0 0,0 0 0 0,0 3 0 0,0-4 0 0,-6 0 0 16,6 1 0-16,-7 3 0 0,1-4 0 0,0 4 0 0,-1-4 0 0,-6 4 0 0,0-3 0 15,0 3 0-15,0 0 0 0,0 0 0 0,-7 0 0 0,8 0 0 0,-8 0 0 16,0 0 0-16,-6 0 0 0,8 0 0 0,-8 0-437 0,6 0-87 0,-6 0-144 0,0 0-143 16,0 0 24-16,0 0 47 0,-6-5 49 0,6 5 52 0,-8 0 46 0,8-2 48 0,-6 2 54 15,0 2 56-15,-1-2 86 0,0 0 85 0,-6 5 90 0,7-2 131 0</inkml:trace>
  <inkml:trace contextRef="#ctx0" brushRef="#br0" timeOffset="-173142.08">15501 18541 0 0,'0'0'185'0,"-7"0"172"0,7 0 74 16,0 0 55-16,-6-4 41 0,0 4 40 0,6-4 39 0,-7 1 29 0,0-1 31 15,1 0 27-15,-1 1 26 0,1-1 25 0,0 0 27 0,-1 1-302 0,0-5-362 16,7 5-57-16,-6 0-10 0,0 3-11 0,-2-6-9 0,2 3-11 16,0 3-12-16,-1 0-4 0,1 0-9 0,6 3-5 0,-7 3-5 15,1-3-7-15,-1 4-7 0,7 4 1 0,-6-4 4 0,0 4 4 0,6 4 4 16,-8-1 8-16,8 1 7 0,-6 0 3 0,6-1 4 0,0 6-1 0,0-6 1 15,0 4 1-15,0 0-1 0,0-3 2 0,0-1 1 0,6-3-2 0,-6 4 0 16,0-4-4-16,8-4-1 0,-2 0-4 0,0 1-3 0,-6-5-1 16,7 2-1-16,-1-5-4 0,1 0 1 0,6-5 0 0,-7 2 2 15,0-5 1-15,2-3 3 0,4 1-3 0,-5-1-3 0,0-4 0 0,-1-3-3 16,7-1 2-16,-7 1 3 0,1-4 1 0,6 0 5 0,-7 0 5 0,1-4 5 16,0 5 4-16,-1-5 3 0,0-1 9 0,1 6 6 0,-7-5 11 0,7 5 14 15,-7-1 12-15,6 3 18 0,-6 1 18 0,0-1 20 0,0 1 15 0,7 4 16 0,-7 3-58 16,0-4-85-16,0 4 0 0,-7 4 0 0,7-1 0 0,0 1 0 0,0 4 0 0,0-2 0 15,0 2 0-15,0 0 0 0,0 3 0 0,0 0 0 0,0 0 0 0,0 0 0 0,0 0 0 16,-6 0 0-16,6 0 0 0,0 3 0 0,0 0 0 0,0 2 0 0,0 2 0 16,0 0 0-16,0 0 0 0,0 1 0 0,0 3 0 0,0 0 0 15,0 3 0-15,6 1 0 0,-6 4 0 0,0-1 0 0,0 4 0 0,7 0 0 16,-7 0 0-16,6 3 0 0,0 1 0 0,-6 0 0 0,8-1 0 0,-2 4 0 16,-6-3 0-16,6-4 0 0,0 3 0 0,1-2 0 0,0-2 0 0,-7-2 0 15,6-4 0-15,1 3-392 0,-7-7-382 0,6 0-90 0,-6-4 16 0,6 0 32 16,-6-2 40-16,0-5 44 0,8-5 63 0,-2 2 67 0,-6-1 72 15,6-3 74-15,-6-4 99 0,0-4 101 0</inkml:trace>
  <inkml:trace contextRef="#ctx0" brushRef="#br0" timeOffset="-172542.07">16302 17401 0 0,'0'-3'125'0,"0"-2"168"0,0 2 84 0,0 0 60 16,0-1 53-16,-7 0 47 0,7 0 44 0,0 4 37 0,-6-3 34 0,6 3 33 0,-6-4 29 16,6 4 24-16,-7-3 21 0,7 3-246 0,0 0-298 0,-7 0-63 0,7 0-28 0,-6 0-15 15,0 0-37-15,6 3-72 0,-7-3 0 0,1 4 0 0,6 3 0 0,-7-3 0 0,0 3 0 16,1 4 0-16,0 0 0 0,-2 0 0 0,2 4 0 0,0 3 0 0,0 0 0 15,-1 0 0-15,0 5 0 0,1 2 0 0,-1-3 0 0,1 8 0 0,0-2 0 0,-2 2 0 16,2 0 0-16,0 3 0 0,0-1 0 0,6-1 0 0,-7 1 0 0,0 1 0 0,7 0 0 16,-6-1 0-16,6-2 0 0,0-1 0 0,0 1 0 0,0-1 0 0,0-4 0 15,0 2 0-15,0-2 0 0,0 1 0 0,0-5 0 0,6-2 0 0,-6 2 0 0,7-1 0 0,0-6 0 16,-1 1-163-16,0-1-314 0,0 1-168 0,2-1-173 16,-2-3 7-16,0-3 34 0,7-1 51 0,-6 0 54 0,6-3 54 0,-1-4 52 0,-4 4 57 15,4-8 59-15,2 0 76 0,-1 1 79 0,-7-1 85 0,7-3 130 0</inkml:trace>
  <inkml:trace contextRef="#ctx0" brushRef="#br0" timeOffset="-172158.44">16406 17863 0 0,'0'-8'178'0,"0"1"174"0,0 3 79 0,0-3 56 0,0 3 47 0,0 1 41 16,0-1 39-16,0-3 37 0,0 7 35 0,0-4 27 0,0 0 23 0,0 4 21 0,7-3 19 15,-7 3-296-15,0 3-355 0,0-3-58 0,0 4-38 0,0 0-29 0,0 0 0 16,0 3 0-16,0 4 0 0,0-4 0 0,0 4 0 0,0 4 0 0,0-1 0 0,0 1 0 0,0 4 0 15,-7-1 0-15,7 0 0 0,0 4 0 0,0 0 0 0,0 0 0 0,0 0 0 16,-6 0 0-16,6 0 0 0,0-1 0 0,0 2 0 0,-7-4 0 0,7-1 0 0,0-1 0 16,0-1 0-16,-6-2 0 0,6 1 0 0,0-5 0 0,0-2 0 0,0 3 0 0,0-7 0 15,0 3 0-15,-7-7 0 0,7 4-27 0,0-4-18 0,0-4-4 0,0 0-8 0,0-3 0 16,0 0 0-16,0-5 0 0,7 2 3 0,-7-1 8 0,0-7 4 0,0 2 3 16,0-1 3-16,6-6 3 0,-6 2 4 0,7-1 5 0,-7 0 1 0,6-3 4 0,1 2 3 15,-1-3 2-15,-6 1 2 0,6 2 0 0,2 2 4 0,4-2 2 0,-5 2 4 0,0 2 7 16,-1 1 6-16,0 3 9 0,1 1 14 0,6 3 14 0,-6 0 16 0,-1 0 23 15,0 7 19-15,1-3 18 0,0 7 16 0,-1 0-15 0,0 0-125 0,1 4 0 0,-1 3 0 16,1 0 0-16,0 4 0 0,-7 0 0 0,6 4 0 0,0-1 0 0,2 1 0 16,-8 3 0-16,6 0 0 0,0 2 0 0,-6 1 0 0,7-3 0 0,-1 4 0 0,-6 0 0 0,7-4 0 15,-1 4 0-15,1-3 0 0,-7 3 0 0,6-7 0 0,0 3 0 0,-6 0 0 16,8-3 0-16,-2 0 0 0,0-5 0 0,1 5 0 0,-7-3 0 0,7-5 0 0,-1 4 0 16,-6-8-212-16,6 5-326 0,1-2-122 0,-1-1-82 0,1-2-68 0,-7 1 31 0,7-1 44 15,-1-3 59-15,0 0 60 0,1-3 55 0,0-1 52 0,-1-4 80 0,0 2 78 0,1-2 72 16,-1 1 72-16</inkml:trace>
  <inkml:trace contextRef="#ctx0" brushRef="#br0" timeOffset="-171974.68">16875 17976 0 0,'0'0'279'0,"0"4"181"0,0-4 97 0,0 4 67 0,0-1 53 16,0 1 46-16,0-4 39 0,0 4 36 0,0-4 34 0,0 3 33 0,0-3 32 0,0 4-180 0,6-4-717 15,-6 4 0-15,0-4 0 0,8 0 0 0,-8 0 0 0,6 0 0 0,0 0 0 16,1 0 0-16,-1 0 0 0,8 0 0 0,-8 0 0 0,6 0 0 0,2 0 0 0,-1-4 0 15,0 4 0-15,0 0 0 0,7-4 0 0,-8 4 0 0,8-3 0 0,-7-1 0 0,7 4-118 16,-1-7-560-16,-6 3-187 0,0 0 3 0,7 1 30 0,-8-5 44 0,2 4 46 16,5 1 70-16,-5-4 70 0,4 3 59 0,-4-3 58 0,-1 3 85 0,-6-3 89 0,6 4 94 15,-1-1 141-15</inkml:trace>
  <inkml:trace contextRef="#ctx0" brushRef="#br0" timeOffset="-171741.93">17487 17636 0 0,'0'-7'226'0,"0"2"190"0,0 1 96 0,0 1 71 0,0-1 62 0,0 1 55 16,-6 3 47-16,6-4 39 0,0 4 35 0,0 0 32 0,0 0 29 0,-6 0 27 0,6 4-798 15,0-1-111-15,0 4 0 0,-7-3 0 0,7 8 0 0,-7-5 0 0,7 4 0 16,-6 0 0-16,0 4 0 0,6-1 0 0,-8 5 0 0,2-1 0 0,0 4 0 0,-1 1 0 0,1-2 0 16,-1 5 0-16,1-1 0 0,-1 1 0 0,1 3 0 0,0-3 0 0,-8-1 0 15,8 5 0-15,-1-5 0 0,-6 1 0 0,7 3 0 0,-1-7 0 0,1 3 0 0,-1-2 0 0,0-1 0 16,1-4 0-16,0 0 0 0,-1-2 0 0,0-6-277 0,1 1-298 0,0 0-119 15,6-3-59-15,0-5-46 0,0-3 33 0,0 0 44 0,-7-3 53 0,7-5 56 16,0-3 53-16,0 0 52 0,0-3 80 0,7-2 81 0,-7-5 87 0,0 2 86 0</inkml:trace>
  <inkml:trace contextRef="#ctx0" brushRef="#br0" timeOffset="-171541.65">17409 17636 0 0,'7'-16'195'16,"-1"6"179"-16,1-1 82 0,-7 4 60 0,6 0 50 0,0-1 49 0,-6 4 47 15,8-3 52-15,-8 3 54 0,6 4 43 0,-6-3 39 0,0 3 31 0,6 3-98 0,-6-3-783 16,7 4 0-16,-7 0 0 0,7-1 0 0,-7 5 0 0,6-1 0 0,0 4 0 0,1 0 0 15,-1-1 0-15,1 2 0 0,0 3 0 0,-1 3 0 0,0-3 0 0,8 3 0 0,-8 4 0 16,1 0 0-16,-1 0 0 0,7 0 0 0,-6 0 0 0,-1 3 0 0,0-3 0 16,2 4 0-16,-2-1 0 0,0 2 0 0,1-2 0 0,-1 1 0 0,-6-1 0 0,7 1 0 15,-7-3 0-15,0 2 0 0,6-3 0 0,-6 0 0 0,0-4 0 0,0 0 0 0,-6 0 0 16,6-3-242-16,0-1-83 0,-7-2-50 0,7-5-33 0,-6 4-28 0,-1-3-131 0,7-5-135 16,-6-3 10-16,0 0 29 0,-2 0 33 0,2-3 36 0,0-5 44 0,-8 1 47 15,8 0 70-15,0-4 72 0,-7 0 71 0,6-5 69 0,-6 2 65 0,7-1 113 0</inkml:trace>
  <inkml:trace contextRef="#ctx0" brushRef="#br0" timeOffset="-171407.26">17364 17922 0 0,'-7'0'216'0,"7"-5"180"0,-6 5 87 0,6 0 68 0,-7 0 59 16,7 5 51-16,0-5 48 0,0 4 44 0,0-1 41 0,0-3 37 0,0 4 36 0,0-4 28 15,0 7-470-15,0-4-425 0,7 1 0 0,-7-4 0 0,6 4 0 0,1-1 0 0,-7-3 0 16,6 4 0-16,0-4 0 0,8 0 0 0,-8 3 0 0,7-3 0 0,-6 0 0 16,6 0 0-16,-1-3 0 0,2-1 0 0,-1 4 0 0,0-3-332 0,6-1-535 0,-5-3-5 15,5 3 25-15,-6-3 36 0,6 0 39 0,1-1 54 0,-6 0 57 0,-2-2 66 0,8 2 71 16,-7-3 77-16,-1 4 80 0,8-4 105 0,-6 4 146 0</inkml:trace>
  <inkml:trace contextRef="#ctx0" brushRef="#br0" timeOffset="-171191.95">17774 17779 0 0,'0'3'270'0,"-7"1"187"0,7 0 85 0,0-1 63 0,0-3 53 0,0 4 44 16,0-4 38-16,0 4 38 0,0-4 39 0,7 0 34 0,-7 3 33 0,0-3 3 0,6 0-887 15,-6 4 0-15,7-4 0 0,0 0 0 0,-7 3 0 0,6-3 0 0,0 0 0 16,2 0 0-16,4 0 0 0,-6 4 0 0,1-4 0 0,6 0 0 0,0 0 0 0,1 0 0 16,-2 0 0-16,1 0 0 0,0 0 0 0,0 0 0 0,7-4 0 0,-8 4 0 0,2-3-93 15,-1-1-440-15,0 1-113 0,6-1-93 0,-5 0-79 0,-2 1 29 0,2-1 43 16,-1 0 61-16,-7-2 61 0,8 0 53 0,-8 3 52 0,0-4 72 0,-6 3 77 0,6 1 76 16,-6 3 80-16</inkml:trace>
  <inkml:trace contextRef="#ctx0" brushRef="#br0" timeOffset="-170992.2">17982 17617 0 0,'0'-7'264'0,"-6"0"183"0,6 3 97 0,0 0 73 0,-6 4 58 0,6-3 51 0,-8 3 43 15,8 0 37-15,-6 3 34 0,6 1 29 0,-6 0 31 0,0-1-166 0,6 4-734 16,-7 0 0-16,0 5 0 0,7-6 0 0,-6 10 0 0,6-5 0 0,-7 4 0 0,7-1 0 16,0 5 0-16,0-1 0 0,0 0 0 0,0 3 0 0,0 2 0 0,0-1 0 0,0 0 0 15,0 4 0-15,7-4 0 0,-7 3 0 0,0 1 0 0,6-4 0 0,-6 4 0 16,0-4 0-16,7 3 0 0,-7-2 0 0,7-5 0 0,-7 0 0 0,6 0 0 0,-6-3-477 15,6-1-158-15,-6-3-102 0,6 0-97 0,-6-3 27 0,8-1 41 0,-8-3 60 0,6-4 61 16,0 0 59-16,-6-4 61 0,7 1 72 0,-7-9 74 0,6 6 79 0,-6-6 80 16,7-2 101-16,0-2 117 0</inkml:trace>
  <inkml:trace contextRef="#ctx0" brushRef="#br0" timeOffset="-170774.81">18262 17490 0 0,'7'-12'287'0,"0"4"192"0,-1 1 95 0,1 0 66 0,-7 4 53 15,6-5 46-15,0 4 43 0,-6 4 36 0,7-3 34 0,-7 3 33 0,0 0 27 0,0 0-382 16,0 3-530-16,7 1 0 0,-7 4 0 0,0-1 0 0,0 0 0 0,0 4 0 0,0 3 0 16,0 2 0-16,6-2 0 0,-6 4 0 0,0 1 0 0,0 3 0 0,0 0 0 15,6 4 0-15,-6-1 0 0,0 4 0 0,0-3 0 0,0 3 0 0,0-3 0 0,0 3 0 16,0-3 0-16,0 3 0 0,0-7 0 0,0 4 0 0,0 0 0 0,7-5 0 0,-7-3 0 16,0 5 0-16,0-9 0 0,-7 1 0 0,7-1-191 0,0-3-479 0,0-3-181 0,-6 0 5 15,6-2 31-15,0-2 41 0,0-4 48 0,0 0 57 0,-6-4 62 0,6 2 60 0,-7-7 62 16,7 2 84-16,-7-4 85 0,7-3 98 0,0 3 143 0</inkml:trace>
  <inkml:trace contextRef="#ctx0" brushRef="#br0" timeOffset="-170542.11">18419 17240 0 0,'6'-11'251'0,"-6"7"182"0,7-3 81 16,-7 4 58-16,6 3 47 0,-6-4 49 0,0 4 47 0,0 0 46 0,7 0 43 15,-7 4 32-15,0-4 31 0,6 3 28 0,-6-3-639 0,6 4-256 0,-6-1 0 16,8 1 0-16,-2 0 0 0,0-1 0 0,1 1 0 0,0 3 0 0,-1-3 0 0,7 3 0 15,-7 4 0-15,8-3 0 0,-2 3 0 0,2-1 0 0,-1 5 0 0,-1-4 0 16,2 7 0-16,-2-2 0 0,2 1 0 0,-1 1 0 0,0 1 0 0,0 4 0 0,-1-2 0 16,2 1 0-16,-1 4 0 0,0-1 0 0,0 1 0 0,-7 0 0 0,1 3 0 0,6-1 0 15,-7 3 0-15,1-2 0 0,-7 4 0 0,7-4 0 0,-7 4 0 0,0 0 0 0,0 0 0 16,-7 0 0-16,7-3 0 0,-7 2 0 0,1 1 0 0,0-3 0 0,-1 2-310 16,-6-5-353-16,6 2-177 0,-5-4 5 0,-2-2 30 0,2-2 44 0,-2 5 44 15,1-8 57-15,0-3 58 0,0 0 59 0,-7-1 59 0,8-7 91 0,-8 1 93 0,7-5 92 16,-7-3 138-16</inkml:trace>
  <inkml:trace contextRef="#ctx0" brushRef="#br0" timeOffset="-169891.28">19520 17490 0 0,'0'0'123'0,"0"-4"157"0,-7 4 60 16,7-4 63-16,-6 4 62 0,-1-4 49 0,7 4 45 0,-13 0 37 0,7-4 34 0,-2 4 27 15,2 0 25-15,-7 0 21 0,7 0 22 0,-7 4-242 0,0-4-291 0,-1 4-35 0,2-4 4 16,-2 8-27-16,2-6-33 0,-1 3-17 0,-1 2-16 0,2 0-6 0,-2 1-6 16,2-2-40-16,-1 2-16 0,6 3 0 0,-6-4 0 0,-1 4 0 0,8-3 0 0,0-1 0 15,0 4 0-15,-1-4 0 0,0 4 0 0,1-4 0 0,6 0 0 0,-7 2 0 0,7-2 0 16,0 4 0-16,0-4 0 0,7 0 0 0,-7 1 0 0,6-1 0 0,-6 0 0 16,7 1 0-16,0-5 0 0,-1 5 0 0,0-1 0 0,0 0 0 0,8 0 0 0,-8 1 0 15,8-4 0-15,-8 3 0 0,7 0 0 0,-7-3 0 0,8 3 0 0,-2-3 0 0,2 2 0 16,-1 0 0-16,-1-3 0 0,-5 0 0 0,6 5 0 0,1-5 0 0,-2 1 0 0,1 0 0 15,0-1 0-15,0 1-36 0,1-1-21 0,-2 1 0 0,-5 0 0 0,6 0 7 0,0-1 5 16,-7 1 25-16,8-1 24 0,-8 5 31 0,0-5 28 0,1 1 21 0,0 0 19 0,-7 3-70 16,6-3-33-16,-6 3 0 0,0 0 0 0,0 1 0 0,0-1 0 0,0 4 0 15,-6-4 0-15,-1 5 0 0,0-1 0 0,1-1 0 0,0 5 0 0,-8-4 0 0,2 4 0 16,-1-1 0-16,-1 1 0 0,2-1 0 0,-8 1 0 0,7 1 0 0,-7-2 0 0,8 0 0 16,-8 1 0-16,0 0 0 0,7-4 0 0,-7-1 0 0,8 1 0 0,-2 0 0 0,-5-3 0 15,6-1 0-15,0-3 0 0,7 3 0 0,-8-4 0 0,2-3 0 0,5 0 0 16,-6-3 0-16,6-1-623 0,1 1-165 0,0-1-73 0,6-7 17 0,-8 4 33 0,8-4 43 15,-6 0 50-15,6 0 69 0,0-4 72 0,0 0 77 0,6-2 78 0,-6 1 100 0,0-2 99 16</inkml:trace>
  <inkml:trace contextRef="#ctx0" brushRef="#br0" timeOffset="-169404.69">20027 17427 0 0,'0'-8'154'15,"0"5"168"-15,0 3 70 0,0-4 62 0,0 4 55 0,-6 0 51 0,6 0 45 16,0 0 42-16,-7 0 42 0,1 4 35 0,6-4 34 0,-6 3 34 0,-1 5 35 0,0 0-263 15,1 2-370-15,0-2-194 0,-1 2 0 0,0 5 0 0,1-3 0 0,-7 6 0 0,6-1 0 16,-6 2 0-16,7-1 0 0,-8 8 0 0,2-4 0 0,5 4 0 0,-6 3 0 16,0 4 0-16,7-4 0 0,-8 8 0 0,2-4 0 0,5 3 0 0,-6 1 0 0,6-1 0 15,-5 1 0-15,5 0 0 0,0 0 0 0,1 0 0 0,0-1 0 0,6 1 0 16,-7-5 0-16,7 1 0 0,0-3 0 0,0-1 0 0,0-3 0 0,0 0 0 16,7-5 0-16,-7 2 0 0,0-2 0 0,6-2-661 0,0-5-206 15,1 1 0-15,0-8 25 0,-1 4 41 0,0-7 38 0,1-1 67 0,6 1 69 16,-6-8 67-16,-1 1 68 0,8-4 87 0,-8-1 87 0,6-3 101 0,-5 0 142 15</inkml:trace>
  <inkml:trace contextRef="#ctx0" brushRef="#br0" timeOffset="-168808.53">20274 17764 0 0,'0'0'142'0,"-6"-4"156"0,6 0 61 0,0 1 57 16,-6 3 51-16,6-4 49 0,0 4 46 0,0 0 41 0,0 0 39 0,-6 0 31 0,6 0 26 15,0 0 25-15,-7 0 21 0,7 4-255 0,0-1-309 0,0 1-33 0,-7 3 10 0,7-4-18 16,0 9-21-16,0-4-20 0,-6 3-89 0,6-1-10 0,0 5 0 0,-7 0 0 16,7-1 0-16,-6 1 0 0,6 3 0 0,0 0 0 0,-6 5 0 0,6-5 0 0,0 4 0 15,0 0 0-15,-8 0 0 0,8-4 0 0,-6 5 0 0,6-1 0 0,-6-5 0 0,6 1 0 16,0 1 0-16,0-4 0 0,-6-1 0 0,6 1 0 0,0-4 0 0,-8 0 0 0,8 1 0 15,0-5 0-15,0 0 0 0,0-3 0 0,-6-1 0 0,6-3 0 0,0 0 0 16,0 0 0-16,0 0 0 0,0-3 0 0,0-1 0 0,0 0 0 0,6-4 0 0,-6-2 0 0,0 2 0 16,0-3 0-16,8-3 0 0,-8 3 0 0,0-4 0 0,6-3 0 0,-6 3 0 15,6-3-44-15,0 0-28 0,2 0 1 0,-2-5 2 0,0 5 10 0,1-4 7 16,6 4 7-16,-6-1 9 0,-1 1 7 0,6-1 8 0,-4 5 6 0,4-4 3 0,2 3 5 16,-8 4 3-16,7-4 0 0,0 4-1 0,-6 4 2 0,5-4 5 0,-5 4 5 0,6 3 11 15,-6 1 10-15,5-1 12 0,-5 4 17 0,0 0 15 0,-1 4 14 0,0-1 15 16,2 4 12-16,-2 1-89 0,0-1-24 0,1 4 0 0,-7 0 0 0,6 4 0 0,-6-1 0 0,0 1 0 15,7-1 0-15,-7 6 0 0,0-3 0 0,7 1 0 0,-7 1 0 0,0-1 0 16,0 4 0-16,0-4 0 0,0 2 0 0,0-2 0 0,6-4 0 0,-6 4 0 0,0-3 0 16,0-1 0-16,0-3 0 0,6 0 0 0,-6 1 0 0,0-5 0 0,0 3 0 0,6-2 0 15,-6 0 0-15,8-4 0 0,-8-2 0 0,6 3 0 0,-6-5 0 0,0 3 0 0,6-3-300 16,-6-3-148-16,7 3-165 0,-7-5-165 0,7 5 2 0,-1-2 30 0,-6-2 42 16,7-4 47-16,-1 0 43 0,0 1 46 0,1 0 49 0,0-4 52 0,-1 1 82 0,-6-2 82 15,6 1 86-15,1-3 121 0</inkml:trace>
  <inkml:trace contextRef="#ctx0" brushRef="#br0" timeOffset="-168591.15">20724 17965 0 0,'0'4'212'0,"-6"0"174"0,6 3 77 0,0-3 63 0,-6-1 54 0,6-3 51 0,0 4 46 16,0 0 41-16,0-4 38 0,-8 3 38 0,8-3 38 0,0 0 34 0,0 0-116 0,0 4-750 15,0-4 0-15,8 4 0 0,-8-4 0 0,6 0 0 0,-6 3 0 0,6-3 0 0,1 0 0 16,-1 4 0-16,7-4 0 0,-6 0 0 0,6 4 0 0,0-4 0 0,-7 0 0 15,14 0 0-15,-7 3 0 0,0-3 0 0,0 0 0 0,1-3 0 0,-2 3 0 0,1 0 0 0,7-4-159 16,-8 0-300-16,2 4-70 0,-1-3-139 0,0-1-138 0,-7 0 19 0,7-3 44 16,-6 3 57-16,6 1 57 0,-7-1 51 0,1 0 49 0,0-3 70 0,-1 3 71 0,-6 0 70 15,6 1 68-15,1-1 85 0,-7 1 127 0</inkml:trace>
  <inkml:trace contextRef="#ctx0" brushRef="#br0" timeOffset="-168358.76">21109 17756 0 0,'0'-7'201'0,"6"0"181"0,-6 0 87 0,0-1 72 0,0 4 67 0,0 1 56 0,0-1 55 16,0 1 42-16,0-1 39 0,0 0 29 0,0 4 33 0,0 0 27 0,7 0-423 0,-7 0-466 16,0 0 0-16,6 0 0 0,-6 4 0 0,0-4 0 0,0 4 0 0,0 3 0 0,6-4 0 15,-6 5 0-15,0-1 0 0,0 4 0 0,0 0 0 0,0-1 0 0,8 6 0 16,-8-1 0-16,0-1 0 0,0 4 0 0,0 1 0 0,6-1 0 0,-6 4 0 0,0 0 0 16,0 0 0-16,0 0 0 0,0 4 0 0,0-1 0 0,0 1 0 0,0-1 0 0,0 1 0 15,0-1 0-15,0 1 0 0,0 0 0 0,-6-1 0 0,6-3 0 0,0 5 0 16,0-6 0-16,-8 1 0 0,8-3 0 0,-6 3 0 0,6-5-449 15,-6 3-427-15,6-6-1 0,0 1 28 0,-7-4 37 0,7-4 40 0,0 0 51 16,0-3 57-16,0 0 74 0,0-4 78 0,7 0 86 0,-1 0 90 16,0-4 108-16,2 0 149 0</inkml:trace>
  <inkml:trace contextRef="#ctx0" brushRef="#br0" timeOffset="-168225.37">21402 18269 0 0,'6'0'229'0,"0"-3"172"0,-6 3 93 0,8 3 71 0,-8-3 62 16,6 4 48-16,-6-4 39 0,0 7 29 0,0-3 25 0,0 3 0 0,-6 1-8 15,6-1-21-15,-8 4-31 0,8 0-708 0,-6-1 0 0,0 2-255 0,-1-1-365 16,1 4-102-16,-1-4-80 0,0 0 10 0,1 0 23 0,0-4 34 0,-1 0 40 16,0 1 59-16,1-5 63 0,0 1 64 0,-1-4 69 0,1 0 100 15,-1-4 107-15</inkml:trace>
  <inkml:trace contextRef="#ctx0" brushRef="#br0" timeOffset="-167824.95">21935 17830 0 0,'0'-7'168'0,"0"-5"170"0,0 5 74 0,8 0 61 0,-8 3 52 0,0-3 59 16,0 3 57-16,-8-2 46 0,8 0 43 0,0 3 32 0,0 0 30 0,-6 3 27 0,6-4 29 15,-6 4-436-15,6 0-412 0,-7 4 0 0,7-1 0 0,-6 0 0 0,6 6 0 0,-7-2 0 0,1 0 0 16,6 4 0-16,-7 0 0 0,1 4 0 0,6-1 0 0,-6 1 0 0,-2 3 0 15,2 1 0-15,6 2 0 0,-6-2 0 0,-1 3 0 0,0 0 0 0,1 0 0 0,6 0 0 16,-7 0 0-16,1 0 0 0,0 0 0 0,-1-1 0 0,7 2 0 0,-7-1 0 0,1-4 0 16,6 4 0-16,-6-3 0 0,-1-1-3 0,7 0-374 0,-7-3-57 15,1-1-56-15,6-3-140 0,-7 1-141 0,7-5 19 0,-6 0 41 0,6-3 47 16,-7-1 47-16,7-3 46 0,0-3 46 0,-6 3 67 0,6-8 71 0,0 1 66 0,0-4 66 16,0 0 79-16,0-4 127 0</inkml:trace>
  <inkml:trace contextRef="#ctx0" brushRef="#br0" timeOffset="-167608.38">21943 17770 0 0,'12'-10'137'0,"-5"3"169"0,-1-4 80 0,1 4 66 0,-1 3 60 0,1-4 59 16,-7 5 56-16,6-1 45 0,0 4 45 0,-6-3 42 0,8 3 39 0,-8 3 34 0,6 1 33 15,-6 3-308-15,6-3-557 0,1 3 0 0,-7 4 0 0,7-4 0 0,-1 4 0 16,-6 4 0-16,6-4 0 0,1 4 0 0,-1 0 0 0,1 3 0 0,0 0 0 0,-1 4 0 16,0 0 0-16,1 1 0 0,-7-2 0 0,7 1 0 0,-1 4 0 0,0-1 0 0,-6 1 0 15,7-4 0-15,0 3 0 0,-7 1 0 0,6-4 0 0,-6 4 0 0,0-5 0 16,7 1 0-16,-7 1 0 0,0-5 0 0,0 0 0 0,0 1 0 0,-7-4 0 15,7-1-88-15,-6 0-278 0,-1-3-40 0,0 1-36 0,7-5-100 16,-12 0-101-16,5-3-38 0,0 0-22 0,-5-4 33 0,-2 0 42 0,1-4 42 16,1 0 45-16,-2 1 66 0,2-4 67 0,-2-4 64 0,1-1 65 0,0 1 61 0,0-3 71 15</inkml:trace>
  <inkml:trace contextRef="#ctx0" brushRef="#br0" timeOffset="-167474.95">21858 18171 0 0,'-7'-12'158'0,"7"6"168"0,-7 1 70 16,7-2 61-16,0 3 56 0,0 1 49 0,7-1 50 0,-7 1 50 0,0 3 50 15,0-4 40-15,0 4 39 0,7 0 37 0,-7-4 34 0,6 4-302 0,-6 0-560 0,6-3 0 16,-6 3 0-16,8 0 0 0,-2 0 0 0,0 0 0 0,1 0 0 0,-1 0 0 0,1 0 0 15,-1 0 0-15,7 0 0 0,1 0 0 0,-8-5 0 0,7 5 0 0,0-3-72 0,0 3-572 16,-1-3-192-16,-4-1-5 0,11 0 26 0,-6 0 31 0,0-3 37 0,7 0 56 0,-8 0 60 16,8-1 65-16,-7-2 69 0,0 2 78 0,6-3 82 0,-5 0 107 0,-2 0 149 15</inkml:trace>
  <inkml:trace contextRef="#ctx0" brushRef="#br0" timeOffset="-167225.11">22346 18038 3 0,'-6'0'291'0,"6"0"166"0,-7 0 101 15,7 0 70-15,-7 0 57 0,7-3 47 0,-6 3 41 0,6-4 35 0,0 4 32 0,0 0 32 16,0 0 32-16,0-4-264 0,0 4-640 0,0 0 0 0,0 0 0 0,0 0 0 16,0-3 0-16,6 3 0 0,1 3 0 0,0-3 0 0,-1 0 0 0,1 4 0 0,-1-4 0 15,7 4 0-15,0-4 0 0,0 3 0 0,0-3 0 0,0 0 0 0,7 4 0 0,0-4 0 0,-1 0 0 16,1 0 0-16,-2 0 0 0,9 0 0 0,-7-4 0 0,6 4 0 0,-7-3 0 15,7 3 0-15,0-4 0 0,-6 0 0 0,6 1 0 0,-7-1 0 0,1 1-119 0,-1-1-561 16,-6 0-183-16,7 1 2 0,-7-1 27 0,0 4 46 0,0-4 48 0,-7 4 69 0,7 0 71 16,-6 0 60-16,0 0 59 0,-1 0 82 0,-6 0 83 0,6 0 97 0,1 0 139 15</inkml:trace>
  <inkml:trace contextRef="#ctx0" brushRef="#br0" timeOffset="-166508.52">22997 18020 0 0,'0'-3'95'0,"0"-5"144"0,-6 1 53 0,6 3 55 0,0-3 56 0,-7 0 59 0,7-1 58 16,-6 1 44-16,-1-1 39 0,1 1 28 0,0-4 25 0,-2 4 22 0,2 0 25 15,0 0-217-15,-1-1-259 0,1 0-30 0,-7 1 1 0,6 0-34 0,1 3-38 16,-8 1-42-16,8-1-40 0,-7 0-21 0,6 4-17 0,1 0-3 0,-7 0-3 0,7 4-1 16,-1 0-1-16,-6-1-4 0,7 8-4 0,-8-4 1 0,8 4 2 0,-1 5 7 0,-6-2 7 15,7 0 2-15,-1 5 4 0,1-1 3 0,0 1 4 0,-2-1 1 0,2 5 1 0,0-5 1 16,6 3-1-16,0-2-1 0,-7 2 1 0,7-2-4 0,0-1-5 0,0 0 0 0,7-2-4 15,-7-2 0-15,0 1-1 0,6-4-3 0,0 3-3 0,-6-7 1 0,8 4-1 16,-2-3 1-16,0-1 0 0,1-3-3 0,-1 0-2 0,7-4 1 0,-6 3-2 0,-1-3-4 16,8-3-6-16,-8-1-3 0,7 0-6 0,-6-3-5 0,5-1-8 0,1-3-4 0,-6 0-8 15,6-4-4-15,0 1-8 0,-6 0-5 0,6-5-2 0,0-3-6 0,-7 1-2 16,7-2-3-16,-7 1-3 0,8-3 2 0,-8-4 4 0,7 2 5 0,-6-2 6 0,-1 0 14 16,1 0 16-16,-1-1 20 0,0 1 23 0,2 0 20 0,-2 0 21 0,0-1 21 0,1 1 22 15,-7 3 31-15,7-3 32 0,-7 7 23 0,0-4 21 0,6 3 13 0,-6 5-23 16,0 1-191-16,0-1 0 0,0 3 0 0,0 4 0 0,0 0 0 0,0 0 0 15,0 3 0-15,-6 4 0 0,6-2 0 0,0 2 0 0,0 4 0 0,0-4 0 0,0 4 0 0,-7 4 0 16,7-4 0-16,0 4 0 0,-7 2 0 0,7 2 0 0,0-1 0 0,-6 1 0 16,6 6 0-16,0-3 0 0,-6 4 0 0,6 3 0 0,0 0 0 0,-8 5 0 0,8 2 0 15,0 1 0-15,0-1 0 0,-6 5 0 0,6 3 0 0,0 0 0 0,0 0 0 0,0 3 0 16,0-2 0-16,6 2 0 0,-6 1 0 0,0-1 0 0,0 1 0 0,8-4 0 16,-8 0 0-16,6 0 0 0,-6-4 0 0,6 1 0 0,1-5 0 0,0 1 0 15,-7-4 0-15,6-4-180 0,0 0-479 0,-6-6-192 0,7-1 5 0,-1-1 28 16,1-6 46-16,0-4 46 0,-1-4 60 0,0 1 60 0,1-4 59 0,0-4 60 15,-1-5 83-15,0 2 84 0,8-4 96 0,-8 3 139 0</inkml:trace>
  <inkml:trace contextRef="#ctx0" brushRef="#br0" timeOffset="-166273.71">23336 18068 0 0,'0'4'228'0,"0"-4"177"0,0 4 73 0,0-4 67 0,0 0 65 16,-6 0 54-16,6 0 51 0,0 0 41 0,0 0 37 0,0 0 35 0,0 0 36 16,0 0 28-16,0 0-479 0,6 0-413 0,-6 0 0 0,6 0 0 0,-6 0 0 0,7 0 0 15,-1 0 0-15,-6 0 0 0,7 0 0 0,6 3 0 0,-7-3 0 0,2 0 0 0,4 0 0 16,1 0 0-16,-6 0 0 0,6 0 0 0,-1 0 0 0,2-3 0 0,-2 3 0 16,2 0 0-16,5-4 0 0,-5 0 0 0,-2 0 0 0,2 0 0 0,-2 2 0 0,1-2 0 15,1-4-311-15,-2 4-263 0,2-3-122 0,-8 3-63 0,7 0-47 0,-6-3 40 0,-1 4 48 16,1-5 62-16,-1 5 63 0,0-5 45 0,-6 5 47 0,7-1 78 0,-7 4 78 0,0 0 82 15,7-4 82-15</inkml:trace>
  <inkml:trace contextRef="#ctx0" brushRef="#br0" timeOffset="-166025.45">23779 17756 0 0,'0'-7'206'0,"0"3"186"0,6 1 91 16,-6-1 79-16,0 1 72 0,0-1 55 0,0 4 50 0,0 0 44 0,0 0 36 0,0 0 35 15,0 0 29-15,0 0 27 0,0 0-673 0,-6 4-237 0,6-1 0 0,0 4 0 0,0 1 0 16,0-1 0-16,0 3 0 0,0 2 0 0,0-1 0 0,0 4 0 0,0 0 0 16,0-1 0-16,0 1 0 0,0 3 0 0,0 4 0 0,0-4 0 0,0 1 0 0,-7 3 0 15,7 0 0-15,0 0 0 0,0 0 0 0,0-1 0 0,0 1 0 0,0 1 0 0,0-1 0 16,0 0 0-16,-6-1 0 0,6-2 0 0,0 2 0 0,0-1 0 0,0-2 0 16,-6-4 0-16,6 1 0 0,0-1 0 0,0-3-444 0,-8-3-277 0,8-1-133 15,0-3 12-15,0-4 34 0,0 0 44 0,0 0 48 0,0 0 68 0,0-4 67 0,0-3 60 16,0 3 60-16,0-7 95 0,0 0 94 0,0 0 106 0,0-3 139 0</inkml:trace>
  <inkml:trace contextRef="#ctx0" brushRef="#br0" timeOffset="-165741.34">23902 17342 0 0,'0'-14'235'15,"7"3"172"-15,-7 0 68 0,0 0 57 0,0 4 50 0,7-4 56 0,-7 3 50 0,0 1 46 0,0 0 38 16,6 3 33-16,-6 0 29 0,0 0 32 0,0 1-243 0,0 3-623 0,0-4 0 15,0 4 0-15,0 0 0 0,7 4 0 0,-7-4 0 0,6 0 0 0,1 3 0 16,-1 1 0-16,1 0 0 0,-1 0 0 0,0 3 0 0,2 0 0 0,4 1 0 0,-5-1 0 16,6 4 0-16,0 0 0 0,-7 3 0 0,8-3 0 0,-2 8 0 0,2-4 0 0,-2 3 0 15,1 0 0-15,-6 0 0 0,6 4 0 0,0 0 0 0,0 5 0 0,-7-2 0 16,7 0 0-16,-6 1 0 0,0 3 0 0,-1 0 0 0,0 1 0 0,2 3 0 0,-2 0 0 16,-6 0 0-16,6 4 0 0,-6-4 0 0,0 3 0 0,0 4 0 0,0-3 0 0,0 3 0 15,0 1 0-15,-6 0 0 0,0-2 0 0,-2 1 0 0,2 4 0 0,0 1 0 16,-1-2 0-16,-6 1 0 0,0 1 0 0,0-2 0 0,0 1 0 15,-7-1-865-15,7-1-14 0,-6 1 19 0,0-2 31 0,-1-1 32 16,0-3 45-16,1-1 49 0,-7 1 67 0,6-7 72 0,1-1 78 0,-7-4 84 16,6-2 116-16,1-9 154 0</inkml:trace>
  <inkml:trace contextRef="#ctx0" brushRef="#br0" timeOffset="-161825.24">1303 1296 0 0,'0'-14'175'15,"0"-1"169"-15,7-3 74 0,-7 3 63 0,0 1 59 0,0 3 67 0,0-1 68 16,0 2 52-16,0 3 47 0,0-1 32 0,0 0 33 0,0 6 25 0,-7-2 27 16,7 4-841-16,0 0-50 0,0 0 0 0,-7 6 0 0,7 2 0 0,-6 0 0 15,0 6 0-15,-1 1 0 0,7 3 0 0,-7 4 0 0,-5 0 0 16,5 3 0-16,1 1 0 0,-1 4 0 0,0 2 0 0,-5 1 0 0,4 1 0 0,-4-1 0 15,6 3 0-15,-1 1 0 0,0-5 0 0,-6 2 0 0,7-1 0 0,0-4 0 16,-2 0 0-16,2 1 0 0,0-5 0 0,0 1 0 0,-1-4 0 0,7-4 0 0,-7 4 0 16,1-8 0-16,-1 2 0 0,7-2-427 0,-6-3-145 0,-1 0-116 0,7-4-61 0,-7 1-45 15,7-5 44-15,0 1 56 0,0-4 59 0,-6-4 60 0,6 1 39 0,0-1 42 16,-6-7 68-16,6 3 74 0,0-6 85 0,0 0 87 0</inkml:trace>
  <inkml:trace contextRef="#ctx0" brushRef="#br0" timeOffset="-161608.43">1219 1282 0 0,'12'-25'177'0,"-5"2"173"0,6 1 79 0,-6 4 65 16,-1 0 59-16,7 4 70 0,-13 2 72 0,7 1 57 0,-1 4 50 16,0 3 37-16,1 0 31 0,0 4 32 0,-1 4-197 0,1 3-705 0,-1 0 0 15,0 4 0-15,1 5 0 0,6-2 0 0,-7 8 0 0,2 0 0 0,4 4 0 16,-5-1 0-16,6 9 0 0,0-2 0 0,-1 1 0 0,2 7 0 0,-1-3 0 16,0 3 0-16,0-3 0 0,0 3 0 0,0 1 0 0,0-5 0 0,-6 1 0 0,5-1 0 0,1-2 0 15,-6-1 0-15,0-4 0 0,-1-4 0 0,8 1 0 0,-14-4 0 0,6 0 0 16,0-4 0-16,-6 1 0 0,7-8 0 0,-7 4-159 0,0-5-306 0,0-3-76 15,0 1-129-15,0-5-124 0,-7 1 23 0,7-4 47 0,-6 3 50 0,0-3 48 0,-2-3 45 0,-4-1 46 16,5 1 61-16,-6-1 64 0,6-3 81 0,-12 0 80 0,6 0 90 0,0-1 129 16</inkml:trace>
  <inkml:trace contextRef="#ctx0" brushRef="#br0" timeOffset="-161458.7">1205 1688 0 0,'0'-10'221'0,"0"2"191"0,-6-3 100 15,6 4 77-15,0 3 69 0,6-3 51 0,-6 3 48 0,0 4 41 0,0-3 39 0,6 3 34 16,-6 0 31-16,0 0 23 0,8 0-925 0,-2 0 0 0,-6 0 0 0,6 3 0 15,1-3 0-15,0 4 0 0,-1-4 0 0,1 0 0 0,5 4 0 0,-5-4 0 0,6 3 0 16,-7-3 0-16,14 0 0 0,-7 0 0 0,0 0 0 0,0 0 0 0,7-3 0 16,-7-1 0-16,6 4 0 0,-6-7-80 0,7 3-805 0,-7 0-4 0,6-3 26 0,-6 3 31 15,1-3 39-15,5-4 46 0,-6 3 52 0,0 2 71 0,0-2 74 0,0-3 80 0,1 4 84 16,-8-4 119-16,7 3 157 0</inkml:trace>
  <inkml:trace contextRef="#ctx0" brushRef="#br0" timeOffset="-161209.27">1700 1535 0 0,'0'3'291'0,"0"1"188"0,0 3 88 0,0-3 65 0,-6 3 56 16,6-3 47-16,0-1 43 0,0 1 36 0,0 0 33 0,0-1 27 0,0-3 27 0,0 5-316 15,0-5-585-15,0 3 0 0,0-3 0 0,0 3 0 0,0-3 0 0,0 0 0 0,6 0 0 16,1 0 0-16,0 0 0 0,-1 0 0 0,0 0 0 0,1 0 0 0,6-3 0 0,0 3 0 15,0-3 0-15,0-2 0 0,1 2 0 0,4-1 0 0,2-3 0 0,-7 3 0 16,7-3 0-16,-1 0 0 0,1-1 0 0,0 1 0 0,-8-4-470 16,8 4-349-16,-1-1-53 0,-5-3 20 0,4 4 35 0,-4 4 41 0,-1-5 46 15,0 5 65-15,-6-1 67 0,5 4 73 0,-4-4 78 0,-2 4 112 0,0 0 113 16</inkml:trace>
  <inkml:trace contextRef="#ctx0" brushRef="#br0" timeOffset="-160675.33">2442 1388 0 0,'0'-7'212'15,"0"3"177"-15,0-3 77 0,-6 3 61 0,6-3 56 0,-6 3 44 0,-1 1 42 16,1-5 35-16,-1 1 31 0,1 3 34 0,-1-3 32 0,-5 0 24 0,4 3 24 16,2-3-814-16,0-1-35 0,-8 4 0 0,8-3 0 15,0 3 0-15,-7 1 0 0,6-1 0 0,-6 0 0 0,7 4 0 0,-1 0 0 16,-6 0 0-16,7 8 0 0,-1-5 0 0,1 8 0 0,-1 5 0 0,0-6 0 16,7 9 0-16,-6-1 0 0,0 0 0 0,6 8 0 0,0-4 0 0,-8 4 0 0,8 3 0 15,0-4 0-15,0 5 0 0,8-1 0 0,-8 1 0 0,0-5 0 0,6 1 0 0,-6-1 0 16,6-3 0-16,1 0 0 0,-7-3 0 0,7-1 0 0,-1-4 0 0,1 1 0 15,-7-4 0-15,6-4 0 0,0 4 0 0,1-7 0 0,0 0 0 0,-1-4 0 0,0-4 0 16,1 0 0-16,0 1 0 0,-1-5 0 0,1-2 0 0,5-1 0 0,-5-4-29 16,0-3-13-16,-1 4-5 0,0-6-7 0,2-2-8 0,-2 1-9 0,0-1-6 15,7-4-8-15,-13-4 2 0,7 5 2 0,-1-8 0 0,1 4 2 16,-1-4 9-16,0 0 8 0,-6-4 17 0,8 4 18 0,-8-3 20 0,6-2 19 16,-6 3 25-16,6-2 23 0,-6 4 27 0,0-4 23 0,7 4 14 15,-7 4 12-15,0 0 3 0,0 7 3 0,0-3 2 0,0 5-133 16,0 2-11-16,0 7 0 0,0 0 0 0,0 4 0 0,0 7 0 0,0 0 0 15,0 7 0-15,0 4 0 0,7 4 0 0,-7 3 0 0,0 4 0 0,0 4 0 16,6 3 0-16,-6 5 0 0,6-2 0 0,1 9 0 0,-1-1 0 0,1 3 0 16,0 6 0-16,-1-2 0 0,0-3 0 0,1 4 0 0,0-1 0 0,6-3 0 15,-7 0 0-15,0 0 0 0,8-7 0 0,-8-1 0 0,0-3-96 0,2 0-321 0,-2-7-90 0,7-1-89 16,-7-3-88-16,1 0-81 0,-1-6 33 0,1-2 47 0,-1-3 45 0,-6-1 44 16,6-6 43-16,2 0 45 0,-8 0 70 0,0-4 74 0,0-4 77 0,6 4 77 15,-6-8 98-15,0 2 111 0</inkml:trace>
  <inkml:trace contextRef="#ctx0" brushRef="#br0" timeOffset="-160458.55">2742 1524 0 0,'0'7'248'0,"7"-3"193"0,-7-1 101 0,7 1 73 0,-7 0 63 16,6 3 48-16,-6-3 44 0,6-1 36 0,1 1 35 0,-7-1 30 0,6 1 29 0,1-4-147 15,0 4-753-15,-1-1 0 0,-6-3 0 0,6 0 0 0,8 0 0 0,-8 5 0 16,0-5 0-16,8 0 0 0,-8 0 0 0,7-5 0 0,-7 5 0 0,8 0 0 0,-2 0 0 15,2-3 0-15,-1-1 0 0,7 4 0 0,-8-4 0 0,2 1 0 0,-2-4 0 0,1 3 0 16,7-3-215-16,-7 3-460 0,0-3-182 0,0-1 2 0,0 1 32 16,0 0 44-16,1-1 47 0,-2 5 62 0,1-5 66 0,-6 5 64 0,6-1 64 15,-7 1 90-15,0-1 89 0,2 4 89 0,-2-4 134 0</inkml:trace>
  <inkml:trace contextRef="#ctx0" brushRef="#br0" timeOffset="-160208.64">3283 1153 5 0,'0'-7'305'15,"0"0"166"-15,0 3 92 0,0-3 67 0,0 7 57 0,0-4 47 0,0 1 44 16,0 3 34-16,0 3 35 0,-6 1 28 0,6 0 27 0,0 3-320 16,0 4-582-16,0 1 0 0,0 2 0 0,0 0 0 0,0 8 0 0,0 0 0 15,0 1 0-15,0 5 0 0,0-1 0 0,6 5 0 0,-6 1 0 0,0 0 0 0,0 4 0 16,7 0 0-16,-7-1 0 0,6 1 0 0,-6 0 0 0,0-5 0 0,6 5 0 0,-6-8 0 15,0 4 0-15,7-3 0 0,-7-2 0 0,0 2 0 0,7-4 0 0,-7-5 0 0,0 6 0 16,0-9 0-16,6 4 0 0,-6-8 0 0,0 5 0 0,0-4-75 0,0-5-588 16,0 1-98-16,0 0-91 0,0 1 20 0,0-5 36 0,0 0 47 0,-6-3 54 15,6 3 67-15,0-7 69 0,0 4 67 0,0-4 66 0,0 0 99 0,-7 0 100 0</inkml:trace>
  <inkml:trace contextRef="#ctx0" brushRef="#br0" timeOffset="-159125.48">4267 1260 0 0,'6'0'145'0,"0"0"170"0,-6 0 79 16,7-3 62-16,0 3 53 0,-7-4 48 0,6 4 43 0,-6-4 50 0,0 4 53 15,0-4 40-15,0 4 42 0,0-3 31 0,0 3 30 0,0-4-259 16,-6 4-502-16,6 0-85 0,-7-4 0 0,7 1 0 0,-7 3 0 16,7-4 0-16,-6 0 0 0,0 4 0 0,6-3 0 0,-8-1 0 0,2 4 0 15,0-4 0-15,0 4 0 0,-1-3 0 0,0-1 0 0,1 4 0 0,-7 0 0 16,7-4 0-16,-8 4 0 0,8 4 0 0,-8-4 0 0,2 4 0 16,-1-1 0-16,-1 5 0 0,2-5 0 0,-2 8 0 0,2 0 0 15,-1 1 0-15,-1 2 0 0,2 0 0 0,-2 1 0 0,-5 7 0 0,12-3 0 0,-6-1 0 16,1 7 0-16,-2-2 0 0,8-2 0 0,-8 2 0 0,8 2 0 0,0-3 0 15,6 0 0-15,-7 4 0 0,7-5 0 0,-6-2 0 0,6 3 0 0,0-4 0 0,6 1 0 16,-6-1 0-16,7-3 0 0,-7-1 0 0,6 1 0 0,0-4 0 0,2 4 0 16,-2-8 0-16,6 4 0 0,-4 0 0 0,4-4 0 0,-5 1 0 0,6-2 0 0,0-1 0 15,0 2 0-15,0-4 0 0,0 1 0 0,0 0 0 0,0-1 0 0,1 1 0 0,-2-4 0 16,1 0 0-16,0 4 0 0,0-4 0 0,1 0 0 0,-2 0 0 0,2 0 0 0,-2 0 0 16,1 0 0-16,1 0 0 0,-8 0 0 0,6 0 0 0,-4-4 0 0,4 4 0 15,-5 0 0-15,6 0 0 0,-6-4 0 0,-1 4-27 0,0-3-385 0,1 3-63 0,0 0-67 16,-1-4-121-16,0 4-122 0,-6-4 32 0,7 4 52 0,0-3 54 0,-7 3 53 0,6-4 42 15,-6 4 42-15,0 0 69 0,0 0 72 0,0 0 65 0,0 0 69 0,0-3 83 16,-6-2 123-16</inkml:trace>
  <inkml:trace contextRef="#ctx0" brushRef="#br0" timeOffset="-158892">4019 1608 0 0,'-7'0'216'15,"7"0"180"-15,0 0 86 0,0 0 71 0,-6 0 61 0,6 0 58 0,0 0 55 16,0 0 44-16,0 0 43 0,0 4 33 0,6-4 31 0,-6 0 29 0,0 3-593 16,7-3-314-16,-7 0 0 0,7 0 0 0,-1 0 0 0,0 0 0 0,1 0 0 0,0 0 0 15,-1 0 0-15,7 0 0 0,-6 0 0 0,6-3 0 0,-1 3 0 0,-4-4 0 0,10 4 0 16,-11-4 0-16,6 1 0 0,6-1 0 0,-5 1 0 0,-2-2 0 0,2 2 0 16,-1 0 0-16,0-2 0 0,0 2 0 0,-1-5 0 0,-4 5 0 0,4-1 0 0,-5-3 0 0,6 3-355 15,-6 1-337-15,5-5-163 0,-5 5 7 0,0-1 30 0,-1 0 47 16,0 1 50-16,1-1 66 0,0 0 67 0,-1 1 64 0,-6-1 62 0,7 0 90 0,-7 4 90 15,0-3 90-15,0-1 136 0</inkml:trace>
  <inkml:trace contextRef="#ctx0" brushRef="#br0" timeOffset="-158125.6">1870 2425 0 0,'6'-8'152'15,"0"1"172"-15,1 0 78 0,0 3 64 0,-1-3 54 0,1 3 55 0,-1 1 49 16,1-1 51-16,0 0 49 0,5 4 43 0,-6-3 42 0,2 3 39 0,4 3 36 0,-5-3-463 15,6 4-421-15,0 0 0 0,-1-1 0 0,8-3 0 0,-6 4 0 0,-1 0 0 0,7-4 0 16,-2 3 0-16,2 1 0 0,-1-4 0 0,1 3 0 0,0-3 0 0,6 0 0 16,-7 0 0-16,7 0 0 0,-6 0 0 0,6-3 0 0,-7 3 0 0,8-4 0 15,-1 1 0-15,-6-1 0 0,5-3 0 0,1 3 0 0,-6-3 0 0,6 3 0 0,-7-3 0 16,7-1 0-16,-6 1 0 0,-1 0 0 0,1 3 0 0,0-3 0 0,-1 0 0 0,1-1 0 16,-8 5 0-16,2-5 0 0,5 5 0 0,-12-2 0 0,6-2 0 0,0 4 0 15,-6-1 0-15,-1 0 0 0,0 4 0 0,1-3 0 0,0-1 0 0,-7 4 0 0,6-4 0 16,-6 4 0-16,0 0-340 0,0 0-119 0,0 0-102 0,-6 0-102 0,6 0-48 15,0 4-36-15,-7 0 37 0,7-1 48 0,-7 1 42 0,1 0 46 0,0 3 50 0,-1-4 51 16,0 5 78-16,1 0 79 0,-7-1 78 0,6 0 78 0</inkml:trace>
  <inkml:trace contextRef="#ctx0" brushRef="#br0" timeOffset="-157875.77">2391 2608 0 0,'0'-3'208'0,"-6"3"179"0,6-4 85 0,0 1 71 0,-8 3 64 0,8-4 58 0,0 0 57 15,0 0 44-15,-6 0 40 0,6 0 32 0,0 4 29 0,-6-3 26 0,6 3-476 16,0 0-417-16,0 0 0 0,0 0 0 0,0 0 0 0,0 0 0 0,0 0 0 0,0 3 0 16,0 1 0-16,0 0 0 0,6 4 0 0,-6 3 0 0,0-4 0 0,0 8 0 15,6-1 0-15,-6 1 0 0,8 3 0 0,-8 1 0 0,6 2 0 0,-6 5 0 0,6 0 0 16,1 3 0-16,-7 4 0 0,6-4 0 0,1 8 0 0,-7-4 0 0,6 3 0 16,1-3 0-16,-7 4 0 0,6-4 0 0,0 0 0 0,-6 3 0 0,8-2 0 0,-8-5 0 15,6 0 0-15,-6 0 0 0,6-3 0 0,-6 0 0 0,0 0 0 0,0-4 0 16,0-4 0-16,0 1 0 0,0-5-116 0,0 0-420 0,0-3-118 0,0 0-85 0,0 1-74 15,-6-5 33-15,6-3 43 0,-6-4 55 0,6 0 55 0,0 0 53 0,-8-8 54 16,2 0 72-16,0-3 76 0,6-3 79 0,-7 0 84 0</inkml:trace>
  <inkml:trace contextRef="#ctx0" brushRef="#br0" timeOffset="-157709.09">2358 2740 0 0,'7'-26'182'16,"-7"1"182"-16,0 6 91 0,6-3 84 0,-6 7 78 0,6 1 60 0,-6 3 53 15,0 1 37-15,0-2 33 0,0 8 26 0,0-3 27 0,0 3 25 0,0 4-375 0,0 0-503 16,0 0 0-16,-6 4 0 0,6-1 0 0,-6 1 0 0,-1 0 0 0,0 4 0 0,1-1 0 15,0 4 0-15,-1 0 0 0,1-1 0 0,-1 2 0 0,0-1 0 0,1 3 0 16,0-3-300-16,-8 4-147 0,8-1-76 0,0 1-74 0,-1 0-87 0,1 0-78 16,-1-4 31-16,0 3 53 0,1-3 47 0,0 0 50 0,-2 0 60 0,8-3 58 0,-6-1 69 0,0 0 69 15,6-3 68-15,-6 0 68 0,6-4 83 0,0 0 104 0</inkml:trace>
  <inkml:trace contextRef="#ctx0" brushRef="#br0" timeOffset="-157575.05">2241 2748 0 0,'13'-16'67'0,"0"5"149"0,0-3 68 0,-7 3 72 15,8 0 72-15,-2 4 58 0,2-4 52 0,-1 3 46 0,-1 1 42 0,2 0 42 0,-2-1 40 16,2 4 43-16,-1 1 43 0,-7 0-183 0,7-1-228 0,0 0-50 0,1 4-24 15,-2 0-260-15,2-3-49 0,-8 3 0 0,7 0 0 0,0 3 0 0,0-3 0 16,0 0 0-16,0 4 0 0,0 0 0 0,0-1 0 0,-6 0 0 0,5 1 0 0,2 0-244 16,-1 0-227-16,-7-1-163 0,7 1-166 0,0 0 1 0,-7-1 25 0,8 5 39 15,-8-1 44-15,1-3 61 0,-1 3 61 0,1 1 57 0,-1-1 59 0,1 0 89 0,-7 0 90 16,0 0 87-16,6 0 133 0</inkml:trace>
  <inkml:trace contextRef="#ctx0" brushRef="#br0" timeOffset="-157159.49">1603 3759 0 0,'0'3'174'16,"0"-3"168"-16,0 0 70 0,0 0 47 0,0 0 40 0,0 0 40 0,0 0 41 0,0 0 40 0,0 4 44 15,0-4 40-15,0 0 41 0,6 0 39 0,-6 0 36 0,7 0-281 16,-7 0-339-16,6 0-90 0,-6 0-110 0,7-4 0 0,-1 4 0 0,0 0 0 0,2 0 0 15,-2 0 0-15,0 0 0 0,1 0 0 0,6 0 0 0,-7-3 0 0,7 3 0 16,-6 0 0-16,6 0 0 0,0 0 0 0,0 0 0 0,-7 0 0 0,7-4 0 16,1 4 0-16,-2-4 0 0,2 4 0 0,-2-3 0 0,2-2 0 0,-1 5 0 0,-7-3 0 15,8 0 0-15,-2 0 0 0,-6-2 0 0,8 1 0 0,-8 1 0 0,1 3 0 16,-1-4 0-16,1 0 0 0,0 1 0 0,-1 3-278 0,-6-4-90 0,6 4-38 0,-6-4-37 16,0 4-126-16,0 0-126 0,0 0-2 0,0 0 16 0,0 0 36 0,0 4 42 15,-6 0 44-15,6-1 45 0,-6 5 67 0,-1-5 65 0,0 1 56 0,1 4 55 16,-1-5 69-16,1 5 97 0</inkml:trace>
  <inkml:trace contextRef="#ctx0" brushRef="#br0" timeOffset="-156842.58">1687 3766 0 0,'0'0'160'15,"-6"-4"171"-15,6 4 79 0,-7 0 59 0,7 0 49 0,0 0 46 0,0 0 44 0,0 4 35 16,0-4 31-16,0 0 26 0,-6 0 22 0,6 0 21 0,0 0 19 0,0 0-278 16,0 0-334-16,0 0-53 0,0 0-11 0,0 0-16 0,-7 3-70 0,7 1 0 15,0 3 0-15,0-3 0 0,0 7 0 0,0 0 0 0,0 0 0 0,0 4 0 0,0-1 0 16,0 4 0-16,0 5 0 0,7-1 0 0,-7 3 0 0,0 1 0 0,0 3 0 15,0 0 0-15,0 1 0 0,0 3 0 0,0 0 0 0,0-1 0 0,0-2 0 0,-7 3 0 16,7 0 0-16,0-4 0 0,0 5 0 0,0-5 0 0,-6 0 0 0,6-3 0 16,0 3 0-16,-6-4 0 0,6-2 0 0,0-2 0 0,-8 1 0 0,8-3 0 0,0-1 0 15,-6-3 0-15,6-1 0 0,0-3 0 0,0 1 0 0,-6-1 0 0,6-4 0 16,0 0 0-16,0 0 0 0,0-3 0 0,0-1 0 0,0 1 0 0,0-4 0 16,0 4 0-16,6-4 0 0,-6 4 0 0,6-4 0 0,-6 0 0 0,8 0 0 0,-2 0 0 15,0 3 0-15,1-3 0 0,-1 0 0 0,7 0 0 0,-6 0 0 0,6 4 0 16,-6-4 0-16,5 0 0 0,2 0 0 0,-2 0 0 0,-5 0 0 0,6 0 0 0,0 0 0 15,1 0 0-15,-2 0 0 0,1 0 0 0,0-4 0 0,0 4 0 0,1 0-93 16,-2-3-394-16,-6 3-105 0,8-4-114 0,-1 4-105 0,0-4 21 0,0 0 39 16,-1 4 59-16,2-3 58 0,-1-1 52 0,-7 1 53 0,8-1 69 0,-8 0 71 15,0 1 78-15,0-1 82 0,8 1 100 0,-8-1 123 0</inkml:trace>
  <inkml:trace contextRef="#ctx0" brushRef="#br0" timeOffset="-156625.78">2020 4168 0 0,'0'-14'201'0,"6"3"180"16,-6-3 86-16,0 2 76 0,0 6 72 0,6-6 59 0,-6 5 53 0,0 0 40 0,0-1 35 15,7 5 33-15,-7-5 25 0,0 5 27 0,0-1-455 0,0 4-432 0,0 0 0 16,0 0 0-16,0 0 0 0,0 0 0 0,0 0 0 0,0 4 0 0,0-1 0 16,0 0 0-16,0 5 0 0,0 0 0 0,0 2 0 0,0 1 0 0,0 0 0 15,0 1 0-15,0 2 0 0,0 1 0 0,0 3 0 0,0-3-67 0,0 3-351 16,0 0-45-16,0 1-41 0,0 3-125 0,-7-4-128 0,7 1 12 0,0-5 34 0,0 4 48 0,0-3 52 15,0 0 51-15,0-1 49 0,0-3 75 0,7 4 74 0,-7-4 65 0,0 0 63 16,7-4 69-16,-7 4 107 0</inkml:trace>
  <inkml:trace contextRef="#ctx0" brushRef="#br0" timeOffset="-156458.78">2385 4370 0 0,'6'-3'201'16,"-6"-1"173"-16,0 4 74 0,6 0 66 0,-6 0 63 0,0 0 50 0,0 0 47 0,-6 0 30 15,6 4 25-15,-6-4 7 0,-2 3 4 0,8 1 9 0,-6 0 5 0,0-1-390 16,-1 5-364-16,0-5-7 0,1 4-133 0,0 1-73 0,-1 3-78 0,1-4-83 0,-8 0-83 16,8 4-143-16,0 1-144 0,-1-1 18 0,0 0 40 0,1-1 36 0,-7-2 40 15,7 3 42-15,-1 0 46 0,0-4 68 0,1 0 72 0,6 1 67 0,-6-5 69 16,6 1 80-16,-8 0 126 0</inkml:trace>
  <inkml:trace contextRef="#ctx0" brushRef="#br0" timeOffset="-156058.84">2482 4146 0 0,'0'-7'169'0,"0"4"154"0,0-1 47 0,0 1 43 0,0-1 37 16,0 0 38-16,0 4 35 0,0-4 21 0,0 4 17 0,0 0 15 0,-6 0 14 0,6 4 12 16,0-4 16-16,-7 4-287 0,7 3-333 0,0 0-33 0,-7 0 12 0,7 1-15 15,0 2-15-15,0 2-22 0,0 3-23 0,0-4-3 0,7 3 0 0,-7 5 4 0,0-5 7 16,7 5 5-16,-7-1 3 0,0 1 12 0,0-5 8 0,6 4 25 0,-6-3 29 15,0 3 28-15,0-3 30 0,6-4 19 0,-6 3 20 0,0-3-1 0,0-3-1 16,0 3-24-16,0-4-29 0,0-2-15 0,0-2-12 0,0 0-9 0,0-3-13 16,0 0-15-16,0 0-17 0,-6-3-22 0,6-5-21 0,0 1-14 0,0-1-10 15,0 1 6-15,0-4 6 0,0 0 25 0,0-3 26 0,0-1 11 0,0 0 11 0,0 1 6 16,6-1 4-16,-6-4 5 0,0 4 3 0,7-2 9 0,-7-1 9 0,6 3 9 0,-6-4 7 16,7 5 7-16,0-1 8 0,-7 1 12 0,6-2 15 0,0 6 18 15,-6-5 19-15,7 8 19 0,0-4 19 0,-7 3 14 0,6 2 12 0,1-2 9 0,-7 4 10 16,6 0 10-16,-6 4 11 0,6 0 7 0,1 0 9 0,-7 4 4 0,7 0-2 15,-7-1-6-15,6 5-8 0,0-5-168 0,-6 9-42 0,8-5 0 0,-2 3 0 0,-6 2 0 16,6-2 0-16,1 2 0 0,-1 3 0 0,-6-5 0 0,7 5 0 0,-1 0 0 16,1-1 0-16,-1-2 0 0,0 2 0 0,2-3 0 0,-8 3 0 0,6-3 0 0,0 1 0 15,1-5 0-15,-1 0 0 0,-6 4 0 0,7-7 0 0,-1 3-55 0,1-3-311 16,-7 0-111-16,6-4-112 0,1 3-93 0,-7-3-78 0,7-3 19 0,-1 3 36 16,-6-4 43-16,6 0 46 0,-6-3 49 0,7 3 50 0,-7-3 72 0,7 0 70 15,-7-4 75-15,0 2 76 0</inkml:trace>
  <inkml:trace contextRef="#ctx0" brushRef="#br0" timeOffset="-155842.42">2880 4106 0 0,'0'5'258'0,"-8"1"187"0,8-2 86 0,0 0 63 16,-6 0 53-16,6-1 44 0,0 1 37 0,0-1 42 0,0 1 37 0,0-4 37 15,0 3 31-15,0-3 29 0,0 4-807 0,0-4-97 0,6 0 0 0,-6 0 0 0,8 0 0 16,-2 0 0-16,0 0 0 0,0-4 0 0,1 4 0 0,0-3 0 0,-1 3 0 15,7-4 0-15,-6 1 0 0,6-1 0 0,-1 1 0 0,-4-1 0 0,4 0-88 16,1-3-548-16,-6 4-180 0,6-2-19 0,-7-2 10 0,8 3 39 0,-2-3 43 16,-5 4 59-16,6-1 61 0,-6-3 62 0,-1 2 64 0,0 2 83 0,8-4 86 0,-8 3 91 15,-6 4 119-15</inkml:trace>
  <inkml:trace contextRef="#ctx0" brushRef="#br0" timeOffset="-155641.95">3218 3864 0 0,'0'-7'237'0,"0"4"176"0,0-5 73 0,-7 5 60 0,7-5 50 16,0 5 51-16,0-1 49 0,0 0 46 0,0 1 42 0,0 3 38 0,0-4 36 16,0 4 31-16,0 0-414 0,0 0-475 0,0 4 0 0,0-1 0 0,0 5 0 0,0-1 0 15,0 0 0-15,0 1 0 0,7 2 0 0,-7 1 0 0,0 5 0 0,7-2 0 0,-7 4 0 16,6 1 0-16,-6 3 0 0,6-1 0 0,-6 1 0 0,6 5 0 0,2-2 0 16,-8 4 0-16,6-3 0 0,-6 3 0 0,6-4 0 0,1 5 0 0,-7-4 0 15,7-1 0-15,-7 1 0 0,6-5-191 0,-6 2-361 0,7-5-143 0,-7-3-142 16,6 0 17-16,-6-1 34 0,0-6 53 0,0-1 54 0,6-4 60 0,-6-3 60 0,0 0 63 15,0-3 67-15,-6-4 88 0,6-1 89 0,0-3 87 0,0-3 128 0</inkml:trace>
  <inkml:trace contextRef="#ctx0" brushRef="#br0" timeOffset="-155225.95">3237 3513 0 0,'6'0'199'0,"-6"-4"170"0,0 4 68 15,8-3 47-15,-8 3 42 0,0 0 36 0,6 0 32 0,-6 0 29 0,0 0 29 16,6 3 23-16,-6-3 23 0,7 0 19 0,-7 4 19 0,7-4-313 0,-1 0-376 0,1 0-47 16,-1 0-3-16,0 0-2 0,1 0-8 0,0 0-4 0,-1 0-7 0,7-4-6 15,-6 4-9-15,6-3-1 0,-7-1-5 0,7 4 0 0,0-4 2 0,-7 1 4 16,8-1 2-16,-8 4 14 0,7-4 10 0,-6 1 16 0,6-1 17 0,-7 0 13 16,0 4 15-16,2 0 16 0,-2-3 20 0,0 3 16 0,-6 0 18 0,7 0 11 0,-1 0 10 15,-6 3-12-15,7-3-127 0,-7 0 0 0,0 4 0 0,6 3 0 0,-6-3 0 16,0 3 0-16,7 1 0 0,-7-1 0 0,6 4 0 0,-6 0 0 0,7 0 0 15,-7 4 0-15,7-1 0 0,-1 1 0 0,-6 7 0 0,6-4 0 0,1 4 0 0,-7 0 0 16,7 4 0-16,-1-4 0 0,1 7 0 0,-1-3 0 0,0 3 0 0,-6 4 0 0,7-4 0 16,0 4 0-16,-1 0 0 0,0 4 0 0,2-1 0 0,-2-2 0 0,0 2 0 15,1 1 0-15,-7-1 0 0,6 1 0 0,1 0 0 0,-1 0 0 0,1-2 0 16,-7-1 0-16,6-1 0 0,0 0 0 0,-6 0 0 0,0-4 0 0,8-3 0 16,-8 3 0-16,0-3 0 0,6-4 0 0,-6 3 0 0,0-6 0 0,0 3 0 0,0-4 0 15,0-3 0-15,0 3 0 0,0-3 0 0,0-5 0 0,0 5 0 0,-6-3 0 0,6-2 0 16,0-2 0-16,-8-1 0 0,8 0 0 0,-6 1 0 0,6-5 0 0,-6 1 0 15,-1 0 0-15,1-1 0 0,-1 0 0 0,1-3 0 0,-7 0 0 0,7-3 0 16,-8 0-61-16,1-1-826 0,0 0-5 0,0-3 29 0,-7 0 32 0,8-4 38 16,-8 3 43-16,0-7 47 0,1 4 69 0,-1-3 72 0,1-1 84 0,-1 1 90 0,0-1 130 15,1-4 167-15</inkml:trace>
  <inkml:trace contextRef="#ctx0" brushRef="#br0" timeOffset="-153875.8">4768 886 0 0,'-6'-7'153'0,"6"4"175"0,-7-5 86 16,0 5 62-16,7-5 55 0,-6 4 52 0,6-3 47 15,-7 3 40-15,7 1 36 0,0-1 29 0,-6 0 29 0,6 4 32 0,0 0 37 16,0 0-261-16,0 0-572 0,0 0 0 0,0 0 0 0,0 0 0 0,6 0 0 15,1 0 0-15,-1 0 0 0,1 0 0 0,0 0 0 0,-1 0 0 16,7 0 0-16,-6 0 0 0,5 0 0 0,1 0 0 0,1 0 0 16,-2-3 0-16,2 3 0 0,5 0 0 0,-6 0 0 0,0 0 0 0,1-4 0 15,-2 4 0-15,1 0 0 0,0-4 0 0,0 4 0 0,1 0 0 0,-8-3 0 16,7 3 0-16,-6-4 0 0,5 4 0 0,-5-4 0 0,-1 4 0 16,1-3 0-16,0 3 0 0,-1 0 0 0,-6-4 0 0,6 4 0 15,-6 4 0-15,0-4-193 0,0 0-397 0,0 0-134 0,0 0-51 0,0 0-37 16,0 0 41-16,-6 3 50 0,6-3 59 0,-6 4 62 0,-1 0 46 15,0-1 46-15,1 1 71 0,-7 0 75 0,7-1 92 0,-1 5 95 0</inkml:trace>
  <inkml:trace contextRef="#ctx0" brushRef="#br0" timeOffset="-153525.34">4788 927 0 0,'0'0'173'0,"-7"-4"177"0,0 4 84 0,7-4 67 0,-6 4 61 15,6-3 55-15,-6 3 50 0,6-4 40 0,-7 0 33 0,7 4 28 0,0 0 19 16,-7-3 19-16,7 3 17 0,0 0-567 0,0 0-256 0,0 0 0 0,0 0 0 15,0 3 0-15,0 1 0 0,0 3 0 0,0 1 0 0,0-1 0 16,0 4 0-16,0 3 0 0,7 1 0 0,-7 3 0 0,0 5 0 16,0-1 0-16,0 3 0 0,7 4 0 0,-7 4 0 0,0-4 0 0,0 8 0 15,0-4 0-15,0 4 0 0,0-1 0 0,0 1 0 0,0 4 0 0,0-5 0 0,-7 1 0 16,7 0 0-16,0-1 0 0,0 1 0 0,-7-5 0 0,7 2 0 0,0-1 0 0,-6-4 0 16,6 0 0-16,0-3 0 0,-7-1 0 0,7 1 0 0,0-4 0 0,0-4 0 15,-6 1 0-15,6-1 0 0,0-3 0 0,0-4 0 0,0 0 0 0,0-1 0 0,-7-2 0 16,7-1 0-16,0-3 0 0,0 3 0 0,0-3 0 0,0-4 0 0,0 4 0 0,0-4 0 15,0 0 0-15,7 0 0 0,-7 0 0 0,0 0 0 0,6 0 0 0,-6 0 0 16,7 0 0-16,-1 0 0 0,-6 0 0 0,7 0 0 0,0 0 0 0,-1 0 0 0,7 0 0 16,-6 0 0-16,5 0 0 0,-5 0 0 0,6 0 0 0,-6 0 0 0,5 0 0 0,2 0 0 15,-2 0 0-15,2 0 0 0,-8 0 0 0,7 0 0 0,1 0 0 0,-2 0 0 16,-6-4 0-16,8 4 0 0,-1 0 0 0,-1 0 0 0,-4 0 0 0,4 0 0 0,-5-4 0 16,6 4 0-16,-7 0 0 0,1 0 0 0,-1 0 0 0,8 0 0 0,-14 0 0 0,6-3 0 15,0 3-476-15,1 0-233 0,0 0-72 0,-1 3-56 0,0-3 27 0,1 0 42 16,0 0 62-16,-7 0 65 0,6-3 63 0,1 3 59 0,-7 0 71 0,0-4 73 0,6 0 89 15,-6 1 92-15</inkml:trace>
  <inkml:trace contextRef="#ctx0" brushRef="#br0" timeOffset="-153092.52">5367 1110 0 0,'-7'-3'172'0,"7"-2"174"0,0 2 79 15,0-1 59-15,0 4 49 0,-6-4 46 0,6 4 47 0,0 0 46 0,-6 0 47 16,6 4 42-16,0 0 39 0,-7 4 37 0,0-2 33 0,7 5-503 16,-6 0-367-16,0 4 0 0,-1 4 0 0,0 2 0 0,1 1 0 0,6 4 0 15,-7-1 0-15,1 1 0 0,0 7 0 0,-2-3 0 0,2 2 0 0,0 1 0 0,0 1 0 16,-1-1 0-16,0-4 0 0,1 4 0 0,-1-4 0 0,1 0 0 0,0-3 0 15,-2 0 0-15,8-4 0 0,-6-1 0 0,0-2 0 0,6-1 0 0,-6-3 0 0,6-1 0 16,-8-2 0-16,8-6 0 0,-6 2-284 0,6-1-163 0,-6-3-36 0,6 0-130 16,0-8-138-16,0 4-1 0,-7-4 21 0,7-3 52 0,7-4 53 0,-7 0 46 0,0 0 44 15,0-3 71-15,0 0 71 0,0-6 73 0,6 2 73 0,-6-4 61 0,6 0 93 16</inkml:trace>
  <inkml:trace contextRef="#ctx0" brushRef="#br0" timeOffset="-152876.45">5302 1212 0 0,'6'-22'134'0,"8"4"171"0,-8 4 84 0,0-2 64 0,1 6 56 15,-7-1 41-15,7 0 37 0,-1 3 50 0,-6 1 54 0,6 3 52 0,-6 4 50 16,7-3 38-16,0 6 37 0,-1-3-252 0,1 8-531 0,-1 0-85 16,-6 2 0-16,6 1 0 0,1 0 0 0,0 3 0 0,-1 2 0 15,0 2 0-15,2 4 0 0,-2-4 0 0,7 8 0 0,-7-5 0 0,1 5 0 0,6 4 0 16,-7-5 0-16,0 1 0 0,8 3 0 0,-8-3 0 0,1 0 0 0,-1-1 0 0,1 1 0 16,0-4 0-16,-1 3 0 0,0-7 0 0,-6 5 0 0,7-5 0 0,-7 0 0 15,0 1-5-15,0-5-272 0,0 1-23 0,0-1-21 0,-7-3-32 0,7 0-32 0,-6 1-58 16,6-1-57-16,-6-4-80 0,-1 0-75 0,0 0 16 0,1 1 29 0,-1-4 40 0,-5-1 44 15,4-3 63-15,-4 3 63 0,6-3 53 0,-8-3 51 0,1 0 57 0,1-1 59 16,-2 0 79-16,1-3 100 0</inkml:trace>
  <inkml:trace contextRef="#ctx0" brushRef="#br0" timeOffset="-152726.08">5289 1641 0 0,'-6'-11'186'0,"6"0"178"0,-8 0 85 0,8 4 70 0,-6 0 65 0,6-1 56 0,0 5 50 16,-6-2 42-16,6-2 36 0,0 3 35 0,0 4 31 0,0 0 32 0,0 0-110 16,0 0-756-16,0 0 0 0,0 0 0 0,0 0 0 0,6 0 0 0,-6 0 0 0,0 0 0 15,6 0 0-15,2 4 0 0,-8-4 0 0,6 0 0 0,0 0 0 0,1 0 0 0,-1 0 0 16,8 0 0-16,-8-4 0 0,7 4 0 0,0-3 0 0,-7 3 0 0,8-7 0 15,5 3 0-15,-6 0 0 0,0-3 0 0,1 0-500 0,5-1-242 0,-6 1-114 16,6-4 11-16,-5 4 33 0,5-4 48 0,-6 4 50 0,6-4 64 16,-5 3 64-16,5 1 69 0,-6 0 69 0,0-2 96 0,0 6 100 0,0-4 109 15,1 3 133-15</inkml:trace>
  <inkml:trace contextRef="#ctx0" brushRef="#br0" timeOffset="-152508">5764 1315 0 0,'0'4'273'0,"-6"-1"188"0,6 5 89 16,-7-5 71-16,7 1 58 0,0 0 47 0,0 2 41 0,-6-1 37 15,6-2 34-15,0 1 32 0,0-4 32 0,0 4-202 0,6-1-700 16,1-3 0-16,-7 4 0 0,6-4 0 0,0 4 0 0,2-4 0 0,4 0 0 16,-5 0 0-16,6-4 0 0,0 4 0 0,0-4 0 0,0 1 0 0,7-1 0 15,-8 0 0-15,8 1 0 0,-7-5 0 0,7 5-498 0,-1-5-304 16,1 1-67-16,-8 0 18 0,8 3 34 0,0-3 44 0,-7-1 46 15,0 4 68-15,0-3 69 0,0 3 74 0,0 4 77 0,0-3 101 0,-6-1 106 16</inkml:trace>
  <inkml:trace contextRef="#ctx0" brushRef="#br0" timeOffset="-152076.1">6253 1132 0 0,'0'-8'218'15,"-7"5"186"-15,7-5 93 0,0 5 64 0,-6 0 52 0,6-2 48 0,0 2 41 16,0-1 45-16,0 0 42 0,-6 4 33 0,6 0 30 0,0 0 24 16,0 4-427-16,0 3-449 0,0 1 0 0,0 3 0 0,0 3 0 15,0 1 0-15,0 4 0 0,0-1 0 0,0 7 0 0,0 1 0 0,0-1 0 16,-8 4 0-16,8 5 0 0,0-1 0 0,-6-4 0 0,6 4 0 0,0 0 0 0,-6-3 0 16,0-1 0-16,6 0 0 0,-8-4 0 0,8 2 0 0,-6-9 0 0,6 0 0 0,-6 0 0 15,6-3 0-15,0-4 0 0,-7-4 0 0,7 0 0 0,0-3 0 0,0 0 0 16,0-4 0-16,0 0 0 0,0-4 0 0,0-3 0 0,0 0 0 0,0-8 0 15,7 4 0-15,-7-4 0 0,6-3 0 0,-6-4 0 0,6 0 0 0,-6 0 0 16,8-4 0-16,-2-3 0 0,0 0 0 0,0-1 0 0,2 1 0 16,-2 0 0-16,7 0 0 0,-7-1 0 0,1 0 0 0,6 1 0 0,-7 4 0 15,8 3 0-15,-8 0 0 0,7 0 0 0,-7 3 0 0,8 5 0 16,-8-1 0-16,7 4 0 0,-6 5 0 0,-1-2 0 0,0 4 0 0,8 0 0 16,-8 8 0-16,1-4 0 0,-1 7 0 0,0 1 0 0,2 3 0 15,-2 0 0-15,0 3 0 0,-6 2 0 0,6-2 0 0,2 7 0 0,-2-2 0 16,0 3 0-16,1-3 0 0,-7 6 0 0,6-3 0 0,1 0 0 0,0-1 0 15,-1 2 0-15,0-1 0 0,-6 0 0 0,6 0 0 0,2-4 0 0,-2 1 0 0,0-1 0 16,1-4 0-16,-1 1 0 0,1 0 0 0,-7-1 0 0,7-3 0 0,-1-4 0 16,0 1 0-16,-6 0 0 0,7-2 0 0,0-1-368 0,-7-2-293 0,6 4-173 0,-6-7 1 15,6 4 28-15,-6 0 47 0,7-4 48 0,0 0 60 0,-7 3 60 0,6-3 57 16,1 0 61-16,-1 0 87 0,0 0 89 0,1 0 85 0,0-3 126 0</inkml:trace>
  <inkml:trace contextRef="#ctx0" brushRef="#br0" timeOffset="-151925.43">6989 1487 0 0,'6'0'285'16,"0"0"191"-16,-6 7 95 0,0-3 64 0,0 3 53 0,0 1 43 0,0-1 36 0,-6 4 22 15,0 0 19-15,-1 0-5 0,1 3-11 0,-1-3-16 0,1 5-706 0,-7-2-70 0,7 1 0 16,-8-1 0-16,8 1-380 0,-7 0-356 0,6-4-120 0,1 3 9 0,-1-3 30 16,1 0 43-16,-1 0 47 0,0 0 61 0,1-3 66 0,0-1 68 0,-1 0 72 0,0 0 95 15,1-3 97-15,-1 0 117 0,1-4 139 0</inkml:trace>
  <inkml:trace contextRef="#ctx0" brushRef="#br0" timeOffset="-151476.43">7439 985 0 0,'0'-11'206'0,"6"0"181"0,-6 4 88 0,0-4 70 16,6 4 60-16,-6 3 53 0,0-3 48 0,0 3 39 0,0 0 40 15,0 1 29-15,0-1 26 0,0 0 30 0,0 4-315 0,6 0-555 0,-6 0 0 16,0 4 0-16,0 0 0 0,-6 3 0 0,6 0 0 0,-6 8 0 0,6-1 0 16,-6 1 0-16,-2 7 0 0,2 0 0 0,0 0 0 0,-1 7 0 15,1 1 0-15,-1 3 0 0,0-1 0 0,1 1 0 0,0 4 0 0,-8-4 0 16,8 4 0-16,0-4 0 0,-1 0 0 0,0-4 0 0,1 0 0 0,-1-3 0 0,1 0 0 15,-8-4 0-15,14-4 0 0,-6-3-57 0,-6-1-320 0,12 1-44 0,-7-8-41 16,0 0-140-16,1 1-146 0,-1-8 7 0,7 0 31 0,0 0 40 0,-6-8 47 16,6 5 47-16,0-5 46 0,-6-2 66 0,6-5 69 0,0 4 75 0,0-7 72 15,6-1 69-15,-6 1 111 0</inkml:trace>
  <inkml:trace contextRef="#ctx0" brushRef="#br0" timeOffset="-151276.16">7360 1113 0 0,'13'-25'115'15,"0"-1"161"-15,-7 1 75 0,8 3 62 0,-1-1 56 0,-7 5 47 0,0 0 46 16,2 3 46-16,4 4 48 0,-6 0 62 0,-6 4 67 0,8 3 44 15,4 1 40-15,-5 3-234 0,-1 3-287 0,1 5-307 0,0-1-41 0,-1 8 0 16,0-1 0-16,0 1 0 0,2 7 0 0,-2 1 0 0,7 2 0 16,-7 3 0-16,8 2 0 0,-8 3 0 0,6 3 0 0,2 1 0 0,-1 0 0 15,-6 3 0-15,6 1 0 0,-7-1 0 0,7-4 0 0,-6 1 0 0,5 0 0 0,-5-1 0 0,0-6 0 16,-1 2 0-16,1-2 0 0,-1-4 0 0,1-1 0 0,-7-3 0 0,6 0 0 16,-6-4 0-16,0-3 0 0,0 0-116 0,-6 0-268 0,6-5-36 0,-7 2-32 15,7-6-131-15,-6 2-129 0,-1-4-4 0,1-1 18 0,-8 1 41 0,8-4 42 0,0 0 45 16,-8-4 47-16,2 1 65 0,5-1 66 0,-6-4 65 0,0 2 64 0,-1-6 65 0,2 2 91 15</inkml:trace>
  <inkml:trace contextRef="#ctx0" brushRef="#br0" timeOffset="-151125.9">7406 1509 0 0,'0'-7'193'0,"0"-1"175"15,0 1 76-15,0 4 59 0,0-5 50 0,0 5 45 0,0-1 45 0,6 4 44 0,-6-4 43 16,0 4 40-16,0-3 42 0,7 3 33 0,-7 0 28 0,6 0-701 0,-6 0-172 16,6 0 0-16,2 0 0 0,-8 0 0 0,6 0 0 0,0 0 0 15,0 0 0-15,2-4 0 0,4 4 0 0,-5 0 0 0,6 0-23 16,-6 0-597-16,5-4-206 0,2-3-6 0,-2 2 21 0,1 2 31 0,1-4 31 15,4 3 48-15,-4-3 51 0,6-4 68 0,-1 4 70 0,-6-4 81 16,6 3 85-16,-5-2 107 0,5 2 150 0</inkml:trace>
  <inkml:trace contextRef="#ctx0" brushRef="#br0" timeOffset="-150908.58">7979 1223 0 0,'0'-3'223'0,"-7"3"178"16,7 0 78-16,0 0 54 0,0 0 46 0,0 0 45 0,0 0 42 16,0 0 40-16,7 0 37 0,-7 0 30 0,6 0 27 0,1 0 23 0,-1 0 18 15,1 0-841-15,-1 0 0 0,8 0 0 0,-8 0 0 0,7-4 0 16,0 4 0-16,0-4-144 0,0 4-244 0,0 0-195 0,7-3-194 16,-8 3-10-16,8-4 19 0,-7 0 29 0,7-3 33 0,-8 3 50 0,2 1 54 15,-1-4 54-15,-1 3 60 0,2-3 85 0,-2 2 91 0,-4 3 96 16,-2-2 142-16</inkml:trace>
  <inkml:trace contextRef="#ctx0" brushRef="#br0" timeOffset="-150575.53">8305 1007 0 0,'0'0'189'16,"0"0"172"-16,0 0 74 0,6 0 50 0,-6 0 43 16,0 0 39-16,6 0 36 0,-6 5 31 0,6-5 28 0,2 0 27 0,-8 0 24 15,6 0 19-15,0 0 20 0,1 0-310 0,-1 0-371 0,1 0-56 16,0 0-10-16,5 0-12 0,-4 0-15 0,4 0-33 0,-6 0-40 0,8 0-41 15,-8 0-41-15,7 0-27 0,1 0-24 0,-8 3-24 0,6-3-20 16,-5 3-5-16,6 5 1 0,-6-4 9 0,-1 6 10 0,1 1 23 0,0 0 21 16,-7 4 42-16,6-1 40 0,-6 8 44 0,0-3 39 0,-6 2 36 15,6 6 32-15,-7-2 39 0,7 4 40 0,-7-3 47 0,1 3 47 0,-1 1 23 0,-6-2 20 16,6-1 11-16,1-2 14 0,-6 1 12 0,4-4 13 0,2 0 20 0,-7 0 19 16,7-8 8-16,-1 5 1 0,0-5-7 0,1-3-259 0,0 0-68 0,0 0 0 0,-2-4 0 15,8 1 0-15,-6 0 0 0,6-5 0 0,0 1 0 0,-6-1 0 0,6-3 0 16,0 4 0-16,0 0 0 0,0-4 0 0,0 0 0 0,0 0 0 0,0 3 0 0,6-3 0 15,-6 0 0-15,6 0 0 0,-6-3 0 0,8 3 0 0,-2 0 0 0,0 0 0 16,0-4 0-16,1 4 0 0,6-4 0 0,-6 4 0 0,5 0 0 0,2-3 0 0,-2-1 0 0,2 1 0 16,-1 3 0-16,0-5 0 0,0 2-277 0,-1 0-561 0,2-2-21 0,5 5 5 15,-5-3 32-15,4-5 38 0,-4 5 53 0,-1-1 54 0,7 1 73 0,-8-5 77 16,8 1 77-16,-7 3 80 0,0-3 106 0,0 0 130 0</inkml:trace>
  <inkml:trace contextRef="#ctx0" brushRef="#br0" timeOffset="-150059.3">8917 534 0 0,'0'0'235'0,"0"0"150"0,0 0 74 16,0 0 51-16,0 0 45 0,0 0 43 0,0 0 38 0,6 5 39 0,-6-2 37 16,0-3 35-16,7 3 31 0,-7 1 13 0,6 0 11 0,0-1-494 0,-6 1-308 15,7-4 0-15,0 4 0 0,-1-4 0 0,8 3 0 0,-8-3 0 0,7 4 0 16,-7-4 0-16,7 3 0 0,-6-3 0 0,5 4 0 0,2-4 0 0,-1 4 0 16,-6-4 0-16,5 4 0 0,1-4 0 0,-6 4 0 0,6-4 0 0,-7 4 0 15,8-4 0-15,-8 3 0 0,0-3 0 0,1 0 0 0,-1 4 0 0,1-4 0 16,0 0 0-16,-1 3 0 0,-6-3 0 0,6 0 0 0,-6 4 0 0,8-4 0 15,-8 4 0-15,0-4 0 0,6 3 0 0,-6 1 0 0,0 0 0 16,0-1 0-16,0 5 0 0,0-1 0 0,0 4 0 0,0 0 0 0,0 0 0 16,0 4 0-16,0 3 0 0,0-1 0 0,0 6 0 0,0 3 0 15,0-1 0-15,0 5 0 0,0 2 0 0,0 5 0 0,0 0 0 0,0-1 0 16,0 6 0-16,0-3 0 0,0 5 0 0,0-4 0 0,0 5 0 0,0-2 0 16,6 1 0-16,-6-3 0 0,0 3 0 0,0-4 0 0,6-4 0 0,-6 1 0 0,0 0 0 15,7-4 0-15,-7-1 0 0,0-2 0 0,0-4 0 0,0 3 0 0,7-7 0 0,-7 3 0 16,0-3 0-16,0-3 0 0,0-1 0 0,0 1 0 0,0-1 0 0,0-4 0 15,-7-3 0-15,7 0 0 0,0 0 0 0,0 0 0 0,-7 0 0 0,7-4 0 0,-6 2 0 16,6-2 0-16,-6-4 0 0,6 5 0 0,-6-5 0 0,-2 1 0 0,2 0 0 16,0-1 0-16,-1 0 0 0,0 1 0 0,-6 0 0 0,7-4 0 0,-7 4 0 0,0-1 0 15,0 1 0-15,6 0 0 0,-12-1 0 0,6 1 0 0,0 0 0 0,-7-1 0 0,1 1-224 16,-1-4-677-16,0 0 2 0,1 4 32 0,0-4 38 0,-1 3 38 0,1-3 48 0,-7 4 52 16,6-4 78-16,1 0 81 0,-8 0 89 0,8 0 91 0,0-4 120 0,-8 4 158 15</inkml:trace>
  <inkml:trace contextRef="#ctx0" brushRef="#br0" timeOffset="-143743.36">5628 18716 0 0,'0'-3'83'0,"-7"-1"142"0,0 0 50 0,7 1 44 0,0 3 39 16,0 0 34-16,0 0 31 0,0 0 28 0,0 0 24 0,7 7 32 0,-7-3 32 15,7 7 28-15,-1-4 27 0,0 7-194 0,8-3-234 0,-8 5-24 0,7 2 8 16,0-4-6-16,0 5-7 0,1-1-10 0,-2 4-6 0,1-4-7 0,0 4-4 16,6-3-15-16,-5-1-15 0,-1-3-10 0,0 3-8 0,6-7-13 15,-5 3-9-15,-2-3-8 0,2 1-8 0,-2-5-4 0,2 0-7 0,-1-3-3 0,-1 3-5 16,2-7-1-16,-1 4-2 0,0-1-1 0,0-3-3 0,-1 0-1 0,2 0 1 16,-1 0-3-16,0 0 2 0,0 0-2 0,0 0 0 0,6 0-3 15,-5 0 1-15,5 0-3 0,-6-3 1 0,6-1-3 0,1 0 0 16,0 1-2-16,-1-5-1 0,7 1-4 0,-6-4-4 0,6 0-5 0,-1 0-3 15,2 0-6-15,-1-3-5 0,0-1-1 0,7 0-3 0,-7 1-3 0,6-5-1 16,1 5 1-16,-1-4 1 0,1 3 2 0,-1 0-1 0,7 0 6 0,-6 0 4 16,0 1 6-16,6 3 5 0,-7 3 5 0,7-3 8 0,-6 4 3 15,-1 3 6-15,8 1 4 0,-7-1 5 0,5 4 1 0,-5 0 2 16,-1 0-1-16,1 4-2 0,6-1 2 0,-7 1 2 0,1 0 0 0,-1 4-2 16,2-2 10-16,5 2 10 0,-7 0 6 0,1 2 1 0,-1-3 3 0,1 1 1 15,-1-1-1-15,1 1-1 0,5-1 0 0,-5 0 3 0,-1-3-4 0,2 3-4 16,-2-3-1-16,1-1-1 0,6-3-8 0,-7 5-11 0,1-5-7 15,6 0-6-15,-7 0-2 0,8-5-4 0,-8 2 2 0,7-1-1 16,-6 1 2-16,6-1 1 0,0 0 1 0,0-3 1 0,-6 3 0 0,5-4 3 16,1 2 0-16,1-2 0 0,-7 4 1 0,5-3 2 0,1 4-2 0,1-4 0 15,-1 3 1-15,-7-3-2 0,7 2 0 0,0 3 2 0,1-2 1 16,-1-1 0-16,-7 2 1 0,7 3 1 0,1 0 0 0,-2 0 0 16,1 0 0-16,0 0 0 0,1 0 1 0,-1 3 2 0,0-3 0 0,-1 5-2 15,2-1 1-15,-1-2 2 0,0 3-3 0,1-2-1 0,-2 1-2 0,1 0-1 16,0-1-3-16,1 1-1 0,-1-4-2 0,-7 3-4 0,7-3 1 15,0 4-3-15,1-4 0 0,-2 0 0 0,-5 0-3 0,6-4-3 0,-7 4 0 16,8 0-2-16,-1 0 1 0,-7 4 0 0,1-4 5 0,6 0 3 16,-7 3 2-16,1 1-1 0,-1 0 2 0,2 0 0 0,4 2-4 0,-5 2-5 15,-1 0-2-15,-5-1-1 0,5 4-10 0,1-3-4 0,-1-2-14 0,1 6-12 16,-7-5-12-16,6 0-10 0,-5 0-5 0,5 5-3 0,-6-8-3 16,7 3-1-16,-7-4 2 0,-1 5 1 0,1-5 5 0,7-3 4 0,-7 0 8 15,0 0 7-15,1 0 10 0,-9 0 13 0,9-3 6 0,-1-1 8 16,-6 0 4-16,6 1 5 0,-7-1 3 0,7-3 3 0,-6 3 1 0,-1-4 5 15,1 4 0-15,6 1-2 0,-6-4 2 0,-1 3 1 0,1 1 2 0,-1-1 1 16,1 0 1-16,-1 0 1 0,0 4 2 0,1 0 0 0,0 0 2 0,-1 0 2 16,1 0 3-16,6 4-1 0,-7-4 3 0,1 4 6 15,0 0 3-15,5 3 4 0,-5-4 3 0,0 4 3 0,6 1 3 0,-7 0 1 16,7-1 5-16,-6 0 4 0,6 4-1 0,-7 0-1 0,7-3-1 0,-6 2-2 16,7-2-1-16,-9 3-2 0,9-4-5 0,-7 0-5 0,5 1-1 0,1-1-1 15,-6 0-4-15,0-3-5 0,5 3-2 0,-5-3-5 0,6 0-3 0,-6-4-6 16,5 3 2-16,-5-3 0 0,0 0-7 0,-1 0-6 0,7 0-1 0,-6 0 3 15,-1 0-2-15,7 0-7 0,-6 0 1 0,0 0-2 0,-1 0 0 0,1 0 1 16,-1 0 4-16,7 0 5 0,-6 0 9 0,0 0 7 0,-1 0 21 0,0 0 20 16,0 0 13-16,1 0 12 0,0 0 9 0,-1 0 7 0,1 0 8 0,0 0 6 15,-1 0 3-15,1 0 4 0,0 0 1 0,5 0 1 0,-5 0-8 0,0 0-7 16,5 0-14-16,-5 0-16 0,6 0-12 0,-6 0-11 0,5 0-7 16,-5 0-5-16,6 0-4 0,-6 0-4 0,5 0-4 0,-5 0-4 0,6 0-2 15,-7 0-4-15,1 0-7 0,6 0-7 0,-6 0-22 0,-1 0-24 0,7 0-38 16,-6 0-44-16,-1 0-32 0,1 0-32 0,0 0-45 0,-7 0-49 0,7 0-123 15,-2 0-133-15,-4 0-47 0,5 0-30 0,-5 0 17 0,-2 0 29 0,2 0 41 0,-2 0 45 16,1 0 56-16,-6 0 57 0,0 0 52 0,-1 0 50 0,0 0 64 0,-6 0 73 16</inkml:trace>
  <inkml:trace contextRef="#ctx0" brushRef="#br0" timeOffset="-140376.39">19513 18372 0 0,'0'-4'80'15,"0"4"139"-15,0 0 46 0,0-3 32 0,0 3 25 0,0 0 27 0,7 3 21 16,-7-3 22-16,0 8 23 0,0-5 18 0,6 5 18 0,-6-1 21 15,6 4 22-15,1 0-192 0,-7 4-230 0,7-5-23 0,-7 5 10 16,6 0 1-16,0 2 0 0,-6 3 2 0,7-6 0 0,0 5-2 0,-1-1-4 16,1 0-4-16,-7-3-4 0,12 3-9 0,-5-2-9 0,0 2-7 0,5-4-6 15,-4 0-6-15,4-3-5 0,1 4-3 0,0-4-2 0,0 0-8 0,1 0-8 16,5 0-1-16,-6-4-3 0,6 0-3 0,1 1 0 16,0-5-3-16,-1 6-1 0,7-7 4 0,-6 3 3 0,6-5 4 0,-1 0 3 15,1 0 5-15,1 0 8 0,-1 0 4 0,0-5 4 0,7 3 1 0,-1 2-1 16,-6-4 3-16,7-1 0 0,-1 2 1 0,1 3 0 0,-1-4-6 0,1 4-6 15,6-4-3-15,-7 4-4 0,1 0-5 0,-1-3-4 0,2 6-4 16,-2-3-1-16,1 0 11 0,-1 4 11 0,1-4 12 0,-1 4 11 16,1-4 0-16,-7 3 0 0,6 2 3 0,-5-1 3 0,5-4 5 0,-6 2-1 15,7 3 4-15,-1-2 1 0,-5 1 3 0,5 0 3 0,-7-1-14 0,8 1-12 16,0-1-12-16,0 4-8 0,-8-3-1 0,15 4 2 0,-14-5 0 0,13 5 3 16,-7-1 1-16,1 0 0 0,-1 1-4 0,1 2-4 0,6 1-3 15,-7-3-3-15,1 3-1 0,7-1-2 0,-8 2 1 0,7-1 2 0,-7 0 0 16,7 0 0-16,-6-1-1 0,6 2-2 0,0-5 2 0,-6 4 1 15,6-4 2-15,0 1-1 0,0-1 2 0,0-3-1 0,-6 3 1 0,5-3 0 16,2-1-2-16,-1 1-5 0,0 0-4 0,0-4-3 0,-6 3-3 0,6 1-4 16,0-4-4-16,-7 0 1 0,7 4-2 0,-7-4 1 0,2 0-1 0,-2 0 0 15,7 3 1-15,-6-3 3 0,-1 0 2 0,-5 0 0 0,5 0 4 16,1 0 6-16,-7 0 4 0,6 0 4 0,-6 0-2 0,1 0 3 0,-2 0 0 0,1 0 5 16,0 0-1-16,0 0 2 0,1 0-1 0,-1 0-2 0,-7 0 2 15,7 0 0-15,-6 0 4 0,6 0 5 0,-7 0 5 0,1 0 3 0,6 0 5 16,-7 0 6-16,1 0 2 0,6 0 6 0,-7 0 8 0,1 0 5 15,6 0 7-15,-6 0 10 0,-1-3 10 0,1 3 11 0,6 0 0 0,-7-4 3 16,1 4 3-16,0 0 3 0,5 0 6 0,-5-4 1 0,0 4 2 0,5 0 0 16,-5 0 0-16,0 0-2 0,-1 4-2 0,7-4-6 0,-6 0-5 0,0 0-8 15,5 4-5-15,-5-4-2 0,0 0-3 0,-1 3-7 0,7-3-4 0,-6 0-7 16,6 0-3-16,-7 0-3 0,7 0-4 0,-6 0-6 0,6 0-3 0,-7 0 2 16,7 0-3-16,0 0-4 0,-7 0-2 0,8 0-7 0,-1 0-2 0,-6 0-4 15,6 0-12-15,0 0-9 0,-7 0-16 0,7 0-17 0,0 0-34 0,-7 0-36 16,8 0-42-16,-8 0-40 0,1 0-64 0,6 0-62 0,-7 0-167 0,1 0-172 15,-7 0-15-15,7 0 7 0,-1 0 30 0,-6 0 32 0,6 0 38 0,-5 0 39 16,-2 0 57-16,-4 0 56 0,4 0 62 0,-5 0 63 0,-7 0 78 0,0 0 121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18:36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14212 4066 0 0,'0'3'178'0,"6"5"170"0,-6-4 71 15,0-4 49-15,7 4 37 0,-7-4 35 0,0 0 33 0,0 0 32 0,0 0 33 0,0 0 26 16,0-4 24-16,0 0 24 0,0-4 19 0,0 5-296 0,0-4-353 0,0 0-49 16,-7-1-4-16,7-2 3 0,0 2 7 0,-6-4-4 0,-1 2-5 0,7-1-5 0,-7 0-10 15,1 0 1-15,0 0-3 0,6-4-1 0,-7 4 1 0,0 0 5 0,1 0 6 16,-7 0 1-16,6 1 8 0,1-1-2 0,-1 3-2 0,-5 0 3 0,4 1 1 15,-4 0 1-15,5 3 0 0,-6 1-14 0,7-1-20 0,-7 0 0 0,-1 4 0 16,2 4 0-16,5 0 0 0,-6-1 0 0,0 5 0 0,0-1 0 0,0 0 0 0,0 9 0 16,0-6 0-16,0 5 0 0,0-1 0 0,0 5 0 0,-1-5 0 0,2 4 0 0,-1 1 0 15,0-1 0-15,6 1 0 0,1-1 0 0,-8 0 0 0,8-3 0 0,0 3 0 16,6-3 0-16,-6 0 0 0,6-5 0 0,-8 1 0 0,8 1 0 0,0-1 0 16,8-4 0-16,-8 0 0 0,6-3-11 0,-6 3-37 0,6-3 4 0,0-4-2 15,2 0 4-15,4 0-2 0,-5 0 2 0,6-4 1 0,0 1 4 0,-1-5 3 0,-4 1 4 16,11 0 0-16,-6-4 2 0,0-1 2 0,7 1 6 0,-8-3 4 0,8 0 4 15,-7-5 3-15,7 1 1 0,-8-1 1 0,8 1 5 0,-7-1 2 0,7 1 2 0,-8 0 6 16,2 0 6-16,-1 3 9 0,-7-3 9 0,8 3 12 0,-2 4 10 0,-5-3 11 16,0 3 10-16,-1 3 9 0,0-3 9 0,-6 7-10 0,7-3-83 0,-7 3 0 15,7 4 0-15,-7-3 0 0,0 3 0 0,0 0 0 0,0 0 0 0,0 3 0 16,0 1 0-16,0 0 0 0,0 3 0 0,-7 0 0 0,7 0 0 0,0 2 0 0,0 1 0 16,0 5 0-16,0-5 0 0,0 5 0 0,-7 4 0 0,7-1 0 0,0 0 0 15,0 4 0-15,0 1 0 0,0-2 0 0,0 5 0 0,-6-1 0 0,6 5 0 0,0-4 0 16,0 3 0-16,0 0 0 0,0 0 0 0,0 1 0 0,0 2 0 0,0-2 0 15,-6-1 0-15,6-3 0 0,0 3 0 0,0 1 0 0,0-5 0 0,0 1 0 16,0-4 0-16,-7 0 0 0,7 0 0 0,0-1 0 0,-7-2 0 0,7-1 0 0,-6-3 0 16,6 3 0-16,-6-3 0 0,-1-4 0 0,7 3 0 0,-7-3 0 0,1 0 0 15,-1 0 0-15,1-3 0 0,0 0 0 0,-2-1 0 0,-4 0 0 0,5-3 0 0,1 3 0 16,-7-7 0-16,6 4 0 0,-5-4 0 0,4 0 0 0,-4 0 0 0,-2-4 0 16,8 0 0-16,-7 1 0 0,0-5 0 0,6 1 0 0,-5-4 0 0,5-1-385 15,0 2-279-15,-5-5-177 0,5 1 2 0,0-1 30 0,7 0 47 0,-6-3 51 16,6 0 65-16,0 0 66 0,0-5 58 0,6 5 59 0,-6-4 83 0,7 0 85 0,0 4 85 15,-1-4 126-15</inkml:trace>
  <inkml:trace contextRef="#ctx0" brushRef="#br0" timeOffset="300.11">14681 3729 1 0,'0'-7'206'0,"0"-1"130"15,0 5 86-15,0-5 67 0,0 1 58 0,0 3 53 0,0-3 50 0,-7 3 34 0,7 1 29 16,0-1 35-16,-7 0 31 0,7 1 27 0,-6 3 22 0,-1 0-446 0,7 0-382 16,-6 0 0-16,6 0 0 0,-6 3 0 0,-2 1 0 0,2 0 0 0,0 3 0 15,6 4 0-15,-6 0 0 0,-8 0 0 0,8 8 0 0,-1-1 0 0,1 4 0 16,-8 0 0-16,8 7 0 0,-6 0 0 0,-2 5 0 0,8 2 0 0,-7 1 0 0,-1 3 0 16,8 0 0-16,-7 4 0 0,0 0 0 0,7 0 0 0,-8 0 0 0,8-3 0 15,-1 3 0-15,1-4 0 0,0 0 0 0,6-4 0 0,-7-2 0 0,7-2 0 0,0 1 0 16,0-7 0-16,0 0 0 0,0-5 0 0,7-2 0 0,-1-1 0 0,0-3 0 15,1-4 0-15,-1 0 0 0,1 0 0 0,0-7 0 0,-1 3-260 0,7-7-197 16,-6 0-101-16,5 0-101 0,-5 0-58 0,6-4-43 0,0-3 38 0,1 0 52 0,-8-4 48 0,6 0 45 16,2-1 53-16,-1 2 50 0,-7-5 76 0,8 1 78 0,-2-5 72 15,-6 4 76-15</inkml:trace>
  <inkml:trace contextRef="#ctx0" brushRef="#br0" timeOffset="683.76">14811 4055 0 0,'6'-7'190'0,"-6"0"176"0,0 0 80 15,6 3 64-15,-6-4 58 0,0 4 59 0,0 4 58 0,8-4 49 0,-8 4 44 16,0 0 37-16,0 0 35 0,-8 4 29 0,8 0-136 0,0 4-743 0,0-1 0 16,0 0 0-16,-6 4 0 0,6 0 0 0,0 0 0 0,-6 4 0 0,6 4 0 15,0-1 0-15,-7-1 0 0,7 1 0 0,-6 9 0 0,6-5 0 0,-7 3 0 0,7-2 0 0,-7 2 0 16,1 0 0-16,6-2 0 0,0 2 0 0,-6-3 0 0,6 0 0 16,0-4 0-16,0 1 0 0,-6-1 0 0,6-3 0 0,0-1 0 0,0-2 0 0,0-2 0 15,0-2 0-15,0-1 0 0,0-3 0 0,0-1 0 0,0 1 0 0,6-4 0 16,-6 0 0-16,0 0 0 0,0-4 0 0,6 1 0 0,-6-1 0 0,0-3 0 0,0-1 0 15,6-2 0-15,1-2 0 0,-7 2 0 0,7-5 0 0,-1 0 0 0,1 0 0 16,-1-3 0-16,0-4-59 0,2 4-26 0,-2-4 9 0,0 0 9 0,8 0 12 0,-8 0 11 16,7 0 14-16,-7 4 12 0,1-4 11 0,6 3 9 0,-7 1 3 0,0 4 3 15,8-1 5-15,-8 0 5 0,1 4 17 0,-1 0 15 0,1 4 22 0,0-1 26 16,-7 1 17-16,6 3-90 0,0 4-25 0,-6-3 0 0,7 6 0 0,0-3 0 16,-7 4 0-16,6 3 0 0,-6-2 0 0,0 1 0 0,6 6 0 0,-6-2 0 0,7 1 0 15,-7 1 0-15,0 2 0 0,7 1 0 0,-7-1 0 0,0 5 0 0,0-1 0 0,6 1 0 16,-6-5 0-16,0 4 0 0,7 0 0 0,-7 1 0 0,0-1 0 0,6-3 0 15,-6 3 0-15,6-3 0 0,-6-1 0 0,7-3 0 0,-7 4 0 0,7-4 0 16,-1-3 0-16,-6 3 0 0,6-4-228 0,2 0-277 0,-2-3-159 0,-6-1-163 16,6 1 14-16,1 0 38 0,-1-4 47 0,1 0 52 0,-1 0 56 0,1 0 58 0,-1-4 64 15,8 4 67-15,-8-4 81 0,0 1 81 0,1-1 82 0,-1 1 129 0</inkml:trace>
  <inkml:trace contextRef="#ctx0" brushRef="#br0" timeOffset="833.31">15462 4473 0 0,'6'4'225'0,"1"-1"183"0,0 1 89 0,-7-4 69 0,0 3 57 16,6 1 50-16,-6 0 41 0,0 0 33 0,0-1 29 0,-6 1 20 0,6 3 14 16,-7-3-4-16,7 3-256 0,-7 0-550 0,1-3 0 0,-1 3 0 0,7 1 0 15,-6-1-243-15,0 0-384 0,-1 4-99 0,0-4-82 0,1 4 13 0,0-2 28 0,-2-2 38 16,8 0 42-16,-6 0 58 0,0-3 59 0,6-1 63 0,-7-3 68 0,7 0 99 16,0-3 105-16</inkml:trace>
  <inkml:trace contextRef="#ctx0" brushRef="#br0" timeOffset="1066.91">15735 4164 0 0,'7'-2'231'16,"-7"-6"186"-16,6 4 89 0,1 0 69 0,-7 1 56 0,0 3 51 0,7-4 46 16,-7 4 40-16,0 0 38 0,0 0 33 0,0 0 33 0,0 0 26 0,6 0-660 0,-6 0-238 15,6 4 0-15,-6 3 0 0,0-3 0 0,0 4 0 0,0-2 0 0,-6 2 0 0,6 3 0 16,0 0 0-16,0 0 0 0,0 4 0 0,0 3 0 0,0-3 0 0,0 3 0 15,0 0 0-15,0 0 0 0,0 5 0 0,0-5 0 0,0 0 0 0,0 1 0 0,0-5 0 16,0 4 0-16,0-3 0 0,0 1-228 0,0-2-84 0,0-3-5 0,0-4-10 16,0 4-10-16,0-7-13 0,0 3-15 0,0-4-65 0,6-3-72 0,-6 0-61 15,0 0-59-15,0-3 33 0,8-1 46 0,-8-3 56 0,6-1 55 0,-6 1 39 0,6-7 35 16,0 3 43-16,-6-4 44 0,7-4 50 0,-7 1 55 0</inkml:trace>
  <inkml:trace contextRef="#ctx0" brushRef="#br0" timeOffset="1234.32">15859 3734 0 0,'0'-9'222'0,"6"9"186"0,-6-3 92 0,8 3 71 0,-8 0 63 16,0 0 55-16,6 3 47 0,-6-3 40 0,0 4 32 0,0-4 28 0,0 5 27 15,0-2 16-15,0-3-610 0,6 3-269 0,-6 0 0 0,0 2 0 0,0-5 0 0,0 3 0 16,0 1 0-16,0 0 0 0,-6-1-50 0,6 1-597 0,0-1-197 0,0 1-3 0,0 0 24 16,0-1 38-16,0 1 37 0,6 0 57 0,-6-1 59 0,0 1 64 0,0-4 69 15,0 0 83-15,0 0 87 0,0 0 101 0,7 0 144 0</inkml:trace>
  <inkml:trace contextRef="#ctx0" brushRef="#br0" timeOffset="1483.15">16198 3502 0 0,'12'0'194'0,"-4"4"177"0,-2-1 81 0,7 1 66 0,-6 3 61 15,-1-3 58-15,1 3 55 0,-1 1 48 0,0 3 42 0,1-4 34 0,0 4 34 16,-1-1 28-16,7 2-196 0,-6-1-682 0,-1 4 0 0,1-1 0 0,-1 5 0 15,7-5 0-15,-6 8 0 0,5-4 0 0,2 1 0 0,-8 7 0 0,7-5 0 0,0 5 0 16,-6 0 0-16,5-1 0 0,2 4 0 0,-8-3 0 0,8 4 0 0,-8-1 0 16,0 4 0-16,1-4 0 0,6 4 0 0,-6-3 0 0,-7 2 0 0,6 1 0 15,-6 1 0-15,0-2 0 0,0 1 0 0,0 0 0 0,-6-1 0 0,6 6 0 0,-7-5 0 16,0 0 0-16,-6 4 0 0,7-5 0 0,-7 1 0 0,0 0 0 0,-1 0 0 16,-5 0 0-16,0 0-362 0,0-3-305 0,-1-1-175 0,0 0-1 0,1-3 30 15,-1 3 46-15,-6-3 47 0,0 0 66 0,-1-5 64 0,9 2 60 0,-9-1 62 0,1-4 90 16,0-4 88-16,0 1 90 0,0 0 133 0</inkml:trace>
  <inkml:trace contextRef="#ctx0" brushRef="#br0" timeOffset="2150.41">14642 4891 0 0,'-8'0'172'0,"8"-5"174"0,-6 5 81 16,0 0 65-16,6 0 59 0,0-4 58 0,-6 4 55 0,6-2 53 0,-8 2 49 16,8-4 41-16,-6 0 35 0,6 4 33 0,0-4 26 0,0 0-879 0,0 1-22 0,0-1 0 15,0 4 0-15,0-3 0 0,0 3 0 0,0-4 0 0,6 1 0 0,-6 3 0 16,8-4 0-16,-2 0 0 0,6 0 0 0,-4 1 0 0,4 0 0 0,1 3 0 0,1-5 0 15,-2 2 0-15,8-1 0 0,-1 0 0 0,1 4 0 0,0-3 0 0,-1 3 0 16,7-4 0-16,0 1 0 0,0 3 0 0,1 0 0 0,-1-4 0 0,6 0 0 16,-6 4 0-16,7-3 0 0,-8-2 0 0,9 2 0 0,-2 0 0 0,-7-1 0 0,8 4 0 15,-7-7 0-15,7 3 0 0,-7 0 0 0,0 1 0 0,0-1 0 0,-6 1 0 16,5-1 0-16,-5 0 0 0,0 0 0 0,-1 4 0 0,-5-4 0 0,-2 4 0 0,2-4 0 16,-2 4 0-16,-5 0 0 0,6 0 0 0,-13 0 0 0,7 0 0 0,-1 0 0 15,0 0 0-15,-6 0 0 0,0 0 0 0,0 0 0 0,0 0 0 0,0 0 0 16,0 0 0-16,0 0 0 0,0 0 0 0,0 0 0 0,0 0-176 0,-6-2-707 0,6 2-4 15,-6-5 27-15,-1 2 33 0,7-1 37 0,-7 0 46 0,7 1 47 0,-6-1 79 0,-1-3 79 16,1 0 87-16,0-1 88 0,-1 1 111 0,0 0 152 0</inkml:trace>
  <inkml:trace contextRef="#ctx0" brushRef="#br0" timeOffset="6749.76">15716 4700 0 0,'0'-3'165'0,"-7"3"174"0,7-4 82 0,0 4 65 0,-6-4 56 0,6 4 60 0,-6 0 58 15,6-4 48-15,-7 4 47 0,7-3 38 0,0 3 36 0,-7 0 32 0,7 0 31 16,0-4-754-16,0 4-138 0,-6 0 0 0,6 0 0 0,0 0 0 0,0 0 0 16,0 0 0-16,0 0 0 0,0 0 0 0,0 0 0 0,0 0 0 0,0 0 0 15,0 0 0-15,0 0 0 0,0 4 0 0,0-4 0 0,6 0 0 0,-6 0 0 0,7 3 0 16,0-3 0-16,-1 0 0 0,0 0 0 0,8 4 0 0,-8-4 0 0,7 0 0 0,0 0 0 16,0 0 0-16,1 0 0 0,4 0 0 0,-4 4 0 0,5-4 0 0,-5 0 0 15,4 0 0-15,2 0 0 0,0 0 0 0,-1 0 0 0,1 0 0 0,-1 0 0 16,1 0 0-16,0-4 0 0,-1 4 0 0,1 0 0 0,-1 0 0 0,0 0 0 15,1 0 0-15,0-4 0 0,-7 4 0 0,7 0 0 0,-8 0 0 0,1 0 0 0,1-3 0 16,-2 3 0-16,-6 0 0 0,8 0 0 0,-1 0 0 0,-6 0 0 0,-1 0 0 0,1 0 0 16,-7 0 0-16,6 0 0 0,0 0 0 0,-6 0 0 0,0 0 0 0,0 0 0 15,7 0 0-15,-7 0 0 0,0 0 0 0,0 0 0 0,0 0 0 0,0 0 0 16,0 0 0-16,0 0 0 0,0 0 0 0,0 0 0 0,0 0 0 0,0 0 0 0,0 0 0 16,-7 0 0-16,7 0 0 0,0 0 0 0,-6 0-225 0,6-4-665 0,-6 4 2 15,6 0 26-15,-7 0 35 0,1 0 35 0,6 0 47 0,-7 0 50 0,0 0 75 0,1 4 79 16,0-4 94-16,-2 3 96 0,8-3 119 0,-6 4 156 0</inkml:trace>
  <inkml:trace contextRef="#ctx0" brushRef="#br0" timeOffset="23166.25">17664 3381 0 0,'-8'0'177'0,"8"0"170"15,0 0 74-15,0 0 49 0,0 0 40 0,0-4 34 0,0 4 31 0,0 0 30 0,0 0 27 16,0 0 27-16,0-3 27 0,0 3 26 0,8-4 29 0,-2 4-290 0,-6 0-343 16,6 0-49-16,1-4-6 0,0 4-1 0,-1 0 4 0,0 0-5 0,7 0 1 15,-6 0-6-15,6 0-2 0,7 0-3 0,-8 0-6 0,1 0-8 0,7-3-8 16,0 3-4-16,6 0-12 0,-7 0-3 0,7-4 0 0,-6 4 0 0,6-3 0 0,-1 3 0 16,-5-5 0-16,7 2 0 0,5 0 0 0,-12-1 0 0,5 0 0 0,1-3 0 0,1 3-36 15,-1 1-18-15,0-4-16 0,-7 3-32 0,7 0-37 0,-6-4-42 0,0 4-42 16,-1 1-36-16,-6-4-33 0,0 3-22 0,0 4-21 0,0-4-7 0,0 4-9 15,-7-3-77-15,1 3-80 0,-7 0-49 0,0 0-36 0,0 0 37 0,0 7 51 16,0-3 51-16,-7-1 53 0,1 4 49 0,-7-3 48 0,7 4 41 0,-8-4 40 0,2 0 38 16,-8-1 49-16</inkml:trace>
  <inkml:trace contextRef="#ctx0" brushRef="#br0" timeOffset="23633.63">17676 3473 0 0,'-12'7'116'0,"-2"0"166"0,1 1 80 0,0-1 63 0,7-3 54 0,-7 3 41 0,7-3 42 15,-2-1 26-15,2 1 25 0,0 0 18 0,-1-4 16 0,7 0 24 0,-7 3 25 16,7 1-234-16,0-4-281 0,0 0-59 0,0 0-27 0,7 0-21 0,-7 0-19 16,7 0-11-16,-1 0-5 0,8 4-1 0,-8-4 2 0,7 0 6 0,0 0 3 15,0 4-3-15,-1-4-4 0,2 3-9 0,6 1-8 0,-8-1-7 0,8-3-6 0,-1 4-2 16,1 0 0-16,-1-1-5 0,1 1-3 0,6-1-1 0,-6 1-1 0,-1-1-3 16,7 1 0-16,-6 1-8 0,-1-2-6 0,1 0-6 0,0 0-3 0,-1 2-3 15,1-1-1-15,0-1-2 0,-8 1-4 0,8-4 1 0,-1 4 2 0,-5-1-1 0,-2 5 3 16,1-5 3-16,0 1 5 0,-6 0 5 0,6 3 5 0,-6-3 3 0,-1 7 3 15,-6-4-1-15,6 4-1 0,-6 0 1 0,0 3 2 0,-6 1 1 0,6 1 0 16,-6 1-2-16,-8 5-2 0,8 0 1 0,-7 0-1 0,-1 4-2 0,2-1 1 16,-8 1 3-16,1 3 3 0,-1-3 2 0,0 4 5 0,1-2 2 0,-1 2 0 0,0-4 0 15,2 3 0-15,-9-4 3 0,7 1 0 0,2-5-1 0,-2 6 4 0,0-5 4 16,1 0 7-16,-1-4 7 0,7 0 4 0,-7-3 6 0,8-1 2 0,-2 0-4 16,2-2-2-16,5-1-7 0,-6-3-8 0,6-1-4 0,1 0-6 0,0 1 0 0,6-5 3 15,-7 1 3-15,7 0 7 0,0-4 0 0,0 0 2 0,0 0 2 0,7 3 4 16,-7-3 8-16,6 0 5 0,0 0 11 0,7-3-43 0,-6 3-12 0,6-4 0 15,-7 4 0-15,14 0 0 0,-7-4 0 0,7 1 0 0,-8-1 0 0,8 0 0 0,0 1 0 16,-1-1 0-16,7-3 0 0,-6 3 0 0,6-3 0 0,-7-1 0 0,7 5 0 16,1-6 0-16,-7 3 0 0,5-2 0 0,1 1 0 0,0 0 0 0,-6-4 0 0,6 4 0 15,-7 0 0-15,7-1 0 0,-6 1 0 0,5-1 0 0,-5 1 0 0,0 0 0 16,-1-1 0-16,7 5 0 0,-12-5 0 0,5 1 0 0,-6 4-15 0,6-5-190 16,-5 5-36-16,-1-5-33 0,0 5-34 0,-7-2-31 0,1 1-23 0,5 2-13 0,-4-2-128 15,-8 0-136-15,6 4-9 0,-6-4 12 0,0 4 34 0,0 0 38 0,0 0 56 16,0 0 57-16,0 4 55 0,-6 0 53 0,-2-4 56 0,8 6 56 0,-6-2 53 0,-7 4 92 15</inkml:trace>
  <inkml:trace contextRef="#ctx0" brushRef="#br0" timeOffset="24248.41">18094 4612 0 0,'-8'0'33'0,"8"-3"119"0,-6 3 40 0,0-4 27 0,-1 4 19 15,1 0 17-15,6 0 15 0,-7 0 15 0,0 4 11 0,1-4 10 0,0 3 9 16,0-3 10-16,-2 4 7 0,2-1-145 0,6 5-173 0,-6-5-22 0,-1 4 2 16,0 5-3-16,1-5-3 0,-1 4-7 0,1-4-9 0,6 8-8 0,-6-4-8 15,-2 0-4-15,8 3-6 0,-6 1-3 0,6 0-5 0,-6-4-1 0,6 4-2 0,-6-1 0 16,6 1 1-16,0-1 16 0,0 1 14 0,0-4 21 0,0 0 19 0,0 0 13 0,6-1 15 16,-6-1 7-16,6-2 10 0,-6-3 6 0,6 3 8 0,-6-3 4 0,8-4 8 15,-2 0 3-15,0 0 2 0,1 0-8 0,-1-4-15 0,1-3-10 0,0 3-13 16,-1-8-8-16,0 6-4 0,2-2-4 0,4-3-4 0,-6-3 0 0,1 2 1 15,0-2-4-15,6-1-4 0,-7 1-1 0,0-5 0 0,8 5 2 0,-8-5 3 16,0 1 3-16,1-4 4 0,0 4 9 0,6-1 7 0,-7-3 5 0,1 4 5 0,0-3 2 16,-7 1 3-16,6-1 8 0,0 2 8 0,0 1 10 0,-6 0 6 0,8-4 8 0,-2 7 8 15,-6-2 3-15,0 1 2 0,0-2 5 0,6 3 5 0,-6 4 8 0,0-3 11 16,0 3 10-16,0 0 12 0,0 3 1 0,0-3 3 0,-6 4-4 0,6 3 0 16,0-3-10-16,0 2-5 0,0 2-8 0,0 0-4 0,-6 0-14 0,6-2-15 15,0 1-15-15,0 4-12 0,0-3-19 0,0 3-17 0,0 0-15 0,0 0-14 16,0 0-12-16,-8 0-12 0,8 0-6 0,0 0-9 0,0 0-10 0,0 0-8 15,0 0-6-15,0 0-5 0,0 0-2 0,0 0-2 0,0 0 17 0,0 0 17 0,0 3 19 16,0-3 19-16,0 4 15 0,0-4 12 0,0 8 8 0,0-5 6 0,0 0 9 0,0 6 13 16,0-2 10-16,0 4 13 0,0 0 5 0,0 4 5 0,8-1-12 0,-8 1-16 15,0 3-17-15,0 4-17 0,0 0-9 0,0 0-9 0,0 4-5 0,0-1-3 16,0 1-14-16,0 3-15 0,0-3-41 0,6-1-40 0,-6 5-37 0,0-8-37 16,6 3-31-16,-6-3-34 0,7 1-33 0,-7-5-36 0,6 4-70 0,1-8-71 0,-7 2-96 15,7-2-88-15,-1-3 16 0,0-4 32 0,0 0 52 0,2 1 51 0,-2-4 51 16,0-2 48-16,1 2 48 0,0-4 47 0,-1 0 52 0,-6 0 54 0</inkml:trace>
  <inkml:trace contextRef="#ctx0" brushRef="#br0" timeOffset="25782.19">19246 3630 0 0,'0'0'94'0,"0"-3"147"16,6 3 56-16,-6-4 41 0,0 4 38 0,6-7 40 0,-6 3 41 0,0 0 43 15,0-3 44-15,0-1 37 0,0 2 35 0,-6-6 27 0,6 5 28 0,0-4-210 0,-6 4-254 16,6-4-30-16,-6 0 0 0,6 3-6 0,-7-3-9 0,0 4-20 0,1-4-21 16,-1 0-25-16,1 4-25 0,0 0-19 0,-2-1-17 0,2 0-13 0,0 1-10 15,0 3-9-15,-1 1-6 0,0-1-7 0,1 0-5 0,-7 1-3 0,6 3 0 16,0-4-1-16,-5 8 0 0,6-4-2 0,-8 3-2 0,8 1 3 0,-7 3 3 16,6 0 3-16,-6 2 2 0,1 2-1 0,4-1 5 0,-4 1-2 0,-2 4 2 15,8 3 1-15,-7-3-1 0,7 3 3 0,-8 0-1 0,8 4-1 0,-7-3 0 0,6-1-1 16,1 4-2-16,-1 0-1 0,1-4-2 0,6 1-1 0,-7 4-1 0,7-9 0 0,-7 4-1 15,7 0-1-15,0-3-2 0,7-1 0 0,-7-3 0 0,0 4 0 0,7-8-1 16,-1 4 0-16,-6-4-1 0,13 1-4 0,-6-5-4 0,0 2-10 0,5-5-6 16,-6 0-5-16,8-5-4 0,-1-2 1 0,0 3 0 0,-6-6-3 0,13-1-2 15,-8 0 2-15,1-4 2 0,0-3 9 0,0-1 12 0,7 1 21 0,-8-4 18 16,2 4 17-16,-1-4 18 0,0 0 7 0,0 0 10 0,-1 0 6 0,-4 4 5 16,4-2 10-16,-5 2 6 0,-1 4 3 0,1 0 1 0,0 3-9 0,-1 0-11 0,0 0-15 15,-6 3-13-15,0 5-2 0,6-1-3 0,-6 0 4 0,0 4 4 0,0 0 0 0,0 0-2 16,8 4-2-16,-8 0-4 0,0 3-1 0,0-3-1 0,0 7 4 0,0-4-1 15,0 4 0-15,0 0-1 0,6 0-5 0,-6 3-5 0,0 0-8 0,6 2-9 16,-6 2-2-16,0 1-2 0,7-1-4 0,-7 0-1 0,0 0-2 0,7 1-5 16,-7 2 1-16,6 2-2 0,-6-5 1 0,7 4 2 0,-7-4-1 0,0 4-1 0,6 0 2 15,-6-3 0-15,0 3 2 0,0 0 1 0,6-4-1 0,-12 4 4 0,6 0 3 16,0-4 2-16,0 5 3 0,-6-2 3 0,6-2 3 0,-7 2 2 0,1-2 2 0,-1 3 3 16,0-4 3-16,1 1 0 0,-8-1 5 0,8 0 5 0,-6 0-4 0,5-3-31 15,-6 4 0-15,6-5 0 0,-5-3 0 0,-2-1 0 0,2 2 0 0,5-6-75 16,-6 3-57-16,6-6-60 0,-6-3-40 0,6 0-37 0,-5-3-45 0,6-1-43 15,-8-4-34-15,8 2-30 0,-7-3-123 0,6-5-127 0,0 0 12 0,-5-1 28 0,6 0 44 16,6-3 49-16,-8 3 65 0,2-3 67 0,0-1 53 0,6 1 47 0,-7 0 54 16,7 3 52-16,0-3 54 0,0 4 104 0</inkml:trace>
  <inkml:trace contextRef="#ctx0" brushRef="#br0" timeOffset="26066.36">19656 3553 0 0,'13'-3'133'0,"-6"-1"158"16,5-3 64-16,-4 3 61 0,-2-3 60 0,-6 3 48 0,6-3 43 0,1 3 36 15,-7 0 32-15,0 1 25 0,0-1 18 0,0 0 20 0,0 1 15 0,6 3-258 0,-12-4-307 16,6 4-43-16,0 0-3 0,-7 0-29 0,1 0-31 0,0 4-18 0,6 3-11 16,-8-3-9-16,2 3-4 0,-7 0 1 0,7 4 2 0,-1 1 5 0,1 2 4 15,-7 0 4-15,7 5 2 0,-8-1-1 0,8 4-2 0,-1 0-1 0,0 0-1 0,-5 4-4 16,5-1-3-16,1 1-2 0,6 0 0 0,-7-1-1 0,0 1 1 0,7 0-3 15,0 0-1-15,0-1-10 0,0-3-8 0,0 0-9 0,0 0-7 0,7 0-38 16,-7-4-44-16,7 1-32 0,-7-5-32 0,6 5-27 0,1-5-28 0,-1-3-36 0,0 0-41 16,1 1-34-16,0-2-33 0,-1-2-107 0,0-5-110 0,2 4-12 0,4-7 7 15,-5 4 53-15,6-4 59 0,-7 0 47 0,7-4 46 0,-7 1 44 0,2-1 43 16,4-3 51-16,-5-1 52 0,6 2 52 0,-7-2 91 0</inkml:trace>
  <inkml:trace contextRef="#ctx0" brushRef="#br0" timeOffset="26433.34">19917 3773 0 0,'6'-7'143'0,"0"0"153"16,1-4 54-16,-7 6 39 0,7-1 35 0,-7 3 44 0,6-2 47 0,-6 1 37 16,0 1 34-16,0 3 29 0,0 0 29 0,0 0 21 0,0 0 25 0,0 0-259 0,0 3-308 15,-6 6-30-15,6-6 12 0,-7 3 0 0,7 2-2 0,-7 3-23 0,7 0-25 16,-6 0-16-16,0 0-16 0,6 4-10 0,-6-1-11 0,6 5-9 0,-8-5-10 16,2 4-7-16,6 1-7 0,-6 3-4 0,-1-4-7 0,7 1-7 0,-6-1-7 15,6 0-9-15,0-3-9 0,-7-1-6 0,7 2-4 0,0-2 0 0,0-3 4 16,0-1 8-16,0 2 9 0,-7-5 7 0,7-3 6 0,0 3-7 0,0-3-8 15,7-4-3-15,-7 0-3 0,0 0 4 0,0 0 6 0,0-4 2 0,0-3 2 0,0 0-4 16,7-1-4-16,-7-3-6 0,6 0-5 0,-6 0-3 0,7-3-2 0,-1-5 10 0,-6 4 15 16,6-2 12-16,2-2 11 0,-2 1 6 0,0-1 6 0,0 1 5 0,1-3 7 15,0 5 2-15,-1-2 6 0,1 3 4 0,-1 1 4 0,1 3 12 0,0 0 10 16,-7 0 13-16,6 3 17 0,0 1 22 0,1 3 21 0,0 1 13 0,-7 3 11 16,6 0 9-16,0 3 3 0,1-3 11 0,-7 4 9 0,6 3 5 0,-6-3 3 15,7 7-4-15,0-4-5 0,-7 4-13 0,6 0-14 0,-6 0-24 0,0 0-23 0,6 4-13 16,-6-4-12-16,7 4-11 0,-7-1-7 0,0 1-9 0,7 0-9 0,-7-1-8 0,0 1-6 15,0-1-13-15,6 1-15 0,-6-4-25 0,0 0-27 0,6 0-47 0,-6 1-50 16,7-2-40-16,-7-2-34 0,0-1-43 0,7 0-39 0,-7 1-95 0,6-5-97 16,-6 5-73-16,7-8-64 0,-7 3 19 0,6-3 33 0,0 0 43 0,-6 0 46 15,8 0 62-15,-2-3 63 0,0-1 53 0,0 0 52 0,1 1 58 0,-7-5 62 0</inkml:trace>
  <inkml:trace contextRef="#ctx0" brushRef="#br0" timeOffset="26549.98">20444 4026 0 0,'7'4'164'0,"-14"3"5931"0,7 0-6095 0,0 1 35 0,-6-1-35 16,0 0-365-16,-2 4 365 0,2 0-594 0,0 0 594 0,6-11 0 15,0 0 0-15</inkml:trace>
  <inkml:trace contextRef="#ctx0" brushRef="#br0" timeOffset="27115.22">20698 3835 0 0,'-6'-7'90'0,"6"0"145"0,0-4 56 0,-7 3 43 0,7 1 36 16,-6 0 35-16,-1-1 35 0,1 1 24 0,-1 0 22 0,1 0 13 0,0 3 13 0,-2 0 16 15,2 1 16-15,-7 3-205 0,6 0-248 0,-5 0-33 0,-1 3-8 0,6-3-9 0,-6 4-15 16,7 3-14-16,-8-3-14 0,8 3-10 0,-7 0-10 0,7 4-3 0,-1 0-3 16,-6 4-9-16,7-4-9 0,-2 7-9 0,2-3-9 0,0-1 0 0,6 5 1 15,-6-1 0-15,6 1 4 0,0-1-1 0,-7 0-1 0,7 0 7 0,0-3 8 16,0 3 5-16,0-2 7 0,0 2 5 0,0-4 5 0,0 1-1 0,7-4-3 16,-7 3-2-16,6-3-2 0,-6 1 2 0,6-2 1 0,-6-3 6 0,6 1 6 15,2 0 3-15,-2-2 3 0,0-1-2 0,1-2 2 0,0-3-2 0,-1 0 0 0,1 0 1 16,-1-3 6-16,0-2-1 0,8-1 0 0,-8-2-5 0,0-3 0 0,8 0-7 0,-8-4-7 15,7 1-1-15,0-4 0 0,-6-1 2 0,5 1 5 0,2-4 9 0,-8-4 6 16,7 0 10-16,0 1 8 0,0-1 14 0,-7-3 18 0,8 3 9 0,-8-3 12 16,7 0 15-16,-6-1 20 0,-1 1 12 0,7 0 13 0,-6-1 16 0,0 1 14 15,-1 0 12-15,-6 3 12 0,6 0 4 0,1 1 7 0,-7-1-3 0,7 4-2 16,-7 0-2-16,0 4 1 0,0-1-5 0,6 1-5 0,-6 4-7 0,0-1-8 0,0 5-12 16,0-2-14-16,-6 5-16 0,6-1-17 0,0 1-15 0,0-1-17 0,0 5-33 15,0 0-36-15,0-1 0 0,-7 4 0 0,7-4 0 0,0 4 0 0,0 0 0 0,0 4 0 16,0-4 0-16,-7 4-28 0,7-1-3 0,0 0-2 0,-6 5 5 0,6-1 6 15,0 4 8-15,0 0 6 0,-6 4 9 0,6-4 7 0,0 3 0 0,0 4-3 16,-7 2 3-16,7 1 2 0,0 1-2 0,0 0-3 0,0 0-1 0,0 3 0 16,0 2 1-16,0 2 0 0,0-3-2 0,0 3-3 0,0-4 1 0,0 4 0 0,0 1-9 15,7-4-6-15,-7 3-12 0,0 0-10 0,0-2-13 0,6-2-12 0,-6 0-34 16,0 1-33-16,0-1-33 0,6-3-33 0,-6 5-27 0,7-9-27 0,-7 4-40 16,7-4-40-16,-1-4-14 0,-6 1-10 0,6 0-69 0,1-5-76 0,-1 2-53 0,1-6-42 15,0 3 37-15,-1-6 50 0,0 1 46 0,2 0 46 0,-2-8 44 0,0 4 43 16,0-7 50-16,1 2 49 0,0-1 41 0,-1-6 47 0</inkml:trace>
  <inkml:trace contextRef="#ctx0" brushRef="#br0" timeOffset="27382.85">21134 3498 0 0,'8'-14'193'0,"-2"-1"171"16,0 4 68-16,-6-4 53 0,6 4 45 0,1 0 41 0,-7 1 38 0,7 2 27 0,-7-2 27 15,0 2 24-15,6 0 21 0,-6 5 29 0,0-5 29 0,7 5-293 0,-7-1-351 16,6 4-39-16,-6-3 5 0,6 3-44 0,-6 3-44 0,8-3 0 0,-2 4 0 16,0 3 0-16,0-3 0 0,8 3 0 0,-8 5 0 0,7-2 0 0,-6 1 0 0,6 3 0 15,-7 4 0-15,8 2 0 0,-2-2 0 0,-5 7 0 0,6-3 0 0,-6 4 0 16,5 4 0-16,-5-1 0 0,0 4 0 0,-1-1 0 0,0 1 0 0,-6 1 0 0,7 2 0 16,-7 1 0-16,0-1-54 0,7 5-125 0,-7-5-41 0,-7 1-25 0,7 3-24 15,0 1-41-15,-7-5-42 0,1 1-93 0,6 2-93 0,-6-1-66 0,-1-2-59 16,0-3 24-16,1 4 31 0,0-8 45 0,-1 1 43 0,1-1 61 0,-8-4 58 15,8 1 50-15,-8-4 50 0,8-4 62 0,-6 1 68 0</inkml:trace>
  <inkml:trace contextRef="#ctx0" brushRef="#br0" timeOffset="28281.84">17572 2978 0 0,'0'0'120'0,"-7"-4"166"0,7 4 77 0,0 0 61 0,-6 0 57 15,6 0 48-15,-6 0 40 0,-1 0 38 0,7-3 38 0,-6 3 27 0,6 0 23 16,-7-4 24-16,7 4 20 0,0 0-248 0,0-4-296 0,0 1-67 0,0-1-30 0,-7 0-27 16,7 1-32-16,-6 3-24 0,6-4-23 0,0-3-28 0,-6 3-28 0,6 1-37 0,-7-1-41 15,7-3-29-15,0 3-26 0,-7-3-23 0,7-1-20 0,0 1-35 0,0 0-31 16,0-2-24-16,0 3-19 0,0-2-70 0,0 1-70 0,0 3-51 0,0-3-40 15,7 0 42-15,-7 3 50 0,7-3 43 0,-7 3 41 0,6 1 40 0,-6 3 40 16,6-4 49-16,1 4 46 0,-7-4 45 0,7 4 49 0</inkml:trace>
  <inkml:trace contextRef="#ctx0" brushRef="#br0" timeOffset="28418.99">17702 2883 0 0,'7'0'94'0,"-1"4"156"16,1-1 72-16,0-3 62 0,-1 4 57 0,0-4 50 0,1 0 46 0,0 0 32 15,-7 0 32-15,6-4 29 0,-6 4 28 0,0-3 24 0,0-1 21 0,0-4-216 0,0 5-265 16,0-1-55-16,0-4-27 0,0 1-32 0,0 0-34 0,0-4-25 0,-6 4-27 15,6-4-25-15,0 0-26 0,0 0-52 0,-7 0-55 0,7 0-41 0,0 0-44 0,0 0-46 16,0 0-46-16,0-1-122 0,0 2-124 0,0-1-54 0,7 4-36 0,-7-4 21 16,6 3 28-16,-6 1 39 0,6 0 45 0,1-4 62 0,-1 3 62 0,1 5 57 0,0-5 56 15,-1 1 61-15,8 0 71 0</inkml:trace>
  <inkml:trace contextRef="#ctx0" brushRef="#br0" timeOffset="29099.82">21252 2806 0 0,'13'-4'82'0,"-6"1"139"0,-1-5 50 15,0 8 35-15,8-3 27 0,-8-1 32 0,0 0 29 0,1 4 31 0,-7-3 31 16,7 3 29-16,-1-4 30 0,-6 4 29 0,0 0 31 0,0 0-182 0,0 0-224 15,0 0-15-15,0 0 15 0,0 0 10 0,0 0 7 0,0 4-4 0,0-1-8 16,0-3-15-16,0 4-14 0,-6 0-11 0,6-1-11 0,0-3-17 0,-7 4-16 0,7 0-19 16,-7 3-19-16,7-3-21 0,-6-1-22 0,6 5-36 0,-6-1-38 0,-2-4-40 0,2 5-38 15,0-1-29-15,0 0-28 0,-1 0-39 0,0 1-42 0,1-1-30 0,-1 1-26 16,1-1-94-16,-8 1-98 0,8-5-41 0,0 5-29 0,0-1 37 0,-2 0 44 16,2 1 52-16,0-5 49 0,6 4 44 0,-7-3 44 0,1 0 50 0,6-1 51 0,0 1 48 15,-7 0 56-15</inkml:trace>
  <inkml:trace contextRef="#ctx0" brushRef="#br0" timeOffset="29252.11">21422 2860 0 0,'6'-3'89'0,"6"-1"144"0,-4 4 52 0,-2 0 42 0,-6-3 33 16,6 3 35-16,1 3 34 0,-7-3 28 0,0 0 28 0,0 4 20 0,0-1 17 0,0 5 18 16,-7-1 13-16,7 1-213 0,-6 3-256 0,0-4-53 0,-2 4-28 0,2 0-52 15,0 0-53-15,-8 0-65 0,8 4-67 0,-7-4-139 0,0 3-141 0,6 1-8 16,-5 1 14-16,-2-2 16 0,2 0 20 0,-1 1 28 0,-1-1 27 0,8-3 43 15,-8 4 47-15,2-4 59 0,6 0 60 0,-8 0 68 0,8-4 113 0</inkml:trace>
  <inkml:trace contextRef="#ctx0" brushRef="#br0" timeOffset="40898.51">14113 11649 0 0,'0'-3'185'0,"0"-4"168"0,0 0 68 16,0 3 55-16,0 0 48 0,0-3 43 0,0 4 39 0,0 3 38 0,0-5 31 0,0 1 29 15,-6 4 26-15,6 0 20 0,0 0 21 0,0 0-301 0,0 0-359 0,-6 0-41 0,6 4 1 16,0 1-8-16,-7-2-63 0,7 4 0 0,0 1 0 0,-6 2 0 0,6 1 0 15,-7 0 0-15,7 4 0 0,-6-1 0 0,6 5 0 0,-7-1 0 0,7 4 0 16,-6 0 0-16,6 0 0 0,-6 4 0 0,6-4 0 0,-8 3 0 0,8 0 0 16,-6 2 0-16,6-5 0 0,0 0 0 0,-6 3 0 0,6-6 0 0,0 2 0 0,0-2 0 15,0-1 0-15,0 1 0 0,0-5 0 0,0 1 0 0,0-4 0 0,0 3 0 0,6-3 0 16,-6 0 0-16,0-3 0 0,0-1 0 0,0 1 0 0,0-5 0 0,0 5 0 16,0-5 0-16,0 1 0 0,6 0 0 0,-6-4 0 0,0 3 0 0,0-3 0 15,0 4 0-15,0-4 0 0,0 0 0 0,0 0 0 0,8 0 0 0,-8 0 0 16,0 0 0-16,6 0 0 0,0 0 0 0,-6 0 0 0,7 0 0 0,-1-4 0 0,1 4 0 15,-1 0 0-15,1 0 0 0,5 0 0 0,-4 0 0 0,4-3 0 0,1 3 0 16,1-4 0-16,-2 4 0 0,8-4 0 0,-7 4 0 0,7-3 0 0,-1-2 0 0,0 2 0 16,-5 0 0-16,5 3 0 0,7-5 0 0,-6-2 0 0,-1 7 0 0,1-7 0 15,0 3 0-15,6 1 0 0,-7-1 0 0,1 0 0 0,6 1 0 0,-7-1 0 16,1 0 0-16,0 1 0 0,5 3 0 0,-5-4 0 0,6 0 0 0,-6 1 0 0,5-1 0 16,1 4 0-16,-6-4 0 0,6 1 0 0,1 3 0 0,-2-4 0 0,1 4 0 15,0-4 0-15,0 4 0 0,7-3 0 0,-7 3 0 0,7-4 0 0,-7 4 0 0,6 0 0 16,1-3 0-16,-7-1 0 0,13 4 0 0,-7-4 0 0,1 4 0 0,-1-3 0 15,1-1 0-15,6 0 0 0,-6 4 0 0,6-3 0 0,0-1 0 0,-7 0 0 16,7 1 0-16,1 3 0 0,-8-4 0 0,7 0 0 0,0 1 0 0,1-1 0 0,-1 4 0 16,-1-5 0-16,1 2 0 0,1 3 0 0,-1-3 0 0,6-1 0 0,-5 4 0 0,-1-4 0 15,6 4 0-15,-6-4 0 0,7 4 0 0,-8 0 0 0,9-3 0 0,-2 3 0 16,-6 0 0-16,7 0 0 0,0-4 0 0,-1 4 0 0,1 0 0 0,-1 0 0 16,0 0 0-16,1 0 0 0,-1 0 0 0,1 0 0 0,7 4 0 0,-8-4 0 0,1 0 0 15,-1 0 0-15,8 3 0 0,-8-3 0 0,1 0 0 0,-1 0 0 0,1 4 0 16,-1-4 0-16,1 0 0 0,-1 4 0 0,1-4 0 0,0 0 0 0,0 4 0 0,-1-4 0 15,-6 0 0-15,7 0 0 0,-7 3 0 0,-1-3 0 0,2 0 0 0,5 3 0 16,-6-3 0-16,-6 5 0 0,6-5 0 0,0 4 0 0,-6-1 0 0,-1 1 0 16,7-4 0-16,-7 4 0 0,1-1 0 0,-7 1 0 0,7 0 0 0,-1 3 0 0,-6-3 0 15,7-1 0-15,-7 1 0 0,0 3 0 0,1-3 0 0,-1-1 0 0,0 1 0 0,-1 0 0 16,1-1 0-16,-6 1 0 0,-1 0 0 0,7-1 0 0,-6 1 0 0,0-4 0 16,5 4 0-16,-5-4 0 0,0 0 0 0,-1 3 0 0,-5-3 0 0,5 0 0 15,1 0 0-15,-8-3 0 0,8 3 0 0,-6 0 0 0,-2 0 0 0,8 0 0 16,-7-4 0-16,-1 4 0 0,2 0 0 0,-1 0 0 0,0 0 0 0,0-4 0 0,0 4 0 15,0 4 0-15,0-4 0 0,0 0 0 0,0 0 0 0,0 4 0 0,0-4 0 0,-7 0 0 16,8 3 0-16,-2 1 0 0,2-4 0 0,-8 4 0 0,7-1 0 0,1 1 0 16,-2-4 0-16,-6 4 0 0,8-1 0 0,-1 1 0 0,0-4 0 0,-6 4 0 15,5-1 0-15,2-3 0 0,-8 4 0 0,7-4 0 0,0 3 0 0,-6-3 0 16,5 5 0-16,-4-5 0 0,4 0 0 0,-6 0 0 0,8 0 0 0,-1 3 0 0,-7-3 0 16,0 0 0-16,2 0 0 0,4 0 0 0,-6 0 0 0,1 0 0 0,0 0 0 15,-1-3 0-15,1 3 0 0,-1 0 0 0,1 0 0 0,-7 0 0 0,7 0 0 0,-1 0 0 16,-6 0 0-16,6-5 0 0,-6 5 0 0,0 0 0 0,6 0 0 0,-6 0 0 15,0-3 0-15,0 3 0 0,0-4 0 0,8 4 0 0,-8-3 0 0,0-5 0 16,0 5 0-16,0-5 0 0,6 1 0 0,-6 0 0 0,0-4 0 0,0 0 0 0,6 0 0 16,-6-4 0-16,0 1 0 0,7-1 0 0,-7-4 0 0,0 1 0 0,6 0 0 15,-6 0 0-15,0-1 0 0,7 0 0 0,-7-2 0 0,0 3 0 0,7-1 0 16,-7-3 0-16,0 4 0 0,6 0 0 0,-6-1 0 0,0 1 0 0,0 4 0 0,0-4 0 16,6 2 0-16,-6 2 0 0,0-1 0 0,0 0 0 0,0 4 0 0,0-3 0 15,0 3 0-15,0 0 0 0,0 3 0 0,0-2 0 0,0 3 0 0,0-1 0 0,-6 1 0 16,6-1 0-16,0 1 0 0,0 3 0 0,0-3 0 0,-6 3 0 0,6-3 0 15,-7 3-571-15,7 0-195 0,-7 1-85 0,7-1 18 0,-6 4 35 0,-1-3 41 0,7 3 46 16,-6-4 60-16,0 0 61 0,-2 4 71 0,2-3 72 0,0-1 102 0,0 4 103 16</inkml:trace>
  <inkml:trace contextRef="#ctx0" brushRef="#br0" timeOffset="42334.02">14237 13891 0 0,'0'-3'109'16,"0"3"148"-16,7 0 52 0,-7 0 37 0,0 3 28 0,7-3 35 0,-7 5 37 16,0 1 40-16,0-2 45 0,0 4 39 0,0-1 35 0,0 4 30 0,0 0 29 0,-7-1-222 15,7 2-271-15,0 2-24 0,-7 2 8 0,7 2 6 0,0-4 8 0,-6 5-9 16,6-1-10-16,0 0-23 0,0 0-23 0,-6 1-15 0,6 3-14 0,-7-4-7 0,7 0-5 16,0 0-2-16,0 1 1 0,-6-1 0 0,6-3 2 0,0 3 2 0,0-3-12 15,-7-1-54-15,7-3 0 0,0 4 0 0,0-4 0 0,0 0 0 0,0 0 0 16,0-3 0-16,0-1 0 0,0 0 0 0,0 1 0 0,0-1 0 0,0-4 0 15,7 1 0-15,-7 3 0 0,0-7 0 0,0 4 0 0,0 0 0 0,0-1 0 0,6-3 0 16,-6 0 0-16,7 4 0 0,-7-4 0 0,6 4 0 0,-6-4 0 0,6 0 0 16,1 3 0-16,0-3 0 0,-1 0 0 0,0 5 0 0,1-5 0 0,6 0 0 0,-6 3 0 15,6-3 0-15,0 0 0 0,-1 3 0 0,2-3 0 0,5 0 0 0,-6 0 0 16,6 0 0-16,1 0 0 0,0 0 0 0,-1 0 0 0,1 0 0 0,6 0 0 16,0 0 0-16,-7 0 0 0,7 0 0 0,7 0 0 0,-7 0 0 0,0-3 0 0,7 3 0 15,-7 0 0-15,7 0 0 0,-7 0 0 0,6 0 0 0,1 0 0 16,-1 0 0-16,1 0 0 0,-1 0 0 0,1 0 0 0,-1 0 0 0,7 0 0 0,-5 0 0 0,-2 0 0 15,7 3 0-15,0-3 0 0,-7 0 0 0,7 0 0 0,1 0 0 0,-1 0 0 16,0 0 0-16,7 0 0 0,-8-3 0 0,1 3 0 0,7 0 0 0,-1 0 0 16,2-3 0-16,-2 3 0 0,7-5 0 0,-7 5 0 0,8-3 0 0,-7-1 0 0,5 0 0 15,2 1 0-15,5-1 0 0,-6 0 0 0,6 1 0 0,-5-1 0 0,6 0 0 16,-7-3 0-16,7 4 0 0,-2-1 0 0,2 0 0 0,-7-3 0 0,7 7 0 0,0-7 0 16,0 3 0-16,-8 0 0 0,8 1 0 0,-7-1 0 0,7 4 0 0,-7-4 0 15,0 1 0-15,0 3 0 0,7-3 0 0,-14 3 0 0,14-5 0 0,-13 5 0 16,6 0 0-16,0-4 0 0,0 4 0 0,-7 0 0 0,8-3 0 0,-7 3 0 0,5-4 0 15,-5 4 0-15,6-4 0 0,-6 4 0 0,-1-3 0 0,1 3 0 0,-1-4 0 16,1 4 0-16,-1-4 0 0,1 1 0 0,-1 3 0 0,2-4 0 0,-9 0 0 0,7 1 0 16,-5-1 0-16,-1 4 0 0,0-4 0 0,1 1 0 0,-2-1 0 0,1 1 0 15,-6-1 0-15,6 4 0 0,-7-4 0 0,2 1 0 0,-2-1 0 0,1 4 0 16,-7-4 0-16,6 4 0 0,-6-3 0 0,0 3 0 0,0 0 0 0,0-4 0 16,0 4 0-16,1 0 0 0,-9 4 0 0,9-4 0 0,-7 0 0 0,6 3 0 0,-7-3 0 0,1 4 0 15,0 0 0-15,-2-4 0 0,2 3 0 0,-1 1 0 0,1 0 0 0,0-1 0 16,-1 1 0-16,-5-1 0 0,4 1 0 0,2 0 0 0,0-1 0 0,-7 1 0 15,-1 3 0-15,8-7 0 0,-6 4 0 0,-1 0 0 0,-1-1 0 0,2 1 0 0,-2 0 0 16,2-1 0-16,-1 1 0 0,-1 1 0 0,-5-5 0 0,6 3 0 0,-7 0 0 16,8-3 0-16,-8 4 0 0,1-4 0 0,-1 4 0 0,7-4 0 0,-6 0 0 0,-1 3 0 15,-6-3 0-15,6 0 0 0,2 0 0 0,-2 4 0 0,0-4 0 0,-6 0 0 16,7 0 0-16,-7 0 0 0,7 0 0 0,-7 0 0 0,6 0 0 0,-6 0 0 16,0 0 0-16,0 0 0 0,7 0 0 0,-7 0 0 0,0 0 0 0,0 0 0 15,0 0 0-15,0 0 0 0,0 0 0 0,0 0 0 0,0 0 0 0,0 0 0 0,0 0 0 16,0 0 0-16,0 0 0 0,0 0 0 0,0 0 0 0,0 0 0 0,6-4 0 0,-6 4 0 15,0 0 0-15,0 0 0 0,0 0 0 0,6 0 0 0,-6 0 0 0,0 0 0 16,7 0 0-16,-7-3 0 0,7 3 0 0,-7 0 0 0,6 0 0 0,0 0 0 16,-6-4 0-16,7 4 0 0,0 0 0 0,-1-4 0 0,-6 4 0 0,7 0 0 0,-1-3 0 15,0 3 0-15,-6 0 0 0,7-3 0 0,0 3 0 0,-1 0 0 0,-6-5 0 16,6 5 0-16,2 0 0 0,-8 0 0 0,0 0 0 0,6 0 0 0,-6 0 0 0,0 0 0 16,0 0 0-16,0 0 0 0,0 0 0 0,0 0 0 0,6 0 0 0,-6 0 0 15,0 0 0-15,0 0 0 0,0 0 0 0,0 0 0 0,0 0 0 0,0 0 0 16,0 0 0-16,0 0 0 0,0 0 0 0,0 0 0 0,0 0 0 0,0 0 0 0,0 0 0 15,0 0 0-15,0 0 0 0,0 0 0 0,0 0 0 0,0 0 0 0,0 0 0 16,0 0 0-16,0 0 0 0,0 0 0 0,0 0 0 0,0 0 0 0,0 0 0 0,0-4 0 16,-6 1 0-16,6-1 0 0,0 0 0 0,0-3 0 0,-6-4 0 0,6 4 0 15,0-8 0-15,-8 1 0 0,2-5 0 0,0 1 0 0,-1 0 0 0,-6-9-768 16,7 6-136-16,-7-5 28 0,-1-3 32 0,2 0 36 0,-2 0 42 0,-5-4 46 16,6-1 66-16,-6 2 71 0,-1-1 88 0,0-1 95 0,1 2 130 0,-7-5 167 0</inkml:trace>
  <inkml:trace contextRef="#ctx0" brushRef="#br0" timeOffset="43264.76">17435 10188 0 0,'0'-10'138'0,"0"-2"172"0,6 1 83 0,-6 0 65 16,0 0 59-16,0 3 49 0,0 1 45 0,0 0 37 0,-6 0 36 0,6-1 27 0,0 5 26 16,0-1 26-16,0 0 24 0,-6 1-260 0,6-1-313 0,0 4-87 0,0 0-127 15,0 0 0-15,0 0 0 0,-7 0 0 0,7 0 0 0,0 0 0 0,0 4 0 16,-6-1 0-16,6 5 0 0,0-5 0 0,-7 5 0 0,7 3 0 0,0-4 0 15,-6 4 0-15,6 0 0 0,-7 3 0 0,7-3 0 0,-6 4 0 0,6 0 0 16,-6-1 0-16,6 4 0 0,-8-3 0 0,8 0 0 0,-6 0 0 0,6-1 0 0,0 1 0 16,0-4 0-16,-6 1 0 0,6-2 0 0,0 1 0 0,0-4 0 0,0 0 0 0,0 1 0 15,6-4 0-15,-6-1 0 0,0 1 0 0,0 0 0 0,0-4 0 0,6 3 0 16,-6-3 0-16,0 0 0 0,8-3 0 0,-8 3 0 0,0-8 0 0,6 5 0 16,0-5 0-16,1 1 0 0,-7-4 0 0,6 0 0 0,7-3 0 0,-6 2 0 0,-1-2 0 15,8-1 0-15,-8-3 0 0,7-1 0 0,-6 1 0 0,5 0 0 0,1 0 0 16,-6-1 0-16,6 4-5 0,0-3-36 0,-6 3 7 0,6 1 4 0,-7-1 3 0,7 4 4 15,-6 0 6-15,-1 0 7 0,8 4 11 0,-8 0 14 0,0 4 16 0,1-3 19 16,-1 6 15-16,1 0-40 0,-1 0-25 0,1 6 0 0,-1-3 0 0,-6 4 0 16,6-3 0-16,2 7 0 0,-8-4 0 0,6 4 0 0,0 4 0 0,-6-1 0 0,7 1 0 15,-7-1 0-15,7 5 0 0,-1-4 0 0,-6 3 0 0,6 0 0 0,-6 0 0 0,7 1 0 16,-1-5 0-16,-6 5 0 0,7-5 0 0,0 4 0 0,-1-2 0 0,-6-5 0 16,6 3 0-16,1-7 0 0,0 4 0 0,-1-3 0 0,0-1 0 0,1 0 0 15,-1-3 0-15,1 0 0 0,6-4 0 0,-7 3 0 0,2-3 0 0,-2-3-251 16,0 3-289-16,7-4-128 0,-6 0-73 0,6 1-54 0,-7-5 29 0,0 5 43 0,8-5 51 15,-8 5 53-15,0-5 53 0,1 4 51 0,0 1 79 0,-7-1 77 0,6 1 80 16,-6-1 83-16</inkml:trace>
  <inkml:trace contextRef="#ctx0" brushRef="#br0" timeOffset="43650.03">17533 10715 0 0,'7'-3'147'0,"-1"3"167"0,1-4 77 0,-7 4 62 0,6 0 56 15,-6 0 50-15,0 0 48 0,6 0 47 0,-6 0 43 0,0 4 47 0,0-4 39 16,0 3 40-16,-6 1 36 0,6 3-261 0,-6-3-545 0,-1 3-53 0,7 0 0 15,-6 4 0-15,-1 1 0 0,0-1 0 0,1 3 0 0,-7 5 0 0,6-5 0 0,-6 8 0 16,1 0 0-16,-2 0 0 0,8 4 0 0,-14 0 0 0,7 3 0 0,0 0 0 16,0 0 0-16,-7 5 0 0,8 2 0 0,-8-3 0 0,1 3 0 0,5 1 0 15,-5 0 0-15,0-1 0 0,6 1 0 0,-7 0 0 0,0-1 0 0,1 1 0 0,6-4 0 16,-6 0 0-16,-1-4 0 0,7 4 0 0,0-7 0 0,-7-1 0 0,7 2 0 16,1-6 0-16,-2-2 0 0,8-1 0 0,-7 1 0 0,-1-5 0 0,8 0 0 0,0-3 0 15,-2 1 0-15,2-1 0 0,0-4 0 0,0-3 0 0,-1 3 0 0,7-3 0 16,-7-1 0-16,7-3-351 0,-6 0-147 0,6 0-88 0,0-3-83 0,0 3-65 15,0-4-48-15,0 0 39 0,0-3 53 0,0 0 60 0,0 0 63 0,0-5 80 0,6 4 78 16,-6-2 69-16,0-1 65 0,0 0 56 0,7 0 60 0</inkml:trace>
  <inkml:trace contextRef="#ctx0" brushRef="#br0" timeOffset="43865.53">16973 11492 0 0,'0'-3'152'16,"0"-5"172"-16,0 5 78 0,0-5 61 0,0 5 57 0,-7 3 48 0,7-5 47 15,0 5 44-15,-6-3 44 0,6 3 40 0,0 0 42 0,0 3 39 0,-6-3 36 0,6 5-287 16,0-2-573-16,-8 5 0 0,8-5 0 0,0 5 0 0,-6-1 0 0,6 4 0 15,-6 0 0-15,6 0 0 0,0 0 0 0,0 3 0 0,-6 1 0 0,6-1 0 16,0 1 0-16,0 1 0 0,0-2 0 0,6 0 0 0,-6 1 0 0,0 0 0 0,6-5 0 16,0 5 0-16,-6-3 0 0,8-2 0 0,-2 1 0 0,0-4 0 0,1 0 0 15,-1 1 0-15,8 0 0 0,-8-4 0 0,0-1 0 0,8-3 0 0,-2 0 0 16,-5 0 0-16,6-3 0 0,0-1 0 0,7-4 0 0,-8 0 0 0,2 1 0 0,-1-4-15 16,7 4-713-16,-8-3-75 0,2-6-58 0,5 5 23 0,1 1 32 0,-8-5 49 15,2 4 49-15,5 0 71 0,-6 4 73 0,0-4 73 0,0 3 76 0,0 4 107 0,0 1 106 16</inkml:trace>
  <inkml:trace contextRef="#ctx0" brushRef="#br0" timeOffset="45114.35">17885 12379 0 0,'0'-8'105'0,"-6"4"153"0,6 4 59 0,0-3 62 0,-8 3 61 0,8 0 51 0,-6 3 48 16,6-3 35-16,-6 8 35 0,6-4 29 0,-7 3 28 0,1 0 28 0,-1 4 24 15,7 4-226-15,-7-4-273 0,1 3-37 0,0 1 1 0,0 4-36 0,6-1-41 16,-8 0-23-16,2 0-24 0,6 4-10 0,0-3-12 0,-6 2-4 0,6 1-7 0,0-3-7 15,0 3-5-15,0-4-5 0,0 1-3 0,6-5-4 0,-6 5-3 0,0-9 0 16,6 5-1-16,2-5 4 0,-2-1 0 0,-6 2 3 0,6-8 3 0,0 1-1 0,1 0-4 16,0-1-5-16,-1-3-6 0,7-3-9 0,-7-1-6 0,2 0-8 0,4-3-8 15,-6 0-7-15,8-5-11 0,-8-3-5 0,7 1-5 0,-6-1-2 0,6 1-2 16,-1-4 1-16,-4-4-1 0,4 3 7 0,1 1 5 0,-6-4 7 0,6 4 5 16,-7-1 10-16,8 1 11 0,-8 3 12 0,0 0 10 0,8 1 17 0,-14 3 16 0,6 1 19 15,1 2 23-15,-1 0 20 0,-6 4 17 0,6 1 15 0,-6 3 14 0,0 0 10 16,8 3 11-16,-8 1-73 0,0 4-85 0,0-4 0 0,0 7 0 0,0-4 0 0,0 4 0 15,0 4 0-15,0-5 0 0,0 5 0 0,0 0 0 0,0 0 0 0,0 2 0 16,6-2 0-16,-6 4 0 0,0-5 0 0,0 1 0 0,6 3 0 0,-6-3 0 16,0-4 0-16,6 3 0 0,-6-2 0 0,7 2 0 0,-7-3 0 0,7-4 0 0,-7 5 0 15,6-5 0-15,1 0 0 0,-7-3 0 0,6 3 0 0,1-3 0 0,0 0 0 0,-1-1-252 16,0-3-88-16,-6 4-34 0,6-4-21 0,2 0-19 0,-2 0-141 0,0-4-150 16,1 1 13-16,-1-1 34 0,1 0 36 0,0 1 39 0,-1-1 47 0,0 0 51 15,0 4 59-15,2-3 63 0,-2-1 60 0,-6 4 59 0,6-4 64 0,-6 4 116 16</inkml:trace>
  <inkml:trace contextRef="#ctx0" brushRef="#br0" timeOffset="46014.51">17879 12525 0 0,'0'-3'65'0,"0"-5"145"0,0 5 63 0,0-1 53 16,0 0 48-16,0 1 54 0,0-1 57 0,0 0 41 0,0 1 41 0,0-1 32 15,0 1 33-15,-8 3 23 0,8 0 22 0,0 0-187 0,0 0-230 0,0 0-51 0,0 0-23 16,0 0-30-16,0 0-29 0,0 0-38 0,0 0-41 0,0 0-12 0,0 0-11 16,0 0-2-16,0 3-5 0,0 1 1 0,0-4 0 0,0 3 5 0,0 5 3 15,0-5 9-15,0 5 10 0,0-2 12 0,0 6 12 0,0-1 7 0,-6 0 8 16,6 3-2-16,0 1-6 0,0-1-1 0,0 4-66 0,0 5-10 0,0-1 0 0,-6 0 0 16,6 0 0-16,0 4 0 0,-7-1 0 0,7-3 0 0,-6 4 0 0,6 0 0 0,0-1 0 15,-7-3 0-15,7 0 0 0,0 0 0 0,-7 0 0 0,7-4 0 0,0 1 0 16,-6-1 0-16,6-3 0 0,0-1 0 0,0 1 0 0,0-3 0 0,-6-2 0 15,6-2 0-15,0-1 0 0,0 0 0 0,0-4 0 0,0 5 0 0,0-4 0 16,0-4 0-16,0 3 0 0,0-3 0 0,0 0 0 0,0 0 0 0,0 0 0 16,0 0 0-16,0 0 0 0,0-3 0 0,0-1 0 0,0 4 0 0,0-4 0 0,6-3 0 0,-6 3 0 15,0-3 0-15,0 4 0 0,0-9 0 0,0 6 0 0,0-6 0 16,6 4 0-16,-6-6 0 0,0 3 0 0,7-4 0 0,-7 1 0 0,7-1 0 0,-7 0 0 16,6-3 0-16,1 4 0 0,-1-5 0 0,0 1 0 0,2-4 0 0,4 3 0 15,-6 1 0-15,1 0 0 0,6-4 0 0,-6 3 0 0,6 1 0 0,-6 0 0 0,5 3 0 16,-6-3 0-16,8 3 0 0,-8 1 0 0,7 3 0 0,-6 0 0 0,6 0-18 15,-7 4-5-15,2-2 5 0,4 6 3 0,-6-4 10 0,1 7 9 0,0-4 12 16,-1 4 12-16,1 4 3 0,-1-4-31 0,0 3 0 0,-6 1 0 0,8-1 0 0,-2 6 0 16,0-2 0-16,0 4 0 0,1-4 0 0,-7 4 0 0,7 4 0 0,-1-4 0 15,1 3 0-15,-7 1 0 0,6 0 0 0,1-1 0 0,-7 1 0 0,7 0 0 16,-1-1 0-16,-6 1 0 0,6 0 0 0,0-1 0 0,2-3 0 0,-8 4 0 0,6-4 0 16,0 0 0-16,1 0 0 0,-1-4 0 0,1 1 0 0,-7-2 0 0,7 2 0 0,-1 0 0 15,0-5 0-15,0 1 0 0,2-4 0 0,-2 3-166 0,0-3-223 0,8-3-67 16,-8 3-161-16,1-7-162 0,-1-1 11 0,7 0 39 0,-6-1 41 0,-1-3 45 15,0 1 43-15,8 0 46 0,-8 0 58 0,1 0 63 0,-1 0 81 0,-6 0 80 16,6 0 83-16,-6 4 129 0</inkml:trace>
  <inkml:trace contextRef="#ctx0" brushRef="#br0" timeOffset="46447.86">17787 13412 0 0,'7'0'176'15,"-7"-4"169"-15,6 0 69 0,-6 4 56 0,0-3 50 0,6 3 53 0,-6-4 53 16,0 4 48-16,0 0 49 0,0 0 32 0,0 0 33 0,0 0 29 0,0-4 29 0,0 4-382 16,0 0-464-16,0 0 0 0,0 0 0 0,0 0 0 0,0 0 0 0,0 0 0 0,0 4 0 15,-6-4 0-15,6 4 0 0,-6-1 0 0,-1 5 0 0,0-1 0 16,7 1 0-16,-13 2 0 0,7 5 0 0,0-5 0 0,-8 8 0 0,2 2 0 0,-2-2 0 16,1 4 0-16,1 3 0 0,-8 1 0 0,0 1 0 0,7 1 0 0,-6 1 0 15,0 1 0-15,-1-1 0 0,0 5 0 0,1-6 0 0,-7 2 0 0,6 2 0 0,1-2 0 16,-1-4 0-16,0 3 0 0,1-3 0 0,-1 0 0 0,8-1 0 0,-8-3 0 0,7 0 0 15,-7-4 0-15,7 0 0 0,0 1 0 0,7-5 0 0,-8 1 0 0,8-4 0 16,-7 0 0-16,7-1 0 0,-1-1 0 0,7-3 0 0,-7 2 0 0,1-4 0 16,6-4 0-16,-6 3 0 0,6-3-168 0,0 0-327 0,0 0-127 0,0-3-133 15,0 3-31-15,0-4-13 0,0-4 47 0,0-3 53 0,6 4 65 0,-6-4 67 0,0 0 73 16,6 1 69-16,-6-2 72 0,0 1 70 0,7-3 68 0,-7 3 78 0</inkml:trace>
  <inkml:trace contextRef="#ctx0" brushRef="#br0" timeOffset="46681.37">17253 13910 0 0,'0'-4'87'0,"0"0"156"0,0 0 71 0,0 2 65 0,0-3 64 0,0 5 50 16,-7-3 50-16,7 3 34 0,0-4 32 0,0 4 29 0,-6 0 25 0,6 0 26 0,0 4 24 16,0-4-205-16,0 3-255 0,-6 2-47 0,6-3-22 0,0 2-29 0,-8 0-32 15,8 0-16-15,-6 0-14 0,6 3-1 0,-6-3-13 0,6 3-79 0,-6 0 0 16,6 4 0-16,-7 0 0 0,7 0 0 0,-7 0 0 0,7 1 0 0,-6 2 0 16,6-3 0-16,0 3 0 0,-7 0 0 0,7 2 0 0,0-1 0 0,0-1 0 0,0 1 0 15,0-1 0-15,0-3 0 0,0 4 0 0,0-4 0 0,7 3 0 0,-7-3 0 16,6 0 0-16,1 1 0 0,0-5 0 0,-1 4 0 0,0-4 0 0,0 1 0 0,2-1 0 15,4 0 0-15,-5-3 0 0,6 0 0 0,0-1 0 0,-7-3 0 0,8 0 0 16,5 0 0-16,-6-3 0 0,0-5 0 0,0 1-41 0,6 0-624 0,-5-4-190 16,-1 0 0-16,6 0 28 0,0-4 38 0,-5-4 41 0,6 1 55 0,-1 0 60 0,1-4 67 15,-1 4 70-15,-6-4 89 0,6-1 89 0,-5 1 98 0,6 5 142 0</inkml:trace>
  <inkml:trace contextRef="#ctx0" brushRef="#br0" timeOffset="47497.82">16029 11060 0 0,'-7'-7'158'15,"7"0"168"-15,0-2 75 0,-7 2 60 0,7 0 54 0,0 3 45 0,0-3 45 16,0 3 34-16,0 1 35 0,-6-1 27 0,6 0 26 0,0 4 28 0,0-3 29 16,-6 3-268-16,6-3-325 0,0 3-46 0,0 0-112 0,0 3-33 0,0 0 0 0,-7 1 0 15,7 3 0-15,0-3 0 0,0 7 0 0,0 0 0 0,-7 1 0 0,7 2 0 16,0 0 0-16,0 1 0 0,0 3 0 0,-6 1 0 0,6 2 0 0,0-2 0 0,0 3 0 15,0-4 0-15,-6 4 0 0,6 0 0 0,0-4 0 0,0 1 0 0,0-1 0 16,6-3 0-16,-6 0 0 0,0-4 0 0,0 0 0 0,6 0 0 0,-6-1 0 16,0-2 0-16,7-1 0 0,-7-3 0 0,7-1 0 0,-7 1 0 0,6 0 0 15,0-4 0-15,-6 3 0 0,7-3 0 0,0-3 0 0,-1 3 0 0,1-4 0 16,-1 0 0-16,0 1 0 0,8-5 0 0,-8 1 0 0,0-4 0 0,8 4 0 0,-8-4 0 0,7 0 0 16,-6-5-70-16,6 2-15 0,-1 0 5 0,-4-1 5 0,4 0 7 0,-5-3 7 15,6 4 15-15,-6-5 12 0,5 5 4 0,-6-1 1 0,8 0 8 0,-8 0 12 16,1 4 9-16,0 1 13 0,-1-1 13 0,1 0 12 0,-1 3 13 0,-6 1 15 15,6 3 15-15,-6-3 14 0,0 3 11 0,7 4 8 0,-7 0-96 0,0 0-18 16,0 0 0-16,0 4 0 0,-7 3 0 0,7 1 0 0,0 3 0 0,0-4 0 0,-6 8 0 16,6-5 0-16,-6 5 0 0,6 3 0 0,0-2 0 0,-7 5 0 0,7-2 0 0,0 3 0 15,0-4 0-15,-6 4 0 0,6-4 0 0,0 4 0 0,0-3 0 0,6-1 0 16,-6 0 0-16,7-3 0 0,-7-1 0 0,6 1 0 0,0 0 0 0,1-5 0 16,0 1 0-16,-1-3 0 0,0 0 0 0,8-1 0 0,-8-4 0 0,7-3-398 15,0 4-262-15,-6-8-180 0,5 4 5 0,2-3 33 0,-1-1 48 0,0-3 49 0,0 3 59 16,-1-4 59-16,2 2 55 0,-1 1 58 0,-6-2 88 0,5 0 90 0,1 3 90 0,-6 1 136 15</inkml:trace>
  <inkml:trace contextRef="#ctx0" brushRef="#br0" timeOffset="48247.51">16341 13716 29 0,'0'-8'247'0,"0"1"112"0,0 0 71 0,0 3 54 0,0 0 48 16,0-3 43-16,0 7 39 0,0-4 13 0,0 1 7 0,0-1 18 0,0 4 17 15,0 0 19-15,0 0 15 0,0 4-266 0,0-4-316 0,0 0-57 0,0 0-15 16,0 3-7-16,0-3-9 0,0 0-4 0,0 4-7 0,0 0-3 0,0-1-1 16,0 1 6-16,7 0 3 0,-7-1 3 0,6 5 3 0,-6-1-33 0,6 0 0 0,-6 4 0 15,8 0 0-15,-2 0 0 0,0 5 0 0,-6-2 0 0,7 4 0 0,-1-3 0 16,1 3 0-16,-7 0 0 0,6 0 0 0,1 1 0 0,-1-1 0 0,-6 1 0 16,6 3 0-16,2-4 0 0,-8 0 0 0,6-3 0 0,-6 3 0 0,6-4 0 0,1 2 0 15,-7-5 0-15,0 0 0 0,7-4 0 0,-1 4 0 0,-6-4 0 0,6-3 0 16,-6-1 0-16,7 1 0 0,-7 0 0 0,6-4 0 0,1-4 0 0,0 0 0 0,-7 1 0 15,6-5 0-15,0 1 0 0,1-4 0 0,0 0 0 0,-1-3 0 0,7-2 0 0,-7 2 0 16,8-4 0-16,-8-1 0 0,8-2 0 0,-8-1 0 0,7 0 0 0,-7-1 0 16,7 1 0-16,0 1 0 0,-7-1 0 0,8-1 0 0,-8 5 0 0,8-3 0 15,-8 2 0-15,7 4 0 0,-7 1 0 0,1-1 0 0,0 0 0 0,-1 4 0 16,0 1 0-16,1 2 0 0,0 1 0 0,-7 0 0 0,6-1 0 0,-6 5 0 0,6-1 0 16,-6 4 0-16,0-4 0 0,0 4 0 0,0 0 0 0,0 0 0 0,0 0 0 15,0 0-271-15,0 0-516 0,0 0-80 0,-6 0 16 0,6 4 27 0,-6 0 41 0,-1-4 41 16,7 3 55-16,-7 1 59 0,1 0 75 0,0 3 80 0,-1-4 107 0,7 1 110 15</inkml:trace>
  <inkml:trace contextRef="#ctx0" brushRef="#br0" timeOffset="49880.41">10232 15426 0 0,'7'5'181'15,"-7"-5"172"-15,0 0 76 0,0 0 56 0,0 0 45 0,0 0 47 0,0 0 44 16,0 0 36-16,-7-5 33 0,7 5 27 0,0-3 23 0,-7-4 22 0,7 3 21 0,-6 0-301 16,6-3-357-16,-6 0-66 0,0-1-59 0,6-3 0 0,-8 4 0 0,2-4 0 0,0 4 0 15,6-5 0-15,-7 1 0 0,0 0 0 0,1 4 0 0,6-3 0 0,-7-2 0 16,1 1 0-16,0 0 0 0,-1 4 0 0,7-4 0 0,-7 3 0 0,1 1 0 15,0 4 0-15,-1-5 0 0,0 5 0 0,1-1 0 0,-1 4 0 0,1 0 0 16,0 4 0-16,-8-1 0 0,8 1 0 0,-8 3 0 0,8 0 0 0,-7 5 0 0,7-1 0 0,-7 3 0 16,6 1 0-16,-5 3 0 0,4 0 0 0,-4 5 0 0,5-1 0 15,-6 0 0-15,7 0 0 0,-7-1 0 0,6 5 0 0,0-5 0 0,1 6 0 16,0-5 0-16,-1 0 0 0,7 0 0 0,-7 0 0 0,7-5 0 0,-6 6 0 0,6-8 0 16,0 3 0-16,0-3 0 0,0-1 0 0,6-3 0 0,-6 0 0 0,0-3 0 0,7-1 0 15,-7 0 0-15,7-3 0 0,-1-1 0 0,0 1 0 0,1-4 0 0,0 0 0 16,-1-4 0-16,7 1 0 0,-7-1 0 0,1-3 0 0,6 0 0 0,1-1 0 0,-8-3 0 15,7 0 0-15,0-3 0 0,-7-1 0 0,7 0 0 0,1 1 0 0,-2-4 0 16,-5-1 0-16,6 4 0 0,-7-3 0 0,7 0 0 0,-6 3 0 0,6 1 0 16,-7-1 0-16,1 0 0 0,0 3 0 0,-1 2 0 0,0 2 0 0,-6-2 0 0,7 6 0 15,-7-3 0-15,6 3 0 0,-6 4 0 0,7-4 0 0,-7 4 0 0,0 0 0 16,0 0 0-16,0 4 0 0,0 0 0 0,7 0 0 0,-7 3 0 0,0-4 0 0,6 4 0 16,-6 5 0-16,0-6 0 0,6 6 0 0,-6-1 0 0,0 4 0 0,8 0 0 15,-8 3 0-15,6-4 0 0,0 5 0 0,-6 3 0 0,6-4 0 0,1 4 0 16,-7 0 0-16,7 0 0 0,-1 0 0 0,-6 0 0 0,7 3 0 0,-1 1 0 15,-6-4 0-15,6 4 0 0,-6-1 0 0,8 1 0 0,-8 0 0 0,6-4 0 0,-6 3 0 16,0 1 0-16,0 0 0 0,0-5 0 0,0 6 0 0,0-6 0 0,0 5 0 0,-6-4 0 16,6 0 0-16,0 0 0 0,-8-4 0 0,2 4 0 0,6-3 0 0,-6-5 0 15,-1 4 0-15,1-3 0 0,-1-4 0 0,0 4 0 0,1-4 0 0,0-4 0 16,0 3 0-16,-2-4 0 0,2 0 0 0,0-2 0 0,-1 0 0 0,-6-4 0 0,6 0 0 16,1 0 0-16,-7-4 0 0,6-3 0 0,1-2 0 0,-7 3 0 0,6-5 0 0,-6 0 0 15,7-4 0-15,0 0 0 0,-8 1 0 0,8-1-372 0,0-3-223 0,-2 0-108 16,8-1-58-16,-6 1-43 0,6-4 36 0,0 4 47 0,0-1 60 0,0 1 62 15,6 0 56-15,-6 0 57 0,8 2 84 0,-2 2 82 0,0 0 76 0,1-1 77 0</inkml:trace>
  <inkml:trace contextRef="#ctx0" brushRef="#br0" timeOffset="50301.69">10759 15225 0 0,'0'-4'95'0,"8"1"152"15,-8-1 67-15,0 1 65 0,0 3 65 0,0-4 53 0,0 1 51 0,0-1 34 16,0 4 34-16,0-5 30 0,-8 5 28 0,8 0 27 0,0-3 28 0,-6 6-209 0,0-3-254 16,6 5-36-16,-7-5-4 0,1 7-27 0,-1-3-30 0,0 6-60 0,1-2-109 15,-7 2 0-15,6 5 0 0,1 0 0 0,-7 3 0 0,7 1 0 0,-8 2 0 16,2 2 0-16,4-1 0 0,-4 3 0 0,6 4 0 0,-8 1 0 0,8-2 0 16,-7 6 0-16,-1-1 0 0,8 0 0 0,0-1 0 0,0 2 0 0,-1 3 0 15,0-4 0-15,1-1 0 0,-1 2 0 0,1-1 0 0,6-1 0 0,-7-2 0 0,7-1 0 16,0 0 0-16,0-3 0 0,0 0 0 0,7 0 0 0,-7-5 0 0,6 2 0 0,1-2 0 15,-7-6 0-15,6 3 0 0,8-3 0 0,-8-4 0 0,0 0 0 0,8 0 0 16,-8-4 0-16,7 0-72 0,0-3-367 0,0-4-52 0,-1 3-157 0,2-6-162 16,-1 3 18-16,0-4 41 0,0-3 53 0,7 0 56 0,-8-1 51 0,2 2 52 0,-1-6 70 15,-1 1 68-15,2-3 68 0,-2 3 68 0,2-1 77 0,-1-2 126 0</inkml:trace>
  <inkml:trace contextRef="#ctx0" brushRef="#br0" timeOffset="50930.98">10838 15687 0 0,'0'-8'133'0,"0"1"166"0,0 0 73 0,-6-1 58 0,6 1 49 0,0 4 45 0,-7-1 43 15,7 0 37-15,0 1 34 0,-7-1 29 0,7 4 25 0,0-4 25 0,-6 4 25 16,6 4-252-16,0-4-302 0,0 4-55 0,-7-1-17 0,7 5-15 0,0-1-9 16,0 4-12-16,-6 0-10 0,6 3-13 0,0 1-57 0,0 0 0 0,0 3 0 0,-6-4 0 15,6 9 0-15,0-5 0 0,0 0 0 0,0 4 0 0,0-4 0 0,0 1 0 0,0-1 0 16,0-2 0-16,0-2 0 0,0 0 0 0,0-3 0 0,0 0 0 0,0-4 0 16,0 1 0-16,0-5 0 0,0 5 0 0,0-5 0 0,0-3 0 0,0 0 0 15,0 0 0-15,0 0 0 0,0 0 0 0,0-3 0 0,0-1 0 0,0 0 0 16,0 1 0-16,0-5 0 0,0 1 0 0,0-4 0 0,0 4 0 0,0-7 0 15,0 2 0-15,6-3 0 0,-6 1 0 0,0 0 0 0,6-5 0 0,1 4 0 0,-7-3 0 16,6 3 0-16,1-3 0 0,0-1 0 0,-7 5 0 0,6-4-6 0,0 3 2 0,8 0-1 16,-14 4 2-16,6 0 1 0,0 0 6 0,1 4 9 0,0 0-10 0,-1 0-3 15,1 3 0-15,-1 4 0 0,0-4 0 0,-6 4 0 0,7 4 0 0,0 0 0 16,-1 3 0-16,-6 0 0 0,6 0 0 0,-6 4 0 0,7 4 0 0,0 0 0 0,-7-1 0 16,6 4 0-16,-6 1 0 0,7 3 0 0,-7 0 0 0,6 0 0 0,-6 0 0 15,6 0 0-15,-6 0 0 0,0 0 0 0,7-4 0 0,-7 4 0 0,7-4 0 16,-7 1 0-16,6-1 0 0,-6-7 0 0,6 3 0 0,-6-3 0 0,8 0 0 0,-8-3 0 15,0 0 0-15,6-5 0 0,0 1 0 0,-6-1 0 0,7-3 0 0,-7 0 0 16,6-3 0-16,-6-1-404 0,7-3-257 0,-1 0-175 0,1-4 10 0,-7 3 35 16,6-3 43-16,0 0 43 0,2-4 51 0,-8 4 55 0,6-3 59 0,0 3 63 15,1-4 91-15,-7 0 92 0,6 5 91 0,1-5 136 0</inkml:trace>
  <inkml:trace contextRef="#ctx0" brushRef="#br0" timeOffset="51131.22">11229 15833 0 0,'0'0'277'0,"0"4"192"0,6-4 91 0,-6 4 68 16,0-4 56-16,0 3 48 0,0 1 40 0,0-4 38 0,0 3 32 0,0-3 32 16,0 4 28-16,0-4-261 0,6 4-641 0,-6-4 0 0,0 0 0 0,0 3 0 0,0-3 0 15,7 0 0-15,0 0 0 0,-7 0 0 0,6-3 0 0,1 3 0 0,5 0 0 16,-4 0 0-16,-2-4 0 0,7 4 0 0,0-4 0 0,0 4 0 0,0-3 0 16,0-1 0-16,0 4 0 0,0-3 0 0,0-1 0 0,0 0 0 0,0 1 0 0,1-1 0 15,-2 0-624-15,1 1-127 0,0-1-108 0,0 0 19 0,1 0 34 0,-2 4 50 0,-6-3 54 16,8 3 67-16,-8 0 68 0,7 0 66 0,-6 0 68 0,0 0 97 0,-1 0 95 15,0 0 108-15,0 0 126 0</inkml:trace>
  <inkml:trace contextRef="#ctx0" brushRef="#br0" timeOffset="51364.43">11756 15555 0 0,'0'0'275'0,"0"-4"189"0,0 0 92 0,0 4 67 0,0 0 58 16,0 0 49-16,0-3 40 0,0 3 41 0,0 0 33 0,0 0 31 0,0 3 28 15,0-3-244-15,0 4-659 0,-6 3 0 0,6 1 0 0,0-1 0 0,0 1 0 0,0 2 0 16,0 1 0-16,0 3 0 0,0 6 0 0,6-2 0 0,-6 0 0 0,0 4 0 16,0 0 0-16,7 3 0 0,-7 0 0 0,0 2 0 0,0-1 0 0,0 3 0 0,6-4 0 15,-6 1 0-15,0 0 0 0,0-4 0 0,0 3 0 0,6-3 0 0,-6-3 0 16,0-1 0-16,0 1 0 0,8-1 0 0,-8-7 0 0,0 3 0 0,0-6 0 16,0 3 0-16,0-4-228 0,0-3-463 0,0-1-171 0,0-3 9 0,0 0 30 15,0 4 42-15,0-4 43 0,0 0 62 0,6 0 64 0,-6-4 68 0,6 4 70 0,0-3 97 0,-6-1 96 16,8 0 89-16,-2-3 133 0</inkml:trace>
  <inkml:trace contextRef="#ctx0" brushRef="#br0" timeOffset="51497.5">12108 15983 0 0,'6'0'257'0,"1"4"184"0,-1-4 82 0,1 7 55 0,-7-3 41 16,0 0 32-16,0 3 23 0,0 4 9 0,0-4 3 0,-7 0-45 0,7 4-60 16,-6 0-83-16,-1 1-91 0,1 2-546 0,-1-3-597 0,1 0-57 0,0 0 19 15,-2 4 33-15,2-4 35 0,-7 3 41 0,7-2 44 0,-1-2 58 0,-6-3 61 0,7 1 92 16,0 0 96-16,-8-6 103 0,8 3 147 0</inkml:trace>
  <inkml:trace contextRef="#ctx0" brushRef="#br0" timeOffset="52036.89">12446 15687 0 0,'-6'0'147'0,"6"0"149"0,0 0 46 0,0 0 35 16,0 0 25-16,0 0 52 0,0 0 58 0,0 0 42 0,0 0 38 0,6-4 30 0,-6 4 27 15,0-4 29-15,0 8 24 0,7-4-255 0,0 4-307 0,-1-4-14 0,-6 0 31 16,13 0 17-16,-6 0 15 0,-1 0-26 0,7 3-33 0,-7-3-13 0,8 4-10 16,-2 0 2-16,2-1-104 0,-8 5-5 0,7-5 0 0,1 5 0 0,-2-1 0 0,2 4 0 15,-2-4 0-15,-5 4 0 0,6-1 0 0,-6 6 0 0,5-5 0 0,-6 0 0 16,2 4 0-16,-2-1 0 0,0 1 0 0,-6-4 0 0,7 3 0 0,-7 1 0 0,0-4 0 16,0 4 0-16,-7 0 0 0,7-5 0 0,-6 5 0 0,0-4 0 0,-2 0 0 15,2 4 0-15,0-4 0 0,0-4 0 0,-8 4 0 0,1 0 0 0,7-4 0 16,-8 0-133-16,2-2-297 0,-2 1-37 0,8-1-34 0,-7-2-111 0,7-3-107 15,-8 4-3-15,8-4 17 0,0-4 47 0,0 4 52 0,-2-3 51 0,8-2 52 0,0-1 72 16,-6-2 71-16,6 0 64 0,6 1 62 0,-6 0 60 0,8-4 89 0</inkml:trace>
  <inkml:trace contextRef="#ctx0" brushRef="#br0" timeOffset="52231.33">12752 15734 0 0,'7'-11'177'0,"6"4"176"0,-6 0 85 0,5 3 69 0,-4 0 64 0,-8 1 64 0,6-1 61 15,0 0 49-15,-6 4 45 0,0 0 39 0,0 0 34 0,0 4 31 0,0 3-201 16,0-3-693-16,0 3 0 0,-6 1 0 0,0-1 0 0,-2 4 0 0,2-4 0 15,0 4 0-15,-1-1 0 0,7 2 0 0,-13-1 0 0,6 4 0 0,7-4 0 16,-6 4 0-16,0-1 0 0,0 1 0 0,-2-1 0 0,2-3 0 0,6 4 0 16,-6 0 0-16,6-4 0 0,0 3 0 0,0-2 0 0,0 2 0 0,0-3 0 0,0 0 0 15,6-4 0-15,-6 4 0 0,6-3 0 0,2-1 0 0,-2 4 0 0,0-8 0 0,0 5 0 16,1-5 0-16,0 2 0 0,-1-5-372 0,7 2-212 0,1-2-126 0,-8 0-122 16,6-2 18-16,2-3 37 0,-8 2 54 0,7-5 57 0,1 1 63 0,-2-3 63 15,-6-2 76-15,8-2 76 0,-1 3 75 0,-7-4 76 0,8-3 90 0,-2 3 126 0</inkml:trace>
  <inkml:trace contextRef="#ctx0" brushRef="#br0" timeOffset="52482.31">13040 15309 0 0,'6'-14'212'0,"-6"3"174"0,6 3 76 0,-6-3 66 16,0 4 61-16,7 3 59 0,-7-3 59 0,6 3 45 0,-6 0 43 0,7 4 35 15,-1 0 31-15,-6 0 30 0,7 4-361 0,-1 0-530 0,-6 0 0 0,6 3 0 0,2 0 0 16,4 4 0-16,-5 0 0 0,-1 1 0 0,7 2 0 0,-6 0 0 0,6 5 0 15,0 3 0-15,0-1 0 0,0 2 0 0,-6 2 0 0,5 4 0 0,2 1 0 16,-2 0 0-16,-4 2 0 0,4 1 0 0,-5 1 0 0,-1-2 0 0,1 5 0 16,-1 0 0-16,1-5 0 0,-7 5 0 0,0 0 0 0,0-1 0 0,0 1 0 0,0 0 0 15,0-4 0-15,-7 0 0 0,1-1 0 0,6 2 0 0,-7-5 0 0,1-3 0 0,-1 3 0 16,1-8 0-16,0 2 0 0,-2-1 0 0,-4-4 0 0,5-3-225 0,0-4-619 16,1 0-17-16,0-4 9 0,6-3 34 0,-7-4 41 0,1-4 48 0,-1 0 54 0,7-7 67 15,-7 0 68-15,7 1 73 0,0-5 80 0,-6-3 113 0,6-2 140 0</inkml:trace>
  <inkml:trace contextRef="#ctx0" brushRef="#br0" timeOffset="52913.81">13742 15867 0 0,'-6'6'275'15,"0"-2"187"-15,-1 0 90 0,7-4 66 0,-6 3 58 0,-1 1 48 0,0-4 44 16,7 0 39-16,-6 4 35 0,0-4 29 0,6 0 28 0,-7 0-202 0,7 0-697 16,-7 0 0-16,7 0 0 0,0 0 0 0,0 0 0 0,0 0 0 0,0 0 0 0,0 0 0 15,7 0 0-15,-7-4 0 0,7 4 0 0,-1 0 0 0,7 0 0 0,-6 0 0 16,6 0 0-16,-1 0 0 0,2 0 0 0,-2 0 0 0,8 0 0 0,-7 0 0 0,7 0 0 16,0-4 0-16,-1 4 0 0,1 0 0 0,6 0 0 0,-7 0 0 0,1 0 0 15,-1 0 0-15,7 0 0 0,-6 0 0 0,-1 0 0 0,8 0 0 0,-8-3 0 16,0 3 0-16,8 0 0 0,-8 0 0 0,7 0 0 0,-6 0 0 0,6 0 0 0,-7-4 0 15,7 4 0-15,-6 0 0 0,6 0 0 0,-1 0 0 0,2 0 0 0,-8 0 0 0,8 0 0 16,-1 0 0-16,6 0 0 0,-6 0 0 0,0 0 0 0,6 0 0 0,-6-4 0 16,7 4 0-16,-7 0 0 0,7 0 0 0,-1 0 0 0,-6-3 0 0,7 3 0 15,-1-3 0-15,-5-2 0 0,5 5 0 0,1-3 0 0,-7-1 0 0,6 0 0 16,-5 1 0-16,5 3 0 0,-6-4 0 0,0 1 0 0,1-1 0 0,-2 0 0 16,1 4 0-16,0-3 0 0,1-1 0 0,-9 4 0 0,9-4 0 0,-7 4 0 0,-1 0 0 15,0 0 0-15,1 0 0 0,0 0 0 0,-1 0 0 0,-5 0 0 0,-2 4 0 0,1-4 0 16,0 4 0-16,0-1 0 0,1 1 0 0,-2-4 0 0,-5 4 0 0,0-1 0 15,-1 1 0-15,0-4 0 0,1 3 0 0,-7 1 0 0,6-4-243 0,-6 4-444 16,0-4-81-16,0 0-68 0,0 0 27 0,0 0 37 0,0 0 52 0,0 0 53 0,0 0 61 16,0 0 62-16,0 0 59 0,-6 0 64 0,-1 0 98 0,7-4 98 0</inkml:trace>
  <inkml:trace contextRef="#ctx0" brushRef="#br0" timeOffset="53164.8">15338 15665 0 0,'0'-4'206'0,"0"0"172"0,-6 1 72 0,6 3 52 0,0-4 42 15,-7 4 46-15,7 0 49 0,0 0 46 0,0 0 47 0,0 0 37 0,0 0 36 16,0 0 31-16,0 0 30 0,0 0-677 0,7 0-189 0,-7 0 0 0,6 4 0 16,0-4 0-16,2 0 0 0,-2 3 0 0,0 1 0 0,1-4 0 0,6 4 0 15,-7-1 0-15,7 5 0 0,-7-5 0 0,8 1 0 0,-1 0 0 0,-6 3 0 0,5-3 0 16,-5 3 0-16,6 0 0 0,-6 1 0 0,5-1 0 0,-5 0 0 0,0 0 0 0,-1 4 0 16,0 0 0-16,1 1 0 0,-7 2 0 0,7-3 0 0,-7 4 0 0,0 3 0 15,-7 0 0-15,7 1 0 0,-7-1 0 0,1 4 0 0,0-3 0 0,-1 3 0 16,0-1 0-16,-5-2 0 0,5 3 0 0,-6-4 0 0,0 1 0 0,0-5-367 0,0 1-343 15,7-1-143-15,-8-3 9 0,1-3 33 0,0-1 44 0,7-7 45 0,-7 4 59 16,7-8 63-16,-2 0 66 0,2-3 66 0,0-4 98 0,-1 0 96 0,1 0 102 0,6-3 136 16</inkml:trace>
  <inkml:trace contextRef="#ctx0" brushRef="#br0" timeOffset="53764.85">16374 15504 0 0,'0'0'178'16,"6"0"176"-16,-6 0 76 0,0-4 65 0,0 4 57 0,7-4 52 0,-7 1 53 16,0-1 45-16,-7-1 43 0,7-1 36 0,0 2 31 0,0-4 30 0,0 1 29 15,-6 0-703-15,6 0-168 0,0-4 0 0,-6 3 0 0,6 1 0 0,0 0 0 0,-8 0 0 16,8-1 0-16,-6 0 0 0,0 2 0 0,6 2 0 0,-7 0 0 16,7 1 0-16,-6 3 0 0,-1 0 0 0,1 0 0 0,-1 3 0 0,1 5 0 0,-1-2 0 0,-6 6 0 15,7-1 0-15,-1 3 0 0,0 1 0 0,-5 0 0 0,5 3 0 0,1 4 0 16,-1-3 0-16,0 3 0 0,1-1 0 0,0 5 0 0,-2-4 0 0,2 0 0 15,6 0 0-15,-6 0 0 0,6-4 0 0,-6 4 0 0,6-7 0 0,0 3 0 16,0-3 0-16,0-3 0 0,0-2 0 0,0 1 0 0,6-4 0 0,-6 0 0 0,6-3 0 16,-6 0 0-16,6 0 0 0,-6-4 0 0,8 0 0 0,-2-4 0 0,0 0 0 0,1 0 0 15,6-3 0-15,-6 0 0 0,-1-4 0 0,7 1 0 0,-6-6 0 0,5 1 0 16,-5 1 0-16,6-1 0 0,0-3 0 0,-6 0 0 0,6-1 0 0,-1 1 0 16,-4-1 0-16,4 5 0 0,-5-4 0 0,-1 3 0 0,1 0 0 0,-1 4 0 0,1 1 0 15,-1-1 0-15,0 0 0 0,-6 3 0 0,8 5 0 0,-8-1 0 0,6 0 0 16,-6 1 0-16,0 3 0 0,0 0 0 0,0 0 0 0,0 0 0 0,0 3 0 0,6 1 0 15,-6 0 0-15,0 3 0 0,0 0 0 0,0 4 0 0,0 0 0 0,0 0 0 16,0 0 0-16,7 4 0 0,-7 3 0 0,0 0 0 0,0 1 0 0,0 3 0 16,0 0 0-16,7 3 0 0,-7-3 0 0,0 4 0 0,0 3 0 0,0-3 0 15,0 0 0-15,0 3 0 0,0-4 0 0,0 5 0 0,0-5 0 0,0 5 0 0,0-5 0 0,0 1 0 16,0-4 0-16,-7 4 0 0,7-5 0 0,0-2 0 0,-7 3 0 0,7-3 0 16,-6-1 0-16,6-4 0 0,-6 1 0 0,-2 0 0 0,8-4 0 0,-6 0 0 15,0-4 0-15,-7 4 0 0,6-4 0 0,1-3 0 0,-7-1 0 0,7 1 0 16,-8-4 0-16,1-4 0 0,0 4-394 0,0-3-484 0,0-4-2 0,0-1 28 0,0-3 35 15,0 0 40-15,0-3 49 0,0-5 58 0,0 4 74 0,-1-7 77 0,8 4 91 0,0-4 92 16,0 0 104-16,-8-3 148 0</inkml:trace>
  <inkml:trace contextRef="#ctx0" brushRef="#br0" timeOffset="54281.63">17311 15211 0 0,'0'-11'176'0,"0"3"176"0,0 2 82 15,0-3 65-15,-6 2 57 0,6 3 47 0,-6-3 42 0,6 3 37 0,-7 1 35 0,0 3 35 16,1 0 34-16,0 0 36 0,-1 0 32 0,-6 7-541 0,6-3-313 0,-5 7 0 16,-2-4 0-16,8 7 0 0,-7 2 0 0,0 2 0 0,0 0 0 0,-1 4 0 0,8 0 0 15,-6 7 0-15,-2-3 0 0,8 3 0 0,-7 4 0 0,-1 0 0 0,8 4 0 16,0-4 0-16,-8 3 0 0,8 1 0 0,0 4 0 0,-1-5 0 0,1 1 0 0,-1-1 0 16,7 2 0-16,0-6 0 0,-7 5 0 0,7-5 0 0,0-1 0 15,0-3 0-15,0 1 0 0,0-3 0 0,7 0 0 0,-7-5 0 0,7 1 0 0,-1-3 0 0,1-5 0 16,-7 1 0-16,6 0 0 0,8-4 0 0,-8 0-212 0,6-3-227 0,-5-5-43 15,6 0-148-15,-6-3-151 0,6 0 12 0,0 0 35 0,-1-3 49 0,2-4 53 16,-1-1 49-16,-7 1 51 0,8-4 70 0,-2 0 72 0,2 0 64 0,-2-4 64 16,2 5 70-16,-8-6 112 0</inkml:trace>
  <inkml:trace contextRef="#ctx0" brushRef="#br0" timeOffset="54647.73">17376 15665 0 0,'0'-11'173'0,"8"0"176"0,-8 0 79 0,0 4 65 0,6-5 60 0,-6 5 57 16,0 3 59-16,0-3 43 0,0 3 37 0,0 1 34 0,0 3 30 0,0 0 28 15,6 0 30-15,-6 0-724 0,0 3-147 0,0 1 0 0,0 0 0 0,0 3 0 0,0 0 0 16,0 5 0-16,0-5 0 0,0 8 0 0,-6-5 0 0,6 5 0 0,0 3 0 16,0 1 0-16,-6-1 0 0,6 0 0 0,0 0 0 0,-8 5 0 0,8-5 0 15,0 4 0-15,-6-4 0 0,6 5 0 0,0-6 0 0,0-2 0 0,-6 4 0 0,6-5 0 16,0 1 0-16,0-5 0 0,0 2 0 0,0-1 0 0,0-4 0 0,0-3 0 16,0-1 0-16,0 1 0 0,0-4 0 0,0 0 0 0,0 0 0 0,6-4 0 0,-6-3 0 15,0 0 0-15,6-4 0 0,-6-1 0 0,8 2 0 0,-8-5 0 0,6 1 0 16,0-5 0-16,1 1 0 0,-7-1 0 0,6 1 0 0,1-4 0 0,6 0 0 15,-7 4 0-15,0-4 0 0,2 0 0 0,4 4 0 0,-5-1 0 0,0 1 0 0,5 0 0 16,-5 3 0-16,6 1 0 0,-6 3 0 0,-1-1 0 0,0 1 0 16,8 4 0-16,-8 3 0 0,1-3 0 0,-1 4 0 0,-6 3 0 0,6 0 0 0,1 0 0 0,0 0 0 15,-1 7 0-15,-6-4 0 0,6 5 0 0,-6-1 0 0,8 0 0 0,-8 5 0 16,6-1 0-16,-6 0 0 0,6 3 0 0,-6-3 0 0,7 4 0 0,-7 3 0 16,6-3 0-16,-6-1 0 0,0 4 0 0,7-4 0 0,-7 6 0 0,6-6 0 15,-6 5 0-15,7-5 0 0,-7 1 0 0,6 4 0 0,-6-5 0 0,6-3 0 0,2 3 0 16,-2-2 0-16,-6-1 0 0,6-1 0 0,1-2 0 0,0-1-305 0,-7 0-271 0,6-3-107 15,0 3-69-15,1-3-58 0,-1 0 35 0,1-1 46 0,0-3 59 0,-1 4 60 16,7-8 58-16,-6 4 58 0,-1-3 81 0,0 3 81 0,7-4 78 0,-6 0 78 16</inkml:trace>
  <inkml:trace contextRef="#ctx0" brushRef="#br0" timeOffset="54797.82">18061 15859 0 0,'0'3'230'0,"0"-3"158"0,0 8 87 0,0-5 71 0,-7 5 63 0,7-5 50 16,-7 8 44-16,1-2 27 0,6-3 22 0,-6 6 3 0,0-2 1 0,-8 1-7 15,8 3-8-15,-1 1-643 0,0 0-98 0,-6 0-15 0,7 0-329 0,-8-1-220 0,8-3-219 16,0 3-16-16,-7-2 13 0,6-1 29 0,1-1 33 0,-1-2 52 0,1-1 54 16,6 1 58-16,-7-5 59 0,0 1 82 0,7-4 84 0,0-4 105 0,-6 1 146 15</inkml:trace>
  <inkml:trace contextRef="#ctx0" brushRef="#br0" timeOffset="56631.38">18282 15625 0 0,'0'-9'122'15,"0"6"163"-15,0 0 71 0,0-1 60 0,-6 0 56 0,6 1 48 0,0-1 43 0,0 0 38 0,0 4 35 16,0-3 33-16,0-1 28 0,0 1 30 0,6 3 28 0,-6-4-236 16,0 4-289-16,7-4-50 0,-7 4-11 0,6 0-20 0,-6-4-24 0,6 4-125 0,1 0 0 15,0 0 0-15,-1 0 0 0,0 4 0 0,1-4 0 0,0 4 0 0,6-4 0 16,-7 4 0-16,7-1 0 0,-6 4 0 0,5-3 0 0,-4 3 0 0,4 1 0 0,-5-2 0 15,6 3 0-15,-7-2 0 0,1 4 0 0,-1 0 0 0,0-4 0 0,2 4 0 16,-2 0 0-16,-6 0 0 0,6 4 0 0,-6-4 0 0,0 0 0 0,0 3 0 0,0-3 0 16,-6 5 0-16,0-2 0 0,6 0 0 0,-8 1 0 0,-4 0 0 0,5-1 0 15,1 1 0-15,-7-1 0 0,6 1 0 0,-5 1 0 0,-2-2 0 0,1 0 0 16,0-3 0-16,0 3 0 0,7-2 0 0,-8-5 0 0,2 4 0 0,5-4 0 16,0 1 0-16,-5-1 0 0,5 1 0 0,1-5 0 0,-1 1-159 0,0-4-352 0,7 3-161 15,0-3-164-15,0 0 8 0,0-3 35 0,0 3 48 0,0-4 50 0,0-3 63 16,7-1 64-16,-7 1 74 0,7 0 73 0,-1-1 83 0,1-3 80 0,-1 4 76 0,7-4 123 15</inkml:trace>
  <inkml:trace contextRef="#ctx0" brushRef="#br0" timeOffset="56864.17">18672 15573 0 0,'8'-7'154'0,"-8"3"166"0,0 0 72 0,-8 1 58 0,8-1 55 15,0 4 54-15,-6-4 54 0,6 4 49 0,-6-3 51 0,-1 3 36 0,1 0 30 0,-1 3 29 0,1-3 29 16,-1 4-267-16,1 0-490 0,-8 3-80 0,8-3 0 0,0 3 0 0,-1 1 0 15,0 2 0-15,-5 1 0 0,5 0 0 0,1 1 0 0,-1 2 0 0,7 1 0 16,-7-1 0-16,1 1 0 0,0 3 0 0,6 1 0 0,0-5 0 0,-7 4 0 16,7 2 0-16,0-3 0 0,0-2 0 0,0 3 0 0,7 1 0 0,-7-5 0 0,6 4 0 15,-6-7 0-15,6 4 0 0,1 0 0 0,0 0 0 0,-1-5 0 0,7 2 0 16,-7-2 0-16,1-2 0 0,6-1 0 0,-7 0 0 0,8-3-124 0,-8 3-542 0,7-3-187 16,0-4 3-16,0 4 26 0,1-8 43 0,-2 4 41 0,2-4 58 0,-2 1 60 15,1-5 64-15,1 1 68 0,-2 0 89 0,8-1 92 0,-7-2 94 0,0 2 139 16</inkml:trace>
  <inkml:trace contextRef="#ctx0" brushRef="#br0" timeOffset="57630.95">18920 15807 23 0,'0'-3'271'16,"0"3"132"-16,0-4 87 0,0 4 77 0,0-3 73 0,0-1 56 0,0 4 49 0,0-4 26 15,0 4 18-15,0 0 23 0,0 0 25 0,0 0 23 0,0 0-573 0,0 4-287 16,0-4 0-16,0 0 0 0,0 0 0 0,0 4 0 0,0-4 0 0,0 0 0 0,7 3 0 16,-7-3 0-16,6 0 0 0,-6 0 0 0,7 4 0 0,-1-4 0 0,1 0 0 15,0 0 0-15,-1 0 0 0,6 0 0 0,-4 0 0 0,4 0 0 0,-5 0 0 16,6 0 0-16,0 0 0 0,1-4 0 0,-2 4 0 0,1-3 0 0,0-1 0 0,0 0 0 15,1 1 0-15,4 3 0 0,-4-4 0 0,-1-3 0 0,0 4 0 0,0-3 0 16,-1 3 0-16,2 0 0 0,-1-1 0 0,0 0 0 0,-6 1 0 0,5 3 0 0,-6-4 0 16,2 0 0-16,4 4 0 0,-5-3 0 0,0 3 0 0,-7-4 0 0,6 4 0 15,1 0 0-15,-7 0 0 0,6 0 0 0,-6 0 0 0,0 0 0 0,0 0 0 16,0 0 0-16,0 0 0 0,0 0 0 0,0 0 0 0,0 0 0 0,0 0 0 16,0 0 0-16,0 0 0 0,0 0 0 0,0 0 0 0,0 0 0 0,0 0 0 0,0 0-619 15,0 0-225-15,-6 4-9 0,6-4 20 0,0 3 37 0,-7 1 46 0,7 0 55 0,-6-1 59 16,-1 1 65-16,7 0 66 0,-7-1 86 0,1 0 89 0,0 6 95 0,-2-6 130 15</inkml:trace>
  <inkml:trace contextRef="#ctx0" brushRef="#br0" timeOffset="57880.53">19116 15665 0 0,'-6'-4'190'0,"6"0"184"0,0 4 89 16,0-3 77-16,0 3 72 0,0-4 57 0,-8 4 51 0,8-3 39 0,0 3 34 15,0-4 28-15,0 4 27 0,0 0 27 0,0 0-348 0,0 4-527 0,-6-4 0 16,6 0 0-16,0 3 0 0,0 1 0 0,0-1 0 0,0 1 0 0,0 3 0 16,6 1 0-16,-6-1 0 0,0 4 0 0,0 0 0 0,0 0 0 0,0 4 0 15,0-1 0-15,0 4 0 0,0-3 0 0,0 7 0 0,0-3 0 0,0-1 0 0,0 0 0 16,0 4 0-16,0-4 0 0,0 1 0 0,0-1 0 0,0 1 0 0,0-1 0 0,-6-4 0 16,6 5 0-16,0-4 0 0,0-5 0 0,0 5 0 0,-6-5 0 0,6 2 0 15,0-4 0-15,0 2 0 0,0-3-36 0,0 1-824 0,0-4-17 0,-7 3 16 0,7-7 33 16,0 4 37-16,0-4 46 0,0 0 50 0,0 0 67 0,0 0 74 0,-6 0 72 15,6-4 81-15,0 0 113 0,-7-3 143 0</inkml:trace>
  <inkml:trace contextRef="#ctx0" brushRef="#br0" timeOffset="58580.2">19721 15445 0 0,'7'-11'96'0,"-7"3"155"0,6-2 66 16,1-1 69-16,-7 3 72 0,6-3 56 0,-6 4 53 0,0 0 53 0,0-1 48 0,0 1 43 15,0 4 40-15,0-1 32 0,0 0 31 0,0 1-219 0,0-2-267 0,-6 1-45 0,6 4-234 16,0 0-49-16,-7 0 0 0,7 0 0 0,-6 4 0 0,6 1 0 0,-7 2 0 16,1 0 0-16,6 0 0 0,-7 4 0 0,1 3 0 0,0 2 0 0,-2-2 0 15,2 4 0-15,0 4 0 0,6 1 0 0,-7 2 0 0,-6 1 0 0,13 3 0 16,-6 0 0-16,-1 0 0 0,1 5 0 0,0-5 0 0,6 4 0 0,-8 0 0 0,2-4 0 15,6 4 0-15,-6-3 0 0,6 2 0 0,0-6 0 0,0 4 0 0,0-2 0 0,0-2 0 16,0-4 0-16,0 4 0 0,6-5 0 0,0-1 0 0,-6-3 0 16,8 2 0-16,-2-4 0 0,0 3 0 0,1-7 0 0,-1 4 0 0,1-5-287 0,6-3-201 15,-7 1-147-15,0 0-153 0,8-6-4 0,-8 3 16 0,7-5 50 0,-6 0 57 16,6-5 54-16,0 3 57 0,-6-6 65 0,5 0 68 0,2 1 72 0,-8-7 74 0,7 3 74 16,0-4 103-16</inkml:trace>
  <inkml:trace contextRef="#ctx0" brushRef="#br0" timeOffset="58964.04">19943 15760 0 0,'6'-8'173'0,"-6"1"176"0,0 0 81 16,0 3 70-16,0-3 63 0,-6 3 63 0,6-3 62 0,0 3 45 0,0 1 45 15,0-5 31-15,-7 8 29 0,7-3 23 0,0-1-18 0,-7 4-843 0,7-4 0 16,0 4 0-16,0 0 0 0,0 0 0 0,0 0 0 0,-6 4 0 0,6 0 0 16,0-1 0-16,0 5 0 0,0-1 0 0,-6 0 0 0,6 1 0 0,0 2 0 0,0 5 0 15,0-5 0-15,0 10 0 0,0-6 0 0,0 1 0 0,0 3 0 0,-6 0 0 16,6 4 0-16,0-7 0 0,0 3 0 0,0 1 0 0,0-5 0 0,0 4 0 0,0-6 0 15,0-1 0-15,0 0 0 0,0 0 0 0,6-4 0 0,-6-3 0 0,0 0 0 16,0-1 0-16,6-3 0 0,-6-3 0 0,6 3 0 0,-6-8 0 0,7 4 0 16,-7-7 0-16,7 4 0 0,-1-4 0 0,1 0 0 0,-1 0 0 0,1 0 0 0,0-3 0 15,-1-1 0-15,0 0 0 0,1-3-67 0,0 4 2 0,5-2 6 0,-5-2 3 16,-1 4 6-16,1-1 5 0,6 0 5 0,-7 1 6 0,1-1 9 0,0 4 4 0,-1 0 8 16,-6 0 7-16,6 4 5 0,1-1 13 0,-7 1 15 0,7 0 24 0,-7 3 24 15,6 0 17-15,-6 4 17 0,0 0 7 0,0 0-116 0,7 4 0 0,-7 0 0 16,0-1 0-16,0 5 0 0,0-5 0 0,0 8 0 0,0-3 0 0,0 2 0 0,0 1 0 15,0 0 0-15,0 4 0 0,0-4 0 0,0 4 0 0,0 0 0 0,0-1 0 0,0 1 0 16,0-1 0-16,0 1 0 0,0 0 0 0,6-3 0 0,-6 2 0 0,0-3 0 16,6 3 0-16,-6-3 0 0,8-4 0 0,-8 4 0 0,6-3 0 0,0-1 0 15,0 0 0-15,-6 1 0 0,7-5 0 0,0 1-44 0,-1 0-488 0,1-4-124 16,-1 0-89-16,0 4-71 0,8-4 26 0,-8-4 41 0,0 0 54 0,2 4 57 0,-2-7 56 16,0 3 60-16,7-3 75 0,-6 3 74 0,0-3 78 0,-1-1 80 0</inkml:trace>
  <inkml:trace contextRef="#ctx0" brushRef="#br0" timeOffset="59180.67">20379 15804 0 0,'-6'7'265'0,"6"-3"195"0,-7 0 103 0,0 3 69 16,7-3 56-16,-6-1 46 0,0 1 39 0,6 0 35 0,0-1 30 0,-7 1 31 0,7-4 28 15,0 3-233-15,0-3-664 0,0 0 0 0,0 0 0 0,0 0 0 0,0 0 0 16,7 0 0-16,-1 0 0 0,0 0 0 0,1 0 0 0,0-3 0 0,6 3 0 0,-1-4 0 15,-5 4 0-15,6-3 0 0,1 3 0 0,5-4 0 0,-6 0 0 0,0 1 0 0,-1-1 0 16,8 0 0-16,-6 1-365 0,5-1-377 0,-6 0-121 0,0 0 12 0,0 1 32 16,7-1 44-16,-8 1 45 0,2-5 65 0,-8 5 66 0,8-1 69 0,-2-3 70 15,1 4 98-15,-6-3 98 0,-1 0 113 0,7 2 136 0</inkml:trace>
  <inkml:trace contextRef="#ctx0" brushRef="#br0" timeOffset="59500.68">20770 15616 0 0,'0'-6'208'0,"0"2"179"0,0 0 81 0,0 1 67 0,-7-1 63 15,7 0 49-15,0 1 44 0,0-1 38 0,0 4 34 0,0 0 34 0,0 0 35 16,0 0 30-16,0 4-188 0,0-1-674 0,0 1 0 0,0 3 0 0,7 1 0 16,-7-2 0-16,7 6 0 0,-7-1 0 0,6 4 0 0,-6-1 0 0,6 1 0 0,1 3 0 15,0 1 0-15,-1-1 0 0,-6 0 0 0,6 4 0 0,1-3 0 0,-1 3 0 16,1-4 0-16,0 0 0 0,-1 0 0 0,-6 1 0 0,6-5 0 0,2 2 0 0,-2-2 0 15,0 1 0-15,-6-9 0 0,6 6 0 0,1-5 0 0,0 0 0 0,-7-3 0 16,6 3 0-16,-6-7 0 0,7 4 0 0,-1-4 0 0,-6-4 0 0,6 4 0 0,2-3 0 16,-2-5 0-16,0 1 0 0,-6 0 0 0,7-5 0 0,-1 2 0 0,1-1 0 15,-1-3 0-15,1 2 0 0,-1-3 0 0,1 1 0 0,0-5 0 0,-1 5 0 0,0-1 0 16,1-3 0-16,0 3 0 0,-1 1 0 0,0 0 0 0,1-2 0 0,-7 1 0 16,6 5 0-16,1-5 0 0,-7 4 0 0,7-4 0 0,-7 4 0 0,0 0 0 15,0 0 0-15,6 1 0 0,-6-1 0 0,0 0-633 0,0 2-150 0,0 3-76 16,-6-2 21-16,6-3 33 0,0 8 49 0,-7-4 48 0,7-1 67 0,-7 1 69 0,7 3 67 15,-6-3 72-15,-1 3 99 0,7 0 102 0</inkml:trace>
  <inkml:trace contextRef="#ctx0" brushRef="#br0" timeOffset="59780.72">21115 15188 0 0,'0'0'272'0,"0"0"195"0,0 0 100 0,0 4 69 0,-6-4 57 16,6 0 44-16,0 0 38 0,0 0 32 0,0 0 31 0,-7 0 28 0,7 0 29 16,0 0-257-16,0 0-638 0,0 3 0 0,0-3 0 0,0 5 0 0,0-1 0 0,7-1 0 15,-1 4 0-15,1 4 0 0,-1 0 0 0,0 0 0 0,8 4 0 0,-8 3 0 16,7 1 0-16,0 2 0 0,-6 2 0 0,5 2 0 0,2 4 0 0,-2 0 0 0,2 4 0 16,-8 4 0-16,7-4 0 0,-6 4 0 0,0 3 0 0,-1-3 0 0,0 3 0 15,0 0 0-15,-6 0 0 0,0 1 0 0,0-1 0 0,0-3 0 0,0 4 0 16,0-6 0-16,0 2 0 0,-6 0 0 0,0-4 0 0,6 0 0 0,-6-4 0 0,-1 0 0 0,7-3 0 15,-7-5 0-15,1 2 0 0,-1-4 0 0,7-5-701 0,-6 1-142 0,0-4-21 16,6-4 26-16,-8 1 36 0,8-8 43 0,0 0 47 0,-6-4 67 0,6-4 69 16,0-3 73-16,-6-3 78 0,6-4 113 0,0-4 120 0</inkml:trace>
  <inkml:trace contextRef="#ctx0" brushRef="#br0" timeOffset="60130.74">21440 14884 0 0,'0'-3'202'0,"0"3"166"0,0-4 63 15,8 4 50-15,-8-4 41 0,0 4 52 0,0 0 53 0,6 0 45 0,-6 0 42 16,0 0 34-16,6 4 29 0,-6-4 28 0,7 4 29 0,-1 3-398 0,1-4-436 0,0 4 0 15,-1 5 0-15,0-4 0 0,0 6 0 0,8 1 0 0,-8-1 0 0,1 5 0 16,6-1 0-16,0 7 0 0,-7-3 0 0,8 8 0 0,-8-1 0 0,7 4 0 0,0 0 0 16,-6 4 0-16,5 3 0 0,2 0 0 0,-8 0 0 0,0 5 0 0,8 2 0 15,-8 0 0-15,-6 2 0 0,7-2 0 0,-1 1 0 0,1 3 0 0,-7 0 0 16,0-3 0-16,0 3 0 0,0-3 0 0,0-1 0 0,0 4 0 0,-7-6 0 0,7 3 0 16,-6-1 0-16,-1-3 0 0,1-4 0 0,0 4 0 0,-2-4 0 0,-4 1 0 0,5-4 0 15,-6-1 0-15,0 1-516 0,0-4-178 0,0-4-133 0,0 0 5 0,0 1 28 16,0-8 37-16,-7-1 43 0,8-2 57 0,-2-5 60 0,-5-3 65 0,6-3 67 0,-6-4 98 15,5-4 99-15,-6-4 109 0,1-6 137 0</inkml:trace>
  <inkml:trace contextRef="#ctx0" brushRef="#br0" timeOffset="67546.69">10037 17298 0 0,'0'0'168'0,"0"0"167"0,6-3 71 0,-6-1 46 15,0 1 38-15,0-1 41 0,0-3 36 0,-6 3 31 0,6-3 23 0,0-1 28 0,-7 1 24 16,7-1 22-16,-6-2 21 0,6-1-283 0,-7 0-338 0,1-1-45 0,6 1-3 16,-7 1 4-16,1-5 8 0,0 4-4 0,-2-4 0 0,2 1 3 0,0 3 6 0,-1-4 2 15,0 4-2-15,-5-3 2 0,5 3-1 0,1-4-3 0,-1 4-62 0,-6 0 0 0,7 4 0 16,-1-5 0-16,-6 5 0 0,7 0 0 0,-7 0 0 0,6 3 0 0,-6 0 0 16,7 4 0-16,-8 0 0 0,8 0 0 0,-7 0 0 0,0 8 0 0,6-5 0 0,-5 8 0 15,-2 0 0-15,8 0 0 0,-7 4 0 0,0 2 0 0,0 3 0 0,6-2 0 16,-6 4 0-16,0 3 0 0,6 1 0 0,-5-1 0 0,5 2 0 0,-6-2 0 0,6 1 0 15,1-1 0-15,0 1 0 0,-2-1 0 0,2-2 0 0,6-5 0 0,-6 4 0 16,6-8 0-16,0 5 0 0,0-8 0 0,0 3 0 0,0-7 0 0,6 1 0 0,-6 0-5 16,6-4-28-16,2-2-3 0,-2 3-1 0,0-5-3 0,1-5-6 0,0 3 3 0,6-2-6 15,-7-4 3-15,7 0 1 0,-6-2 0 0,5-5-1 0,2 5 1 0,-1-9 4 16,0 1 2-16,0-1 4 0,-1 1 6 0,2-3 6 0,-1-2 6 0,0 1 7 0,0 0 3 16,-1 0 5-16,8 0 5 0,-6 1 5 0,-1-2-1 0,-1 5 1 0,-5-1-3 0,6 5-3 15,-7-1 0-15,8 0-2 0,-8 4 6 0,1 4 6 0,-1-4 21 0,0 4 24 16,-6 3 24-16,7 1 25 0,-7 0 13 0,7 3 11 0,-7 0 8 0,0 0-136 0,6 3-2 15,-6 4 0-15,0-3 0 0,0 3 0 0,0 4 0 0,0 0 0 0,0 0 0 0,0 0 0 16,0 3 0-16,0 5 0 0,-6-5 0 0,6 8 0 0,0-3 0 0,0 3 0 16,0 0 0-16,0 0 0 0,0 3 0 0,0-3 0 0,0 4 0 0,0-1 0 0,0 1 0 15,0 0 0-15,0 3 0 0,0-3 0 0,0 0 0 0,0-1 0 0,0 1 0 0,0-4 0 16,0 3 0-16,0-2 0 0,0 2 0 0,0-3 0 0,0 0 0 0,0-4 0 16,0 4 0-16,0-4 0 0,-7 2 0 0,7-3 0 0,0-2 0 0,-7 0 0 0,7-1 0 15,-6-3 0-15,6 4 0 0,-6-4 0 0,-1-4 0 0,7 4 0 0,-6-4 0 0,-1 0 0 16,0 1 0-16,1-5 0 0,-7 2 0 0,6-5 0 0,1 4 0 0,-7-4 0 15,7-4 0-15,-8 4 0 0,8-5 0 0,-8-2 0 0,2 0 0 0,-1 0 0 0,6-4 0 16,-6 0 0-16,7-4 0 0,-8 0-423 0,8 1-165 0,0-1-105 0,-1-3-61 0,1 0-43 16,6-1 41-16,-7-3 53 0,7 4 59 0,0-4 61 0,7 4 44 0,-7-1 48 0,6-4 80 15,1 5 80-15,-1 1 79 0,0 2 79 0</inkml:trace>
  <inkml:trace contextRef="#ctx0" brushRef="#br0" timeOffset="67840.09">10649 16925 0 0,'-6'-5'180'0,"6"3"174"0,0-2 75 0,-8 1 56 0,8-2 46 16,0 1 53-16,-6 1 55 0,0-1 49 0,0 1 49 0,6-1 34 0,-7 1 33 16,0 3 32-16,1-4 30 0,6 4-579 0,-7 0-287 0,7 0 0 0,-6 0 0 15,0 0 0-15,-2 4 0 0,2-1 0 0,0 1 0 0,0-1 0 0,-1 4 0 0,0 2 0 0,1 0 0 16,-1 3 0-16,1 3 0 0,-1 0 0 0,-6 3 0 0,7 0 0 0,0 8 0 15,-2-1 0-15,2 1 0 0,0 3 0 0,-7 4 0 0,6 0 0 0,0 5 0 0,1-3 0 16,0 6 0-16,0-1 0 0,-2 1 0 0,8 2 0 0,-6-2 0 0,6 0 0 0,-6 2 0 16,6-3 0-16,0 0 0 0,0 1 0 0,0-4 0 0,0-5 0 0,6 5 0 15,-6-7 0-15,6-1 0 0,2 0 0 0,-8-3 0 0,6-4 0 0,0-1 0 16,0-5 0-16,1 2 0 0,0-4-173 0,-1-3-501 0,1 0-93 0,-1 0-84 0,8-7 22 0,-8 3 38 16,6-3 50-16,-5-4 51 0,0-4 78 0,6 1 74 0,-7-5 60 0,1 1 61 15,6 0 99-15,-7-4 102 0</inkml:trace>
  <inkml:trace contextRef="#ctx0" brushRef="#br0" timeOffset="68530.17">10785 17346 0 0,'0'-4'99'0,"0"-3"152"0,0 3 64 0,-6-3 51 0,6 3 45 16,0 1 48-16,-6-5 45 0,6 5 41 0,0-1 38 0,0-3 30 0,-6 7 27 0,6-4 21 15,0 1 18-15,0 3-222 0,0 0-269 0,0 0-37 0,0 0-3 0,0 0-8 0,0 3-8 16,0 1-12-16,0-1-13 0,0 5-6 0,0-1-3 0,0 0 1 0,0 4 3 15,0 0 6-15,0 1 6 0,0 2-114 0,0 5 0 0,0-5 0 0,0 4 0 16,0 4 0-16,-8-3 0 0,8 3 0 0,0 0 0 0,0-4 0 0,0 4 0 0,-6-4 0 0,6 5 0 16,0-5 0-16,0-4 0 0,-6 5 0 0,6-8 0 0,0 3 0 0,0-3 0 0,0-3 0 15,0 3 0-15,0-8 0 0,0 5 0 0,-7-5 0 0,7 1 0 0,0-4 0 16,0 0 0-16,0 0 0 0,0 0 0 0,0-4 0 0,7 1 0 0,-7-1 0 0,0-3 0 16,0 3 0-16,0-7 0 0,0 4 0 0,6-4 0 0,-6-4 0 0,6 4 0 0,-6-4 0 15,8 1 0-15,-2-1 0 0,0-3 0 0,0 3 0 0,2-3 0 0,-2 0 0 16,0-1 0-16,1 5 0 0,-1-5-44 0,1 5-15 0,0-1 8 0,-1 0 8 0,6 4 10 15,-4 0 15-15,-2 0 15 0,0 0 21 0,1 4 24 0,0 3 22 0,-1-3 21 16,1 4-43-16,-1 3-42 0,0 0 0 0,1 0 0 0,0 3 0 0,-1 1 0 0,0 3 0 16,1 0 0-16,-7 1 0 0,7-2 0 0,-1 9 0 0,-6-4 0 0,7 5 0 0,-1-2 0 15,-6 4 0-15,6-3 0 0,1 3 0 0,-7 1 0 0,7-1 0 0,-7 0 0 0,6 0 0 16,0-3 0-16,-6 3 0 0,8-4 0 0,-8 2 0 0,6-2 0 0,-6 1 0 16,6-4 0-16,1 0 0 0,-7-4 0 0,6 1 0 0,-6-5 0 0,7 5 0 0,-7-5 0 15,6-3 0-15,1 0 0 0,-7 0 0 0,6-3 0 0,0-1 0 0,2 0 0 0,-2-3-239 16,0 0-219-16,1-4-144 0,-1 0-144 0,1 0-21 0,-1-4 4 0,1 1 39 0,6-2 49 15,-6 2 50-15,5-4 54 0,-5-1 53 0,6 1 55 0,-7-1 81 0,7 5 80 16,-6-5 78-16,6 1 93 0</inkml:trace>
  <inkml:trace contextRef="#ctx0" brushRef="#br0" timeOffset="68696.89">11300 17412 0 0,'0'4'268'0,"0"-1"179"15,0 5 87-15,0-5 62 0,0 2 53 0,0-2 45 0,0 0 42 0,0 5 40 0,0-4 38 16,0-1 34-16,0 1 35 0,0-4 25 0,7 3-870 0,-7 1-38 0,0-4 0 15,6 3 0-15,-6-3 0 0,7 0 0 0,-7 0 0 0,6 4 0 0,1-4 0 16,6 0 0-16,-6 0 0 0,-1 0 0 0,7 0 0 0,0 0 0 0,0 0 0 0,0 0 0 0,0 0 0 16,1-4 0-16,-2 4 0 0,1 0 0 0,7-3 0 0,-8 3-207 0,2-4-349 15,-2 4-143-15,2-3-140 0,5-1 14 0,-5 1 40 0,-2-1 57 0,2 0 60 0,-8 0 57 16,7 1 55-16,0-5 67 0,-6 5 68 0,5-1 80 0,-6 0 81 0,2-3 91 0,-2 3 132 16</inkml:trace>
  <inkml:trace contextRef="#ctx0" brushRef="#br0" timeOffset="68929.42">11736 17163 0 0,'0'-4'233'0,"0"1"182"0,-6-1 88 0,6 4 58 0,0 0 50 0,0 0 46 0,0 0 46 15,0 0 49-15,0 0 49 0,0 0 39 0,0 0 35 0,0 4 30 0,0-4-570 16,0 3-335-16,0 5 0 0,0-5 0 0,0 5 0 0,0-5 0 0,0 8 0 0,0-4 0 16,0 5 0-16,6-1 0 0,-6 3 0 0,0 1 0 0,7 0 0 0,-7 3 0 0,7 0 0 15,-7 0 0-15,0 4 0 0,6 1 0 0,-6-1 0 0,7 3 0 0,-7-2 0 16,0 2 0-16,6 1 0 0,-6-1 0 0,0 1 0 0,6-4 0 0,-6 4 0 0,8-5 0 15,-8 5 0-15,0-4 0 0,0 0 0 0,6-4 0 0,-6 1 0 0,0-1 0 0,6-4 0 16,-6-3 0-16,0 3 0 0,0-5-398 0,0 2-136 0,0-4-147 0,0 0-149 16,0-3 13-16,6-1 39 0,-6-3 53 0,0 0 59 0,0 0 62 0,8 0 63 0,-8-3 72 15,6 3 72-15,0-4 85 0,1-3 81 0,-1 3 68 0,1 1 118 0</inkml:trace>
  <inkml:trace contextRef="#ctx0" brushRef="#br0" timeOffset="69063.75">12127 17647 0 0,'13'0'249'0,"-13"3"187"0,7-3 88 15,0 4 64-15,-7-4 51 0,0 7 46 0,0-3 43 0,0 0 36 0,0 3 33 0,0 0 25 16,0 1 22-16,-7-1-9 0,7 4-555 0,-7 0-280 0,1 0 0 0,-1 3 0 16,7-3 0-16,-6 0 0 0,-1 1-580 0,1 2-130 0,-1-3-110 0,1 4 5 0,-8-4 23 15,8 0 34-15,0-4 38 0,-1 4 63 0,1-4 65 0,-7-3 65 0,6 0 67 16,1-4 98-16,-8 0 100 0,8-4 128 0,0 0 132 0</inkml:trace>
  <inkml:trace contextRef="#ctx0" brushRef="#br0" timeOffset="69746.99">12596 17269 0 0,'0'-3'171'0,"0"-1"172"0,-6 0 75 16,6 4 52-16,-6-3 41 0,6-1 38 0,0 4 33 0,-8-4 31 0,8 4 29 16,0-4 24-16,-6 4 21 0,6-3 21 0,0 3 19 0,0 0-280 0,0 0-338 0,0 0-43 15,0 0-5-15,0 0 1 0,6 0 2 0,-6 0 1 0,8 0-2 0,-8 0 1 0,6 0-1 16,0 3-23-16,0-3-40 0,2 0 0 0,-2 4 0 0,0 0 0 0,7 0 0 15,-6-1 0-15,0 1 0 0,5 0 0 0,-6 3 0 0,8-3 0 0,-8 3 0 0,8 0 0 16,-8 0 0-16,1 1 0 0,-1 3 0 0,0-4 0 0,2 4 0 0,-2-4 0 0,0 5 0 16,0 2 0-16,-6-3 0 0,7 0 0 0,-7 4 0 0,0-4 0 0,0 3 0 15,0 1 0-15,-7 0 0 0,7-1 0 0,0 2 0 0,-6-2 0 0,0 1 0 0,0 3 0 16,-2-7 0-16,2 3 0 0,0 1 0 0,-1-4 0 0,-6 0 0 0,6 3 0 0,1-7 0 16,-8 5-3-16,8-6-430 0,0 3-106 0,0-6-104 0,-1 5-73 0,0-5-61 15,1 1 29-15,-1 0 42 0,7-4 50 0,0 0 49 0,0-4 53 0,-6 0 51 0,6 1 78 16,0-1 76-16,0-3 79 0,0-2 81 0</inkml:trace>
  <inkml:trace contextRef="#ctx0" brushRef="#br0" timeOffset="69963.56">12961 17130 0 0,'0'-7'183'0,"6"3"175"0,1 0 80 0,-7 4 59 16,0 0 52-16,0 0 61 0,0 4 65 0,-7 0 55 0,7-1 56 0,0 1 38 0,-6 3 35 15,0 1 29-15,-1-1-94 0,-6 4-794 0,7 0 0 0,-1 0 0 0,0 0 0 0,-6 4 0 16,7-1 0-16,0 1 0 0,-2 3 0 0,-4-3 0 0,6 3 0 0,-1 0 0 0,0 1 0 15,1 3 0-15,-1-4 0 0,1 4 0 0,0-4 0 0,6 4 0 0,-8-3 0 16,8 2 0-16,0-1 0 0,0-2 0 0,0-1 0 0,0 2 0 0,8-1 0 0,-8-3 0 0,6 0 0 16,0-1 0-16,1-3 0 0,-1 1 0 0,1-3 0 0,0 0 0 0,5-2 0 15,2-3 0-15,-8-1 0 0,7 1 0 0,0-4-33 0,0-4-507 0,0 1-117 0,0-1-85 16,0-3-76-16,7-2 31 0,-8 0 46 0,2-3 52 0,6-2 55 0,-8-4 55 16,8-1 54-16,-7 1 70 0,-1-5 70 0,2 2 86 0,-1-1 87 0</inkml:trace>
  <inkml:trace contextRef="#ctx0" brushRef="#br0" timeOffset="70196.11">13202 16920 0 0,'0'-2'196'0,"0"-2"166"0,0 4 73 0,7 0 66 0,-7 0 62 0,0 0 57 16,0 0 57-16,0 0 44 0,0 0 45 0,6 4 34 0,-6-2 37 0,6 3 27 0,1 2-15 16,0 1-849-16,-1-1 0 0,0 0 0 0,2 4 0 0,-2 0 0 0,0 4 0 15,7-1 0-15,-6 5 0 0,6-1 0 0,-7 4 0 0,8 0 0 0,-2 0 0 0,-5 4 0 0,6-1 0 16,-7 4 0-16,7 1 0 0,-6-1 0 0,0 1 0 0,5 2 0 0,-5-1 0 15,-7 1 0-15,7 1 0 0,-1 3 0 0,-6-3 0 0,0 1 0 0,0 2 0 0,0 1 0 16,0-1 0-16,-6 1 0 0,6 0 0 0,-7-5 0 0,0 5 0 0,1 0 0 16,0-1 0-16,-1-3 0 0,-6 0 0 0,6-3 0 0,1-1 0 0,-7 0 0 0,6-7-101 15,-5 0-561-15,-2 1-197 0,8-5 4 0,-7-4 30 0,6-3 42 0,1-3 44 0,-7-5 67 16,7-3 68-16,-2 0 55 0,2-7 57 0,0-1 82 0,-1-2 86 0,0-5 95 0,7 1 142 16</inkml:trace>
  <inkml:trace contextRef="#ctx0" brushRef="#br0" timeOffset="70713.61">13997 17478 1 0,'-7'0'296'0,"7"-4"168"0,0 4 88 0,-7 0 65 0,1 0 53 0,6 4 47 0,-6-4 41 16,6 0 35-16,-7 0 32 0,7 4 28 0,-7-4 31 0,7 0-123 0,-6 4-761 15,6-4 0-15,0 4 0 0,0-4 0 0,0 0 0 0,6 2 0 0,1-2 0 0,-7 5 0 16,13-2 0-16,-7-3 0 0,8 4 0 0,-8 0 0 0,7-1 0 0,7 1 0 16,0 0 0-16,-8-1 0 0,8 0 0 0,5-3 0 0,-5 4 0 0,7 0 0 0,-1 0 0 15,0-4 0-15,6 3 0 0,-6-3 0 0,7 4 0 0,-8-4 0 0,8 0 0 0,-1 0 0 16,2 0 0-16,-2 0 0 0,1 0 0 0,-1 0 0 0,7 0 0 0,-6-4 0 16,-1 4 0-16,1-3 0 0,-1 3 0 0,1 0 0 0,-1-4 0 0,1 4 0 0,-1-4 0 15,2 4 0-15,-2-4 0 0,1 4 0 0,-8 0 0 0,8 0 0 0,-7-3 0 0,6 3 0 16,-6 0 0-16,1-3 0 0,-1 3 0 0,0 0 0 0,-7 0 0 0,7-4 0 15,-6 4 0-15,6 0 0 0,-7 0 0 0,1-4 0 0,0 4 0 0,-1 0 0 0,1-3 0 16,0 3 0-16,-8-4 0 0,8 4 0 0,-7 0 0 0,-1-4 0 0,2 4 0 16,-8 0 0-16,8-3 0 0,-8 3 0 0,7 0 0 0,-7 0 0 0,1 0 0 0,0 0 0 15,-1 0 0-15,-6 0 0 0,6 0 0 0,-6 0 0 0,7-5-418 0,-7 5-285 0,0 0-153 16,0 0 8-16,0 0 32 0,0 0 45 0,0 0 48 0,0-2 67 0,0-2 71 16,-7-4 65-16,7 4 68 0,0 0 94 0,-6 1 94 0,6-4 88 0,-6 3 131 0</inkml:trace>
  <inkml:trace contextRef="#ctx0" brushRef="#br0" timeOffset="70934.11">15325 17309 0 0,'0'-3'203'15,"-6"3"174"-15,6-4 75 0,0 0 63 0,0 1 56 0,0 3 53 0,0-4 51 16,0 1 41-16,0 3 40 0,0-4 32 0,0 4 33 0,6-4 28 0,-6 4-5 0,7 0-844 16,-1 4 0-16,0-4 0 0,2 4 0 0,-2-1 0 0,0 1 0 0,7 3 0 0,-6-3 0 15,6 3 0-15,-7 0 0 0,8 1 0 0,-8 4 0 0,7-6 0 0,-6 6 0 16,5-2 0-16,-5 1 0 0,6 0 0 0,-6 0 0 0,-1 0 0 0,0 4 0 0,-6-1 0 15,7 1 0-15,-7-1 0 0,7 2 0 0,-7-2 0 0,-7 5 0 0,7-1 0 0,-7 0 0 16,7 0 0-16,-6-3 0 0,0 7 0 0,-8-8 0 0,8 5 0 0,-7-1-40 0,0 1-581 16,6-5-172-16,-5 1-29 0,-2-1-2 0,1 1 35 0,0-4 43 0,0 0 60 0,-7-4 59 15,14 2 61-15,-13-6 62 0,12 0 77 0,-6-3 79 0,0 4 95 0,6-8 109 16</inkml:trace>
  <inkml:trace contextRef="#ctx0" brushRef="#br0" timeOffset="71613.49">16491 17229 0 0,'0'-4'180'0,"7"1"176"15,-7-1 80-15,-7 1 61 0,7-4 54 0,-7-2 50 0,1 6 48 0,-1-8 35 0,1 4 31 16,0-1 28-16,-1 1 28 0,-6 0 25 0,-1-4 24 0,2 3-428 0,-1-3-392 16,0 4 0-16,0 0 0 0,-1 3 0 0,-5-3 0 0,6 3 0 0,7 4 0 0,-14-4 0 15,13 4 0-15,-5 4 0 0,-2-4 0 0,2 7 0 0,-1-3 0 0,-1 3 0 16,8 4 0-16,-8 0 0 0,2 0 0 0,6 4 0 0,-1 0 0 0,-6-1 0 0,6 5 0 16,1-1 0-16,0-4 0 0,-2 5 0 0,8-1 0 0,-6 0 0 0,6 1 0 15,-6-1 0-15,6-3 0 0,0 0 0 0,0-1 0 0,6 0 0 0,-6-2 0 0,6-1 0 0,2 0 0 16,-8-3 0-16,6-2 0 0,7-2 0 0,-7 0 0 0,1 0 0 0,6-4 0 15,-7 0 0-15,8-4 0 0,-2 0 0 0,2 0 0 0,-1-2 0 0,-1-6 0 16,2 5 0-16,-2-4 0 0,2-4 0 0,-1 4 0 0,0-3 0 0,0 3 0 0,-1-3 0 0,2-2 0 16,-1 1 0-16,0 1 0 0,0-1 0 0,-7 4 0 0,8 0 0 0,-8 0 0 15,0 0 0-15,1 4 0 0,0 0 0 0,-1 0 0 0,0 0 0 0,1 3 0 0,-7 4 0 16,6-5 0-16,-6 5 0 0,7 0 0 0,-7 5 0 0,0-1 0 0,0-1 0 16,0 4 0-16,0 0 0 0,0 4 0 0,7 0 0 0,-7 0 0 0,0 0 0 0,0 8 0 15,0-5 0-15,0 4 0 0,0 2 0 0,0 1 0 0,0 1 0 0,0 0 0 0,0 3 0 16,0 1 0-16,0 0 0 0,0 3 0 0,0 0 0 0,0 1 0 0,0-1 0 0,0 1 0 15,0-1 0-15,0 4 0 0,0-4 0 0,0 0 0 0,0 1 0 0,0-1 0 16,0 0 0-16,-7-3 0 0,7-1 0 0,0 1 0 0,-7-4 0 0,1 0 0 0,6-4 0 16,-7 1 0-16,7-1 0 0,-6-4 0 0,0 1 0 0,-1-3 0 0,7-6 0 0,-7 6 0 15,1-5 0-15,0-3 0 0,-8-1 0 0,8-3 0 0,-1 4 0 0,-6-8 0 0,7 1 0 16,-7-1 0-16,7 1 0 0,-8-5 0 0,1 0 0 0,0-3 0 0,7 0 0 0,-7 0-184 16,6-3-527-16,0-1-162 0,1-3 7 0,0 3 33 0,-1 1 44 0,7-4 47 15,0 2 70-15,0-2 71 0,0 4 64 0,7-1 65 0,-1-3 95 0,-6 3 93 0,13-3 92 16,-6 3 134-16</inkml:trace>
  <inkml:trace contextRef="#ctx0" brushRef="#br0" timeOffset="71863.64">17011 17119 0 0,'0'-7'255'0,"8"3"187"0,-8-3 93 0,0 3 70 0,0 0 60 15,0 1 48-15,0-1 43 0,-8 1 38 0,8 3 34 0,-6-4 30 0,6 4 25 0,-6 0-26 16,6 0-857-16,-6 0 0 0,6 0 0 0,-7 4 0 0,7-1 0 0,-7 1 0 0,7-1 0 15,-6 1 0-15,6 3 0 0,-7 4 0 0,7 0 0 0,-6 0 0 0,0 4 0 16,-2 0 0-16,8 3 0 0,-6 5 0 0,0 2 0 0,0 0 0 0,-1 1 0 0,0 7 0 16,1 0 0-16,-1 0 0 0,-5 3 0 0,12 5 0 0,-8-4 0 0,2 3 0 0,0 4 0 15,0-5 0-15,-2 6 0 0,8-5 0 0,-6 4 0 0,6-3 0 0,0-1 0 16,0 0 0-16,0 0 0 0,0-3 0 0,0-4 0 0,6 0 0 0,2 0 0 0,-8-3 0 0,6-5 0 16,0-3 0-16,8 0 0 0,-8-4 0 0,7 0 0 0,-7-7-206 0,8 1-536 15,-2-6-64-15,2 2-38 0,-2-4 23 0,1-8 37 0,1 4 53 0,-2-8 54 0,8 2 67 16,-7-6 68-16,0-2 72 0,0-1 74 0,1 0 90 0,-8 1 98 0</inkml:trace>
  <inkml:trace contextRef="#ctx0" brushRef="#br0" timeOffset="72379.78">17194 17508 0 0,'0'-4'176'0,"0"0"172"0,0 1 76 0,0 3 57 0,0-5 49 16,0 5 42-16,0 0 40 0,0 0 34 0,0-2 31 0,0 2 23 0,0 0 18 16,0 0 20-16,0 0 18 0,7 0-285 0,-7 0-342 0,0 0-45 0,7 0-1 15,-7 2-37-15,0-2-46 0,0 5 0 0,0-2 0 0,0 1 0 0,6 3 0 0,-6 1 0 16,0-2 0-16,0 6 0 0,0-5 0 0,0 8 0 0,0-4 0 0,0 4 0 0,0 3 0 15,0-1 0-15,0 1 0 0,0 2 0 0,0 2 0 0,0-4 0 0,0 4 0 0,0 0 0 0,0 0 0 16,0-4 0-16,0 4 0 0,-6-3 0 0,6-5 0 0,0 1 0 0,0-1 0 16,0 1 0-16,0-4 0 0,0-4 0 0,0 0 0 0,0 1 0 0,0-5 0 0,0 2 0 15,0-5 0-15,0 0 0 0,0 0 0 0,0-5 0 0,0 2 0 0,0-5 0 0,6 5 0 16,-6-8 0-16,6 0 0 0,-6 0 0 0,6 0 0 0,2-4 0 0,-8 1 0 16,6-5 0-16,0 1 0 0,1 1 0 0,0-3 0 0,-1-1 0 0,7 2 0 15,-7-3 0-15,1 0 0 0,0 0 0 0,-1 4 0 0,7-1 0 0,-6-2 0 0,-1 2 0 0,1 5 0 16,-1-1 0-16,1 0 0 0,-1 5 0 0,1-1 0 0,-1 0 0 0,0 4 0 15,-6-1 0-15,8 4 0 0,-2-4 0 0,-6 8 0 0,0-3 0 0,6 6 0 16,-6-3 0-16,7 4 0 0,-7 0 0 0,6 4 0 0,-6-2 0 0,0 6 0 0,7-1 0 0,-7-1 0 16,6 2 0-16,-6 2 0 0,7 1 0 0,-7 0 0 0,6 3 0 0,0-4 0 15,-6 5 0-15,8-1 0 0,-2 1 0 0,-6-1 0 0,6 0 0 0,1-3 0 0,0 3 0 16,-1-3 0-16,-6 2 0 0,6-1 0 0,1-1 0 0,-1-5 0 0,1 5 0 0,0-4 0 16,-1 0 0-16,0-4 0 0,1 4 0 0,0-3 0 0,-1-1 0 0,1-3 0 0,-1-1-124 15,0 1-352-15,1-4-164 0,0 0-166 0,-1 0 0 0,0 0 24 0,2-4 50 16,4 1 51-16,-5-5 58 0,-1 1 55 0,1 0 53 0,6-1 55 0,-7 1 84 0,0 0 82 15,8-4 82-15,-8 4 116 0</inkml:trace>
  <inkml:trace contextRef="#ctx0" brushRef="#br0" timeOffset="72513.02">17917 17760 0 0,'0'0'209'0,"7"0"180"0,-7 0 85 0,0 4 64 16,0-4 55-16,0 3 48 0,-7 0 46 0,7 3 34 0,-6-3 30 0,6 4 11 0,-7 0 6 15,0 1-10-15,7-1-14 0,-6 4-588 0,0 3-156 0,0-3-217 0,-2-3-158 16,2 3-193-16,0 0-191 0,-1 0-18 0,1 0 11 0,-1-1 27 0,0 1 28 0,1-2 48 15,0 1 51-15,0-3 62 0,-2-3 65 0,2 3 92 0,6-7 90 0,-6 4 98 0,-1-4 137 16</inkml:trace>
  <inkml:trace contextRef="#ctx0" brushRef="#br0" timeOffset="73079.89">18112 17401 0 0,'0'0'176'0,"0"0"169"0,-6 0 71 0,6 0 53 0,0 0 41 16,0 0 42-16,0 0 37 0,0 0 35 0,0 0 33 0,0 0 33 0,0 0 30 0,0 0 27 15,6 0 29-15,-6-3-283 0,7 3-340 0,-7 0-39 0,7 0 0 0,-1 0-68 16,1 0-46-16,-1 0 0 0,1 0 0 0,0 0 0 0,-1 0 0 0,0 0 0 0,8 0 0 16,-8 3 0-16,7-3 0 0,0 4 0 0,0-1 0 0,-7 1 0 0,8 0 0 15,-2-1 0-15,2 5 0 0,-1 0 0 0,-7-2 0 0,7 6 0 0,-6-2 0 0,5-3 0 0,-5 9 0 16,0-5 0-16,-1 3 0 0,-6 0 0 0,7-2 0 0,-1 2 0 0,-6 5 0 15,0-4 0-15,0 3 0 0,0-4 0 0,-6 5 0 0,-1-1 0 0,7 0 0 0,-6 1 0 16,-8-5 0-16,8 4 0 0,0 1 0 0,-8-5 0 0,2 0 0 0,5 2 0 0,-6-1 0 16,6-1 0-16,-5-3 0 0,-2 0 0 0,8 0 0 0,-7-4 0 0,6 1 0 15,-6-5-67-15,7 1-351 0,0 0-25 0,-2-4-24 0,2 0-80 0,0-4-86 0,6 0-43 0,-6 1-33 16,6-5 43-16,0 1 51 0,0 3 45 0,6-7 43 0,-6 4 70 0,6-4 69 16,-6 0 63-16,6 0 59 0,2 0 52 0,-2-4 57 0</inkml:trace>
  <inkml:trace contextRef="#ctx0" brushRef="#br0" timeOffset="73302.1">18497 17408 0 0,'6'-3'159'0,"-6"-4"172"0,7 7 80 16,-1-5 64-16,-6 5 57 0,0 0 60 0,0 0 60 0,0 5 55 0,0-2 55 15,0 1 38-15,-6-1 37 0,6 1 32 0,0 3 29 0,0 1-732 0,-7 0-166 0,7-2 0 16,-6 6 0-16,0-5 0 0,-1 3 0 0,0 6 0 0,1-5 0 0,-8 3 0 0,14 0 0 16,-12 1 0-16,5 4 0 0,1-5 0 0,-1 5 0 0,1-5 0 0,-1 4 0 0,7 1 0 15,-6-4 0-15,6 3 0 0,-6-3 0 0,6-1 0 0,0 4 0 0,0-3 0 16,0 0 0-16,6-4 0 0,-6 4 0 0,6-4 0 0,1 0 0 0,-1-1 0 0,1 2 0 15,-1-2 0-15,1-2 0 0,5-1 0 0,-4 0 0 0,4 1 0 0,-5-1 0 0,6-3 0 16,0-1 0-16,-7-3 0 0,8 0 0 0,-2 0 0 0,2 0-389 0,-1-3-284 0,-1-1-177 16,-5-3 7-16,12-1 35 0,-5 1 46 0,-1 0 53 0,0-4 66 0,0 0 65 15,-1 0 54-15,8-4 55 0,-6 4 89 0,-2-1 90 0,1-2 87 0,1 3 133 0</inkml:trace>
  <inkml:trace contextRef="#ctx0" brushRef="#br0" timeOffset="73547">18946 17519 0 0,'-6'6'209'0,"-1"6"182"16,1-5 86-16,-8 0 74 0,14 1 69 0,-12-1 55 0,12 0 54 0,-6 5 41 0,-2-9 39 15,8 4 31-15,-6 1 30 0,6-1 30 0,0-4-550 0,0 1-350 0,6-1 0 16,-6 1 0-16,8-4 0 0,-2 5 0 0,0-5 0 0,0 0 0 0,8 3 0 0,-8-3 0 16,7 0 0-16,1 0 0 0,-2 0 0 0,2 0 0 0,-2 0 0 0,1 0 0 0,1 0 0 15,6-3 0-15,-8 3 0 0,1-5 0 0,0 5 0 0,0-4 0 0,7 1 0 16,-8 3 0-16,2-4 0 0,-1 1 0 0,0-1 0 0,0 4 0 0,-7-3 0 0,8-1 0 0,-8 0 0 15,7 1-299-15,-7-1-118 0,1 4-49 0,0-3-51 0,-1-1-122 0,-6 0-121 16,6 0 29-16,-6 1 48 0,6 3 46 0,-6 0 47 0,-6-4 60 0,6 0 58 0,0 1 65 16,-6-1 63-16,6 0 58 0,-6 4 59 0,-1-3 74 0,0-1 120 0</inkml:trace>
  <inkml:trace contextRef="#ctx0" brushRef="#br0" timeOffset="73729.59">19102 17423 0 0,'-6'0'207'0,"6"0"182"0,-6-4 87 16,6 4 77-16,-7 0 69 0,7 4 58 0,-6-4 55 0,6 0 40 0,-7 4 40 0,7-4 33 15,-7 0 29-15,7 3 28 0,-6 2-596 0,0-2-309 0,6 0 0 0,0 1 0 0,-6 4 0 16,6-1 0-16,0 0 0 0,0 0 0 0,-8 5 0 0,8-1 0 0,0 3 0 16,0 0 0-16,0 1 0 0,0 0 0 0,0 3 0 0,0 1 0 0,-6-1 0 0,6 4 0 15,0-4 0-15,0 4 0 0,0-3 0 0,0 3 0 0,0-4 0 0,0 0 0 0,0 3 0 16,0-5 0-16,0 2 0 0,0 1-314 0,0-5-398 0,0 1-75 0,6-1-55 16,-6 1 25-16,0-4 40 0,0 0 54 0,0-4 57 0,8 0 66 0,-8-2 68 0,0-1 67 15,0-4 70-15,0 0 96 0,6 0 98 0</inkml:trace>
  <inkml:trace contextRef="#ctx0" brushRef="#br0" timeOffset="74415.28">19656 17331 0 0,'0'-7'108'0,"0"3"159"0,0 1 69 0,0 3 61 0,0-4 61 0,0 0 49 0,7 1 47 16,-7-1 36-16,0 0 33 0,0 4 32 0,0-3 32 0,0-1 29 0,0 4 28 15,0-3-225-15,0 3-276 0,0 0-43 0,0 0-11 0,0 0-26 0,0-4-31 16,0 4-29-16,0 0-103 0,0 0 0 0,0 0 0 0,0 0 0 0,0 0 0 0,0 0 0 15,0 0 0-15,0 0 0 0,0 4 0 0,0-1 0 0,0-3 0 0,0 4 0 0,6 3 0 16,-6-3 0-16,0 3 0 0,0 0 0 0,0 1 0 0,0 4 0 0,0-2 0 16,0 1 0-16,0 0 0 0,0 4 0 0,7-1 0 0,-7 1 0 0,0-1 0 0,0 5 0 15,0-5 0-15,6 5 0 0,-6-4 0 0,0 3 0 0,6-4 0 0,-6 1 0 0,8 0 0 16,-8-1 0-16,6 1 0 0,-6-4 0 0,6 3 0 0,1-3 0 0,-7 1 0 0,6-1 0 16,1-4 0-16,-7 0 0 0,6 1 0 0,1-1 0 0,-7-3 0 0,6 3 0 15,1-3 0-15,-7-1 0 0,7-3 0 0,-7 4 0 0,6-4 0 0,-6 0 0 0,6 0-64 16,-6-4-172-16,7 4-35 0,-7-3-33 0,7-1-33 0,-7-3-25 0,6 3-20 0,-6-3-145 15,0-1-152-15,6-3 4 0,-6-1 26 0,7 3 34 0,-7-3 35 0,6 1 50 0,-6-3 53 16,7-1 62-16,-7-3 63 0,7 3 62 0,-7-4 61 0,0 5 63 0,0-5 115 16</inkml:trace>
  <inkml:trace contextRef="#ctx0" brushRef="#br0" timeOffset="74563.74">19799 17090 0 0,'-6'-4'185'0,"6"1"178"0,0-1 82 0,0 0 74 0,-6 1 69 0,6 3 62 0,0-4 58 0,0 0 42 15,-7 4 39-15,7-3 27 0,0 3 23 0,-7-3 20 0,7 3-179 0,-6-6-680 16,6 6 0-16,0 0 0 0,-6-3 0 0,6 3 0 0,0 0 0 0,0 0 0 0,0 0 0 16,0 0-5-16,0 0-456 0,0-3-147 0,0 3-154 0,0 0-23 0,0 0-3 15,0 0 37-15,0 0 42 0,0 0 56 0,0 0 56 0,6 0 57 0,-6-4 57 0,6 4 88 16,1 0 88-16,-7-4 84 0,7 4 99 0</inkml:trace>
  <inkml:trace contextRef="#ctx0" brushRef="#br0" timeOffset="74862.95">20158 16833 0 0,'0'-3'200'0,"0"-1"173"0,0 4 74 0,6-4 62 16,-6 4 57-16,0 0 48 0,0-3 48 0,0 3 39 0,0 0 37 0,0 0 35 0,0 0 37 15,7 0 30-15,-7 3 30 0,0-3-782 0,6 4-88 0,-6 0 0 0,6-4 0 16,2 7 0-16,-2-3 0 0,-6 3 0 0,6 0 0 0,0 1 0 0,2 3 0 0,4 3 0 15,-5-3 0-15,6 8 0 0,-6-1 0 0,5 0 0 0,-6 4 0 0,8 0 0 0,-8 4 0 16,8-1 0-16,-8 5 0 0,7 3 0 0,-7 0 0 0,8 0 0 0,-8 0 0 16,0 3 0-16,1 1 0 0,-7 3 0 0,7-3 0 0,-7 3 0 0,0 0 0 0,0 1 0 15,0-1 0-15,0 0 0 0,-7-3 0 0,0 2 0 0,1 3 0 0,0-2 0 0,-1-4 0 16,-6 5 0-16,7-5 0 0,-7 1 0 0,-1-1 0 0,2 1 0 0,-2-4 0 0,2 4 0 16,-2-8 0-16,-5 5 0 0,5-5 0 0,-4-4-573 0,4 1-286 0,-5-4-2 15,5 0 27-15,2-4 39 0,-8-7 42 0,14 0 54 0,-7-3 57 0,-1-5 66 0,2 1 69 16,5-8 79-16,0-4 85 0,1 2 107 0,-7-9 151 0</inkml:trace>
  <inkml:trace contextRef="#ctx0" brushRef="#br0" timeOffset="84345.59">6019 16731 0 0,'0'-4'170'15,"6"0"172"-15,-6 1 79 0,0 0 55 0,6 3 46 0,-6 0 50 0,0-5 47 16,0 5 51-16,0 0 47 0,0 0 45 0,0 0 40 0,0 0 35 0,0 0 34 0,0 0-461 15,0 0-410-15,0 0 0 0,-6 0 0 0,6 0 0 0,0 0 0 0,-6 5 0 0,6-5 0 16,0 0 0-16,0 0 0 0,-7 3 0 0,7-3 0 0,-7 0 0 0,7 3 0 16,0-3 0-16,-6 4 0 0,6 0 0 0,-6 0 0 0,-2-1 0 0,2 1 0 15,6-1 0-15,-6 4 0 0,-1 1 0 0,1 0 0 0,-1-2 0 0,1 6 0 0,-7-1 0 16,7-1 0-16,-2 5 0 0,-4 0 0 0,-1 0 0 0,6 3 0 0,-6 4 0 16,0 0 0-16,0 4 0 0,0-4 0 0,0 7 0 0,-6 0 0 0,5 0 0 0,2 5 0 15,-2-2 0-15,1 5 0 0,0-1 0 0,0 1 0 0,1 4 0 0,-2-1 0 0,8-4 0 16,-7 5 0-16,6-1 0 0,1-3 0 0,-1 3 0 0,1-3 0 0,0-1 0 0,6 1 0 15,0-4 0-15,0 4 0 0,0-4 0 0,0-4 0 0,6 5 0 0,-6-6 0 16,6 1 0-16,1-3 0 0,-1 0 0 0,1-1 0 0,-1 1 0 0,1-1 0 0,-1-2 0 16,0-1 0-16,8-1 0 0,-8-2 0 0,7 3 0 0,-6-4 0 0,-1 1 0 0,7-5 0 15,-7 4 0-15,2-2 0 0,4-6 0 0,-5 5 0 0,0-5 0 0,-1 2 0 0,7-4-172 16,-7 2-571-16,1-2-64 0,6-1-48 0,-7-3 29 0,1-1 36 0,0 0 49 0,-1-3 52 16,0 0 73-16,1 0 73 0,-7-3 69 0,7-4 71 0,-7 0 105 0,0-1 109 15</inkml:trace>
  <inkml:trace contextRef="#ctx0" brushRef="#br0" timeOffset="85328.7">6116 17233 0 0,'0'-8'127'0,"7"1"166"0,-7 0 77 15,0 0 57-15,0-1 47 0,6 0 44 0,-6 1 44 0,0 0 38 0,0 0 37 16,0-1 34-16,0 1 34 0,0 0 35 0,0-1 32 0,-6 5-241 0,6-5-295 16,0 5-54-16,0-1-20 0,0 0-9 0,0 1-122 0,0 3-31 0,0-4 0 0,6 4 0 15,-6 0 0-15,0 0 0 0,0 0 0 0,0 0 0 0,6 0 0 0,-6 4 0 0,0-1 0 16,8 1 0-16,-2 3 0 0,-6 1 0 0,6-1 0 0,-6 4 0 0,6 0 0 15,-6 4 0-15,7-1 0 0,-7 2 0 0,7 1 0 0,-7 5 0 0,6 0 0 0,-6 0 0 0,7 4 0 16,-7 3 0-16,0-3 0 0,6 3 0 0,-6 0 0 0,0 4 0 0,6-4 0 16,-6 4 0-16,0-3 0 0,0 3 0 0,8-4 0 0,-8 1 0 0,0-1 0 15,0 0 0-15,0-3 0 0,0-1 0 0,0 1 0 0,0-4 0 0,0 0 0 0,0-4 0 0,0 1 0 16,0-5 0-16,0 1 0 0,0-4 0 0,0 0 0 0,0-3 0 0,0-1 0 16,0 0 0-16,0-3 0 0,0-1 0 0,0-3 0 0,0 0 0 0,0 0 0 0,0-3 0 15,-8-1 0-15,8-3 0 0,0 0 0 0,-6-5 0 0,6 1 0 0,-6 0 0 0,6-3 0 16,-7-5 0-16,7 1 0 0,0 0 0 0,-6-4 0 0,6 1 0 0,0-2 0 15,0-3 0-15,0 1 0 0,0-1 0 0,0 0 0 0,0-4 0 0,0 5 0 0,6 0 0 16,1-1 0-16,-1 1 0 0,-6-2 0 0,6 2 0 0,2 3 0 0,4 0 0 0,-6 0 0 16,2 4 0-16,-2 0 0 0,0-1 0 0,7 1 0 0,-6 3 0 0,0 0 0 15,5 5 0-15,-6-1 0 0,2 0 0 0,-2 3 0 0,0 1 0 0,1-1 0 0,-1 5 0 16,1 3 0-16,0-4 0 0,-1 4 0 0,0 4 0 0,1-4 0 0,0 3 0 0,-1 5 0 16,-6-1 0-16,6 1 0 0,1 3 0 0,0 0 0 0,-7-1 0 0,6 5 0 15,1 3 0-15,-1-3 0 0,0 7 0 0,-6-3 0 0,8 2 0 0,-2 1 0 0,0 4 0 16,0-4 0-16,2 4 0 0,-8-1 0 0,6 1 0 0,0 0 0 0,1-1 0 0,-1 1 0 15,1-4 0-15,0 4 0 0,-1-4 0 0,0-1 0 0,0-2 0 0,2-1 0 0,-2 1 0 16,0-5 0-16,7 1 0 0,-6 0 0 0,0-5 0 0,-1 1 0 0,0-3 0 0,1-1 0 16,0 0 0-16,-1 1 0 0,0-5 0 0,1-3 0 0,0 4 0 0,-1-8-36 15,1 4-622-15,-1-3-197 0,0-1 0 0,1 0 26 0,6-3 41 0,-7 0 42 0,1-1 63 16,0-3 65-16,-1 1 60 0,1-5 65 0,6 4 80 0,-7-4 84 0,1 3 96 0,-1-2 136 16</inkml:trace>
  <inkml:trace contextRef="#ctx0" brushRef="#br0" timeOffset="85662.27">6917 17566 6 0,'0'4'310'0,"-6"-4"164"0,-1 3 90 0,7-3 67 0,0 0 55 0,-6 0 47 15,6 0 42-15,0 4 37 0,0-4 31 0,0 0 33 0,0 0 30 0,0 0-331 0,0 0-575 16,0 0 0-16,0 0 0 0,0 0 0 0,6 0 0 0,-6-4 0 0,7 4 0 16,-1 0 0-16,1 0 0 0,-1 0 0 0,0 0 0 0,2-3 0 0,4 3 0 0,-5 0 0 15,6-4 0-15,0 4 0 0,-1-4 0 0,2 4 0 0,-1-3 0 0,6-1 0 0,-6 4 0 16,1-4 0-16,5 1 0 0,-6-1 0 0,0 4 0 0,7-4 0 0,-8 1 0 16,2-1 0-16,-2 0 0 0,8 0 0 0,-13 4 0 0,5-3 0 0,2 0 0 0,-2 3 0 15,-4-4 0-15,4 4 0 0,-5-4 0 0,-1 4 0 0,8-3 0 0,-14 3 0 0,6 0 0 16,0 0 0-16,0 0 0 0,-6 0 0 0,8 0 0 0,-8 0 0 0,0-4 0 15,0 4-594-15,0 0-286 0,0 0 6 0,0 0 29 0,-8 0 35 0,8-4 41 0,0 1 51 16,-6-2 59-16,6 3 75 0,-6-2 80 0,0 0 97 0,6 0 97 0,-7-4 116 0,0 5 151 16</inkml:trace>
  <inkml:trace contextRef="#ctx0" brushRef="#br0" timeOffset="86462.09">7490 17035 0 0,'7'-8'166'16,"-7"1"172"-16,7 0 79 0,-7-1 56 0,6 1 44 0,0 3 42 0,-6 1 39 0,6-1 40 16,-6 1 40-16,0-1 35 0,0 0 33 0,8 1 31 0,-8 3 30 0,0 0-272 0,0 0-326 15,0 0-189-15,0 0-20 0,0 0 0 0,0 3 0 0,6-3 0 0,-6 4 0 16,0 3 0-16,6-3 0 0,-6 3 0 0,7 0 0 0,-7 5 0 0,0-2 0 16,6 5 0-16,-6 1 0 0,7 1 0 0,0 1 0 0,-7 4 0 0,6 4 0 0,-6 0 0 15,6 3 0-15,0 0 0 0,-6 4 0 0,8 4 0 0,-8-1 0 0,6 1 0 0,-6 3 0 16,6 1 0-16,-6 0 0 0,0 2 0 0,7-3 0 0,-7 4 0 0,0 0 0 0,7-3 0 15,-7 2 0-15,0-2 0 0,0-4 0 0,6-1 0 0,-6 1 0 0,0-4 0 0,0-1 0 16,0-2 0-16,7-1 0 0,-7-3 0 0,0 0 0 0,0-8 0 0,6 3 0 0,-6-2 0 16,0-1 0-16,0-3 0 0,6-4 0 0,-6 3 0 0,0-2 0 0,7-4 0 15,-7-1 0-15,0 0 0 0,0-3 0 0,7-1 0 0,-7-3-83 0,0 4-382 0,0-8-45 16,6 1-154-16,-6-1-158 0,0-3 25 0,6 0 46 0,-6-5 61 0,0 1 61 0,7-3 51 16,-7-1 50-16,0 0 66 0,0-3 64 0,7 0 74 0,-7-1 71 0,6 1 73 0,-6-4 123 15</inkml:trace>
  <inkml:trace contextRef="#ctx0" brushRef="#br0" timeOffset="86779.25">7940 17490 0 0,'0'-4'172'0,"0"0"168"0,0 4 69 15,0-4 53-15,-7 4 43 0,7-4 45 0,0 4 39 0,-6-4 37 0,6 4 38 16,0 0 25-16,-7 0 24 0,7 0 20 0,0 0 20 0,-6 0-293 0,6 0-347 0,0 0-51 15,0 0-11-15,0 0-6 0,0 0-10 0,0 0-4 0,-7 4-5 0,7-4 0 0,0 0 1 16,0 0 6-16,0 4 6 0,7 0-1 0,-7 0-38 0,0 0 0 0,0-2 0 0,0 6 0 16,0 0 0-16,0-1 0 0,0 0 0 0,6 4 0 0,-6 0 0 0,0 0 0 15,0 0 0-15,0 4 0 0,0 3 0 0,0-4 0 0,0 5 0 0,7-4 0 0,-7 3 0 16,0 0 0-16,0 1 0 0,0-1 0 0,0 0 0 0,0 0 0 0,6-4 0 0,-6 2 0 16,0 2 0-16,7-3 0 0,-7-1 0 0,0-3 0 0,6 0 0 0,-6 0 0 0,6 0 0 15,2-3 0-15,-8 3 0 0,6-4 0 0,0-4 0 0,1 5 0 0,-7-5 0 16,6-3 0-16,1 5 0 0,-1-5 0 0,-6 0 0 0,7 0-328 0,-1-5-140 0,0 2-161 15,-6-5-162-15,8 1 4 0,-2 0 27 0,-6-4 53 0,6-4 56 0,1 1 47 0,0-1 46 16,-7 1 54-16,6-5 59 0,0 1 76 0,-6-1 77 0,7 1 83 0,-7-4 120 16</inkml:trace>
  <inkml:trace contextRef="#ctx0" brushRef="#br0" timeOffset="86948.65">7946 17204 0 0,'-6'0'250'0,"6"-5"187"0,-7 5 93 0,1-3 69 15,-1 3 63-15,7 0 50 0,-6 0 46 0,-1 3 37 0,7-3 33 0,-6 0 29 0,-1 0 25 16,7 0-1-16,-7 0-881 0,7 5 0 0,0-5 0 0,-6 0 0 0,6 0 0 16,0 0 0-16,0 0 0 0,0 0 0 0,0 0 0 0,0 4 0 0,6-4 0 0,-6 0 0 15,0 0-193-15,0 0-469 0,7 0-180 0,-7-4 3 0,7 4 29 0,-1 0 42 16,1-5 46-16,6 5 51 0,-7-3 55 0,1 3 60 0,-1 0 65 0,0-4 83 0,2 0 88 16,-2 1 101-16,0-1 145 0</inkml:trace>
  <inkml:trace contextRef="#ctx0" brushRef="#br0" timeOffset="87345.82">8285 16867 0 0,'0'0'209'16,"6"-4"172"-16,-6 4 81 0,0 0 66 0,0 0 57 0,0 0 54 0,0 0 51 0,-6 0 44 16,6 0 41-16,0 0 33 0,0 0 34 0,0 4 27 0,-7-1-200 0,7 1-669 15,0-1 0-15,0 5 0 0,0 2 0 0,0-3 0 0,0 5 0 0,0-1 0 0,0 4 0 16,0-4 0-16,7 7 0 0,-7 0 0 0,0 0 0 0,6 4 0 0,-6 3 0 16,7-2 0-16,-7 6 0 0,7-3 0 0,-7 7 0 0,6-4 0 0,0 4 0 0,0 4 0 15,-6-1 0-15,8 6 0 0,-2-3 0 0,0 1 0 0,1 1 0 0,-1 3 0 0,1 0 0 16,0 0 0-16,-1 0 0 0,0-4 0 0,2 4 0 0,-2 0 0 0,-6-4 0 15,6 0 0-15,0-3 0 0,1-1 0 0,0 1 0 0,-1-4 0 0,1-3 0 0,-1-1 0 0,0-3 0 16,2-1 0-16,-8-3 0 0,6 0 0 0,-6-4 0 0,6 1 0 0,0-5 0 16,-6 2 0-16,7-6 0 0,-7 1 0 0,0-3 0 0,7 3 0 0,-7-4 0 0,0-4 0 0,0 5 0 15,6-5 0-15,-6 1 0 0,0 0 0 0,0-4 0 0,0 0-41 0,0 0-719 16,0 0-60-16,0 0-39 0,-6-4 26 0,6-3 36 0,0 3 44 0,-7-3 46 16,7 0 73-16,0-4 73 0,0 3 71 0,-7-3 75 0,1 1 114 0,6-6 115 0</inkml:trace>
  <inkml:trace contextRef="#ctx0" brushRef="#br0" timeOffset="87995.04">8578 16606 0 0,'0'-4'162'0,"0"1"165"0,7-1 68 16,-1 0 53-16,-6 4 44 0,6 0 42 0,-6 0 41 0,6 4 37 0,2-4 32 0,-2 4 32 16,0 3 28-16,1-3 29 0,6-1 28 0,-6 6-276 0,5-3-332 0,2 2-43 15,-2 3-3-15,2-1-7 0,-1 2-10 0,0-1-9 0,0 3-79 0,7-3-2 0,-8 4 0 16,8 0 0-16,-1 2 0 0,-5-1 0 0,5 2 0 0,1 3 0 0,-1-2 0 15,0 7 0-15,1-4 0 0,-1 3 0 0,1 1 0 0,0 3 0 0,-1 1 0 0,-6 3 0 0,6-1 0 16,-5 5 0-16,-1 0 0 0,0-1 0 0,0 4 0 0,-7 1 0 0,8 3 0 16,-8 0 0-16,0 0 0 0,1 0 0 0,-7 0 0 0,7 4 0 0,-7-5 0 0,0 5 0 15,0 0 0-15,-7-1 0 0,7-3 0 0,-7 4 0 0,7-1 0 0,-6-3 0 0,0 5 0 16,-1-6 0-16,0 1 0 0,1 1 0 0,-1-2 0 0,-5-3 0 16,5 0 0-16,0 1 0 0,-5-5 0 0,4-3 0 0,2-3-16 0,-7-1-746 15,7-3-116-15,-7-4 10 0,6-4 28 0,1-3 37 0,-8-1 38 16,8-6 51-16,-7-5 57 0,0-3 85 0,0 0 89 0,7-7 97 0,-8-1 101 15,2-6 132-15,-2-1 144 0</inkml:trace>
  <inkml:trace contextRef="#ctx0" brushRef="#br0" timeOffset="97128.36">5425 18603 0 0,'0'0'181'0,"0"0"171"15,0 0 73-15,0 0 51 0,0 0 46 0,0 0 36 0,0 0 31 0,0 0 33 16,0 0 28-16,0 0 40 0,0 3 40 0,0-3 43 0,0 0 42 15,8 4-280-15,-8-4-339 0,0 0-119 0,0 0-77 0,6 4 0 0,-6-4 0 16,6 0 0-16,1 0 0 0,-1 0 0 0,8 0 0 0,-8 0 0 0,6-4 0 16,2 4 0-16,-1 0 0 0,0 0 0 0,6-4 0 0,-5 4 0 15,5-3 0-15,1 3 0 0,6-4 0 0,-6 4 0 0,5-4 0 16,-5 4 0-16,6-3 0 0,0 3 0 0,-1-4 0 0,2 4 0 0,-1-4 0 16,0 4 0-16,0 0 0 0,7 0 0 0,-7 4 0 0,0-4 0 0,-1 4 0 15,9-4 0-15,-9 3 0 0,1 1 0 0,7-4 0 0,-7 4 0 0,0-1 0 16,7 1 0-16,-7 0 0 0,6-1 0 0,-5 1 0 0,5 1 0 0,1-2 0 15,-7 0 0-15,6 0 0 0,1-3 0 0,-1 5 0 0,1-5 0 16,-1 4 0-16,1-4 0 0,-1 3 0 0,1-3 0 0,-1 4 0 16,8-4 0-16,-7 3 0 0,5-3 0 0,1 4 0 0,-6-4 0 0,6 3 0 15,0-3 0-15,0 0 0 0,6 4 0 0,-5-4 0 0,-1 0 0 0,6 0 0 16,-5 0 0-16,5-4 0 0,1 4 0 0,-1-3 0 0,1-1 0 16,-1 1 0-16,2-1 0 0,-2 1 0 0,1-1 0 0,-1-1 0 0,7 2 0 0,-7-3 0 15,1 1 0-15,6 1 0 0,-6-3 0 0,-1 3 0 0,8 1 0 16,-7-1 0-16,5 0 0 0,-5 1 0 0,6-1 0 0,-6 0 0 15,6 4 0-15,-7-3 0 0,8 3 0 0,-8 0 0 0,1 0 0 0,5 0 0 16,-5 0 0-16,7 3 0 0,-8-3 0 0,7 4 0 0,-7 0 0 0,8-4 0 16,-8 3 0-16,1-3 0 0,-1 4 0 0,8 0 0 0,-7-1 0 0,-1-3 0 15,1 4 0-15,5 0 0 0,-5-1 0 0,-1-3 0 0,2 4 0 16,-2 1 0-16,1-2 0 0,-1 0 0 0,1 0 0 0,-1 2 0 0,1-1 0 16,-1-1 0-16,-6 1 0 0,7-1 0 0,-1 4 0 0,-5-3 0 15,5 3 0-15,0-3 0 0,-5-1 0 0,5 5 0 0,-6-1 0 0,1-3 0 16,5 3 0-16,-5-3 0 0,-1 0 0 0,-1 3 0 0,9-3 0 0,-9 3 0 15,1-3 0-15,0-1 0 0,1 1 0 0,-1-1 0 0,-1 1 0 0,1-4 0 16,1 4 0-16,-1-4 0 0,0 0 0 0,-1 0 0 0,2 0 0 16,-1 0 0-16,0-4 0 0,1 4 0 0,-1-4 0 0,-7 1 0 0,13 3 0 15,-12-4 0-15,13 1 0 0,-7 3 0 0,-1-4 0 0,2 4 0 16,-1-4 0-16,0 4 0 0,1 0 0 0,-2 0 0 0,8 0 0 0,-7 0 0 16,0 0 0-16,6 0 0 0,-5 4 0 0,5-4 0 0,-6 4 0 0,7-4 0 15,-1 3 0-15,-5-3 0 0,5 0 0 0,-6 4 0 0,7-4 0 16,-1 0 0-16,-5 3 0 0,5-3 0 0,0 0 0 0,1-3 0 0,-7 3 0 15,7 0 0-15,-1 0 0 0,1-4 0 0,-7 4 0 0,6-3 0 16,1 3 0-16,0-4 0 0,-7 4 0 0,6-4 0 0,2 4 0 0,-2 0 0 16,1-3 0-16,-1 3 0 0,-6 0 0 0,7 0 0 0,-1 0 0 0,1 0 0 15,-1 0 0-15,1 3 0 0,-1-3 0 0,1 0 0 0,0 4 0 0,6-4 0 16,-7 4 0-16,1-1 0 0,-1-3 0 0,8 4 0 0,-8-4 0 16,1 3 0-16,6 1 0 0,-7-4 0 0,2 4 0 0,4-4 0 15,-5 3 0-15,6 1 0 0,-6-4 0 0,-1 4 0 0,7-4 0 0,-6 3 0 16,6-3 0-16,-6 0 0 0,-1 5 0 0,7-5 0 0,-7 0 0 0,8 0 0 15,-7 0 0-15,5 0 0 0,2 0 0 0,-8-5 0 0,7 5 0 0,1 0 0 16,-8-3 0-16,7 3 0 0,7-4 0 0,-7 4 0 0,0-4 0 16,0 4 0-16,1 0 0 0,-2-3 0 0,8 3 0 0,-7-4 0 0,0 4 0 15,7 0 0-15,-7-4 0 0,6 4 0 0,-5-3 0 0,5-1 0 0,-6 4 0 16,7-3 0-16,-7 3 0 0,7-4 0 0,-7 0 0 0,0 1 0 16,6-1 0-16,-5 0 0 0,5 1 0 0,-5-1 0 0,4-3 0 0,-4 3 0 15,-1 0 0-15,7-3 0 0,-8 3 0 0,2 0 0 0,6-3 0 0,-7 4 0 16,-1-5 0-16,2 5 0 0,5-1 0 0,-5-3 0 0,-2 4 0 15,2-6 0-15,-1 6 0 0,0 0 0 0,0-5 0 0,0 4 0 0,-7 1 0 16,8-1 0-16,-1 0 0 0,0 1 0 0,-6-1 0 0,6 0 0 16,-7 1 0-16,8-1 0 0,-8 0 0 0,1 1 0 0,5 3 0 0,-5-4 0 15,0 0 0-15,0 1 0 0,-1-1 0 0,1 0 0 0,-7 1 0 0,7-1 0 16,-7 1 0-16,6-1 0 0,-5 0 0 0,-2 4 0 0,7-3 0 0,-12-1 0 16,7 0 0-16,-1 1 0 0,-1-1 0 0,1 4 0 0,-6-4 0 15,0 4 0-15,6-3 0 0,-6 3 0 0,-1 0 0 0,1 0 0 16,-1-4 0-16,-6 4 0 0,7 0 0 0,-1 0 0 0,-6 4 0 0,7-4 0 15,-7 0 0-15,7 0 0 0,-1 0 0 0,-6 0 0 0,1 3 0 0,5-3 0 16,-7 0 0-16,2 0 0 0,5 0 0 0,-6 4 0 0,0-4 0 0,7 0 0 16,-7 0 0-16,0 0 0 0,1 0 0 0,5 0 0 0,-6 0 0 0,-1 0 0 15,2-4 0-15,5 4 0 0,-6 0 0 0,1-3 0 0,-1 3 0 16,6 0 0-16,-5-4 0 0,-1 4 0 0,-1-4 0 0,7 1 0 16,-5 3 0-16,-1-4 0 0,6 0 0 0,-5 4 0 0,5-3 0 0,-6 3 0 15,0-3 0-15,7 3 0 0,-7-6 0 0,7 6 0 0,-7 0 0 0,6-3 0 16,-5 3 0-16,-2 0 0 0,7 0 0 0,-5 0 0 0,-1 0 0 0,0 0 0 15,0 0 0-15,0 3 0 0,1-3 0 0,-2 0 0 0,1 0 0 16,0 6 0-16,0-6 0 0,-6 0 0 0,6 0 0 0,-7 0 0 0,8 0 0 16,-8 0 0-16,7 3 0 0,-6-3 0 0,0 0 0 0,-2 0 0 15,2 0 0-15,-1 0 0 0,1 3 0 0,0-3 0 0,-1 0 0 0,-5 0 0 16,-2 0 0-16,8 4 0 0,-7-4 0 0,0 0 0 0,0 4 0 0,0-4 0 16,0 0 0-16,-7 3 0 0,8-3 0 0,-1 4 0 0,-7-4 0 0,0 4 0 15,1-4 0-15,6 0 0 0,-7 3 0 0,2-3 0 0,-8 4 0 16,6-4 0-16,0 0 0 0,-6 0 0 0,7 4 0 0,-1-4 0 0,-6 0 0 15,0 0 0-15,7 0 0 0,-7 0 0 0,0 0 0 0,0 0 0 16,0 0 0-16,0 0 0 0,0 0 0 0,0 0 0 0,7-4 0 0,-7 4 0 16,0 0 0-16,0-4 0 0,6 4 0 0,-6-3 0 0,0 3 0 0,6-4 0 15,-6 0 0-15,6 1 0 0,-6-1 0 0,8 0 0 0,-2 1 0 16,0 0 0-16,1-6 0 0,0 6 0 0,-1-5 0 0,1 5 0 0,-1-1 0 16,0-3 0-16,1 3 0 0,0 1 0 0,-1 3 0 0,-6-4 0 15,6 0-266-15,-6 0-615 0,0 4-1 0,0 0 29 0,0 0 33 0,0 0 38 16,-6 4 51-16,0-4 51 0,-1 8 72 0,-6-5 75 0,0 1 78 0,7 3 81 15,-8 0 128-15,2 1 166 0</inkml:trace>
  <inkml:trace contextRef="#ctx0" brushRef="#br0" timeOffset="124310.87">1896 8836 0 0,'0'-4'193'16,"0"-3"173"-16,0 3 75 0,0-3 61 0,0 3 52 0,0 1 54 0,0 3 52 16,0-4 45-16,-7 0 40 0,7 4 36 0,0 0 33 0,0 0 35 0,0 0 35 15,7 0-795-15,-7 4-89 0,0 0 0 0,0-1 0 0,0 1 0 0,6 3 0 0,-6 1 0 16,0 3 0-16,0 0 0 0,7-1 0 0,-7 5 0 0,0 3 0 0,0 1 0 0,6-5 0 16,-6 9 0-16,7-2 0 0,-7 1 0 0,7 0 0 0,-7 1 0 0,6 2 0 15,-6-3 0-15,6 0 0 0,-6 0 0 0,6 0 0 0,-6-1 0 0,8 2 0 16,-8-5 0-16,6 1 0 0,-6-1 0 0,6 0 0 0,-6-3 0 0,7-1 0 15,-7 2 0-15,0-7 0 0,6 7 0 0,-6-9 0 0,0 4 0 0,7 0 0 0,-7-3 0 16,0-1 0-16,7-3 0 0,-7 3 0 0,0-4 0 0,0-3-124 0,0 0-563 16,0 0-178-16,0 0 2 0,6 0 31 0,-6 0 38 0,6-3 46 0,0 3 63 0,-6-7 67 15,0 3 71-15,8-3 72 0,-2-1 90 0,-6 1 90 0,6-4 91 0,1 0 135 16</inkml:trace>
  <inkml:trace contextRef="#ctx0" brushRef="#br0" timeOffset="124877.53">2971 8604 0 0,'0'0'198'0,"0"-3"173"0,6 0 71 0,-6 3 57 0,0 0 46 0,0 0 48 0,0-4 46 16,0 4 41-16,0 0 35 0,0 0 27 0,6 0 24 0,-6 0 33 0,0 0 34 15,0 0-464-15,7-4-369 0,-7 4 0 0,0 0 0 0,6 0 0 0,-6 0 0 16,7-3 0-16,0 3 0 0,-1-4 0 0,0 4 0 0,1-4 0 0,0 4 0 0,-1-3 0 16,7-1 0-16,-6 4 0 0,6-3 0 0,-1-1 0 0,2 0 0 0,-8 0 0 15,7 1 0-15,0-1 0 0,0 1 0 0,1 3 0 0,-2-4 0 0,2 4 0 0,-8 0 0 16,7 0 0-16,0 0 0 0,-6 4 0 0,5-1 0 0,-6 1 0 0,2 3 0 16,-2 1 0-16,0 2 0 0,1 1 0 0,0 3 0 0,-7 2 0 0,6 2 0 15,-6 1 0-15,0-1 0 0,0 4 0 0,-6 0 0 0,6 4 0 0,-7-4 0 0,0 3 0 16,1-3 0-16,0 4 0 0,-2-5 0 0,2 1 0 0,0 1 0 0,0-2 0 15,-8-3 0-15,8 1 0 0,-1-1 0 0,1-3 0 0,0-4 0 0,6 0 0 0,-8 0 0 16,2-3 0-16,6-1 0 0,0-3 0 0,-6 3 0 0,6-7 0 0,0 4 0 16,0-4 0-16,0 0 0 0,6 3 0 0,-6-3 0 0,0-3 0 0,6 3 0 15,2 0 0-15,-2-4 0 0,0 4 0 0,1-4 0 0,-1 1 0 0,1-1 0 16,6 1 0-16,-1-1 0 0,2-4 0 0,-1 4 0 0,0-3 0 0,0 0 0 0,0 0 0 16,6-1 0-16,-5 1 0 0,5-4 0 0,-6 0 0 0,6 0 0 0,1-1 0 15,-7 2 0-15,7-1-767 0,0 4-124 0,-8-4 14 0,8-1 32 0,-1 1 36 0,1 0 42 16,-7 0 52-16,7 4 57 0,-8-4 84 0,8 0 87 0,-6 0 103 0,-2 0 105 15,8 0 142-15,-7 0 136 0</inkml:trace>
  <inkml:trace contextRef="#ctx0" brushRef="#br0" timeOffset="125411.36">4234 8217 0 0,'0'0'176'16,"0"-8"180"-16,0 5 85 0,7-4 69 0,-7 0 60 0,6-1 44 0,6 0 41 15,-4 2 34-15,4-6 26 0,-5 5 30 0,6-4 29 0,-6 3 27 0,5-2 26 16,2 2-509-16,-2 1-318 0,2-4 0 0,-8 7 0 0,7-3 0 0,0-1 0 0,0 5 0 15,1-4 0-15,-2 3 0 0,1 0 0 0,0 4 0 0,0-3 0 0,1-1 0 0,-8 4 0 16,7 0 0-16,0 0 0 0,-6 4 0 0,5-4 0 0,-5 3 0 0,6 5 0 16,-7-5 0-16,1 8 0 0,0-3 0 0,-1 3 0 0,-6 0 0 0,7 3 0 15,-7 4 0-15,0-3 0 0,0 3 0 0,-7 1 0 0,7 3 0 0,-6 0 0 0,-1-4 0 16,0 4 0-16,1 0 0 0,0 1 0 0,-1-2 0 0,0-3 0 0,-5 4 0 16,5-7 0-16,0 4 0 0,1-5 0 0,-1 0 0 0,1-3 0 0,0-3 0 0,6 3 0 15,-8-4 0-15,8-3 0 0,0 0 0 0,-6-1 0 0,6 1 0 0,0-4 0 16,6 0 0-16,-6 0 0 0,0 0 0 0,8 0 0 0,-2-4 0 0,0 1 0 15,1-1 0-15,-1 0 0 0,8 1 0 0,-8-4 0 0,7 3 0 0,0-3 0 0,0-2 0 16,0 2 0-16,0-3 0 0,7-1 0 0,-8 4 0 0,8-5 0 0,-7 1 0 16,7 0 0-16,-8 0 0 0,8 0 0 0,-7 4 0 0,7-4 0 0,-7 4 0 0,0 0 0 15,0 0 0-15,0 3 0 0,0 0 0 0,0 0 0 0,-6 4 0 0,5 0 0 16,-5 4 0-16,0 0 0 0,-1 0 0 0,-6 6 0 0,6-2 0 0,-6 3 0 16,0 3 0-16,0 4 0 0,0-3 0 0,0 4 0 0,-6 2 0 0,6 2 0 15,-6 2 0-15,-1 1 0 0,0-1 0 0,1 1 0 0,0-1 0 0,-8 5 0 0,8-5 0 16,-1 1 0-16,1 0 0 0,-7-4 0 0,6 1 0 0,1-2 0 0,0-3 0 0,-1 0 0 15,0-3 0-15,1-4 0 0,-1 0-180 0,7-4-708 0,-6 1-1 0,-1-5 26 16,7-3 36-16,0 0 36 0,0-3 45 0,-6-1 51 0,6 0 71 0,0-7 76 16,0 0 89-16,0 0 94 0,0-4 125 0,6 1 164 0</inkml:trace>
  <inkml:trace contextRef="#ctx0" brushRef="#br0" timeOffset="125894.24">5836 7865 0 0,'0'-11'190'0,"7"0"164"0,-1 0 63 0,-6 4 49 15,0 0 42-15,6-1 47 0,-6 5 46 0,0-1 37 0,0 4 33 0,0 0 27 0,0 0 24 16,0 0 25-16,0 7 22 0,-6 1-296 0,6-1-357 0,0 4-28 0,-6 0 15 16,-1 0-28-16,7 3-75 0,-7 0 0 0,7 2 0 0,0 2 0 0,-6 1 0 15,-1-1 0-15,7 0 0 0,0 4 0 0,-6-4 0 0,6 5 0 0,0-5 0 16,0 3 0-16,0-2 0 0,0 3 0 0,0-4 0 0,6 0 0 0,-6-2 0 0,7-2 0 15,-1 4 0-15,-6-7 0 0,7 3 0 0,0-2 0 0,-1-1 0 0,7-4 0 0,-6 5 0 16,5-6 0-16,2-2 0 0,-8 4 0 0,7-5 0 0,1-3 0 0,-2 4 0 16,8-4 0-16,-7 0 0 0,7-4 0 0,-8 1 0 0,8-1 0 0,-1 0 0 15,1-3 0-15,-7-1 0 0,6 1 0 0,1-4 0 0,-1 0 0 0,1 0 0 16,0 0 0-16,-1 0 0 0,1-3 0 0,0 2 0 0,-1-2 0 0,1 3 0 0,-8 0 0 16,8-4 0-16,-7 4 0 0,0 4 0 0,0-4 0 0,0 4 0 0,0-5 0 15,-7 5 0-15,1 4 0 0,0-5 0 0,-1 5 0 0,1-1 0 0,-1 4 0 0,0-3 0 16,-6 3 0-16,0 0-247 0,0 0-428 0,0 0-181 0,0 0 7 0,-6 0 30 15,0 3 48-15,6 1 48 0,-7-4 61 0,1 3 60 0,-1 1 63 0,-6 0 62 16,7-1 88-16,-1 1 89 0,-6-1 90 0,0 1 138 0</inkml:trace>
  <inkml:trace contextRef="#ctx0" brushRef="#br0" timeOffset="126126.98">6149 7876 0 0,'6'-7'256'16,"-6"-1"196"-16,0 1 102 0,0 0 72 0,0-1 59 0,6 5 48 0,-6-1 43 0,0 0 36 15,0 4 35-15,0 0 31 0,0 4 29 0,0 3-242 0,7-3-665 0,-7 7 0 16,-7 0 0-16,7 0 0 0,0 5 0 0,0 1 0 0,0 1 0 0,0 4 0 0,0 0 0 16,0 4 0-16,7-1 0 0,-7 5 0 0,0 3 0 0,0-4 0 0,0 0 0 15,7 4 0-15,-7 0 0 0,0-3 0 0,0 3 0 0,6-4 0 0,-6 1 0 16,7-2 0-16,-7-2 0 0,6 0 0 0,-6 0 0 0,6-5 0 0,2-2 0 16,-8 3 0-16,6-4 0 0,-6-3 0 0,6 0 0 0,-6-5 0 0,6 2-109 0,-6-5-601 15,8 0-159-15,-2-3 1 0,-6-1 32 0,6 1 39 0,-6-4 44 0,7 0 58 16,-7-4 67-16,6-3 75 0,-6 0 78 0,0 0 97 0,0-5 95 0,7-2 97 0,-7-1 135 15</inkml:trace>
  <inkml:trace contextRef="#ctx0" brushRef="#br0" timeOffset="126660.46">7224 7551 0 0,'6'-8'211'0,"-6"4"182"16,0-3 86-16,0 3 70 0,6 0 63 0,-6 1 54 0,0-1 51 0,0 4 39 0,0 0 34 15,0 0 26-15,0-3 21 0,0 3 25 0,0 0-359 0,0 0-503 0,0 0 0 16,0 0 0-16,0 3 0 0,0-3 0 0,0 4 0 0,0-1 0 0,6 5 0 16,-6-5 0-16,8 5 0 0,-8 0 0 0,6 2 0 0,0-2 0 0,1 2 0 0,-1 5 0 15,1-3 0-15,6 2 0 0,-7 4 0 0,8-3 0 0,-2-1 0 0,1 5 0 16,1-1 0-16,-2 0 0 0,2-4 0 0,-2 4 0 0,2-2 0 0,-1 2 0 0,-1-3 0 15,8 0 0-15,-6-1 0 0,-2 1 0 0,1-4 0 0,1 3 0 0,-2-3 0 16,2 1 0-16,-2-1 0 0,1 0 0 0,1-1 0 0,-2 2 0 0,-6-5 0 16,8 4 0-16,-8-4 0 0,8 0 0 0,-8 4 0 0,1-3 0 0,-1-1 0 0,0 4 0 15,1-4 0-15,-7 0 0 0,7 4 0 0,-7-2 0 0,6 1 0 0,-6-3 0 16,0 4 0-16,0-4 0 0,0 5 0 0,0-1 0 0,0 0 0 0,-6 0 0 0,6-1 0 16,-7 1 0-16,0 0 0 0,7 0 0 0,-6 0 0 0,-7 1 0 0,7-1 0 15,-1-1 0-15,0 2 0 0,-5-1 0 0,-2 0 0 0,8-4 0 0,-7 4 0 16,0-3 0-16,0-2 0 0,-1-2 0 0,2 0 0 0,-1 0 0 0,0-1 0 0,0-3 0 15,-1 0-534-15,2 0-267 0,-2-3-68 0,2-1 21 0,-1-4 34 0,-1 2 41 16,2-2 48-16,5-3 67 0,-6 0 69 0,0-4 76 0,0 0 76 0,6 1 109 16,-5-5 106-16</inkml:trace>
  <inkml:trace contextRef="#ctx0" brushRef="#br0" timeOffset="126861.46">7301 7748 0 0,'6'-3'235'0,"2"-2"198"0,-2 1 107 0,0-3 76 0,7 7 64 15,-6-3 48-15,6-1 43 0,-7 1 38 0,1-1 32 0,6 0 32 0,-7-3 29 16,8 4-139-16,-1-1-763 0,-7-4 0 0,8 5 0 0,-2-5 0 0,-6 1 0 16,8 0 0-16,-1-1 0 0,0 1 0 0,0-1 0 0,-1-2 0 0,8 3 0 15,-7-4 0-15,1 4 0 0,-2-5 0 0,2 4 0 0,5-2 0 0,-6 3 0 0,0-1 0 16,0-2 0-16,0 2 0 0,-7 0 0 0,8 5 0 0,-1-5 0 0,-7 1 0 0,1 4 0 16,-1-2 0-16,1-1 0 0,-1 2-586 0,0 4-282 0,-6-4-2 0,8 4 29 15,-8 0 39-15,0 0 42 0,0 0 60 0,0 0 62 0,0 0 68 0,0 0 72 16,-8 0 83-16,2 0 88 0,0 0 98 0,-1 0 142 0</inkml:trace>
  <inkml:trace contextRef="#ctx0" brushRef="#br0" timeOffset="128245.62">8298 7748 0 0,'0'0'190'0,"7"4"172"0,-1-4 74 15,-6 2 51-15,0 3 39 0,6-5 36 0,-6 4 31 0,6-1 29 0,-6-3 26 16,0 4 22-16,0-4 20 0,8 4 20 0,-8-4 19 0,6 3-314 0,-6-3-375 0,6 0-77 16,-6 0-35-16,7 0-52 0,-7 4-51 0,0-4-64 0,6 0-66 0,-6-4-130 15,7 4-132-15,-7 0-54 0,7 0-40 0,-1-3 14 0,0-1 25 0,2 0 33 0,-2 1 37 16,0-1 52-16,0-3 55 0,1 3 69 0,0-4 67 0,6 1 77 0,-7 0 80 15</inkml:trace>
  <inkml:trace contextRef="#ctx0" brushRef="#br0" timeOffset="128393.55">8780 7543 0 0,'6'-4'206'0,"7"4"170"0,0-4 70 0,-7 4 49 0,2 0 37 15,4 0 31-15,-5 4 27 0,0-4 9 0,-1 0 4 0,-6 4-29 0,7-4-37 16,-1 3-33-16,0 2-36 0,-6-2-365 0,7 0-411 0,-7-3-195 0,7 4-155 15,-7-4-5-15,6 4 19 0,-6-4 24 0,6 0 31 0,1 4 44 0,0-4 46 0,-1 0 68 16,1 0 68-16,-1-4 64 0,0 4 59 0,1-4 66 0,6 0 114 0</inkml:trace>
  <inkml:trace contextRef="#ctx0" brushRef="#br0" timeOffset="128526.88">9209 7495 0 0,'14'-4'198'15,"-1"4"158"-15,-7 0 63 0,8 4 29 0,-8-4 13 0,0 0-6 0,8 0-14 0,-8 0-33 16,-6 4-44-16,6-4-88 0,1 0-104 0,-7 4-85 0,6-4-85 0,-6 3-280 15,0-3-291-15,0 0-10 0,0 0 32 0,0 0 50 0,0 0 55 0,0 0 60 16,0 0 63-16,0 3 72 0,0-3 75 0</inkml:trace>
  <inkml:trace contextRef="#ctx0" brushRef="#br0" timeOffset="130760.7">8702 7158 0 0,'-7'-7'99'0,"7"3"162"0,0-3 78 15,-7 3 67-15,7-3 65 0,-6 3 52 0,6 0 45 0,-6 1 41 0,6-1 37 16,-7 4 31-16,7-4 29 0,0 4 26 0,-7-3 25 0,7 3-226 0,-6 0-274 16,6 0-62-16,0 0-32 0,-6 0-33 0,6 3-34 0,-7 1-71 0,7 0-25 0,-6-1 0 15,6 5 0-15,0-1 0 0,-7 0 0 0,7 4 0 0,-7 0 0 0,7 4 0 0,-6 0 0 16,0-1 0-16,6 1 0 0,0 7 0 0,-8-4 0 0,8 1 0 0,0 2 0 15,-6 2 0-15,6-1 0 0,0 0 0 0,6 0 0 0,-6-1 0 0,0-2 0 16,8 4 0-16,-2-5 0 0,0-1 0 0,1 1 0 0,0 1 0 0,-1-4 0 16,7-1 0-16,0-2 0 0,-6-2 0 0,5 1 0 0,2-4 0 0,-1 2 0 0,0-2 0 15,6-4 0-15,-5 1 0 0,-2-4 0 0,8 0 0 0,-7 0 0 0,7-4 0 0,-8 4 0 16,8-8 0-16,-1 6 0 0,-5-7 0 0,5 2 0 0,-6 0 0 0,6-4 0 16,-5 4 0-16,-2-4 0 0,2 0 0 0,5 3 0 0,-12-3 0 0,12 1-81 15,-13 2-332-15,8-3-51 0,-8 4-130 0,8 0-129 0,-8 0-22 0,0-1-2 0,1 4 44 16,-1-2 53-16,-6 1 50 0,7 1 47 0,-7 1 64 0,0 3 65 0,0-4 67 15,-7 0 68-15,7 1 71 0,-6-1 82 0</inkml:trace>
  <inkml:trace contextRef="#ctx0" brushRef="#br0" timeOffset="130944.14">8891 7209 0 0,'0'-7'175'0,"-7"4"174"0,7-1 78 0,0 0 65 0,-7 4 60 0,7 0 63 16,0 0 65-16,0 4 53 0,0 0 50 0,0-1 39 0,0 4 34 0,0 4 31 0,0 0-67 15,0 0-820-15,0 4 0 0,0 0 0 0,7-1 0 0,-7 4 0 0,0 2 0 16,0 1 0-16,0 1 0 0,7 0 0 0,-7 3 0 0,0 1 0 0,6 0 0 15,-6 3 0-15,6-3 0 0,-6 4 0 0,7-5 0 0,-7 5 0 0,7-5 0 16,-1 0 0-16,1-3 0 0,-7 4 0 0,6-8 0 0,0 0 0 0,1 1-150 0,0-4-518 0,-1-1-188 16,0-6 3-16,2-1 29 0,4 0 42 0,-5-7 46 0,6 0 62 0,-7-3 62 15,7-5 64-15,-7-3 65 0,8 0 85 0,-1-3 87 0,-6-1 94 0,5-7 138 16</inkml:trace>
  <inkml:trace contextRef="#ctx0" brushRef="#br0" timeOffset="131343.34">9763 6729 0 0,'14'0'193'0,"-8"0"171"0,7 0 67 0,0 0 52 0,-6 4 42 0,5-4 36 16,-6 5 36-16,2-5 28 0,-2 2 26 0,0 2 23 0,1-4 21 0,6 4 21 16,-6-4 18-16,-1 4-306 0,0-4-368 0,1 0-50 0,0 0-7 0,5 4-16 0,-5-4-15 15,6 0-21-15,-6 3-25 0,5-3-22 0,2 4-19 0,-8-1-16 0,8 1-14 16,-2-1-5-16,-5 1-8 0,6 4-1 0,-7-2 1 0,7 6 13 0,-7-5 17 15,2 8 42-15,-2-4 44 0,-6 7 44 0,0-4 38 0,6 4 35 0,-12 2 37 16,6-3 28-16,0 2 27 0,-6 3 23 0,-2-3 18 0,2 2 18 0,0 1 12 0,-1-3 4 16,1-1 1-16,-1-3-28 0,1 3-195 0,-1-7-20 0,1 3 0 0,0-2 0 15,6-5 0-15,-8 0 0 0,8 0 0 0,0-3 0 0,-6 0 0 0,6-1 0 0,0-3 0 16,6 0 0-16,-6 0 0 0,0 0 0 0,8-3 0 0,-2-1 0 0,0 4 0 16,1-7 0-16,-1 3 0 0,1 0 0 0,-1 1 0 0,7-4 0 0,1-1 0 15,-2 4 0-15,-5-3 0 0,6 0 0 0,0 0 0 0,0-1 0 0,6 5 0 0,-5-5 0 16,-2 1 0-16,1 3 0 0,1 1 0 0,-2-1 0 0,8 0 0 0,-7 4 0 15,0 0 0-15,-6 0 0 0,5 4 0 0,2 0 0 0,-8-1 0 0,1 5 0 0,-1 3 0 16,1 0 0-16,-1-1 0 0,-6 5 0 0,7 3 0 0,-7 1 0 0,-7-1 0 16,7 1 0-16,-6 2 0 0,-1 1 0 0,7 0 0 0,-6-3 0 0,-7 2 0 15,7-1 0-15,-2 1 0 0,2-7 0 0,-7 5 0 0,7-4-237 0,-1-4-555 16,-6-1-37-16,7-2-15 0,0-5 26 0,-2 1 36 0,2-4 48 0,0-4 54 0,-1-3 69 16,7 0 70-16,-7-4 72 0,1 0 75 0,-1-4 109 0,7 0 117 0</inkml:trace>
  <inkml:trace contextRef="#ctx0" brushRef="#br0" timeOffset="131693.34">10720 6627 0 0,'14'-7'183'16,"-8"3"170"-16,7 0 74 0,-7-2 52 0,2 2 46 0,-2-1 39 0,0 5 37 15,0-3 33-15,2-1 26 0,-2 4 27 0,0-4 22 0,7 1 21 0,-6 3 19 16,0-4-299-16,-1 4-359 0,6 0-59 0,-4 0-15 0,4-4-14 0,2 4-11 0,-1 0-9 15,-1 0-10-15,2 0-5 0,-2 4-3 0,2-4-1 0,-1 0 1 0,-1 4 6 16,2-1 9-16,-2 1 10 0,2 3 11 0,-1 2 19 0,-7-3 20 0,7 2 24 0,-6 3 24 16,-7-1 20-16,6 2 24 0,0 2-39 0,-6 1-93 0,0 3 0 0,0 0 0 15,-6 2 0-15,0 1 0 0,6 5 0 0,-7-5 0 0,-6 6 0 0,7-2 0 16,-1 1 0-16,1-1 0 0,-8 4 0 0,8-3 0 0,-7-1 0 0,6 1 0 16,1-5 0-16,0 6 0 0,-1-5 0 0,1 0 0 0,-1-4 0 0,7-3 0 0,-7 3 0 15,7-2 0-15,0-6 0 0,-6 1 0 0,12-4 0 0,-6 4 0 0,0-4 0 16,7-3 0-16,-7 0 0 0,7-1 0 0,-1-3 0 0,1 0 0 0,5 0 0 0,-5-3 0 15,6-1 0-15,-7 0 0 0,8 1 0 0,-1-5 0 0,0 1 0 0,0-4 0 16,-1 4 0-16,8-3 0 0,-7-2 0 0,0 1 0 0,0 0 0 0,7 0 0 16,-7-4 0-16,0 4-525 0,6 0-286 0,-5 0-58 0,6 0 21 0,-8 0 35 0,1 4 42 15,0-4 49-15,6 4 65 0,-5-1 66 0,-1 0 74 0,0-2 75 0,0 3 110 16,7-1 108-16</inkml:trace>
  <inkml:trace contextRef="#ctx0" brushRef="#br0" timeOffset="131943.89">11939 6154 0 0,'6'-11'282'0,"0"1"191"0,-6 2 93 0,7 4 63 15,-7-3 50-15,0 3 46 0,7 1 37 0,-7 3 41 0,0-4 38 0,0 4 31 0,0 0 31 16,0 0-247-16,0 4-656 0,0-4 0 0,0 3 0 0,0 5 0 0,0-1 0 16,6 1 0-16,-6-1 0 0,0 7 0 0,0-2 0 0,0 6 0 0,0-4 0 15,7 8 0-15,-7 0 0 0,0 1 0 0,6 2 0 0,-6 3 0 0,6 3 0 16,-6 1 0-16,7 2 0 0,0-2 0 0,-1 5 0 0,0-4 0 0,2 4 0 0,-2-1 0 15,0 1 0-15,1-4 0 0,-1 3 0 0,1-3 0 0,-1 1 0 0,1-2 0 0,5 1 0 16,-4-3 0-16,-2-2 0 0,0 2 0 0,1-4 0 0,-7 0 0 0,6-1 0 16,1-3 0-16,-7-1 0 0,0 2-643 0,0-4-216 0,0 3 2 0,0-8 30 15,0 5 39-15,-7-1 43 0,7-4 53 0,-6 5 58 0,-1-8 64 0,1 3 66 16,0 1 85-16,-8-4 87 0,8 0 99 0,-7 0 145 0</inkml:trace>
  <inkml:trace contextRef="#ctx0" brushRef="#br0" timeOffset="143443.31">3823 9349 0 0,'-6'0'164'0,"6"-4"171"0,-6 4 75 0,6 0 51 16,0-3 43-16,-7 3 37 0,7 0 37 0,0-4 35 0,0 4 35 0,-7 0 29 0,7 0 25 15,0 0 24-15,0 0 20 0,0 0-278 0,-6 0-335 0,6 0-40 0,0 0-1 16,0 0 14-16,0 4 11 0,0-4-40 0,0 3-77 0,0 5 0 0,6-5 0 16,-6 5 0-16,7-1 0 0,-7 4 0 0,7 0 0 0,-1 3 0 0,0 1 0 15,-6 0 0-15,8 3 0 0,-2 1 0 0,0-1 0 0,0 3 0 0,1-2 0 0,0 3 0 16,-1 0 0-16,1 0 0 0,-1-3 0 0,-6-1 0 0,6 4 0 0,2-4 0 15,-8-3 0-15,6 0 0 0,-6-1 0 0,0 0 0 0,6-3 0 0,-6 1 0 0,0-5 0 16,0 0 0-16,6 1 0 0,-6-1 0 0,0-3 0 0,0-1 0 0,0 0 0 16,0-3-233-16,0 0-191 0,0 0-104 0,0 0-103 0,0 0-70 0,0 0-58 15,0 5 33-15,0-5 48 0,0 0 49 0,7 0 45 0,-7 0 48 0,0 0 51 0,0 0 75 16,7 0 73-16,-1-5 72 0,-6 5 74 0</inkml:trace>
  <inkml:trace contextRef="#ctx0" brushRef="#br0" timeOffset="143926.25">5080 9192 0 0,'-6'-4'186'0,"6"-3"172"0,-6 2 74 0,-1 1 53 16,7 1 42-16,-7-4 44 0,7 3 43 0,-6 1 33 0,6-1 32 0,-6 0 23 0,6 1 16 16,0-1 18-16,0 1 17 0,0 3-301 0,0-4-358 0,0 4-48 0,0-4-8 15,0 4-3-15,0-4-2 0,6 4-12 0,0 0-15 0,-6-3-6 0,7 3-6 16,0-4 3-16,5 4 6 0,-5-4 3 0,0 1 2 0,6 3-7 0,-7-4-6 16,8 4-8-16,-2-4-5 0,1 1-6 0,0 3-4 0,-6-4-2 0,5 4-1 0,2-4 1 15,-2 4-1-15,-4 0 3 0,4 0 0 0,-5 4 1 0,6 0 2 0,-6-4 5 16,-1 7 3-16,0-3 9 0,0 3 10 0,-6 4 8 0,8-3 10 0,-8 2 11 15,0 5 10-15,0-5 8 0,-8 10 8 0,8-6 11 0,-6 4 9 0,0 1-20 0,0 3-57 16,-1-4 0-16,0 4 0 0,1-5 0 0,-7 6 0 0,7-1 0 0,-8-3 0 16,2 2 0-16,4-2 0 0,-4-1 0 0,5-2 0 0,-6-2 0 0,6 0 0 15,1-3 0-15,0 0 0 0,0-4 0 0,-2 4 0 0,8-7 0 0,-6 3 0 0,6-3 0 16,-6-4 0-16,6 4 0 0,0-1 0 0,0-3 0 0,0 0 0 0,0 0 0 16,6-3 0-16,-6 3 0 0,6-4 0 0,2 0 0 0,-2 1 0 0,0-1 0 15,0 0 0-15,1-3 0 0,6-1 0 0,-6 1 0 0,5 0 0 0,2-4 0 0,-2 4 0 16,2-5 0-16,-1 3 0 0,7-3 0 0,-8 1 0 0,2 0 0 0,5 3 0 15,-6-3 0-15,0 0 0 0,0 1 0 0,6 2 0 0,-5-3 0 0,-1 4 0 0,-1-4 0 16,2 4 0-16,-2-1 0 0,2 2-32 0,-8-3-676 0,7 3-163 0,1-2 3 16,-8 0 31-16,6 1 38 0,2 0 41 0,-8-4 59 0,7 4 61 0,-6-1 73 0,0-3 77 15,-1 0 98-15,0 4 96 0,1-4 102 0,0 0 140 0</inkml:trace>
  <inkml:trace contextRef="#ctx0" brushRef="#br0" timeOffset="144409.75">6357 8689 0 0,'0'4'163'0,"7"-4"154"0,-7 0 51 0,0 0 50 0,6 0 48 16,-6 0 48-16,6-4 44 0,-6 1 36 0,7 3 30 0,-7-4 24 0,7 0 25 15,-7 1 20-15,6-1 19 0,-6 4-280 0,7-4-333 0,-1 1-25 0,-6-1 19 16,6 4-16-16,2-3-19 0,-2-1-23 0,0 0-20 0,-6 4-12 0,6-4-8 0,2 4 0 16,-2 0 1-16,0-3 0 0,-6 3 2 0,7 3 2 0,-1-3 2 0,-6 4 2 15,7 0 3-15,-7 3 3 0,7 0 5 0,-7 1 3 0,0-1 5 0,0 4 5 16,0 0 7-16,0 4 5 0,-7-1 2 0,7 1 3 0,0 0 3 0,-7-1 1 0,1 1 2 16,-1 3-5-16,7-3-2 0,-6 3-5 0,0-7-8 0,-2 4-31 0,8-1 0 15,-6-3 0-15,6 1 0 0,-6-1 0 0,6-4 0 0,-6 0 0 0,6 1 0 16,0-5 0-16,0 0 0 0,0 2 0 0,6-2 0 0,-6 1 0 0,6-4 0 0,-6 0 0 15,6 0 0-15,2 0 0 0,-2 0 0 0,0-4 0 0,1 4 0 0,-1-3 0 16,8-2 0-16,-8 2 0 0,6-4 0 0,2 3 0 0,-8-3 0 0,7 3 0 0,1-3 0 16,5 0 0-16,-6-1 0 0,0 2 0 0,0-3 0 0,0 6 0 0,7-5 0 15,-8 1 0-15,2 3 0 0,-1 1 0 0,0-1 0 0,-7 1 0 0,7 3 0 16,-7 0 0-16,8 3 0 0,-8 1 0 0,1 3 0 0,-1 0 0 0,-6 1 0 0,7 4 0 16,-7 2 0-16,0 0 0 0,0 5 0 0,-7-1 0 0,7 0 0 0,-6 4 0 15,-1 0 0-15,1 1 0 0,0 2 0 0,-2-3 0 0,2 0 0 0,-7 4 0 0,7-5 0 16,-1 2 0-16,-6-2 0 0,7-2 0 0,-1-1 0 0,0-3 0 0,1-1 0 15,0 1 0-15,-1-4 0 0,0-4 0 0,1 0-129 0,6-2-669 0,-6-5-81 16,6 0 15-16,0 0 32 0,0-5 36 0,-7 2 43 0,7-5 51 0,0 1 57 16,0-4 80-16,0 0 85 0,0 0 106 0,7-3 109 0</inkml:trace>
  <inkml:trace contextRef="#ctx0" brushRef="#br0" timeOffset="144826.14">7542 8525 0 0,'7'-8'150'0,"-7"5"172"0,0 3 82 0,0 0 59 0,0 0 49 16,0 3 48-16,-7 5 46 0,7-1 43 0,-6 0 41 0,6 4 36 0,-6 0 31 16,-2 4 29-16,2 3 27 0,0 1-269 0,0-1-335 0,6 0-209 0,-7 0 0 0,0 4 0 15,7-3 0-15,-6 3 0 0,6-4 0 0,0 4 0 0,0-4 0 0,0 1 0 16,0 3 0-16,6-8 0 0,-6 4 0 0,7 1 0 0,0-5 0 0,-1-2 0 0,0 2 0 16,0-3 0-16,2 0 0 0,4-3 0 0,-5-1 0 0,6 0 0 0,0-3 0 15,-1-1 0-15,2 1 0 0,-1-4 0 0,0 0 0 0,0 0 0 0,0-4 0 16,6 1 0-16,-5-1 0 0,-1-3 0 0,6 3 0 0,0-7 0 0,-5 4 0 0,5-4 0 15,-6 0 0-15,6 0 0 0,-5 1 0 0,-1-2 0 0,6-3 0 0,-6 4 0 0,1 4 0 16,-2-4 0-16,2 0 0 0,-1 4 0 0,-7-4 0 0,1 3 0 0,-1 1-231 16,1 3-175-16,-1-3-48 0,0 7-159 0,-6-4-166 0,0 4 13 0,0 0 36 15,0 0 42-15,0 0 48 0,0 0 47 0,0 0 49 0,0 4 68 0,-6-4 68 16,6 4 70-16,-6-1 70 0,-1-3 76 0,1 0 127 0</inkml:trace>
  <inkml:trace contextRef="#ctx0" brushRef="#br0" timeOffset="145028.5">7777 8539 0 0,'0'-7'235'0,"-7"0"191"0,7 3 95 0,0-3 77 0,0 7 66 16,0-4 53-16,0 4 46 0,0 0 39 0,0 0 34 0,0 4 33 0,0-1 29 15,0 5-36-15,0-1-862 0,-6 4 0 0,6 0 0 0,0 4 0 0,0-1 0 0,6 4 0 16,-6 1 0-16,0 3 0 0,0 3 0 0,0 5 0 0,7-5 0 0,-7 9 0 0,0-5 0 16,6 4 0-16,-6 3 0 0,7-2 0 0,-7-2 0 0,6-2 0 0,-6 2 0 15,6-2 0-15,-6 0 0 0,8-1 0 0,-8-4 0 0,6-3 0 0,-6 0 0 16,6-4 0-16,-6-4 0 0,7 2 0 0,-7-5 0 0,0 0-293 0,7-4-430 15,-1 0-70-15,-6-3-51 0,6-4 25 0,-6 0 41 0,7 0 54 0,-1-4 58 0,-6-3 67 16,7 0 65-16,-7-1 72 0,7-2 71 0,-7-6 91 0,6 2 93 0</inkml:trace>
  <inkml:trace contextRef="#ctx0" brushRef="#br0" timeOffset="145510.1">8786 8096 0 0,'0'-4'201'0,"0"4"176"0,0 0 80 16,7 0 56-16,-7 4 45 0,0-4 49 0,0 0 51 0,6 4 48 0,-6-4 51 15,0 3 36-15,0 1 35 0,0 0 31 0,7-1 18 0,-7 1-877 0,6 0 0 16,-6-1 0-16,6 4 0 0,-6-3 0 0,8 3 0 0,-2-3 0 0,0 3 0 16,1 1 0-16,0 0 0 0,-1-2 0 0,7 6 0 0,-7-5 0 0,8 4 0 0,-8 0 0 15,7-4 0-15,0 4 0 0,0 0 0 0,0-4 0 0,0 4 0 0,1 0 0 0,-2 1 0 16,1-2 0-16,0 1 0 0,0-3 0 0,1 2 0 0,-2-2 0 0,2 3 0 15,-2-3 0-15,1 2 0 0,-6-2 0 0,6 3 0 0,-7-4 0 0,1 0 0 16,6 1 0-16,-7 3 0 0,-6-4 0 0,7 0 0 0,-1 1 0 0,-6 2 0 0,7-3 0 16,-7 2 0-16,7 2 0 0,-7-4 0 0,0 0 0 0,0 4 0 0,-7-4 0 0,7 4 0 15,0-3 0-15,-7 3 0 0,7-4 0 0,-6 0 0 0,-1 4 0 16,1-3 0-16,0 2 0 0,-1-2 0 0,0-1 0 0,1 0 0 0,-7 2 0 0,6-6 0 16,1 4 0-16,-7-3 0 0,7-4 0 0,-8 3 0 0,8-3 0 0,-8 0-466 15,8-3-203-15,-7-1-171 0,0 0 3 0,0-2 30 0,1-3 50 0,-2 2 53 0,8-4 63 16,-8 0 65-16,8 0 61 0,-7 0 62 0,0-3 85 0,6-1 86 0,-5 0 82 15,5 1 124-15</inkml:trace>
  <inkml:trace contextRef="#ctx0" brushRef="#br0" timeOffset="145663.79">8884 8221 0 0,'7'-12'230'0,"-1"5"196"0,0 0 102 0,1 0 77 16,0-1 62-16,-1 4 54 0,1-2 44 0,-1 1 38 0,-6 5 37 0,6-3 32 16,-6-1 28-16,7 4-66 0,-7 0-834 0,7-4 0 0,-7 4 0 0,6 0 0 0,-6 0 0 15,6 0 0-15,-6 0 0 0,8 0 0 0,-2 0 0 0,-6-3 0 0,6 3 0 16,7 0 0-16,-6-4 0 0,-1 0 0 0,7 4 0 0,-7-3 0 0,8-1 0 15,-1 0 0-15,0-3 0 0,0 4 0 0,0-5 0 0,0 1-23 0,0 3-869 16,0-3-6-16,0 0 29 0,0-1 31 0,0 1 37 0,1 0 45 0,-2-1 47 0,1 1 73 0,0 4 73 16,-6-4 87-16,5 3 90 0,-4-1 131 0,-2 5 166 0</inkml:trace>
  <inkml:trace contextRef="#ctx0" brushRef="#br0" timeOffset="146176.6">10284 7660 0 0,'0'-4'133'0,"0"4"166"0,0 0 77 15,0 0 55-15,0 0 48 0,-6 4 39 0,6 0 37 0,0-1 33 0,-6 1 33 16,6 3 25-16,-8 1 22 0,2 3 25 0,6-4 19 0,-6 4-251 0,6 3-307 15,-7-3-53-15,7 3-19 0,-6 6-13 0,-1-6-10 0,7 1-8 0,-7 3-6 16,7 0-5-16,0-3-10 0,0 3 1 0,0-4-1 0,0 2 1 0,0 2 1 16,0-3 4-16,7-4 8 0,0 3 7 0,-7-3 4 0,6 0 10 0,1 0-60 0,-1-3-5 15,8-1 0-15,-8 0 0 0,7-3 0 0,-7-1 0 0,7 1 0 0,-6 0 0 16,6-4 0-16,0 0 0 0,-7 0 0 0,8-4 0 0,-2 0 0 0,1 4 0 0,1-7 0 16,6 4 0-16,-8-5 0 0,1 1 0 0,0 0 0 0,0-1 0 0,7-3 0 15,-8 0 0-15,2 0 0 0,5 1 0 0,-5-2 0 0,-2 2 0 0,8-1 0 0,-7-3 0 16,0 2 0-16,0 1 0 0,-1 0 0 0,2 0 0 0,-1 0 0 0,0 0 0 15,0 4 0-15,-7-1 0 0,8-3 0 0,-8 4 0 0,0 3 0 0,1-3-382 0,0 3-92 16,-7 1-164-16,6-5-167 0,-6 8 11 0,0 0 32 0,0 0 51 0,0 0 54 16,0 0 50-16,0-3 54 0,0-1 61 0,-6-1 61 0,6 5 80 0,-7-2 77 15,7 2 81-15,-7 0 126 0</inkml:trace>
  <inkml:trace contextRef="#ctx0" brushRef="#br0" timeOffset="146376.67">10597 7551 0 0,'0'-5'226'15,"0"2"190"-15,-7 3 94 0,7 0 76 0,0 0 68 0,0 3 54 0,-6 2 49 16,6-2 40-16,0 4 35 0,-6 1 33 0,6-1 29 0,0 3 29 0,-8 1-900 16,8 5-23-16,0-2 0 0,0 0 0 0,0 5 0 0,-6-1 0 0,6 5 0 0,0-2 0 0,0 5 0 15,0 0 0-15,6-1 0 0,-6 4 0 0,0-3 0 0,0 3 0 16,0-3 0-16,0 4 0 0,8-5 0 0,-8 1 0 0,0-1 0 0,6 2 0 0,-6-6 0 16,0 1 0-16,6-4 0 0,-6 1 0 0,7-5 0 0,-7 1 0 0,0-1-178 15,6-5-531-15,-6-3-158 0,7 2 9 0,-7-4 30 0,7-1 41 0,-7 1 44 0,0-4 63 16,6-4 65-16,0 1 66 0,-6-1 71 0,6-4 96 0,-6 2 96 0,8-3 101 15,-8-2 139-15</inkml:trace>
  <inkml:trace contextRef="#ctx0" brushRef="#br0" timeOffset="146894.64">11568 7246 0 0,'-7'-4'142'0,"0"1"157"0,7-5 61 15,0 5 51-15,-6-5 48 0,6 5 43 0,0-5 40 0,0 5 40 0,0-1 34 16,0 1 28-16,6-5 24 0,-6 5 23 0,7 3 23 0,0-4-263 0,-7 4-312 0,6-4-36 15,0 4 2-15,0 0-14 0,2-3-15 0,-8 3-16 0,6 3-17 0,0-3-14 16,1 0-11-16,-1 4-8 0,1 0-4 0,0-1-4 0,-7 1-6 0,6 0-4 16,0 3-1-16,0 0-4 0,-6 0-5 0,8 4 0 0,-8 0 0 0,6 0 0 0,-6 0 1 15,0 0 0-15,0 4 3 0,0-4 1 0,0 3 5 0,-6 1 8 0,6 0 8 16,-8-4 7-16,8 4 6 0,-6-1 10 0,6-3 8 0,-6 0 4 0,0 0 2 16,6 0-3-16,-7-4-3 0,0 1-3 0,7-1-8 0,0 0 0 0,-6-3-3 15,6 0-3-15,0 0-5 0,-7 0-4 0,7-4-4 0,0 0-5 0,0 3-6 16,7-3 0-16,-7 4-1 0,0-4 1 0,6 3 0 0,-6-3 6 0,7 0 4 0,0 0 1 15,-1 0 0-15,0 0-1 0,0 0 0 0,8 0-3 0,-8 0-3 0,8 0 0 0,-8 0-4 16,7-3 1-16,0 3-1 0,0 0-1 0,0-4-1 0,0 4-1 0,0-3 0 16,1 3 2-16,-2-4 2 0,2 4 14 0,-2 0 13 0,-5 0 19 0,6 0-9 15,-6 0-36-15,5 4 0 0,-6-1 0 0,2 1 0 0,-2-1 0 0,-6 4 0 16,6 1 0-16,-6 2 0 0,0 2 0 0,0-1 0 0,0 0 0 0,-6 7 0 0,6-3 0 16,-6-1 0-16,-2 4 0 0,2 5 0 0,0-5 0 0,-7 0 0 0,6 1 0 15,-6 3 0-15,7-4 0 0,-8 1 0 0,8-1 0 0,0-4 0 0,-8 1 0 0,8 0 0 16,0-4 0-16,-1-1 0 0,1 1 0 0,6-7-419 0,-7 4-313 0,7-8-123 15,0 0 10-15,0 0 31 0,0-4 43 0,0 0 47 0,7-3 59 0,-7-4 65 16,6 0 70-16,1 0 73 0,-1-4 101 0,0 1 101 0,8-6 104 0,-8 2 134 0</inkml:trace>
  <inkml:trace contextRef="#ctx0" brushRef="#br0" timeOffset="147310.04">12395 7154 0 0,'-7'-3'187'0,"0"3"167"0,7 0 67 0,-6-4 51 0,6 4 40 0,-6 0 40 0,6-4 32 16,0 4 36-16,0 0 34 0,0 0 33 0,0-3 35 0,0 3 29 0,6-4 31 16,-6 4-294-16,6-3-354 0,1 3-40 0,0-4 8 0,-1 4-27 0,0-4-75 15,1 0 0-15,-1 4 0 0,8-3 0 0,-8-1 0 0,0 4 0 0,8-4 0 0,-8 4 0 16,7-3 0-16,0 3 0 0,0 0 0 0,-7 0 0 0,8 0 0 0,-8 3 0 15,7-3 0-15,-6 4 0 0,-1 0 0 0,1 3 0 0,-1-3 0 0,0 7 0 0,2-4 0 16,-8 4 0-16,0-1 0 0,0 6 0 0,0-5 0 0,0 3 0 0,-8 5 0 16,2-5 0-16,0 5 0 0,-1-1 0 0,1 4 0 0,-1-3 0 0,0-1 0 15,1 0 0-15,-6 4 0 0,4-4 0 0,2-3 0 0,-7 3 0 0,7 0 0 0,-1-3 0 16,0 0 0-16,1-4 0 0,6 4 0 0,-6-4 0 0,-1-4 0 0,7 4 0 16,0-4 0-16,-7 0 0 0,7-2 0 0,0 1 0 0,0-2 0 0,7-4 0 0,-7 4 0 15,7-4 0-15,-7 4 0 0,6-4 0 0,0-4 0 0,1 4 0 0,0-4 0 16,-1 0 0-16,7 1 0 0,-7-5 0 0,8 5 0 0,-2-8 0 0,2 3 0 15,-1-2 0-15,-1-1 0 0,8-1 0 0,-6 2 0 0,-2-1 0 0,8-3 0 0,-1-2 0 16,-5 1 0-16,5 1 0 0,-6 3-434 0,6-4-244 0,-5 1-171 0,5 2 10 0,-6 2 32 16,6-1 50-16,-5 0 49 0,-2 4 63 0,2-1 63 0,-1 0 61 0,0 5 63 15,0-1 88-15,-1 0 87 0,-4 1 87 0,4 3 132 0</inkml:trace>
  <inkml:trace contextRef="#ctx0" brushRef="#br0" timeOffset="147676.87">13684 6675 0 0,'0'-11'203'16,"0"3"176"-16,0 1 74 0,7-1 54 0,-7 1 43 0,0 0 43 0,0 0 44 16,0 3 46-16,6 0 52 0,-6 1 44 0,0 0 42 0,0-1 36 0,0 4 31 15,0 0-782-15,0 4-106 0,0-1 0 0,0 0 0 0,6 5 0 0,-6-1 0 0,0 4 0 16,0 4 0-16,7-4 0 0,-7 7 0 0,0 0 0 0,7 0 0 0,-7 4 0 16,0 4 0-16,6-1 0 0,-6 1 0 0,7 4 0 0,-7-1 0 0,0 1 0 0,6-1 0 15,-6 4 0-15,6-4 0 0,-6 4 0 0,0-4 0 0,8 1 0 0,-8-1 0 16,6 0 0-16,-6 1 0 0,0-5 0 0,6 1 0 0,-6-1 0 0,6-3 0 0,-6 0 0 15,7 1 0-15,-7-5 0 0,7-4 0 0,-7 5 0 0,0-5 0 0,6 1 0 16,-6-4 0-16,0 0 0 0,0 0-436 0,0-4-243 0,0 0-165 0,0-3 8 0,-6 3 30 16,6-3 47-16,0 0 47 0,-7 0 62 0,7 0 64 0,-7-4 62 0,1 3 64 15,0-3 91-15,0 0 89 0,6-3 88 0,-8 3 134 0</inkml:trace>
  <inkml:trace contextRef="#ctx0" brushRef="#br0" timeOffset="157059.51">2827 11364 0 0,'6'-4'153'0,"-6"-3"159"0,0 3 60 0,7 1 44 0,-7-1 38 0,7 4 50 16,-7-4 56-16,0 4 47 0,0-3 48 0,6 3 41 0,-6 3 42 0,7-3 35 15,-7 4 33-15,6 0-259 0,-6 3-318 0,6 0-28 0,-6 1-33 0,8 2-168 0,-2 1 0 16,0 4 0-16,0 0 0 0,1-1 0 0,0 5 0 0,-1 2 0 0,1-2 0 16,-1 3 0-16,8 0 0 0,-8 0 0 0,0 0 0 0,0 3 0 0,8-2 0 15,-8-2 0-15,1 2 0 0,-1-2 0 0,1-2 0 0,6 3 0 0,-13-4 0 16,13 1 0-16,-6-5 0 0,-7 0 0 0,6 1 0 0,0 0 0 0,1-4 0 0,-7 0 0 15,7 0 0-15,-7-4 0 0,6 0 0 0,-6 1 0 0,0-1 0 0,7-4 0 0,-7 1 0 16,0 1 0-16,0-2 0 0,0-3 0 0,0 0-414 0,0 0-309 0,0 0-131 16,0 0 13-16,0 0 35 0,0-8 43 0,-7 4 49 0,7 1 59 0,0-4 60 15,-6-4 63-15,6 4 67 0,0 0 95 0,0-5 98 0,0 1 109 0,0-3 139 16</inkml:trace>
  <inkml:trace contextRef="#ctx0" brushRef="#br0" timeOffset="157476.07">4273 10755 0 0,'6'-3'177'0,"-6"3"168"0,7-3 67 0,-7 3 53 0,7 0 44 0,-7 3 45 0,6-3 46 15,-6 3 44-15,7 5 43 0,-7-1 38 0,0 1 33 0,6-1 33 0,-6 8 28 16,6-1-287-16,1-3-359 0,-7 4-173 0,7-1 0 0,-1 5 0 0,-6-5 0 15,6 5 0-15,1-1 0 0,0 1 0 0,-1-1 0 0,1 4 0 0,-1-4 0 0,0 4 0 16,1-3 0-16,0 3 0 0,5-1 0 0,-4-2 0 0,-2-1 0 0,7 4 0 16,-7-4 0-16,1 0 0 0,-1 1 0 0,1-1 0 0,5 1 0 0,-4-1 0 0,-2-4 0 15,0 1 0-15,-6 0 0 0,7-4 0 0,-1 3 0 0,1-2 0 0,0-1 0 16,-7 0 0-16,6 0 0 0,-6-4 0 0,0 4-138 0,0-8-520 0,6 5-186 16,-6-1-2-16,0-3 24 0,0 3 37 0,0-7 41 0,0 4 59 0,0-4 62 0,0 0 66 15,0 0 69-15,0 0 88 0,-6-4 90 0,6 0 95 0,0-3 139 0</inkml:trace>
  <inkml:trace contextRef="#ctx0" brushRef="#br0" timeOffset="158775.54">2450 11917 0 0,'0'4'95'0,"-8"-4"158"15,8 3 75-15,-6 1 67 0,0 0 62 0,6-1 50 0,-7-3 46 0,7 4 43 16,-6 0 38-16,6-4 36 0,-7 3 34 0,7-3 31 0,0 3 30 0,-6-3-219 0,6 0-265 15,-7 5-61-15,7-5-30 0,0 3-33 0,0-3-52 0,0 0-105 0,0 0 0 16,0 0 0-16,0 0 0 0,0 0 0 0,7 0 0 0,-1 0 0 0,-6 0 0 16,7-3 0-16,-1 3 0 0,7 0 0 0,-7 0 0 0,2 0 0 0,4 0 0 0,2-5 0 15,-2 5 0-15,1 0 0 0,1-3 0 0,-2 0 0 0,2 3 0 0,-1-4 0 16,6 0 0-16,-12 1 0 0,13-1 0 0,-14 0 0 0,7-3 0 0,0 4 0 0,0-1 0 16,-7 0 0-16,0 1 0 0,8-2 0 0,-8-2 0 0,1 3 0 0,-1 1 0 15,-6-1 0-15,7 4 0 0,-1-4 0 0,-6 1 0 0,7-1 0 0,-7 4 0 16,0-3-12-16,0 3-600 0,0 0-124 0,6-4-112 0,-6 1 12 0,0-1 32 0,7 0 48 15,-7 0 52-15,0-3 66 0,7 0 69 0,-7-1 66 0,0 1 69 0,6-4 93 16,-6 3 93-16,6-2 108 0,-6-1 130 0</inkml:trace>
  <inkml:trace contextRef="#ctx0" brushRef="#br0" timeOffset="159309.43">4129 11217 0 0,'0'0'145'0,"0"0"160"0,0 0 65 0,0 0 58 15,0 0 51-15,0 0 50 0,0 4 44 0,0-4 40 0,0 0 39 0,0 0 33 16,7 0 31-16,-7 0 32 0,7 4 28 0,-1-4-255 0,1 0-314 0,-1-4-34 0,0 4 1 16,-6-4-77-16,14 1-97 0,-8-1 0 0,0 0 0 0,2 1 0 0,4-1 0 15,-5-3 0-15,6 3 0 0,-6-4 0 0,5 4 0 0,-6-3 0 0,8 4 0 16,-8-5 0-16,8 5 0 0,-8-5 0 0,1 2 0 0,5 2 0 0,-5 0 0 15,0-3 0-15,-1 3 0 0,0 0 0 0,-6 1 0 0,7-1 0 0,-7 0 0 0,7 4 0 16,-7-3 0-16,0-1-37 0,0 4-407 0,0 0-181 0,6-4-183 0,-6 4-3 0,0 0 23 16,0 0 41-16,-6-3 41 0,6 3 58 0,0-4 58 0,-7 4 56 0,7-4 58 15,-7 4 86-15,1-4 87 0,6 1 92 0,-6-1 138 0</inkml:trace>
  <inkml:trace contextRef="#ctx0" brushRef="#br0" timeOffset="159842.89">5419 10612 0 0,'0'5'194'0,"0"-5"176"0,-6 3 76 15,6 1 62-15,0 0 52 0,0-4 49 0,0 3 48 0,6-3 45 0,-6 4 44 16,0-4 40-16,0 4 37 0,0-4 34 0,0 0 34 0,6 3-849 0,-6-3-42 15,8 4 0-15,-8-4 0 0,6 0 0 0,0 0 0 0,1-4 0 0,-1 4 0 0,1 0 0 16,0 0 0-16,-1-3 0 0,0 3 0 0,8-4 0 0,-2 0 0 0,-5 1 0 16,6-1 0-16,0 0 0 0,0 1 0 0,0-6 0 0,0 6 0 0,0-4 0 0,0 0 0 15,7-1 0-15,-14 1 0 0,8 0 0 0,-2-1 0 0,1 1-378 0,0-4-130 16,0 4-152-16,-7-4-153 0,8 4 14 0,-8-4 39 0,7 3 51 0,-6 1 51 16,-1 0 53-16,1 0 55 0,-1-1 62 0,0 0 65 0,-6 4 80 0,8-3 77 0,-2 0 86 15,-6 0 129-15</inkml:trace>
  <inkml:trace contextRef="#ctx0" brushRef="#br0" timeOffset="160042.35">5869 10151 0 0,'0'-7'227'0,"6"3"186"0,-6-3 88 0,6 3 70 15,-6 0 56-15,0 1 54 0,7-1 50 0,-7 1 42 0,0 3 42 0,0 0 36 0,0 0 34 16,0 0 28-16,7 0-710 0,-7 0-203 0,0 3 0 0,6 4 0 0,-6-3 0 16,7 3 0-16,-7 4 0 0,6 0 0 0,0 4 0 0,2 0 0 0,-2 3 0 15,0 1 0-15,1 2 0 0,-1 1 0 0,7 4 0 0,-6-1 0 0,5 5 0 0,-4-4 0 16,4 3 0-16,2-4 0 0,-8 4 0 0,7-2 0 0,-7-2 0 0,8 1 0 0,-2-4 0 15,-5 0 0-15,6 0-314 0,-7-4-391 0,8-3-152 0,-8 0 10 0,1-5 32 16,-1 1 41-16,8 0 47 0,-8-3 62 0,0-5 63 0,-6 5 65 0,6-8 68 16,1 3 95-16,0-6 95 0,-7 3 97 0,6-4 138 0</inkml:trace>
  <inkml:trace contextRef="#ctx0" brushRef="#br0" timeOffset="160426.34">6826 10203 0 0,'0'7'183'0,"0"-4"174"0,6 1 80 15,1 4 66-15,-7-5 59 0,6 4 55 0,1-3 53 0,-7 0 41 16,7 3 40-16,-1-3 37 0,0-1 37 0,1 1 32 0,0-4 27 0,-1 4-838 0,-6-4-46 16,7 3 0-16,-1-3 0 0,1-3 0 0,-1 3 0 0,7 0 0 0,-7-4 0 15,2 4 0-15,-2-4 0 0,7 1 0 0,-7-1 0 0,7 0 0 0,-6-3 0 0,5 3 0 16,-4-3 0-16,4 4 0 0,2-5 0 0,-8 1 0 0,7 0 0 0,-7 0 0 0,8-5 0 15,-8 6 0-15,7-6-505 0,-6 4-175 0,-1-3-157 0,7 4 7 0,-7-4 33 16,1 4 45-16,6-4 48 0,-7 0 59 0,2 4 61 0,-2-4 61 0,0 0 64 16,0 0 91-16,-6 0 91 0,7 2 95 0,-7 0 134 0</inkml:trace>
  <inkml:trace contextRef="#ctx0" brushRef="#br0" timeOffset="160608.79">7327 9781 0 0,'7'0'271'0,"-1"0"192"0,-6-3 96 15,7 3 68-15,-7 3 57 0,0-3 47 0,7 0 43 0,-7 4 36 0,0-4 36 16,0 4 29-16,0-1 27 0,0 5-253 0,0-1-649 0,0 0 0 0,0 8 0 0,6-4 0 16,-6 4 0-16,6-1 0 0,-6 4 0 0,7 5 0 0,0-2 0 0,-1 5 0 15,0 0 0-15,1-1 0 0,0 4 0 0,-1 1 0 0,7-1 0 0,-7 4 0 0,8-4 0 16,-8-3 0-16,0 3 0 0,8-3 0 0,-1-4 0 0,-7 4 0 0,1-8-355 16,0 5-320-16,5-9-174 0,-6 0 7 0,2 1 34 0,-2-4 45 0,0-4 52 15,1 1 58-15,-1-1 64 0,-6-3 58 0,7-1 62 0,-7-3 87 0,0 0 89 0,7 0 90 16,-7-3 135-16</inkml:trace>
  <inkml:trace contextRef="#ctx0" brushRef="#br0" timeOffset="160941.9">8076 9910 0 0,'-6'0'188'0,"-1"0"175"0,7 3 78 0,0-3 61 0,-6 4 53 15,6-4 55-15,0 0 51 0,0 4 47 0,6-4 43 0,-6 0 36 0,0 0 33 16,7 0 28-16,-1 0 29 0,-6 0-797 0,7 0-80 0,0 0 0 0,-1-4 0 15,7 4 0-15,-6-4 0 0,-1 4 0 0,7-3 0 0,-7-1 0 0,8 0 0 0,-8 1 0 16,8-2 0-16,-2-2 0 0,1 4 0 0,-6-5 0 0,6 5 0 0,-1-5-243 16,2 1-229-16,-8 0-167 0,8-1-172 0,-2 1 2 0,-5 0 31 0,6-1 46 0,0-2 52 15,-7 2 56-15,8 0 61 0,-8-2 58 0,0 3 62 0,7-4 82 0,-6 4 83 16,0-5 87-16,-1 4 129 0</inkml:trace>
  <inkml:trace contextRef="#ctx0" brushRef="#br0" timeOffset="161142.15">8513 9474 0 0,'0'-5'253'0,"7"2"192"0,-7 3 96 0,0 0 70 0,0 0 59 0,0 0 50 0,0 0 44 16,0 3 38-16,0 2 32 0,0 2 30 0,0 0 29 0,6 0-99 0,-6 1-794 15,0 2 0-15,0 2 0 0,0-1 0 0,6 3 0 0,-6 1 0 0,6 3 0 16,2 0 0-16,-2 1 0 0,0 3 0 0,1-1 0 0,-1 2 0 0,1 2 0 16,0 1 0-16,-1 0 0 0,0-4 0 0,0 4 0 0,2-1 0 0,4 1 0 0,-5-4 0 15,0 0 0-15,-1 0 0 0,1-4 0 0,-1 4 0 0,0-7-462 0,1-1-206 0,-7 1-176 16,7-4 10-16,-1 0 35 0,-6-5 53 0,6 6 52 0,-6-8 59 0,0 0 55 15,7-1 58-15,-7-3 57 0,0 0 87 0,0 0 87 0,0 0 88 0,0-3 133 16</inkml:trace>
  <inkml:trace contextRef="#ctx0" brushRef="#br0" timeOffset="161642.76">9646 9056 0 0,'0'-4'162'0,"-7"1"168"0,7-1 73 0,-6 4 57 16,6-3 48-16,-6 3 42 0,6-4 36 0,0 4 38 0,-8 0 36 0,8 0 43 16,0 0 43-16,0 0 38 0,0 0 39 0,-6 4-273 0,6-4-328 0,6 3-142 0,-6 1-80 15,0-1 0-15,8 5 0 0,-8 3 0 0,6-5 0 0,-6 6 0 0,6-1 0 16,1 3 0-16,0 1 0 0,-1 3 0 0,1 0 0 0,5 5 0 0,-5-1 0 16,0 0 0-16,5 3 0 0,-5-3 0 0,6 4 0 0,-6 3 0 0,-1-3 0 0,7 0 0 15,-6-1 0-15,5 1 0 0,-4 0 0 0,-2-1 0 0,0-3 0 0,1 0 0 16,-1 0 0-16,1-4-54 0,0 0-438 0,-1 2-172 0,0-10-171 0,0 1 9 0,2 0 35 15,-2 0 50-15,0-7 51 0,-6 2 56 0,7-6 58 0,0 0 58 0,-7 0 57 16,6-3 91-16,1-4 90 0,-1-1 85 0,-6 1 131 0</inkml:trace>
  <inkml:trace contextRef="#ctx0" brushRef="#br0" timeOffset="162025.85">10923 8620 0 0,'-7'-4'153'0,"0"-2"166"0,1 0 69 16,0 0 58-16,6 2 49 0,-7 0 42 0,1 1 39 0,6 3 43 0,0-4 46 16,-7 4 42-16,7 0 41 0,0 0 34 0,0 0 30 0,0 4-263 0,0-1-320 15,0 1-63-15,0 3-166 0,0 2 0 0,7 1 0 0,-7 1 0 0,6 0 0 0,1 4 0 16,-1-1 0-16,0 4 0 0,1 1 0 0,0-1 0 0,-1 4 0 0,0 0 0 0,1 0 0 16,0 4 0-16,-1-1 0 0,1 1 0 0,5-1 0 0,-5 1 0 0,0-1 0 15,-1 1 0-15,0-4 0 0,2 4 0 0,-2-3 0 0,0-2 0 0,-6-2 0 16,7-1 0-16,-1 0 0 0,1-3-119 0,-7-1-403 0,6-3-157 0,1-4-156 15,-7 0 11-15,6 2 36 0,0-6 50 0,2-3 53 0,-2 0 57 0,-6-3 60 0,6-6 60 16,1 2 62-16,-1 0 89 0,1-4 89 0,-1 1 89 0,-6-5 132 0</inkml:trace>
  <inkml:trace contextRef="#ctx0" brushRef="#br0" timeOffset="162375.82">12134 8206 0 0,'-7'-7'154'0,"7"0"153"0,0-1 53 15,0 4 55-15,0 0 54 0,0 2 51 0,7-2 46 0,-7-1 44 0,0 5 40 0,6 0 41 0,-6 0 46 16,7 5 36-16,-7-1 39 0,7-2-262 0,-7 6-317 0,6 0-21 0,0 2-80 16,1 1-132-16,0 3 0 0,-1-2 0 0,0 2 0 0,1 5 0 0,-1-1 0 15,1 0 0-15,0 0 0 0,-1 1 0 0,8 3 0 0,-8 0 0 0,0 0 0 16,1 0 0-16,-1-1 0 0,1 2 0 0,-1-5 0 0,1 4 0 0,-1-3 0 16,0-1 0-16,-6 0 0 0,8 0 0 0,-8-4-412 0,6 2-119 0,0-5-119 0,-6 0-74 15,0 0-60-15,7-4 30 0,-7 0 43 0,6 1 53 0,-6-5 51 0,0-3 52 0,0 0 51 16,0-3 76-16,7-5 80 0,-7 1 78 0,0-4 80 0</inkml:trace>
  <inkml:trace contextRef="#ctx0" brushRef="#br0" timeOffset="162709.22">13111 7880 0 0,'0'-4'80'0,"0"0"148"0,0 4 61 0,0 0 50 15,0 0 48-15,6 0 49 0,-6 4 49 0,0 0 47 0,7 2 46 0,-7 3 39 16,6-2 39-16,1 0 34 0,-7 4 32 0,6 4-191 0,1-4-237 0,-7 3-36 0,6 5-2 15,1-1-16-15,0-3-21 0,-1 3-27 0,0 4-31 0,1-4-160 0,0 4-1 16,-1-3 0-16,1 2 0 0,5 1 0 0,-5 0 0 0,0-3 0 0,-1 3 0 16,0 0 0-16,2-4-24 0,-2 4-221 0,0-4-66 0,1 1-115 0,-1-4-119 15,1 3-102-15,-1-4-95 0,1 1 15 0,-1-4 32 0,0 0 41 0,2 0 44 0,-8-3 45 16,6-1 45-16,0-4 67 0,-6 1 69 0,7 0 79 0,-7-4 81 0,6 0 111 16,1-4 112-16</inkml:trace>
  <inkml:trace contextRef="#ctx0" brushRef="#br0" timeOffset="163042.4">14270 7557 0 0,'7'-3'123'0,"-7"0"169"0,0-2 78 0,0 2 63 0,0 3 58 15,0 0 48-15,0 0 44 0,0 0 42 0,6 3 43 0,-6 2 39 0,0-2 39 16,7 4 33-16,-7 1 30 0,0-1-244 0,6 3-298 0,-6 6-73 0,0-2-194 16,7 1 0-16,-1 3 0 0,1 0 0 0,-7 8 0 0,6-4 0 0,0 3 0 15,2 1 0-15,-8 0 0 0,6 3 0 0,0 1 0 0,1-1 0 0,-1 0 0 0,-6 1 0 16,7-1 0-16,-1 0 0 0,-6-4-164 0,7 5-122 0,-1-1-35 0,-6-3-43 15,6-4-42-15,2 3-110 0,-8-3-111 0,6 1-32 0,-6-5-19 0,6 0 33 0,-6-3 39 16,0 4 45-16,7-9 47 0,-7 5 62 0,7-5 62 0,-7-2 55 0,0 0 53 16,0-2 63-16,0-1 72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24:30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7887 6671 0 0,'7'0'125'0,"0"0"155"0,-7 0 58 0,6 0 38 16,-6 4 30-16,0-1 30 0,0 1 28 0,0-1 40 0,0 1 40 0,0 3 38 0,0-3 36 15,0 3 29-15,-6-3 26 0,6 3-238 0,-7 1-290 0,7-5-35 0,0 6 2 16,-7 1 8-16,7-2 6 0,-6 2-1 0,6 1-4 0,0 0-20 0,-6 0-20 16,6 4-18-16,0-4-17 0,0 3-6 0,-7 1-10 0,7 3 0 0,0-4-4 15,-7 6 2-15,7-3-3 0,0 2 2 0,-6-1-1 0,6 1 1 0,0-1 1 16,-7 3 2-16,7-5 2 0,0 2-1 0,0 0 0 0,-6 1 2 0,6-5-1 0,0 1 3 15,-6 0 0-15,6-1 4 0,0-3-11 0,0-1-28 0,0 2 0 0,0-4 0 0,0-1 0 16,0 0 0-16,0-3 0 0,0-1 0 0,0 1 0 0,0 0 0 0,0-1 0 16,0-3 0-16,0 0 0 0,0 0 0 0,0 0 0 0,0 0 0 0,0 0 0 15,0 4 0-15,6-4 0 0,-6 0 0 0,6 0 0 0,-6 0 0 0,7 0 0 0,-1 0 0 16,1 4 0-16,0-4 0 0,5 0 0 0,-5 3 0 0,6-3 0 0,0 4 0 16,7-4 0-16,-8 4 0 0,8-4 0 0,0 3 0 0,-1-3 0 0,7 0 0 0,-6 4 0 15,6-4 0-15,0 0 0 0,6 0 0 0,-6 0 0 0,7 0 0 0,-1-4 0 16,2 4 0-16,-2-3 0 0,7-1 0 0,0-3 0 0,0 3 0 0,1 0 0 15,5-3 0-15,-7 0 0 0,9-4 0 0,-2-4 0 0,1-3 0 16,6-1 0-16,0 9 0 0,6-5 0 0,1 4 0 0,0-4 0 16,6 4 0-16,0 0 0 0,0 0 0 0,0 0 0 0,7-1 0 15,-1 2 0-15,1-1 0 0,6 4 0 0,-6 0 0 16,6 7 0-16,7 3 0 0,-13-3 0 0,5-3 0 0,2-1 0 16,-2 4 0-16,-4-4 0 0,4 4 0 0,-12-4 0 0,8 1 0 15,-8 3 0-15,0-3 0 0,-7 3 0 0,1-4 0 0,-8 4 0 16,2 0 0-16,-1-4 0 0,-13 4 0 0,0-4 0 0,1 4 0 15,-8-3 0-15,-6 3 0 0,0-4 0 0,-6 4 0 0,-1-4 0 16,-6 4 0-16,1-3 0 0,-2-1 0 0,-5 0 0 0,-1-3 0 16</inkml:trace>
  <inkml:trace contextRef="#ctx0" brushRef="#br0" timeOffset="50.11">11027 6895 0 0,'-7'-16'4841'15,"1"2"-4127"-15,-8-4-854 0,2-1-158 0,5-3-35 0,-6 4-199 0,-6-4-124 16,5 4 97-16,2-4 89 0,-8 0 103 0,7 0 78 0,-7 4 55 0,8-1 43 16,-8 1 32-16,7 3-204 0,-7 0 24 0,8 1 57 0,-8 3 68 0,6-4 86 15</inkml:trace>
  <inkml:trace contextRef="#ctx0" brushRef="#br0" timeOffset="867.12">8962 7704 0 0,'-6'-11'135'0,"6"-4"164"0,0 4 70 16,-7-3 59-16,7 2 54 0,-7 2 41 0,7-1 34 0,-6-1 28 0,6 1 27 16,-6 4 23-16,6 0 23 0,-7 0 21 0,7 0 22 0,0 3-252 0,-6 0-306 15,6 0-46-15,0 1-8 0,-7 0-18 0,7 3-18 0,0 0-3 0,0 0-2 0,0 0-2 16,0 0 0-16,0 0 3 0,0 0 0 0,0 0 1 0,0 0-2 0,0 0-1 0,0 0-1 15,0 3-4-15,-7 0-4 0,7 1-4 0,0 4-6 0,0-1-23 0,-6 3-5 16,6 1 0-16,0 0 0 0,0 5 0 0,-6-2 0 0,6 4 0 0,0 1 0 16,-7-1 0-16,7 0 0 0,-7 4 0 0,7-3 0 0,0 3 0 0,0-4 0 0,-6 0 0 15,6 0 0-15,0-3 0 0,0 3 0 0,0-3 0 0,0-5 0 0,0 2 0 16,0-1 0-16,0 0 0 0,6-4 0 0,-6 1 0 0,0-4 0 0,7 3 0 0,-7-4 0 16,7 5 0-16,-1-5 0 0,0 1 0 0,1-4 0 0,0 4 0 0,6-1 0 15,-7-3 0-15,7 4 0 0,0-4 0 0,1 0 0 0,-2 0 0 0,8 0 0 16,-7 0 0-16,7 0 0 0,-1 0 0 0,0-4 0 0,8 4 0 0,-8-3 0 15,7-1 0-15,0 0 0 0,0 4 0 0,7-7 0 0,-1 3 0 0,1 1 0 0,-1-4 0 16,1 3 0-16,7 0 0 0,-2-3 0 0,1 3 0 0,0-3 0 16,7 0 0-16,-1-1 0 0,1 2 0 0,-1-3 0 0,1 2 0 0,0 0 0 0,6-1 0 0,0 1 0 15,0 0 0-15,0-4 0 0,1 3 0 0,-2-2 0 0,1 2 0 0,1-3 0 16,6 4 0-16,-8-4 0 0,1 4 0 0,1-4 0 0,-2 2 0 0,2 0 0 16,5-3 0-16,-5 5 0 0,-2-4 0 0,8 0 0 0,-7 4 0 0,1-4 0 0,-2 0 0 15,8 3 0-15,-7-3 0 0,1 0 0 0,-2 4 0 0,8-4 0 0,-7 4 0 16,1-5 0-16,-2 6 0 0,1-6 0 0,1 1 0 0,-8 4 0 0,7-4 0 0,1 4 0 15,-8-1 0-15,7-3 0 0,-7 4 0 0,2 0 0 0,-2 0 0 0,1-1 0 16,-7 5 0-16,6-5 0 0,-6 4 0 0,0 1 0 0,0-1 0 0,-6 1 0 0,6-1 0 16,-6 4 0-16,-1-3 0 0,-5 3 0 0,5-4 0 0,-7 4 0 0,2 0 0 15,-1 0 0-15,-6 0 0 0,-1 0 0 0,0 0 0 0,1 0 0 0,-7 0 0 0,0 0 0 16,0 0 0-16,0 0 0 0,0 0 0 0,0 0 0 0,-7-4 0 0,2 4 0 16,4-4 0-16,-6 4 0 0,1-4 0 0,-7 2 0 0,7-7 0 0,-1 2 0 15,1 0 0-15,-1-1 0 0,-6-3 0 0,6-3 0 0,-6-1 0 0,8 1 0 16,-8-1 0-16,6-3 0 0,-6 0 0 0,0-1 0 0,0-3 0 0,-6 0 0 0,6 0-242 15,-8 0-308-15,8 4-144 0,-6-3-138 0,0-2 15 0,-7 5 37 0,6-1 55 0,-6 5 55 16,1-1 59-16,-2 0 59 0,1 4 64 0,-7 0 66 0,1-1 80 0,6 6 82 16,-7-2 91-16,1 4 132 0</inkml:trace>
  <inkml:trace contextRef="#ctx0" brushRef="#br0" timeOffset="2433.56">10063 10451 0 0,'6'-7'137'0,"-6"3"154"0,7-3 52 0,-7 3 43 0,7 4 36 16,-7-3 32-16,0 3 33 0,0 0 27 0,0 3 24 0,0 1 26 0,0 0 24 15,-7 3 27-15,7 0 26 0,0 0-246 0,-7 5-299 0,7 3-26 0,-6-1 14 16,6 5 3-16,-6-1-3 0,6 0 1 0,-8 4-5 0,8 4 0 0,0-4 1 16,-6 4-3-16,6 3-1 0,-6-4-5 0,6 1-6 0,0 4-1 0,-7-5-5 0,7 4-1 15,0-3-1-15,-6-4-1 0,6 3-1 0,-7-2-3 0,7-2-3 0,-6 2-2 0,6-5 0 16,0 1-4-16,-7-5 0 0,7 4-3 0,0-7-1 0,0 3 2 0,-6-2-31 15,6-1-11-15,0-1 0 0,0-2 0 0,0-1 0 0,0 1 0 0,0-1 0 16,0-3 0-16,0 3 0 0,0-3 0 0,0-1 0 0,0-3 0 0,0 4 0 16,0-4 0-16,0 4 0 0,6-4 0 0,-6 0 0 0,0 0 0 0,0 0 0 0,7 0 0 15,-7 0 0-15,6 0 0 0,1 0 0 0,-1 0 0 0,1 0 0 0,-1 0 0 16,0 0 0-16,8 0 0 0,-8 0 0 0,8 0 0 0,-2-4 0 0,8 4 0 0,-7 0 0 16,7 0 0-16,-8-4 0 0,8 4 0 0,-1-3 0 0,7 3 0 0,-6-4 0 15,7 4 0-15,-2-4 0 0,1 1 0 0,0 3 0 0,0-4 0 0,7 0 0 16,-1 1 0-16,-5-1 0 0,5 0 0 0,1 1 0 0,5-1 0 0,-5 0 0 0,-1 0 0 15,8 1 0-15,-1-1 0 0,0 1 0 0,1 3 0 0,-1-4 0 0,6 1 0 16,-6-1 0-16,7 4 0 0,0-4 0 0,-1 4 0 0,0-3 0 0,1 3 0 0,-1-5 0 16,7 5 0-16,-5-2 0 0,4 2 0 0,1-4 0 0,1 4 0 0,-2 0 0 15,8-5 0-15,-7 5 0 0,7-3 0 0,0 3 0 0,0-4 0 0,-1 4 0 16,1-4 0-16,-1 1 0 0,8-1 0 0,-9 4 0 0,9-3 0 0,-8-1 0 0,8 0 0 16,-1 1 0-16,0-1 0 0,0 0 0 0,6 1 0 0,-6 0 0 0,0-2 0 15,2 2 0-15,-2-1 0 0,6 0 0 0,-6 4 0 0,0-3 0 0,7-1 0 0,-7 4 0 16,0-4 0-16,0 4 0 0,7-3 0 0,-7 3 0 0,0-4 0 0,1 4 0 15,-1-3 0-15,0 3 0 0,0-5 0 0,0 5 0 0,0 0 0 0,0-3 0 16,7 3 0-16,-7-3 0 0,0 3 0 0,0-4 0 0,0 4 0 0,0-4 0 0,0 4 0 16,-6-4 0-16,6 4 0 0,0-3 0 0,1 3 0 0,-8-4 0 0,8 4 0 15,-9 0 0-15,9-3 0 0,-8 3 0 0,1 0 0 0,-1 0 0 0,1 0 0 0,0 0 0 16,-7 0 0-16,0 0 0 0,6 0 0 0,-5 0 0 0,-7 0 0 0,5 0 0 16,-5 0 0-16,-1 3 0 0,2-3 0 0,-2 0 0 0,1 0 0 0,-7 0 0 15,-1 4 0-15,1-4 0 0,-5 0 0 0,-2 0 0 0,7 0 0 0,-13 0 0 16,7 0 0-16,-7 0 0 0,6-4 0 0,-13 4 0 0,8-3 0 0,-7 3 0 0,-2-4 0 15,2 1 0-15,-7 3 0 0,7-8 0 0,-8 4 0 0,-4 1 0 0,4-5 0 16,-5 4 0-16,0-3 0 0,-1-4 0 0,1 4 0 0,-1-4 0 0,-6-4 0 0,0 4 0 16,0-3 0-16,0-5 0 0,0 1 0 0,0-1 0 0,0 1 0 0,-6-4 0 15,6 4 0-15,0-8 0 0,-7 5 0 0,1-1 0 0,6-1 0 0,-7 1 0 16,0 0 0-16,1 0 0 0,6 4-224 0,-6 0-322 0,-2 0-142 0,2 3-143 0,0-4 13 0,0 5 33 16,-8 0 51-16,8 2 52 0,-1 1 60 0,1 4 63 0,-8-4 69 0,8 4 71 15,-6 3 83-15,5-4 82 0,-6 5 88 0,6-1 129 0</inkml:trace>
  <inkml:trace contextRef="#ctx0" brushRef="#br0" timeOffset="3382.9">11619 11360 0 0,'7'-7'123'16,"0"3"159"-16,-7 4 68 0,6-3 53 0,0-1 50 0,-6 4 43 0,6 0 42 15,-6 0 35-15,8 0 32 0,-8 0 28 0,0 0 26 0,0 0 24 0,0 0 23 16,0 0-244-16,0 0-295 0,0 0-46 0,0 4-9 0,0-4-15 0,-8 3-14 0,8 1-13 16,0 3-11-16,0-3-5 0,-6 7 1 0,6-4 2 0,-6 4 4 0,6 0 2 0,-6 0 4 15,6 4 7-15,-7 3 5 0,0-4-73 0,1 5-6 0,6 3 0 0,-7-4 0 16,1 4 0-16,0 4 0 0,-2-4 0 0,2 1 0 0,0-2 0 0,0 5 0 15,6-5 0-15,-7 1 0 0,0 0 0 0,1-4 0 0,6 5 0 0,-7-5 0 0,1 0 0 16,6-3 0-16,-7 0 0 0,7-1 0 0,-7 1 0 0,7-4 0 0,-6-4 0 16,6 4 0-16,0-4 0 0,0 1 0 0,-6-4 0 0,6 0 0 0,0-1 0 0,0 1 0 15,0-4 0-15,0 0 0 0,0 3 0 0,0-3 0 0,6 0 0 0,-6 4 0 16,0-4 0-16,6 0 0 0,-6 0 0 0,7 0 0 0,0 0 0 0,-1 0 0 16,1 0 0-16,-1 0 0 0,8 0 0 0,-8 0 0 0,6 0 0 0,2 0 0 0,5-4 0 15,-5 4 0-15,4 0 0 0,-4 0 0 0,6-3 0 0,-1 3 0 0,7-4 0 16,-6 4 0-16,5-3 0 0,1 3 0 0,1-4 0 0,5 4 0 0,-6-4 0 0,7 1 0 15,-1 3 0-15,1-5 0 0,-1 1 0 0,8 4 0 0,-1-3 0 0,0 3 0 16,-7-4 0-16,14 1 0 0,-7-1 0 0,0 4 0 0,7-4 0 0,-1 1 0 16,1 3 0-16,-7-4 0 0,14 4 0 0,-8-3 0 0,1-1 0 0,5 4 0 15,-5-3 0-15,-1-1 0 0,8 4 0 0,-1-4 0 0,-7 0 0 0,8 4 0 0,-2-3 0 16,2 3 0-16,-1-4 0 0,0 0 0 0,0 1 0 0,0-1 0 0,1 4 0 0,-2-4 0 16,1 1 0-16,1-1 0 0,-2 0 0 0,2 4 0 0,5-3 0 0,-5-1 0 15,-2 0 0-15,2 4 0 0,-1-4 0 0,7 1 0 0,-8 3 0 0,2-3 0 16,-1 3 0-16,-1 0 0 0,2-4 0 0,-7 4 0 0,5-4 0 0,2 4 0 15,-8 0 0-15,1 0 0 0,-1 0 0 0,1 0 0 0,-1 0 0 0,1 4 0 0,-7-4 0 16,0 4 0-16,1-4 0 0,-1 3 0 0,-7-3 0 0,7 3 0 0,-7 1 0 0,-5 0 0 16,5 3 0-16,-6-3 0 0,1 0 0 0,-1-1 0 0,0 5 0 0,-7-5 0 15,7 1 0-15,-6 0 0 0,-7-1 0 0,6 5 0 0,-6-8 0 0,1 4 0 16,-2-1 0-16,-5 1 0 0,6-4 0 0,-6 3 0 0,-1-3 0 0,0 0 0 16,-6 0 0-16,6 0 0 0,-6 0 0 0,8 0 0 0,-8-3 0 0,0-4 0 0,0-1 0 15,-8 1 0-15,8-4 0 0,0 0 0 0,-6-4 0 0,6 1 0 0,-6-5 0 0,6 1 0 16,-6-1 0-16,-1-3 0 0,0 0 0 0,1 1 0 0,-1-5 0 0,1 4 0 15,0 0 0-15,-2 0 0 0,2 0 0 0,0 4-449 0,-1-1-227 0,1 1-158 16,-7 4 5-16,6 3 32 0,1-5 44 0,-8 6 46 0,8 2 59 0,-7 1 57 16,6 0 60-16,-5 3 63 0,-1 0 90 0,-1 4 93 0,2 0 94 0,-2 0 137 0</inkml:trace>
  <inkml:trace contextRef="#ctx0" brushRef="#br0" timeOffset="4216.46">12602 12309 0 0,'-6'-4'87'0,"0"0"150"0,6 1 62 0,-6 3 51 16,-2-4 45-16,2 4 46 0,6 0 46 0,-6 0 40 0,-1 0 40 0,7 4 33 16,-6-4 32-16,-1 7 31 0,0-3 26 0,7 3-201 0,-6 0-251 0,0 2-37 15,6 1-11-15,-6-2-10 0,6 6-12 0,-8-3-18 0,8 4-19 0,-6-4-14 16,6 3-14-16,-6 1-8 0,6-1-5 0,-7 4-12 0,7-2-77 0,-6-2 0 0,6 5 0 16,-7-5 0-16,7 1 0 0,-7-1 0 0,7 1 0 0,-6 0 0 0,6-1 0 15,0 0 0-15,-6 2 0 0,6-5 0 0,-7 3 0 0,7-3 0 0,0 0 0 0,0 4 0 16,0-4 0-16,0 0 0 0,0 0 0 0,0 0 0 0,0-1 0 0,0 2 0 15,0-1 0-15,0-4 0 0,7 4 0 0,-7 0 0 0,6-3 0 0,-6-1 0 0,6 0 0 16,-6 1 0-16,7-1 0 0,0 0 0 0,-1 0 0 0,1-3 0 0,-1 0 0 16,0-1 0-16,8 1 0 0,-8 0 0 0,7-1 0 0,-6-3 0 0,6 0 0 15,-1 4 0-15,2-8 0 0,-2 4 0 0,8 0 0 0,0-3 0 0,-7 3 0 0,7-4 0 16,-1 0 0-16,7 4 0 0,-6-3 0 0,6-1 0 0,-1 0 0 0,1 1 0 16,-6-5 0-16,13 5 0 0,-7-1 0 0,0 1 0 0,7-1 0 0,-1 0 0 0,-6 4 0 15,7-3 0-15,-1-1 0 0,1 0 0 0,-1 4 0 0,1-3 0 0,0 3 0 16,-1 0 0-16,1-4 0 0,5 4 0 0,-5 4 0 0,0-4 0 0,0 0 0 15,6 3 0-15,-7-3 0 0,1 4 0 0,-1-4 0 0,1 4 0 0,5-1 0 0,-5 1 0 16,0 0 0-16,-7-1 0 0,6 1 0 0,1 3 0 0,-1-3 0 0,-6-1 0 0,7 1 0 16,-7 3 0-16,0-3 0 0,1 0 0 0,-1-1 0 0,0 1 0 0,-7 3 0 15,7-3 0-15,-6 0 0 0,-1-1 0 0,1 1 0 0,0-4 0 0,-1 5 0 16,1-2 0-16,-8-3 0 0,2 3 0 0,-2-3 0 0,2 3 0 0,-1-3 0 16,-7 0 0-16,7 0 0 0,-6 5 0 0,-1-5 0 0,7 0 0 0,-6 0 0 0,-7 0 0 15,6 0 0-15,1-5 0 0,-7 5 0 0,6 0 0 0,-6 0 0 0,0 0 0 16,7-3 0-16,-7 3 0 0,0 0 0 0,0-3 0 0,6 0 0 0,-6-2 0 0,0 1 0 15,0-3 0-15,0 0 0 0,0-1 0 0,0-3 0 0,0 0 0 0,0-3 0 16,0-4 0-16,0 3 0 0,0-3 0 0,0-5 0 0,-6 1 0 0,6 0 0 16,0-3 0-16,0-1 0 0,0 1 0 0,0 2 0 0,-7-2 0 0,7 3 0 0,0-4 0 15,0 5 0-15,0 2 0 0,0-2 0 0,0 5 0 0,0-2 0 0,0 3 0 16,0 4 0-16,0 0 0 0,0 1 0 0,0 2 0 0,0 5 0 0,0-5 0 0,0 5 0 16,0-1 0-16,0 4 0 0,0-4 0 0,0 4 0 0,0 0 0 0,0 0 0 15,0 0-70-15,0 0-643 0,0 0-76 0,0 0-58 0,0 0 23 0,0 0 35 16,0 0 47-16,-6-4 47 0,6 4 67 0,-7-3 66 0,7-1 68 0,-6 1 71 15,6 3 98-15,-7-4 103 0</inkml:trace>
  <inkml:trace contextRef="#ctx0" brushRef="#br0" timeOffset="8667.04">7745 7304 0 0,'-8'-7'147'0,"2"3"174"0,0-3 85 0,6 0 66 16,-7 3 57-16,1-3 52 0,-1 3 48 0,1 1 42 0,6-5 42 0,-7 5 41 16,1-1 41-16,-1 0 34 0,0 1 38 0,7-1-390 0,-6 0-477 0,0 1 0 15,6-1 0-15,-7 0 0 0,7 1 0 0,-7-1 0 0,7 4 0 0,0-4 0 0,0 1 0 16,-6 3 0-16,6-4 0 0,0 4 0 0,0 0 0 0,0 0 0 0,0-3 0 0,6 3 0 16,-6 0 0-16,7 0 0 0,-7 0 0 0,7 0 0 0,-1 3 0 0,0-3 0 15,8 0 0-15,-1 4 0 0,-7-1 0 0,14 1 0 0,-8 0 0 0,8 3 0 16,0 0 0-16,-1 4 0 0,7-3 0 0,-6 3 0 0,13 3 0 0,-7 1 0 0,0 3 0 15,7 1 0-15,-1-1 0 0,1 4 0 0,5 0 0 0,-5 0 0 0,6 3 0 16,1 1 0-16,-2 0 0 0,7 0 0 0,-5 3 0 0,5 0 0 0,2 1 0 16,-2-1 0-16,0 0 0 0,7 0 0 0,-6 1 0 0,6-1 0 0,0 0 0 0,-6 1 0 15,6-1 0-15,0-4 0 0,0 6 0 0,0-6 0 0,0 0 0 0,7 4 0 0,-7-3 0 16,0-4 0-16,0 4 0 0,1-4 0 0,-2 3 0 0,1-3 0 0,1 0 0 16,-2 0 0-16,2 0 0 0,-1-3 0 0,-7 3 0 0,8 0 0 0,-1-4 0 15,-7 0 0-15,8 0 0 0,-8 1 0 0,7-1 0 0,-7 1 0 0,1 2 0 16,-1-6 0-16,8 3 0 0,-7 1 0 0,-1-1 0 0,-6 1 0 0,7-1 0 0,-7 0 0 15,7 0 0-15,-7 1 0 0,-1-1 0 0,1 0 0 0,1 0 0 0,-1 2 0 0,-7-3 0 16,1 1 0-16,-1-3 0 0,1 3 0 0,-1 1 0 0,-5-5 0 0,-1 5 0 16,0-4 0-16,-7 0 0 0,7-1 0 0,-6 0 0 0,0-3 0 0,-7 4 0 15,-1-4 0-15,2 0 0 0,-2 0 0 0,2-4-498 0,-8 0-336 0,1 1-38 16,-1-1 25-16,-6-3 34 0,0 4 41 0,0-8 46 0,-6 4 60 0,-1-4 65 0,1-4 76 16,-8-1 81-16,2-2 110 0,-8 0 116 0</inkml:trace>
  <inkml:trace contextRef="#ctx0" brushRef="#br0" timeOffset="9466.41">10877 6381 0 0,'0'-7'161'0,"-7"0"171"16,1 0 77-16,6 3 61 0,-6-3 52 0,6 3 42 0,-8-3 43 0,8 3 32 0,-6 0 31 15,6 1 22-15,0-1 21 0,-6-1 23 0,6 5 20 0,-6-2-267 0,6 2-322 16,0 0-40-16,0 0 1 0,0 0-119 0,0 0-9 0,0 0 0 0,6 0 0 15,-6 2 0-15,6-2 0 0,0 5 0 0,2-1 0 0,-2-1 0 0,7 5 0 0,0-5 0 16,0 5 0-16,0-1 0 0,0 0 0 0,0 1 0 0,7 2 0 0,-1-2 0 16,0 3 0-16,1 0 0 0,6 3 0 0,-7-3 0 0,8 3 0 0,-1 6 0 15,0-6 0-15,6 4 0 0,-5 1 0 0,5 3 0 0,-6 0 0 0,7-1 0 0,-1 2 0 16,1 2 0-16,-1-3 0 0,1 4 0 0,-1-1 0 0,1 1 0 0,-1 4 0 16,1-5 0-16,-1 1 0 0,1-1 0 0,-1 1 0 0,2-1 0 0,-2 1 0 15,7 0 0-15,-6-4 0 0,-1 3 0 0,1-3 0 0,-1 1 0 0,1-1 0 0,6 0 0 16,-7 0 0-16,2-1 0 0,4 1 0 0,-5-3 0 0,-1 3 0 0,7-4 0 0,-6 0 0 15,-1 4 0-15,8-3 0 0,-7-1 0 0,-1 0 0 0,7 0 0 0,-7 1 0 16,7-1 0-16,-6 1 0 0,-1-1 0 0,1-3 0 0,7 3 0 0,-8 0 0 16,1 0 0-16,5-2 0 0,-5 1 0 0,-1 1 0 0,1-3 0 0,-1 4 0 0,1-1 0 15,-1 0 0-15,1-3 0 0,0 4 0 0,-7-1 0 0,6 0 0 0,-6 0 0 16,7 1 0-16,-7-1 0 0,0-3 0 0,0 2 0 0,7 1 0 0,-7 2 0 0,0-2 0 16,-7 0 0-16,8 0 0 0,-1 1 0 0,0-1 0 0,-7-3 0 0,7 3 0 15,-6 1 0-15,6-1 0 0,-7 0 0 0,7 0 0 0,-6-3 0 0,6 3 0 16,-7-3 0-16,1 4 0 0,6-5 0 0,-7 4 0 0,1-3 0 0,0 0 0 15,-1 3 0-15,1-4 0 0,0 1 0 0,-1 0 0 0,1-1 0 0,0 2 0 0,-2-6 0 16,-4 5 0-16,5 0 0 0,-5-4 0 0,4 3 0 0,-4 1 0 0,-1-4 0 0,0 3 0 16,6-3 0-16,-5 1 0 0,-2 2 0 0,-5-3 0 0,6 0 0 0,0 0 0 15,0 0 0-15,-6-4 0 0,5 4 0 0,-5-3 0 0,6 3 0 0,-6-4 0 16,-1 0 0-16,0 1 0 0,1-5 0 0,0 4 0 0,-1 0 0 0,0-3 0 16,2 4 0-16,-8-4 0 0,6 0 0 0,0-1 0 0,-6 4 0 0,7-3 0 0,-7 0 0 15,0-1 0-15,6 1 0 0,-6-4-553 0,0 4-191 0,0-4-106 0,0 7 14 0,0-3 34 16,-6-1 43-16,6 1 47 0,-7-4 63 0,7 4 65 0,-6-4 67 0,0 3 71 15,-2-3 98-15,2 0 99 0,0-3 113 0,-8-1 130 0</inkml:trace>
  <inkml:trace contextRef="#ctx0" brushRef="#br0" timeOffset="10450.09">16289 6572 0 0,'0'-11'135'0,"0"4"168"0,0-1 76 15,0 1 58-15,0 0 49 0,0 3 45 0,0 0 41 0,0-3 32 0,0 7 33 0,0-4 27 16,0 1 25-16,0 3 29 0,0-4 28 0,0 4-245 0,-6 0-298 0,6 0-49 15,0 0-15-15,0 4-12 0,0-4-11 0,0 3-66 0,0 5-50 0,0-5 0 0,6 5 0 16,-6 3 0-16,0-4 0 0,0 4 0 0,0 3 0 0,6-3 0 0,-6 5 0 16,0 2 0-16,7 0 0 0,-7 0 0 0,0 4 0 0,0 0 0 0,7 0 0 15,-7 4 0-15,0-1 0 0,0-3 0 0,0 4 0 0,0 0 0 0,6-5 0 16,-6 6 0-16,0-6 0 0,0 1 0 0,0 0 0 0,0-3 0 0,0 3 0 0,0-5 0 16,0-1 0-16,0-2 0 0,0 1 0 0,0-4 0 0,0 0 0 0,0-4 0 15,0 4 0-15,0-7 0 0,0 3 0 0,0-3 0 0,0-1 0 0,0 1 0 0,0 0 0 16,7-4 0-16,-7 4 0 0,6-4 0 0,-6 3 0 0,7-3 0 0,-1 0 0 15,1 0 0-15,-1 0 0 0,8 0 0 0,-2 0 0 0,1-3 0 0,0 3 0 16,0 0 0-16,7 0 0 0,-7-4 0 0,13 4 0 0,-6 0 0 0,6-4 0 0,-7 4 0 16,7-4 0-16,7 4 0 0,-7-3 0 0,6 3 0 0,-6-4 0 0,7 4 0 15,-1-4 0-15,7 4 0 0,-6-3 0 0,-1 3 0 0,8 0 0 0,-1-4 0 0,-7 4 0 16,7-3 0-16,-6 3 0 0,7-4 0 0,-8 4 0 0,7-4 0 0,-7 4 0 16,7 0 0-16,-6-3 0 0,-1 3 0 0,8 0 0 0,-8 0 0 0,1 0 0 15,-1 0 0-15,1 0 0 0,-1 3 0 0,1-3 0 0,-7 0 0 0,7 0 0 0,-1 4 0 16,-6-4 0-16,1 0 0 0,5 4 0 0,-6-4 0 0,0 0 0 0,0 0 0 15,-6 0 0-15,6-4 0 0,-7 4 0 0,7-4 0 0,-6 4 0 0,-1-3 0 0,-6-1 0 16,7-3 0-16,-1 3 0 0,-5-3 0 0,-2-1 0 0,1 1 0 0,1-4 0 16,-2 0 0-16,-4-1 0 0,4 2 0 0,-6-1 0 0,8-3 0 0,-8-1 0 15,1 0 0-15,-1 0 0 0,0-3 0 0,-6 4 0 0,8-6 0 0,-2 6 0 0,-6-4 0 16,6 0 0-16,-6-1 0 0,0 5 0 0,0-4 0 0,0 3 0 0,6-3 0 16,-6 4 0-16,0-6 0 0,0 6 0 0,-6-5-29 0,6 5-822 0,0-1-20 0,0 0 8 15,0 1 33-15,0-1 36 0,0 0 47 0,0 1 50 0,0-1 67 0,0 1 71 16,0-1 78-16,-6 0 80 0,6 4 113 0,0-3 138 0</inkml:trace>
  <inkml:trace contextRef="#ctx0" brushRef="#br0" timeOffset="11099.31">18796 6594 0 0,'-6'0'178'16,"-1"0"170"-16,7 0 69 0,0 0 55 0,-6 0 49 0,6 0 44 0,-6 3 42 0,6-3 38 15,-7 5 36-15,7-5 32 0,-7 4 31 0,7-1 27 0,0 0 28 16,0 5-291-16,0-5-349 0,0 8-96 0,0-4-63 0,0 5 0 0,-6-1 0 0,6 3 0 16,0 1 0-16,0 3 0 0,0-3 0 0,0 7 0 0,-6-4 0 0,6 4 0 0,0 0 0 15,0 1 0-15,0 2 0 0,0-4 0 0,0 2 0 0,6-2 0 0,-6 2 0 16,0-5 0-16,0 1 0 0,6-1 0 0,-6-1 0 0,0-1 0 0,7-2 0 15,0 1 0-15,-7-4 0 0,6 0 0 0,0 0 0 0,-6-4 0 0,7 0 0 16,-1 1 0-16,1-1 0 0,0-3 0 0,-1 3 0 0,0-3 0 0,8-1 0 0,-8 1 0 16,7 0 0-16,0-1 0 0,0 1 0 0,1-4 0 0,4 4 0 0,-4-1 0 0,5-3 0 15,1 3 0-15,0-3 0 0,-1 6 0 0,7-6 0 0,-6 3 0 0,6 0 0 16,-1-3 0-16,8 4 0 0,-7-4 0 0,6 4 0 0,-5-1 0 0,5-3 0 16,1 4 0-16,-1 0 0 0,1-4 0 0,6 3 0 0,-6-3 0 0,6 4 0 15,0-4 0-15,0 0 0 0,0 3 0 0,0-3 0 0,0-3 0 0,1 3 0 0,-2 0 0 16,8-4 0-16,-7 4 0 0,0 0 0 0,0-3 0 0,0-1 0 0,1 0 0 0,-2 4 0 15,1-3 0-15,-6-1 0 0,7 0 0 0,-2 1 0 0,-5 0 0 0,-1-6 0 16,1 6 0-16,-1-5 0 0,-5 5 0 0,5-5 0 0,-6 1 0 0,0 0 0 16,1-4 0-16,-8 0 0 0,7 0 0 0,-6 0 0 0,-1-4 0 0,1 1 0 15,-1-1 0-15,-6-4 0 0,7 1 0 0,-7 0 0 0,-1 0 0 0,2-1 0 0,-2-3 0 16,2 4 0-16,-8-5 0 0,7 5 0 0,-6-3 0 0,-1 2 0 0,1 1 0 0,-1-1 0 16,0 1 0-16,2 4 0 0,-8-1 0 0,6 0 0 0,-6 4 0 0,6 0 0 15,-6 0 0-15,0 0 0 0,7 4 0 0,-7-4 0 0,0 4 0 0,0 0-551 16,0-1-284-16,6 1-37 0,-6 3 25 0,0-3 34 0,0 0 43 0,7-1 46 0,-7 2 63 15,0-3 66-15,6 2 79 0,-6 3 81 0,0-3 112 0,7 3 114 0</inkml:trace>
  <inkml:trace contextRef="#ctx0" brushRef="#br0" timeOffset="11667.03">21708 6579 0 0,'0'-4'203'16,"-7"1"175"-16,7 3 74 0,-6-4 61 0,6 4 54 0,0 0 42 0,-7 0 42 16,7 4 31-16,-6-1 32 0,6 1 29 0,-7 0 25 0,7 7 30 0,-6-3 26 15,6 6-535-15,-6-3-289 0,6 7 0 0,0-3 0 0,-8 7 0 0,8-4 0 16,0 4 0-16,0 4 0 0,-6-1 0 0,6 1 0 0,0 3 0 0,0 1 0 0,0-2 0 15,0 2 0-15,-6 0 0 0,6-1 0 0,0 0 0 0,0 1 0 0,0-1 0 0,0 0 0 16,0-3 0-16,0-1 0 0,0 0 0 0,0 2 0 0,0-5 0 0,0 0 0 16,0 0 0-16,6 0 0 0,-6-4 0 0,0 1 0 0,6-5 0 0,-6 4 0 15,8-3 0-15,-2 0 0 0,0-4 0 0,1 0 0 0,6-1 0 0,-7 1 0 0,7-3 0 16,1-1 0-16,-2 0 0 0,8 2 0 0,-1-7 0 0,1 2 0 0,6 0 0 16,-7-4 0-16,7 0 0 0,7 0 0 0,-7-4 0 0,7 0 0 0,-1 4 0 0,8-7 0 15,-8 3 0-15,7 1 0 0,0-5 0 0,0 1 0 0,7 0 0 0,-7 3 0 16,7-3 0-16,-7 0 0 0,6 3 0 0,-5-3 0 0,5 3 0 0,1-3 0 15,-7 3 0-15,6 0 0 0,-6 1 0 0,0 3 0 0,6-4 0 0,-5 4 0 0,-7 0 0 16,5 0 0-16,1 0 0 0,-6 0 0 0,-1 4 0 0,1-1 0 0,-1-3 0 16,2 4 0-16,-9 0 0 0,1-1 0 0,0 5 0 0,1-5 0 0,-1 1 0 0,-7 0 0 15,7-1 0-15,-6 1 0 0,0-4 0 0,-8 3 0 0,8-3 0 0,-7 0 0 16,7-3 0-16,-8 3 0 0,1-4 0 0,1-3 0 0,-8 0 0 0,8-1 0 0,-2-3 0 16,-6 0 0-16,1-3 0 0,0-1 0 0,-1-4 0 0,1 1 0 0,-1 0 0 15,0-4 0-15,-6 0 0 0,8-4 0 0,-8 1 0 0,6-1 0 0,-6 1 0 0,0-5 0 16,6 5 0-16,-6-5 0 0,0 0 0 0,0 1 0 0,0 0 0 0,0 0 0 15,0-4 0-15,0 3 0 0,0 1 0 0,0 0 0 0,0 0 0 0,6-4 0 16,-6 3 0-16,0 1 0 0,0 0 0 0,0 0 0 0,8 0 0 0,-8 2 0 16,0 2 0-16,0-4 0 0,6 7 0 0,-6-4 0 0,0 3 0 0,0 2-2 15,0-1-549-15,-6 7-142 0,6-3-72 0,0 4-56 0,0 3 29 0,-8 0 42 0,2 3 54 0,6 5 59 16,-6-1 58-16,0 4 58 0,-8 0 74 0,8 7 75 0,-7-3 80 0,-1 7 86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25:25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15019 6895 0 0,'0'-5'197'0,"7"-1"181"15,-7 1 87-15,0 5 70 0,0-3 65 0,0-1 55 0,0 4 54 0,0 0 41 0,0-4 39 16,0 4 33-16,0-3 32 0,0 3 28 0,0 3-327 0,0 1-555 0,0-4 0 15,-7 0 0-15,7 0 0 0,0 0 0 0,0 0 0 0,-6 0 0 0,6-4 0 16,-7 4 0-16,7 0 0 0,-7-3 0 0,7-1 0 0,-6 4 0 0,6-3 0 0,-6-1 0 16,-1 1 0-16,7-1 0 0,-7 4 0 0,1-8 0 0,0 5 0 0,6 0 0 15,-7-2 0-15,0 2 0 0,1-1 0 0,-1-3 0 0,1 3 0 0,0 0 0 0,-2 1 0 16,2-1 0-16,0 0 0 0,0 0 0 0,-1-2 0 0,0 2 0 0,1 0 0 16,-7 0 0-16,7 4 0 0,-2-3 0 0,2-1 0 0,0 1 0 0,0 3 0 15,-2-4 0-15,2 4 0 0,0 0 0 0,-1-3 0 0,1 3 0 0,-1 0 0 0,0 0 0 16,1 0 0-16,0 3 0 0,0-3 0 0,-2 0 0 0,8 4 0 0,-6-1 0 0,0 1 0 15,-1-1 0-15,7 5 0 0,-7-1 0 0,1 0 0 0,-1 4 0 0,1 0 0 16,6 5 0-16,-6-2 0 0,-1 4 0 0,0 1 0 0,1 3 0 0,0 3 0 16,-1 1 0-16,7 0 0 0,-7 6 0 0,1-2 0 0,-1 3 0 0,1 3 0 15,0 1 0-15,6 3 0 0,-8 0 0 0,2 1 0 0,6 2 0 0,-6 1 0 0,6 1 0 16,-6 2 0-16,6-3 0 0,0 4 0 0,-8-1 0 0,8 1 0 0,0-4 0 16,0 3 0-16,0-2 0 0,0-1 0 0,0-1 0 0,0-2 0 0,0-1 0 0,0 0 0 15,0-3 0-15,0-4 0 0,0 0 0 0,0 0 0 0,0-4 0 0,0-2 0 16,0 1 0-16,0-6 0 0,0 0 0 0,8 1 0 0,-8-5 0 0,0-1 0 15,0-1 0-15,0-5 0 0,0 0 0 0,0 0 0 0,0-1 0 0,0-2 0 0,0-5 0 16,0 1 0-16,0 0 0 0,0-1 0 0,0-3 0 0,0 0 0 0,0-3-392 0,-8-5-83 16,8 1-145-16,-6-1-146 0,6-2-9 0,-6-5 13 0,6 1 49 0,-7-5 55 15,1-3 48-15,6 0 52 0,-7-3 66 0,0-1 69 0,1-4 74 0,0 1 72 16,0 0 69-16,-2-4 95 0</inkml:trace>
  <inkml:trace contextRef="#ctx0" brushRef="#br0" timeOffset="228.51">14328 7312 0 0,'-6'-11'230'16,"6"3"189"-16,-6 1 94 0,6 0 72 0,-7 0 60 0,7-1 52 0,-6 5 45 15,6-1 42-15,-7 4 37 0,7-4 33 0,0 4 33 0,0 0 29 0,0 0-818 0,0 0-98 16,0 0 0-16,0 0 0 0,7 0 0 0,-1 0 0 0,1 4 0 16,-7-4 0-16,12 4 0 0,-4-4 0 0,4 3 0 0,1-3 0 0,-6 4 0 0,6 0 0 0,7-4 0 15,-8 3 0-15,8-3 0 0,-7 4 0 0,7-4 0 0,-1 4 0 0,0-4 0 16,1 0 0-16,-1 0 0 0,1 0 0 0,0-4 0 0,5 4 0 0,-5 0 0 15,0-4 0-15,6 1 0 0,-7 3-67 0,7-4-819 0,-6 0-5 0,-1 1 25 0,7 3 33 16,-6-4 39-16,7 0 45 0,-9 1 51 0,2-1 72 0,0 0 74 0,-1 1 80 0,1-1 84 16,-1 0 123-16,1 1 161 0</inkml:trace>
  <inkml:trace contextRef="#ctx0" brushRef="#br0" timeOffset="547.55">15253 6861 0 0,'0'0'222'0,"-6"-3"181"0,6 3 80 0,-6-4 67 0,6 4 59 0,0 0 53 0,0 0 49 16,0 0 44-16,0 0 40 0,0 0 36 0,0 0 34 0,0 0 32 0,0 4-489 15,0-4-408-15,0 0 0 0,0 0 0 0,0 3 0 0,0-3 0 0,0 0 0 16,6 4 0-16,0-4 0 0,-6 3 0 0,7-3 0 0,0 0 0 0,-1 4 0 0,0-4 0 16,8 0 0-16,-8 4 0 0,1-4 0 0,6 0 0 0,-7 3 0 0,7-3 0 15,-7 0 0-15,8 0 0 0,-1 0 0 0,0 0 0 0,-7 0 0 0,7 0 0 0,1 0 0 16,-2 0 0-16,-5 0 0 0,6 0 0 0,0 0 0 0,-7 0 0 0,8 0 0 16,-8 0-326-16,7 0-159 0,-6 0-116 0,-1 0-117 0,0 0-36 0,1 5-20 15,0-5 50-15,-1 2 57 0,-6-2 55 0,7 4 51 0,-7-4 64 0,0 0 64 16,-7 5 71-16,7-2 71 0,-6 1 69 0,-1 0 76 0</inkml:trace>
  <inkml:trace contextRef="#ctx0" brushRef="#br0" timeOffset="862.73">15293 6927 0 0,'-7'4'183'0,"0"0"180"0,7-1 90 0,-6 1 74 0,6 0 68 0,-6-1 58 16,6 1 53-16,-7 0 46 0,7-4 39 0,0 3 33 0,-7-3 31 0,7 4 26 16,0 0-273-16,0-4-608 0,0 3 0 0,-6 1 0 0,6-4 0 0,0 4 0 0,0-4 0 15,0 4 0-15,0-1 0 0,0 0 0 0,0 5 0 0,0-1 0 0,0 0 0 16,-6 4 0-16,6 1 0 0,0 2 0 0,-7 5 0 0,7-1 0 0,0 0 0 15,-6 4 0-15,6 4 0 0,-7 3 0 0,0 0 0 0,1 1 0 0,6 3 0 0,-6 3 0 16,-2 1 0-16,2 0 0 0,0-1 0 0,0 4 0 0,-1-3 0 0,0 3 0 16,-6 1 0-16,7-4 0 0,0-1 0 0,-2 1 0 0,2-1 0 0,0-4 0 0,-1 2 0 15,7-4 0-15,-6-1 0 0,-1-4 0 0,7 1 0 0,0-4 0 0,-6-3 0 16,6-1 0-16,0-4 0 0,0 5 0 0,6-8 0 0,-6 0 0 0,7-1 0 16,-7 1 0-16,6-2 0 0,1-2 0 0,-1-4 0 0,-6 4 0 0,14-3 0 0,-8 0 0 15,0-1 0-15,1 1 0 0,6-1 0 0,-6 1 0 0,5 0 0 0,-6-4 0 16,8 4 0-16,-8-4 0 0,8 3 0 0,-8-3 0 0,7 0 0 0,0 4 0 0,0-4 0 15,-7 0 0-15,8 0 0 0,-1 0 0 0,0 0 0 0,0-4-240 0,-1 4-493 16,2-3-67-16,-1 3-50 0,0-4 25 0,0 0 38 0,-1-3 52 0,2 3 56 16,-1-3 70-16,0 0 71 0,0-4 75 0,-7 4 77 0,8-5 92 0,-8 1 95 0</inkml:trace>
  <inkml:trace contextRef="#ctx0" brushRef="#br0" timeOffset="1280.95">15585 7503 0 0,'0'-15'233'0,"0"1"192"16,0-2 101-16,-6 5 72 0,6-3 59 0,0 3 46 0,0 0 40 0,-6 0 35 0,6 4 32 16,0-1 27-16,-6-3 23 0,6 8 24 0,0-5-747 0,-8 4-137 15,8 1 0-15,0-1 0 0,0 4 0 0,0 0 0 0,0 4 0 0,0 3 0 0,0 1 0 16,0-1 0-16,0 4 0 0,0 0 0 0,0 3 0 0,0 1 0 0,0 3 0 0,8 1 0 16,-8 3 0-16,0-1 0 0,0 5 0 0,0 0 0 0,0-1 0 0,-8 2 0 15,8 1 0-15,0-2 0 0,0 0 0 0,-6 0 0 0,6-5 0 0,0 2 0 0,-6-1 0 16,6-4 0-16,0 0 0 0,-7-3 0 0,7 0 0 0,0-5 0 0,0-2 0 15,-6-1 0-15,6 0 0 0,0-4 0 0,0 3 0 0,0-6 0 0,0 0 0 16,0-6 0-16,6 3 0 0,-6-4 0 0,0 0 0 0,7-4 0 0,-7 0 0 0,6-4 0 16,0 1 0-16,-6-1 0 0,8-3 0 0,-2-1 0 0,0-2 0 0,0-2 0 15,1-2 0-15,6 3 0 0,-6-4 0 0,-1 1 0 0,0 3 0 0,8-4 0 0,-8 4 0 16,1 0 0-16,0-1 0 0,5 2 0 0,-5 3 0 0,-1-1 0 16,1 4 0-16,-7 1 0 0,7 3 0 0,-1 0 0 0,0 4 0 0,-6-1 0 0,7 5 0 15,0-1 0-15,-7 4 0 0,6 0 0 0,-6 4 0 0,6-1 0 0,-6 5 0 0,0-1 0 16,7 4 0-16,-7 0 0 0,6 0 0 0,-6 7 0 0,7-3 0 15,-7 3 0-15,7 1 0 0,-1 2 0 0,0 1 0 0,-6 1 0 0,8-2 0 0,-2 5 0 0,-6-4 0 16,6 4 0-16,0-4 0 0,1 0 0 0,-7-1 0 0,7-2 0 0,-1 3 0 16,1-4 0-16,-7-3 0 0,6 0 0 0,0-1 0 0,2 1 0 0,-2-4 0 15,0-4 0-15,0 0 0 0,-6 1 0 0,8-2 0 0,-2 0 0 0,0-6 0 16,1 3 0-16,-1-6 0 0,1-3-629 0,0 3-234 0,-7 0 2 0,6-5 29 0,0-3 40 16,0 1 43-16,8-2 56 0,-8-2 58 0,1-1 63 0,-1 1 70 0,1-5 84 15,0 1 87-15,-7-1 102 0,6 5 144 0</inkml:trace>
  <inkml:trace contextRef="#ctx0" brushRef="#br0" timeOffset="1777.63">15918 6986 0 0,'0'-3'223'16,"0"-1"183"-16,0 0 84 0,0 4 66 0,0-4 57 0,0 4 46 0,0 0 41 15,0 0 32-15,0 0 30 0,0 0 32 0,0 0 30 0,0 0 31 0,0 0-278 16,0 0-577-16,6 0 0 0,-6 0 0 0,0 4 0 0,0-4 0 0,6 0 0 0,-6 0 0 16,8 0 0-16,-8 0 0 0,6 0 0 0,0 0 0 0,1 0 0 0,-1 0 0 15,1 0 0-15,0 0 0 0,-1 0 0 0,7 0 0 0,-6 0 0 0,5 0 0 0,-5 0 0 16,6 0 0-16,0 0 0 0,-7 0 0 0,8 0 0 0,-2 0 0 0,-5 0 0 15,6 4 0-15,-6-4 0 0,6 0 0 0,-6 4 0 0,5-1 0 0,-6-3 0 16,2 3 0-16,-2 1 0 0,7 4 0 0,-7-5 0 0,1 4 0 0,0 0 0 0,-7 1 0 16,6 0 0-16,0-1 0 0,-6 4 0 0,6-4 0 0,-6 4 0 15,8 4 0-15,-8-4 0 0,6 3 0 0,-6 5 0 0,0-5 0 0,0 5 0 0,6 3 0 16,-6-4 0-16,0 8 0 0,0-4 0 0,0 3 0 0,0 4 0 0,0-3 0 16,7 3 0-16,-7 5 0 0,0-5 0 0,0 5 0 0,0-2 0 0,0 1 0 0,0 3 0 15,7-3 0-15,-7 1 0 0,0-5 0 0,0 4 0 0,0 0 0 0,0-4 0 0,0 0 0 16,0 1 0-16,6-5 0 0,-6 1 0 0,0-4 0 0,0 4 0 0,0-8 0 15,-6 4 0-15,6-4 0 0,0 0 0 0,0-3 0 0,0 0 0 0,-7-5 0 0,7 6 0 16,0-5 0-16,0-1 0 0,-7 1 0 0,7-4 0 0,-6 1 0 0,6-1 0 16,-6-3 0-16,-2 3 0 0,8-3 0 0,-6 0 0 0,0-1 0 0,0-3 0 15,-1 4 0-15,-6-4 0 0,6 0 0 0,1-4 0 0,-8 1-25 0,2-1-872 16,6 0-2-16,-8-3 27 0,1 0 35 0,0-1 37 0,0-3 44 0,0 0 51 0,6 1 71 16,-5-6 75-16,-1 5 86 0,-1-3 92 0,2-1 124 0,5-3 161 0</inkml:trace>
  <inkml:trace contextRef="#ctx0" brushRef="#br0" timeOffset="2094.77">16348 7011 0 0,'0'-3'208'0,"0"-1"179"16,0 1 85-16,0-1 63 0,0 4 56 0,0-4 54 0,0 4 51 0,0 0 48 0,0 0 43 16,0 0 41-16,0 0 38 0,6 0 26 0,-6 0-352 0,6 0-540 0,-6 0 0 15,8 4 0-15,-8-4 0 0,6 0 0 0,0 0 0 0,1 4 0 0,-1-4 0 16,1 0 0-16,6 0 0 0,-7 3 0 0,8-3 0 0,-8 0 0 0,7 0 0 16,0 0 0-16,0 0 0 0,0-3 0 0,0 3 0 0,0 0 0 0,0-4 0 0,0 0 0 15,0 4 0-15,-6-4 0 0,5 1 0 0,2 0 0 0,-1 3 0 0,-7-4 0 0,7 0 0 16,-6 0 0-16,-1 1-166 0,0 3-250 0,2-4-47 0,-2 4-162 0,-6 0-164 15,0 0 14-15,0 0 39 0,0 0 48 0,0 0 52 0,0 4 47 0,0-1 47 16,0 5 68-16,-6-4 67 0,6 2 69 0,-8-2 64 0,2 4 77 0,0-5 121 0</inkml:trace>
  <inkml:trace contextRef="#ctx0" brushRef="#br0" timeOffset="2399.94">16465 7018 0 0,'-6'4'213'0,"6"0"189"0,0-4 95 0,-7 4 69 16,7 0 62-16,0-2 46 0,-7-2 40 0,7 5 37 0,0-1 30 0,0-4 35 15,-6 3 33-15,6 1 25 0,0 0-448 0,-6-1-426 0,6 5 0 0,0-5 0 0,0 8 0 16,0-3 0-16,0 3 0 0,0-1 0 0,0 5 0 0,0 3 0 0,0 1 0 16,0-1 0-16,0 4 0 0,6 4 0 0,-6-1 0 0,0 5 0 0,0-1 0 15,0 4 0-15,0 0 0 0,6 0 0 0,-6 3 0 0,0-2 0 0,0 2 0 0,0-2 0 16,0 1 0-16,0-1 0 0,0 2 0 0,0-3 0 0,0 0 0 0,0-3 0 16,0-1 0-16,0 0 0 0,0-3 0 0,0-4 0 0,0 0 0 0,0 0 0 0,0-4 0 15,0-3 0-15,7-1 0 0,-7-3 0 0,0 0 0 0,0 0 0 0,7 0 0 16,-7-7 0-16,0 3 0 0,6-3 0 0,-6 3 0 0,6-7 0 0,-6 4 0 15,7-1 0-15,-1-3 0 0,1 4 0 0,0-4 0 0,-7 0 0 0,6 0 0 0,0 4 0 16,1-4 0-16,0 0 0 0,5 0 0 0,-5 0 0 0,-1 0 0 0,1 0 0 16,6 0 0-16,-7 0 0 0,8 0 0 0,-8 0 0 0,7 0 0 0,-6 0 0 0,6-4 0 15,-1 4 0-15,-4 0 0 0,4-4 0 0,2 4 0 0,-2-3-472 0,1-1-413 16,1 1 1-16,-8-1 30 0,7 0 34 0,0-3 40 0,0 3 50 0,0-3 53 16,0 0 79-16,1-4 84 0,-2 3 101 0,-6-3 102 0,8 1 111 0,-8-2 147 0</inkml:trace>
  <inkml:trace contextRef="#ctx0" brushRef="#br0" timeOffset="3110.9">17005 7290 0 0,'0'-4'189'0,"6"-3"174"0,-6 7 78 0,0-4 63 0,8 4 58 0,-8 0 51 0,0 0 49 16,0 0 40-16,0 0 41 0,-8 4 33 0,8 0 31 0,0 3 28 0,0 4 27 15,0 0-730-15,0 4-132 0,0-1 0 0,0 1 0 0,0 3 0 0,0 1 0 16,-6 2 0-16,6 1 0 0,0 4 0 0,0 0 0 0,0 0 0 0,0 3 0 16,-6 0 0-16,6 1 0 0,0-1 0 0,0 0 0 0,0 0 0 0,0-3 0 0,-6-1 0 0,6 1 0 15,0-4 0-15,0-3 0 0,0-1 0 0,0 0 0 0,0-7 0 0,0 0 0 16,0 0 0-16,0-4 0 0,0 2 0 0,0-6 0 0,0-3 0 0,0 0 0 16,0 0 0-16,0-3 0 0,0-3 0 0,0-4 0 0,6 3 0 0,-6-4 0 15,6-4 0-15,-6 0 0 0,6-3 0 0,2 0 0 0,-8-4 0 0,12 0 0 0,-5 0 0 16,0-3 0-16,6-1 0 0,-7-4 0 0,8 5 0 0,-8-1 0 0,6 1 0 15,2-1 0-15,-1 4 0 0,0-4-37 0,0 8 2 0,-1-1 6 0,2 1 5 0,-1 3 8 16,-7 1 12-16,8 3 13 0,-2 4 20 0,-6-1 16 0,8 1 17 16,-8 3-62-16,8 4 0 0,-8 0 0 0,1 4 0 0,-1 0 0 0,0 3 0 0,1 0 0 15,0 4 0-15,-1 0 0 0,0 4 0 0,1-1 0 0,0 5 0 0,-7-1 0 16,6 1 0-16,-6 2 0 0,7 1 0 0,-1 1 0 0,-6-2 0 0,0 2 0 0,0-1 0 16,7-1 0-16,-7-2 0 0,0-1 0 0,6 0 0 0,-6-3 0 0,0-1 0 0,0-2 0 15,0-1 0-15,0-4 0 0,0 0 0 0,0-3 0 0,7 0 0 0,-7-1 0 16,0-3 0-16,0-3 0 0,0-1 0 0,6 0 0 0,-6-3 0 0,6-4 0 15,2 0 0-15,-2-4 0 0,-6-3 0 0,6 0 0 0,7-1 0 0,-6-3 0 16,-1 1 0-16,7-6 0 0,-7 2 0 0,8-1 0 0,-1-3 0 0,-6 4 0 0,5-1 0 16,1 0 0-16,1 0 0 0,-2 5 0 0,2 2 0 0,-8-3 0 0,7 8 0 0,-7-1 0 15,8 5 0-15,-8-2 0 0,8 4 0 0,-8 1 0 0,0 3 0 0,1 4 0 16,-1 0 0-16,1 4 0 0,-1 3 0 0,1 1 0 0,-1 0 0 0,0 2 0 16,2 5 0-16,-2-1 0 0,-6 1 0 0,6 4 0 0,1-1 0 0,0 0 0 0,-1 4 0 15,-6 1 0-15,6-2 0 0,-6 5 0 0,7-4 0 0,-1 4 0 0,-6-5 0 16,0 5 0-16,7-4 0 0,-7 0 0 0,7-4 0 0,-7 5 0 0,6-5 0 0,-6-1 0 15,6-1 0-15,-6-2 0 0,0 1 0 0,0-4 0 0,7-4-337 0,-7 4-332 16,7-3-91-16,-7-1-77 0,0-4 21 0,6-3 40 0,-6 0 51 0,0 0 54 16,6-3 68-16,-6-4 65 0,0-1 77 0,7-3 77 0,-7-3 83 0,6-1 83 15</inkml:trace>
  <inkml:trace contextRef="#ctx0" brushRef="#br0" timeOffset="3611.31">17924 6733 0 0,'0'5'206'16,"-7"-5"177"-16,7 0 78 0,0 2 53 0,-6-2 42 0,6 4 39 0,0-4 36 0,0 4 37 15,0-4 39-15,6 4 36 0,-6-4 34 0,0 4 26 0,0-4 21 0,7 3-501 16,-1-3-323-16,-6 4 0 0,7-4 0 0,0 3 0 0,-1-3 0 0,6 4 0 15,-4-4 0-15,4 3 0 0,-5-3 0 0,6 4 0 0,0-4 0 0,1 0 0 0,-2 4 0 16,-6-4 0-16,8 0 0 0,-1 0 0 0,-1 0 0 0,-4 0 0 0,4 0 0 16,-6 0 0-16,8-4 0 0,-8 4 0 0,1 0 0 0,6 0 0 0,-6 4 0 0,-1-4 0 15,0 0 0-15,-6 4 0 0,6-4 0 0,2 3 0 0,-2 0 0 16,-6 1 0-16,6 0 0 0,-6 3 0 0,7-3 0 0,-7 3 0 0,6-3 0 0,-6 3 0 0,7 1 0 16,-7 3 0-16,7-4 0 0,-7 0 0 0,6 4 0 0,-6 1 0 0,6-1 0 15,-6 0 0-15,0-1 0 0,6 5 0 0,-6-4 0 0,8 4 0 0,-8-1 0 0,0 4 0 16,6-3 0-16,-6 3 0 0,0 5 0 0,0-5 0 0,6 4 0 0,-6 0 0 15,0 4 0-15,0-5 0 0,0 9 0 0,7-5 0 0,-7 1 0 0,0 3 0 0,0 0 0 16,0 2 0-16,7-6 0 0,-7 8 0 0,0-4 0 0,0 0 0 0,0 1 0 16,6-1 0-16,-6 0 0 0,0 0 0 0,0-3 0 0,0-1 0 0,0 5 0 15,7-4 0-15,-7-1 0 0,0-3 0 0,0 0 0 0,6-1 0 0,-6 2 0 16,0-1 0-16,0-3 0 0,0-1 0 0,6 0 0 0,-6 0 0 0,0-4 0 16,0 6 0-16,0-6 0 0,0 1 0 0,0-4 0 0,0 3 0 0,0 1 0 0,0-4 0 15,0 4 0-15,-6-4 0 0,6-1 0 0,0 1 0 0,0 5 0 0,-6-6 0 0,6 1 0 16,-7 0 0-16,7 0 0 0,-6 0 0 0,6 0 0 0,-7 0 0 0,0 0 0 15,1 0 0-15,0 0 0 0,-2 1 0 0,2-6 0 0,0 6 0 0,-7-5 0 16,0 0-473-16,6-3-406 0,-5-1 1 0,-2 1 27 0,2-4 36 0,-2 4 40 0,-5-4 48 16,-1-4 54-16,8 0 79 0,-15 1 81 0,7-4 100 0,2 0 99 0,-9-1 100 15,7-2 142-15</inkml:trace>
  <inkml:trace contextRef="#ctx0" brushRef="#br0" timeOffset="4316.62">14987 8572 0 0,'0'-3'196'0,"6"-1"170"0,-6 0 74 0,0 0 59 0,6 4 49 0,-6-3 62 0,7-1 63 15,-7 4 51-15,7 0 51 0,-7-3 41 0,6 3 40 0,-6-4 31 0,7 4-86 16,-1 0-801-16,0 0 0 0,1 0 0 0,0 0 0 0,-1-4 0 0,8 4 0 16,-2 0 0-16,1 0 0 0,0 0 0 0,0 0 0 0,7-3 0 0,-1 3 0 0,1 0 0 15,0 0 0-15,-1 0 0 0,7 0 0 0,-6 0 0 0,6 0 0 0,0 0 0 0,-7 0 0 16,7-4 0-16,0 4 0 0,1 0 0 0,-1 0 0 0,-1 0 0 0,1-4 0 15,0 4 0-15,1 0 0 0,-7-3 0 0,5 3 0 0,1 0 0 0,-6-4 0 16,6 4 0-16,-7-4 0 0,1 4 0 0,0 0 0 0,-1 0 0 0,-6-3 0 16,6 3 0-16,1 0 0 0,-7 0 0 0,0 0 0 0,0 0 0 0,1 0 0 0,-2 3 0 15,-6-3 0-15,8 0 0 0,-8 4 0 0,1-4 0 0,-1 0 0 0,1 4 0 0,0-4 0 16,-1 0 0-16,-6 0 0 0,6 0 0 0,-6 0 0 0,6 3 0 0,-6-3 0 16,0 0 0-16,0 0 0 0,0 0 0 0,0 0 0 0,0 0 0 0,0 0 0 15,0 0 0-15,0-3 0 0,0 3-627 0,0-4-261 0,0 0 10 0,0 1 29 16,0-1 35-16,-6 0 39 0,6-3 50 0,0 7 53 0,0-4 80 0,0 1 85 0,0 3 107 15,0-4 109-15,0 4 131 0,0 0 147 0</inkml:trace>
  <inkml:trace contextRef="#ctx0" brushRef="#br0" timeOffset="6128.46">16719 8470 0 0,'0'0'113'0,"-6"4"164"0,6-4 75 0,-7 3 66 0,7 1 61 16,-7-4 51-16,7 3 46 0,0-3 41 0,-6 4 39 0,6-4 36 0,0 0 34 16,-7 4 35-16,7-4 34 0,0 0-228 0,0 0-281 0,0 0-54 0,0 0-118 15,0 0-114-15,0 0 0 0,0 0 0 0,0 0 0 0,0 0 0 0,0 3 0 16,0-3 0-16,0 0 0 0,7 0 0 0,-1 4 0 0,1-4 0 0,0 0 0 0,-1 4 0 15,0-4 0-15,1 3 0 0,6 1 0 0,0-4 0 0,0 4 0 0,0-4 0 0,1 3 0 16,4 1 0-16,2-4 0 0,-1 4 0 0,1-4 0 0,0 3 0 0,-1-3 0 16,1 0 0-16,6 4 0 0,0-4 0 0,-1 0 0 0,-5-4 0 0,13 4 0 15,-13 0 0-15,12-3 0 0,-5 3 0 0,-1 0 0 0,6-4 0 0,-7 4 0 0,9-4 0 16,-9 1 0-16,8 3 0 0,-7-4 0 0,6 0 0 0,1 4 0 0,-7-3 0 16,7 3 0-16,-7-4 0 0,6 4 0 0,-5-4 0 0,5 4 0 0,-6-3 0 15,7 3 0-15,-7 0 0 0,0-4 0 0,0 4 0 0,0 0 0 0,0 0 0 0,0 0 0 16,0 0 0-16,-6 0 0 0,5 0 0 0,-5 0 0 0,6 0 0 0,-6 0 0 15,-1 0 0-15,1 0 0 0,6 0 0 0,-7 0 0 0,1 0 0 0,-7 0 0 16,7 4 0-16,0-4 0 0,-8 0 0 0,8 0 0 0,-7 0 0 0,0 3 0 0,0-3 0 0,-1 0 0 16,2 4 0-16,-1-4 0 0,0 0 0 0,0 4 0 0,-7-4 0 0,8 0 0 15,-8 0 0-15,7 3 0 0,-6-3 0 0,6 0 0 0,-7 0 0 0,0 0 0 16,1 4 0-16,6-4 0 0,-7 0 0 0,1 0 0 0,0 0 0 0,-1 0 0 16,1 0 0-16,5 0 0 0,-12 0 0 0,14 0 0 0,-8 0 0 0,0 0 0 0,2 0 0 15,-8 0 0-15,6 0 0 0,0 0 0 0,1 0 0 0,-1 0 0 0,1 0 0 16,-7 0 0-16,6 0 0 0,-6 0 0 0,7 0 0 0,-7 0 0 0,6 0 0 0,-6 0 0 15,6 0 0-15,-6 0 0 0,0 0 0 0,0 0 0 0,0 0 0 0,0 0 0 16,0 0 0-16,0 0 0 0,0 0 0 0,0 0-123 0,0 0-634 0,0 0-114 16,0 4 9-16,-6-4 32 0,0 3 38 0,-1 1 43 0,1 0 54 0,6-4 57 15,-7 3 75-15,-6 1 76 0,7 0 105 0,0-1 104 0,-2 1 125 0,-4 0 142 0</inkml:trace>
  <inkml:trace contextRef="#ctx0" brushRef="#br0" timeOffset="13760.83">16094 9994 0 0,'0'-8'134'0,"0"5"168"0,6-5 76 0,-6 1 63 16,0 0 55-16,0 3 46 0,7-3 47 0,-7 3 45 0,0 0 42 0,0-3 42 0,0 3 43 15,0 4 39-15,0-3 38 0,0-1-249 0,0 4-303 0,0 0-279 0,0 0-7 16,0 0 0-16,0 0 0 0,0 0 0 0,0 0 0 0,0 0 0 0,0 0 0 16,0 0 0-16,0 0 0 0,0 0 0 0,0 4 0 0,0-4 0 0,0 3 0 0,0 5 0 15,6-5 0-15,-6 5 0 0,0-1 0 0,0 4 0 0,0 4 0 0,0-4 0 0,0 7 0 16,0 1 0-16,0-1 0 0,0 7 0 0,0 1 0 0,-6-1 0 0,6 5 0 16,0 3 0-16,0 4 0 0,0-5 0 0,-7 9 0 0,7-4 0 0,0 3 0 15,-6 0 0-15,6 0 0 0,-7 1 0 0,7-1 0 0,-7 0 0 0,7-4 0 0,-6 5 0 16,6-4 0-16,-6-1 0 0,6-2 0 0,-7-2 0 0,7 1 0 0,0-7 0 15,-7 3 0-15,7-3 0 0,0-4 0 0,0-4 0 0,0 0 0 0,0 1 0 0,0-5 0 16,0-3 0-16,0 0 0 0,0-4 0 0,0 1 0 0,0 0 0 0,0-4 0 16,7-4-28-16,-7 2-415 0,0-4-82 0,7 2-83 0,-7-4-92 0,6-1-82 15,0-2 35-15,-6 0 54 0,7 0 48 0,0-4 48 0,6 0 47 0,-7-4 47 0,1 4 78 16,0-3 78-16,-1-1 70 0,0-3 72 0,0-1 91 0,8 4 112 0</inkml:trace>
  <inkml:trace contextRef="#ctx0" brushRef="#br0" timeOffset="14163.03">16368 10650 0 0,'6'3'209'0,"-6"1"182"0,0 3 87 0,6-3 66 16,-6 3 60-16,0-3 44 0,0-1 39 0,0 5 34 0,7-5 34 0,-7 1 37 0,0-4 39 15,0 4 30-15,0-1-191 0,0 1-670 0,0 0 0 0,0-4 0 0,0 3 0 16,6-3 0-16,-6 0 0 0,7 0 0 0,-1 0 0 0,1 0 0 0,-1 0 0 16,0 0 0-16,2-3 0 0,-2 3 0 0,7-4 0 0,0 0 0 0,-7 1 0 0,7-1 0 15,1-3 0-15,-2 3 0 0,2-3 0 0,-2-4 0 0,1 3 0 0,1-2 0 16,-2-1 0-16,-4 0 0 0,4 0 0 0,1-4 0 0,0 4 0 0,-6-4 0 0,5 4 0 15,-4-4 0-15,-2 1 0 0,0 3 0 0,1-4 0 0,0 4 0 0,-1-3 0 16,-6 3 0-16,6-1 0 0,-6 1 0 0,0 0 0 0,0 0 0 0,0 1 0 16,-6 2 0-16,6-3 0 0,-6 4 0 0,-1 0 0 0,0-1 0 0,1 5 0 0,0-5 0 15,-8 4 0-15,8 1 0 0,-7 3 0 0,6-4 0 0,-6 8 0 0,1-4 0 0,-2 3 0 16,1 1 0-16,0 4 0 0,6 3 0 0,-5 0 0 0,-2 3 0 0,2-2 0 16,-2 5 0-16,1 1 0 0,1 2 0 0,-2-2 0 0,2 4 0 0,4-1 0 15,-4 1 0-15,5 0 0 0,1-3 0 0,-1 3 0 0,1 0 0 0,-1-4 0 16,7 0 0-16,-6 1 0 0,6-1 0 0,0-4 0 0,0 2 0 0,0-2 0 0,6 1 0 15,-6-4 0-15,7 0 0 0,-1 0 0 0,1 0 0 0,-1-4 0 0,1 4 0 0,-1-4 0 16,0 0 0-16,2 1 0 0,4-1 0 0,-5 0 0 0,6-3 0 0,-7 3 0 16,7-3 0-16,1 1 0 0,-2-5 0 0,2 3 0 0,-2-3 0 0,1 0 0 15,1 0 0-15,-2 0 0 0,2 0 0 0,5-3 0 0,-6-6 0 0,6 6-109 16,-5-5-408-16,6 1-72 0,-1 0-119 0,1-4-110 0,-8 3 23 0,8-2 41 0,-1-1 60 16,1 0 56-16,-6 0 58 0,4 0 58 0,-4-4 80 0,5 4 77 0,-5-3 74 15,-2 2 73-15,2 1 83 0,-2 0 119 0</inkml:trace>
  <inkml:trace contextRef="#ctx0" brushRef="#br0" timeOffset="14543.26">17045 10470 0 0,'6'-8'204'16,"-6"1"182"-16,7 0 87 0,-7 3 71 0,0 0 66 0,0 1 53 0,0-1 48 15,0 4 44-15,0 0 40 0,0 0 34 0,0 0 35 0,0 4 26 0,0-1-423 16,0 5-467-16,-7-1 0 0,7 0 0 0,0 5 0 0,-6-1 0 0,6 3 0 16,0 0 0-16,-7 5 0 0,7-1 0 0,0 1 0 0,-7 3 0 0,7 4 0 0,0-4 0 15,-6 3 0-15,6 4 0 0,0-3 0 0,-6-1 0 0,6 1 0 0,0 0 0 16,0 0 0-16,-8-5 0 0,8 5 0 0,0-8 0 0,0 1 0 0,0-1 0 0,0-3 0 15,0 0 0-15,0-5 0 0,0 1 0 0,0-3 0 0,8-5 0 0,-8 2 0 16,0-2 0-16,0-3 0 0,0-3 0 0,0-2 0 0,0 2 0 0,6-5 0 16,-6-3 0-16,0 1 0 0,6-5 0 0,-6 0 0 0,0 1 0 0,7-9 0 0,0 5 0 15,-7-4 0-15,6 0 0 0,1-3 0 0,-1-1 0 0,0-4 0 16,8 5 0-16,-8-1 0 0,0-3 0 0,1 4 0 0,6-6 0 0,-6 10 0 16,-1-5 0-16,8 1 0 0,-8 2 0 0,6 2 0 0,-4 3 0 0,-2-1 0 0,7 4 0 0,-7 1 0 15,1-1 0-15,0 4 0 0,-1 4 0 0,0 0 0 0,8-1 0 0,-14 5 0 16,6 3 0-16,0 0 0 0,1 3 0 0,0 1 0 0,-1 3 0 0,1 1 0 15,-1 3 0-15,0 0 0 0,1 3 0 0,-7 1 0 0,7 3 0 0,-1 1 0 0,0 3 0 16,1 0 0-16,0 3 0 0,-1 1 0 0,1-1 0 0,-1 5 0 0,-6-1 0 0,7 0 0 16,-1 1 0-16,1-1 0 0,-1 0 0 0,0 1 0 0,2-5 0 0,-2 4 0 15,0-7 0-15,1 5 0 0,-1-6 0 0,1-2 0 0,-1-1 0 0,1 1 0 16,-1-9 0-16,0 5 0 0,2-8 0 0,-2 0 0 0,0-3-147 0,1-1-671 0,0-3-28 16,-1 0-6-16,0-3 34 0,1-5 35 0,-1-2 51 0,1-1 51 0,0 0 65 15,-1-4 68-15,0-3 70 0,1 0 75 0,0-4 110 0,-7 0 121 0</inkml:trace>
  <inkml:trace contextRef="#ctx0" brushRef="#br0" timeOffset="15260.25">17553 9910 0 0,'6'-8'125'0,"-6"5"172"0,0-6 88 0,6 3 65 0,-6 2 58 16,0 0 50-16,0-3 46 0,0 3 44 0,7 1 40 0,-7-1 38 0,0 1 39 15,0 3 29-15,0-4 27 0,7 4-251 0,-7-4-318 0,0 4-252 0,0 0 0 0,0 0 0 16,0 0 0-16,6 0 0 0,-6 4 0 0,0-4 0 0,0 4 0 0,0-1 0 16,6 1 0-16,-6 3 0 0,0-3 0 0,0 3 0 0,0 3 0 0,0-1 0 0,0 2 0 15,0 0 0-15,8 3 0 0,-8-3 0 0,0 4 0 0,0 3 0 0,0-3 0 16,0-1 0-16,0 1 0 0,-8 2 0 0,8-1 0 0,0-1 0 0,0-1 0 16,0 1 0-16,-6 0 0 0,6-5 0 0,0 5 0 0,0-4 0 0,0-4 0 0,-6 4 0 15,6-2 0-15,0-3 0 0,0 2 0 0,0-4 0 0,0 3 0 0,0-4 0 16,0 1 0-16,0-4 0 0,0 0 0 0,0 0 0 0,0 0 0 0,0 0 0 0,0 0 0 15,0 0 0-15,0-4 0 0,0 1 0 0,6-1 0 0,-6 1 0 0,0-5 0 16,6 1 0-16,-6-1 0 0,8 1 0 0,-8-4 0 0,6 3 0 0,0-3 0 16,-6 0 0-16,7-3 0 0,-1-1-31 0,1 4-31 0,-1-3 5 0,1-1 5 15,-1-1 6-15,0 2 6 0,8 0 4 0,-8-1 1 0,1 1 4 0,0-1 2 0,-1 4 0 16,0-4 5-16,7 4 0 0,-6 1 4 0,0-1 6 0,-1 3 7 0,0 0 8 16,1 1 7-16,0 0 13 0,-1 3 13 0,0 1 20 0,1-1 20 0,-1 0 18 0,-6 4 16 15,7 4 14-15,0-4-99 0,-1 4-23 0,-6 3 0 0,6 0 0 0,2 0 0 16,-2 5 0-16,-6-5 0 0,6 8 0 0,0-1 0 0,-6 1 0 0,7 0 0 15,0 3 0-15,-7 0 0 0,6 0 0 0,-6 2 0 0,7-3 0 0,-1 2 0 0,-6-1 0 16,6-3 0-16,-6 3 0 0,8-4 0 0,-8 1 0 0,6 1 0 0,0-6 0 0,-6 1 0 16,6 0 0-16,-6-8-273 0,7 5-354 0,0-4-187 0,-7-1-10 0,6-3 21 15,1 0 42-15,-1-3 48 0,1-5 56 0,0 1 57 0,-1 0 55 0,0-4 56 16,0 0 79-16,8-1 80 0,-8-2 94 0,1-1 127 0</inkml:trace>
  <inkml:trace contextRef="#ctx0" brushRef="#br0" timeOffset="17176.81">17690 9469 0 0,'0'-3'136'0,"6"3"162"0,-6 0 67 0,0 0 67 16,6 0 65-16,-6 3 49 0,0-3 44 0,0 5 47 0,0-1 46 0,0-4 41 15,0 3 44-15,0 1 36 0,0 3 40 0,0-4-251 0,-6 5-319 0,6-5-274 16,0 4 0-16,-6 1 0 0,6 3 0 0,-7-4 0 0,0 8 0 0,1-4 0 0,0 4 0 16,-2-1 0-16,2 4 0 0,0 1 0 0,-7-1 0 0,6 1 0 0,-6 3 0 15,7-1 0-15,-8 1 0 0,2 1 0 0,5-1 0 0,-6 0 0 0,0-1 0 0,0 1 0 16,6 0 0-16,-5-3 0 0,-2-1 0 0,8 1 0 0,-7-5 0 16,7 1 0-16,-8-4-395 0,8 0-147 0,0 0-103 0,-2-4-79 0,8 0-64 0,-6-3 32 15,0 0 47-15,6-4 51 0,0 0 52 0,-7-8 52 0,7 5 51 0,0-8 80 0,0 3 79 16,0-6 74-16,7 3 76 0</inkml:trace>
  <inkml:trace contextRef="#ctx0" brushRef="#br0" timeOffset="17360.07">17591 9638 0 0,'14'-10'86'0,"-1"2"164"0,0 0 84 0,0 2 74 0,-7 1 72 15,8 2 55-15,-2-1 49 0,-5 4 46 0,6-4 45 0,-7 4 44 0,1 0 42 16,-1 4 40-16,8 0 38 0,-8-1-207 0,0 2-254 0,8-1-299 0,-8-2-79 16,7 6 0-16,-7-4 0 0,8 3 0 0,-8 0 0 0,8-3 0 0,-8 3 0 0,6 1 0 15,2-5 0-15,-8 5 0 0,7-1 0 0,1-3 0 0,-2 3 0 0,-6-3 0 16,8 3 0-16,-1-4 0 0,0 2 0 0,0-2 0 0,-7-3 0 0,8 3 0 0,-2-3 0 15,-5 4 0-15,6-4-44 0,-6 4-347 0,5-4-56 0,-4 0-101 0,-2 3-101 16,0-3-52-16,0 0-44 0,1 0 39 0,0 0 49 0,-1 4 45 0,-6-4 45 16,0 0 58-16,0 0 60 0,0 0 66 0,0 0 68 0,0 0 70 0,-6 0 75 15</inkml:trace>
  <inkml:trace contextRef="#ctx0" brushRef="#br0" timeOffset="17560.52">17852 9705 0 0,'-6'3'188'0,"6"0"180"0,-7 1 88 0,7 0 75 0,-7-1 72 0,7 5 58 15,0-5 54-15,-6 1 44 0,6-1 39 0,-6 5 34 0,6-4 36 0,0 4 28 0,-6-1-380 16,6 4-516-16,-8-4 0 0,8 3 0 0,-6 2 0 0,6-1 0 0,0 0 0 16,0 3 0-16,-6 1 0 0,6 3 0 0,0 0 0 0,0 1 0 0,-7 3 0 15,7 0 0-15,0 0 0 0,0 4 0 0,0 0 0 0,0-1 0 0,-7 1 0 16,7-1 0-16,0 1 0 0,7-4 0 0,-7 4 0 0,0-4 0 0,0 0 0 0,0-4 0 16,0 4 0-16,0-8 0 0,0 1-181 0,7-4-246 0,-7 0-44 0,0-3-165 15,0-2-169-15,6-6 16 0,-6 0 42 0,0 0 55 0,0-2 56 0,6-7 55 0,2-2 52 16,-8-3 73-16,6-1 72 0,0 1 59 0,-6-8 59 0,6 0 71 0,-6 0 124 15</inkml:trace>
  <inkml:trace contextRef="#ctx0" brushRef="#br0" timeOffset="17727">18165 9513 0 0,'6'0'238'15,"0"4"191"-15,2 0 94 0,-8 0 67 0,6-1 50 0,0 1 41 0,-6 3 35 16,0 1 24-16,7-1 21 0,-7 0 4 0,0 1 2 0,0-1-3 0,6 4-187 15,-6-4-577-15,0 0 0 0,0 2 0 0,7-2-132 0,-7 0-281 0,0-3-79 0,7 3-148 0,-1-4-149 16,0 1 10-16,0-1 32 0,2 1 49 0,-2 0 47 0,0-4 51 0,1 0 52 16,0 0 65-16,6 0 68 0,-7-4 80 0,0 4 79 0,1-7 85 0,6 3 129 15</inkml:trace>
  <inkml:trace contextRef="#ctx0" brushRef="#br0" timeOffset="18035.55">18491 9437 0 0,'0'-4'100'0,"0"4"155"0,0-4 67 15,-7 4 63-15,0 4 60 0,7-4 36 0,-6 0 27 0,0 4 18 0,-2-1 9 0,-4 1 14 16,5 3 9-16,-6-3 7 0,0 4 7 0,7 3-236 0,-8-4-278 0,2 4-63 16,-2 0-29-16,-5-1-44 0,6 5-42 0,0-4-5 0,0 4-3 0,0 0 12 15,0-1 10-15,0 1 12 0,0-1 10 0,-1 2 12 0,2-2 14 0,-1 1 21 0,0-1 23 16,6-3 30-16,-5 0 31 0,4 1 28 0,2-2 27 0,0 1 14 0,0-4 11 16,-1 0 2-16,7 1 1 0,-7-4 10 0,1 0 12 0,6 0 10 0,0-1 11 15,0 1-3-15,0-4-2 0,0 0-10 0,0 0-13 0,0 3-8 0,6-3-14 0,-6 0 0 16,7-3 1-16,-7 3 5 0,7 0 9 0,-1 0-6 0,6-4-6 0,-4 4-101 15,-2-3-25-15,7 3 0 0,0-4 0 0,-6 0 0 0,5 0 0 0,2 0 0 16,-2 0 0-16,8 1 0 0,-7-4 0 0,0 3 0 0,6 0 0 0,-5-3 0 0,-1 3 0 16,-1-2 0-16,8 1 0 0,-6 2 0 0,-2-4 0 0,8 3 0 0,-7-3 0 15,-1 3-18-15,2 0-242 0,-8 1-40 0,8-2-41 0,-2 5-37 0,-5-3-37 16,6 0-139-16,-6 3-147 0,-7 0 8 0,6-4 28 0,0 4 36 0,-6 0 39 16,0 4 47-16,0-4 47 0,0 0 66 0,0 0 66 0,0 0 59 0,0 0 58 0,0 0 62 0,-6 3 108 15</inkml:trace>
  <inkml:trace contextRef="#ctx0" brushRef="#br0" timeOffset="18282.7">18347 9360 0 0,'-6'-7'203'0,"6"-1"179"0,-7 1 87 0,7 3 63 0,0-2 51 16,-7-3 46-16,7 6 42 0,0 0 42 0,0-2 43 0,-6 5 33 0,6 0 35 15,0 0 25-15,0 5-58 0,0-2-791 0,0 3 0 0,0 3 0 0,0 2 0 16,0 3 0-16,0 1 0 0,6 0 0 0,-6 3 0 0,7 4 0 0,-7 3 0 0,7 2 0 15,-7-2 0-15,6 4 0 0,1 4 0 0,-7-4 0 0,6 5 0 0,0-2 0 16,-6 1 0-16,7 0 0 0,0 1 0 0,-7-5 0 0,6 0 0 0,-6 0 0 16,6-3 0-16,-6 0 0 0,8-4 0 0,-8-1 0 0,0 1 0 0,6-3 0 0,-6-5 0 15,0 1 0-15,0-4-18 0,0 0-253 0,0-5-32 0,0 3-43 0,0-2-41 16,0-3-17-16,0-4-13 0,0 0-57 0,0 0-60 0,0 0-57 0,0 0-51 0,0-4 26 16,0 0 36-16,0-8 63 0,6 6 63 0,-6-5 54 0,0 0 52 15,0 0 59-15,7-4 58 0,-7 1 45 0,6-1 48 0</inkml:trace>
  <inkml:trace contextRef="#ctx0" brushRef="#br0" timeOffset="18544.04">18451 9770 0 0,'0'-7'51'0,"0"0"137"0,-6-1 61 16,6 4 45-16,-7 0 39 0,7 1 31 0,-6 3 29 0,-1-4 23 0,1 4 24 0,-1 4 25 16,1-4 28-16,-8 3 27 0,8 5 31 0,-7 0-160 0,6-1-193 0,-5 4-37 15,-1-4-11-15,-1 4-8 0,2 0-6 0,5 0 0 0,-6 0 0 16,0 0 2-16,0 4 5 0,6-1-6 0,-5 1-7 0,-2-1-9 0,8 2-10 0,0-2-9 0,-1 1-10 16,0-1-4-16,1 1-3 0,-1-4-7 0,7 0-8 0,-6 0-1 0,6 0-3 15,0 0 1-15,0 0 2 0,0-5 8 0,0 3 5 0,0-2 9 0,0 0 9 16,6-3-32-16,-6 3-68 0,7-3 0 0,-7 0 0 0,6-1 0 0,1-3 0 15,0 4 0-15,-1 0 0 0,0-4 0 0,0 0 0 0,2 0 0 0,4 0 0 16,-5 0 0-16,6 0 0 0,0-4 0 0,-7 4 0 0,8-4 0 0,-2 4 0 0,2-3 0 0,-1-1 0 16,-1 0 0-16,8 1 0 0,-6-1 0 0,-2-3 0 0,1 3 0 0,0 0 0 15,0-2 0-15,1 0 0 0,-2 0 0 0,2 3-90 0,-2-5-251 0,1 4-27 16,-6-3-23-16,6 0-25 0,-7 3 15 0,1-3 18 0,6 3-63 0,-13 0-69 16,7 1-50-16,-1 3-42 0,0-4 31 0,-6 0 39 0,0 4 58 0,0 0 56 0,0 0 48 15,0 0 45-15,0 0 47 0,-6 4 47 0,0-4 33 0,-1 0 41 0</inkml:trace>
  <inkml:trace contextRef="#ctx0" brushRef="#br0" timeOffset="18793.55">18392 10063 0 0,'-12'4'26'0,"5"0"120"0,0-1 47 0,1-3 44 16,0 4 45-16,-1-4 43 0,1 0 43 0,-1 0 42 0,0 0 43 15,7-4 53-15,-6 1 60 0,0 3 40 0,6-4 39 0,-7 0-137 0,7 1-167 0,-7 3-27 0,7-4-4 16,0 4-26-16,-6-4-30 0,6 4-32 0,0 0-32 0,-6-3-27 16,6 3-27-16,0 3-43 0,0-3-46 0,-7 4-21 0,7-4-18 0,0 4-10 0,0 3-5 15,0-3-3-15,0 3-1 0,0-3-2 0,0 7 1 0,0-4 0 0,0 0 5 16,0 4-1-16,0-4 0 0,0 4 6 0,0 0 4 0,0 0-3 0,7 0-8 15,-7 1 0-15,0-1 1 0,6-4 1 0,-6 4-1 0,6-4 3 0,-6 4 2 0,7-4 3 16,-7 1 3-16,7-1 0 0,-1 0-1 0,0 1-2 0,-6-5-4 0,7 5 3 16,0-5 4-16,-1 1-14 0,1-4-12 0,5 4-29 0,-5-4-32 0,0 0-33 15,5 0-34-15,-4-4-25 0,4 4-23 0,-5-4-33 0,6-3-32 0,0 0-21 0,-1-1-21 16,2 1-74-16,-1-4-79 0,0 0-47 0,0 0-34 0,7 0 8 0,-8-3 19 16,2 0 45-16,-1 2 45 0,-1-3 37 0,2 0 39 0,-2 4 43 0,-4-3 47 15,4 3 37-15,1-4 44 0,-6 4 73 0,-1 0 92 0</inkml:trace>
  <inkml:trace contextRef="#ctx0" brushRef="#br0" timeOffset="19333.93">18699 10005 0 0,'0'-4'23'0,"7"-3"117"15,-7 3 42-15,0 0 28 0,0 1 20 0,0-5 17 0,0 5 13 0,0-1 5 16,0 0 3-16,0 1-15 0,-7-1-21 0,7-3-24 0,0 3-28 0,-7 0-150 0,7 1-172 16,-6-1-25-16,6 0-2 0,-6 1-17 0,-2-1-14 0,2 1-9 0,0-1-8 15,-1 4 23-15,1-4 27 0,-1 1 39 0,1 3 39 0,-1 0 31 0,-5-4 28 0,4 4 15 16,2 0 12-16,-7 0 9 0,6 0 7 0,-5 0 48 0,5 4 59 16,-6-4 42-16,6 0 44 0,-5 3 4 0,-2 1-4 0,8 0 1 0,-7-1-1 0,7 1 10 0,-8-1 14 15,2 5 12-15,4-1 13 0,-4 0 8 0,5 1 9 0,-6-1-35 0,7 4-47 16,-7 0-24-16,7 0-23 0,-8 0-3 0,8 3 1 0,-1-3-11 0,-6 4-12 15,7-4-19-15,-1 4-17 0,1 0-17 0,-1-4-16 0,0 0-13 0,1-1-13 16,0 1-9-16,-1-3-6 0,7 3-7 0,0-8-7 0,-7 5-3 0,7-5-4 16,0 1-6-16,0-4-7 0,0-4-4 0,7 4-7 0,0-3-14 0,-7-5-11 0,6 1-16 15,0 0-17-15,1-4-15 0,6 0-13 0,-6-4-8 0,5 1-4 0,-5-1-18 0,6-3-19 16,1-2-57-16,-2-1-58 0,1 3-18 0,7-4-8 0,-8 0-26 0,8 0-21 16,-6-3 22-16,5 2 27 0,-6 1 24 0,6 0 23 0,1 0 19 0,-1 4 20 15,-5-4 117-15,6 4 114 0,-8-1 61 0,8 1 57 0,-7 3 45 0,-1 1 47 16,2-1 66-16,-1 4 74 0,0-3 41 0,-7 6 32 0,7-3 37 0,-6 4 34 0,0 4 36 15,-1-1 38-15,0 0-122 0,-6 1-156 0,7 3-24 0,-7 0-7 0,7 0-23 16,-7 0-25-16,6 0-21 0,-6 3-20 0,0-3-18 0,0 4-18 0,0 3-20 0,0-3-19 16,0-1-25-16,0 1-24 0,0-1-21 0,0 5-22 0,0-4-10 0,0-1-9 15,0 0-8-15,0 5-7 0,0-4-4 0,0 0-5 0,0-1-2 0,0 1 0 16,0 3-3-16,0-3-4 0,0-1-2 0,0 2-8 0,6-2 2 0,-6 0 0 16,0-3-2-16,7 4 3 0,-7 0 6 0,6-4 3 0,1 3 1 0,-7-3 0 15,7 0-3-15,-1 0-2 0,0 0-3 0,2 0 1 0,-2-3 0 0,0-1 3 0,0 0 0 16,8 4 1-16,-8-6-1 0,7 1-1 0,-7-2 1 0,8 4 2 0,-2-5 0 15,-5 1 0-15,6 0 3 0,0-1 2 0,-6 1 3 0,6-1 1 0,-1 1 1 0,-4 0 0 16,4 4 6-16,1-5 6 0,-6 0 17 0,6 6 21 0,1-2 25 0,-8-1 28 16,0 2 20-16,0 3 20 0,1 0 13 0,0 0 13 0,6 0 15 0,-13 3 17 15,6 2 19-15,0 1 22 0,2-1 17 0,-8 2 16 0,6 4-1 0,-6-4-4 16,0 8-31-16,0-4-207 0,0 3 0 0,-6 1 0 0,6-1 0 0,-8 5 0 0,2-1 0 16,0 1 0-16,-1-1 0 0,-6 4 0 0,6 0 0 0,-5 0 0 0,-2 0 0 15,2 4 0-15,-2-4 0 0,1-1 0 0,1 1 0 0,-2 0 0 0,2-3 0 0,-2 2 0 16,1-7 0-16,-7 6 0 0,8-6 0 0,-2 1 0 0,-5-4-485 0,6 0-247 15,0 0-62-15,1-4-39 0,-2-3 27 0,-6 3 39 0,7-7 57 0,1 0 59 16,-2 0 64-16,2-4 66 0,-2 1 78 0,1-5 80 0,1 1 87 0,-2 0 92 16</inkml:trace>
  <inkml:trace contextRef="#ctx0" brushRef="#br0" timeOffset="19543.18">18706 9876 0 0,'6'-3'209'0,"7"-1"182"0,-7 0 82 15,1 1 77-15,0 3 74 0,-1 0 56 0,0 0 53 0,1 0 43 0,-7 3 38 0,7 1 34 16,-1 0 33-16,0-1 29 0,1 1-608 0,-1 3-302 0,1 0 0 0,0 1 0 15,5 0 0-15,-4 3 0 0,-2-1 0 0,6 1 0 0,2 4 0 0,-1-4 0 0,-1 4 0 16,2-4 0-16,-2 3 0 0,2 4 0 0,-1-4 0 0,7 2 0 0,-8-1 0 16,8-1 0-16,-7 1 0 0,7 0 0 0,0-5 0 0,-8 5 0 0,8-4 0 15,-7 0 0-15,7 0 0 0,-8-3 0 0,1-1 0 0,7 1 0 0,-7-5 0 0,0 4 0 16,-7-3 0-16,8-4 0 0,-2 0-359 0,-5 3-324 0,-1-6-170 0,1 3 7 16,0 0 32-16,-1-4 46 0,-6 4 49 0,6-3 64 0,-6 3 63 0,0 0 65 0,0 0 64 15,0-4 90-15,-6 1 91 0,6-1 88 0,0 4 131 0</inkml:trace>
  <inkml:trace contextRef="#ctx0" brushRef="#br0" timeOffset="28493.01">12590 5971 0 0,'6'-4'150'0,"-6"4"166"0,0-3 72 16,6 3 51-16,-6 0 42 0,8 0 47 0,-8 0 44 0,6 0 39 0,-6 0 39 15,6 0 34-15,-6 0 29 0,0 3 34 0,7-3 33 0,-7 4-256 0,6-4-314 16,-6 4-40-16,7-4-1 0,-7 3-110 0,7-3-59 0,-1 5 0 0,0-2 0 0,0 0 0 15,2 1 0-15,-2 0 0 0,0-1 0 0,8 1 0 0,-8 0 0 0,7-1 0 16,-7 1 0-16,8 1 0 0,-2-3 0 0,2 2 0 0,-1-4 0 0,-1 4 0 0,2-4 0 16,-2 4 0-16,2-4 0 0,-1 4 0 0,7-4 0 0,-8 3 0 0,8-3 0 15,-7 0 0-15,7 4 0 0,-1-4 0 0,0 3 0 0,1-3 0 0,-1 4 0 16,7-4 0-16,-6 3 0 0,6-3 0 0,1 4 0 0,-2 0 0 0,1 0 0 16,0-4 0-16,1 3 0 0,-1 0 0 0,6 1 0 0,-6 0 0 0,7-4 0 0,-1 4 0 15,1-1 0-15,-1-3 0 0,-5 0 0 0,11 4 0 0,-5-4 0 0,-1 0 0 16,1 0 0-16,-1 0 0 0,8 0 0 0,-7-4 0 0,6 4 0 0,-7-3 0 0,1-1 0 15,5 0 0-15,2 0 0 0,-7 1 0 0,6 0 0 0,-7-5 0 0,7 4 0 16,1-3 0-16,-2 4 0 0,-5-4 0 0,6 3 0 0,0-4 0 0,0 4 0 16,-6-3 0-16,6 3 0 0,0-3 0 0,-1 3 0 0,-4 1 0 0,5-1 0 0,-1 0 0 15,1 4 0-15,-6-3 0 0,7 3 0 0,-8-3 0 0,7 3 0 0,-7 0 0 16,7 0 0-16,-6 0 0 0,7 0 0 0,-8 0 0 0,7 0 0 0,-7 3 0 0,7-3 0 16,-6 0 0-16,-1 3 0 0,8-3 0 0,-8 0 0 0,7 4 0 0,-6-4 0 15,-1 0 0-15,7 4 0 0,-6-4 0 0,0 0 0 0,6 0 0 0,-7 0 0 16,7 0 0-16,-6 3 0 0,-1-3 0 0,1 0 0 0,-1 0 0 0,1 0 0 15,-1 0 0-15,8 0 0 0,-7 4 0 0,-1-4 0 0,1 0 0 0,-1 4 0 0,-6-4 0 16,7 3 0-16,-1-3 0 0,1 4 0 0,-1 1 0 0,1-5 0 0,-1 2 0 0,1 2 0 16,-1 0 0-16,-5 0 0 0,5 0 0 0,1-1 0 0,-1 4 0 15,1-7 0-15,-1 4 0 0,1-1 0 0,0 1 0 0,0 0 0 0,-1-4 0 0,1 4 0 16,5-4 0-16,-5 3 0 0,-1-3 0 0,1 0 0 0,0 0 0 0,-1 0 0 16,1-3 0-16,6 3 0 0,-6-4 0 0,-1 4 0 0,1-4 0 0,-1 0 0 0,1 1 0 15,-1 3 0-15,1-4 0 0,-1 1 0 0,1 3 0 0,-1-4 0 0,1 1 0 16,-7 3 0-16,7 0 0 0,-7-4 0 0,6 4 0 0,-5 0 0 0,-1 0 0 0,6 0 0 15,-6 0 0-15,0 0 0 0,0 4 0 0,6-4 0 0,-5 0 0 0,-1 3 0 16,0 1 0-16,0-1 0 0,0-3 0 0,0 4 0 0,0-1 0 0,0-3 0 16,0 4 0-16,0 0 0 0,1-4 0 0,-1 4 0 0,-1-4 0 0,1 3 0 0,0-3 0 0,1 3 0 15,-1-3 0-15,-7 0 0 0,7 0 0 0,0 0 0 0,-6 0 0 0,6 4 0 16,-7-4 0-16,7 0 0 0,-6 0 0 0,-1 0 0 0,7 0 0 0,-6 0 0 16,-1 4 0-16,1-4 0 0,0 4 0 0,6-4 0 0,-7 3 0 0,1-3 0 15,-1 4 0-15,1-4 0 0,0 4 0 0,-1-1 0 0,1 1 0 0,-1 0 0 0,0-1 0 16,1-3 0-16,-1 4 0 0,1 0 0 0,0-1 0 0,-1 1 0 0,1 0 0 0,0 0 0 15,-1-1 0-15,0-3 0 0,1 4 0 0,-1-1 0 0,1-3 0 0,-1 4 0 16,1-4 0-16,0 0 0 0,-1 3 0 0,-6-3 0 0,6 0 0 0,1 0 0 16,0 4 0-16,-1-4 0 0,-5 0 0 0,5 0 0 0,-6 0 0 0,6 0 0 15,-5 0 0-15,6 0 0 0,-8 0 0 0,1 0 0 0,7 0 0 0,-8 0 0 16,2 4 0-16,-2-4 0 0,2 0 0 0,-1 0 0 0,0 0 0 0,0 3 0 0,-7-3 0 16,8 0 0-16,-2 5 0 0,-5-5 0 0,6 0 0 0,-6 2 0 0,-1-2 0 15,8 4 0-15,-8-4 0 0,0 0 0 0,0 5 0 0,1-5 0 0,0 0 0 0,-1 3 0 16,1-3 0-16,-1 0 0 0,0 4 0 0,-6-4 0 0,8 0 0 0,-8 0 0 15,6 0 0-15,-6 0 0 0,0 0 0 0,0 0 0 0,0 0 0 0,0 0 0 0,0 0 0 16,0 0 0-16,-6 0-133 0,-2 0-752 0,2 4-1 0,-7-4 24 0,7 0 35 16,-8 0 36-16,2 3 45 0,-8-3 46 0,0 4 71 0,7-4 74 0,-13 3 88 0,7-3 92 15,-7 4 126-15,0-4 163 0</inkml:trace>
  <inkml:trace contextRef="#ctx0" brushRef="#br0" timeOffset="29275.99">15338 4641 0 0,'0'0'187'15,"-6"4"171"-15,-1 0 75 0,7-1 51 0,-6-3 40 0,6 4 39 0,0 0 37 0,0-4 42 16,0 3 43-16,-7-3 47 0,7 0 46 0,0 0 43 0,7 4 42 16,-7-4-342-16,6 0-521 0,-6 0 0 0,7-4 0 0,-1 4 0 0,0-3 0 0,2-1 0 0,4 0 0 15,-5 1 0-15,6-5 0 0,0 1 0 0,-1 0 0 0,8-1 0 0,0-2 0 16,-1 3 0-16,1-5 0 0,6 1 0 0,-6-4 0 0,5 4 0 0,1-3 0 15,1-1 0-15,5 0 0 0,-6 1 0 0,7-1 0 0,-7 1 0 0,7 0 0 0,-7 2 0 16,6-3 0-16,-5 0 0 0,5 1 0 0,-6 3 0 0,-1 0 0 0,2-4 0 16,-7 4 0-16,6 4 0 0,-7-4 0 0,1 4 0 0,-1-5 0 0,0 6 0 0,-5-3 0 15,-1 2 0-15,0 4-74 0,0-4-580 0,-7 3-195 0,0 0-4 0,2 1 25 16,-2-4 41-16,-6 3 46 0,0 0 63 0,0 0 61 0,0 1 63 0,0-1 61 16,-6 0 84-16,-2-3 85 0,8 3 93 0,-12 1 132 0</inkml:trace>
  <inkml:trace contextRef="#ctx0" brushRef="#br0" timeOffset="29509.25">15924 3974 0 0,'6'5'148'0,"-6"-2"170"0,8 0 81 0,-2 1 61 15,-6 0 54-15,6-1 49 0,-6 5 46 0,7-5 40 0,-1 1 38 0,-6 3 35 0,7-3 34 16,0 0 29-16,-1 4 30 0,0-1-266 0,1-4-332 0,0 1-217 0,-1 3 0 16,0-3 0-16,8 0 0 0,-8-1 0 0,7 0 0 0,-7 2 0 0,8-2 0 15,-2 1 0-15,-5 0 0 0,6-1 0 0,0 1 0 0,1-1 0 0,-8 1 0 16,6 0 0-16,-4 4 0 0,4-2 0 0,-5 2 0 0,6-1 0 0,-6 4 0 0,-1 0 0 15,0-1 0-15,0 2 0 0,2 7 0 0,-8-5 0 0,0 4 0 0,6 1 0 0,-12 3 0 16,6-4 0-16,0 7 0 0,-8-2 0 0,8-1 0 0,-6 3 0 0,0-3 0 16,0 0 0-16,-1 5 0 0,-6-10-92 0,6 5-392 0,1-4-167 0,0 1-170 15,-2-5 5-15,2-3 33 0,0 0 43 0,0 0 48 0,6-4 55 0,-7-3 58 16,0 0 55-16,7-4 61 0,0 0 90 0,0-8 89 0,-6 5 91 0,6-4 134 0</inkml:trace>
  <inkml:trace contextRef="#ctx0" brushRef="#br0" timeOffset="29843.4">16654 3931 0 0,'-6'3'171'0,"-2"5"163"16,2-5 66-16,0 5 52 0,-1-1 45 0,1 0 41 0,-1-3 37 0,7 4 32 15,-6-5 26-15,-1 4 28 0,1-3 26 0,6-1 27 0,-6 1 26 0,6 3-283 0,0-3-340 16,0-1-37-16,0 1 2 0,0 0-3 0,6 4-7 0,-6-4-3 0,6-1-6 15,1 1 1-15,-1 3-1 0,1-3-27 0,-1-1-36 0,7 5 0 0,-7-2 0 16,8 2 0-16,-8-4 0 0,8 3 0 0,-2 0 0 0,1 4 0 0,1-3 0 16,-8-1 0-16,7 4 0 0,0-4 0 0,0 4 0 0,-7 1 0 0,8-1 0 0,-8 0 0 15,0 0 0-15,2-1 0 0,-2 1 0 0,0 4 0 0,-6-4 0 0,6 4 0 16,-6-4 0-16,0 3 0 0,0 0 0 0,0 1 0 0,0-3 0 0,0 2 0 0,-6 1 0 16,0 0 0-16,0-1 0 0,-2-3 0 0,2 4 0 0,0-1 0 0,-8-3 0 15,1 4 0-15,1-4 0 0,5 0 0 0,-6 0 0 0,0-4 0 0,0 5 0 16,-6-5 0-16,5 0 0 0,2-3 0 0,-2-1 0 0,1 1 0 0,0 0 0 0,-6-4 0 15,5 0-81-15,2-4-581 0,-2 0-171 0,1 1-14 0,1-1 14 0,-2-3 41 0,2 0 41 16,5-1 64-16,-6-3 65 0,6 0 67 0,1 0 67 0,0-4 88 0,-1 4 90 16,7-3 86-16,-7-1 118 0</inkml:trace>
  <inkml:trace contextRef="#ctx0" brushRef="#br0" timeOffset="30012.17">16589 4069 0 0,'6'-6'239'0,"7"2"159"0,-6-3 87 0,-1 3 76 0,1 0 73 16,-1 1 54-16,0 3 47 0,2-4 37 0,-2 4 29 0,-6-3 30 0,6 3 27 15,-6 0 29-15,7 3-585 0,0-3-302 0,-7 0 0 0,6 0 0 0,0 4 0 0,1-4 0 16,-1-4 0-16,8 4 0 0,-8 0 0 0,7-3 0 0,-6-1 0 0,5 4 0 0,1-8-345 16,7 4-354-16,-6 0-150 0,4-3 1 0,-4 4 29 0,5-5 41 0,1 1 44 15,0 0 65-15,-8-4 67 0,8 4 68 0,-7-1 70 0,7 1 98 0,-8 3 95 16,1-3 97-16,1 0 135 0</inkml:trace>
  <inkml:trace contextRef="#ctx0" brushRef="#br0" timeOffset="30325.81">17070 4052 0 0,'-6'3'187'0,"6"1"167"0,0 0 66 0,0-1 50 0,0 0 39 0,0-3 43 16,0 5 40-16,-6-2 34 0,6-3 37 0,6 0 28 0,-6 0 28 0,0 0 22 15,0 0 23-15,0 0-302 0,6 0-363 0,-6 0-45 0,8 0-1 0,-2-3-9 0,0 3-13 16,0-5-22-16,1 5-22 0,6-3-32 0,-6 0-33 0,-1-1-49 0,8 4-50 16,-8-4-28-16,0 1-23 0,8-1-12 0,-8 4-11 0,0-4-5 0,1 1-4 15,-1 3 4-15,1 0 4 0,0 0 11 0,-7 3 12 0,6 1 30 0,-6 0 30 16,0 3 55-16,0 0 55 0,0 1 39 0,0 3 37 0,0-1 38 0,-6 1 38 0,6 4 45 15,-7 0 43-15,0 3 34 0,7-4 31 0,-13 5 25 0,7-1 26 0,0 1 11 16,-2-1 11-16,2 1 0 0,0 2-4 0,-7-7-4 0,6 4-7 0,1-2-123 16,-1 2-181-16,1-7 0 0,6 4 0 0,-7-4 0 0,7 3 0 0,-7-3 0 0,7-3 0 15,0-1 0-15,-6 0 0 0,6 1 0 0,0-5 0 0,6 6 0 0,-6-6 0 16,0 0 0-16,0-3 0 0,7 4 0 0,-7-4 0 0,7 4 0 0,-1-4 0 0,-6-4 0 16,7 4 0-16,-1 0 0 0,1-4 0 0,6 1 0 0,-7 0 0 0,0-2 0 15,8 1 0-15,-8-3 0 0,7 0 0 0,-6-1 0 0,6 1 0 0,-7 0-242 0,0-1-634 16,8-2-7-16,-8 2 27 0,8-3 35 0,-8 0 37 0,7 0 50 0,-7 0 54 15,8 0 71-15,-2-1 76 0,-5 3 81 0,6-7 84 0,-6 6 114 0,6-5 155 16</inkml:trace>
  <inkml:trace contextRef="#ctx0" brushRef="#br0" timeOffset="30543.23">17664 3605 0 0,'0'-4'282'0,"0"4"188"0,0 0 86 0,0 0 63 0,0 0 57 0,0 0 46 0,0 0 45 15,0 0 37-15,0 0 33 0,-8 0 33 0,8 0 26 0,0 0-204 0,-6 4-692 16,6-4 0-16,-6 3 0 0,6 1 0 0,-7 0 0 0,7 3 0 0,-6-3 0 16,6 3 0-16,-7 4 0 0,1 0 0 0,-1 0 0 0,1 3 0 0,0 1 0 0,-2 0 0 15,2 3 0-15,-7 1 0 0,6-1 0 0,1 4 0 0,-7-4-359 0,7 4-40 16,-1 0-24-16,-6 0-5 0,7-3-5 0,-8-1-40 0,8 0-41 0,-1 0-55 0,1-3-49 16,0-4 17-16,-1 0 27 0,0 0 63 0,1-8 63 0,6 5 49 0,-6-5 45 15,6-3 47-15,0 0 45 0,0-3 44 0,-8-1 45 0,8-3 66 0,0-1 86 16</inkml:trace>
  <inkml:trace contextRef="#ctx0" brushRef="#br0" timeOffset="30676.99">17449 3960 0 0,'6'-11'99'0,"0"0"118"0,-6 4 66 15,14-5 57-15,-14 5 52 0,12-4 55 0,-5 4 57 0,-1 0 36 0,8-5 32 0,-2 5 32 16,-5 3 32-16,6-3 28 0,0 0 29 0,0 3-165 0,0-3-206 0,1 3-50 0,-2-3-31 16,1 3-27-16,0-3-31 0,0 3-32 0,7 1-34 0,-7-5-20 0,0 5-22 15,0-1-75-15,7 0 0 0,-8 1 0 0,2-1 0 0,-2 0 0 0,1 1 0 16,1-1 0-16,-2 0-41 0,2 1-122 0,-8-1-58 0,7 1-52 0,0-1-50 16,-6 0-56-16,-1 1-52 0,8 3-139 0,-8-5-141 0,0 2 8 0,0 0 28 15,1 0 41-15,0-2 43 0,-7 1 54 0,0 4 54 0,6-3 69 0,-6 3 66 0,0 0 63 16,0 0 63-16,-6-4 70 0,6 0 117 0</inkml:trace>
  <inkml:trace contextRef="#ctx0" brushRef="#br0" timeOffset="30877.44">17820 3703 0 0,'0'4'202'0,"-6"0"182"15,6 3 90-15,0 0 78 0,-8 2 71 0,8 0 63 0,0-1 57 0,-6 3 43 16,6 0 37-16,0 0 34 0,0 4 32 0,-6-1 26 0,6 1-658 0,0 3-257 0,0 0 0 16,0 5 0-16,0-1 0 0,-7 3 0 0,7 1 0 0,0 3 0 0,-7 0 0 15,7 5 0-15,0-1 0 0,0-1 0 0,-6 5 0 0,6 0 0 0,0-1 0 16,-7 1 0-16,7-1 0 0,0 1 0 0,0 0 0 0,0-1 0 0,0 1 0 15,0-4 0-15,0-4 0 0,0 4 0 0,0-7 0 0,0 4 0 0,0-5 0 0,7-3 0 16,-7 0 0-16,0-4 0 0,0 0 0 0,0-3 0 0,0-1 0 0,0-2 0 0,0-1 0 16,0-4-15-16,0 1-505 0,0-5-159 0,0 1-159 0,0 0 8 0,0-4 32 15,0 0 48-15,0 0 50 0,-7 0 61 0,1-4 63 0,6 0 60 0,-6 1 62 16,-1-5 90-16,0 1 91 0,7 0 87 0,-6-5 133 0</inkml:trace>
  <inkml:trace contextRef="#ctx0" brushRef="#br0" timeOffset="33459.42">9157 6763 0 0,'0'0'149'0,"0"0"165"0,-6-4 70 0,6 4 40 0,0 0 32 15,0 0 39-15,-7 4 41 0,7-4 42 0,0 0 42 0,0 0 38 0,0 0 39 16,0 3 36-16,0 1 37 0,0-1-251 0,7-3-307 0,-7 4-36 0,6 0 5 16,1 0 12-16,6-1-97 0,-7 0-96 0,8 1 0 0,-2 4 0 0,8-5 0 15,-7 1 0-15,7 0 0 0,6-1 0 0,-7 1 0 0,7 0 0 0,0-1 0 0,1 2 0 16,5-2 0-16,1-3 0 0,-1 0 0 0,1 3 0 0,-1-3 0 0,7-3 0 0,1 3 0 15,-1 0 0-15,-1-3 0 0,2 3 0 0,5-5 0 0,-6 2 0 16,7-1 0-16,-7 0 0 0,6 1 0 0,-5-1 0 0,-1 0 0 0,7 1 0 0,-7-1 0 16,-1 0 0-16,1 0 0 0,1 1 0 0,-7 0 0 0,5-1 0 0,-5 0 0 15,-1 4 0-15,-5-4 0 0,5 4 0 0,1-3 0 0,-7 3 0 0,0 0 0 16,0-4 0-16,-1 4 0 0,-5 0 0 0,7 0 0 0,-9 0 0 0,2 4 0 0,-6-4 0 16,5 0 0-16,-6 0 0 0,0 0 0 0,0 0 0 0,0 3 0 0,-6-3 0 15,5 0 0-15,-4 0 0 0,-8 4 0 0,6-4 0 0,0 0 0 0,-6 0 0 0,6 0 0 16,-6 0 0-16,0 0 0 0,0 0-99 0,0 0-608 0,0 0-78 0,-6 0-60 15,0 4 23-15,0-4 33 0,6 0 46 0,-8 0 46 0,-4 0 63 0,5 4 67 0,-6-4 71 16,6 0 76-16,-5 3 106 0,-2 0 108 0</inkml:trace>
  <inkml:trace contextRef="#ctx0" brushRef="#br0" timeOffset="33876.55">9992 7174 0 0,'0'-9'178'0,"-8"6"172"0,8-1 78 0,-6 0 55 0,6 1 46 16,0 3 42-16,0-4 40 0,-6 4 33 0,6-4 28 0,0 4 26 0,0 0 22 15,0 0 28-15,0 0 34 0,6 0-276 0,-6 4-333 0,0-4-75 0,6 4-98 0,-6-1 0 16,8 1 0-16,-8 0 0 0,6-1 0 0,0 6 0 0,1-3 0 0,6 2 0 16,-7-1 0-16,7 4 0 0,-7 3 0 0,14-3 0 0,-6 4 0 0,5 3 0 0,-6-3 0 15,6 3 0-15,1 0 0 0,6 5 0 0,-7-5 0 0,1 0 0 0,6 4 0 16,-7 0 0-16,8-4 0 0,-1 4 0 0,-6-3 0 0,6-1 0 0,-7 4 0 16,7-7 0-16,-6 4 0 0,6-5 0 0,-7 0 0 0,1 1 0 0,-1-1 0 15,1 2 0-15,0-5 0 0,-8-5 0 0,8 6 0 0,-7-5 0 0,0 0 0 0,0 1 0 16,-1-1 0-16,2 0 0 0,-8-3 0 0,1 0 0 0,6 0 0 0,-6-1 0 0,-1-3 0 15,-6 4 0-15,6-1 0 0,1-3 0 0,-7 0 0 0,7 4 0 0,-7-4 0 16,0 0 0-16,0 0 0 0,0 0 0 0,0 0 0 0,0 0-541 0,0 0-180 16,0 0-62-16,0 0-44 0,-7 0 31 0,0-4 42 0,7 4 55 0,-6 0 56 0,0-3 60 15,-1 3 61-15,1-4 74 0,-1 4 78 0,0 0 92 0,1-3 95 16</inkml:trace>
  <inkml:trace contextRef="#ctx0" brushRef="#br0" timeOffset="34110.11">10454 7754 0 0,'0'5'186'0,"0"-1"175"0,0-1 76 0,0 1 61 0,0-4 55 16,0 4 63-16,0-1 65 0,6-3 49 0,-6 4 49 0,0 0 36 0,7-4 33 16,-7 3 33-16,6-3-75 0,-6 4-806 0,6-4 0 0,2 4 0 0,-2-1 0 15,0 1 0-15,7 0 0 0,-6-1 0 0,6 1 0 0,-7 0 0 0,8-1 0 16,-2 4 0-16,2-3 0 0,-2 0 0 0,1-1 0 0,1 1 0 0,-2 0 0 0,2 0 0 16,-2-1 0-16,2 1 0 0,-1-4 0 0,-1 3 0 0,2-3 0 0,-8 0 0 15,7 0 0-15,0 0 0 0,-6 0 0 0,5-3 0 0,-4-1 0 0,4 1 0 0,-6-1 0 16,2-4 0-16,-2 1 0 0,0 0 0 0,1-4 0 0,-1-4 0 0,1 4 0 15,0-7 0-15,-7 2 0 0,6-5 0 0,-6 3 0 0,6-4 0 0,-6 0-222 16,0-4-516-16,6 1-132 0,-6-1 9 0,0 1 31 0,0-1 40 0,0 0 46 0,0 0 60 16,0 5 69-16,0-2 71 0,0 1 76 0,0 4 98 0,0 4 101 0,0-5 107 15,0 8 138-15</inkml:trace>
  <inkml:trace contextRef="#ctx0" brushRef="#br0" timeOffset="34876.65">10467 8038 0 0,'0'-12'178'0,"0"5"178"0,0 0 83 0,0-1 67 15,0 5 60-15,0-1 59 0,0 0 59 0,0 1 48 0,0-1 46 0,0 4 39 16,0 0 35-16,-7 0 34 0,7 7-114 0,0 1-772 0,0-1 0 0,0 4 0 16,0 0 0-16,0 1 0 0,0 2 0 0,0 0 0 0,0 8 0 0,0-3 0 0,0 2 0 15,0 5 0-15,0 0 0 0,0 3 0 0,0 1 0 0,0 2 0 0,0 1 0 16,0 1 0-16,0 2 0 0,0-3 0 0,0 0 0 0,0 0 0 0,0 0 0 15,0-4 0-15,0 4 0 0,0-7 0 0,0 3 0 0,0-3 0 0,0-1 0 0,0-3 0 16,0 0 0-16,0-2 0 0,0-2 0 0,0-1 0 0,0-2 0 0,0 0-84 16,0-4-472-16,0 0-145 0,0-4-148 0,7 0 11 0,-7-3 31 0,0 0 48 0,0-4 50 15,0 0 69-15,0-4 72 0,6 0 75 0,-6-3 76 0,6 0 89 0,-6-4 88 16,8 0 78-16,-8-4 122 0</inkml:trace>
  <inkml:trace contextRef="#ctx0" brushRef="#br0" timeOffset="35160.89">10649 8458 0 0,'13'5'176'15,"-6"-2"179"-15,6 5 84 0,-1-1 72 0,-5 4 65 0,6 0 61 0,-7 0 61 16,1 0 48-16,6 3 44 0,-6-3 35 0,-1 0 30 0,8 4 28 0,-8-4-183 16,6 0-700-16,-4 4 0 0,4-4 0 0,-5 0 0 0,-1-1 0 0,1-2 0 0,6-1 0 15,-7 0 0-15,0 1 0 0,2-5 0 0,-2 1 0 0,0 0 0 0,1-4 0 0,6 0 0 16,-6-4 0-16,-1 0 0 0,0 1 0 0,1-5 0 0,6 1 0 0,-7-4 0 16,1-3 0-16,0 3 0 0,-1-3 0 0,-6-6 0 0,7 2 0 0,-1 0 0 15,-6-4 0-15,6 0 0 0,-6 0 0 0,0 0 0 0,0 0 0 0,0 4 0 16,-6-4 0-16,6 3 0 0,-6-3 0 0,6 4 0 0,-7 4 0 0,1-1 0 0,-1 3 0 15,0 2 0-15,1-1 0 0,-7 3 0 0,6 2 0 0,1 1 0 0,-7 5 0 16,7 0 0-16,-1 0 0 0,-6 5 0 0,7-2 0 0,-8 4 0 0,2 1 0 0,5-1 0 16,-6 3 0-16,6 2 0 0,-5-2 0 0,4 6 0 0,-4-2 0 0,6 1 0 15,-8-1 0-15,8 1 0 0,-1 0 0 0,-6-4 0 0,13 3 0 0,-7-3 0 16,1 4-220-16,0-7-262 0,6 2-97 0,-7-2-99 0,7-1-59 0,0-3-46 16,7-1 41-16,-7-3 52 0,0 0 57 0,6 0 57 0,0-3 68 0,1-1 66 0,0 0 72 0,-1-3 68 15,1 0 67-15,5 0 71 0</inkml:trace>
  <inkml:trace contextRef="#ctx0" brushRef="#br0" timeOffset="35492.43">11223 8074 0 0,'12'-4'218'0,"-6"-3"183"0,1 3 87 16,0 1 70-16,-7-1 65 0,6 4 55 0,-6-3 49 0,7 3 37 0,-7 0 36 16,0 0 26-16,0 0 27 0,0 0 22 0,-7 0-495 0,7 0-380 0,-6 3 0 0,6 1 0 15,-7-4 0-15,0 3 0 0,7 1 0 0,-6 0 0 0,0 3 0 0,6 0 0 0,-6 1 0 16,-2-1 0-16,8 4 0 0,-6 0 0 0,0 3 0 0,6-3 0 0,-7 4 0 15,7 3 0-15,-7-2 0 0,7 1 0 0,0 1 0 0,-6 1 0 0,6-1 0 16,0 1 0-16,0-1 0 0,6 1 0 0,-6-1 0 0,0-3 0 0,7-1 0 16,-7 1 0-16,7-4 0 0,-7 0 0 0,6 0 0 0,0 0 0 0,2-4 0 0,-2 0 0 15,0 0 0-15,0-3 0 0,1-1 0 0,6 1 0 0,-6-4 0 0,-1 5 0 0,8-5 0 16,-8 0 0-16,7 0 0 0,0-5 0 0,0 5 0 0,0-4 0 0,0 1 0 16,0-1 0-16,-6 1 0 0,12-1 0 0,-6-3 0 0,0 3 0 0,1-3 0 15,-2 4 0-15,1-5 0 0,0 1 0 0,0 3 0 0,1-3 0 0,-8 3 0 16,6-3 0-16,-5 3 0 0,6 0 0 0,-6 1 0 0,6-5 0 0,-6 8 0 0,-1-4 0 15,0 1 0-15,0 3 0 0,-6-3 0 0,8 3 0 0,-8-4 0 0,6 4 0 16,-6 0 0-16,0 0-486 0,0 0-223 0,0 0-70 0,0 0-53 0,0 0 31 0,0 0 42 16,0 0 61-16,-6 0 65 0,-2 4 55 0,2-4 57 0,6 0 68 0,-6 0 68 15,-7 0 90-15,6 0 93 0</inkml:trace>
  <inkml:trace contextRef="#ctx0" brushRef="#br0" timeOffset="35710.79">11411 8096 0 0,'0'-7'236'0,"-7"-1"187"0,7 4 91 0,0-3 76 0,0 4 67 16,-6-1 52-16,6 0 47 0,0 4 39 0,0-3 34 0,-7 3 31 0,7 0 29 0,0 0 26 0,0 3-897 16,0-3-18-16,0 4 0 0,0 3 0 0,-6 0 0 0,6 1 0 0,0-1 0 15,6 4 0-15,-6 0 0 0,0 4 0 0,0 3 0 0,0 0 0 0,7 1 0 16,-7 3 0-16,0-1 0 0,6 5 0 0,-6 0 0 0,7 3 0 0,-7-3 0 16,7 3 0-16,-7 1 0 0,6-1 0 0,-6 0 0 0,6-3 0 0,-6 3 0 0,8-3 0 15,-8-4 0-15,6 3 0 0,-6-3 0 0,0-3 0 0,6-1 0 0,-6 1 0 16,0-5 0-16,0-3 0 0,6 0 0 0,-6 0 0 0,0-4 0 0,0-3-665 0,0 0-208 15,0-4 3-15,0 0 28 0,0 0 40 0,0 0 40 0,0-4 58 0,0 0 60 16,0-3 75-16,0-4 77 0,0 0 99 0,0 0 97 0,0-3 90 0,0-1 133 16</inkml:trace>
  <inkml:trace contextRef="#ctx0" brushRef="#br0" timeOffset="36159.57">12043 8004 0 0,'6'-3'183'15,"1"-5"176"-15,-7 5 83 0,6-5 66 0,-6 5 59 0,7-1 55 0,-7 0 54 16,6 4 46-16,-6-3 45 0,0 3 30 0,0 0 26 0,0 0 20 0,0 0 21 0,0 0-846 16,0 3-18-16,-6-3 0 0,6 4 0 0,0-4 0 0,-7 4 0 0,7-4 0 15,-6 3 0-15,-1-3 0 0,7 4 0 0,-6 0 0 0,-1-1-24 0,1 5-316 0,0-5-41 16,-2 5-31-16,-4-1-27 0,5 4-78 0,-6 1-82 0,7-2-51 0,-7 1-37 16,6 0 31-16,-6 4 42 0,7-1 48 0,-8 1 50 0,8-1 72 0,-7 1 68 15,0 0 62-15,0-1 56 0,7 2 52 0,-8-2 57 0</inkml:trace>
  <inkml:trace contextRef="#ctx0" brushRef="#br0" timeOffset="36378.23">11626 8342 0 0,'-7'3'110'16,"7"1"162"-16,0 0 78 0,0 2 67 0,0-2 61 0,0 0 54 0,7 0 51 0,-7 3 49 15,7-3 49-15,-7-1 47 0,6 1 46 0,0-4 40 0,0 4 38 0,2-4-225 16,-2 3-286-16,7-3-341 0,-6 4 0 0,6-4 0 0,-7 0 0 0,7 0 0 16,0 0 0-16,0 0 0 0,0 0 0 0,6 0 0 0,-5-4 0 0,6 4 0 0,-8-3 0 15,8 3 0-15,-1-4 0 0,1 0 0 0,0 1 0 0,-1-1 0 0,-6-3 0 16,6 3 0-16,1-4 0 0,-1 2 0 0,1 2 0 0,0-3 0 0,-1-1 0 15,1 0 0-15,0 2 0 0,-8-2 0 0,8 0 0 0,-1 1 0 0,-5-3 0 0,-2 2 0 16,2 1 0-16,-2-1 0 0,1 1 0 0,1 3 0 0,-8-3 0 0,8 4-255 16,-8-1-116-16,0-3-34 0,1 7-42 0,-1-5-139 0,-6 2-148 0,0 3 13 0,0 0 31 15,0 0 45-15,0 0 47 0,0 0 49 0,-6 0 52 0,-1-3 63 0,7 3 63 16,-12 0 49-16,4 0 51 0,-4 0 70 0,-2 0 107 0</inkml:trace>
  <inkml:trace contextRef="#ctx0" brushRef="#br0" timeOffset="36742.58">11886 8030 0 0,'-6'-8'148'0,"0"-2"172"0,-2 2 77 0,8 1 62 0,-6-4 52 16,6 7 48-16,-6-3 46 0,6 0 49 0,0 3 48 0,-6 0 39 0,6 1 33 0,0-1 32 16,0 0 26-16,0 4-267 0,0 0-447 0,0 0-118 0,0 0 0 0,0 0 0 15,0 4 0-15,0 3 0 0,0-3 0 0,6 3 0 0,-6 4 0 0,0 0 0 0,6 4 0 16,-6-1 0-16,6 6 0 0,-6 1 0 0,8 1 0 0,-2 4 0 0,-6 3 0 16,6 1 0-16,1 2 0 0,0 1 0 0,-1 4 0 0,1-5 0 0,-1 6 0 15,0-2 0-15,1 1 0 0,-7-1 0 0,7-3 0 0,-1 0 0 0,0 0 0 16,-6 0 0-16,7-6 0 0,0 1 0 0,-7-6 0 0,6 0 0 0,-6-4 0 0,7 1 0 15,-7-5 0-15,0-2 0 0,6-1 0 0,-6-4 0 0,0 0 0 0,6-7 0 0,-6 4 0 16,0-4 0-16,0 0 0 0,7-4 0 0,-7-3 0 0,0 0 0 0,0-4 0 16,7-1 0-16,-7-2 0 0,6-1 0 0,-6 0 0 0,0-3-15 0,6 0-93 15,-6 0 12-15,8-1 13 0,-8-3 13 0,6 4 16 0,-6-4 13 0,6 4 13 16,1-1 16-16,-1 5 16 0,-6-1 21 0,7 1 22 0,-1 3 20 0,-6-1 24 16,7 1 15-16,-1 8 16 0,0-5-77 0,2 8-45 0,-2-3 0 0,0 6 0 0,1 1 0 15,-1 0 0-15,1-1 0 0,6 8 0 0,-7-4 0 0,1 5 0 0,6-5 0 16,-7 8 0-16,8-4 0 0,-8 3 0 0,7 1 0 0,-7 0 0 0,8-1 0 0,-2-3 0 15,2 4 0-15,-8-1 0 0,7 1 0 0,-6-4 0 0,6 0 0 0,-7 4 0 16,8-8 0-16,-8 4 0 0,7-4-88 0,-7 1-378 0,1-5-175 0,-1 1-175 0,1 0 1 16,-1-4 29-16,1 0 48 0,0-4 52 0,-1-3 57 0,-6-1 56 0,6 1 57 15,-6-7 56-15,7 2 81 0,-7-6 81 0,0 1 85 0,7-3 126 0</inkml:trace>
  <inkml:trace contextRef="#ctx0" brushRef="#br0" timeOffset="36925.74">12434 7613 0 0,'6'-5'237'0,"-6"3"183"16,6-2 84-16,-6 4 56 0,0 0 44 0,0 0 36 0,0 0 30 0,0 0 24 0,0 0 20 15,7 4 9-15,-7-4 3 0,0 0 1 0,0 0-3 0,-7 2-476 0,7-2-334 16,0 0-174-16,0 0-50 0,0 0-43 0,0 0-43 0,0 0-146 0,0 0-153 16,0 0-16-16,0 0 8 0,0 0 37 0,0 0 43 0,0 0 44 0,0 5 47 15,0-5 74-15,0 7 72 0,0-3 61 0,0-1 59 0,0 5 67 0,0-2 98 0</inkml:trace>
  <inkml:trace contextRef="#ctx0" brushRef="#br0" timeOffset="37109.05">12304 7924 0 0,'0'7'158'0,"0"-3"170"0,0 3 78 0,0-3 65 15,6-1 63-15,-6 1 62 0,6-4 64 0,-6 4 52 0,7-4 48 0,-7-4 42 0,6 4 36 16,1-4 33-16,-1 1 29 0,1-1-745 0,6 1-155 0,-6-5 0 0,-1 1 0 16,7 0 0-16,0-1 0 0,-7 1 0 0,7-3 0 0,1-2 0 0,-2 4 0 15,2-3 0-15,-2 1 0 0,8-2 0 0,-7 1 0 0,1 1 0 0,-2-1 0 0,8 0 0 16,-7 0 0-16,-1 0 0 0,2-4 0 0,6 4 0 0,-8-1 0 0,1 5 0 15,1-3 0-15,-2-1 0 0,-6 0 0 0,8 3 0 0,-8-3-176 0,8 4-251 16,-8 3-42-16,1-3-68 0,-1 0-70 0,0 3-69 0,-6 0-61 0,8 0 38 0,-8 4 51 16,0 0 48-16,0 0 47 0,0 0 68 0,0 0 70 0,-8 4 59 0,8 0 55 15,-6 3 60-15,0-3 63 0</inkml:trace>
  <inkml:trace contextRef="#ctx0" brushRef="#br0" timeOffset="37328.23">12537 7828 0 0,'-6'8'139'0,"0"-5"169"0,0 5 76 0,6-4 62 0,-8 3 56 16,8-4 48-16,-6 1 46 0,6 0 43 0,-6-4 45 0,6 3 45 0,0 1 42 15,-7-4 38-15,7 4 39 0,0-1-249 0,0-3-412 0,-6 3-187 0,6-3 0 16,0 6 0-16,6 0 0 0,-6-2 0 0,0 3 0 0,0 4 0 0,0-4 0 0,0 8 0 16,7-4 0-16,-7 7 0 0,0 1 0 0,0-1 0 0,6 4 0 0,-6 4 0 0,6-1 0 15,-6 5 0-15,0-1 0 0,0 5 0 0,8-2 0 0,-8 5 0 0,0-1 0 16,6 1 0-16,-6 0 0 0,0-1 0 0,0 1 0 0,0 0 0 0,0-1 0 16,0 1 0-16,0-4 0 0,0-4 0 0,0 4 0 0,0-7 0 0,0-1 0 15,0 1 0-15,-6-4 0 0,6-4 0 0,0-3 0 0,-8-1 0 0,8-3 0 0,0-4 0 16,-6 1 0-16,6-4-277 0,-6-1-435 0,6-3-76 0,0-3-60 0,-7-1 23 15,1-4 36-15,6 1 46 0,-7-4 51 0,0 1 73 0,1-6 77 0,6-2 87 0,-6 0 84 16,-1 0 91-16,7-1 90 0</inkml:trace>
  <inkml:trace contextRef="#ctx0" brushRef="#br0" timeOffset="37533.46">12505 8253 0 0,'6'-10'207'0,"2"-6"191"0,4 6 105 0,-6-1 74 15,1 0 62-15,6 0 52 0,-6 3 45 0,-1-3 38 0,0 4 35 0,8 3 34 0,-8-3 30 16,8 0 28-16,-8 3-661 0,0-3-240 0,7 3 0 0,-6 1 0 0,6-1 0 15,-7 0 0-15,8 1 0 0,-2-1 0 0,-5-3 0 0,6 3 0 0,0 0 0 16,1-3 0-16,-2-1 0 0,1 1 0 0,0 0 0 0,0 0 0 0,1 0 0 0,-2 0 0 16,2-2 0-16,-8-2 0 0,7 4 0 0,0 0 0 0,-6-4 0 0,5 4 0 0,-6-1-261 15,2 1-87-15,4 3-16 0,-12-3-24 0,7 3-24 0,-1-3-148 0,-6 3-151 16,0 4 16-16,0 0 37 0,0 0 39 0,0 0 38 0,0 0 54 0,0-3 55 16,-6 3 57-16,-1 0 56 0,7 0 52 0,-6 0 52 0,0 0 65 0,-2 0 121 15</inkml:trace>
  <inkml:trace contextRef="#ctx0" brushRef="#br0" timeOffset="37725.76">12701 7847 0 0,'-7'-8'235'0,"7"5"192"0,-7-1 101 0,1 0 71 0,6 1 60 15,-6 3 43-15,6-4 38 0,-8 4 34 0,8 0 29 0,0 0 30 0,-6 0 25 16,6 4 25-16,0-4-733 0,-6 7-150 0,6 0 0 0,0 1 0 0,0-1 0 16,0 4 0-16,6 4 0 0,-6 0 0 0,6-1 0 0,-6 4 0 0,8 1 0 15,-8 3 0-15,6-4 0 0,0 4 0 0,1 3 0 0,0-2 0 0,-7-2 0 0,6 2 0 16,1-1 0-16,-1-1 0 0,-6-2 0 0,6-1-178 0,-6 1-98 0,8-1-31 15,-8-3-29-15,0-1-36 0,6 1-38 0,-6-4-131 0,0-4-141 0,0 1 6 0,-6-1 26 16,6-4 35-16,0 1 36 0,0-4 50 0,0 0 49 0,-8-4 61 0,8 1 60 16,-6-4 59-16,0-1 57 0,6-2 67 0,-7-6 113 0</inkml:trace>
  <inkml:trace contextRef="#ctx0" brushRef="#br0" timeOffset="37996.97">12759 7828 0 0,'7'-14'167'0,"-7"3"174"0,6 0 81 0,1 0 59 0,-1 4 50 0,-6-1 46 0,6 1 40 16,2 2 35-16,-8 3 31 0,0 2 26 0,6 0 22 0,-6 0 25 0,0 2 19 15,6 3-291-15,-6 2-348 0,0 1-79 0,0-1-40 0,0 4-48 0,0 0-51 0,0 0-58 16,0 0-61-16,0 3-40 0,0 1-35 0,0 3-38 0,-6-4-32 0,6 6-8 16,0-2-2-16,-6 0 5 0,6 0 7 0,-8 1 24 0,8-1 26 0,-6 0 50 0,0 0 50 15,6 5 66-15,-7-5 61 0,7 0 44 0,-6-3 40 0,-1 3 46 0,7-3 43 16,-7 3 23-16,7-6 19 0,0 2 19 0,-6-3 21 0,6 0 19 0,0-4 17 16,-6 1 7-16,6-2 2 0,0-1-7 0,6 2-9 0,-6-3-6 0,0-4-5 15,0 3-9-15,6-3-6 0,-6 0-8 0,7-3-8 0,0 3-13 0,-1-4-15 16,1 0-18-16,-1 1-18 0,0-2-18 0,2 2-19 0,-2-4-12 0,0 3-13 0,0-3-10 15,8 0-16-15,-8 0-20 0,1-1-21 0,6 0-45 0,-6 2-50 0,-1-2-52 0,0 0-56 16,0 1-63-16,8 0-59 0,-8 3-117 0,1-3-121 0,-1 3-59 0,1 1-50 16,-7-1 21-16,7 4 30 0,-1 0 41 0,-6 0 43 0,6 0 62 0,-6 4 63 15,0-4 65-15,7 7 66 0,-7-4 70 0,0 5 74 0</inkml:trace>
  <inkml:trace contextRef="#ctx0" brushRef="#br0" timeOffset="38265.26">12811 8444 0 0,'0'7'139'0,"-6"5"161"0,0-1 64 15,6-4 51-15,0 0 48 0,-8-3 35 0,8 3 29 0,0-3 40 0,0-1 37 16,0 1 31-16,0-4 29 0,0 4 26 0,0-4 24 0,8 0-258 0,-2-4-310 0,0 0-43 0,-6 4-6 16,6-7-12-16,2 3-15 0,-2 1-3 0,0-5-8 0,1 1-13 0,6 0-18 15,-6 0-10-15,5-5-7 0,-6 1-7 0,8 0-4 0,-8 4-2 0,7-4-3 16,-6 0 1-16,6 0 0 0,-7 0 1 0,8 0 6 0,-8 3 16 0,0 2 18 16,1-5 17-16,0 7 22 0,-1-3 11 0,1 2 12 0,-7 3-35 0,6 2-64 0,-6-4 0 15,6 8 0-15,-6-2 0 0,0 3 0 0,0 2 0 0,0 0 0 0,0 4 0 16,0 0 0-16,-6 0 0 0,6 4 0 0,-6-1 0 0,6 5 0 0,-7-1 0 15,1 1 0-15,-1-1 0 0,0 4 0 0,1 0 0 0,0-4 0 0,-8 4 0 0,8-4 0 16,-7 3 0-16,6-1 0 0,-6-2 0 0,1 0 0 0,4 0 0 0,-10 1 0 16,4-5 0-16,1-3 0 0,1 4 0 0,-2-4-385 0,2 1-97 0,-2-5-47 15,1 0-117-15,0 0-120 0,0-3 12 0,1-1 30 0,4 1 51 0,-4-4 53 0,-1 0 53 16,6-4 52-16,0 1 78 0,1-1 75 0,0 0 69 0,-2-3 66 0,2 0 68 0,6-5 107 16</inkml:trace>
  <inkml:trace contextRef="#ctx0" brushRef="#br0" timeOffset="38475.81">12687 8557 0 0,'0'-7'186'0,"7"-4"184"0,0 4 95 15,-1 0 83-15,1-1 74 0,-1 5 61 0,0-1 53 0,8 4 42 0,-8-4 39 0,0 4 37 16,1 4 29-16,6 0 30 0,-6-1-577 0,5 1-336 0,-4 3 0 0,4 1 0 0,2-1 0 16,-2 0 0-16,1 0 0 0,1 5 0 0,-2-2 0 0,2 1 0 0,-2 0 0 15,8 4 0-15,-7-4 0 0,7 0 0 0,-1 4 0 0,-6-4 0 0,6 3 0 16,1-3 0-16,-6 4 0 0,5-4 0 0,0 0 0 0,-6 0 0 0,7 0 0 16,-7 1 0-16,6-5 0 0,-6 3 0 0,1-2 0 0,-2-1 0 0,2-4 0 0,-1 5 0 15,-7-4 0-15,7-1 0 0,-6 1 0 0,-1-4 0 0,0 4 0 0,2-4 0 16,-2 3 0-16,-6-3 0 0,6 0 0 0,-6 0 0 0,7 0 0 0,-7 0-257 0,0 0-623 15,0 0-1-15,0-3 27 0,0-1 35 0,-7 0 39 0,7 1 50 0,0-5 52 16,0 4 69-16,-6-3 73 0,6 0 78 0,-6 0 86 0,-2-4 122 0,8-1 163 16</inkml:trace>
  <inkml:trace contextRef="#ctx0" brushRef="#br0" timeOffset="103422.33">6143 13068 0 0,'6'0'93'0,"6"0"156"0,-5 3 73 15,0-3 60-15,6 4 56 0,-7-4 52 0,0 3 50 0,2-3 44 0,-2 4 46 16,-6-4 43-16,6 3 40 0,-6-3 41 0,6 4 40 0,-6-4-206 0,8 0-256 0,-8 0-49 16,0 0-21-16,0 0-198 0,0 0-64 0,0 0 0 0,0 0 0 0,0 0 0 0,6-4 0 15,-6 4 0-15,0 0 0 0,0-3 0 0,-6 3 0 0,6-4 0 0,0 1 0 16,0-1 0-16,-8-3 0 0,8 3 0 0,0 0 0 0,-6-2 0 0,0-3 0 16,6 2 0-16,-6 0 0 0,-2-1 0 0,2-2 0 0,0 2 0 0,-7-3 0 15,6 4 0-15,0-4 0 0,-5 0 0 0,6 4 0 0,-8-4 0 0,8 0 0 0,-7 4 0 16,-1-4 0-16,2 3 0 0,-2 2 0 0,8-3 0 0,-7 2 0 0,0 3 0 0,0 1 0 15,-7-1 0-15,8 0 0 0,-2 4 0 0,1-3 0 0,0 6 0 0,-6-3 0 16,5 4 0-16,2 0 0 0,-8-1 0 0,7 5 0 0,-7-1 0 0,8 4 0 16,-2-3 0-16,-5 3 0 0,6-1 0 0,0 5 0 0,-1-4 0 0,2 4 0 15,-1-1 0-15,0 1 0 0,0-1 0 0,7 1 0 0,-8 1 0 0,8 2 0 0,-7-4 0 16,6 1 0-16,1-1 0 0,6 1 0 0,-7-1 0 0,7 1 0 0,-6 0 0 16,6-1 0-16,0 2 0 0,6-6 0 0,-6 5 0 0,7-5 0 0,-7 5 0 0,6-4 0 15,1 0 0-15,-1 0 0 0,7 1 0 0,-7-2 0 0,8 1 0 0,-8-4 0 16,7 4 0-16,0-3 0 0,0 0 0 0,1-1 0 0,-2 0 0 0,2 0 0 15,5-3 0-15,-6 3 0 0,0-3 0 0,7-4 0 0,-8 4 0 0,8-1 0 0,-7 1 0 16,7-4 0-16,-1 4 0 0,-6-4 0 0,6 0 0 0,1 0 0 0,-6 3 0 16,5-3 0-16,1 0 0 0,-8 0 0 0,8 0 0 0,-7 4 0 0,7-4 0 0,-8 0 0 15,2 4 0-15,-2-4 0 0,2 3 0 0,5 1 0 0,-13 0 0 0,8 0 0 16,-2-1 0-16,2 4 0 0,-8-3 0 0,7 3 0 0,-6 0 0 0,6-3 0 16,-7 3 0-16,0 4 0 0,2-3 0 0,-2 3 0 0,-6 0 0 0,6 0 0 0,-6 4 0 15,7-4 0-15,-7 3 0 0,0 4 0 0,-7-3 0 0,7 3 0 0,-6 5 0 16,6-5 0-16,-6 4 0 0,-8 3 0 0,8-3 0 0,-7 4 0 0,6-3 0 0,-6 2 0 15,1 0 0-15,-2 1 0 0,2-1 0 0,-8 2 0 0,7-5 0 0,-7-1 0 16,0 1 0-16,1-4 0 0,6 1 0 0,-6-1 0 0,-1-4 0 0,0 2 0 16,1-5 0-16,-7-4 0 0,6 0 0 0,1 1 0 0,-1-5 0 0,-6-3 0 0,7 0 0 15,-7 0 0-15,6-3 0 0,0-1 0 0,-5-3 0 0,5 3 0 0,0-3 0 16,-6-2 0-16,7-1 0 0,5 2 0 0,-5 1-463 0,0-3-408 0,6 2 0 0,-1 1 27 16,2-1 38-16,5 1 37 0,-6 0 52 0,7 0 54 0,-1-4 73 0,1 3 77 15,6 1 86-15,0-4 91 0,0 4 102 0,0-4 147 0</inkml:trace>
  <inkml:trace contextRef="#ctx0" brushRef="#br0" timeOffset="111255.64">8721 11360 0 0,'0'0'130'0,"7"0"170"0,-7 0 78 16,6 0 61-16,-6 0 53 0,0 0 50 0,0 0 47 0,0 0 48 0,0 0 53 15,0 0 44-15,0 0 45 0,7 0 32 0,-7 0 35 0,6 0-250 0,-6 0-368 16,0 0-228-16,0 0 0 0,0 0 0 0,0 0 0 0,0 0 0 0,0 0 0 0,0 0 0 16,0 0 0-16,0 0 0 0,0-3 0 0,0 3 0 0,0 0 0 0,-6-4 0 0,6 4 0 15,0 0 0-15,-7 0 0 0,7-4 0 0,-6 4 0 0,6 0 0 0,-7-3 0 16,7 3 0-16,-6 0 0 0,-1-4 0 0,1 4 0 0,6 0 0 0,-7 0 0 16,0 0 0-16,1 0 0 0,0 0 0 0,-8 0 0 0,8 0 0 0,0 0 0 15,-1 0 0-15,-6 4 0 0,6-4 0 0,-5 3 0 0,4 1 0 0,-4 3 0 0,-1-3 0 16,6 3 0-16,-6 0 0 0,1 1 0 0,4-1 0 0,-4 4 0 0,-1-4 0 0,6 4 0 15,-6 0 0-15,0 0 0 0,6 0 0 0,-5 1 0 0,6-1 0 0,-2 3 0 16,2-3 0-16,-7 0 0 0,7 4 0 0,-1-4 0 0,0 0 0 0,1 0 0 16,6-1 0-16,-6 1 0 0,0 0 0 0,6 0 0 0,-8 1 0 0,8-1 0 15,0 0 0-15,0-1 0 0,0 2 0 0,0-1 0 0,0-1 0 0,0 5 0 0,0-3 0 16,8-2 0-16,-8 1 0 0,6 3 0 0,-6-2 0 0,6-1 0 0,0 4 0 0,1-4 0 16,0-1 0-16,-1 1 0 0,7 0 0 0,-7 0 0 0,2 0 0 0,-2-3 0 15,6 3 0-15,2-4 0 0,-1 0 0 0,-7 0 0 0,8-3 0 0,-2 3 0 16,2-2 0-16,-2-2 0 0,1-3 0 0,7 0 0 0,-8 0 0 0,2 0 0 15,-1-3 0-15,0-2 0 0,0 1 0 0,7 1 0 0,-8-4 0 0,2-4 0 0,5 4 0 16,-6-4 0-16,0 0 0 0,1 0 0 0,-2-4 0 0,1 4 0 0,-6-3 0 16,6-1 0-16,-1 1 0 0,-4-6 0 0,-2 6 0 0,0-1 0 0,8-3 0 0,-14 3 0 15,6-3 0-15,1 3 0 0,-1 1 0 0,-6-1 0 0,6 0 0 0,-6 1 0 16,0-1 0-16,0 1 0 0,0 3 0 0,0-4 0 0,-6 4 0 0,6 0 0 16,0 0 0-16,-6 4 0 0,-1-4 0 0,7 4 0 0,-6-1 0 0,-1-3 0 0,0 4 0 15,1 3 0-15,0-3 0 0,-2-1 0 0,2 5 0 0,0-5 0 0,-1 5 0 16,1-1 0-16,-1 0 0 0,-6 1 0 0,7-1 0 0,0 0 0 0,-8 1 0 0,8-1 0 15,-1 0 0-15,1 4 0 0,-1-3 0 0,-6-1 0 0,7 4 0 0,-1-4 0 16,0 4 0-16,-5 0 0 0,5 0 0 0,0-3 0 0,1 3 0 0,0 0 0 16,-7 0 0-16,6 0 0 0,0 3-408 0,1-3-446 0,0 4-13 0,-2 0 17 0,2-1 36 15,0 1 41-15,0 0 52 0,-1-1 55 0,0 1 73 0,7 3 74 0,-6-3 87 16,6 0 88-16,-7 3 102 0,7-3 134 0</inkml:trace>
  <inkml:trace contextRef="#ctx0" brushRef="#br0" timeOffset="112221.39">8995 14708 0 0,'6'-3'145'0,"-6"-1"161"16,0 1 70-16,0-1 57 0,0 0 52 0,0 1 51 0,-6-1 45 0,6 0 41 0,0 1 36 15,-7-2 30-15,7 2 29 0,-6 0 31 0,6-1 31 0,-6 0-258 0,-2 4-314 16,8-3-38-16,-6-1 1 0,0 0-120 0,-1 1-50 0,0 3 0 0,1-4 0 16,0 4 0-16,-1-3 0 0,1 3 0 0,6-4 0 0,-7 4 0 0,-6 0 0 15,13 0 0-15,-6 0 0 0,-1 0 0 0,0 4 0 0,1-4 0 0,-7 3 0 0,7 1 0 16,6-1 0-16,-7 1 0 0,0 0 0 0,1 3 0 0,0 0 0 0,-2-4 0 0,2 5 0 15,0 3 0-15,-1-3 0 0,1 2 0 0,-1 1 0 0,7 1 0 0,-6-2 0 16,-1 5 0-16,7 0 0 0,0 0 0 0,-6-1 0 0,6 1 0 0,0-1 0 16,0 5 0-16,0-1 0 0,0 0 0 0,0-4 0 0,0 6 0 0,6-2 0 0,-6 0 0 15,7 0 0-15,-1 1 0 0,1-5 0 0,-1 4 0 0,1-3 0 0,-1 1 0 16,0-2 0-16,8 0 0 0,-8 1 0 0,8-4 0 0,-8 0 0 0,7 0 0 0,0 0 0 16,0-3 0-16,-7-2 0 0,8 2 0 0,-1-5 0 0,-1 5 0 0,2-5 0 15,-2 1 0-15,2-4 0 0,5 0 0 0,-6 0 0 0,0 0 0 0,1 0 0 16,-2-4 0-16,2 1 0 0,-2-1 0 0,1-3 0 0,1-1 0 0,-2 2 0 0,2-2 0 15,-2-3 0-15,1 0 0 0,-6 0 0 0,6 0 0 0,1-4 0 0,-8 1 0 16,0 0 0-16,0-2 0 0,8-2 0 0,-14 0 0 0,6 3 0 0,1-3 0 0,-1-1 0 16,-6 1 0-16,0-4 0 0,6 3 0 0,-6 1 0 0,0 0 0 0,-6 0 0 15,6-1 0-15,0 5 0 0,0-4 0 0,-6-2 0 0,-1 6 0 0,7 0 0 16,-6-1 0-16,-1 0 0 0,0 1 0 0,1 3 0 0,0-4 0 0,0 4 0 16,-2 0 0-16,2 4 0 0,0-4 0 0,-1 3 0 0,0 2 0 0,1-2 0 0,-7 0 0 15,7 5 0-15,-1-5 0 0,0 5 0 0,-5-4 0 0,5 3 0 0,0 0 0 0,1 1 0 16,-7-1 0-16,7 0 0 0,-8 4 0 0,8-3 0 0,0-1 0 0,-8 4 0 15,8-4 0-15,-7 4 0 0,6-3-136 0,-6 3-752 0,7 0-2 0,0 0 25 16,-2 0 36-16,2 0 38 0,-7 3 44 0,6-3 53 0,1 4 68 0,0 0 75 16,-1-1 85-16,1 1 92 0,6 0 125 0,-7 3 164 0</inkml:trace>
  <inkml:trace contextRef="#ctx0" brushRef="#br0" timeOffset="112889.71">9828 17885 0 0,'-6'0'179'0,"0"0"172"0,6 3 72 0,-7-3 50 0,0 4 40 0,1 0 43 0,-1-1 41 16,1 1 56-16,0 3 63 0,-2 0 41 0,2 5 41 0,0-1 32 0,-1 0 28 0,1-1-371 15,6 5-487-15,-7 4 0 0,1-5 0 0,-1 4 0 0,1 4 0 0,-1-3 0 0,0 3 0 16,7-4 0-16,-6 4 0 0,0-4 0 0,6 5 0 0,0-6 0 0,-7 5 0 16,7-6 0-16,0 1 0 0,7 2 0 0,-7-4 0 0,0-4 0 15,6 4 0-15,0-5 0 0,1-2 0 0,0 2 0 0,-1-6 0 0,1 3 0 16,-1-2 0-16,1-5 0 0,6 3 0 0,-7-3 0 0,8-3 0 0,-8 3 0 16,7-5 0-16,-7-2 0 0,8 0 0 0,-8 0 0 0,6-1 0 0,-4-2 0 0,4-2 0 15,-5-2 0-15,0 3 0 0,-1-4 0 0,1-3 0 0,-7 3 0 0,6-3 0 0,0-1 0 16,-6 1 0-16,7 3 0 0,-7-3 0 0,0-1 0 0,0 1 0 0,0 4 0 15,0-1 0-15,-7 0 0 0,7 1 0 0,-6 3 0 0,0 0 0 0,6 0 0 0,-7 0 0 16,1 4 0-16,-1-1 0 0,0 5 0 0,1-5 0 0,0 4 0 0,-2 4 0 0,-4-3 0 0,6 3 0 16,-8 0 0-16,8 0 0 0,-7 0 0 0,-1 3 0 0,8 1 0 0,-7 0 0 15,0 0 0-15,0-1 0 0,7 5 0 0,-8-5-532 0,2 1-295 0,5 3-44 0,-6-3 24 16,7 0 35-16,-1-1 46 0,-6 1 48 0,6 0 64 0,7-4 69 0,-6 0 69 0,0-4 75 16,-2 4 104-16,8-7 110 0</inkml:trace>
  <inkml:trace contextRef="#ctx0" brushRef="#br0" timeOffset="114822">14446 8579 0 0,'0'4'99'0,"-7"0"157"0,7-1 69 0,0-3 48 0,0 4 42 0,0 0 35 0,0-1 30 16,-6-3 29-16,6 3 29 0,0-3 32 0,0 0 34 0,0 0 32 0,0 0 32 15,0 0-210-15,0 0-259 0,0 0-40 0,0 0-14 0,0 0-5 0,6 0-4 16,1 0 2-16,-7 0 2 0,6 0-2 0,1 0 0 0,0 0-7 0,-1 6-7 16,7-6-8-16,-6 0-10 0,5 3-106 0,2-3 0 0,-1 3 0 0,-1-3 0 0,2 4 0 15,-2 0 0-15,8-4 0 0,-7 3 0 0,7-3 0 0,-8 4 0 0,8-4 0 0,0 4 0 16,-1-4 0-16,1 3 0 0,-1-3 0 0,1 4 0 0,0-4 0 0,-1 3 0 15,7-3 0-15,-6 0 0 0,6 4 0 0,0-4 0 0,-1 0 0 0,2 0 0 16,-1 0 0-16,0 0 0 0,7-4 0 0,-7 4 0 0,6 0 0 0,-6-3 0 16,7-1 0-16,0 1 0 0,-1 3 0 0,1-4 0 0,-1 0 0 0,1 1 0 0,-1-1 0 15,-6 0 0-15,7 1 0 0,-1 0 0 0,1-3 0 0,-1 3 0 0,-6 0 0 16,7 3 0-16,-7-4 0 0,7 0 0 0,-7 4 0 0,0-3 0 0,0 3 0 0,0-4 0 16,0 4 0-16,0 0 0 0,0 0 0 0,0-4 0 0,-7 4 0 0,7 0 0 15,-6 0 0-15,0 0 0 0,5 0 0 0,-5-3 0 0,0 3 0 0,-1-4 0 16,1 4 0-16,0-3 0 0,-1 3 0 0,1-4 0 0,-8 0 0 0,8 0 0 0,0 1 0 15,-1-1 0-15,1-3 0 0,-1 3 0 0,-5 1 0 0,4-5 0 0,2 5 0 16,0-5 0-16,-7 5 0 0,7-5 0 0,-8 5 0 0,8-5 0 0,-7 5 0 0,0-1 0 16,6 0 0-16,-5 1 0 0,-1 3 0 0,0-4 0 0,0 1 0 0,-1 3 0 15,2 0 0-15,-1 0 0 0,0 0 0 0,0 0 0 0,0 0 0 0,0 0 0 16,0 0 0-16,0 3 0 0,0-3 0 0,0 4 0 0,0-4 0 0,1 3 0 0,-2-3 0 16,1 0 0-16,0 4 0 0,6-4 0 0,-5 0 0 0,-1 4 0 0,6-4 0 15,-6 0 0-15,7 3 0 0,0-3 0 0,-8 0 0 0,8 0 0 0,-1 4 0 0,1-4 0 16,0 0 0-16,-7 0 0 0,7 0 0 0,-2 0 0 0,2 0 0 0,0 0 0 15,-1-4 0-15,1 4 0 0,-1 0 0 0,1 0 0 0,0 0 0 0,-1 0 0 16,7 0 0-16,-6 0 0 0,-1 0 0 0,1 0 0 0,0 0 0 0,-2 0 0 0,2 4 0 16,-7-4 0-16,7 0 0 0,0 0 0 0,-1 0 0 0,1 0 0 0,-1 0 0 15,0 0 0-15,1 0 0 0,-7 0 0 0,7 0 0 0,0 0 0 0,-1 0 0 0,0 0 0 16,-6 0 0-16,7 0 0 0,0 0 0 0,-8-4 0 0,8 4 0 0,-7 0 0 16,7-3 0-16,-7 3 0 0,-1 0 0 0,8 0 0 0,-6 0 0 0,-2-4 0 0,1 4 0 15,0 0 0-15,0 0 0 0,1 0 0 0,-2 0 0 0,2 0 0 0,-8 0 0 0,7 0 0 16,0 0 0-16,-6 0 0 0,5 0 0 0,2 4 0 0,-8-4 0 0,7 0 0 15,-7 0 0-15,8 0 0 0,-8 0 0 0,0 3 0 0,8-3 0 0,-8 0 0 16,0 0 0-16,8 4 0 0,-8-4 0 0,1 0 0 0,-1 0 0 0,0 0 0 16,2 4 0-16,-2-4 0 0,0 0 0 0,0 0 0 0,1 0 0 0,0 3 0 0,-1-3 0 15,7 0 0-15,-13 0 0 0,14 4 0 0,-8-4 0 0,0 0 0 0,0 4 0 16,2-4 0-16,-2 0 0 0,0 0 0 0,1 3 0 0,6-3 0 0,-6 0 0 0,-1 4 0 16,0-4 0-16,8 0 0 0,-8 4 0 0,0-4 0 0,1 0 0 0,0 3 0 15,-1-3 0-15,7 0 0 0,-7 4 0 0,2-4 0 0,-2 4 0 0,0-4 0 16,0 0 0-16,1 3 0 0,0-3 0 0,-1 4 0 0,1-4 0 0,-1 0 0 0,1 4 0 15,0-4 0-15,-1 0 0 0,-6 3 0 0,6-3 0 0,0 0 0 0,2 4 0 0,-8-4 0 16,6 0 0-16,0 3 0 0,-6-3 0 0,7 4 0 0,-7-4 0 0,6 0 0 16,1 0 0-16,-7 4 0 0,0-4 0 0,7 0 0 0,-7 4 0 0,6-4 0 15,-6 0 0-15,6 3 0 0,-6-3 0 0,6 0 0 0,-6 0 0 0,8 0 0 16,-8 4 0-16,0-4 0 0,6 0 0 0,-6 0 0 0,0 0 0 0,0 0 0 0,6 0 0 16,-6 0 0-16,0 0 0 0,0 0 0 0,0 0 0 0,0 0 0 0,0 0 0 15,0 0 0-15,0-4 0 0,0 1 0 0,0-1-523 0,-6 0-356 0,0 0 2 0,6 1 30 16,-8-1 36-16,2 1 41 0,0-1 50 0,0-3 52 0,-1 7 79 0,7-4 83 15,-7 0 98-15,1 1 100 0,-1-1 96 0,1 4 139 0</inkml:trace>
  <inkml:trace contextRef="#ctx0" brushRef="#br0" timeOffset="116122.23">18556 6817 0 0,'0'0'113'16,"6"-3"155"-16,-6-1 64 0,0 4 65 0,7 0 65 0,-7 0 52 0,6 0 53 15,-6 0 38-15,6 0 38 0,1 0 29 0,-7 0 27 0,7 0 28 0,-1 0 28 0,0 0-233 16,2 4-284-16,-2-4-43 0,0 0-13 0,1 3-37 0,-1-3-39 0,7 0-57 0,-6 0-49 15,5 0 0-15,-4 0 0 0,4 0 0 0,-5 0 0 0,6 0 0 0,0-3-51 16,-7 3-73-16,8-4-51 0,-8 4-42 0,7 0-36 0,-6-4-54 0,5 1-50 16,-5 3-98-16,6-4-98 0,-6 4-68 0,-1 0-58 0,0 0 24 0,2 4 35 15,-2-4 39-15,0 0 42 0,-6 3 61 0,0-3 64 0,0 4 57 0,0 0 57 0,0-1 66 16,-6 1 68-16</inkml:trace>
  <inkml:trace contextRef="#ctx0" brushRef="#br0" timeOffset="116406.17">18634 6847 0 0,'-7'4'123'0,"7"-4"165"0,-6 3 73 0,6-3 60 16,-6 4 52-16,6-4 42 0,0 3 38 0,-8 1 28 0,8-1 26 0,0-3 26 0,0 4 26 16,0 0 21-16,0 4 20 0,0-6-246 0,0 7-298 0,0 2-56 0,0-4-23 15,0 7-20-15,0-3-21 0,0 8-12 0,0-5-8 0,-6 8-8 0,6 0-5 16,0 4-9-16,-6 3-6 0,6 1-4 0,0-1-3 0,-7 7 2 0,0 1 3 16,7 0 8-16,-6-1 14 0,0 9 18 0,-1-6 17 0,7 2 22 0,-6 3 21 15,-1-4 21-15,0 4 22 0,1-3 16 0,6-2 2 0,-6-2-147 0,-1 0 0 0,7 0 0 16,-7-4 0-16,7-4 0 0,-6 0 0 0,6-3 0 0,0-1 0 0,0-6 0 0,0-1 0 15,0 1 0-15,6-5 0 0,-6-3 0 0,7 0 0 0,0 0 0 0,-1-4 0 16,-6 1 0-16,6-1 0 0,1-3 0 0,6-1 0 0,-6 1 0 0,-1 0 0 16,7-1 0-16,-6 1 0 0,5-4 0 0,-4 0 0 0,4 4 0 0,1-4 0 15,0 3 0-15,0-3 0 0,1 0 0 0,-2 4 0 0,2-4 0 0,-2 0 0 0,8 0 0 16,-7 0 0-16,0 0 0 0,0 0-712 0,6 0-174 0,-5-4 12 0,-2 4 30 0,8-3 37 16,-7-1 42-16,7-3 46 0,-8-1 68 0,8 1 70 0,-7-4 83 0,0 4 87 15,7-8 117-15,-1 4 145 0</inkml:trace>
  <inkml:trace contextRef="#ctx0" brushRef="#br0" timeOffset="116988.19">19435 6707 0 0,'0'0'170'16,"0"0"170"-16,0 0 73 0,0 0 58 0,6 4 48 0,-6-4 38 0,0 4 32 15,7-4 22-15,-7 3 23 0,0-3 18 0,0 0 18 0,0 4 15 0,0-4 14 16,0 0-288-16,0 0-342 0,0 0-51 0,0 0-12 0,0 0-11 0,6 0-10 16,-6 0-4-16,0 0-3 0,7 0-1 0,-7 0-3 0,6 0-10 0,-6 0-11 0,6 0-16 15,2-4-14-15,-8 4-12 0,6 0-12 0,0 0 2 0,1 0 1 0,0 0-2 16,-1 4-4-16,-6-4 3 0,7 4 0 0,-1-4 7 0,0 3 7 0,-6 6 15 0,7-3 20 16,0 2 21-16,-7-1 23 0,0 4 29 0,6 0 26 0,-6-1 15 0,0 5 13 15,6 0 10-15,-6 0 13 0,0 3 8 0,7 0 6 0,-7 0 7 0,0 1 6 16,0 3 3-16,7 0 7 0,-7 0 3 0,6 0 5 0,-6-1-8 0,0 6-8 15,7-2-9-15,-7 1-10 0,0-1-6 0,6 5-3 0,-6-4-35 0,0 3-64 0,0 0 0 16,6 0 0-16,-6 0 0 0,0 5 0 0,0-5 0 0,7 4 0 0,-7 0 0 16,0-4 0-16,0 4 0 0,0 0 0 0,0-4 0 0,0 4 0 0,0-4 0 0,-7 4 0 15,7-3 0-15,0-4 0 0,0 3 0 0,-6-3 0 0,6-1 0 0,0 1 0 16,-6-4 0-16,6 0 0 0,0-4 0 0,-7 3 0 0,7-1 0 0,-6-2 0 16,-1-3 0-16,7 3 0 0,-7-4 0 0,7 1 0 0,-6-4 0 0,0 4 0 15,-1-5 0-15,0 1 0 0,1 1 0 0,0-1 0 0,-1 0 0 0,1-4 0 0,-1 4 0 16,-6-4 0-16,7 1 0 0,-8-1 0 0,8 0 0 0,-7-3 0 0,0 0 0 0,6-1 0 15,-5-3 0-15,-2 4 0 0,1-8 0 0,0 4-20 0,0-3-643 0,0-5-185 16,6 5-7-16,1-8 22 0,-7 3 40 0,13-3 44 0,-7-3 60 0,1-1 60 0,6 1 66 16,0-5 64-16,0-3 91 0,0 4 90 0,6-4 91 0,-6 0 130 0</inkml:trace>
  <inkml:trace contextRef="#ctx0" brushRef="#br0" timeOffset="117271.8">20027 6938 0 0,'0'-3'200'0,"7"-1"172"0,-7 4 71 16,0 0 59-16,0-4 51 0,7 4 50 0,-7 0 45 0,0 0 40 0,6 0 32 0,-6 0 31 0,0 0 27 15,0 0 28-15,6 0 24 0,1 0-533 0,0 0-297 0,-7 0 0 0,6 0 0 16,0 0 0-16,1 0 0 0,-7 0 0 0,7 0 0 0,-1 0 0 0,7 0 0 16,-7 0 0-16,2 0 0 0,4 0 0 0,-6 0-181 0,8-4-120 0,-8 4-49 15,7-3-42-15,1-1-42 0,-8 4-148 0,6-3-152 0,-4-1 13 0,4 1 39 0,1-1 42 16,-6 0 45-16,0 4 49 0,-1 0 50 0,0-3 70 0,0 3 66 0,2 3 63 16,-8-3 63-16,0 0 65 0,0 4 118 0</inkml:trace>
  <inkml:trace contextRef="#ctx0" brushRef="#br0" timeOffset="117554.44">20073 6989 0 0,'0'0'181'0,"-6"0"174"0,-1 4 79 0,0-4 63 0,7 0 57 16,-6 4 54-16,6-4 54 0,0 0 38 0,-6 4 39 0,6-4 29 0,-7 0 24 15,7 3 28-15,0-3 23 0,0 0-605 0,0 0-238 0,0 4 0 0,0-4 0 16,0 3 0-16,0 1 0 0,0-1 0 0,0 5 0 0,0 0 0 0,0-1 0 0,0 4 0 16,0 4 0-16,0-1 0 0,-7 5 0 0,7-1 0 0,0 4 0 0,-6 3 0 15,6 1 0-15,0 7 0 0,-7-4 0 0,7 8 0 0,-6 0 0 0,0-1 0 0,6 5 0 16,-7-1 0-16,0 0 0 0,1 0 0 0,6 1 0 0,-6 2 0 0,-1-2 0 15,7-1 0-15,-7-3 0 0,1 3 0 0,6-3 0 0,0-1 0 0,-7-3 0 16,7-3 0-16,0-1 0 0,0 0 0 0,0-3 0 0,0-4 0 0,0 0 0 16,7-3 0-16,-7-1 0 0,6-4 0 0,-6 1 0 0,7-4 0 0,0 0 0 0,-1 0 0 15,0 0 0-15,-6-4 0 0,7 0 0 0,0 1 0 0,5-5 0 0,-5 6 0 0,-1-7 0 16,1 2 0-16,6 0 0 0,-7 0 0 0,8-4 0 0,-8 0 0 0,7 0 0 16,-6 0-526-16,6 0-342 0,-1 0-1 0,2-4 28 0,-2 0 37 0,2 0 39 15,-1-2 53-15,7 1 60 0,-8-2 70 0,8 0 74 0,-1-4 90 0,-5 3 89 16,4-2 99-16,2-1 143 0</inkml:trace>
  <inkml:trace contextRef="#ctx0" brushRef="#br0" timeOffset="118021.58">20822 6935 0 0,'0'-4'192'16,"0"4"171"-16,0 0 71 0,0 0 53 0,0 0 47 0,0 0 38 0,0 0 36 0,0 0 27 15,0-4 23-15,0 4 20 0,0 0 19 0,0 0 24 0,0-4 23 0,0 4-302 16,0-3-357-16,0 3-46 0,0 0-3 0,0-4-7 0,6 4-7 0,-6-3-6 16,7 3-8-16,0-4 2 0,-1 1 0 0,-6 3 3 0,6-4 0 0,8 0-2 0,-8 1-9 15,0-2-4-15,8 5-8 0,-8-4 3 0,1 2 4 0,5 2 12 0,-4-5 13 16,4 5 17-16,-5-3 17 0,6 3-28 0,-7 0-28 0,1 3 0 0,-1-3 0 15,1 5 0-15,0-5 0 0,-1 2 0 0,-6 7 0 0,6-6 0 0,-6 5 0 0,7-1 0 16,-7 0 0-16,7 4 0 0,-7 0 0 0,0 0 0 0,0 4 0 0,6 0 0 16,-6-1 0-16,0 0 0 0,0 5 0 0,0-1 0 0,0 4 0 0,0 0 0 0,0 0 0 15,0 0 0-15,0 4 0 0,0 0 0 0,0-1 0 0,0 4 0 16,0 1 0-16,0-1 0 0,6 0 0 0,-6 0 0 0,0 1 0 0,0-1 0 0,0 0 0 16,7 5 0-16,-7-6 0 0,0 2 0 0,6 0 0 0,-6-2 0 0,0 2 0 15,0-1 0-15,0-3 0 0,0 3 0 0,7-4 0 0,-7 2 0 0,0-2 0 0,0 1 0 0,0-1 0 16,0-3 0-16,0 0 0 0,0 1 0 0,0-2 0 0,0 1 0 15,-7 0 0-15,7-3 0 0,0-1 0 0,0 4 0 0,-6-3 0 0,6-1 0 0,-7-4 0 16,7 5 0-16,-6-5 0 0,6 1 0 0,-6-1 0 0,-1 1 0 0,0 1 0 0,1-6 0 16,0 1 0-16,-8 0 0 0,8 0 0 0,-1-4 0 0,-6 1 0 0,0-1 0 15,7-3-586-15,-8-1-213 0,2-3-66 0,-8 0 22 0,7-3 34 0,1-1 43 16,-2-3 45-16,1-4 67 0,-7-1 66 0,8-2 78 0,-2-1 77 0,-5-3 107 0,6-1 108 16</inkml:trace>
  <inkml:trace contextRef="#ctx0" brushRef="#br0" timeOffset="127654.62">8441 11081 0 0,'0'0'96'16,"0"0"167"-16,0 0 87 0,-6 0 70 0,6 4 66 0,0-4 50 0,0 4 43 15,0-4 33-15,-7 4 33 0,7-1 29 0,0 1 30 0,-6-4 36 0,6 4 31 0,0-1-212 16,0-3-260-16,-7 8-64 0,7-5-40 0,0 1-168 0,-7 3-27 0,7 1 0 0,-6 2 0 15,6 1 0-15,-6 0 0 0,6 0 0 0,-6 5 0 0,-2-2 0 0,2 4 0 16,0 1 0-16,-1-1 0 0,0 4 0 0,1 0 0 0,-1 0 0 0,1 4 0 16,0-1 0-16,-8 1 0 0,8-1 0 0,0 4 0 0,-8 1 0 0,8-4 0 0,-7 3 0 15,7 0 0-15,-2 0 0 0,2-2 0 0,0 2 0 0,-8-4 0 0,8 1 0 16,6-1 0-16,-6-2 0 0,-1 2 0 0,1-3 0 0,6-4 0 0,-7 4 0 0,7-3 0 16,0-5 0-16,-7 4 0 0,7-2 0 0,0-2 0 0,0-3 0 0,0-1 0 15,0 2 0-15,0-1 0 0,0 0 0 0,0-4 0 0,0 0 0 0,0 1 0 16,0-1 0-16,0-3 0 0,7-1 0 0,-7 1 0 0,0-1 0 0,0 1 0 15,0 0 0-15,0 0 0 0,7-4 0 0,-7 0 0 0,0 3 0 0,0-3 0 0,0 3 0 16,6-3 0-16,-6 0 0 0,0 0 0 0,0 5 0 0,0-5 0 0,7 0 0 0,-7 0 0 16,0 0 0-16,6 4 0 0,-6-4 0 0,6 0 0 0,-6 0 0 0,8 3 0 15,-2-3 0-15,0 0 0 0,0 0 0 0,2 4 0 0,-2-4 0 0,7 0 0 16,-7 0 0-16,8 0 0 0,-2 0 0 0,2 0 0 0,-2 0 0 0,8 0 0 16,-7 0 0-16,7-4 0 0,-1 4 0 0,1 0 0 0,0-3 0 0,-2 3 0 0,2 0 0 15,0-4 0-15,5 4 0 0,-5-5 0 0,7 5 0 0,-1-3 0 0,0 3 0 16,-7 0 0-16,7-3 0 0,0 3 0 0,0 0 0 0,-7 0 0 0,8 0 0 0,-8 0 0 15,8 0 0-15,-8 0 0 0,1 0 0 0,-1 0 0 0,0 0 0 0,1 3 0 16,-7-3 0-16,0 0 0 0,0 3 0 0,1-3 0 0,-2 5 0 0,-5-5 0 16,6 0 0-16,-7 4 0 0,1-4 0 0,-7 3 0 0,6-3 0 0,-6 0 0 0,0 4 0 15,0-4 0-15,0 0 0 0,0 0-166 0,0 0-606 0,-6 0-100 0,-1 0 12 16,1 0 31-16,-1 0 38 0,1 0 41 0,-7-4 53 0,7 1 59 0,-8-6 80 16,1 3 82-16,6-2 102 0,-5-3 105 0,-1 1 132 0,-1-5 135 0</inkml:trace>
  <inkml:trace contextRef="#ctx0" brushRef="#br0" timeOffset="128338.33">8331 11042 0 0,'-8'0'186'0,"8"0"174"0,0 0 79 0,0-5 60 0,0 5 57 15,0 0 49-15,0 0 46 0,0 0 40 0,0 0 38 0,0 0 37 0,0 0 37 0,0 0 39 16,0 0 36-16,0 0-692 0,0 0-186 0,0 5 0 0,8-5 0 0,-8 0 0 15,6 0 0-15,0 0 0 0,-6 4 0 0,7-4 0 0,-1 0 0 0,8 2 0 16,-8-2 0-16,0 5 0 0,8-5 0 0,-2 3 0 0,2-3 0 0,-1 0 0 0,-1 4 0 16,2-4 0-16,5 0 0 0,1 0 0 0,0 0 0 0,-8 0 0 0,8 4 0 15,6-4 0-15,-7 0 0 0,1 0 0 0,0 0 0 0,5 0 0 0,-5 0 0 16,6 0 0-16,-6 0 0 0,5 0 0 0,-5 3 0 0,0-3 0 0,5 0 0 0,-5 0 0 16,0 4 0-16,-1-4 0 0,1 0 0 0,0 3 0 0,-1-3 0 0,-6 4 0 0,6-4 0 15,-5 3 0-15,-1 1 0 0,0-4 0 0,0 4 0 0,-1 0 0 0,-4-4 0 16,4 3 0-16,-5-3 0 0,0 4 0 0,-1 0 0 0,0-4 0 0,1 3 0 15,-7-3 0-15,6 0 0 0,-6 4 0 0,0-4 0 0,7 4 0 0,-7-4 0 16,0 0 0-16,0 0 0 0,0 0 0 0,0 0 0 0,0 0 0 0,0 0 0 16,0 0 0-16,0 0 0 0,0 3 0 0,0-3 0 0,0 0 0 0,0 0 0 0,0 4 0 0,0-4 0 15,0 0 0-15,0 4 0 0,-7-1 0 0,7 1 0 0,0 0 0 0,0 0 0 16,0-1 0-16,0 4 0 0,0 0 0 0,-6 4 0 0,6-4 0 0,0 5 0 16,0-1 0-16,0 4 0 0,0-4 0 0,-7 7 0 0,7-3 0 0,0-1 0 0,0 5 0 15,0-1 0-15,-6-1 0 0,6 3 0 0,0-2 0 0,0 4 0 0,0 0 0 16,0-4 0-16,-6 4 0 0,6 0 0 0,0 0 0 0,0 0 0 0,-7 0 0 0,7 0 0 15,0 0 0-15,-7 0 0 0,7 0 0 0,0-4 0 0,-6 4 0 0,6 0 0 16,0 1 0-16,-6-6 0 0,6 1 0 0,-8 5 0 0,8-5 0 0,0 0 0 16,-6 1 0-16,6-1 0 0,0-3 0 0,-6 3 0 0,6-4 0 0,0 2 0 0,-7-2 0 15,7-3 0-15,0 4 0 0,-6-4 0 0,6-4 0 0,0 4 0 0,0-4 0 16,0 1 0-16,0-1 0 0,0-4 0 0,0 5 0 0,-7-4 0 0,7-1 0 0,0-3 0 16,0 4 0-16,0-4 0 0,0 0 0 0,0 0 0 0,0 0 0 0,0 0 0 15,0 0 0-15,0 0 0 0,0 0 0 0,0 0 0 0,0 0 0 0,0 0 0 16,0 0 0-16,-6 0 0 0,6 0-206 0,0-4-682 0,-7 4-2 0,7 0 27 15,0 0 35-15,0 0 37 0,-6 0 46 0,0-3 50 0,6 3 75 0,0 0 80 0,-8 0 92 16,2 0 93-16,6 0 116 0,0 0 156 0</inkml:trace>
  <inkml:trace contextRef="#ctx0" brushRef="#br0" timeOffset="129354.36">8753 14434 0 0,'0'-8'126'0,"0"5"170"0,8-1 83 0,-8 0 64 0,0 4 54 16,0-3 52-16,0-1 49 0,0 4 44 0,-8-4 39 0,8 4 34 0,0-3 30 16,0 3 28-16,0 0 25 0,0 3-252 0,0-3-302 0,-6 0-85 0,6 4-159 15,0-4 0-15,0 4 0 0,0 3 0 0,-6-3 0 0,6 4 0 0,0 2 0 16,-7-3 0-16,7 8 0 0,-6-4 0 0,6 8 0 0,-7-5 0 0,7 4 0 0,-6 4 0 15,-1 0 0-15,1 4 0 0,6-1 0 0,-7 1 0 0,0-1 0 0,1 5 0 0,6 0 0 16,-6-1 0-16,-1-3 0 0,0 3 0 0,1 0 0 0,6-3 0 0,-6-1 0 16,-1 1 0-16,1 0 0 0,6-1 0 0,-7-3 0 0,7 4 0 0,-7-4 0 15,7-4 0-15,-6 4 0 0,6-3 0 0,0-1 0 0,-6-4 0 0,6 2 0 16,0-2 0-16,0 0 0 0,0-3 0 0,0 1 0 0,0-1 0 0,0-1 0 0,0-2 0 16,0-1 0-16,0 4 0 0,6-7 0 0,-6 3 0 0,0-3 0 0,6 3 0 0,-6-3 0 15,7-1 0-15,0 1 0 0,-7 0 0 0,6-4 0 0,1 3 0 0,-1-3 0 16,-6 4 0-16,6-4 0 0,8 0 0 0,-8 0 0 0,0 0 0 0,8 0 0 15,-8 0 0-15,7 0 0 0,-6 0 0 0,6 0 0 0,-1 0 0 0,2 0 0 16,-1-4 0-16,0 4 0 0,0 0 0 0,-1 0 0 0,8 0 0 0,-6 0 0 0,5 0 0 16,-6 0 0-16,6 0 0 0,1 4 0 0,-1-4 0 0,-5 0 0 0,6 0 0 15,-1 0 0-15,0 0 0 0,0 4 0 0,1-4 0 0,0 0 0 0,-1 0 0 0,-5 0 0 16,5 0 0-16,0 0 0 0,-6 0 0 0,7 0 0 0,-6 0 0 0,4 0 0 16,-4 0 0-16,-1 0 0 0,-1-4 0 0,2 4 0 0,-8 0 0 0,8 0 0 15,-8 0 0-15,0 0 0 0,7 0 0 0,-13 0 0 0,7 0 0 0,0 4 0 0,-1-4 0 16,-6 0 0-16,6 0 0 0,-6 0 0 0,0 0 0 0,0 0 0 0,0 0 0 0,0 0 0 15,0 0-93-15,0 0-465 0,0 0-141 0,0 0-141 0,-6-4 12 0,0 0 35 16,6 1 45-16,-7-1 49 0,0-3 59 0,7-1 64 0,-13 1 68 0,7 0 72 16,0-5 99-16,-2 2 95 0,2-1 83 0,-6 0 124 0</inkml:trace>
  <inkml:trace contextRef="#ctx0" brushRef="#br0" timeOffset="129887.81">8741 14437 0 0,'-7'0'223'0,"1"0"193"0,-1 0 103 0,1 0 77 0,-1 4 68 0,1-4 49 0,-1 0 44 15,0 0 36-15,7 4 33 0,-6-4 26 0,6 0 28 0,-6 3 23 0,6-3-854 16,-7 0-49-16,7 4 0 0,-7-4 0 0,7 0 0 0,0 0 0 0,7 0 0 15,-7 0 0-15,0 4 0 0,7-4 0 0,-1 0 0 0,0 3 0 0,1-3 0 16,0 4 0-16,-1-4 0 0,7 0 0 0,-6 0 0 0,12 5 0 0,-5-5 0 0,-2 0 0 16,1 0 0-16,7 0 0 0,-8 0 0 0,8 0 0 0,0-5 0 0,-1 5 0 15,1 0 0-15,0-4 0 0,-1 1 0 0,7-1 0 0,-6 4 0 0,-1-4 0 0,1 1 0 16,0 3 0-16,-1-4 0 0,0 4 0 0,-6-4 0 0,7 4 0 0,0 0 0 16,-8 0 0-16,1 0 0 0,7 0 0 0,-6 0 0 0,-8 0 0 0,6 4 0 15,2-4 0-15,-8 4 0 0,7-4 0 0,-7 3 0 0,2 1 0 0,-2-4 0 0,0 4 0 16,-6-1 0-16,6-3 0 0,-6 4 0 0,8 1 0 0,-8-5 0 0,0 2 0 15,6 2 0-15,-6-1 0 0,0-3 0 0,0 5 0 0,0-1 0 0,0 3 0 0,0-4 0 16,-6 4 0-16,6 1 0 0,0-1 0 0,0 4 0 0,-8 0 0 0,8 0 0 16,0 4 0-16,0 0 0 0,-6-1 0 0,6 5 0 0,0 3 0 0,0-4 0 15,-6 4 0-15,6 3 0 0,0-3 0 0,0 3 0 0,-6 2 0 0,6-2 0 16,0 1 0-16,0-1 0 0,0 1 0 0,0-1 0 0,0 1 0 0,0 0 0 0,-8-4 0 16,8 0 0-16,0 0 0 0,0 0 0 0,0-4 0 0,0 1 0 0,0-1 0 0,0-3 0 15,0-1 0-15,0 1 0 0,0-1 0 0,0-3 0 0,0 4 0 0,0-4 0 16,0 1 0-16,0-2 0 0,0 1 0 0,0-4 0 0,0 4 0 0,0-3 0 15,0 3 0-15,0-4 0 0,8 0 0 0,-8 1 0 0,0-1 0 0,0 1 0 0,0-1 0 16,0 0 0-16,0-4 0 0,0 5 0 0,0-5 0 0,6 4 0 0,-6-3 0 16,0 1 0-16,0-5 0 0,0 3 0 0,0-3-149 0,0 0-736 0,0 0-1 0,0 0 25 15,0 0 34-15,0 0 39 0,0 0 46 0,0 0 49 0,0 0 70 0,-6-3 71 16,6-2 85-16,0 1 87 0,0 4 128 0,0 0 166 0</inkml:trace>
  <inkml:trace contextRef="#ctx0" brushRef="#br0" timeOffset="131054.43">9574 17723 0 0,'0'-7'164'0,"7"0"172"0,-7 0 79 0,6-1 58 0,-6 5 46 0,0-5 50 0,7 5 50 16,-7-5 55-16,0 5 56 0,0-1 42 0,-7 0 40 0,7 1 35 0,0 3 33 16,0-4-499-16,0 4-381 0,0 0 0 0,0 0 0 0,-6 0 0 0,6 0 0 0,0 0 0 0,-7 0 0 15,7 0 0-15,0 4 0 0,0-4 0 0,0 3 0 0,-6-3 0 0,6 4 0 16,0-4 0-16,0 4 0 0,0-1 0 0,-6 5 0 0,6-5 0 0,0 5 0 0,0-5 0 15,0 5 0-15,-8 3 0 0,8-1 0 0,0 2 0 0,-6-2 0 0,6 5 0 0,0-5 0 16,0 10 0-16,-6-6 0 0,6 5 0 0,0-1 0 0,-6 0 0 0,6 4 0 16,0 0 0-16,-7 1 0 0,7-2 0 0,0 5 0 0,-7-4 0 0,7 3 0 0,0 1 0 0,0 4 0 15,-6-5 0-15,6 4 0 0,-7-3 0 0,7 3 0 0,0 1 0 16,-6-2 0-16,6 2 0 0,0 0 0 0,-7-2 0 0,7 2 0 16,0-1 0-16,-7-3 0 0,7 3 0 0,0-3 0 0,-6 3 0 0,6-3 0 15,0-4 0-15,0 3 0 0,0-3 0 0,0 0 0 0,0-4 0 0,-6 1 0 16,6-4 0-16,0-1 0 0,0-3 0 0,0 0 0 0,0 0 0 0,0-3 0 15,0-1 0-15,0-3 0 0,0-1 0 0,0 1 0 0,0-1 0 16,0-3 0-16,0 0 0 0,0 0 0 0,0 0 0 0,0 0 0 0,0 0 0 16,0 0 0-16,0 0 0 0,0 0 0 0,0 0 0 0,6-3 0 15,-6 3 0-15,0 0 0 0,0 0 0 0,0-4 0 0,0 4 0 0,6 0 0 16,-6 0 0-16,7 0 0 0,-7-3 0 0,7 3 0 0,-1 0 0 0,1 0 0 16,-1-4 0-16,1 4 0 0,6 0 0 0,-7-4 0 0,8 4 0 15,-2 0 0-15,1-3 0 0,1 3 0 0,-2-4 0 0,2 4 0 0,5-4 0 16,1 4 0-16,-8-3 0 0,14 3 0 0,-6-4 0 0,0 4 0 15,-1-4 0-15,7 4 0 0,-6-3 0 0,5 3 0 0,-5-4 0 0,0 4 0 16,6-4 0-16,0 4 0 0,-6-3 0 0,-1 3 0 0,8-4 0 0,-8 4 0 16,0-4 0-16,0 4 0 0,-5-4 0 0,6 4 0 0,-8 0 0 0,1 0 0 15,1-3 0-15,-2 3 0 0,-5 0 0 0,6 0 0 0,-7 0 0 16,1 0 0-16,-1 0 0 0,-6 0 0 0,7 0 0 0,-7 0 0 0,0 0 0 16,0 0 0-16,0 0 0 0,0 0-435 0,0 0-412 0,-7 0-35 15,1 0 25-15,-1 0 33 0,1 0 42 0,0-4 43 0,-1 1 59 0,-6-1 65 16,0-3 93-16,6 0 95 0,-6 0 102 0,1-5 108 0</inkml:trace>
  <inkml:trace contextRef="#ctx0" brushRef="#br0" timeOffset="131886.85">9444 17738 0 0,'-6'0'191'0,"-1"-3"177"0,7 3 80 0,-7 0 60 15,1 0 50-15,6-4 56 0,-6 4 57 0,6 0 48 0,0 0 48 0,-6 0 39 0,6 0 31 16,0 0 26-16,0 0-22 0,0 0-841 0,0 0 0 0,0 4 0 0,0-4 0 0,0 0 0 15,0 0 0-15,0 3 0 0,0-3 0 0,0 4 0 0,6-4 0 0,0 0 0 16,-6 3 0-16,6-3 0 0,1 4 0 0,0-4 0 0,-1 0 0 0,1 4 0 0,5-4 0 16,-4 0 0-16,4 3 0 0,1-3 0 0,0 0 0 0,0 0 0 0,1 0 0 0,-2 4 0 15,8-4 0-15,-7 0 0 0,7 0 0 0,-8 0 0 0,8 0 0 0,0 0 0 0,-7-4 0 16,6 4 0-16,0 0 0 0,-5 0 0 0,5 0 0 0,1 0 0 0,0 0 0 16,-8 0 0-16,8 4 0 0,-1-4 0 0,-5 0 0 0,5 0 0 0,1 0 0 0,-8 0 0 0,8 0 0 15,-7 4 0-15,0-4 0 0,6 0 0 0,-5 0 0 0,-2 0 0 0,2 0 0 16,-8 3 0-16,7-3 0 0,0 0 0 0,0 0 0 0,-7 0 0 0,2 0 0 0,-2 0 0 15,7 0 0-15,-6 0 0 0,-1 3 0 0,-6-3 0 0,6 0 0 0,1 0 0 0,-1 0 0 16,-6 0 0-16,7 0 0 0,-7 0 0 0,0 0 0 0,7 0 0 0,-7 0 0 0,0 0 0 16,0 0 0-16,0 0 0 0,0 0 0 0,0 0 0 0,0 0 0 0,0 0 0 15,0 0 0-15,0 0 0 0,0 0 0 0,0 0 0 0,0 0 0 0,0 0 0 0,0 0 0 16,0 0 0-16,0 0 0 0,0 0 0 0,0 0 0 0,0 0 0 0,0 0 0 0,0 0 0 16,0 0 0-16,0 0 0 0,0 0 0 0,0 0 0 0,0 0 0 0,0 0 0 0,0 0 0 15,0 0 0-15,0 0 0 0,0 0 0 0,0 0 0 0,6 0 0 0,-6 0 0 16,0 0 0-16,0 0 0 0,0 0 0 0,0 0 0 0,6 6 0 0,-6-6 0 0,0 0 0 0,0 0 0 15,0 0 0-15,7 0 0 0,-7 0 0 0,0 0 0 0,0 0 0 0,0 3 0 16,0-3 0-16,0 0 0 0,0 0 0 0,7 0 0 0,-7 0 0 0,0 0 0 0,0 0 0 16,0 0 0-16,0 0 0 0,0 0 0 0,0 0 0 0,0 0 0 0,0 0 0 0,0 0 0 15,0 0 0-15,0 0 0 0,0 0 0 0,0 0 0 0,0 0 0 0,0 0 0 16,0 0 0-16,0 0 0 0,0 0 0 0,0 0 0 0,0 0 0 0,0 0 0 0,0 0 0 0,0 0 0 16,0 0 0-16,0 0 0 0,0 3 0 0,0-3 0 0,0 0 0 0,0 0 0 15,0 0 0-15,0 4 0 0,0-4 0 0,0 4 0 0,0-1 0 0,0 1 0 0,0 3 0 16,0-3 0-16,0 3 0 0,0 1 0 0,0 2 0 0,0 1 0 0,0 0 0 0,-7 0 0 15,7 4 0-15,0-4 0 0,0 7 0 0,0-2 0 0,0-2 0 0,0 4 0 0,-7 0 0 16,7-3 0-16,0 3 0 0,0 0 0 0,0-3 0 0,0 3 0 0,0 1 0 0,0-5 0 16,0 4 0-16,0-2 0 0,7 2 0 0,-7 0 0 0,0-3 0 0,0 3 0 15,0-4 0-15,0 5 0 0,7 0 0 0,-7-5 0 0,0 4 0 16,0-3 0-16,6 3 0 0,-6-3 0 0,0 4 0 0,0-5 0 0,6 4 0 16,-6-3 0-16,0 0 0 0,0 3 0 0,0-4 0 0,0 1 0 15,0 3 0-15,0-4 0 0,0 2 0 0,0-1 0 0,0-1 0 0,0 1 0 16,0-1 0-16,0-3 0 0,0 4 0 0,0-4 0 0,0-4 0 0,0 4 0 15,0 1 0-15,0-6 0 0,0 3 0 0,0-6 0 0,0 4 0 0,0-3 0 16,0-1 0-16,0-3 0 0,0 0 0 0,0 0 0 0,0 0 0 16,0 0 0-16,0 0 0 0,0 0 0 0,0 0 0 0,-6 0 0 0,6 0 0 15,-6-3-295-15,6 3-541 0,0-4-58 0,-7 1 22 0,7-1 38 16,0 1 41-16,-7-1 46 0,7-1 63 0,-6 2 69 0,6-3 88 0,-6-3 89 16,-1 2 98-16,0 0 101 0</inkml:trace>
  <inkml:trace contextRef="#ctx0" brushRef="#br0" timeOffset="140620.46">8272 12855 0 0,'0'-8'139'15,"6"-3"163"-15,-6 4 67 0,0 0 60 0,0 0 54 0,0-1 47 0,0 1 43 16,0 3 40-16,7-3 36 0,-7 3 40 0,0-3 37 0,0 3 34 0,0 4 32 0,0-3-258 16,0 3-311-16,0 0-42 0,0 0-10 0,0 0-143 0,0 0-28 0,0 0 0 0,0 0 0 15,0 3 0-15,0-3 0 0,0 8 0 0,0-5 0 0,0 1 0 0,0 3 0 16,6 4 0-16,-6 0 0 0,0 0 0 0,0 0 0 0,7 4 0 0,-7 3 0 15,0 0 0-15,7 5 0 0,-7-2 0 0,0 5 0 0,0 0 0 0,0-1 0 0,0 4 0 16,0 1 0-16,0-1 0 0,0 4 0 0,0-4 0 0,0 5 0 0,0-1 0 16,-7-1 0-16,7 2 0 0,0-1 0 0,-7 0 0 0,7-1 0 0,-6 2 0 15,6-2 0-15,-7-2 0 0,7-1 0 0,-6 0 0 0,6 0 0 0,-6-3 0 0,6 0 0 16,-8-1 0-16,8-3 0 0,0-3 0 0,-6-1 0 0,6 0 0 0,0-7 0 16,0 4 0-16,0-3 0 0,0-5 0 0,0 0 0 0,0 0 0 0,0-3 0 15,0-1 0-15,0 1 0 0,0-4 0 0,0 3 0 0,0-3 0 0,0 0 0 0,6 0 0 16,-6 0 0-16,8 0 0 0,-8 0 0 0,6 0 0 0,-6 0 0 0,6 0 0 0,1 0 0 15,-1 0 0-15,8 0 0 0,-8 0 0 0,0 0 0 0,8 0 0 0,-2 0 0 16,-5 0 0-16,13 0 0 0,-8 4 0 0,2-4 0 0,-2 0 0 0,8 0 0 16,-7 4 0-16,7-4 0 0,-1 0 0 0,1 4 0 0,0-4 0 0,-2 3 0 15,9-3 0-15,-7 4 0 0,-2 0 0 0,9-4 0 0,-7 3 0 0,6 1 0 0,-7 0 0 16,7-1 0-16,-6 1 0 0,6 0 0 0,-7-1 0 0,1 1 0 0,6-1 0 16,-6 2 0-16,-1-2 0 0,-6 0 0 0,6 1 0 0,1 0 0 0,-7 3 0 0,7-3 0 15,-8-1 0-15,2 2 0 0,-1-3 0 0,0 2 0 0,0 0 0 0,-7 0 0 16,8 0 0-16,-8 0 0 0,0-1 0 0,1 1 0 0,0-4 0 0,-1 3 0 15,0-3 0-15,-6 4 0 0,7-4 0 0,-7 0 0 0,6 0 0 0,-6 4 0 0,0-4 0 16,0 0 0-16,0 0 0 0,7-4 0 0,-7 4 0 0,0 0 0 0,0-4 0 0,0 1 0 16,0-1 0-16,0-3 0 0,0-1 0 0,-7 0 0 0,7-6 0 0,0-1 0 15,0 1 0-15,-6-4 0 0,6-4 0 0,0-4 0 0,-7 1 0 0,7-5 0 16,-6-3 0-16,6 0 0 0,0-3 0 0,-6-1 0 0,6 0 0 0,0-3 0 16,-7-1 0-16,7 5 0 0,0-1 0 0,0 1 0 0,-7-2 0 0,7 3 0 15,0 1 0-15,0 5 0 0,0 0 0 0,0-1 0 0,0 5 0 0,0 3 0 0,0-4 0 0,0 8 0 16,0-4 0-16,0 3 0 0,0 5 0 0,0-1 0 0,0 1 0 0,0 3 0 15,-6-4 0-15,6 4 0 0,0 0 0 0,-6 4 0 0,6-4 0 0,-8 4 0 16,8-1 0-16,-6 0 0 0,0 2 0 0,-1-2 0 0,1 1 0 0,6-1 0 16,-13 5 0-16,6-5 0 0,1 5 0 0,-8-1 0 0,2-3 0 0,5 3 0 0,-6 4 0 15,0-4 0-15,-7 4 0 0,8-3 0 0,-8 3 0 0,1 0 0 0,-1 0 0 16,0 3 0-16,-6-3 0 0,7 4 0 0,-7-4 0 0,6 4 0 0,-6-1 0 0,0 1 0 16,0 0 0-16,0-1 0 0,6 1 0 0,-6 0 0 0,1-4 0 0,5 3 0 15,0 1 0-15,-6-4 0 0,7 0 0 0,5 0 0 0,-5 0 0 0,-1-4 0 16,8 4 0-16,-2-3 0 0,2 3 0 0,-2-4 0 0,1 0 0 0,7 4 0 15,-8-3 0-15,8 3 0 0,0-4 0 0,0 4 0 0,-1-4 0 0,0 4 0 0,7 0-171 16,0 0-369-16,0 0-152 0,0 0-156 0,0 0 13 0,0 4 33 0,7 0 52 0,0 3 53 16,-7-3 72-16,6 3 74 0,0 0 76 0,0 2 75 0,2 0 73 0,4 3 72 15,-5-1 81-15,-1 0 125 0</inkml:trace>
  <inkml:trace contextRef="#ctx0" brushRef="#br0" timeOffset="140953.54">8637 13272 0 0,'0'0'182'16,"0"0"178"-16,0 0 84 0,-7 0 71 0,7 5 63 0,-7-5 52 0,7 0 50 0,-6 3 38 15,0 0 34-15,6 1 32 0,-8 4 28 0,2-1 28 0,0 0 24 0,6 4-832 0,-6-1-32 16,6 2 0-16,-7 3 0 0,7-1 0 0,0 1 0 0,0 0 0 0,7 3 0 16,-7 0 0-16,6 0 0 0,0 1 0 0,0-1 0 0,2 1 0 0,-2-5 0 15,0 5 0-15,8-5 0 0,-8 1 0 0,7-1 0 0,-7-3 0 0,8 0 0 16,-8 1 0-16,7-5 0 0,-6 0 0 0,6-3 0 0,0 0 0 0,-7-1 0 0,7-3 0 15,-7-3 0-15,8-1 0 0,-8 0 0 0,7-3 0 0,-6 0 0 0,-1-5 0 0,7 1 0 16,-7-3 0-16,2-1 0 0,-2 0 0 0,0 1 0 0,1-4 0 0,-7-1 0 16,7 1 0-16,-7-1 0 0,6 1 0 0,-6 0 0 0,0 0 0 0,0 3 0 15,0-3 0-15,0 3 0 0,0-3 0 0,-6 2 0 0,6 6 0 0,-7-1 0 16,0 0 0-16,1 0 0 0,6 1 0 0,-6 2 0 0,-8 0 0 0,8 1 0 16,-1 3 0-16,1 1 0 0,-1-1 0 0,-6 1 0 0,7 3 0 0,-8-5 0 0,8 5 0 0,-7 0 0 15,0 5 0-15,7-5 0 0,-7 0 0 0,6 3 0 0,-6-3 0 0,0 4 0 16,6-1-103-16,-5 1-783 0,-1 0-4 0,6-1 27 0,-6 5 33 0,7-5 37 15,-2 2 46-15,2-2 54 0,0 4 69 0,0-3 76 0,-1 3 79 0,0-3 85 16,7-1 122-16,-6 4 163 0</inkml:trace>
  <inkml:trace contextRef="#ctx0" brushRef="#br0" timeOffset="142670">12336 16072 0 0,'0'-8'196'15,"0"0"173"-15,0 2 79 0,6 1 66 0,-6 2 58 0,0-5 52 0,0 5 50 0,0 3 41 0,0-4 34 16,0 4 31-16,0 0 29 0,0 0 24 0,0 4 26 0,0-1-810 16,0 1-49-16,0 3 0 0,0 0 0 0,0 2 0 0,0-2 0 0,7 4 0 0,-7 3 0 15,0-3 0-15,6 4 0 0,-6 3 0 0,7 0 0 0,-7 1 0 0,0 3 0 16,7 0 0-16,-7 0 0 0,6 3 0 0,-6 1 0 0,6 0 0 0,-6 3 0 0,7-3 0 15,-7 3 0-15,0-3 0 0,0 3 0 0,7 1 0 0,-7-5 0 0,0 1 0 0,0-1 0 16,0 1 0-16,-7-1 0 0,7-2 0 0,0-2 0 0,0-3 0 0,-7 1 0 16,7-1 0-16,0-3 0 0,0-4 0 0,-6 0 0 0,6 0 0 0,0-1 0 15,0-1 0-15,0-6 0 0,0 5 0 0,-6-5 0 0,6 1 0 0,0-4 0 0,0 0 0 16,0 0 0-16,0 0 0 0,0 0 0 0,0 0 0 0,0 0 0 0,6 3 0 0,-6-3 0 16,0 0 0-16,0 0 0 0,6 0 0 0,-6 0 0 0,0 0 0 0,7 0 0 15,0 0 0-15,-7 0 0 0,6 0 0 0,0 4 0 0,7-4 0 0,-6 0 0 16,0 0 0-16,5 0 0 0,-5 0 0 0,6 3 0 0,0-3 0 0,0 0 0 0,0 4 0 15,1-4 0-15,-2 0 0 0,8 4 0 0,-7-4 0 0,-1 0 0 0,8 4 0 0,0-4 0 16,-7 3 0-16,7 1 0 0,-8-4 0 0,8 4 0 0,0-1 0 0,-1 1 0 16,-5 0 0-16,4-4 0 0,2 3 0 0,-7 5 0 0,7-5 0 0,-8 1 0 0,8 0 0 15,-7 0 0-15,1-1 0 0,4 1 0 0,-4-1 0 0,-1 5 0 0,0-5 0 0,0 1 0 16,0-1 0-16,-6 1 0 0,5-1 0 0,-5-3 0 0,6 4 0 0,-6 1 0 16,5-5 0-16,-5 3 0 0,0-3 0 0,5 0 0 0,-4 0 0 0,-2 0 0 0,0-3 0 15,1 3 0-15,-1-5 0 0,1 1 0 0,-1 4 0 0,1-7 0 0,-1 4 0 0,-6-4 0 16,6-1 0-16,2 1 0 0,-8 0 0 0,6-4 0 0,0 0 0 0,-6 0 0 15,7-4 0-15,-1 0 0 0,-6 1 0 0,7-4 0 0,-7-1 0 0,0 1 0 16,6-4 0-16,-6 0 0 0,0-4 0 0,7 1 0 0,-7-1 0 0,0 0 0 0,0 1 0 16,0-5 0-16,0 1 0 0,0-1 0 0,0-2 0 0,0 2 0 0,0-3 0 0,0 1 0 15,0 2 0-15,0-3 0 0,0 4 0 0,-7-4 0 0,7 3 0 0,0 1 0 16,0 0 0-16,0 3 0 0,-6 1 0 0,6-2 0 0,0 6 0 0,-7 3 0 16,7-1 0-16,0 1 0 0,-6 3 0 0,6 1 0 0,-7 3 0 0,7 4 0 0,-6-4 0 15,6 3 0-15,-6 4 0 0,-2-3 0 0,2 3 0 0,0 4 0 0,-1-3 0 16,1 3 0-16,-1 0 0 0,-6 3 0 0,7-3 0 0,-8 0 0 0,8 4 0 0,-7 1 0 15,0-3 0-15,0 2 0 0,-7 4 0 0,8-4 0 0,-2-1 0 0,-5 4 0 16,6-3 0-16,-6 3 0 0,5-3 0 0,-5 3 0 0,-1-4 0 0,8 1 0 0,-8 4 0 16,6-5 0-16,-5 1 0 0,-1 0 0 0,8-4 0 0,-8 3 0 15,1-3 0-15,5 4 0 0,-6-4 0 0,8 0 0 0,-1 0 0 0,-7 0 0 0,8 0 0 0,-2 0 0 16,2-4 0-16,-8 4 0 0,7-3 0 0,-1 3 0 0,2-4-650 0,-2 4-204 16,2-4-1-16,5 4 26 0,-6 0 39 0,6 0 41 0,1 0 55 0,-7 0 56 15,6 0 67-15,7 0 70 0,-6 4 86 0,0-4 87 0,6 4 99 0,0-4 141 0</inkml:trace>
  <inkml:trace contextRef="#ctx0" brushRef="#br0" timeOffset="143021.04">12752 16202 0 0,'0'5'166'16,"-6"2"172"-16,6 1 77 0,-6-1 49 0,0 4 38 0,6 0 40 0,-8 0 41 0,8 0 34 16,-6 3 35-16,6 1 25 0,-6 3 24 0,6-4 23 0,-7 6 19 0,7-2-286 0,0 0-342 15,0 0-59-15,0 4-17 0,7-3-1 0,-7 2 1 0,6-5-11 0,0 2-17 16,-6 0-10-16,8-3-10 0,4-1-4 0,-6 1-5 0,1-4 0 0,6 0-1 16,-6 0 2-16,-1-4 4 0,8 0 3 0,-8-3 2 0,6 1 6 0,-4-5 3 0,4 0 5 15,-5 0 5-15,6 0 7 0,-6-5 10 0,-1-2 12 0,6 3 15 0,-12-7 18 16,8 4 17-16,-2-1-2 0,0-3-88 0,1 1 0 0,-1-1 0 0,-6-4 0 0,7 4 0 15,-7-4 0-15,0 1 0 0,7 2 0 0,-7-2 0 0,0 3 0 0,0-4 0 16,0 4 0-16,-7 0 0 0,7 0 0 0,0 0 0 0,-7 4 0 0,1-4 0 0,-1 4 0 16,1 0 0-16,0 3 0 0,-2-3 0 0,2 3 0 0,0 0 0 0,-7 1 0 0,6 3 0 15,1-3 0-15,-7 3 0 0,7 0 0 0,-8-6 0 0,2 6 0 0,-2 6-725 16,1-6-173-16,7 0 24 0,-8 3 32 0,2-3 35 0,6 3 42 0,-8-3 45 16,8 4 63-16,-7-4 69 0,6 0 85 0,-6 0 91 0,-1 4 130 0,8-4 164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28:0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7920 6411 0 0,'-6'0'214'0,"6"0"181"0,0 0 81 15,0 0 59-15,0 0 51 0,0 0 55 0,-7 0 54 0,7 0 48 0,0 0 47 16,0 0 34-16,0 4 36 0,7-4 28 0,-7 3-344 0,6-3-544 0,1 0 0 0,-7 4 0 15,6-4 0-15,1 0 0 0,-1 0 0 0,0 0 0 0,8 0 0 0,-8-4 0 0,7 4 0 16,-6 0 0-16,6-3 0 0,7 3 0 0,-8-4 0 0,2 0 0 0,5 0 0 16,-6 1 0-16,6-1 0 0,-5 0 0 0,5-3 0 0,1 3 0 0,0-3 0 15,-2 0 0-15,-4 3 0 0,5-3 0 0,1 0 0 0,-8 3 0 0,8-3 0 0,-7-1 0 16,1 5 0-16,4-6 0 0,-10 7 0 0,4-2 0 0,1-4-260 16,-6 4-310-16,6 4-126 0,-7-3-65 0,2 3-51 0,-8 0 33 0,0 0 47 0,6 0 63 0,-6 0 69 15,0 0 52-15,0 0 53 0,0 0 76 0,0 3 76 0,-6-3 77 0,-2 4 81 16</inkml:trace>
  <inkml:trace contextRef="#ctx0" brushRef="#br0" timeOffset="366.77">8213 6077 0 0,'0'-7'203'0,"7"0"183"0,-7-4 88 16,0 7 70-16,0-3 64 0,6 0 57 0,-6 3 52 0,0 0 42 0,0 0 38 0,6 2 26 16,-6-3 23-16,0 5 28 0,0 0-379 0,0 0-495 0,0 0 0 15,0 0 0-15,0 5 0 0,0 1 0 0,0-2 0 0,0 4 0 0,8 2 0 0,-8 1 0 0,0 0 0 16,6 4 0-16,-6 3 0 0,0 0 0 0,6 4 0 0,-6 1 0 0,6 6 0 15,-6-4 0-15,8 8 0 0,-8 0 0 0,6 4 0 0,-6 0 0 0,6 3 0 16,1 0 0-16,-7 4 0 0,0-4 0 0,6 4 0 0,-6 0 0 0,0-3 0 16,7 2 0-16,-7-1 0 0,0-3 0 0,0 1 0 0,-7 1 0 0,7-9 0 0,0 5 0 15,-6-7 0-15,6 2 0 0,-7-3 0 0,1-2 0 0,0-5 0 0,6 0 0 0,-8-4 0 16,2 0 0-16,0-3 0 0,0-1 0 0,6-3 0 0,-8 1 0 0,2-5 0 16,0-3 0-16,-1-1 0 0,-6 1 0 0,6-4 0 0,1 0 0 0,-6-4 0 15,4 1 0-15,-4-5 0 0,-2 2 0 0,8-6 0 0,-7 4 0 0,0-3 0 16,0-3 0-16,0 3 0 0,0 0 0 0,6-4 0 0,-5 1 0 0,5 3 0 0,-6-4 0 15,7 4 0-15,-8 0 0 0,8-1 0 0,6 2 0 0,-7-1 0 0,1 3 0 16,-1 2 0-16,7-2 0 0,0 1 0 0,0-1 0 0,0 5 0 0,0-1 0 0,0-3 0 16,7 3 0-16,-7 0 0 0,6-3 0 0,1 3 0 0,-1-3 0 0,0 3 0 15,2-3 0-15,-2-4 0 0,7 3 0 0,0-3 0 0,-7 0 0 0,7 1 0 16,1-1 0-16,-2-3 0 0,8-5 0 0,-7 4 0 0,7-7 0 0,-8 4 0 16,8-3-623-16,0-2-223 0,-1-3-9 0,1 4 22 0,0-7 36 0,5 3 41 0,-5-3 57 0,0 0 59 15,5-1 69-15,-5 1 69 0,0-4 87 0,6 4 88 0,-7-1 96 0,1 1 135 16</inkml:trace>
  <inkml:trace contextRef="#ctx0" brushRef="#br0" timeOffset="618.79">8780 5905 0 0,'6'-7'275'0,"-6"0"182"0,0 4 97 0,0-6 67 0,0 9 54 16,0-3 45-16,0-1 39 0,0 4 31 0,0 0 30 0,0 0 30 0,-6 0 28 16,6 0-86-16,0 0-792 0,-7 4 0 0,7 2 0 0,0 0 0 0,0 4 0 15,0-3 0-15,0 4 0 0,0 4 0 0,0 3 0 0,0 0 0 0,0 4 0 16,7 4 0-16,-7 0 0 0,0 6 0 0,6 2 0 0,-6 2 0 0,0 9 0 0,7-2 0 15,-7 1 0-15,6 4 0 0,-6 3 0 0,0 0 0 0,0 1 0 0,7 3 0 16,-7-4 0-16,0 4 0 0,0 0 0 0,0-4 0 0,-7 0 0 0,7 1 0 0,0-4 0 16,-6-1 0-16,6-3 0 0,-7 0 0 0,7-7 0 0,-6 3 0 0,-1-7 0 15,7-5 0-15,-6 3 0 0,0-6 0 0,6-3 0 0,-8-4 0 0,2-3 0 16,6-1 0-16,-6-6 0 0,6-1 0 0,-7-3-136 0,1-4-318 0,6 0-40 16,-7-8-160-16,1-3-161 0,-1 1 10 0,7-9 38 0,-6 1 57 0,-1-4 59 0,-6-3 65 15,7 0 63-15,-8-9 81 0,8 1 78 0,-7-4 59 0,7 1 59 0,-8-5 67 16,8 5 119-16</inkml:trace>
  <inkml:trace contextRef="#ctx0" brushRef="#br0" timeOffset="767.54">8506 6510 0 0,'-6'-15'162'0,"6"4"173"0,-7 4 78 0,7-4 57 16,0 4 48-16,0-2 48 0,0 6 49 0,0 0 45 0,0-1 45 0,0 0 38 15,0 1 38-15,0-1 32 0,7 4 34 0,-7-4-284 0,6 4-563 0,-6-3 0 0,7-1 0 16,0 4 0-16,-1-3 0 0,-6-1 0 0,6 0 0 0,0 0 0 0,2 1 0 16,4-5 0-16,-5 1 0 0,-1 3 0 0,8-6 0 0,-8 2 0 0,6 1-154 15,-4-4-243-15,4 4-63 0,2-4-164 0,-1 0-166 0,-1-1 11 0,2 1 37 16,-8 4 48-16,7-4 49 0,-6 4 49 0,-1 0 49 0,7 3 62 0,-13-3 63 0,7 3 77 15,-7 4 78-15,0 0 81 0,0 0 128 0</inkml:trace>
  <inkml:trace contextRef="#ctx0" brushRef="#br0" timeOffset="900.41">8578 6499 0 0,'-7'14'167'0,"7"1"172"16,-6-4 79-16,-1 0 59 0,7 0 46 0,-6-4 45 0,6 0 38 0,0 1 38 16,-6-5 33-16,6 5 31 0,0-5 29 0,0-3 25 0,0 0 20 0,0 0-294 15,0 0-352-15,0 0-78 0,6 0-38 0,0-3-35 0,-6 3-31 0,7-4-68 0,-1 0-71 16,1 1-68-16,6-5-69 0,-7 5-124 0,0-4-126 0,8-1-78 0,-8 1-65 15,8-4 20-15,-1 0 29 0,-7 4 46 0,7-4 43 0,0 3 50 0,-7 1 49 16,8 0 74-16,-14 0 74 0,6-1 73 0,1 5 77 0</inkml:trace>
  <inkml:trace contextRef="#ctx0" brushRef="#br0" timeOffset="1050.42">8630 6766 0 0,'-7'22'206'16,"-5"-4"184"-16,12 1 88 0,-8-1 70 0,2-3 60 0,0-1 51 0,0-2 46 0,-1-1 36 15,7 0 32-15,-7-1 25 0,7-6 23 0,0 3 23 0,-6-3-224 0,6 0-620 16,0-4 0-16,0 3 0 0,6-3 0 0,-6 0 0 0,7-3 0 0,0 3 0 0,-1-4 0 15,0-4 0-15,0 1 0 0,8 0-259 0,-1-4-390 0,0-1-84 0,0-2-69 16,0 0 12-16,0-1 25 0,7-3 35 0,-1-1 38 0,-6-2 60 0,6-1 65 16,-5-3 64-16,5 2 69 0,-6-3 101 0,0 4 106 0</inkml:trace>
  <inkml:trace contextRef="#ctx0" brushRef="#br0" timeOffset="1334.35">9027 6052 0 0,'0'-7'244'0,"6"-4"192"0,-6-1 97 0,0 1 72 0,0 4 61 0,8-4 49 16,-8 4 44-16,0-1 34 0,0 1 33 0,0 0 25 0,0 3 22 0,0-3 17 0,0 3-890 15,0 1 0-15,0 3 0 0,0 0 0 0,0 0 0 0,0 3 0 0,0 1 0 16,0 3 0-16,0 4 0 0,6 1 0 0,-6 2 0 0,0 4 0 0,0 5 0 16,6 2 0-16,-6 4 0 0,7 4 0 0,-7 3 0 0,7 5 0 0,-1 3 0 0,-6 3 0 15,6 5 0-15,-6 3 0 0,7-1 0 0,-7 5 0 0,6 3 0 0,-6 1 0 16,7-1 0-16,-7 1 0 0,0-1 0 0,7-1 0 0,-7 2 0 0,0-4 0 0,0-4 0 15,6 0 0-15,-6 1 0 0,0-10 0 0,0-2 0 0,0 0 0 0,0-3 0 16,0-5 0-16,0-7 0 0,0 4 0 0,0-6 0 0,6-6 0 0,-6-2 0 16,0-5 0-16,0 1 0 0,0-4 0 0,0-4 0 0,0 1-72 0,0-5-400 0,0-3-150 15,0 0-152-15,0-3-17 0,0-5 1 0,-6-2 44 0,6-6 53 0,0 2 57 16,-6-8 62-16,6 4 54 0,-7-7 55 0,0-6 81 0,1 2 81 0,-1-4 79 0,1 0 99 16</inkml:trace>
  <inkml:trace contextRef="#ctx0" brushRef="#br0" timeOffset="1499.88">9033 6517 0 0,'8'-18'179'0,"-2"0"174"16,0 3 80-16,1-1 63 0,0 2 56 0,-7 3 56 0,6 1 55 0,0-2 42 0,1 1 40 16,-7 4 32-16,6 0 29 0,1 0 26 0,-7-1 29 0,7 1-680 0,-1 3-181 15,-6-3 0-15,6 3 0 0,1 1 0 0,6-5 0 0,-7 5 0 0,1-6 0 16,6 7 0-16,-6-6 0 0,5 4 0 0,-4 0 0 0,4-3-98 0,1 4-299 0,-6-4-127 16,6 3-126-16,-1 0-73 0,-4-3-57 0,4 4 30 0,2-1 44 0,-8-4 52 15,0 5 55-15,7-1 51 0,-13 0 51 0,7 1 77 0,0-1 78 0,-7 4 77 0,0 0 82 16</inkml:trace>
  <inkml:trace contextRef="#ctx0" brushRef="#br0" timeOffset="1650.67">9092 6627 0 0,'0'7'162'0,"0"0"173"0,7 1 78 0,-7-4 61 0,0 3 53 0,7-3 46 0,-7-1 47 16,6-3 33-16,-6 4 32 0,6-4 22 0,1 0 23 0,-7 0 18 0,13-4 22 0,-13 4-302 15,13-3-355-15,-7-1-86 0,1 0-47 0,0 1-76 0,5-5-79 0,-4 1-86 16,4 0-82-16,-6-1-187 0,8 1-187 0,-8-3-8 0,1 1 18 0,5-2 29 15,-4 0 26-15,4 4 43 0,-6-4 45 0,2 4 52 0,-2-4 57 0,0 4 79 0,-6 3 80 16,7-3 86-16,-7 3 131 0</inkml:trace>
  <inkml:trace contextRef="#ctx0" brushRef="#br0" timeOffset="1800.65">9164 6791 0 0,'-7'23'200'0,"7"-4"178"16,-6-5 81-16,-1 4 66 0,1-4 56 0,6-3 59 0,0 1 55 0,0-1 51 0,-6-4 44 15,6 4 37-15,0-7 31 0,0 3 30 0,0-3-284 0,6-1-604 0,-6-3 0 16,0 4 0-16,6-4 0 0,-6 4 0 0,7-4 0 0,-1 0 0 0,1 0 0 0,6 0 0 15,-7-4 0-15,8 4 0 0,-8-4 0 0,7-3 0 0,0 3 0 0,6-7 0 16,-5 4-844-16,6-4-26 0,-1-3 13 0,1-2 28 0,-1-2 34 0,0 0 43 0,1-4 46 16,-1 0 70-16,1-4 71 0,0 1 75 0,-7-1 82 0,7 0 116 0,-2 1 145 15</inkml:trace>
  <inkml:trace contextRef="#ctx0" brushRef="#br0" timeOffset="2283.53">9796 6125 0 0,'-7'0'203'0,"1"0"177"0,6 0 79 0,-6 0 54 0,6 0 48 16,0 4 42-16,-8-4 45 0,8 4 31 0,0-1 28 0,0-3 27 0,0 4 22 15,0-1 20-15,0 1 19 0,0-4-418 0,0 3-377 0,0 1 0 0,8 0 0 0,-2-4 0 16,0 3 0-16,1-3 0 0,-1 5-33 0,1-3-66 0,0 2-12 0,-1-4-13 15,6 5-9-15,-4-2-7 0,-2 5-5 0,0-5 8 0,8 4 11 0,-8-3 24 0,-6 7 26 16,7-4 23-16,-1 4 25 0,-6 0 18 0,6 4 20 0,-6-1 18 0,0-2 20 16,-6 5 17-16,6 1 18 0,0-2 15 0,-6 2 15 0,6 1 6 0,-7-1 6 15,1-4-9-15,-1 5-9 0,7-5-20 0,-7 4-15 0,1-6-16 0,6 3-15 16,-6-5-7-16,6 1-8 0,-8-3-7 0,8-1-6 0,0 0-5 0,-6-3-10 16,6 0-5-16,6-1-5 0,-6-3-3 0,0 4-3 0,0-4 3 0,8 0 4 15,-8 0 3-15,6-4 4 0,0 4 3 0,1 0 2 0,0-3 0 0,-1 3-1 0,1-4-1 16,-1 4 1-16,0-4-3 0,1 4 1 0,6-3-1 0,-7-1 1 0,1 4-1 0,6-4 3 15,-6 4-2-15,5-3-1 0,-5 3 0 0,6 0 1 0,-7-4 6 0,2 4 9 16,4 0 11-16,-5 0 14 0,-1 4 15 0,1-4-21 0,-1 3-32 0,1 1 0 16,-1 0 0-16,-6 3 0 0,6 0 0 0,-6 1 0 0,8 3 0 0,-8 0 0 15,0-1 0-15,-8 5 0 0,8 1 0 0,0 1 0 0,-6 1 0 0,0 1 0 0,-1 3 0 16,1 3 0-16,-7-3 0 0,6 5 0 0,-5 2 0 0,-2-4 0 0,1 4 0 16,0 0 0-16,0-2 0 0,0 1 0 0,0-2 0 0,0 0 0 0,0 0 0 0,0-1 0 15,0-3 0-15,6-3 0 0,-5-1 0 0,-2-3 0 0,2-1 0 0,5-3-314 16,-6-3-354-16,6-5-179 0,-5 1 4 0,4-4 32 0,2 0 40 0,0-7 47 15,-7 3 60-15,6-4 63 0,1-3 64 0,-1 1 65 0,1-1 92 0,-1-4 91 0,0 0 88 16,1-3 132-16</inkml:trace>
  <inkml:trace contextRef="#ctx0" brushRef="#br0" timeOffset="2417.26">9744 6851 0 0,'6'-4'226'0,"1"4"188"0,-1 0 91 0,0 0 71 0,2 0 61 0,-8 0 55 16,6 0 52-16,0 0 42 0,-6 0 35 0,7 4 29 0,-7-4 31 0,6 3 23 15,-6-3-749-15,7 4-155 0,-7-1 0 0,0 1 0 0,7-1 0 0,-1 1 0 0,0 0 0 16,-6-1 0-16,6 4 0 0,2-3 0 0,-2 1 0 0,0-2 0 0,8 1-747 15,-8 0-63-15,1-1-44 0,5 1 22 0,-5-4 31 0,6 0 44 0,-7 0 48 16,1-4 70-16,6 1 72 0,-6-1 73 0,-1-3 73 0,0-2 107 0,8 2 110 16</inkml:trace>
  <inkml:trace contextRef="#ctx0" brushRef="#br0" timeOffset="2619.12">10232 6436 0 0,'7'-7'278'0,"-7"0"190"0,6 3 92 0,-6-3 67 0,0 3 55 0,7 0 47 16,-7 4 42-16,0 0 35 0,0 0 35 0,0 0 27 0,0 4 28 0,0 0-231 16,0 3-665-16,0-3 0 0,-7 3 0 0,7 0 0 0,0 1 0 0,0-2 0 0,0 3 0 15,0 2 0-15,0-4 0 0,7 4 0 0,-7-4 0 0,0 4 0 0,0 0 0 16,6 0 0-16,-6 0 0 0,0-4 0 0,6 4 0 0,-6 0-50 0,0 0-355 16,0 0-45-16,8 1-43 0,-8-2-142 0,0 1-143 0,0 0 23 0,0 0 46 0,6 0 51 15,-6-3 51-15,0 3 48 0,0-4 50 0,0 0 69 0,0-3 70 0,0-1 63 16,6 1 62-16,-6-4 74 0,0 0 121 0</inkml:trace>
  <inkml:trace contextRef="#ctx0" brushRef="#br0" timeOffset="2933.61">10525 6125 0 0,'0'-18'267'0,"7"3"194"0,-7 4 98 0,6-3 69 0,-6 2 58 16,0 5 47-16,0 0 42 0,0 0 40 0,0-1 33 0,0 4 30 0,0 2 27 15,-6-3-269-15,6 5-636 0,0 0 0 0,0 0 0 0,0 0 0 0,0 0 0 0,0 0 0 16,0 0 0-16,0 5 0 0,0-3 0 0,6 6 0 0,-6 0 0 0,0-1 0 0,7 0 0 15,-7 4 0-15,7 3 0 0,-7 1 0 0,0 3 0 0,6 1 0 0,-6-1 0 16,6 7 0-16,-6 1 0 0,6-1 0 0,-6 5 0 0,0 3 0 0,0-1 0 16,8 2 0-16,-8 3 0 0,0-1 0 0,0 5 0 0,-8-5 0 0,8 5 0 15,0-1 0-15,0 4 0 0,-6-4 0 0,6 4 0 0,0-3 0 0,-6 2 0 0,6-2 0 16,0 2 0-16,-6-2 0 0,6-4 0 0,-7 3 0 0,7-3 0 0,0-1 0 16,0 1 0-16,-7-4 0 0,7 1 0 0,0-6 0 0,0 1 0 0,-6-3 0 0,6 0 0 15,0-1 0-15,0-3 0 0,0-3 0 0,0-1 0 0,0 0 0 0,-7-3 0 16,7-4 0-16,0 0 0 0,-6 0 0 0,6-4 0 0,-7 0 0 0,7 2 0 15,-7-9 0-15,1 2 0 0,-6-2 0 0,4-2 0 0,-4-7-660 0,-1 2-206 0,-1-4 2 16,2 0 26-16,-2-3 39 0,-5-1 42 0,-1-3 57 0,1-1 58 0,0 1 72 16,-8-4 71-16,8-4 94 0,-8 4 95 0,2-3 99 0,-1-1 141 0</inkml:trace>
  <inkml:trace contextRef="#ctx0" brushRef="#br0" timeOffset="3500.7">7242 6316 0 0,'8'0'185'0,"-2"0"171"0,-6-4 72 0,6 4 57 0,-6 0 48 0,7-4 41 16,-7 4 39-16,0-4 24 0,0-3 18 0,0 3 6 0,-7-3 1 0,7 4-36 0,0-5-42 16,-6 1-355-16,0-4-408 0,6 0-124 0,-8 4-79 0,8-4-147 0,-6-4-145 15,6 4-6-15,-6 0 13 0,6-3 30 0,0 3 35 0,-6-5 44 0,6 6 50 16,-8-1 71-16,8 0 71 0,0 3 67 0,0 1 67 0,0 0 83 0,0 3 123 15</inkml:trace>
  <inkml:trace contextRef="#ctx0" brushRef="#br0" timeOffset="3651.02">7510 6279 0 0,'6'0'234'0,"0"0"183"0,-6-4 83 0,8 4 66 0,-8-4 55 0,0 4 44 15,0-3 39-15,0-4 23 0,0 3 12 0,0 0-6 0,-8-3-10 0,8 0-26 0,0-1-29 16,-6-3-471-16,6 4-436 0,-6-4-305 0,0 4-225 0,-1-4-21 0,0-5 9 15,1 6 22-15,-1-1 28 0,7-3 43 0,-6 2 48 0,6-2 63 0,-6-1 66 16,6 0 72-16,0 1 78 0,0 3 106 0,0-3 148 0</inkml:trace>
  <inkml:trace contextRef="#ctx0" brushRef="#br0" timeOffset="4450.68">11274 6462 0 0,'6'-12'136'0,"-6"2"169"0,0-1 76 0,8 4 59 0,-2 0 52 0,-6-1 48 15,0 1 48-15,6-1 44 0,-6 5 41 0,0-1 36 0,0 0 35 0,7 4 36 0,-7-3 35 16,6 3-249-16,-6 0-305 0,0 3-132 0,7 1-129 0,-7 0 0 0,0-1 0 15,0 5 0-15,0-1 0 0,0 4 0 0,6 0 0 0,-6 4 0 0,0 0 0 16,0-1 0-16,0 4 0 0,0 4 0 0,0 0 0 0,0 4 0 0,0-1 0 0,-6 1 0 16,6 3 0-16,0 1 0 0,-7-1 0 0,7 4 0 0,0-3 0 0,0-2 0 0,-6 2 0 15,6 3 0-15,0-8 0 0,-7 5 0 0,7-4 0 0,0-1 0 0,0 1 0 16,0-4 0-16,0 0 0 0,0-4 0 0,0 1 0 0,0-1 0 0,0-3 0 16,7-5 0-16,-7 5 0 0,6-4 0 0,-6-4 0 0,7 4 0 0,-7-3 0 0,6-5 0 15,1 6 0-15,-1-6 0 0,1 0 0 0,0 1 0 0,-1 0 0 0,7-4 0 16,-6 3 0-16,5-3 0 0,-5 0 0 0,6 0 0 0,0 0 0 0,-7 0 0 0,8 0 0 15,-2 0 0-15,2-3 0 0,-1 3 0 0,-1-4 0 0,2 4 0 0,-2-4 0 16,-5 1 0-16,6 3 0 0,0-3 0 0,1 3 0 0,-8-6 0 0,6 6 0 16,-4-3 0-16,4 3 0 0,-5-3-77 0,-1 3-819 0,1-4-2 0,0 4 26 0,-1-4 36 15,-6 4 37-15,6-3 45 0,0-1 50 0,-6 0 75 0,8 1 78 0,-8-4 88 16,6-1 93-16,-6 1 119 0,0-4 160 0</inkml:trace>
  <inkml:trace contextRef="#ctx0" brushRef="#br0" timeOffset="4850.35">11990 6671 0 0,'7'-7'208'0,"0"-4"177"0,-7-1 80 0,0 2 73 0,6 2 71 15,-6-3 62-15,0 1 57 0,-6 2 44 0,6-3 39 0,0 3 32 0,-7-2 26 0,7 2 27 16,-7 1-500-16,7 0-396 0,-6 3 0 0,0-3 0 0,-1 3 0 0,7 0 0 16,-6-3 0-16,-1 7 0 0,7-4 0 0,-7 1 0 0,1 3 0 0,6 0 0 0,-6 3 0 15,-1 1 0-15,0 0 0 0,7 3 0 0,-6 0 0 0,0 4 0 0,-1-3 0 16,1 6 0-16,-1-3 0 0,0 4 0 0,1 3 0 0,6-3 0 0,-6 3 0 15,-2 1 0-15,2-1 0 0,6 0 0 0,-6 0 0 0,6-3 0 0,0 4 0 0,-6-5 0 16,6 5 0-16,6-9 0 0,-6 5 0 0,0-4 0 0,6 1 0 0,0-2 0 0,-6-2 0 16,14-1 0-16,-14 0 0 0,13 0 0 0,-6-3 0 0,6-1 0 0,-7 2 0 15,7-3 0-15,0 2 0 0,-7 1 0 0,8-5 0 0,-1 3 0 0,6-3 0 16,-6 4 0-16,1-4 0 0,-2 0 0 0,1 0 0 0,0 0 0 0,0 0 0 16,7 0 0-16,-7 0 0 0,0 0 0 0,0 0 0 0,-7 4 0 0,8-4 0 0,-2 0 0 15,-5 3 0-15,0-3 0 0,-1 4 0 0,7-1 0 0,-13 1 0 0,6-1 0 16,-6 5 0-16,7-4 0 0,-7 7 0 0,0-4 0 0,-7 0 0 0,7 4 0 0,0 1 0 15,-6 2 0-15,-1-3 0 0,1 3 0 0,0 0 0 0,-8 2 0 0,8-1 0 16,-7-1 0-16,0 5 0 0,6-5 0 0,-6 1 0 0,0-1 0 0,1-3 0 0,-2 3 0 16,1-2 0-16,0-1 0 0,0-3 0 0,7-1 0 0,-8 0 0 0,2 0 0 15,5-3 0-15,-6-4-444 0,7 0-432 0,-1-4 0 0,1 1 26 0,-1-1 36 0,0 0 37 16,1-3 52-16,6 0 55 0,-6 0 72 0,6-4 78 0,0 2 96 0,-7-1 98 16,14-5 107-16,-7 5 147 0</inkml:trace>
  <inkml:trace contextRef="#ctx0" brushRef="#br0" timeOffset="5650.44">11783 6579 0 0,'0'-7'100'0,"0"3"161"0,0-3 75 0,0 3 66 0,0-3 61 16,0 3 47-16,0-3 45 0,0 3 35 0,-8 1 30 0,8-1 28 0,0 0 27 15,-6 1 23-15,6 3 22 0,-6-4-225 0,6 4-275 0,-7 0-60 0,1 0-27 16,6 0-33-16,-7 0-30 0,0 0-15 0,1 4-12 0,6-1 1 0,-6 1 1 0,-1 0 4 15,0-1 0-15,1 5 7 0,0-1 9 0,-1 0-36 0,1 4-29 0,-1-4 0 16,0 4 0-16,1 0 0 0,6 4 0 0,-6-4 0 0,-2 4 0 0,2 0 0 0,0 3 0 16,6-4 0-16,-6 5 0 0,6-1 0 0,-7 0 0 0,7 5 0 0,0-1 0 15,-7-1 0-15,7-2 0 0,0 3 0 0,0-1 0 0,0 1 0 0,0 1 0 0,0-1 0 16,7-4 0-16,-7 0 0 0,7 0 0 0,-7 1 0 0,6-5 0 16,-6 0 0-16,6 2 0 0,0-5 0 0,2 0 0 0,-2-4 0 0,0 1 0 0,8-5 0 15,-8 1 0-15,7 0 0 0,0-4 0 0,0-4 0 0,0 0-396 0,0-3-305 0,0 0-139 16,7-1 8-16,-8-3 27 0,8 0 39 0,0-3 38 0,-1-2 59 0,1 2 65 15,-7-1 65-15,7-3 71 0,-1 0 98 0,0 0 96 0,1-4 105 0,-1 4 139 0</inkml:trace>
  <inkml:trace contextRef="#ctx0" brushRef="#br0" timeOffset="6266.24">12661 6271 0 0,'0'-6'178'15,"0"-2"177"-15,0 4 84 0,0-3 71 0,0 3 64 0,0 1 60 0,0 3 59 0,0-4 46 16,0 4 43-16,0 0 35 0,0 0 32 0,0 4 32 0,0 3-141 0,0 0-740 0,0 5 0 16,0-6 0-16,0 6 0 0,0-2 0 0,0 1 0 0,0 3 0 0,0 2 0 15,0 2 0-15,0 1 0 0,0 2 0 0,0 2 0 0,6-2 0 0,-6 2 0 16,0 2 0-16,0 1 0 0,0-1 0 0,0 1 0 0,0-1 0 0,0 1 0 16,0-4 0-16,0 0 0 0,0 0 0 0,0 0 0 0,0-4 0 0,0-3 0 0,0 0 0 15,0 0 0-15,0-5-368 0,0-2-145 0,0-1-154 0,0-4-151 0,0-3 7 16,0 0 37-16,0 0 50 0,0 0 52 0,0-3 60 0,0-4 61 0,0-4 72 0,0 0 72 15,0 0 82-15,-6-8 78 0,6 5 75 0,0-5 121 0</inkml:trace>
  <inkml:trace contextRef="#ctx0" brushRef="#br0" timeOffset="6535.74">12687 6304 0 0,'0'-4'105'0,"7"4"159"0,0-3 70 0,-7 3 68 0,6-4 67 16,-6 4 50-16,7 0 43 0,-7 0 38 0,6 0 30 0,-6 0 31 0,6 0 26 15,-6 4 26-15,8-4 24 0,-8 3-228 0,6-3-276 0,0 0-49 0,0 0-19 16,1 0-36-16,0-3-43 0,-1-1-16 0,7 1-18 0,-7-1-5 0,8 1-14 0,-8-1-33 15,8-4 0-15,-8 5 0 0,7-4 0 0,0 3 0 0,0-3 0 0,-7 3 0 0,8-3 0 16,-2 3 0-16,-5-3 0 0,6 2 0 0,-6 2 0 0,-1 3 0 0,7 0 0 16,-6 0 0-16,-1 0 0 0,0 3 0 0,1 2 0 0,-7-2 0 0,7 5 0 15,-1 3 0-15,-6-4 0 0,7 7 0 0,-7-2 0 0,6 2 0 0,-6 1 0 0,6 3 0 16,-6 4 0-16,7-3 0 0,-7 2 0 0,0 5 0 0,0-4 0 0,0 4 0 16,0-4 0-16,0 3 0 0,0 1 0 0,0 0 0 0,0-1 0 0,0-3 0 0,0 0 0 15,0 0 0-15,-7 0 0 0,7-4 0 0,0 1 0 0,-6-1 0 0,6-3 0 16,-6-4 0-16,6 3 0 0,-7-6 0 0,7 2 0 0,-6-2 0 0,-1-4-204 15,0-1-363-15,1 1-111 0,0-4-74 0,6 4-61 0,-7-8 28 0,0 4 42 16,1-4 57-16,-7-3 60 0,6-1 63 0,1 2 62 0,-7-6 82 0,7 2 82 0,-2-1 75 16,-4-3 75-16</inkml:trace>
  <inkml:trace contextRef="#ctx0" brushRef="#br0" timeOffset="6700.31">12752 6524 0 0,'7'-3'156'0,"-7"3"172"0,0 0 78 15,0 0 62-15,0 0 55 0,0 3 54 0,7-3 53 0,-7 4 43 0,0-4 43 0,0 0 32 0,6 0 30 16,-6 4 25-16,0-8 27 0,0 4-280 0,7 0-545 0,-7 0-5 0,6 0 0 15,0-4 0-15,-6 4 0 0,8 0 0 0,-2-3 0 0,0-1 0 0,0 4 0 16,2-4 0-16,4-3 0 0,-5 3 0 0,-1 1 0 0,8-5-70 0,-8 5-227 16,6-4-56-16,-4 3-58 0,-2-3-106 0,0 3-107 0,1 0-57 0,-1 1-43 0,1-2 32 15,-7 1 46-15,7 1 45 0,-1 3 47 0,-6 0 62 0,0 0 63 0,0 0 64 16,0 3 64-16,0 1 69 0,-6 1 72 0</inkml:trace>
  <inkml:trace contextRef="#ctx0" brushRef="#br0" timeOffset="6867.26">12746 6696 0 0,'0'11'119'0,"0"-3"154"0,-6-1 60 0,6 0 67 0,0 2 67 0,0-3 56 0,6-2 53 16,-6 0 49-16,0 0 42 0,0-1 39 0,6 1 34 0,-6-4 27 0,7 0 26 16,-7 0-245-16,7-4-295 0,-7 4-41 0,6-3-23 0,1-1-189 0,-1 0 0 15,8-4 0-15,-8 6 0 0,6-7 0 0,-4 2 0 0,4-4 0 0,-5 4 0 16,6-4 0-16,0 0-83 0,-1 0-175 0,2 0-48 0,-8 0-48 0,7 0-47 0,1 0-159 16,-2 0-162-16,-5 1-4 0,6 1 20 0,-7 2 40 0,1 0 45 0,6-1 48 15,-6 5 47-15,-1 3 69 0,0-4 70 0,-6 8 65 0,7-4 64 0,-7 3 69 0,0 1 113 16</inkml:trace>
  <inkml:trace contextRef="#ctx0" brushRef="#br0" timeOffset="7167.56">12687 6960 0 0,'-12'11'167'0,"4"1"150"0,2-6 46 16,0 2 29-16,0-1 21 0,-1-3 48 0,7-1 51 0,0 1 40 0,-7-1 39 16,7 1 29-16,0-4 27 0,7 0 20 0,-7 0 20 0,0 0-279 0,7-4-333 15,-1 1-16-15,0-1 26 0,0-3 16 0,2 4 13 0,4-5-34 0,-5 1-41 0,6 0-32 16,0-4-36-16,1 3-23 0,-2 1-24 0,1-4-7 0,0 0-9 0,6 3 2 15,-5-2 1-15,-2 3 12 0,2-1 11 0,5 5 16 0,-5-6 17 0,-2 7 17 0,-6 2 20 16,8 0 22-16,-1 2 22 0,-7 2 26 0,8 4 27 0,-8 0 22 0,0 2 21 16,1 1 20-16,0 4 20 0,-1 0 8 0,0 3 4 0,-6-4-3 0,7 5-55 15,0-1-138-15,-7 1 0 0,6-1 0 0,-6 0 0 0,7 1 0 0,-7-5 0 0,6 1 0 16,-6-1 0-16,6 1 0 0,-6-5 0 0,7 2 0 0,-7-1 0 0,7-3 0 16,-1-1 0-16,-6-4 0 0,6 5 0 0,-6-5 0 0,8-3 0 0,-2 4 0 0,0-4 0 15,-6 0 0-15,7-4 0 0,-1 1 0 0,1-1 0 0,-1 0 0 0,1-3 0 16,-7 0 0-16,6-4 0 0,0 1-49 0,2-2-421 0,-2 1-153 0,0-4-153 15,-6 0-21-15,7-3 1 0,-7 4 46 0,6-5 52 0,-6 5 58 0,7-6 61 16,-7 2 59-16,0 1 58 0,0-1 80 0,-7 3 80 0,7-4 80 0,-6 5 97 0</inkml:trace>
  <inkml:trace contextRef="#ctx0" brushRef="#br0" timeOffset="7300.22">13032 6839 0 0,'-12'4'182'0,"5"0"182"0,-6 7 92 16,0-4 79-16,7 7 74 0,-8-3 58 0,2 5 51 0,5-2 39 0,-6 4 34 15,0 1 29-15,0-1 29 0,6 4 23 0,-5-4-301 0,-2 3-571 0,2 2 0 16,-2-1 0-16,1 0 0 0,7 0 0 0,-8 0 0 0,2-4 0 0,6 1 0 15,-8 3 0-15,1-4 0 0,7 0 0 0,-8 1 0 0,8-1 0 0,-6 0-386 16,4-3-189-16,-4 0-145 0,5-1-45 0,1 1-24 0,-1-4 37 0,0 0 42 0,-5-4 53 16,4 1 52-16,2-1 54 0,0-3 55 0,0-4 80 0,6 0 81 0,-7-4 84 0,0 0 88 15</inkml:trace>
  <inkml:trace contextRef="#ctx0" brushRef="#br0" timeOffset="7467.39">12707 7209 0 0,'7'-7'189'0,"5"0"193"15,2 3 108-15,-8 1 84 0,7-1 76 0,0 0 54 0,-6 4 48 0,5-3 41 16,-4 3 36-16,4 0 32 0,-6 3 32 0,8 1 27 0,-8 0-766 0,7-1-154 0,-6 1 0 15,6 3 0-15,-1 0 0 0,2 1 0 0,-1-1 0 0,0 0 0 0,6 1 0 16,-5-1 0-16,5 4 0 0,-6-4 0 0,6 1 0 0,1 3 0 0,0-4 0 16,-1 0 0-16,1 0 0 0,6 1 0 0,-7 0 0 0,7-4 0 0,-6 2 0 0,6-2 0 15,-7-4 0-15,7 4-233 0,-6-4-652 0,6-4-3 0,-7 4 27 0,8-4 34 0,-8 4 36 16,1-6 47-16,-1 2 49 0,1-1 74 0,-7-2 79 0,7 0 96 0,-8-1 98 16,2 1 115-16,-2-4 156 0</inkml:trace>
  <inkml:trace contextRef="#ctx0" brushRef="#br0" timeOffset="7817.14">13586 6473 1 0,'6'-14'292'0,"-6"-1"170"16,8 4 92-16,-8 0 65 0,6 0 54 0,-6 0 46 0,0 3 43 0,6 1 32 15,-6 3 35-15,0 1 27 0,6-1 26 0,-6 8-134 0,0-1-748 0,0 1 0 16,0 3 0-16,8 4 0 0,-8 4 0 0,0 0 0 0,0-1 0 0,0 9 0 0,6-2 0 15,-6 1 0-15,0 4 0 0,0 3 0 0,0 0 0 0,0 5 0 0,0-1 0 16,0 3 0-16,0 2 0 0,-6-3 0 0,6 6 0 0,-8-1 0 0,8 1 0 16,-6-1 0-16,6 0 0 0,-6 0 0 0,0 1 0 0,-2-1 0 0,8-3 0 0,-6-2 0 15,0-1 0-15,6-1 0 0,-7-4 0 0,7-3 0 0,0-1 0 0,0-2 0 16,0-5 0-16,0 0 0 0,0-3 0 0,7-4 0 0,-7 0 0 0,6-4 0 0,0 0 0 16,2-3 0-16,4 0 0 0,-6-4 0 0,8 3 0 0,-8-6 0 0,7 3 0 15,1-4 0-15,-2 0 0 0,2 1 0 0,-2-1 0 0,8-3 0 0,-7 3 0 16,1-3 0-16,4 0 0 0,-4-1 0 0,-1 1 0 0,-1 3 0 0,8-3 0 0,-6-1 0 15,-2 5 0-15,1-4 0 0,1 3 0 0,-2 0 0 0,2 1 0 0,-8-1 0 16,7 4 0-16,-7-4 0 0,8 4 0 0,-8 0 0 0,0-3 0 0,1 3 0 0,0 0-412 16,-1-3-453-16,0 3-20 0,1 0 26 0,0 0 35 0,-7-4 41 0,6-1 44 15,-6 2 57-15,7-1 65 0,-7 0 85 0,0-3 89 0,0 0 118 0,0 0 121 16</inkml:trace>
  <inkml:trace contextRef="#ctx0" brushRef="#br0" timeOffset="8483.46">14218 6583 0 0,'0'-4'189'0,"0"0"177"0,0 1 83 16,0-1 61-16,0 1 55 0,0-1 46 0,0 0 46 0,0 1 41 0,0-1 41 16,0 0 36-16,-6 1 35 0,6-1 28 0,0 0 30 0,0 1-752 0,0 3-116 15,0-4 0-15,0 4 0 0,0 0 0 0,0 0 0 0,0 0 0 0,0 0 0 0,0 0 0 16,6 0 0-16,-6 0 0 0,0 0 0 0,7 4 0 0,-7-1 0 16,6 1 0-16,-6 3 0 0,0 1 0 0,6 3 0 0,-6-1 0 0,7 1 0 0,-7 5 0 15,7-2 0-15,-7 4 0 0,6 1 0 0,-6 3 0 0,0-1 0 0,6 5 0 0,-6 0 0 16,0-1 0-16,0 5 0 0,0 0 0 0,0 2 0 0,0-2 0 0,-6 2 0 15,6-2 0-15,0 2 0 0,-6-3 0 0,6 1 0 0,0 0 0 0,0-1 0 16,-7-3 0-16,7-1 0 0,0 1 0 0,0-8 0 0,0 4 0 0,0-4 0 0,0 1 0 0,0-5 0 16,0-3 0-16,0 0 0 0,0 0 0 0,0-4 0 0,0 2 0 15,0-6 0-15,0 0 0 0,0 1 0 0,0-4 0 0,0 0-171 0,0 0-542 0,0 0-154 16,7-4 8-16,-7 1 30 0,0-4 40 0,6-1 43 0,-6 0 60 0,0-3 66 16,6 1 72-16,-6-5 74 0,0 0 96 0,7 1 93 0,-7-5 102 0,7 1 140 15</inkml:trace>
  <inkml:trace contextRef="#ctx0" brushRef="#br0" timeOffset="8933.81">14869 6586 0 0,'0'-7'188'0,"-6"3"171"0,0 1 69 0,-2-4 58 0,2-1 49 0,6 5 47 0,-6-5 45 15,0 1 45-15,-2 3 46 0,2-3 40 0,0 3 43 0,-1 1 34 0,1-5 34 16,6 5-536-16,-7-1-333 0,0 0 0 0,1 4 0 0,0 0 0 0,6-3 0 16,-6 3 0-16,-2 0 0 0,8 0 0 0,-6 0 0 0,6 3 0 0,-6-3 0 0,6 4 0 15,-7 3 0-15,0-3 0 0,7 3 0 0,-6 4 0 0,-1-3 0 0,1 3 0 16,6 3 0-16,-6-3 0 0,-1 4 0 0,0 0 0 0,7-1 0 0,-6 1 0 0,0 3 0 16,6-3 0-16,-7 3 0 0,7-3 0 0,-7-1 0 0,7 6 0 0,0-10 0 15,0 5 0-15,0-1 0 0,0-3 0 0,0 4 0 0,7-4 0 0,-7 0 0 16,7-3 0-16,-7 2 0 0,6 1 0 0,0-4 0 0,1 0 0 0,6 1 0 0,-7 0 0 15,1-6 0-15,6 7 0 0,-6-6 0 0,5 5 0 0,2-5 0 0,-2 4 0 16,2-3 0-16,-8-1 0 0,7 1 0 0,1 0 0 0,-2 0 0 0,2-1 0 0,-2 1 0 16,1 0 0-16,1-4 0 0,-2 3 0 0,-6 1 0 0,8 0 0 0,-8-1 0 15,7 1 0-15,-6 0 0 0,0-4 0 0,-1 3 0 0,0 1 0 0,1 4 0 16,-7-5 0-16,7 0 0 0,-7 1 0 0,0 4 0 0,0-1 0 0,-7 0 0 16,7 0 0-16,-7 1 0 0,1 3 0 0,-7 0 0 0,6 0 0 0,-6 4 0 0,1-4 0 15,-2 3 0-15,2 1 0 0,-8 0 0 0,7-1 0 0,-7 4 0 0,0-6 0 0,1 2 0 16,-1 1 0-16,2-4 0 0,-2 0 0 0,6 0 0 0,-5-4 0 0,-1-3 0 15,8 3 0-15,-8-7 0 0,7 0 0 0,-1-4-131 0,2-3-547 0,-2 0-187 16,2-4 6-16,5 0 29 0,1-4 42 0,6 1 47 0,0-6 61 0,0 3 66 0,0-1 65 16,0-5 69-16,6 2 89 0,1-1 92 0,-1 0 89 0,0-1 134 0</inkml:trace>
  <inkml:trace contextRef="#ctx0" brushRef="#br0" timeOffset="9150.26">15293 6063 0 0,'0'-8'252'0,"0"5"184"15,6-1 83-15,-6-3 75 0,0 4 67 0,0-1 52 0,0 0 48 0,0 4 36 16,0-4 32-16,0 4 29 0,-6 0 27 0,6 0 1 0,0 0-886 0,0 0 0 0,0 0 0 16,-7 4 0-16,7 0 0 0,0 0 0 0,-7-1 0 0,7 4 0 0,0-3 0 15,-6 3 0-15,6 1 0 0,0-2 0 0,-6 2 0 0,6-1 0 0,-7 4 0 16,7 0-12-16,0-3-475 0,-7-1-174 0,7 4-174 0,-6-4 6 0,6 4 33 0,0-4 46 15,0 0 50-15,0 2 61 0,0-2 61 0,0-3 59 0,0 3 60 0,0-4 87 16,0-3 88-16,0 4 84 0,6-4 130 0</inkml:trace>
  <inkml:trace contextRef="#ctx0" brushRef="#br0" timeOffset="9304.37">15508 6070 0 0,'6'-7'247'0,"7"3"186"0,-6 4 90 0,-1-4 74 0,-6 4 65 15,7 0 51-15,-7 0 46 0,6 4 36 0,-6 0 33 0,0 0 30 0,-6 2 25 16,6 2 10-16,-7 3-893 0,1 0 0 0,-1 4 0 0,0-4 0 0,1 7 0 0,-7-4 0 15,6 5 0-15,1-1-10 0,-7 1-860 0,0-1-10 0,0 0 23 16,7 0 28-16,-8 4 33 0,8-3 42 0,-8-1 43 0,8-3 67 0,0 0 71 0,-1 3 84 0,-6-4 91 16,7 1 126-16,-1-4 164 0</inkml:trace>
  <inkml:trace contextRef="#ctx0" brushRef="#br0" timeOffset="18550.08">4097 4187 0 0,'-6'-11'191'0,"6"-1"177"15,-7 2 88-15,1-1 71 0,-1 0 68 0,0 0 53 0,1 4 53 0,0-4 39 0,-1 3 37 16,0 1 30-16,1 4 33 0,-7-5 22 0,6 5-183 0,1-2-679 0,-1 2 0 16,1 3 0-16,-8 0 0 0,8 3 0 0,0-3 0 0,6 8 0 0,-6-4 0 15,-2 3 0-15,2 0 0 0,0 1 0 0,6 3 0 0,-7 4 0 0,7-1 0 0,-6 1 0 16,6 3 0-16,0 4 0 0,0-4 0 0,0 4 0 0,0 1 0 0,0 2 0 16,0 0 0-16,6-2 0 0,-6 2 0 0,7 1 0 0,-1-4 0 0,0 0 0 0,-6 1 0 15,8-6 0-15,-2 5 0 0,6-7 0 0,-4 3 0 0,-2-7 0 0,0 4 0 16,7-8 0-16,-6 4 0 0,0-4 0 0,5 0 0 0,-5-3 0 0,6 0 0 15,-7-1 0-15,8-3 0 0,-8 0 0 0,7-3 0 0,-7-1 0 0,8 0 0 16,-8-3 0-16,0-4 0 0,8 4 0 0,-8-8 0 0,1 4 0 0,5-3 0 0,-12-1 0 16,14-3 0-16,-14 0 0 0,6-1 0 0,0-3 0 0,-6 4 0 0,0-4 0 0,8 0 0 15,-8 0 0-15,-8 0 0 0,8-1 0 0,0 6 0 0,-6-5 0 0,6 3 0 16,-6 1 0-16,0 3 0 0,-2 1 0 0,2-1 0 0,0 1 0 0,-1 2 0 16,1 5 0-16,-1 0 0 0,0 0 0 0,-5-1 0 0,6 4 0 0,-2 1 0 15,-4 3 0-15,5 0 0 0,1 0 0 0,-1 0 0 0,-6 3 0 0,7 1 0 0,-1 4 0 16,-6-5 0-16,7 4 0 0,-1 0 0 0,0 1 0 0,-6 0 0 0,7 3-217 15,0-4-287-15,-2 4-160 0,8-4-163 0,-6 4 11 0,6-4 38 0,-6 4 48 0,6 0 51 16,0 0 59-16,0 1 59 0,6 2 65 0,-6-3 64 0,0-1 81 0,6 5 83 16,2-3 80-16,-2-1 128 0</inkml:trace>
  <inkml:trace contextRef="#ctx0" brushRef="#br0" timeOffset="19132.49">4259 4777 0 0,'0'-4'175'16,"-6"1"169"-16,6-1 74 0,0 0 57 0,-6 1 50 0,6-1 49 0,-6 1 45 15,6-1 47-15,0 0 45 0,-7 0 37 0,7 4 29 0,0-4 27 0,-7 0 23 0,7 4-301 16,0 0-524-16,0 0-2 0,0 0 0 0,0 0 0 0,0 0 0 0,0 0 0 16,0 4 0-16,7-4 0 0,-7 4 0 0,0 4 0 0,7-1 0 0,-1 0 0 0,-6 1 0 15,6 3 0-15,0 3 0 0,2 1 0 0,4-1 0 0,-5 9 0 0,0-6 0 16,6 10 0-16,-1-2 0 0,2 4 0 0,-2 1 0 0,2 2 0 0,-1 5 0 15,6 0 0-15,-6 3 0 0,7 0 0 0,-7 4 0 0,6 4 0 0,0-4 0 16,1 7 0-16,0-3 0 0,-1 4 0 0,7 2 0 0,-6-3 0 0,-1 5 0 0,1-2 0 16,0 1 0-16,-1 0 0 0,1 0 0 0,0 5 0 0,-1-6 0 0,-6 1 0 15,6 0 0-15,1 0 0 0,-7-1 0 0,6 2 0 0,-6-5 0 0,1-1 0 0,5 6 0 16,-6-5 0-16,0 1 0 0,0-5 0 0,-6 4 0 0,5-3 0 0,2-4 0 16,-2 4 0-16,-5-4 0 0,6 0 0 0,-6-4 0 0,5 1 0 0,-4-5 0 0,-2 1 0 15,0-1 0-15,8-3 0 0,-14-3 0 0,6-1 0 0,0-4 0 0,1 1 0 16,-1-4 0-16,-6 0 0 0,7-3 0 0,-7-1 0 0,7 0 0 0,-7-3 0 0,6-4 0 15,-6 3 0-15,6-3 0 0,-6 0 0 0,0 0 0 0,7-4 0 0,-7 5 0 16,7-5 0-16,-7 0 0 0,0 1 0 0,6-1 0 0,-6 0 0 0,6 1 0 16,1-1 0-16,-7 0 0 0,7 1 0 0,-1-1 0 0,-6 0 0 0,7 0 0 0,-1 1 0 15,0-5 0-15,2 5 0 0,-2-1 0 0,6 0 0 0,-5-3 0 0,0 3 0 0,-1-3 0 16,1 4 0-16,5-4 0 0,-4-1 0 0,-2 1 0 0,6-1 0 0,-4-3 0 16,-2 4 0-16,7-4 0 0,-7 0 0 0,1 0 0 0,6-4 0 0,-7 1 0 15,0-1 0-15,2 1 0 0,4-5 0 0,-5 0 0 0,-1-3 0 0,1 0 0 0,0 0 0 16,-7-3 0-16,6-1 0 0,-6 1 0 0,6-5 0 0,-6-3 0 0,0 5 0 15,0-10 0-15,-6 5 0 0,6-3 0 0,0-1 0 0,-6 4 0 0,6-3 0 0,-7-1 0 16,0 4 0-16,1 0 0 0,6 0 0 0,-7 4 0 0,1-1 0 0,0 5 0 16,-2-2 0-16,8 6 0 0,-6-1 0 0,0 3 0 0,0 2 0 0,-1 2 0 15,0 0 0-15,7 0 0 0,-6 4 0 0,-1 0 0 0,1 4 0 0,-8-4 0 16,8 4 0-16,0 0 0 0,0 2 0 0,-8-2 0 0,8 4 0 0,-7-5 0 0,-1 4 0 16,8 0 0-16,-6 1 0 0,-2 0 0 0,1-6 0 0,0 7 0 0,6-6 0 15,-5 5-687-15,-2-5-192 0,2 1 2 0,-2-4 30 0,8 0 38 0,-7 0 43 0,0 0 47 16,0-4 69-16,7 1 73 0,-8-5 77 0,8 5 83 0,-7-6 119 0,6 3 134 15</inkml:trace>
  <inkml:trace contextRef="#ctx0" brushRef="#br0" timeOffset="24482.03">5920 4198 0 0,'0'4'138'15,"0"-1"167"-15,0 5 74 0,0-5 59 0,0 5 53 0,0-5 49 0,-6 5 47 0,6-1 40 16,0 4 42-16,0-3 37 0,-6 2 35 0,6-2 34 0,0 2 29 0,0 1-257 15,0 0-312-15,0 1-55 0,0 2-151 0,0-3-29 0,0 4 0 0,6 0 0 0,-6-1 0 16,6 19 0-16,2-18 0 0,-2 0 0 0,0-1 0 0,1 1 0 16,-1 0 0-16,1-1 0 0,-1 1 0 0,7-4 0 0,-7-4 0 0,8 4 0 15,-8-4 0-15,1 1 0 0,6-1 0 0,-7-4 0 0,7-3 0 0,1 4 0 0,-8-4 0 16,7 0 0-16,-6-4 0 0,5 1 0 0,-5-1 0 0,6-3 0 0,-6 0 0 16,-1-1 0-16,8 1 0 0,-8-4 0 0,0 0 0 0,0 0 0 0,1-3 0 0,0 2 0 15,-7-2 0-15,6-1 0 0,-6 0 0 0,7 1 0 0,-7-1 0 0,0-3 0 16,0 3 0-16,0 1 0 0,0-1 0 0,0 0 0 0,-7 1 0 0,7-1 0 15,-6 0 0-15,-1 4 0 0,0 0 0 0,1-3 0 0,0 3 0 0,0 3 0 0,-2-3 0 16,2 4 0-16,-7 0 0 0,7-1 0 0,-1 1 0 0,-6 0 0 0,7 3 0 16,-8 1 0-16,8-1 0 0,-7 0 0 0,6 4 0 0,-6-3 0 0,7 3 0 0,0 3 0 15,-8-3 0-15,8 4 0 0,-8 0 0 0,2-1 0 0,5 5-41 0,1-1-503 16,-7 0-152-16,6 0-149 0,1 4 13 0,0 0 36 0,-2 0 52 0,2 4 54 16,6 0 61-16,-6-1 64 0,-1 4 55 0,7-3 61 0,-6 4 88 0,6-5 92 0,0 5 93 15,0-1 132-15</inkml:trace>
  <inkml:trace contextRef="#ctx0" brushRef="#br0" timeOffset="25232.78">6168 4707 0 0,'0'-4'161'0,"7"1"166"0,-7 0 70 0,0-1 57 0,0 4 51 15,0-4 48-15,0 4 45 0,6 4 41 0,-6-4 38 0,0 4 33 0,0-1 31 16,0 0 32-16,0 1 31 0,7 0-272 0,-7-1-331 0,0 5-82 0,0 0-119 0,6-2 0 16,-6 6 0-16,6-5 0 0,-6 4 0 0,8 0 0 0,-2 4 0 0,0-1 0 15,0 1 0-15,2-1 0 0,-2 5 0 0,7 3 0 0,-7-4 0 0,8 4 0 0,-2 4 0 16,-6-4 0-16,8 7 0 0,-1-4 0 0,7 5 0 0,-8 3 0 16,2-4 0-16,-2 4 0 0,8 4 0 0,-1 0 0 0,-5-1 0 0,6 1 0 0,-1 0 0 15,1 3 0-15,-8-4 0 0,8 4 0 0,-1 1 0 0,1-1 0 0,0 4 0 0,-1-3 0 16,1-1 0-16,-1 0 0 0,0 0 0 0,-5 1 0 0,5-1 0 0,1 0 0 15,-8-2 0-15,8 1 0 0,0 1 0 0,-7-3 0 0,7 4 0 0,-8-5 0 0,8 1 0 16,-7-1 0-16,0 1 0 0,6 0 0 0,-5-4 0 0,-1 3 0 0,6-3 0 16,-6 4 0-16,1-4 0 0,5 0 0 0,-6 0 0 0,0-4 0 0,7 0 0 15,-8 1 0-15,2-1 0 0,-2 0 0 0,8-3 0 0,-7 0 0 0,0 3 0 16,0-4 0-16,0-3 0 0,0 1 0 0,0 2 0 0,-7-7 0 0,8 4 0 0,-2-3 0 16,-5-1 0-16,6 1 0 0,-6-5 0 0,-1 4 0 0,8-3 0 0,-8 0 0 15,0-4 0-15,0 0 0 0,2 0 0 0,-8-1 0 0,6-2 0 0,0-1 0 0,-6 0 0 16,7 0 0-16,-7 1 0 0,0-4 0 0,6 0 0 0,-6-2 0 0,0 3 0 15,0-5 0-15,0 4 0 0,0-4 0 0,0 0 0 0,0 0 0 0,0 0 0 16,0 0 0-16,0 0 0 0,0 0 0 0,0 0 0 0,0 0 0 0,0-4 0 0,0 4 0 16,0 0 0-16,-6-5 0 0,6 5 0 0,0-2 0 0,-7 2 0 0,7 0 0 0,0-4 0 15,-6 4 0-15,6-4 0 0,0 0 0 0,-6 4 0 0,6-4 0 0,-8 1 0 16,8 3 0-16,0-4 0 0,-6 4 0 0,6-3 0 0,0 3 0 0,0-4 0 16,-6 4 0-16,6 0 0 0,0 0 0 0,0 0 0 0,0 0 0 0,0 0 0 15,0 0 0-15,6 4 0 0,-6-1 0 0,0 1 0 0,0-1 0 0,6 1 0 0,-6 4 0 16,8-2 0-16,-2 3 0 0,-6-2 0 0,6 4 0 0,1 0 0 0,-1 0 0 15,1 0 0-15,0 0 0 0,-1 3 0 0,0-2 0 0,0 2 0 0,8 1 0 0,-8-3 0 16,1-2 0-16,-1 1 0 0,8 0 0 0,-8 0 0 0,0 0 0 0,1-4 0 16,0 4 0-16,-1-7 0 0,0 3 0 0,8 0 0 0,-8-3 0 0,1 0 0 15,-1-1 0-15,0-3 0 0,2 0 0 0,-2 4 0 0,0-8 0 0,0 4 0 0,8 0 0 16,-8-3 0-16,1-1 0 0,-1 0 0 0,1-3 0 0,0 0 0 0,-1-1 0 16,0-3 0-16,-6 4 0 0,6-4 0 0,2-3 0 0,-8 3 0 0,6-3 0 0,-6-2 0 15,6 1 0-15,-6 1 0 0,0-5 0 0,0 5 0 0,0-4 0 0,0 3 0 16,-6-3 0-16,6 3 0 0,-6 0 0 0,6 1 0 0,-8-1 0 0,8 4 0 15,-6-4 0-15,0 4 0 0,0 4 0 0,-1-4 0 0,0 3 0 0,7 5 0 16,-6-4 0-16,-1 3 0 0,1 1 0 0,0-1 0 0,-2 4 0 0,2 0 0 0,-6 0 0 16,4 0 0-16,2 4 0 0,0-1 0 0,-1 1 0 0,1-1 0 0,-8 1 0 0,8 3 0 15,0 1 0-15,-8-5 0 0,8 5 0 0,0-1 0 0,-8 0 0 0,8 1 0 16,-7-1 0-16,7-3 0 0,-8 3-414 0,8-4-463 0,-7 1-1 0,0-4 29 16,6 4 34-16,-5-4 41 0,-2 0 48 0,8-4 54 0,-8 0 74 0,2-2 81 0,-1-2 89 15,-1-3 94-15,2 0 105 0,-2-4 149 0</inkml:trace>
  <inkml:trace contextRef="#ctx0" brushRef="#br0" timeOffset="25916.04">8122 4253 0 0,'0'-7'173'0,"6"-4"168"0,-6 3 73 0,0 1 51 0,0 3 41 0,0-3 44 0,0 3 40 15,0 4 39-15,0 0 39 0,0 0 37 0,7 4 37 0,-7 0 36 0,0 7 37 16,6-4-282-16,1 4-341 0,-7 0-102 0,7 4-90 0,-1 3 0 0,0 1 0 16,2 2 0-16,-2 1 0 0,0 4 0 0,7-4 0 0,-6 3 0 0,6 1 0 15,-1 4 0-15,2-5 0 0,-8 1 0 0,8-1 0 0,5-3 0 0,-6 1 0 0,0-2 0 16,-1-3 0-16,2 1 0 0,-1-4 0 0,7-1 0 0,-8-2 0 0,2-6 0 0,-2 2 0 15,2-5 0-15,-8 1 0 0,7-4 0 0,1-4 0 0,-8 1 0 0,6-1 0 16,-5-6 0-16,6 2 0 0,-6-3 0 0,-1-4 0 0,1 1 0 0,-7-1 0 16,7-3 0-16,-7 0 0 0,6-5 0 0,-6 5 0 0,0-4 0 0,-6 0 0 0,6 0 0 15,0 0 0-15,-7 0 0 0,0 4 0 0,1-1 0 0,-1-2 0 0,1 6 0 0,-1-3 0 16,0 3 0-16,-5 4 0 0,6 0 0 0,-2 0 0 0,-4 3 0 0,-1 1 0 16,6 0 0-16,-6 7 0 0,7-4 0 0,-8 4 0 0,2 0 0 0,-2 0 0 15,8 4 0-15,-7-4 0 0,-1 3 0 0,2 4 0 0,6-3 0 0,-8 4 0 16,8-5 0-16,-7 5 0 0,7-1 0 0,-8 1 0 0,8-1 0 0,0 0-519 0,-2 4-182 15,2-3-149-15,0-1 12 0,6 4 33 0,0-4 46 0,-7 4 50 0,7-4 65 0,0 4 66 16,0 4 66-16,7-4 65 0,-7 0 94 0,0 0 91 0,6 4 90 0,0-4 130 16</inkml:trace>
  <inkml:trace contextRef="#ctx0" brushRef="#br0" timeOffset="26618.05">8546 4649 0 0,'0'3'231'0,"0"1"189"0,0 0 92 0,0-1 68 15,0 1 55-15,-8 0 49 0,8-1 43 0,0-3 33 0,0 4 31 0,-6 0 27 16,6-1 23-16,0-3 28 0,-6 4-546 0,6-4-323 0,0 4 0 0,0 0 0 0,-6-1 0 16,6-3 0-16,6 3 0 0,-6 1 0 0,0 0 0 0,6 3 0 0,-6-3 0 15,6 4 0-15,2-2 0 0,-2 2 0 0,0 3 0 0,1 0 0 0,6 0 0 16,-6 4 0-16,5-1 0 0,2 4 0 0,-2 1 0 0,2 2 0 0,5 1 0 16,-6 1 0-16,6-1 0 0,1 3 0 0,0 5 0 0,-1-5 0 0,1 5 0 0,6-1 0 15,-7 4 0-15,7 0 0 0,-6 1 0 0,6-2 0 0,0 4 0 0,0-3 0 0,0 4 0 16,0 0 0-16,0-1 0 0,1 1 0 0,-1-1 0 0,-1 1 0 0,1 0 0 15,0 3 0-15,1-3 0 0,5 0 0 0,-6 3 0 0,1-4 0 0,5 1 0 16,-6 3 0-16,0-3 0 0,6-1 0 0,-6 5 0 0,0-4 0 0,7 0 0 16,-7 2 0-16,7-2 0 0,-7 0 0 0,6 0 0 0,-5-2 0 0,-1 2 0 0,6 0 0 15,-6 0 0-15,7 0 0 0,-7-4 0 0,-1 3 0 0,8-3 0 0,-7 3 0 0,0-2 0 16,7-1 0-16,-7 0 0 0,0-1 0 0,0 2 0 0,1-1 0 0,-2-1 0 16,1 1 0-16,0-3 0 0,0 3 0 0,1-4 0 0,-1 0 0 0,-7 4 0 15,7-7 0-15,-6 3 0 0,6 1 0 0,-7-1 0 0,1-4 0 0,6 5 0 0,-7-4 0 16,1-1 0-16,-7 1 0 0,6-4 0 0,1 3 0 0,-7-2 0 0,1-2 0 0,4-2 0 15,-11 3 0-15,6-8 0 0,0 5 0 0,1-1 0 0,-8-4 0 16,6-2 0-16,-5 2 0 0,0-3 0 0,-1 0 0 0,1-3 0 0,-7 3 0 0,6-4 0 16,1 0 0-16,-7-3 0 0,7 3 0 0,-7-3 0 0,0-4 0 0,0 3 0 15,6 1 0-15,-6-4 0 0,0 4 0 0,0-4 0 0,0 0 0 0,0 0 0 0,0 0 0 16,0 0 0-16,0 0 0 0,0 0 0 0,0 0 0 0,0 0 0 16,0 0 0-16,0 0 0 0,0 0 0 0,0 0 0 0,0 0 0 0,0 0 0 0,0 0 0 15,0 0 0-15,0 0 0 0,0 0 0 0,0 3 0 0,0-3 0 0,0 0 0 0,0 0 0 16,0 0 0-16,0 4 0 0,0-4 0 0,0 4 0 0,0-4 0 0,6 3 0 15,-6 1 0-15,0 0 0 0,0-1 0 0,6 1 0 0,-6 3 0 0,0-3 0 0,8 4 0 16,-2-1 0-16,-6 0 0 0,6 4 0 0,1 0 0 0,-1-3 0 0,1 6 0 0,0-3 0 16,-1 1 0-16,0-2 0 0,0 5 0 0,2-5 0 0,-2 6 0 0,7-2 0 15,-6-3 0-15,-1 0 0 0,7 4 0 0,-7-4 0 0,1 0 0 0,0-4 0 16,5 4 0-16,-5-3 0 0,0-1 0 0,-1 0 0 0,1-3 0 0,-1-4 0 16,0 3 0-16,2-3 0 0,-2 0 0 0,0-3 0 0,0-1 0 0,-6-3 0 0,8 0 0 15,-2-1 0-15,-6-3 0 0,6-4 0 0,-6 4 0 0,0-7 0 0,7 4 0 0,-7-4 0 16,0-2 0-16,0-1 0 0,0 2 0 0,0-3 0 0,0 1 0 0,-7-1 0 15,7-1 0-15,0 5 0 0,-6-4 0 0,6 4 0 0,-6 3 0 0,6-3 0 16,-8 3 0-16,2 1 0 0,6 3 0 0,-6-1 0 0,0 5 0 0,-2 0 0 16,2-1 0-16,0 1 0 0,6 7 0 0,-7-3 0 0,-6 3 0 0,6 0 0 0,1 0 0 15,0 3 0-15,-1-3 0 0,-6 4 0 0,7 3 0 0,-7-3 0 0,6-1 0 16,-6 5 0-16,-1 0 0 0,8-4 0 0,-6 2 0 0,-2-2 0 0,1 0 0 0,1-1-25 16,-2 1-749-16,2-4-108 0,-2 0 12 0,8-4 29 0,-7 4 39 0,-1-7 39 15,2 0 53-15,-2 0 54 0,2-5 82 0,-1-3 86 0,-1 1 107 0,2-4 107 16,-2-1 129-16,2 1 139 0</inkml:trace>
  <inkml:trace contextRef="#ctx0" brushRef="#br0" timeOffset="27282.41">11854 4667 0 0,'-6'-7'164'0,"-1"-1"173"0,0 1 80 0,1 3 60 0,-1-3 54 16,1 3 45-16,6 1 47 0,-6-1 37 0,-2 0 34 0,2 4 29 0,0-3 27 16,0 3 35-16,-2 0 31 0,2 3-274 0,6 1-446 0,-6 3-96 0,6-3 0 15,-7 7 0-15,7-4 0 0,0 4 0 0,0 0 0 0,0 4 0 0,0-1 0 16,7 1 0-16,-7 3 0 0,6 1 0 0,0-1 0 0,2 1 0 0,-2 2 0 0,0-2 0 16,0-1 0-16,8 0 0 0,-8-4 0 0,7 6 0 0,1-6 0 0,-8-3 0 15,6 4 0-15,2-8 0 0,-1 4 0 0,0-4 0 0,0-3 0 0,0 4 0 0,0-8 0 16,0 0 0-16,-6 0 0 0,6-4 0 0,-1 0 0 0,2-3 0 0,-8-1 0 15,8-3 0-15,-8 0 0 0,0-3 0 0,7 3 0 0,-6-7 0 0,-1-1 0 0,1 1 0 16,-7-1 0-16,6 1 0 0,-6-4 0 0,0 0 0 0,0 1 0 0,0-1 0 16,0 3 0-16,0-3 0 0,-6 4 0 0,6-1 0 0,-7 1 0 0,1 0 0 0,-1 4 0 15,1-2 0-15,-1 2 0 0,1 3 0 0,-8 0 0 0,8 0 0 0,-7 3 0 16,6 5 0-16,-5-5 0 0,5 5 0 0,-6-1 0 0,6 4 0 0,-5 0 0 16,-2 0 0-16,8 0 0 0,-7 4 0 0,7-4 0 0,-8 3 0 0,8 1 0 0,-8 3 0 15,8-3 0-15,-6 0 0 0,5 3 0 0,0-3 0 0,-6 3 0 0,7 0 0 16,0 1 0-16,-2-1-309 0,2 0-383 0,0 5-82 0,6-1-68 0,-6-4 24 0,6 4 37 15,0-1 54-15,0 2 54 0,0-1 67 0,0 0 69 0,0-4 75 0,6 4 77 16,-6 0 88-16,6 0 88 0</inkml:trace>
  <inkml:trace contextRef="#ctx0" brushRef="#br0" timeOffset="27915.35">12049 4847 0 0,'7'3'226'0,"-1"1"186"0,-6-1 90 16,7 1 63-16,-1 3 49 0,-6-3 47 0,0 0 40 0,6 0 39 0,-6-2 34 15,0 2 32-15,8 4 32 0,-8-4 29 0,0 3-382 0,6-3-485 0,-6 3 0 0,0-3 0 16,6 3 0-16,-6 0 0 0,7 1 0 0,-1-1 0 0,1 4 0 0,-1 0 0 0,1 0 0 16,-1 0 0-16,1 3 0 0,6 2 0 0,-7 2 0 0,8-4 0 0,-2 5 0 15,1 3 0-15,1-1 0 0,-2 1 0 0,2 0 0 0,-1 4 0 0,6 4 0 16,-6-5 0-16,7 4 0 0,-1 2 0 0,1 1 0 0,0 1 0 0,-1 0 0 16,0 3 0-16,1 1 0 0,6 0 0 0,-7 3 0 0,8 0 0 0,-1-3 0 15,0 7 0-15,-7-4 0 0,7 1 0 0,0-1 0 0,7 4 0 0,-7-4 0 16,0 4 0-16,1-4 0 0,-2 4 0 0,7-3 0 0,-6-1 0 0,1 0 0 0,5 3 0 15,-6-2 0-15,1 0 0 0,5-1 0 0,-6 0 0 0,7 1 0 0,-7-1 0 16,0-1 0-16,7 2 0 0,-8-4 0 0,8 3 0 0,-7 1 0 0,0-1 0 0,6-4 0 16,-5 1 0-16,-1 4 0 0,6-5 0 0,-6 1 0 0,1-1 0 0,-1 1 0 15,6 0 0-15,-6-4 0 0,0-1 0 0,0 2 0 0,-6-1 0 0,6-1 0 16,-1-2 0-16,-5-2 0 0,6-1 0 0,-6 2 0 0,-1-3 0 0,1-4 0 0,0-1 0 16,-7 1 0-16,7-3 0 0,-8-1 0 0,1 1 0 0,0-5 0 0,0 1 0 0,1-4 0 15,-8 0 0-15,6 0 0 0,-4-4 0 0,-2 0 0 0,0 2 0 0,1-3 0 16,-7-2 0-16,6 0 0 0,-6 0 0 0,7-1 0 0,-7 1 0 0,0-4 0 15,0 0 0-15,0 0 0 0,0 0 0 0,0 0 0 0,0 0 0 0,0 0 0 16,0 0 0-16,0 0 0 0,0 0 0 0,0 0 0 0,0 0 0 0,0 0 0 0,0 0 0 16,0 0 0-16,0 0 0 0,0 0 0 0,0 0 0 0,0 0 0 0,0 0 0 0,0 0 0 15,0 0 0-15,0 0 0 0,0 0 0 0,0 3 0 0,7 1 0 0,-7-4 0 16,0 3 0-16,0 1 0 0,6 4 0 0,-6-5 0 0,0 5 0 0,6-5 0 16,-6 4 0-16,6 1 0 0,2 3 0 0,-8-3 0 0,6 2 0 0,0-2 0 0,1 2 0 15,6 1 0-15,-6 1 0 0,-1-1 0 0,0-4 0 0,8 4 0 0,-8-4 0 16,0 4 0-16,8-4 0 0,-8 4 0 0,7-7 0 0,-7 3 0 0,8 1 0 0,-8-5 0 15,8 1 0-15,-8 0 0 0,0 0 0 0,1-4 0 0,6 0 0 0,-7 0 0 16,1-4 0-16,-1 0 0 0,0 0 0 0,2-3 0 0,-2 0 0 0,0-1 0 16,-6-3 0-16,7 0 0 0,-1 1 0 0,-6-5 0 0,7 1 0 0,-7 2 0 15,0-6 0-15,7 3 0 0,-7 0 0 0,0 1 0 0,0-4 0 0,0 3 0 0,0 0 0 16,0 1 0-16,-7 2 0 0,7 1 0 0,0-3 0 0,-7 6 0 0,7-3 0 16,-6 4 0-16,6 0 0 0,-7 3 0 0,1-3 0 0,6 3 0 0,-6 4 0 0,-2-3 0 15,2 3 0-15,0 0 0 0,-1 0 0 0,1 3 0 0,-1-3 0 0,1 4 0 16,-1 0 0-16,-5-1 0 0,4 1 0 0,-4 0 0 0,5 3 0 0,-6-4 0 15,7 1 0-15,-7 0 0 0,6-1-613 0,-6 1-260 0,7-4 2 0,-8 4 29 0,2-4 36 16,5 3 41-16,-6-3 53 0,6 0 62 0,-5 0 74 0,4-3 79 0,2-1 93 16,0 0 94-16,-7-3 102 0,6 0 144 0</inkml:trace>
  <inkml:trace contextRef="#ctx0" brushRef="#br0" timeOffset="28600.05">16498 4689 0 0,'-14'-4'107'0,"8"-3"155"0,-1-4 67 0,1 4 58 0,0-1 54 15,-1 5 50-15,-6-5 47 0,7 4 41 0,-2 1 39 0,2-1 31 0,0 4 29 16,-1-3 35-16,1 6 33 0,-1-3-210 0,1 4-263 0,-1-1-33 0,1 5 2 15,0-1-17-15,6 4-88 0,-8 0-137 0,8 0 0 0,-6 4 0 0,6-1 0 16,0 2 0-16,0 2 0 0,0 0 0 0,0 0 0 0,0 1 0 0,6-1 0 0,2 0 0 16,-8 4 0-16,6-3 0 0,0-1 0 0,1-3 0 0,-1 3 0 0,1-4 0 0,-1 1 0 15,7-4 0-15,-7 0 0 0,8 0 0 0,-8-4 0 0,8 0 0 0,-2-3 0 16,-5-1 0-16,6-3 0 0,0 0 0 0,0-3 0 0,0-1 0 0,0-3 0 16,0 0 0-16,0-4 0 0,1 0 0 0,5-4 0 0,-6-3 0 0,0 0 0 0,-1 0 0 15,-4-4 0-15,4-1 0 0,2 1 0 0,-8 0 0 0,7-4 0 0,-7 1 0 16,1 3 0-16,-7-4 0 0,7 5 0 0,-7-1 0 0,0 3 0 0,0-3 0 0,0 4 0 15,-7 4 0-15,0-2 0 0,1 2 0 0,-1 3 0 0,-5 0 0 0,5 4 0 16,-6-1 0-16,-1 5 0 0,2-1 0 0,-1 4 0 0,0 0 0 0,-6 0 0 16,5 4 0-16,1-1 0 0,0 1 0 0,-6 0 0 0,5-1 0 0,2 5 0 15,-2-5 0-15,1 5 0 0,7-5 0 0,-7 5 0 0,0-5 0 0,7 4-233 0,-2-3-447 0,2 3-175 16,0-2 2-16,-1 2 31 0,7-3 42 0,-6 3 46 0,6-4 62 0,0 5 67 16,0-1 64-16,0 0 68 0,6-3 92 0,-6 3 91 0,0 1 87 0,7-1 134 15</inkml:trace>
  <inkml:trace contextRef="#ctx0" brushRef="#br0" timeOffset="29382.16">16706 4882 0 0,'7'9'193'0,"-7"-2"182"0,6-3 86 16,-6 3 65-16,0-3 57 0,0 3 45 0,6-3 42 0,-6 3 36 0,0-4 32 16,-6 5 32-16,6-5 31 0,0 1 33 0,0 3 31 0,0-3-824 0,0 3-41 0,0-3 0 15,0 4 0-15,0-5 0 0,6 4 0 0,-6 1 0 0,7-5 0 0,-7 4 0 16,7 4 0-16,-1-3 0 0,0 3 0 0,1 0 0 0,-1 0 0 0,1 0 0 0,6 0 0 15,-7 0 0-15,8 0 0 0,-8 0 0 0,7 3 0 0,0-3 0 0,-6 4 0 16,5 1 0-16,2-2 0 0,-2 0 0 0,-4 1 0 0,4 0 0 0,1 3 0 16,1 1 0-16,-2-2 0 0,2 3 0 0,-2 1 0 0,-5 1 0 0,6 0 0 0,0 0 0 15,-1 4 0-15,2-5 0 0,-1 5 0 0,0 3 0 0,0-3 0 0,1 4 0 16,4-2 0-16,-4 2 0 0,-1-1 0 0,0 0 0 0,6 1 0 0,-5 3 0 0,5-4 0 16,-6 4 0-16,6 0 0 0,-5-4 0 0,5 3 0 0,1 2 0 0,-8-1 0 15,8 1 0-15,0-2 0 0,-7 1 0 0,6 0 0 0,0 0 0 0,1-4 0 16,0 5 0-16,-7-2 0 0,7 1 0 0,-1-4 0 0,0 4 0 0,1-3 0 0,-1 3 0 15,1-4 0-15,-1 0 0 0,1 0 0 0,0 1 0 0,-1-1 0 0,1-3 0 16,0 0 0-16,-1-1 0 0,0 1 0 0,-6-1 0 0,7 1 0 0,0-4 0 0,-1 4 0 16,1-3 0-16,0-2 0 0,-8 1 0 0,8-4 0 0,-1 4 0 0,-5-4 0 15,4 1 0-15,-4 2 0 0,5-5 0 0,-5 2 0 0,-2 0 0 0,2 0 0 16,-2-3 0-16,1 0 0 0,1-1 0 0,-8 1 0 0,8-1 0 0,-2 0 0 16,-6-2 0-16,1 3 0 0,0-4 0 0,-1 0 0 0,7 0 0 0,-7-4 0 0,-6 4 0 15,8-4 0-15,-2 5 0 0,0-5 0 0,0 0 0 0,-6 0 0 0,7 1 0 0,0-2 0 16,-7 3 0-16,6-6 0 0,-6 5 0 0,7-1 0 0,-7 0 0 0,6-3 0 15,-6 3 0-15,7-3 0 0,-7 3 0 0,7 0 0 0,-7-3 0 0,6 3 0 16,-6-3 0-16,6 3 0 0,-6 1 0 0,0-5 0 0,6 5 0 0,-6-5 0 16,8 5 0-16,-8-5 0 0,6 4 0 0,-6-3 0 0,6 3 0 0,-6-3 0 0,7 3 0 15,-1-2 0-15,-6 2 0 0,7 0 0 0,-7-3 0 0,7 3 0 0,-1-3 0 0,0 3 0 16,-6 0 0-16,6 1 0 0,2-1 0 0,-2 0 0 0,0 1 0 0,1-1 0 16,0 0 0-16,-1 0 0 0,1 4 0 0,5-3 0 0,-5 3 0 0,0-4 0 15,-1 4 0-15,7 1 0 0,-6-2 0 0,-1 1 0 0,1 0 0 0,5 0 0 16,-5 0 0-16,0 0 0 0,-1 1 0 0,0-2 0 0,8 1 0 0,-8 0 0 0,1 0 0 15,-1-3 0-15,1 3 0 0,-1 0 0 0,1-4 0 0,-7 0 0 0,6 0 0 0,0 1 0 16,2-1 0-16,-2 0 0 0,-6-3 0 0,6 0 0 0,-6 3 0 0,7-3 0 16,0-1 0-16,-7 1 0 0,6-4 0 0,-6 4 0 0,6 0 0 0,1-4 0 15,-7 3 0-15,6-3 0 0,1 0 0 0,-7 4 0 0,7-4 0 0,-1 3 0 16,-6-3 0-16,6 0 0 0,1 4 0 0,-7-4 0 0,7 0 0 0,-1 0 0 0,1 0 0 16,-7 0 0-16,6-4 0 0,0 4 0 0,1-3 0 0,0-1 0 0,-1-3 0 0,0 3 0 15,-6-7 0-15,8 4 0 0,-2-4 0 0,0 0 0 0,1-4 0 0,-1 1 0 16,1-2 0-16,-1-2 0 0,-6 0 0 0,7 0 0 0,-1-4 0 0,0-1 0 15,-6 5 0-15,8-3 0 0,-8 2 0 0,0-3 0 0,0 4 0 0,6 0 0 0,-6-1 0 16,0 4 0-16,-6 1 0 0,6-1 0 0,0 5 0 0,-8-2 0 0,2 5 0 0,0-1 0 16,-1 1 0-16,1 7 0 0,-1-3 0 0,1 3 0 0,-7 0 0 0,-1 0 0 15,8 3 0-15,-7 1 0 0,0-1 0 0,0 5 0 0,0-5 0 0,0 5 0 16,0 0 0-16,-7-1 0 0,8 0 0 0,-2 4 0 0,2-4 0 0,-2 0 0 16,-5 5 0-16,12-5 0 0,-6 0 0 0,1 4 0 0,-2-7 0 0,1 3 0 15,6 0-603-15,1-3-278 0,-7 0 6 0,7-1 29 0,-1 1 37 0,7 0 41 0,0-4 50 0,0 0 56 16,-7-4 75-16,7 0 80 0,0 1 101 0,0-1 102 0,0-3 117 0,0 0 149 15</inkml:trace>
  <inkml:trace contextRef="#ctx0" brushRef="#br0" timeOffset="44381.24">7836 9924 0 0,'0'-7'169'0,"0"0"173"0,0-1 79 0,0 0 58 0,0 1 48 15,0 0 48-15,0 3 46 0,0-3 41 0,0 3 44 0,0-3 31 0,0 4 32 16,0-1 28-16,-7 0 25 0,7 4-289 0,0-4-502 0,0 4-31 0,0-3 0 15,0-1 0-15,0 4 0 0,0-4 0 0,0 4 0 0,0 0 0 0,0 0 0 0,0-3 0 16,0 3 0-16,0 0 0 0,0 0 0 0,0 0 0 0,0-4 0 0,0 4 0 16,0 0 0-16,0 0 0 0,0 0 0 0,0 0 0 0,0 0 0 0,0 0 0 0,0 0 0 15,0 0 0-15,0 0 0 0,0 0 0 0,0 0 0 0,0 0 0 0,0 0 0 16,0 0 0-16,0 0 0 0,0 0 0 0,0 0 0 0,0 0 0 0,0 0 0 0,0 0 0 16,0 0 0-16,0 0 0 0,0 0 0 0,0 0 0 0,0 0 0 0,0 0 0 15,0 0 0-15,0 0 0 0,0 0 0 0,0 0 0 0,0 0 0 0,0 0 0 0,0 0 0 16,0 0 0-16,0 4 0 0,0-4 0 0,0 0 0 0,0 0 0 0,0 0 0 15,0 0 0-15,0 0 0 0,0 0 0 0,0 0 0 0,0 0 0 0,0 0 0 16,0 0 0-16,0 0 0 0,0 0 0 0,0 0 0 0,0 0 0 0,0 0 0 0,0 0 0 16,0 0 0-16,0 0 0 0,0 0 0 0,0 3 0 0,0-3 0 0,0 0 0 15,0 0 0-15,0 0 0 0,0 0 0 0,0 0 0 0,0 0 0 0,0 0 0 16,0 0 0-16,0 0 0 0,0 0 0 0,0 0 0 0,0 0 0 0,0 0 0 0,0 0 0 16,0 0 0-16,0 0 0 0,0 0 0 0,0 0 0 0,0 0 0 0,0 0 0 15,0 0 0-15,0 0 0 0,0 0 0 0,0 0 0 0,0 0 0 0,0 0 0 0,0 0 0 16,0 0 0-16,0 0 0 0,0 0 0 0,0 0 0 0,0 0 0 0,0 0 0 15,0 0 0-15,0 0 0 0,0 0 0 0,0 0 0 0,0 0 0 0,0 0 0 0,0 0 0 16,0 0 0-16,0 0 0 0,0 0 0 0,0 0 0 0,0 0 0 0,0 0 0 16,0 0 0-16,0 0 0 0,0 0 0 0,0 0 0 0,0 0 0 0,0 0 0 15,0 0 0-15,0 0 0 0,0 4 0 0,0-4 0 0,0 0 0 0,0 0 0 16,0 4 0-16,0-4 0 0,0 3 0 0,0 1 0 0,0 0 0 0,0 0 0 0,0 3 0 16,0-4 0-16,0 5 0 0,0-1 0 0,0 3 0 0,0-1 0 0,0 2 0 0,0 0 0 15,0 3 0-15,7 1 0 0,-7-1 0 0,0 1 0 0,0 0 0 0,0 3 0 16,0 1 0-16,0-1 0 0,0 0 0 0,0 0 0 0,0 1 0 0,0-1 0 15,0 0 0-15,0 4 0 0,0-3 0 0,-7-1 0 0,7 0 0 0,0 0 0 16,0-3 0-16,0 3 0 0,0-3 0 0,0 3 0 0,-7-3 0 0,7-1 0 0,0-2 0 16,0 2 0-16,0-3 0 0,-6 0 0 0,6-3 0 0,0 3 0 0,0-4 0 15,0 0 0-15,0-3 0 0,-6 4 0 0,6-5 0 0,0 0 0 0,0 1 0 0,0-4 0 16,0 0 0-16,0 0 0 0,0 0 0 0,0 0 0 0,0 0 0 0,0 0 0 16,0 0 0-16,0 0 0 0,0 0 0 0,0 0 0 0,0 0 0 0,0 0 0 15,0 0 0-15,0 0 0 0,0 0 0 0,6-4 0 0,-6 4 0 0,0-3 0 16,0 3 0-16,6-3 0 0,-6 3 0 0,7-4 0 0,-7 4 0 0,7-4 0 0,-7 4 0 15,6-4 0-15,0 4 0 0,1-3 0 0,-1-1 0 0,1 0 0 0,0 1 0 16,5 3 0-16,-5-4 0 0,6 0 0 0,-6 1 0 0,6-1 0 0,0 0 0 0,-7 4 0 16,8-3 0-16,-2-1 0 0,1 0 0 0,0 4 0 0,0-4 0 0,1 1 0 15,-2 3 0-15,8-4 0 0,-7 4 0 0,0-3 0 0,0 3 0 0,0-4 0 16,0 4 0-16,0 0 0 0,0 0 0 0,0 0 0 0,1 0 0 0,-2 0 0 0,1 0 0 16,-6 0 0-16,6 4 0 0,-1-4 0 0,-4 3 0 0,-2-3 0 0,0 4 0 0,8-4 0 15,-14 3 0-15,6 5 0 0,0-4 0 0,1-1 0 0,-7 5 0 0,6-5 0 16,-6 5 0-16,0-1 0 0,0 0 0 0,0 1 0 0,0 2 0 0,-6 1 0 15,6 0 0-15,-7 0 0 0,1 5 0 0,0-2 0 0,-8 4 0 0,8-3 0 16,-8 3 0-16,2 4 0 0,5-4 0 0,-6 4 0 0,-6 1 0 0,5-5 0 0,2 4 0 0,-8 0 0 16,7 0 0-16,-7-1 0 0,8-2 0 0,-8-1 0 0,7 1 0 0,0-1 0 15,-6-3 0-15,5-1 0 0,1-3 0 0,0 0 0 0,-6 0 0 0,5-4 0 16,2 1 0-16,-1-5 0 0,6 1 0 0,-6 1 0 0,0-2 0 0,6-3 0 16,-5-3 0-16,5 3-20 0,0-5-552 0,1 1-98 0,-1 1-87 0,1-5-76 0,6 5 24 15,0-8 40-15,-6 3 61 0,6-3 60 0,6-3 69 0,-6-1 64 0,0 4 87 0,6-7 84 16,1 0 78-16,-1 3 77 0</inkml:trace>
  <inkml:trace contextRef="#ctx0" brushRef="#br0" timeOffset="44615.47">7940 10049 0 0,'-7'-3'235'16,"1"-6"190"-16,-1 6 96 0,1 0 78 0,6-2 68 0,-7 2 53 0,7-1 46 15,-6 4 36-15,6-4 34 0,-7 1 33 0,7 3 25 0,0-4-37 0,0 4-857 16,0 0 0-16,0 0 0 0,0 0 0 0,0 0 0 0,0 0 0 0,0 4 0 16,0-4 0-16,7 0 0 0,-7 0 0 0,6 0 0 0,1 0 0 0,-1 0 0 0,1 0 0 15,-1-4 0-15,1 4 0 0,5 0 0 0,2-3 0 0,-1 3 0 0,0-4 0 16,0 0 0-16,7 4 0 0,-8-3 0 0,2-1 0 0,5-3 0 0,1 7-603 0,-8-8-266 16,2 5 0-16,5-1 26 0,1 0 38 0,-8 1 42 0,8-1 59 0,-7 0 63 15,7 1 70-15,-8 3 74 0,2-4 88 0,6 0 89 0,-8 4 100 0,1-3 143 16</inkml:trace>
  <inkml:trace contextRef="#ctx0" brushRef="#br0" timeOffset="45048.82">8617 9994 0 0,'0'7'255'0,"0"0"193"15,0 0 99-15,0-3 67 0,0 3 53 0,-6-2 43 0,6-2 38 0,0 0 31 16,0 0 29-16,0 3 28 0,0-3 28 0,0-3 24 0,0 3-861 0,0-3-27 0,0 4 0 15,0-4 0-15,6 0 0 0,0 0 0 0,1 0 0 0,0 0 0 0,-1 0 0 16,1 0 0-16,-1 0 0 0,7 0 0 0,-6 0 0 0,5 0 0 0,2 0 0 16,-8 0 0-16,7 0 0 0,0 4 0 0,0-4 0 0,-7 3 0 0,8 1 0 0,-1 3 0 15,-7 1 0-15,1-1 0 0,-1 0 0 0,1 4 0 0,-1 4 0 0,0-4 0 0,-6 3 0 16,0 5 0-16,0-4 0 0,0 7 0 0,0-4 0 0,-6 4 0 0,0 0 0 16,-1 3 0-16,1-3 0 0,-1 4 0 0,-6 3 0 0,7-3 0 0,-8 0 0 15,2-1 0-15,-1 1 0 0,6 0 0 0,-12-1 0 0,12 1 0 0,-6-4 0 16,0 0 0-16,0-5 0 0,0 3 0 0,7-2 0 0,-8-4 0 0,8-3 0 0,0 4 0 15,-2-8 0-15,2 1 0 0,0-1 0 0,0 0 0 0,6-3 0 0,-7-4 0 16,7 4 0-16,0-4 0 0,0 0 0 0,0 0 0 0,0 0 0 0,0 0 0 0,0 0 0 16,0 0 0-16,7 0 0 0,-7 0 0 0,6 0 0 0,-6 0 0 0,6-4 0 15,0 4 0-15,2 0 0 0,-2-4 0 0,0 4 0 0,8 0 0 0,-8-3 0 16,7 3 0-16,-7-4 0 0,8 4 0 0,-2-4 0 0,2 4 0 0,-1-3 0 0,0 3 0 16,6-4 0-16,-5 0 0 0,-2 4 0 0,1-3 0 0,0 3 0 0,6-4 0 0,-5 4 0 15,-1-4 0-15,0 4 0 0,0-3 0 0,0 3 0 0,0 0 0 0,0-4 0 16,0 4 0-16,0 0 0 0,-7 0 0 0,8 0 0 0,-8 0 0 0,0 0 0 15,8 0-93-15,-14 0-795 0,6 0-4 0,1 0 25 0,-1 0 35 0,1 0 38 16,-1-4 44-16,1 1 51 0,-7-1 75 0,6 0 80 0,-6 1 80 0,6-4 84 0,-6-1 119 16,8 1 158-16</inkml:trace>
  <inkml:trace contextRef="#ctx0" brushRef="#br0" timeOffset="45382.2">9301 10206 0 0,'0'-3'280'0,"0"3"194"16,-7-4 95-16,7 4 68 0,-6-3 52 0,6 3 45 0,0 0 39 0,-6 0 35 0,6 0 31 15,0 0 32-15,-8 3 31 0,8-3-287 0,0 4-615 0,0-4 0 0,0 3 0 16,0 1 0-16,8-1 0 0,-2 5 0 0,-6-1 0 0,13 0 0 0,-7 1 0 15,1 3 0-15,6 0 0 0,-7 0 0 0,8 0 0 0,-2 3 0 0,1 1 0 0,1-1 0 0,6 5 0 16,-8-5 0-16,1 1 0 0,0 4 0 0,6-5 0 0,-5 1 0 0,-2-1 0 16,2 4 0-16,5-2 0 0,-5-2 0 0,-2-3 0 0,2 3 0 0,-2 2 0 15,-5-6 0-15,6 5 0 0,0-4 0 0,-7 0 0 0,8 0 0 0,-8 0 0 16,0-4 0-16,1 5 0 0,0-1 0 0,-1-4 0 0,1 0 0 0,-7 1 0 0,6-1 0 16,-6-4-2-16,0 1-683 0,0-4-179 0,0 0 2 0,0 0 29 15,0 0 41-15,0 0 43 0,-6-4 59 0,6 1 60 0,-7-1 65 0,1-3 69 0,-1 0 85 0,0-4 90 16,1 0 103-16,0-1 145 0</inkml:trace>
  <inkml:trace contextRef="#ctx0" brushRef="#br0" timeOffset="45565.07">9653 10246 0 0,'0'-3'281'0,"0"-1"192"0,0 4 96 16,-7 0 71-16,7 0 56 0,-7 4 49 0,7-1 41 0,-6 1 40 0,0 0 34 16,-2 3 32-16,-4-3 28 0,6 7-417 0,-8-4-503 0,8 4 0 0,-7 3 0 15,-1 2 0-15,2-2 0 0,-1 1 0 0,0 3 0 0,6 0 0 0,-6 4 0 16,0-4 0-16,1 4 0 0,-2 1 0 0,1-1 0 0,0-5 0 0,0 6 0 0,7-5 0 15,-8 1 0-15,8-5 0 0,0 4 0 0,-1-3 0 0,0-4 0 0,1 0 0 0,-1-3 0 16,1-5-191-16,0 1-707 0,-1-4 3 0,7 0 31 0,-7-4 34 0,7 1 37 16,-6-1 47-16,0-3 48 0,6-1 73 0,-7 1 77 0,7-5 99 0,-7 2 101 15,7-1 117-15,0 0 156 0</inkml:trace>
  <inkml:trace contextRef="#ctx0" brushRef="#br0" timeOffset="46298.16">10388 10012 0 0,'-6'-7'244'0,"-1"-1"197"0,1 5 105 0,-7-5 75 0,6 1 61 15,1 0 50-15,0-1 43 0,-8 5 36 0,8-5 35 0,-1 5 29 0,1-1 28 16,-1-3-188-16,1 3-715 0,-1 4 0 0,7-4 0 0,-6 1 0 0,0 3 0 16,6-4 0-16,0 4 0 0,0 0 0 0,0 0 0 0,0 0 0 0,6 0 0 0,-6 0 0 15,6 0 0-15,1 0 0 0,-1 0 0 0,1 0 0 0,-1 0 0 0,7 0 0 0,1 0 0 16,-2 0 0-16,2 0 0 0,-2 0 0 0,1 0 0 0,1 0 0 0,6 4 0 15,-8-4 0-15,8 0 0 0,-7 3 0 0,7-3 0 0,-8 4 0 0,1 0 0 16,7-1 0-16,-7 5 0 0,0-5 0 0,-1 5 0 0,2 3 0 0,-1-4 0 16,-7 4 0-16,8 0 0 0,-8 3 0 0,6 2 0 0,-12 2 0 0,8-4 0 0,-2 8 0 15,0-3 0-15,-6 6 0 0,0-3 0 0,0 5 0 0,-6 1 0 0,0-3 0 0,-2 5 0 16,2-1 0-16,0 5 0 0,0-5 0 0,-8 4 0 0,1 0 0 0,1-4 0 16,-8 4 0-16,7-4 0 0,-7 4 0 0,7-3 0 0,-6-5 0 0,-1 1 0 15,7 0 0-15,-7-1 0 0,2-3 0 0,4-4 0 0,-6 0 0 0,7 1 0 0,-6-4 0 16,6-4 0-16,0 0 0 0,0 0 0 0,0 0 0 0,6-8 0 0,-6 5 0 15,7-1 0-15,0-3 0 0,-2-1 0 0,2 1 0 0,0-4 0 0,6 0 0 0,0 3 0 16,0-3 0-16,0 0 0 0,0 0 0 0,0 0 0 0,0 0 0 0,0 0 0 16,0-3 0-16,6 3 0 0,0 0 0 0,2-4 0 0,-2 4 0 0,7-3 0 15,-7-1 0-15,7 0 0 0,0 4 0 0,1-3 0 0,-2-5 0 0,8 5 0 0,-1-1 0 16,-5 0 0-16,12-3 0 0,-7 0 0 0,1 3 0 0,6-3 0 0,-7-1 0 16,1 1 0-16,6-1 0 0,-6 2 0 0,5 1 0 0,1-2 0 0,-6 0 0 0,0 3 0 15,5-3 0-15,-5 3 0 0,0 1 0 0,-1-5 0 0,1 8 0 0,0-3 0 16,-8-1 0-16,8 4 0 0,-7 0 0 0,-1 0 0 0,2 0 0 0,-1 0 0 15,-6 4 0-15,6-4 0 0,-7 3 0 0,7-3 0 0,-6 4 0 0,-1 0-421 0,0-4-365 16,1 3-87-16,-7-3 19 0,7 0 34 0,-1 0 43 0,-6-3 46 0,7-1 64 16,-7 0 69-16,0-3 73 0,0 0 77 0,0-4 107 0,0 0 104 0</inkml:trace>
  <inkml:trace contextRef="#ctx0" brushRef="#br0" timeOffset="46581.4">10968 9733 0 0,'0'-11'246'0,"0"4"198"0,0-3 106 0,0 2 74 0,0 1 58 0,-6 3 48 16,6-3 40-16,0 3 36 0,0 0 31 0,0 1 27 0,0 3 27 0,-7-5-144 0,7 5-747 15,0-3 0-15,0 3 0 0,0 0 0 0,0 3 0 0,0 2 0 0,0-2 0 16,0 5 0-16,0-5 0 0,0 5 0 0,0 2 0 0,7-2 0 0,-7 3 0 0,0 0 0 15,6 3 0-15,-6 2 0 0,0-2 0 0,0 4 0 0,6 1 0 0,-6-1 0 16,0 0 0-16,0 4 0 0,0-4 0 0,0 5 0 0,7-5 0 0,-7 4 0 0,0-4 0 16,0 0 0-16,0 1 0 0,0-1 0 0,0-4-88 0,0 1-601 0,0-4-177 15,0 4 2-15,0-8 30 0,0 1 39 0,0-1 43 0,0-3 63 0,7-1 64 16,-7-3 70-16,0 0 74 0,6-3 94 0,-6-1 94 0,6 0 89 0,2-3 135 16</inkml:trace>
  <inkml:trace contextRef="#ctx0" brushRef="#br0" timeOffset="46865.07">11203 9785 0 0,'0'0'221'16,"6"-4"184"-16,0 8 91 0,-6-4 78 0,8 4 72 0,-8-1 56 0,0 5 51 0,6-1 41 16,-6 0 36-16,0 0 29 0,6 1 31 0,-6 3 24 0,6-4-807 0,-6 4-107 15,7 4 0-15,-7-4 0 0,7-1 0 0,-1 2 0 0,1 3 0 0,-7-5 0 16,6 1 0-16,0 0 0 0,8 0 0 0,-8 0 0 0,1 0 0 0,-1-3 0 0,7-1 0 16,-6 0 0-16,-1 0 0 0,8-3 0 0,-8 0 0 0,7-4 0 0,-6 0 0 15,5 0 0-15,-5-4 0 0,6 0 0 0,-6 1 0 0,-1-4 0 0,8-4 0 0,-8 3 0 16,0-3 0-16,0-3 0 0,1 3 0 0,0-4 0 0,-1 1 0 0,-6-1 0 15,7-4 0-15,-1 5 0 0,-6-4 0 0,0 3 0 0,0-4 0 0,0 5 0 0,0-1 0 16,0 4 0-16,0-3 0 0,-6 3 0 0,6-1 0 0,-7 5 0 0,1-4 0 16,6 4 0-16,-7-1 0 0,0 5 0 0,1 0 0 0,0-2 0 0,-8 2 0 15,8-1 0-15,0 4 0 0,-8 0 0 0,8 0 0 0,-7 4 0 0,7-4 0 0,-8 3 0 16,8-3 0-16,-7 5 0 0,0-2 0 0,6 0 0 0,-6 5 0 0,0-5 0 16,1 1-292-16,4 0-553 0,-4 3-41 0,5-4 23 0,-6 1 34 0,0 4 36 0,7-4 47 15,-8 3 59-15,8-3 61 0,0-1 84 0,-8 1 85 0,8 3 111 0,-1-3 118 16</inkml:trace>
  <inkml:trace contextRef="#ctx0" brushRef="#br0" timeOffset="47414.84">12342 9722 0 0,'7'-3'190'0,"-1"-1"186"0,-6 0 95 0,7 1 81 0,-7 0 78 16,0-2 59-16,7 5 54 0,-7-3 40 0,0 3 35 0,0 0 35 0,0 0 28 15,0 0 27-15,0 0-611 0,0 0-297 0,0 0 0 0,0 0 0 0,0 0 0 0,0 0 0 16,0 0 0-16,-7 0 0 0,7 3 0 0,-7-3 0 0,7 0 0 0,-6 5 0 16,6-5 0-16,-7 3 0 0,1-3 0 0,-1 3 0 0,1-3 0 0,-1 4 0 0,-5 0 0 15,4-1 0-15,2 5 0 0,-7-1 0 0,0 0 0 0,7 1 0 0,-7 0 0 16,-1 2 0-16,-5 1-36 0,6 0-505 0,0 4-118 0,-7-1-89 0,8 1-73 15,-2 4 25-15,-5-1 43 0,6-1 56 0,-6 3 59 0,5-2 58 0,-5 0 59 0,-1 0 76 16,8 1 77-16,-2-1 79 0,-6 0 81 0</inkml:trace>
  <inkml:trace contextRef="#ctx0" brushRef="#br0" timeOffset="47631.1">11848 10308 0 0,'0'8'226'0,"0"0"193"0,0 3 99 15,0-8 75-15,0 5 62 0,6-1 53 0,-6-4 48 0,0 1 39 0,0-1 37 16,6 1 32-16,-6 0 31 0,0 0 26 0,6-4-912 0,2 0-9 0,-8 0 0 15,6-4 0-15,0 4 0 0,8-4 0 0,-8-3 0 0,7 3 0 0,-7 1 0 0,8-4 0 16,5-1 0-16,-6 0 0 0,6-3 0 0,-5 4 0 0,6-4 0 0,-1-3 0 0,7 3 0 16,-6 0 0-16,-1-4 0 0,7 4 0 0,0-3 0 0,-6-1 0 0,5 4 0 15,1-4 0-15,-6 0 0 0,6 1 0 0,-7 3 0 0,8-4 0 0,-8 4 0 16,1 0 0-16,-1 0 0 0,1 0 0 0,-1 4 0 0,1 0 0 0,-7-1 0 16,6 1 0-16,-5 0 0 0,-1 4-88 0,-7-3-314 0,8 3-33 0,-8 0-37 0,0 3-147 15,0-3-152-15,-6 3 21 0,0 0 44 0,0 0 50 0,0 0 47 0,0 0 50 16,0 0 48-16,0 3 71 0,-6-3 70 0,0 3 60 0,0-3 60 0,-2 3 69 0,2-3 119 15</inkml:trace>
  <inkml:trace contextRef="#ctx0" brushRef="#br0" timeOffset="48081.48">12192 9917 0 0,'0'-4'185'0,"0"-3"174"0,0 3 79 0,0 1 62 15,0-6 56-15,0 6 51 0,0 0 47 0,0-1 40 0,0 0 37 0,0 1 33 16,0 3 31-16,0-4 40 0,0 4 41 0,0 0-679 0,0 0-197 0,0 0 0 0,0 4 0 15,7-1 0-15,-7 1 0 0,0 0 0 0,6 6 0 0,-6-2 0 0,0 3 0 16,7 0 0-16,0 7 0 0,-1-3 0 0,-6 7 0 0,6 0 0 0,2 0 0 16,-2 7 0-16,0 1 0 0,-6 3 0 0,7-1 0 0,-1 9 0 0,1-4 0 15,-1 6 0-15,1-3 0 0,-7 5 0 0,6-1 0 0,0 3 0 0,-6-3 0 0,8 0 0 16,-8 0 0-16,6 0 0 0,-6-4 0 0,6 1 0 0,-6-5 0 0,0-3 0 16,0 0 0-16,0-3 0 0,0-1 0 0,0-7 0 0,0 0 0 0,0-4 0 0,0 1 0 15,0-5 0-15,0-3 0 0,0 0 0 0,0-4 0 0,0 1 0 0,0-5 0 16,0-3 0-16,0 0 0 0,-6 0-315 0,6-3-72 0,-6-5-29 0,6 1-30 15,-8 0-7-15,8-4 0 0,-6-4-8 0,0 0-7 0,-1-2 7 0,7-6 7 0,-6 5 41 16,-1-8 45-16,1 1 44 0,-1-1 42 0,1 0 78 0,0-3 77 0,-2 0 61 0,2-1 54 16,0 5 32-16,6-4 27 0,-7-1 50 0,0 5 55 0,1 2 56 0,6-2 52 15,-7 7 40-15,1-4 36 0,6 7 24 0,-6-4 25 0,6 5-44 0,-7 3-57 16,7 4-22-16,-7-4-20 0,7 3-3 0,-6 5 4 0,6-1-15 0,-6 4-15 16,6 0-19-16,-7 0-19 0,0 4-20 0,7-1-18 0,-6 5-25 0,-1-5-22 15,7 9-3-15,-6-6 4 0,-1 2-2 0,7 3-3 0,-6-1-8 0,-1 2-11 16,7-1-12-16,-6 0-10 0,0 0-11 0,6-1-8 0,-8 2-10 0,8-1-13 0,-6-4-13 0,6 4-14 15,-6-4-25-15,6 1-24 0,0-1-42 0,0 0-44 0,-7-3-31 16,7 0-28-16,7-1-33 0,-7 1-32 0,0 0-18 0,0-1-15 0,6-3-9 0,0 0-8 16,-6 0-61-16,8 0-65 0,-2 0-32 0,0 0-24 0,7 0 22 0,-6-3 28 15,-1-1 41-15,7 0 39 0,-6-3 44 0,6 0 45 0,0 0 33 0,0-1 35 16,-7 1 34-16,7-4 39 0,1 0 69 0,-2 0 84 0</inkml:trace>
  <inkml:trace contextRef="#ctx0" brushRef="#br0" timeOffset="48398.03">12395 10335 0 0,'0'-5'75'0,"6"3"150"0,-6 2 64 0,6-4 60 0,-6 4 54 15,0 4 58-15,7-4 56 0,-7 2 44 0,0 3 39 0,0-2 34 0,-7 5 29 0,7-5 28 16,0 4 24-16,0-3-200 0,0-1-244 0,0 1-53 0,-6 4-23 0,6-5-33 16,0 1-34-16,0 0-37 0,0-1-36 0,0 1-20 0,0 0-16 0,0-1-10 15,0-3-9-15,0 4-7 0,0-4-4 0,6 4-5 0,-6-4-2 0,7 3 0 16,-7-3 0-16,6 0-2 0,1 0-5 0,0 0-5 0,-1 0-9 0,0-3-7 0,1 3-9 16,0-4-19-16,-1 0-20 0,7-3-23 0,0 3-24 0,0-3-16 0,-7-4-18 15,8 3-11-15,-2-2-13 0,8-5-15 0,-7 5-16 0,1-6-14 0,4 2-15 16,-4-5 2-16,5 5 6 0,1-5 16 0,-8 1 19 0,8 0 23 0,0 0 24 0,-1-1 20 15,1 1 18-15,0-1 16 0,-1 5 17 0,-5-4 30 0,4 3 33 0,2 0 50 16,-7 4 49-16,7 0 43 0,-8-1 41 0,2 6 51 0,-1-2 52 0,0 1 27 0,-6 7 25 16,5-4 25-16,-5 4 23 0,0 0 25 0,-1 4 26 0,0 0 6 0,-6-1 6 15,7 5-18-15,-7-2-20 0,7 6-172 0,-7-4-204 0,0 3 0 0,0 0 0 16,-7 0 0-16,7 0 0 0,0 3 0 0,-7 1 0 0,7-1 0 0,-6 1 0 0,0 1 0 16,-1-2 0-16,0-3 0 0,1 3 0 0,0 0 0 0,-1 1 0 15,-6 0 0-15,6 0 0 0,-5-4 0 0,4 3 0 0,-4-3 0 0,-1 1 0 0,6-6-655 0,-6 6-208 16,-7-5 0-16,8 0 30 0,-2 0 34 0,2 1 42 0,-1-4 54 0,-7-1 60 15,8 1 71-15,-8-4 73 0,7 0 94 0,-7-4 94 0,0 1 96 0,8-1 142 16</inkml:trace>
  <inkml:trace contextRef="#ctx0" brushRef="#br0" timeOffset="48631.86">12622 9733 0 0,'7'-7'209'16,"-1"7"190"-16,1 0 100 0,0 4 79 0,-1-1 68 0,-6 4 55 0,6 5 47 15,0 3 39-15,-6-1 37 0,0 5 29 0,8-1 31 0,-8 7 26 0,6 1-757 0,-6-1-153 16,0 9 0-16,6-1 0 0,-6 0 0 0,0 4 0 0,7-1 0 0,0 4 0 0,-7 0 0 16,6 5 0-16,-6-2 0 0,7 1 0 0,-1 5 0 0,-6-2 0 0,6-3 0 15,2 3 0-15,-8 0 0 0,6-2 0 0,-6-1 0 0,6 0 0 0,-6-4 0 16,0 0 0-16,0 1 0 0,6-5 0 0,-6-3 0 0,0 0 0 0,-6-3 0 0,6-1 0 16,0-3 0-16,0-5 0 0,0 1 0 0,-6-3 0 0,6-1-511 15,0-4-289-15,0 2-65 0,-6-6 20 0,6 1 33 0,0-3 43 0,0-5 45 0,0-3 62 0,0 0 64 16,0 0 75-16,0-3 79 0,0-5 108 0,0-3 108 0</inkml:trace>
  <inkml:trace contextRef="#ctx0" brushRef="#br0" timeOffset="49081.53">13332 9921 0 0,'0'-4'189'0,"7"-3"179"16,-7 3 85-16,0 0 70 0,0-4 66 0,0 8 50 0,0-4 45 0,0 1 46 15,0 3 42-15,0 0 38 0,0 0 38 0,0 0 31 0,0 3-172 0,0 1-707 0,0 1 0 16,0 2 0-16,0 0 0 0,0 4 0 0,0 0 0 0,0 0 0 0,0 4 0 16,0-1 0-16,0 5 0 0,6 2 0 0,-6 1 0 0,0 4 0 0,7 4 0 15,-7-1 0-15,0 0 0 0,6 4 0 0,-6 4 0 0,0-1 0 0,0 1 0 16,0 4 0-16,0-5 0 0,7 4 0 0,-7-3 0 0,0 3 0 0,0-3 0 0,-7-1 0 15,7 1 0-15,0-4 0 0,0 0 0 0,0-4 0 0,-6 1 0 0,6-4 0 0,-7-1 0 16,7-7 0-16,-6 4 0 0,6-7 0 0,0 3 0 0,-7-7 0 0,7 0 0 16,-6-4 0-16,0 1-77 0,6-5-463 0,-8 1-89 0,2-4-99 0,0 0-91 15,6-4 24-15,-7-3 36 0,1 0 55 0,-1-4 57 0,7-4 61 0,-6 1 64 16,-1-5 83-16,-5 1 84 0,4 0 76 0,2-8 76 0,0 4 95 0,-1-4 107 0</inkml:trace>
  <inkml:trace contextRef="#ctx0" brushRef="#br0" timeOffset="49199.59">13150 10338 0 0,'0'-10'158'0,"0"-2"171"0,0 1 76 15,0 4 61-15,0-1 50 0,6 5 41 0,-6-1 37 0,0-3 28 0,0 3 25 0,0 0 21 16,0 4 17-16,0-3 10 0,7-1 4 0,-7 4-313 0,0-4-372 0,0 4-103 16,0-3-63-16,0 3-74 0,0-4-76 0,0 0-145 0,7 1-148 0,-7-1-45 0,0 0-23 15,6 0 18-15,-6 1 28 0,6 3 36 0,-6-3 39 0,0-1 57 0,7 0 59 16,-7 4 64-16,0 0 64 0,0 0 74 0,0 0 84 0</inkml:trace>
  <inkml:trace contextRef="#ctx0" brushRef="#br0" timeOffset="49347.82">13176 10451 0 0,'-6'15'211'0,"6"0"184"0,0-4 91 0,0 4 57 0,0-4 40 0,-7 0 30 0,7-4 23 16,0 4 21-16,0-4 17 0,0 0 18 0,0 1 17 0,0-4 8 0,0-1 7 15,0 1-366-15,0-4-424 0,0 0-125 0,0 0-83 0,0 0-71 0,7-4-70 16,-1 1-143-16,0-5-148 0,1 1 7 0,0-1 27 0,-1 1 28 0,7 0 32 16,-7-4 36-16,1-1 41 0,6 6 62 0,-7-9 63 0,2 4 73 0,4 0 74 0,-5-1 87 15,6-2 130-15</inkml:trace>
  <inkml:trace contextRef="#ctx0" brushRef="#br0" timeOffset="49565.08">13450 10367 0 0,'0'8'218'0,"0"-5"173"0,6 1 72 15,-6 0 70-15,0-1 67 0,0 1 61 0,0 0 57 0,0-1 46 0,6-3 41 16,-6 4 33-16,0-4 33 0,7 0 30 0,-7 0-473 0,7 0-428 0,-1 0 0 16,0 0 0-16,1 0 0 0,0-4 0 0,6 1 0 0,-7 3 0 0,8-4 0 15,4-3 0-15,-4 3 0 0,-1-3 0 0,7 3 0 0,-8-4 0 0,8 1 0 0,-1-3 0 16,1-1 0-16,0 0 0 0,-1 3 0 0,1-3 0 0,0 0 0 0,-2 0 0 15,2 0 0-15,-7 0 0 0,7 0 0 0,-8 0 0 0,2 0-295 0,-1 4-206 0,0-4-42 16,0 4-131-16,-7 3-134 0,0-3 25 0,2 3 46 0,-8 0 59 0,6 1 59 16,-6 3 55-16,0 0 52 0,0 0 79 0,0 0 76 0,-6-3 71 0,-2 3 69 15,2 0 67-15,0 0 116 0</inkml:trace>
  <inkml:trace contextRef="#ctx0" brushRef="#br0" timeOffset="49764.47">13717 9990 0 0,'0'0'196'0,"0"0"191"0,0 4 102 15,-7-1 79-15,7 1 71 0,0 0 55 0,0 3 47 0,0 0 41 0,0 0 35 16,0 1 33-16,0 4 30 0,0-2 28 0,0 5-668 0,0-1-240 0,0 5 0 0,0-5 0 16,0 4 0-16,7 4 0 0,-7-2 0 0,0 5 0 0,0-3 0 0,0 3 0 15,6 4 0-15,-6-3 0 0,0 7 0 0,0-4 0 0,-6 4 0 0,6 0 0 0,0 0 0 16,-7 0 0-16,7 0 0 0,-7 0 0 0,1-4 0 0,6 5 0 0,-6-5 0 16,-1 0 0-16,0 0 0 0,1-3 0 0,-7-4 0 0,6 0 0 0,1 0 0 15,-1-7 0-15,-5-1-403 0,4-3-227 0,2 0-139 0,-6-7-26 0,4-1-5 16,2-3 38-16,0 0 46 0,-1-7 57 0,1 0 59 0,-1-8 61 0,0 1 61 0,7-1 90 0,0-3 89 15,-6-4 79-15,6-1 88 0</inkml:trace>
  <inkml:trace contextRef="#ctx0" brushRef="#br0" timeOffset="49949.17">13626 10507 0 0,'6'-19'130'0,"7"9"182"0,0-2 100 0,-6 1 81 0,5 4 79 15,2 3 66-15,-8 0 62 0,7 1 50 0,0 3 46 0,-6 3 36 0,5 1 33 16,-4 0 30-16,4 3-99 0,-6 0-796 0,8 5 0 0,-8-1 0 0,7 0 0 0,1 3 0 16,-8 1 0-16,6 3 0 0,2-3 0 0,-1 3 0 0,0 0 0 0,0 0 0 0,-1 1 0 15,-4 0 0-15,4-1 0 0,1 0 0 0,7 0 0 0,-7 1 0 0,0-1 0 16,0 1 0-16,-6-1 0 0,12 0 0 0,-13-3 0 0,8-1 0 0,-2 4 0 15,-4-7 0-15,4 4 0 0,-5-4 0 0,-1 0 0 0,7 0 0 0,-6-3 0 0,-1-1 0 16,-6 0 0-16,6 0 0 0,2-3 0 0,-8-4 0 0,0 0 0 0,0 0 0 0,0 0-410 16,0-7-204-16,-8 3-139 0,8-6-31 0,-6-2-17 0,6 1 38 0,-6-4 45 15,-1-3 58-15,1-4 62 0,-1 0 64 0,1-3 63 0,-1-1 81 0,-5-4 82 16,4 1 77-16,-4-4 85 0</inkml:trace>
  <inkml:trace contextRef="#ctx0" brushRef="#br0" timeOffset="50082.22">13931 10056 0 0,'0'-22'246'0,"7"7"187"0,-7 1 95 0,0-1 63 0,7 4 52 0,-7 0 43 16,0 4 43-16,6-1 34 0,-6 5 32 0,0-1 21 0,0 0 20 0,6 4-19 0,-6-3-509 16,0 6-308-16,7-3 0 0,-7 0 0 0,0 4 0 0,0 0-305 0,7-1-442 15,-7 1-47-15,6 0-23 0,0-1 22 0,-6 1 26 0,7 0 38 0,0-1 41 16,-7-3 70-16,6 4 72 0,1 0 68 0,-7-4 71 0,6 0 112 0,0 0 119 16</inkml:trace>
  <inkml:trace contextRef="#ctx0" brushRef="#br0" timeOffset="50448.95">14348 9924 0 0,'-6'0'190'15,"6"0"170"-15,0 4 71 0,0-4 70 0,6 3 64 0,-6-3 57 0,0 0 52 16,7 4 47-16,-7-4 41 0,6 0 38 0,-6 4 36 0,7-4 31 0,-1 0-5 16,1 0-862-16,5 3 0 0,-4-3 0 0,-2 0 0 0,7 0 0 0,-6 0 0 0,5 0 0 15,-5 0 0-15,6 0 0 0,0-3 0 0,7 3 0 0,-8-4 0 0,2 0 0 16,5 1 0-16,-5-1 0 0,4 1 0 0,2-5 0 0,-7 5 0 0,7-5 0 0,0 0 0 15,-1-2 0-15,-6 2 0 0,6-3 0 0,-5 4 0 0,-2-4 0 0,1 4 0 16,1-4 0-16,-2 3 0 0,2-2 0 0,-8 2 0 0,0 0-282 0,1 5-128 16,-7-4-97-16,7 3-102 0,-7 1-70 0,0 3-64 0,0 0 32 0,0 0 42 0,-7 0 38 15,7 0 40-15,-13 0 43 0,7 3 44 0,0-3 78 0,-2 4 79 0,-4-4 79 0,5 0 78 16</inkml:trace>
  <inkml:trace contextRef="#ctx0" brushRef="#br0" timeOffset="50648.33">14622 9620 0 0,'0'-8'213'0,"0"8"189"15,0-2 98-15,0-2 76 0,0 4 67 0,0 0 54 0,0 0 46 0,0 0 41 0,0 0 37 16,0 4 34-16,0-2 31 0,0-2 27 0,0 8-755 0,-6-4-158 0,6 3 0 16,0 0 0-16,-8 4 0 0,8 0 0 0,0 0 0 0,-6 4 0 0,6-1 0 15,0 5 0-15,0 2 0 0,-6-1 0 0,6 5 0 0,-7 1 0 0,7-1 0 16,-6 4 0-16,-1 0 0 0,7 5 0 0,-7-1 0 0,1 3 0 0,0 1 0 0,0-4 0 16,6 4 0-16,-8-1 0 0,2 2 0 0,-7-3 0 0,7 2 0 0,-1-4 0 15,0 0 0-15,1 0 0 0,0-4 0 0,-1 1 0 0,-6-5 0 0,7 0 0 0,-1-2 0 16,0-5-423-16,1-4-309 0,-1 2-60 0,1-6-44 0,0 1 29 0,6-7 40 15,-7 0 57-15,7-4 58 0,0 0 63 0,-7-8 64 0,7-3 72 0,-6 1 75 16,6-6 90-16,0 2 96 0</inkml:trace>
  <inkml:trace contextRef="#ctx0" brushRef="#br0" timeOffset="50815.58">14511 10140 0 0,'7'-11'174'16,"6"0"183"-16,-7 4 90 0,8 0 77 0,-2 3 70 0,-6 0 58 0,8 4 54 0,-8-3 47 16,7 3 44-16,1 0 36 0,-8 3 34 0,6-3 29 0,2 4-305 0,-1 0-591 15,-7-1 0-15,8 1 0 0,-2 0 0 0,-5 3 0 0,6-4 0 0,0 1 0 0,-7 0 0 16,8 3 0-16,-8-3 0 0,8-1 0 0,-2 1 0 0,-6 0 0 0,8-4 0 15,-8 3 0-15,7-3 0 0,-7 4 0 0,2-4 0 0,4 0 0 0,-6 0 0 16,2-4 0-16,-2 1 0 0,0 3 0 0,1-4-323 0,-1 0-340 0,-6 1-181 0,7-1 2 16,-7 0 27-16,7 4 47 0,-7 0 51 0,0 0 63 0,0 0 64 0,0 0 61 15,0 0 60-15,-7 0 86 0,0 4 86 0,7 0 85 0,-6 3 127 0</inkml:trace>
  <inkml:trace contextRef="#ctx0" brushRef="#br0" timeOffset="51135.46">14713 10496 0 0,'0'3'115'0,"6"5"173"16,-12-5 90-16,6 0 69 0,0 5 59 0,0-4 53 0,0 0 50 0,0-1 46 15,0 1 45-15,-6-1 40 0,6 1 36 0,0-4 31 0,0 0 31 0,0 0-240 0,0 4-423 16,-7-4-175-16,7 3 0 0,-7-3 0 0,7 4 0 0,0 0 0 0,-6 3 0 16,6 1 0-16,-6-1 0 0,6 0 0 0,-7 4 0 0,0-1 0 0,7 2 0 15,-6 3 0-15,-1 0 0 0,1 3 0 0,-8-4 0 0,8 5 0 0,0-1 0 0,-8 4 0 16,8-3 0-16,-7-1 0 0,7 0 0 0,-8 0 0 0,8 1 0 0,-6-5 0 16,4 4 0-16,-4-3 0 0,5-4 0 0,-6 4 0 0,6-4 0 0,-5 0 0 0,5-4-430 15,0 1-139-15,1-2-99 0,0-1-70 0,-1-2-55 0,7 1 35 0,-7-4 45 16,7 0 54-16,0 0 55 0,0 0 54 0,0-7 54 0,0 2 87 0,0 2 83 15,7-4 78-15,0-1 76 0</inkml:trace>
  <inkml:trace contextRef="#ctx0" brushRef="#br0" timeOffset="51400.64">14537 10851 0 0,'14'-8'99'0,"-2"1"173"0,-6 0 94 16,8 3 68-16,-1-3 60 0,-1 3 52 0,2 1 48 0,-2-1 44 0,2 0 39 15,-1 4 44-15,0 0 39 0,0 0 40 0,0 0 36 0,6 0-220 0,-6 4-278 16,1 0-338-16,-2-4 0 0,8 3 0 0,-7 1 0 0,0 0 0 0,6 3 0 16,-5-3 0-16,-2 3 0 0,2-4 0 0,5 5 0 0,-5-5 0 0,-2 5 0 0,2-1 0 15,-2-3 0-15,1 3 0 0,1-3 0 0,-8-1 0 0,7 1 0 0,-6 1 0 16,5-2 0-16,-5-3 0 0,0 3 0 0,-1-3 0 0,1-3 0 0,-1 3 0 0,-6-3 0 15,6-2 0-15,-6 1 0 0,0-3-92 0,0 0-25 0,0-4 9 0,-6 3 12 16,6-3 14-16,-6 1 13 0,-1-5 25 0,1 4 28 0,-1-4 31 0,0 1 34 16,1-1 27-16,0 1 31 0,-8 2 22 0,8-2 21 0,0-1-52 0,-1 4-98 15,0 0 0-15,1 0 0 0,-1 0 0 0,1 4 0 0,0-4 0 0,-2 4 0 16,2 3 0-16,6-3 0 0,0 3 0 0,-6 0 0 0,6 4 0 0,0-3 0 0,0 3 0 16,0 0 0-16,0 0 0 0,6-5 0 0,-6 5 0 0,0 0 0 0,6 0 0 0,2 0 0 15,-2-4 0-15,-6 4 0 0,13 0 0 0,-7 0 0 0,1 0 0 0,0 0 0 16,5-3 0-16,-5 3 0 0,6 0 0 0,0-3-212 0,-6-1-596 0,6 0-67 15,-1 1 16-15,2-1 29 0,-2-3 37 0,2 0 40 0,-1-1 54 0,0 1 59 0,0-1 85 16,-1-3 85-16,2 4 108 0,-1-4 112 0</inkml:trace>
  <inkml:trace contextRef="#ctx0" brushRef="#br0" timeOffset="51665.13">15534 9785 0 0,'0'-7'270'0,"0"3"178"0,-7 0 76 0,7 4 63 0,0-3 54 15,-7 3 57-15,7 0 55 0,0 0 40 0,-6 3 42 0,6-3 30 0,0 4 31 16,0 0-15-16,0-1-881 0,0 5 0 0,0-5 0 0,0 5 0 0,6 3 0 0,-6-4 0 16,7 4 0-16,-7 0 0 0,7 4 0 0,-1-1 0 0,-6 1 0 0,7 0 0 15,-1 3 0-15,0 0 0 0,-6 0 0 0,8 1 0 0,-8 3 0 0,6-4 0 16,-6 4 0-16,0 0 0 0,0 0 0 0,6 0 0 0,-12 0 0 0,6-4-93 0,0 8-460 15,0-4-148-15,0 0-145 0,-6-1 10 0,6 2 33 0,0 2 49 0,-8-3 49 16,8 5 68-16,-6-6 70 0,6 5 74 0,-6-4 75 0,6 4 85 0,-7-5 85 16,7 5 83-16,0-4 126 0</inkml:trace>
  <inkml:trace contextRef="#ctx0" brushRef="#br0" timeOffset="51797.57">15573 10733 0 0,'6'8'239'0,"0"3"194"0,1 0 103 16,-7-4 75-16,7 1 66 0,-1-1 47 0,-6 0 44 0,0 1 35 0,7-1 33 15,-7 0 30-15,0-3 26 0,6 3-86 0,-6 1-806 0,0-1 0 0,0 0 0 0,6-3 0 16,-6 3 0-16,0-3 0 0,0-1 0 0,0 1 0 0,8 0 0 0,-8-1-184 15,0-3-691-15,0 4-7 0,0-4 27 0,0 0 30 0,0 4 34 0,0-4 48 0,0 0 49 16,0 0 73-16,0 0 77 0,0 0 81 0,0 0 86 0,0 0 127 0,0 0 163 16</inkml:trace>
  <inkml:trace contextRef="#ctx0" brushRef="#br0" timeOffset="73763.56">7686 12089 0 0,'0'-11'177'0,"0"-3"178"0,0 3 82 0,0 2 66 0,-7-1 57 0,7 2 60 0,0 1 60 15,-7 0 46-15,7 0 44 0,-6 3 32 0,6 0 30 0,-6 1 25 0,6 3 15 16,0 0-872-16,-7 0 0 0,7 3 0 0,-7-3 0 0,7 4 0 0,-6-4 0 16,6 4 0-16,0 0 0 0,-6 3 0 0,6-4 0 0,0 4 0 0,-7 1 0 0,7 2 0 15,0 2 0-15,0-1 0 0,0 0 0 0,0 4 0 0,0-1 0 0,0 1 0 0,7 0 0 16,-7 3 0-16,6-3 0 0,0 0 0 0,-6 3 0 0,7-4 0 0,0 5 0 16,-1-5 0-16,7 1 0 0,-6-4 0 0,-1 4 0 0,1-5 0 0,6-2 0 15,-7 3 0-15,7-3 0 0,1-4 0 0,-8-1 0 0,7 0 0 0,0-3 0 16,0 0 0-16,-1 0 0 0,2-3 0 0,-1 0 0 0,0-1 0 0,0-4 0 0,0-3 0 15,0 3 0-15,0-2 0 0,0-5 0 0,-6 4 0 0,6-4 0 0,0 1 0 16,-7-1 0-16,8-3 0 0,-8 3 0 0,0 0 0 0,1-3 0 0,-1 3 0 0,-6 1 0 16,7-1 0-16,-7 1 0 0,6 3 0 0,-6 0 0 0,-6 0 0 0,6 0 0 15,0-1 0-15,-7 5 0 0,7-1 0 0,-6 5 0 0,-1-4 0 0,1 3 0 16,0 1 0-16,-8-1 0 0,8 0 0 0,-7 4 0 0,6 0 0 0,-6-4 0 0,0 4 0 16,0 0 0-16,0 4 0 0,0-4 0 0,0 0 0 0,0 0 0 0,0 4 0 15,-1-4 0-15,2 0-516 0,-1 4-360 0,0-4 0 0,0 0 28 0,-1 3 37 0,2-3 40 16,-1 0 52-16,0 4 54 0,0-4 78 0,-1 0 80 0,2 0 94 0,5 0 92 15,-6 3 107-15,0-3 147 0</inkml:trace>
  <inkml:trace contextRef="#ctx0" brushRef="#br0" timeOffset="74415.59">5699 14741 0 0,'-6'0'167'0,"-1"0"169"0,1 0 74 0,6 4 58 0,-7-4 49 15,1 3 50-15,-1 5 50 0,1-4 43 0,0 2 46 0,-2 3 37 0,2-2 38 16,0 4 30-16,-1 0 28 0,0 0-285 0,1 0-539 0,6 3-15 0,-6 1 0 16,-1 0 0-16,7 3 0 0,0 1 0 0,0-5 0 0,0 4 0 0,0 1 0 0,7-1 0 15,-7 0 0-15,6 0 0 0,0-3 0 0,1 3 0 0,0-6 0 0,5 2 0 0,-4-3 0 16,4 0 0-16,1-3 0 0,0-1 0 0,0-3 0 0,1-4 0 0,-2 0 0 15,1 0 0-15,7-4 0 0,-8-3 0 0,2-1 0 0,6-3 0 0,-8-3 0 16,1 0 0-16,1-2 0 0,-2-2 0 0,2 0 0 0,-2-4 0 0,-5 0 0 16,0 0 0-16,6-1 0 0,-7 1 0 0,-6 1 0 0,6-1 0 0,-6 0 0 0,0 0 0 0,0 4 0 15,0-2 0-15,0 2 0 0,-6 4 0 0,6-1 0 0,-6 1 0 0,-1 3 0 16,1 0 0-16,-1 4 0 0,0-1 0 0,-5 5 0 0,5-5 0 16,-6 5 0-16,7 3 0 0,-8-4 0 0,8 4 0 0,-7 0 0 0,0 0 0 0,0 4 0 15,7-1 0-15,-8 1 0 0,1 0 0 0,0-1 0 0,0 0 0 0,1 2 0 16,4 2 0-16,-4-3 0 0,-1 3 0 0,6 0 0 0,-6-3 0 0,1 4 0 0,4-5-178 15,2 4-581-15,0 1-56 0,-1-1-39 0,0-4 27 0,7 4 36 0,-6 1 49 0,6-4 53 16,0 2 69-16,0-1 72 0,0 2 76 0,0-3 79 0,6 3 104 0,-6-3 108 16</inkml:trace>
  <inkml:trace contextRef="#ctx0" brushRef="#br0" timeOffset="75234.97">7829 16807 0 0,'-7'-3'182'0,"1"-4"174"0,0 3 78 0,-2 4 66 0,2-3 61 0,0 3 59 15,-1 3 58-15,-6 1 42 0,7-1 40 0,-1 4 33 0,1 1 34 0,0 3 30 0,-2-4 28 16,-4 8-867-16,5-4-18 0,1 4 0 0,-1 3 0 0,7-4 0 0,-6 5 0 16,6-1 0-16,-7 4 0 0,7 0 0 0,0 0 0 0,7 0 0 0,-7-1 0 0,0 6 0 15,6-5 0-15,1 0 0 0,-1 3 0 0,1-3 0 0,-1 0 0 0,0 1 0 16,2-2 0-16,4-2 0 0,-5-1 0 0,6-3 0 0,0-1 0 0,-7-3 0 0,8 0 0 16,-2 0 0-16,2-4 0 0,-2-3 0 0,-5 0 0 0,6 0 0 0,0-8 0 0,0 4 0 15,-6-4 0-15,6-2 0 0,0-3 0 0,-7-2 0 0,1 0 0 0,5-3 0 0,-4-1 0 16,-2-3 0-16,0-1 0 0,1-2 0 0,-1-2 0 0,-6-2 0 0,7 3 0 15,-1-4 0-15,-6 1 0 0,0 3 0 0,0-5 0 0,7 6 0 0,-7-1 0 0,-7 4 0 16,7 0 0-16,0-1 0 0,0 5 0 0,-6 3 0 0,6 0 0 0,0-1 0 0,-7 8 0 16,7-3 0-16,-6 4 0 0,-1-1 0 0,1 4 0 0,6 0 0 0,-6 0 0 15,-2 4 0-15,2-4 0 0,0 3 0 0,-7 4 0 0,6-3 0 0,1 1 0 0,-7 2 0 16,6 0 0-16,-6 0 0 0,7 1 0 0,-8-5 0 0,1 5 0 0,7-5-323 0,-7 5-559 16,0-8-2-16,7 3 31 0,-8 1 33 0,1-4 40 0,0 4 49 0,7-8 51 15,-7 4 76-15,-1-7 78 0,2 3 85 0,5-3 85 0,-6-4 121 0,0 0 159 16</inkml:trace>
  <inkml:trace contextRef="#ctx0" brushRef="#br0" timeOffset="75981">7106 13038 0 0,'0'0'138'0,"-6"3"152"0,6 2 52 0,0-1 48 0,-7-1 45 16,7 0 51-16,-7 1 54 0,7 4 46 0,-6-1 42 0,6 0 40 0,0 4 33 15,-6-4 33-15,6 4 32 0,-7 0-249 0,7 4-304 0,0-1-19 0,0 1 20 16,0 3-6-16,0 1-67 0,0-1-141 0,0 1 0 0,7-1 0 0,-7 1 0 16,6 2 0-16,0-3 0 0,1 0 0 0,-7 1 0 0,7-1 0 0,5 1 0 0,-5-5 0 15,-1 1 0-15,1 0 0 0,6-1 0 0,-7-3 0 0,8-4 0 0,-2 1 0 0,-5-2 0 16,6-1 0-16,-6-1 0 0,5-4 0 0,2 0 0 0,-8 0 0 0,8-4 0 16,-8-1 0-16,7-1 0 0,0-2 0 0,-6 1 0 0,5-4 0 0,-6 0 0 15,2 1 0-15,-2-5 0 0,0 0 0 0,1 0 0 0,-1 1 0 0,1-4 0 0,0 2 0 16,-7 2 0-16,6-1 0 0,-6 1 0 0,0 0 0 0,0 2 0 0,0-3 0 15,0 5 0-15,-6-1 0 0,6 0 0 0,-7 3 0 0,7 1 0 0,-7 0 0 0,1 3 0 16,-1-4 0-16,1 4 0 0,-8 1 0 0,8-1 0 0,0 4 0 0,-7-3 0 16,6 3 0-16,-6 0 0 0,1 0 0 0,4 0 0 0,-4 0 0 0,-2 0 0 15,2 3 0-15,5-3 0 0,-6 4 0 0,0-4 0 0,1 3 0 0,4-3 0 16,-4 4 0-16,-2-4 0 0,1 4 0 0,7 0-717 0,0-4-144 0,-8 0-7 0,8 4 28 16,0-4 35-16,-1 0 45 0,0 0 49 0,1-4 65 0,6 4 68 0,-7-4 79 0,7 0 81 15,-6 0 115-15,6-3 125 0</inkml:trace>
  <inkml:trace contextRef="#ctx0" brushRef="#br0" timeOffset="77380.97">7757 12386 0 0,'0'-7'139'0,"7"3"109"0,-7 0 55 15,0-3 53-15,0 3 51 0,0 1 53 0,0-1 57 0,0 1 32 0,0-1 28 0,0 4 33 16,0-4 28-16,0 0 32 0,0 4 27 0,0-3-182 0,0 3-225 0,0 0-33 16,0-3-4-16,0 3-11 0,0 0-14 0,0 0-25 0,0 0-171 0,0-4-32 15,0 4 0-15,0 0 0 0,0 0 0 0,0 0 0 0,0 0 0 0,0 0 0 0,0 0 0 16,0 0 0-16,0 0 0 0,0 0 0 0,0 0 0 0,0 0 0 0,0 4 0 16,-7-4 0-16,7 3 0 0,0-3 0 0,-6 3 0 0,6 1 0 0,-6 0 0 15,6 3 0-15,-8 0 0 0,2 4 0 0,0 0 0 0,-1 0 0 0,-6 4 0 0,7 4 0 16,-7-2 0-16,6 1 0 0,-6 5 0 0,0-1 0 0,-6 3 0 0,6 5 0 15,-1-1 0-15,-6 1 0 0,8-1 0 0,-8 0 0 0,7 4 0 0,-7-1 0 0,8-2 0 16,-8 3 0-16,7-4 0 0,-7 1 0 0,8-1 0 0,-8 1 0 0,7-5 0 16,0 1 0-16,0-1 0 0,0-3 0 0,0 1 0 0,7-5 0 0,-8 0 0 15,8-3 0-15,-7-1 0 0,7-3 0 0,-2 0 0 0,8-4 0 0,-6 4 0 0,0-7 0 16,6 0 0-16,-6 3 0 0,6-7 0 0,0 4 0 0,-7-4 0 0,7 0 0 16,0 0 0-16,0 0 0 0,0-4-310 0,0 4-522 0,0 0-50 0,-7-4 21 0,7 1 32 15,0-5 38-15,0 5 42 0,0-5 58 0,0 1 62 0,0 4 85 0,0-5 91 16,-6 5 114-16,6-5 116 0</inkml:trace>
  <inkml:trace contextRef="#ctx0" brushRef="#br0" timeOffset="79497.11">7262 13298 0 0,'7'-3'86'0,"-7"-1"149"0,0 0 57 0,6 4 49 0,-6-4 45 15,0 4 55-15,0-3 59 0,7 3 45 0,-7 0 43 0,0 0 42 0,0 0 38 16,0 0 37-16,0 0 35 0,0 0-195 0,0 0-243 0,0 0-28 0,0 0 6 0,0 0-6 0,0 0-8 16,0 0-173-16,0 0-93 0,0 3 0 0,0 1 0 0,-7-4 0 0,7 4 0 15,0 0 0-15,-6-1 0 0,6 4 0 0,-7-3 0 0,7 3 0 0,-6 0 0 16,0 0 0-16,-2 5 0 0,-4-4 0 0,6 6 0 0,-8-3 0 0,8 4 0 0,-7-1 0 15,-1 1 0-15,-4 3 0 0,4 0 0 0,-6 1 0 0,1-1 0 0,6 1 0 16,-6 3 0-16,-1-1 0 0,-6 1 0 0,7 4 0 0,-1-4 0 0,0 0 0 0,-5 4 0 16,5-4 0-16,-6 3 0 0,6-3 0 0,-6 5 0 0,0-6 0 0,6 5 0 15,-6-4 0-15,7-1 0 0,-7 5 0 0,0-4 0 0,6 0 0 0,-6 0 0 16,0 4 0-16,7-7 0 0,-8 2 0 0,1 1 0 0,7 0 0 0,-7 0 0 0,6 0 0 16,1-4 0-16,-7 5 0 0,6-5 0 0,0 3 0 0,1-2 0 0,-1-1 0 15,8 1 0-15,-2-5 0 0,-5 5 0 0,6-5 0 0,0 1 0 0,7-1 0 0,-8-3 0 16,8 1 0-16,-7-1 0 0,6 0 0 0,1-4 0 0,-1 0 0 0,7 1 0 15,-6-1 0-15,6-4 0 0,-6 5 0 0,6-5 0 0,0 1 0 0,0-4 0 16,-8 4 0-16,8-1 0 0,0-3 0 0,0 0 0 0,0 0 0 0,0 0 0 16,0 0 0-16,0 0 0 0,0 0 0 0,0 0 0 0,0 0 0 0,0 4 0 0,0-4 0 15,-6 4 0-15,6-4 0 0,0 3 0 0,0-3 0 0,0 5 0 0,-6-2 0 16,6-3 0-16,0 3 0 0,-6 1 0 0,6 0 0 0,-8-1 0 0,8 1 0 0,-6 0 0 16,6 3 0-16,0-2 0 0,-6-3 0 0,6 2 0 0,-7-1 0 0,7 2 0 15,-6 2 0-15,6-7 0 0,0 4 0 0,-7-1 0 0,7 1 0 0,0-1 0 16,-7 1 0-16,7 0 0 0,0-1 0 0,-6 1 0 0,6-4 0 0,0 3 0 0,0-3 0 15,0 4 0-15,-6 0 0 0,6-4 0 0,0 4 0 0,0-4 0 0,0 3 0 16,-6-3 0-16,6 0 0 0,0 4 0 0,0-4 0 0,0 4 0 0,0-4 0 0,-8 3 0 16,8 1 0-16,0-4 0 0,0 4 0 0,0-1 0 0,-6-3 0 0,6 4 0 15,0 0 0-15,-6 3 0 0,6-3 0 0,0 0 0 0,-7 2 0 0,7-2 0 16,-6 3 0-16,6-3 0 0,-7 3 0 0,7 0 0 0,-7 1 0 0,1 0 0 0,6-1 0 16,-6 0 0-16,-1 1 0 0,7-1 0 0,-7 3 0 0,1-5 0 0,6 2 0 15,-6 0 0-15,-1 1 0 0,7-5 0 0,-7 4 0 0,7-2 0 0,-6 1 0 0,-1-2 0 16,7 4 0-16,-6-5 0 0,6 1 0 0,-6-1 0 0,6 1 0 0,-7-1 0 15,7-3 0-15,0 4 0 0,-7 0 0 0,7 0 0 0,-6-4 0 0,6 4 0 16,0-2 0-16,-6 3 0 0,6-1 0 0,-8-4 0 0,8 3 0 0,0 1 0 0,-6 0 0 16,6-1 0-16,0 1 0 0,-6 0 0 0,6-1 0 0,-7 5 0 0,7-5 0 15,-6 1 0-15,6-1 0 0,0 1 0 0,-7 0 0 0,7-1 0 0,0 1 0 0,-6-4 0 16,6 4 0-16,0-1 0 0,-7 1 0 0,7-4 0 0,0 4 0 0,-6-1 0 16,6-3 0-16,0 4 0 0,0-4 0 0,0 4 0 0,-6-4 0 0,6 0 0 15,0 4 0-15,0-4 0 0,0 3 0 0,-8-3 0 0,8 0 0 0,0 4 0 16,0-4 0-16,0 0 0 0,-6 3 0 0,6-3 0 0,0 4 0 0,0-4 0 0,0 0 0 15,-6 4 0-15,6-4 0 0,0 0 0 0,0 3 0 0,0-3 0 0,-7 0 0 0,7 0 0 16,0 4 0-16,0-4 0 0,0 0 0 0,0 0 0 0,0 0 0 0,0 0 0 16,0 0 0-16,0 0 0 0,0 0 0 0,0 0 0 0,0 0 0 0,0 0 0 15,0 0 0-15,0 0 0 0,0 0 0 0,0 0 0 0,0 0 0 0,0 0 0 0,0 0 0 16,0 0 0-16,0 3 0 0,0-3 0 0,7 0 0 0,-7 4 0 0,0-4 0 16,6 3 0-16,-6 1 0 0,6 1 0 0,2-2 0 0,-2 0 0 0,0 5 0 0,1-4 0 15,-1 3 0-15,1 4 0 0,6-4 0 0,-7 4 0 0,8 0 0 0,-2-3 0 16,2 6 0-16,-8-3 0 0,7 0 0 0,0 4 0 0,0-4 0 0,7 4 0 15,-8-1 0-15,2-3 0 0,5 4 0 0,-5 0 0 0,-2-1 0 0,8-3 0 16,-7 4 0-16,7-4 0 0,-8 3 0 0,8-3 0 0,-7 5 0 0,0-6 0 0,6 5 0 0,-5-5 0 16,5 5 0-16,-6-4 0 0,6 4 0 0,-5-4 0 0,5 4 0 0,-6-5 0 15,6 6 0-15,-5-2 0 0,-2-3 0 0,8 4 0 0,-7-4 0 0,7 0 0 16,-8 3 0-16,2-3 0 0,5 4 0 0,-5-4 0 0,-2 3 0 0,8-3 0 16,-7 1 0-16,0 2 0 0,6-3 0 0,-5 0 0 0,-2 0 0 0,2 4 0 0,5-4 0 15,-6 0 0-15,0 0 0 0,1 0 0 0,-2 0 0 0,1-4 0 0,0 3 0 0,0 2 0 16,1-1 0-16,-2-3 0 0,2 2 0 0,-2-2 0 0,1 3 0 0,-6-4 0 15,6 4 0-15,0-4 0 0,0 1 0 0,-6-1 0 0,6 4 0 0,0-4 0 16,-1 0 0-16,-4 1 0 0,4-1 0 0,-5 0 0 0,6 2 0 0,0-3 0 0,-1 2 0 16,-4-1 0-16,4 0 0 0,2 0 0 0,-8 1 0 0,7-1 0 0,0-3 0 15,-6 3 0-15,5 1 0 0,-5-1 0 0,6 0 0 0,-7-3 0 0,7 4 0 0,1-2 0 16,-8-2 0-16,8 3 0 0,-8-3 0 0,6 3 0 0,-5 2 0 0,6-7 0 16,-6 6 0-16,-1-4 0 0,8 3 0 0,-8 0 0 0,0-3 0 0,8 3 0 15,-8 1 0-15,0-2 0 0,1-2 0 0,6 4 0 0,-6-1 0 0,-1 0 0 0,0 1 0 16,0-1 0-16,8 0 0 0,-8-3 0 0,1 4 0 0,-1-1 0 0,1 0 0 15,0-4 0-15,-1 5 0 0,0 0 0 0,1-6 0 0,0 2 0 0,-1 4 0 0,0-4 0 16,-6 0 0-16,7-1 0 0,0 4 0 0,-1-7 0 0,1 4 0 0,-1-1 0 16,0 1 0-16,2 0 0 0,-8 0 0 0,6-4 0 0,0 3 0 0,0 1 0 15,2-4 0-15,-2 4 0 0,0-1 0 0,1-3 0 0,-1 4 0 0,1 0 0 16,0-4 0-16,-1 3 0 0,0 1 0 0,0 0 0 0,-6-1 0 0,8 1 0 0,-2 0 0 16,7 0 0-16,-13-1 0 0,6 0 0 0,1 1 0 0,0 0 0 0,-1 3 0 0,0-3 0 15,0-1 0-15,2 1 0 0,-2 3 0 0,0-3 0 0,1 0 0 0,0 2 0 16,-1-1 0-16,1-1 0 0,-1-1 0 0,0 5 0 0,1-5 0 0,0 1 0 0,-7 0 0 15,6-1 0-15,0 1 0 0,1 0 0 0,0-1 0 0,-1-3 0 0,1 4 0 0,-1 0 0 16,-6-4 0-16,7 3 0 0,-1-3 0 0,1 0 0 0,-7 4 0 0,6-4 0 16,0 3 0-16,2-3 0 0,-8 0 0 0,6 4 0 0,0-4 0 0,-6 0 0 15,7 4 0-15,-7-4 0 0,6 0 0 0,1 3 0 0,-7-3 0 0,6 0 0 0,-6 0 0 16,0 0 0-16,7 4 0 0,-7-4 0 0,6 0 0 0,-6 0 0 0,0 4 0 0,0-4 0 16,6 0 0-16,-6 0 0 0,0 0 0 0,8 0 0 0,-8 3 0 0,0-3 0 15,0 0 0-15,6 0 0 0,-6 0 0 0,0 0 0 0,6 0 0 0,-6 4 0 0,0-4 0 16,7 0 0-16,-7 4 0 0,0-4 0 0,7 0 0 0,-7 4 0 0,0-4 0 15,6 3 0-15,-6-3 0 0,6 4 0 0,-6-4 0 0,7 3 0 0,-7 1 0 0,6 0 0 16,-6-4 0-16,7 3 0 0,-7 1 0 0,7 0 0 0,-7 2 0 0,6 0 0 16,0-3 0-16,-6 0 0 0,7 1 0 0,-7 3 0 0,7-3 0 0,-1 0 0 15,-6 3 0-15,7-4 0 0,-7 5 0 0,6-5 0 0,-6 1 0 0,7 3 0 0,-1-3 0 16,-6 0 0-16,7-1 0 0,-7 1 0 0,6 3 0 0,-6-3 0 0,6 0 0 0,-6-1 0 16,8 1 0-16,-8 0 0 0,0-4 0 0,6 3 0 0,-6 1 0 0,6 0 0 15,-6-4 0-15,0 3 0 0,7 1 0 0,-7-4 0 0,0 3 0 0,6-3 0 16,-6 4 0-16,0 0 0 0,7-1 0 0,-7-3 0 0,6 4 0 0,-6 0 0 0,0-1 0 15,7 2 0-15,-7-5 0 0,0 4 0 0,6-1 0 0,-6 0 0 0,6 1 0 0,-6 3 0 16,8-3 0-16,-8 0 0 0,6-1 0 0,-6 1 0 0,6 3 0 0,-6-3 0 16,0 0 0-16,7 3 0 0,-7-3 0 0,7-1 0 0,-7 5 0 0,0-5 0 15,0 1 0-15,6-1 0 0,-6 1 0 0,0 0 0 0,6-1 0 0,-6 1 0 0,0-4 0 0,0 4 0 16,0-1 0-16,7-3 0 0,-7 4 0 0,0-4 0 0,0 0 0 0,0 4 0 16,0-4 0-16,6 3 0 0,-6-3 0 0,0 0 0 0,0 4 0 0,0-4 0 15,7 0 0-15,-7 4 0 0,0-4 0 0,0 3 0 0,0-3 0 0,7 4 0 0,-7 1 0 16,0-5 0-16,6 2 0 0,-6 2 0 0,0-4 0 0,0 4 0 0,6 0 0 0,-6-4 0 15,0 4 0-15,7-1 0 0,-7 1 0 0,0-4 0 0,0 3 0 0,7 1 0 16,-7-4 0-16,0 3 0 0,0-3 0 0,0 4 0 0,0-4 0 0,6 4 0 0,-6-4 0 16,0 4 0-16,0-4 0 0,0 0 0 0,0 0 0 0,0 3 0 0,0-3 0 15,0 0 0-15,0 0 0 0,6 3 0 0,-6-3 0 0,0 0 0 0,0 5 0 0,0-5 0 16,0 3 0-16,7-3 0 0,-7 4 0 0,0-4 0 0,0 3 0 0,0-3 0 16,0 4 0-16,6-4 0 0,-6 4 0 0,0-1 0 0,0 1 0 0,0-4 0 0,0 4 0 15,7-1 0-15,-7-3 0 0,0 5 0 0,0-2 0 0,0-3 0 0,0 3 0 0,0 1 0 16,7 0 0-16,-7-4 0 0,0 4 0 0,0-4 0 0,0 3 0 0,0 1 0 15,0-4 0-15,0 3 0 0,0 1 0 0,0-4 0 0,0 3 0 0,0 1 0 16,0 0 0-16,6-1 0 0,-6 2 0 0,0-3 0 0,0 2 0 0,0 4 0 0,6-4 0 16,-6 3 0-16,0-3 0 0,0 3 0 0,8 0 0 0,-8 1 0 0,0-1 0 0,6 0 0 15,-6-3 0-15,0 3 0 0,0 1 0 0,0-5 0 0,6 5 0 0,-6-4 0 16,0-1 0-16,0 1 0 0,0-1 0 0,0-3 0 0,0 4 0 0,0-4 0 0,0 0 0 16,0 0-315-16,0 0-389 0,-6 0-148 0,6-4 6 0,-6 4 32 0,6-3 39 15,-8 3 44-15,2 0 60 0,0-4 63 0,6 4 67 0,-7 0 70 0,0-3 99 0,1 3 98 16,-1 0 98-16,1 0 135 0</inkml:trace>
  <inkml:trace contextRef="#ctx0" brushRef="#br0" timeOffset="80030.91">8096 16947 0 0,'0'-4'133'0,"0"4"158"0,0-3 56 0,-6 3 42 0,6-4 32 0,0 4 38 15,0-4 32-15,-7 4 37 0,7 0 38 0,0-3 26 0,0 3 21 0,0 0 12 16,0 0 5-16,-7 3-264 0,7-3-313 0,0 0-46 0,0 0-4 0,0 0 0 0,0 0 4 16,0 0-10-16,0 0-8 0,0 0-14 0,0 0-13 0,0 0-4 0,0 0 1 0,0-3 9 15,0 3 12-15,0-4 20 0,7 4 23 0,-7-5 12 0,0 5 13 0,7-2 6 0,-7-2 7 16,6 4 5-16,-6 0 5 0,0-3 2 0,6 3 0 0,-6-5 5 0,7 5 0 15,-7-4 6-15,0 4 4 0,0 0-3 0,7 0-4 0,-7 0 1 0,0 0 2 16,0 0-2-16,0 0-2 0,0 0-4 0,0 0 1 0,0 0-5 0,6 0-3 0,-6 0-4 16,0 0-5-16,0 4-3 0,0-4-7 0,0 5-23 0,6-5-27 0,-6 3 0 0,0-3 0 15,0 4 0-15,0-2 0 0,0 3 0 0,7-1 0 0,-7-1 0 0,0 1 0 16,0 0 0-16,0-1 0 0,0 1 0 0,0 0 0 0,0-1 0 0,0 1 0 0,0 0 0 16,6-1 0-16,-6-3 0 0,0 4 0 0,0 0 0 0,0-4 0 0,0 0 0 0,0 3 0 15,0-3 0-15,0 0-44 0,0 0-63 0,0 0-39 0,0 0-46 0,0 0-45 16,0 0-45-16,0 0-40 0,-6 0-40 0,6 0-39 0,0 0-123 0,0 0-129 0,0 0-3 15,0 0 14-15,0 0 33 0,0 0 38 0,0 0 54 0,0 0 56 0,0 0 61 0,0 0 59 16,0 4 59-16,-7-4 60 0,7 0 60 0,0 4 104 0</inkml:trace>
  <inkml:trace contextRef="#ctx0" brushRef="#br0" timeOffset="80463.59">8090 16965 0 0,'-7'-3'96'0,"7"3"143"0,0-4 46 0,0 0 26 0,0 4 20 0,0 0 19 0,0 0 17 16,0 0 22-16,0 0 22 0,0 0 19 0,0 0 16 0,0-3 16 0,0 3 14 0,0 0-210 15,0 0-251-15,7 0-24 0,-7-4 10 0,0 4 11 0,0 0 10 0,6 4 4 0,-6-4 4 16,6 0-4-16,-6 0-8 0,7 0 3 0,-7 0 0 0,7 0 6 0,-7 0 7 16,0 3 9-16,6-3 10 0,-6 0 15 0,6 0 16 0,-6 0 10 0,0 4 13 15,7-4 11-15,-7 4 8 0,0-4 7 0,0 0 7 0,0 3 1 0,0 1 0 0,0-4 2 16,0 4-5-16,0-1-2 0,0 1-7 0,0 0-10 0,0-1-13 0,-7 1-8 0,7-1-9 16,0 1-11-16,-6 0-9 0,6-1-6 0,-6 1-4 0,6 0-6 0,0-4-9 15,-7 4-6-15,7-1-9 0,-7-3-6 0,7 4-7 0,-6-4-9 0,6 0-5 16,0 0-9-16,-6 3-6 0,6-3-5 0,0 0-5 0,0 0-2 0,0 0-6 0,0 0 0 15,0 0 2-15,0 0-2 0,0 0 0 0,0 0 2 0,0 0 4 0,0 0 2 0,0 0 5 16,0-3 5-16,0 3 0 0,0 0 6 0,0-4 4 0,0 1 2 0,0 3 0 16,0-4-2-16,6 0-4 0,-6 0-15 0,0 1-17 0,0-1-40 0,0-3-42 0,6 3-35 15,-6 1-34-15,0-1-45 0,0 0-47 0,7 1-98 0,-7 3-101 0,0-4-78 0,0 4-70 16,7 0 13-16,-1 0 23 0,-6 0 39 0,0 0 41 0,6 4 57 0,1-4 56 16,-7 3 54-16,0 1 51 0,6 0 61 0,-6-1 65 0</inkml:trace>
  <inkml:trace contextRef="#ctx0" brushRef="#br0" timeOffset="85697.11">8266 12214 0 0,'0'0'172'0,"0"0"171"0,0 0 78 0,0 0 64 0,0 3 58 15,-8-3 63-15,8 4 64 0,0-4 55 0,0 4 50 0,-6-4 38 0,6 0 37 16,0 0 29-16,-6 3 29 0,6-3-907 0,-6 0-1 0,6 0 0 0,0 0 0 16,-8 0 0-16,8 0 0 0,0 0 0 0,0 0 0 0,0 0 0 0,0 0 0 0,0 0 0 15,0 0 0-15,0 0 0 0,0 0 0 0,0 0 0 0,0 0 0 0,0 0 0 16,0 0 0-16,0 0 0 0,0-3 0 0,8 3 0 0,-8 0 0 0,6 0 0 0,-6 0 0 15,0 0 0-15,6 0 0 0,-6 3 0 0,6-3 0 0,2 0 0 0,-8 0 0 16,6 4 0-16,0-4 0 0,1 0 0 0,-1 4 0 0,1-4 0 0,0 0 0 16,-1 0 0-16,0 3 0 0,0-3 0 0,2 0 0 0,4 4 0 0,-5-4 0 0,-1 0 0 15,8 0 0-15,-8 0 0 0,8 4 0 0,-8-4 0 0,6 0 0 0,2-4 0 16,-1 4 0-16,-1 0 0 0,2 0 0 0,-2-4 0 0,8 4 0 0,-7-3 0 0,1-1 0 16,4 4 0-16,2-4 0 0,-7 1 0 0,7 3 0 0,0-4 0 0,-1 0 0 15,-6 4 0-15,6-3 0 0,1-1 0 0,0 4 0 0,-1 0 0 0,1-3 0 16,0 3 0-16,-1 0 0 0,0 0 0 0,0 0 0 0,1 0 0 0,-6 0 0 0,5 3 0 15,1-3 0-15,-1 0 0 0,1 4 0 0,-8-4 0 0,8 3 0 0,0-3 0 16,-1 0 0-16,-6 4 0 0,6-4 0 0,-5 4 0 0,6-4 0 0,-8 0 0 0,8 0 0 16,-7 3 0-16,0-3 0 0,6 0 0 0,-6 4 0 0,1-4 0 0,-2 0 0 15,8 0 0-15,-7 0 0 0,0 4 0 0,0-4 0 0,1 0 0 0,4 0 0 16,-4 0 0-16,-1 0 0 0,0 3 0 0,6-3 0 0,-5 0 0 0,-2 0 0 16,1 0 0-16,7 0 0 0,-6 0 0 0,-2 0 0 0,8 0 0 0,-7 0 0 0,-1 0 0 15,8 0 0-15,-7-3 0 0,0 3 0 0,7 0 0 0,-7 0 0 0,-1-4 0 16,8 4 0-16,-7-4 0 0,1 4 0 0,-2-3 0 0,8 3 0 0,-7-4 0 0,0 4 0 15,0-4 0-15,0 4 0 0,6-3 0 0,-5 3 0 0,-1-4 0 0,0 4 0 16,0 0 0-16,-1 0 0 0,2 0 0 0,-8-3 0 0,7 3 0 0,1 0 0 0,-2 0 0 16,2 0 0-16,-2 3 0 0,-5-3 0 0,6 0 0 0,-6 0 0 0,5 0 0 0,2 0 0 15,-8 4 0-15,7-4 0 0,-6 0 0 0,6 3 0 0,-7-3 0 0,7 0 0 16,-6 4 0-16,5-4 0 0,-4 0 0 0,-2 4 0 0,0-4 0 0,7 0 0 16,-6 3 0-16,-1-3 0 0,1 4 0 0,5-4 0 0,-4 4 0 0,-2-4 0 15,0 0 0-15,1 3 0 0,0 1 0 0,-1-4 0 0,0 4 0 0,1-4 0 16,-1 3 0-16,1-3 0 0,-7 4 0 0,7-4 0 0,-1 4 0 0,-6-4 0 0,6 0 0 15,1 3 0-15,-7-3 0 0,0 0 0 0,7 0 0 0,-7 0 0 0,0 0 0 16,0 0 0-16,6 0 0 0,-6 0 0 0,0 0 0 0,0 0 0 0,0 0 0 0,0 0 0 16,0 0 0-16,0 0 0 0,0 0-493 0,0 0-304 0,0 0-33 0,0 0-12 15,0 0 34-15,0 0 42 0,0 0 56 0,0 4 61 0,-6-4 67 0,6 4 70 16,0-1 80-16,0 1 82 0,-7 0 92 0,7-1 102 0</inkml:trace>
  <inkml:trace contextRef="#ctx0" brushRef="#br0" timeOffset="86062.98">10057 12071 0 0,'0'0'194'16,"-8"4"173"-16,8-1 71 0,0 1 57 0,0 0 48 0,0-1 54 0,0 1 55 15,0 0 50-15,0-1 45 0,0 1 35 0,0-1 30 0,0 1 30 0,0 0 25 0,0-1-714 16,8 1-153-16,-8 0 0 0,6 3 0 0,-6-3 0 0,6-1 0 0,-6 5 0 16,7-5 0-16,0 1 0 0,-1 3 0 0,0-3 0 0,1 3 0 0,-1-3 0 0,1-1 0 15,0 5 0-15,-1-5 0 0,7 5 0 0,-6-4 0 0,-1 0 0 0,0-1 0 16,1 1 0-16,-1-1 0 0,1 5 0 0,0-8 0 0,-1 3 0 0,0 5 0 16,2-8 0-16,-2 7 0 0,-6-3 0 0,6-1 0 0,-6 1 0 0,6 3 0 0,-6-3 0 15,0 3 0-15,0 1 0 0,0 3 0 0,0-4 0 0,-6 4 0 0,6 0 0 0,-6 4 0 16,0-4 0-16,6 7 0 0,-8-3 0 0,-4-1 0 0,5 4 0 0,0 1 0 15,1-5 0-15,-7 4 0 0,7-2 0 0,-8-2 0 0,2 1 0 0,5 0-273 16,-6-1-538-16,0-3-68 0,0-4 18 0,6 4 34 0,-5-7 40 0,-2 4 42 16,1-8 56-16,7 3 64 0,-7-3 80 0,0-3 81 0,-1 3 108 0,8-8 111 0</inkml:trace>
  <inkml:trace contextRef="#ctx0" brushRef="#br0" timeOffset="86948.3">8910 11803 0 0,'0'-4'124'0,"0"1"169"0,0 0 88 0,0-5 65 0,0 5 55 16,0-1 46-16,-7 0 44 0,7 1 35 0,0-1 33 0,-6 1 30 0,6-1 25 0,0 0 30 15,-6 4 25-15,6-4-240 0,0 0-291 0,-7 0-67 0,0 1-38 0,7 3-97 16,0-4-36-16,-6 1 0 0,6 3 0 0,-6-4 0 0,6 4 0 0,-7-4 0 0,7 4 0 15,-6-3 0-15,6 3 0 0,-7 0 0 0,7 0 0 0,-7-4 0 0,7 4 0 16,-6 4 0-16,0-4 0 0,6 0 0 0,-8 0 0 0,8 3 0 0,-6 1 0 16,0-4 0-16,6 4 0 0,-7-1 0 0,1 4 0 0,-1-3 0 0,7 4 0 0,-6 0 0 15,-1-1 0-15,1 4 0 0,0-4 0 0,-2 3 0 0,2 2 0 0,6 2 0 16,-6-3 0-16,-1 4 0 0,1 0 0 0,6-5 0 0,-7 5 0 0,7 0 0 0,-6-4 0 16,6 4 0-16,0-4 0 0,-7 0 0 0,7 0 0 0,0 0 0 0,0 0 0 15,7-1 0-15,-7-2 0 0,0-1 0 0,6 0 0 0,-6-3 0 0,7 3 0 16,-7-3 0-16,6 3 0 0,1-4 0 0,-1 2 0 0,0-5 0 0,2 4 0 0,4-1 0 15,-5-3 0-15,-1 4 0 0,7-4 0 0,0 0 0 0,-7 0 0 0,8 0 0 0,-1 0 0 16,-6-4 0-16,6 4-378 0,-1-3-293 0,2-1-177 0,-2-1 4 0,2-1 32 16,-1 2 49-16,-1-4 53 0,2 1 63 0,-2 0 65 0,2-4 55 0,-1 4 61 15,0-4 87-15,-7 0 87 0,7 0 89 0,1-1 134 0</inkml:trace>
  <inkml:trace contextRef="#ctx0" brushRef="#br0" timeOffset="87512.75">9191 11305 0 0,'0'-4'173'0,"0"1"169"0,0-1 73 15,0 1 59-15,0-1 53 0,0 0 49 0,0 0 44 0,-8 4 42 0,8-3 36 0,0-1 26 16,0 4 25-16,0 0 14 0,0 0 14 0,0 0-297 0,0 0-355 0,0 0-49 0,-6 0-66 16,6 0-10-16,0 0 0 0,0 4 0 0,0-4 0 0,0 3 0 0,0 1 0 15,0 4 0-15,0-5 0 0,6 8 0 0,-6-4 0 0,0 4 0 0,0 1 0 16,0 2 0-16,0 1 0 0,8 3 0 0,-8 0 0 0,0 4 0 0,0 0 0 16,0 1 0-16,0 2 0 0,0 1 0 0,0 3 0 0,-8 0 0 0,8 0 0 0,0 1 0 15,0-1 0-15,-6 0 0 0,6 1 0 0,0 3 0 0,0-7 0 0,-6 3 0 0,6-4 0 16,0 1 0-16,-7-4 0 0,7 0 0 0,0 0 0 0,0-4 0 0,-7-3 0 15,7 0 0-15,0-4 0 0,0-1 0 0,0 2 0 0,0-5 0 0,0-4 0 16,0 1 0-16,0-1 0 0,0 1 0 0,0-4 0 0,0 0 0 0,0 0 0 0,0 0 0 16,0 0 0-16,0-4 0 0,0 4 0 0,0-3 0 0,0-1 0 0,0 1 0 15,0-1 0-15,0-3 0 0,7 3 0 0,-7-3 0 0,0 0 0 0,7-1 0 0,-7 1 0 16,0 0 0-16,6-4 0 0,-6 3 0 0,6-3 0 0,-6 0 0 0,8 4 0 16,-2-4 0-16,-6-1 0 0,6 5 0 0,0-4 0 0,1 1 0 0,0 3 0 15,-7-5 0-15,6 5 0 0,1 0 0 0,-1-4 0 0,-6 3 0 0,6 1 0 16,2-1 0-16,-2 5 0 0,0-4 0 0,-6 0 0 0,6 3 0 0,2 0 0 0,-8 1 0 15,6-1 0-15,-6 1 0 0,6 3 0 0,1 0 0 0,-7 0 0 0,6 0 0 16,-6 3 0-16,7 1 0 0,-7 3 0 0,7-3 0 0,-7 3 0 0,6 3 0 0,-6-2 0 16,6 3 0-16,-6 4 0 0,7-4 0 0,0 4 0 0,-7-1 0 0,6-3 0 15,-6 8 0-15,6-5 0 0,1 1 0 0,-7-1 0 0,6 1 0 0,-6 0 0 16,7-4 0-16,0 3 0 0,-7-3 0 0,6-4 0 0,0 4 0 0,-6-3 0 0,8-2 0 16,-2 3 0-16,-6-6 0 0,6 1 0 0,0-4 0 0,1 4 0 0,0-8 0 15,-1 4-689-15,1-4-125 0,-1 1-42 0,0-1 22 0,2-4 34 0,-2 1 43 0,0-1 47 16,7 1 66-16,-6-3 71 0,6 2 70 0,-7-3 73 0,1 0 107 0,6 0 111 15</inkml:trace>
  <inkml:trace contextRef="#ctx0" brushRef="#br0" timeOffset="93412.73">10310 12019 0 0,'0'-3'97'0,"-6"-4"153"0,6-1 62 16,0 4 64-16,-7-3 64 0,7 4 52 0,0-1 47 0,0 0 39 0,-6-3 37 0,6 3 29 15,0 4 28-15,-7-3 26 0,7-1 21 0,0 4-221 0,-6 0-267 0,6 0-42 16,-6 0-8-16,6 4-35 0,-8-4-41 0,8 3-19 0,-6-3-19 0,6 4-8 0,-6 3-7 15,6-3 1-15,-7 3 3 0,7-3-20 0,-6 7-36 0,6 0 0 0,-7-4 0 16,0 8 0-16,7-4 0 0,-6 4 0 0,6 3 0 0,0-3 0 0,-6 3 0 16,6 0 0-16,0 0 0 0,-6 1 0 0,6-1 0 0,6 1 0 0,-6-1 0 15,0 0 0-15,0 0 0 0,6 1 0 0,-6-1 0 0,6 0 0 0,1-2 0 0,0 2 0 16,-1-4 0-16,1 1 0 0,-1-1 0 0,0-3 0 0,8 0 0 0,-8 4 0 16,1-4 0-16,6-4 0 0,-7 4 0 0,7-4 0 0,1 1 0 0,-8-4 0 0,7 0 0 15,0-1 0-15,-7 1 0 0,7-4 0 0,1 0 0 0,-2-4 0 0,-4 1 0 16,4-1 0-16,1-4 0 0,-6 0 0 0,6 1 0 0,-1-4 0 0,-4-3 0 15,4 3 0-15,-6-4 0 0,1-3 0 0,6 3 0 0,-6-6 0 0,-1 3 0 0,1-2 0 16,0-1 0-16,-7 2 0 0,6-3 0 0,-6 4 0 0,0-4 0 0,0 0 0 16,0 4 0-16,0-1 0 0,0 1 0 0,0 0 0 0,-6 3 0 0,-1 1 0 0,7-1 0 15,-7 4 0-15,1 0 0 0,-1 0 0 0,1-1 0 0,-8 5 0 0,8 0 0 16,-6 0 0-16,4 3 0 0,-4 0 0 0,5 1 0 0,-6-1 0 0,0 4 0 0,1-3 0 16,4 3 0-16,-4 0 0 0,-2 0 0 0,1 0 0 0,1 0 0 0,-2 3 0 15,2-3 0-15,-2 0 0 0,1 4 0 0,7-4 0 0,-7 3 0 0,0-3 0 0,7 4 0 16,-8-4-356-16,1 4-360 0,7 0-70 0,-1-4-54 0,0 3 25 0,7 1 40 15,-6-1 54-15,6 1 57 0,-6 3 62 0,6-3 65 0,0 3 74 0,6-4 76 16,-6 6 100-16,6 2 99 0</inkml:trace>
  <inkml:trace contextRef="#ctx0" brushRef="#br0" timeOffset="94079.19">10610 12612 0 0,'0'-7'113'16,"-7"4"147"-16,7-1 69 0,-6 0 67 0,6 1 66 0,0-1 53 0,-7 1 48 15,7-1 39-15,0 1 37 0,-6-1 33 0,6 0 32 0,0 0 28 0,0 4 29 16,-6-3-217-16,6 0-262 0,0 3-50 0,0-5-22 0,0 5-35 0,0 0-175 16,0 0 0-16,0 0 0 0,0 0 0 0,0 0 0 0,0 0 0 0,0 0 0 0,0 0 0 0,0 0 0 15,0 0 0-15,0 0 0 0,0 0 0 0,0 0 0 0,0 0 0 0,0 0 0 16,0 5 0-16,0-5 0 0,0 3 0 0,0-3 0 0,0 3 0 0,0-3 0 16,0 4 0-16,0 4 0 0,6-5 0 0,-6 1 0 0,0 3 0 0,6 0 0 15,-6 4 0-15,7 1 0 0,-7-1 0 0,6-1 0 0,1 5 0 0,0 3 0 0,-1 1 0 16,0-1 0-16,0 4 0 0,2 0 0 0,4 0 0 0,-5 4 0 0,0-1 0 15,6 1 0-15,-7-1 0 0,7 4 0 0,-6-3 0 0,5 0 0 0,-5 3 0 0,6 0 0 16,0 2 0-16,-7-6 0 0,8 4 0 0,-2 0 0 0,-4-3 0 0,4 3 0 16,-5 1 0-16,6-5 0 0,0 4 0 0,-7 1 0 0,8-4 0 0,-8-1 0 15,7 4 0-15,-6-3 0 0,6 0 0 0,-7-1 0 0,7-4 0 0,-6 6 0 0,5-1 0 16,-5-5 0-16,0 5 0 0,6-4 0 0,-7 0 0 0,0 4 0 0,1-8 0 0,0 4 0 16,-1 0 0-16,8-4 0 0,-8 0 0 0,0 2 0 0,1-3 0 0,-1 1 0 15,-6-3 0-15,7 0 0 0,-1 0 0 0,1-5 0 0,-7 1 0 0,6 0 0 16,-6 0 0-16,6-4 0 0,-6 1 0 0,0 0 0 0,8-4 0 0,-8 3 0 15,0-4 0-15,0 1 0 0,0 0 0 0,6-1 0 0,-6-3 0 0,0 0 0 0,0 4 0 16,0-4 0-16,0 0 0 0,0 0 0 0,0 0 0 0,0 0 0 0,0 0 0 0,-6 0 0 16,6 0 0-16,0 0 0 0,0 0 0 0,0 0-199 0,0 0-472 0,-8-4-176 15,2 4-2-15,0 0 21 0,6-3 42 0,-7 3 40 0,1-4 68 0,-1 4 67 16,1-4 70-16,-1 1 69 0,1-1 91 0,0 1 89 0,-2-1 84 0,2 4 126 16</inkml:trace>
  <inkml:trace contextRef="#ctx0" brushRef="#br0" timeOffset="94362.47">10793 13730 0 0,'-8'0'168'0,"8"0"166"0,0-3 70 15,0 3 52-15,-6-4 42 0,6 4 39 0,0-4 40 0,0 4 39 16,0 0 36-16,0 0 39 0,0 0 38 0,0 0 34 0,0 0 31 0,0 4-276 0,0-4-333 16,6 4-41-16,2-1-19 0,-8 1-125 0,6 3 0 0,0-3 0 0,1 3 0 15,-1 5 0-15,8-5 0 0,-8 4 0 0,6 0 0 0,-4-1 0 0,4 5 0 0,2-4 0 16,-1 0 0-16,-1 4 0 0,2-4 0 0,-2 3 0 0,-5-3 0 0,6 4 0 0,0-3 0 15,0-2 0-15,-6-2 0 0,5 3 0 0,-4-5 0 0,-2-1 0 0,7 2 0 16,-7-3 0-16,1-1 0 0,-1-3 0 0,1 4 0 0,-1-4 0 0,0-4 0 16,2 4 0-16,-2-3 0 0,0-5 0 0,1 5 0 0,-1-8 0 0,1 3 0 15,-1-3 0-15,1-3 0 0,-1 2 0 0,1-2 0 0,0-5 0 0,-1 1 0 0,0 0 0 16,1 0 0-16,0-4 0 0,-1 4 0 0,0-5 0 0,-6 1-124 0,7 4-472 16,-1 0-114-16,1-1-64 0,0 5-52 0,-1-1 30 0,0 1 46 0,2 3 62 0,-2-1 62 15,-6 5 61-15,6 0 63 0,0 3 82 0,1 0 82 0,0 4 84 0,-1 0 81 16</inkml:trace>
  <inkml:trace contextRef="#ctx0" brushRef="#br0" timeOffset="95012.69">10662 12719 0 0,'0'-7'34'0,"-7"0"130"0,7-4 59 0,-6 3 49 0,6 1 47 16,-6-4 40-16,-2 4 37 0,8-1 39 0,-6 1 36 0,6 0 35 0,-6 0 32 0,6-1 21 15,-6 0 22-15,6 1-158 0,0 3-188 0,0-3-45 0,-7 3-26 0,7 1-32 16,0-1-35-16,0 1-27 0,-7 3-28 0,7-4-28 0,0 1-26 0,0 3-20 0,0 0-14 16,0 0-5-16,0 0-2 0,0 0 1 0,0 0 5 0,0 0 3 0,0 0 6 15,0 0 10-15,0 0 11 0,0 0 14 0,0 0 10 0,0 0 12 0,0 0 15 16,0 0 7-16,0 0 4 0,0 0 3 0,0 0-2 0,0 0-4 0,0 0-2 16,0 0-23-16,0 0-28 0,0 0-30 0,0 0-33 0,0 0-50 0,0 0-54 0,0 0-63 15,0 0-61-15,0 0-101 0,0 0-99 0,0 0-23 0,0 0-8 0,0 0 16 16,0 0 25-16,7 3 39 0,-7-3 43 0,0 0 45 0,7 4 45 0,-7-4 60 0,0 3 57 15,0 1 64-15,6-4 92 0</inkml:trace>
  <inkml:trace contextRef="#ctx0" brushRef="#br0" timeOffset="97379.66">10617 12822 0 0,'0'-11'129'0,"-7"0"158"0,7 0 63 16,-7 0 58-16,1 0 59 0,6 3 51 0,-7 1 50 0,1-1 41 0,6 1 41 0,-6 0 33 15,6 4 33-15,-8-5 22 0,8 4 20 0,0 4-253 0,-6-3-308 0,6 3-35 16,0-4 0-16,0 4-20 0,-6 4-23 0,12-1-96 0,-6 1-23 0,0 4 0 15,0-1 0-15,6 3 0 0,2 5 0 0,-2 0 0 0,0 0 0 0,1 3 0 0,-1 4 0 16,8 4 0-16,-2-1 0 0,-6 4 0 0,14 5 0 0,-6-1 0 0,-1 3 0 16,6 5 0-16,-6-1 0 0,0 0 0 0,7 0 0 0,0 5 0 0,-8-5 0 0,8 4 0 15,-7 0 0-15,7-4 0 0,-8 1 0 0,8-2 0 0,-7 2 0 0,0-4 0 16,0-1 0-16,0-3 0 0,0-3 0 0,0-1 0 0,-6-7 0 0,-1 3 0 0,7-6 0 16,-7-1 0-16,1-3 0 0,0-1 0 0,-7-3 0 0,6-4 0 0,-6 1 0 15,6-1 0-15,-6-7 0 0,0 4 0 0,0-4 0 0,0-4 0 0,0 1 0 16,-6-9 0-16,6 5 0 0,-6-4 0 0,-1-3 0 0,0-5 0 0,1 1 0 0,0-4 0 15,-7-4 0-15,-1-3 0 0,2-4 0 0,-2-4 0 0,-5 1 0 0,6-4 0 16,-6-9 0-16,-1 6 0 0,0-5 0 0,1-3 0 0,-1 3 0 0,-6-3 0 0,7 0 0 16,-1 3 0-16,0-3 0 0,1 3 0 0,-1 4 0 0,0 0 0 0,8 4 0 15,-1 0 0-15,0 7 0 0,-6 0 0 0,11 3 0 0,-4 5 0 0,6 3 0 16,-1 4 0-16,0 3 0 0,1 0 0 0,-1 4 0 0,1 0 0 0,6 4 0 0,0 4 0 16,-7-1 0-16,7 0 0 0,0 4 0 0,0 0 0 0,0 4 0 0,7 0 0 15,-7-1 0-15,6 8 0 0,1-4 0 0,-1 8 0 0,1 0 0 0,0 3 0 0,5 0 0 16,2 4 0-16,-2 8 0 0,1-5 0 0,1 8 0 0,4 0 0 0,2 8 0 15,0-5 0-15,-1 8 0 0,1-4 0 0,0 5 0 0,-1-5 0 0,1 3 0 16,0 2 0-16,-1-1 0 0,1-4 0 0,-2 0 0 0,-4 1 0 0,6-5 0 16,-7-3 0-16,6-1 0 0,-6 2 0 0,0-8 0 0,-6-1 0 0,6-3 0 0,-7 0 0 15,0-4 0-15,8-3 0 0,-14 0 0 0,6-4 0 0,0 0 0 0,-6-4 0 0,8 0 0 16,-8-3 0-16,0-4 0 0,0 0 0 0,0 0 0 0,0-4 0 0,-8 1 0 16,2-4 0-16,0-5 0 0,-1-2 0 0,-6-1 0 0,7-3 0 0,-7-4 0 15,-1-4 0-15,-5-3 0 0,6 0 0 0,-6-9 0 0,-1-1 0 0,0-2 0 16,1-2 0-16,-7-5 0 0,6 0 0 0,0 1 0 0,-5-4 0 0,5-1 0 0,0 5 0 15,1-1 0-15,-1 0 0 0,8 4 0 0,-2 4 0 0,2 0 0 0,-2 3 0 0,1 7 0 16,7 1 0-16,0 4 0 0,-2 3 0 0,2 3 0 0,0 5 0 0,6-1 0 16,0 8 0-16,-6 0 0 0,6-2 0 0,0 6 0 0,0 3 0 0,6 3 0 15,-6 1 0-15,0 1 0 0,6 2 0 0,0 4 0 0,2 3 0 0,-8 1 0 16,12 3 0-16,-5 4 0 0,-1 0 0 0,8 7 0 0,-8 1 0 0,6 3 0 0,2 0 0 16,-1 7 0-16,0 0 0 0,6 4 0 0,-5-4 0 0,-2 9 0 0,2-6 0 15,-1 5 0-15,-1 0 0 0,-4-5 0 0,4 5 0 0,2-4 0 0,-8 0 0 0,7-3 0 16,-7-2 0-16,1-2 0 0,0-4 0 0,-7 0 0 0,6-4 0 0,-6-3 0 15,6-4 0-15,-6-3 0 0,0-5 0 0,0 1 0 0,0-4 0 0,0-4 0 16,0-3 0-16,0-1 0 0,-6-3 0 0,6-3 0 0,-6-5 0 0,-1-3 0 0,0-3 0 16,1-1 0-16,-7-7 0 0,-1 0 0 0,2-4 0 0,-2-3 0 0,2-7 0 15,-8-1 0-15,7 0 0 0,0-7 0 0,-6 4 0 0,-1-5 0 0,7 2 0 0,-1-1 0 16,-4 1 0-16,4 2 0 0,1 1 0 0,1 3 0 0,4 1 0 0,-4 2 0 16,6 5 0-16,-1 3 0 0,7 4 0 0,-7 4 0 0,1 1 0 0,6 1 0 15,0 9 0-15,0-4 0 0,0 7 0 0,0 0 0 0,0 4 0 0,6 0 0 0,-6 4 0 16,7 0 0-16,0 7 0 0,-1-4 0 0,0 9 0 0,0-2 0 0,8 0 0 15,-1 4 0-15,-7 4 0 0,8 4 0 0,4-1 0 0,-4 2 0 0,-1 5 0 0,0-2 0 16,6 2 0-16,-5 5 0 0,5-4 0 0,-6 4 0 0,0-1 0 0,1 1 0 16,4-4 0-16,-10 0 0 0,4 4 0 0,1-8 0 0,1 4 0 0,-8-7 0 15,0-1 0-15,0 1 0 0,2-4 0 0,-2-4 0 0,0-2 0 0,-6-2 0 0,7-3 0 16,-7-4 0-16,0 0 0 0,0 1 0 0,0-8 0 0,0 0 0 0,0-4 0 16,-7 0 0-16,1-7 0 0,0 0 0 0,-2-3 0 0,2-1 0 0,-6-7 0 0,5-4 0 15,-6 1 0-15,0-5 0 0,-1-2 0 0,-4-5 0 0,4-4 0 0,-5 1 0 16,5-4 0-16,-5 4 0 0,6-4 0 0,0-1 0 0,-7 5 0 0,8-3 0 0,-2 2 0 15,8 4 0-15,-7 5 0 0,6-1 0 0,1 7 0 0,-1 1 0 0,1 2 0 16,0 5 0-16,6 3 0 0,0 1 0 0,-8 3 0 0,8 4 0 0,8 3 0 0,-8 4 0 16,0-4 0-16,6 8 0 0,0 0 0 0,1-1 0 0,-1 5 0 0,1 2 0 15,6 1 0-15,-7 0 0 0,8 8 0 0,-2-5 0 0,2 4 0 0,-1 5 0 16,-1 2 0-16,8-3 0 0,-7 4 0 0,7 3 0 0,-8 1 0 0,8 3 0 16,-6-4 0-16,-2 4-48 0,8 0-352 0,-7 0-52 0,7 0-69 0,-8 0-66 0,2-4-81 15,-1 4-73-15,-1-4 31 0,2 1 47 0,-2-5 44 0,-5 4 48 0,6-3 56 0,-6-4 58 16,-1 0 68-16,7 0 68 0,-6-4 69 0,-7 1 70 0</inkml:trace>
  <inkml:trace contextRef="#ctx0" brushRef="#br0" timeOffset="97814.62">11098 13869 0 0,'-6'-6'149'15,"6"1"157"-15,0 2 62 0,-7-1 57 0,1-3 56 0,6 3 51 0,-6 1 47 16,6-1 43-16,-8 4 42 0,8-4 33 0,-6 4 30 0,6-3 28 0,-6 3 24 16,6 0-259-16,-7 0-314 0,1 0-27 0,6 3 13 0,-7-3-182 0,1 0-10 15,-1 4 0-15,1 0 0 0,0-1 0 0,-2-3 0 0,2 4 0 0,0 3 0 0,-8-3 0 16,8 4 0-16,0-2 0 0,-1 2 0 0,-6-1 0 0,6 5 0 0,1-2 0 0,0 2 0 16,-1 2 0-16,0 1 0 0,1 3 0 0,0-4 0 0,-1 5 0 0,7-1 0 15,-6 0 0-15,6 5 0 0,0-5 0 0,0 4 0 0,0 0 0 0,0-4 0 16,6 4 0-16,1-4 0 0,-1 5 0 0,0-5 0 0,1-4 0 0,0 5 0 15,5-1 0-15,-5-4 0 0,6-3 0 0,0 4 0 0,0-4 0 0,0 0 0 16,1 0 0-16,5-3 0 0,-6-1 0 0,6 0 0 0,-5-3 0 0,5-4 0 0,-6 3 0 16,0-6 0-16,7 3 0 0,-8-4 0 0,2-3 0 0,5 0 0 0,-6-4 0 0,0-1 0 15,-7-2 0-15,8-5 0 0,-8 5 0 0,7-8 0 0,-6 4 0 0,-1-4 0 16,-6-4 0-16,7 0 0 0,-7 1 0 0,0-1 0 0,0 0 0 0,0 1 0 0,0-5 0 16,-7 5 0-16,7-1 0 0,-6 4 0 0,-1-3 0 0,0 3 0 0,1 4 0 15,0-1 0-15,0 0 0 0,-2 5 0 0,-4-1 0 0,5 4 0 0,0 0 0 16,1 4 0-16,-1 0 0 0,-5-1 0 0,5 5 0 0,-6-1 0 0,7 4 0 0,-1 0 0 15,-6 0 0-15,6 0 0 0,-6 4 0 0,7-1 0 0,-7 1 0 0,-1 0 0 16,8 3 0-16,-7-4 0 0,0 1-568 0,0 0-311 0,1-4 3 0,-2 4 29 0,8-4 38 16,-8 0 39-16,2 0 53 0,-8-4 56 0,7 0 76 0,0 0 79 0,0-3 99 15,-6-4 97-15,-1 1 108 0,6-6 148 0</inkml:trace>
  <inkml:trace contextRef="#ctx0" brushRef="#br0" timeOffset="98662.82">7575 13775 0 0,'-6'-4'165'0,"6"4"171"0,-7-3 75 0,0 3 53 0,7 0 46 0,-6 0 41 0,6 0 38 16,0 0 32-16,0 0 32 0,0 0 29 0,-7 0 26 0,7 0 38 0,0 0 36 15,0 0-267-15,0 0-323 0,0 0-45 0,0 0-28 0,7 0-119 0,-7 3 0 16,6-3 0-16,1 0 0 0,0 4 0 0,-1-4 0 0,0 0 0 0,8 3 0 16,-2-3 0-16,2 0 0 0,-1 4 0 0,-1-4 0 0,8 0 0 0,0 3 0 0,-1-3 0 15,1 4 0-15,6-4 0 0,0 4 0 0,-1-4 0 0,2 3 0 0,-1 1 0 16,6-1 0-16,1 1 0 0,-1 0 0 0,1 0 0 0,-1-1 0 0,2 1 0 0,5 0 0 16,-7 3 0-16,1-3 0 0,5-1 0 0,1 5 0 0,-5-5 0 0,5 4 0 15,-1 1 0-15,1-1 0 0,-6 0 0 0,7 1 0 0,-2 0 0 0,-5-2 0 16,6-2 0-16,-1 4 0 0,-4-1 0 0,5 0 0 0,-7 1 0 0,7-1 0 0,-6-3 0 15,-1 2 0-15,1 2 0 0,6-4 0 0,-6 3 0 0,-1 0 0 0,1-3 0 16,-1 3 0-16,1-2 0 0,-1 1 0 0,1-2 0 0,-1 4 0 0,1-1 0 0,-7-4 0 16,7 4 0-16,-7-3 0 0,6 4 0 0,-5-4 0 0,5-2 0 0,-6 7 0 15,1-6 0-15,-2 5 0 0,1-5 0 0,0 1 0 0,-6 3 0 0,6-3 0 16,-7-1 0-16,7 1 0 0,-6 0 0 0,-1-4 0 0,1 3 0 0,-7 1 0 16,7-4 0-16,-8 4 0 0,8-4 0 0,-7 3 0 0,0-3 0 0,0 0 0 0,0 4 0 15,0-4 0-15,1 0 0 0,-2 4 0 0,-5-4 0 0,6 3 0 0,0-3 0 0,-1 0 0 16,-4 4 0-16,4 0 0 0,2-4 0 0,-1 3 0 0,-1 1 0 0,-5-4 0 15,19 8 0-15,-13-5 0 0,0-3 0 0,0 4 0 0,0-1 0 16,-7 1 0-16,8-4 0 0,-1 4 0 0,0-4 0 0,0 3 0 0,-7-3 0 16,8 0 0-16,-2 0 0 0,2 0 0 0,-2 0 0 0,-5 0 0 0,6 0 0 0,0 0 0 0,0 0 0 15,6 0 0-15,-6 0 0 0,1 0 0 0,-2 4 0 0,8-4 0 0,-7 0 0 16,7 3 0-16,0 1 0 0,-1-4 0 0,0 3 0 0,1 1 0 0,-1 1 0 16,1-2 0-16,-1 0 0 0,1 2 0 0,6-2 0 0,-6 1 0 0,-7-1 0 15,7-3 0-15,-2 4 0 0,2 0 0 0,-7-4 0 0,1 3 0 0,-2-3 0 0,2 4 0 16,-2-4-502-16,-5 4-182 0,-1-4-160 0,1 0 8 0,0 0 35 0,-1 0 48 0,-6 0 53 15,0 3 60-15,0-3 64 0,0 0 60 0,0 0 61 0,0 0 88 0,-6 4 88 16,6-4 93-16,-7-4 134 0</inkml:trace>
  <inkml:trace contextRef="#ctx0" brushRef="#br0" timeOffset="98912.68">10440 13990 0 0,'0'0'173'0,"0"-3"164"15,0 3 63-15,0 0 56 0,0 0 53 0,0 0 45 0,0 0 39 0,7-4 34 0,-7 4 27 16,0 0 27-16,7 0 21 0,-1 4 24 0,-6-4 19 0,7 3-289 0,-1-3-350 16,0 5-38-16,2-2 5 0,4-3-10 0,-6 3-12 0,1 1-5 0,6 0 0 15,-6 3 7-15,-1-3 9 0,8-1-52 0,-8 4-10 0,6 1 0 0,-4 0 0 16,4-2 0-16,-5 2 0 0,-1 0 0 0,1 3 0 0,0-4 0 0,-1 4 0 16,0 0 0-16,0 0 0 0,-6 3 0 0,8-2 0 0,-2-2 0 0,-6 5 0 0,0-1 0 15,0 2 0-15,0-2 0 0,0 1 0 0,0-1 0 0,0 1 0 0,-6 3 0 0,-2-3 0 16,2-1 0-16,0 1 0 0,0 4 0 0,-8-5 0 0,1 1-518 0,1 0-345 15,-2-1-4-15,-5 1 24 0,-1-4 37 0,0 0 40 0,2 0 55 0,-2 0 58 16,0-4 73-16,-5 0 74 0,5 0 85 0,-7-2 88 0,8-1 99 0,-7-4 144 0</inkml:trace>
  <inkml:trace contextRef="#ctx0" brushRef="#br0" timeOffset="99913.2">6291 15045 0 0,'0'-3'128'0,"8"-1"170"16,-8 4 82-16,0-4 58 0,0 4 49 0,6-3 41 0,-6 3 43 0,0-4 40 0,0 4 40 16,6-4 40-16,-6 4 39 0,0 0 40 0,0 0 41 0,0 0-237 0,7 0-291 15,-7 0-57-15,0 0-212 0,0 4-14 0,6-4 0 0,-6 0 0 0,7 0 0 16,0 4 0-16,-1-4 0 0,0 0 0 0,1 3 0 0,0-3 0 0,5 4 0 15,-5-4 0-15,6 4 0 0,0-1 0 0,1 0 0 0,4 3 0 0,-4-3 0 16,5 0 0-16,1 1 0 0,0 0 0 0,-1-1 0 0,1 1 0 0,-1-4 0 0,7 4 0 0,0-1 0 16,-6 1 0-16,6-1 0 0,0-3 0 0,-1 4 0 0,2 0 0 0,-1-4 0 15,0 4 0-15,0-4 0 0,0 0 0 0,7 3 0 0,-7-3 0 0,-1 0 0 16,8 4 0-16,-7-4 0 0,7 0 0 0,-7 4 0 0,6-4 0 0,-6 0 0 0,7 3 0 16,-1-3 0-16,-5 4 0 0,5-4 0 0,-6 3 0 0,1-3 0 0,5 4 0 15,-6 0 0-15,7-1 0 0,-7-3 0 0,-1 4 0 0,1 0 0 0,1-1 0 0,-1 2 0 16,0-2 0-16,0 0 0 0,-1-3 0 0,2 4 0 0,-7 0 0 0,6-1 0 15,-7 1 0-15,1-4 0 0,-1 4 0 0,8-1 0 0,-8-3 0 0,0 4 0 16,0-4 0-16,1 5 0 0,-6-5 0 0,5 2 0 0,1-2 0 0,-8 4 0 16,2-4 0-16,5 0 0 0,-6 3 0 0,0-3 0 0,1 0 0 0,-2 5 0 0,1-5 0 15,0 0 0-15,0 0 0 0,1 0 0 0,-8 0 0 0,7 0 0 0,-6 0 0 16,5 0 0-16,-5 0 0 0,-1 0 0 0,8 0 0 0,-8 0 0 0,0 0 0 0,1 0 0 16,0 0 0-16,-1 0 0 0,7-5 0 0,-13 5 0 0,6 0 0 0,1 0 0 15,0 0 0-15,-1 0 0 0,-6-3 0 0,6 3 0 0,2 0 0 0,-8 0 0 16,6 0 0-16,-6 0 0 0,0 0 0 0,6-4 0 0,-6 4-67 0,0 0-449 0,0 0-161 15,0-2-160-15,0-3 9 0,0 1 35 0,0 4 50 0,0-3 51 0,-6-1 62 16,6 0 60-16,0 1 60 0,-6 3 61 0,6-4 88 0,-8 0 87 0,8 1 86 0,-6 0 132 16</inkml:trace>
  <inkml:trace contextRef="#ctx0" brushRef="#br0" timeOffset="100196.22">7992 14921 0 0,'0'0'159'15,"0"0"167"-15,0 0 70 0,0 0 58 0,0 0 52 0,0 0 47 0,6 4 42 0,-6-4 31 16,7 3 30-16,-7 1 22 0,6 0 23 0,-6-1 18 0,6 1 20 0,2 3-282 16,-2 1-333-16,7-5-48 0,-6 5-9 0,-1-5-17 0,7 5-16 0,-7-5-16 0,8 5-17 15,-8-5-2-15,7 5-2 0,-6-5 2 0,5 1 1 0,1 3 6 0,-6-3 6 16,6 3 10-16,-7-3 10 0,8 3 16 0,-8-3 16 0,7-1 13 0,-6 0-77 16,-1 6 0-16,7-6 0 0,-7 1 0 0,2 3 0 0,-2-3 0 0,-6 3 0 15,6-3 0-15,0 3 0 0,2 1 0 0,-8-1 0 0,0 0 0 0,6 0 0 0,-6 1 0 16,0 3 0-16,0 0 0 0,0 0 0 0,0 0 0 0,0 1 0 0,-6 2 0 15,6-3 0-15,-8 3 0 0,8 0 0 0,-6 1 0 0,0 0 0 0,0 0 0 0,-2 0 0 16,2-1 0-16,0 0 0 0,-1 2 0 0,-6-2 0 0,6-3 0 0,-5 0 0 16,6-1 0-16,-8 2 0 0,8-5-239 0,-8 4-456 0,8-7-80 0,-1 4-62 15,-5-5 23-15,5-3 40 0,0 3 50 0,-5-3 51 0,5-3 61 0,0 3 63 0,1-3 67 16,6-2 68-16,-7-2 101 0,1 4 99 0</inkml:trace>
  <inkml:trace contextRef="#ctx0" brushRef="#br0" timeOffset="100613.3">8415 15034 0 0,'-7'0'168'0,"7"0"166"0,0 0 70 15,-6 4 53-15,6-4 43 0,0 4 46 0,0-1 44 0,0 0 48 0,0 6 45 16,0-6 39-16,0 5 34 0,6 3 28 0,-6-4 24 0,7 4-284 0,-7 4-339 16,7-1-93-16,-1 1-92 0,-6-1 0 0,13 5 0 0,-7-5 0 0,2 5 0 15,-2-1 0-15,6 0 0 0,-5 1 0 0,6-1 0 0,0 1 0 0,-6-2 0 16,6-1 0-16,-1 2 0 0,2-4 0 0,-8-3 0 0,7 3 0 0,1-2 0 0,-8-1 0 16,6-4 0-16,-4 0 0 0,4-2 0 0,-5-2 0 0,0-3 0 0,-1 3 0 15,1-6 0-15,-1 0 0 0,0-2 0 0,-6 2 0 0,7-8 0 0,-7 4 0 0,7-4 0 16,-7-4 0-16,0 0 0 0,0 1 0 0,-7-2 0 0,7-2 0 0,0 1 0 15,-7-6 0-15,7 5 0 0,-6-1 0 0,6-2 0 0,-6 3 0 0,-1-1 0 16,7 1 0-16,-6 4 0 0,-1-2 0 0,7 2 0 0,-7 3 0 0,1 0 0 0,0 0 0 16,-2 4 0-16,2-1 0 0,0 5 0 0,6-1 0 0,-13 0 0 0,6 4 0 0,1 0 0 15,-1 4 0-15,1-4 0 0,-8 4 0 0,8 3 0 0,-6-3 0 0,5 3 0 16,-6-4-27-16,0 5-860 0,-1-1-5 0,8 1 26 0,-6-5 33 0,-2 4 37 16,8-3 46-16,-1 3 50 0,-6-3 70 0,6 3 75 0,1-2 79 0,0-2 83 15,0 0 120-15,-2 1 160 0</inkml:trace>
  <inkml:trace contextRef="#ctx0" brushRef="#br0" timeOffset="101529.84">8500 17090 0 0,'0'3'206'0,"0"-3"176"0,-7 0 74 0,7 0 56 0,0 0 48 0,0 4 46 16,0-4 48-16,0 0 41 0,0 0 38 0,-6 0 33 0,6 0 30 0,0 0 30 0,0-4 28 16,0 4-709-16,0 0-145 0,0 0 0 0,0 0 0 0,0 0 0 0,0 0 0 0,0 0 0 15,0 0 0-15,0 0 0 0,0 0 0 0,0 0 0 0,0 4 0 0,6-4 0 16,-6 0 0-16,0 0 0 0,7 0 0 0,-7 4 0 0,6-4 0 0,1 0 0 0,-7 0 0 16,7 0 0-16,-1 0 0 0,6 3 0 0,-4-3 0 0,-2 0 0 0,7 0 0 15,-7 0 0-15,8 0 0 0,-2 4 0 0,2-4 0 0,-2 0 0 0,2 0 0 0,-1 0 0 16,-1 0 0-16,2 0 0 0,-2 4 0 0,2-4 0 0,-1 0 0 0,0 0 0 0,0 0 0 15,-1 0 0-15,2 0 0 0,-1 0 0 0,-7 0 0 0,7 0 0 0,0-4 0 16,-7 4 0-16,8 0 0 0,-1 0 0 0,-6 0 0 0,6 0 0 0,-7 0 0 0,7 0 0 16,-6 0 0-16,5 0 0 0,-5 0 0 0,6 0 0 0,-6 0 0 0,5 0 0 0,-5 0 0 15,0 0 0-15,5 4 0 0,-4-4 0 0,4 0 0 0,-5 0 0 0,6 3 0 16,-7-3 0-16,7 0 0 0,-7 4 0 0,8-4 0 0,-1 0 0 0,-6 0 0 0,5 4 0 16,-5-4 0-16,6 0 0 0,-6 0 0 0,5 0 0 0,-5 0 0 0,6 3 0 0,0-3 0 15,-7 0 0-15,8 0 0 0,-2 0 0 0,-4 0 0 0,4 4 0 0,1-4 0 16,0 0 0-16,-6 0 0 0,5 4 0 0,2-4 0 0,-8 0 0 0,8 0 0 0,-2 3 0 15,1-3 0-15,-6 0 0 0,6 4 0 0,0-4 0 0,-6 0 0 0,5 4 0 0,1-4 0 16,-6 0 0-16,6 0 0 0,1 3 0 0,-2-3 0 0,-6 0 0 0,8 4 0 16,-1-4 0-16,-1 4 0 0,2-4 0 0,-8 0 0 0,14 3 0 0,-14-3 0 0,7 4 0 0,1-4 0 15,-2 0 0-15,2 4 0 0,-2-4 0 0,1 0 0 0,1 0 0 0,-2 3 0 16,2-3 0-16,-8 0 0 0,7 0 0 0,0 0 0 0,-6 4 0 0,5-4 0 16,-5 0 0-16,6 0 0 0,-7 0 0 0,8 0 0 0,-8 4 0 0,1-4 0 0,6 0 0 0,-7 0 0 15,1 0 0-15,-1 3 0 0,0-3 0 0,8 0 0 0,-8 0 0 0,1 4 0 16,-1-4 0-16,8 0 0 0,-8 3 0 0,0-3 0 0,8 0 0 0,-8 4 0 0,7-4 0 15,-6 4 0-15,6-4 0 0,-7 0 0 0,7 3 0 0,-6-3 0 0,5 5 0 16,2-5 0-16,-8 4 0 0,7-4 0 0,0 0 0 0,-6 3 0 0,5-3 0 0,2 0 0 16,-1 4 0-16,0-4 0 0,0 0 0 0,-1 3 0 0,2-3 0 0,-8 0 0 0,8 4 0 15,-2-4 0-15,1 0 0 0,1 0 0 0,-2 0 0 0,2 3 0 0,-2-3 0 16,1 0 0-16,1 0 0 0,-8 0 0 0,8 4 0 0,-2-4 0 0,1 0 0 0,-6 0 0 16,6 0 0-16,-7 4 0 0,8-4 0 0,-8 0 0 0,0 0 0 0,1 3 0 15,-1-3 0-15,1 0 0 0,-1 0 0 0,-6 4 0 0,7-4 0 0,-7 0 0 0,6 3 0 16,-6-3 0-16,0 0 0 0,0 0 0 0,0 0-618 0,0 0-251 0,0 0 0 0,-6 0 30 15,6 0 39-15,-7 0 42 0,1 4 56 0,6-4 60 0,-7 0 67 0,1 0 73 16,-1-4 92-16,1 4 96 0,0 0 97 0,-2-3 141 0</inkml:trace>
  <inkml:trace contextRef="#ctx0" brushRef="#br0" timeOffset="101830.03">10199 17075 0 0,'0'0'190'15,"0"0"167"-15,0 0 66 0,0 0 48 0,0-3 36 0,0 3 43 0,0 0 41 16,0 0 35-16,0 0 33 0,8 0 24 0,-8 0 22 0,6 3 21 0,-6 1 19 16,6 0-304-16,0-1-361 0,-6-3-42 0,7 4 6 0,0-4 1 0,-1 3 4 0,1 1-10 15,5-4-16-15,-4 4-9 0,-2-1-10 0,7 1 4 0,-7 0 5 0,7-1 6 0,-6 1 11 16,-1 0 15-16,8-1 15 0,-8 1-54 0,0 3-6 0,1-3 0 0,6 0 0 16,-7 3 0-16,1 0 0 0,-1-3 0 0,1 3 0 0,0-3 0 0,-1 3 0 0,0 0 0 0,-6 1 0 15,8 4 0-15,-8-5 0 0,6 0 0 0,-6 4 0 0,0-1 0 0,6-2 0 16,-6 3 0-16,0 0 0 0,-6 0 0 0,6 0 0 0,0 0 0 0,-6 0 0 15,6 3 0-15,-8-3 0 0,2 1 0 0,0 2 0 0,-1-3 0 0,0 0 0 0,1 0 0 16,-1 0 0-16,-5 0 0 0,5 1 0 0,-6-2 0 0,7 1 0 0,-8-4 0 0,8 4 0 16,-1-3 0-16,-6-4-229 0,7 2-495 0,-7-1-143 0,7-2 8 0,-2 1 31 15,2 0 41-15,-7-4 45 0,7 0 65 0,-1-4 67 0,7 0 69 0,-7 1 71 0,1-4 97 16,0-1 96-16,6 0 104 0,-6 1 139 0</inkml:trace>
  <inkml:trace contextRef="#ctx0" brushRef="#br0" timeOffset="102178.76">10617 17137 0 0,'6'0'218'16,"-6"0"179"-16,0 4 81 0,0 0 73 0,0-1 66 0,0 5 57 0,0-5 52 0,0 5 34 15,0-1 34-15,0 0 26 0,6 4 24 0,-6 1 25 0,0-1-426 0,0-1-443 0,6 5 0 16,-6-4 0-16,8 4 0 0,-2-4 0 0,-6 3 0 0,13-3 0 0,-6 0 0 0,-1 0 0 15,1 0 0-15,5 0 0 0,-5 1 0 0,0-2 0 0,5-3 0 0,-5 1 0 16,6-1 0-16,-6 1 0 0,5-1 0 0,-4-4 0 0,-2 1 0 0,0 0 0 0,0-1 0 16,2-3 0-16,-2 0 0 0,0 0 0 0,-6 0 0 0,7-3 0 0,-7-1 0 0,6 0 0 15,-6-3 0-15,0-1 0 0,0 2 0 0,0-6 0 0,0 2 0 0,0-1 0 16,0-3 0-16,0 2 0 0,-6-3 0 0,6-3 0 0,-7 3 0 0,7-3 0 0,-6 3 0 16,6 1 0-16,-6-1 0 0,-2 1 0 0,8-2 0 0,-6 2 0 0,0 3 0 15,0 4 0-15,6-4 0 0,-8 3 0 0,2 1 0 0,0 0 0 0,-1 3 0 0,7-3 0 16,-6 3 0-16,-1 4 0 0,0-4 0 0,1 4 0 0,0-3 0 0,-1 3 0 0,0 0 0 15,1 0 0-15,0 0 0 0,-1 3 0 0,1-3 0 0,-1 0 0 0,-6 0 0 16,7 0 0-16,-8 0 0 0,2 0-419 0,5 0-463 0,-6 0 0 0,0 0 28 0,-1 0 36 16,2-3 36-16,-1-1 50 0,0 4 50 0,0-4 84 0,-1-3 83 0,2 4 95 0,-2-5 94 15,2-3 111-15,-1 5 149 0</inkml:trace>
  <inkml:trace contextRef="#ctx0" brushRef="#br0" timeOffset="103529.15">10955 14229 0 0,'0'0'55'0,"0"0"132"0,7 0 47 0,-7 0 38 0,0 0 32 16,0 0 34-16,0 0 32 0,0 0 28 0,0 0 25 0,0 0 24 0,0 0 20 16,0 0 24-16,0 0 21 0,0 0-164 0,0 0-198 0,0 0-12 0,0 0 15 15,0 0 14-15,0-4 12 0,0 4 1 0,0-4 0 0,6 4 2 0,-6 0 2 16,0 0 7-16,0 0 8 0,0 0 3 0,0 0 7 0,0 0-1 0,0 0 0 0,0 0-7 15,0 0-6-15,-6 0-12 0,6 4-147 0,0-4-36 0,0 4 0 0,-7-4 0 16,7 3 0-16,-6-3 0 0,-1 4 0 0,7-4 0 0,-7 4 0 0,1-1 0 0,0-3 0 16,6 4 0-16,-7 0 0 0,0-1 0 0,-5-3 0 0,5 4 0 0,1-4 0 15,-1 4 0-15,-6-1 0 0,7-3 0 0,-8 4 0 0,2 0 0 0,5-4 0 16,-6 3 0-16,0 1 0 0,-1-1 0 0,2 1 0 0,-2 3 0 0,-5-3 0 16,6 3 0-16,-6 1 0 0,5-1 0 0,-5 0 0 0,-1 5 0 0,0-1 0 0,2 0 0 0,4-1 0 15,-5 2 0-15,-1 2 0 0,1-3 0 0,-1 4 0 0,0-4 0 16,2 3 0-16,-2-3 0 0,0 0 0 0,1 1 0 0,-1-1 0 0,7-1 0 0,-7-2 0 15,1-1 0-15,0-4 0 0,5 5 0 0,-5-4 0 0,-1-1 0 0,0 1 0 16,8-4 0-16,-8 4 0 0,1-4 0 0,5 3 0 0,-5-3 0 0,-1 4 0 16,1-4 0-16,6 4 0 0,-7-4 0 0,1 3 0 0,6-3 0 0,-6 4 0 0,-1 0 0 0,7-1 0 15,-7 1 0-15,8 0 0 0,-2 0 0 0,-6 2 0 0,8-2 0 16,-1 0 0-16,-7-1 0 0,7 1 0 0,0 3 0 0,0-2 0 0,0-3 0 0,0 6 0 16,-1-4 0-16,2 0 0 0,-1 3 0 0,0-3 0 0,0-1 0 0,-1 5 0 15,2-5 0-15,-1 5 0 0,6-5 0 0,-6 0 0 0,7 2 0 0,-8 2 0 0,2-3 0 16,5-1 0-16,0 5 0 0,-5-5 0 0,5 1 0 0,1-1 0 0,-8 2 0 0,8-2 0 15,0 0 0-15,-2 1 0 0,2 0 0 0,0 0 0 0,0-1 0 0,-1 1 0 16,0-4 0-16,1 3 0 0,-1 1 0 0,1-4 0 0,0 0 0 0,-2 3 0 16,2-3 0-16,0 4 0 0,0-4 0 0,-1 4 0 0,0-4 0 0,1 4 0 15,-1 0 0-15,1-4 0 0,-8 2 0 0,8 3 0 0,0-5 0 0,0 4 0 0,-2-1 0 16,2 1 0-16,0 0 0 0,-1 3 0 0,1-3 0 0,-1-1 0 0,0 1 0 16,1 3 0-16,0-3 0 0,0 3 0 0,-2-3 0 0,2-1 0 0,0 5 0 0,-1-5 0 15,0 1 0-15,7 3 0 0,-6-3 0 0,-1 0 0 0,1 0 0 0,0-1 0 16,-1 1 0-16,0-1 0 0,7 1 0 0,-6 0 0 0,0-1 0 0,-1 1 0 15,0-4 0-15,1 3 0 0,-1 1 0 0,1-1 0 0,0 1 0 0,-2 1 0 0,-4-2 0 16,6 0 0-16,-2 2 0 0,2 2 0 0,0-4 0 0,-7 5 0 0,6-5 0 0,0 1 0 16,1 3 0-16,-6 1 0 0,4-5 0 0,2 5 0 0,-7-1 0 0,6-3 0 15,1 3 0-15,-1 0 0 0,1-3 0 0,-7 3 0 0,6 0 0 0,1-3 0 16,0 0 0-16,-1 3 0 0,-6-3 0 0,6 3 0 0,1-3 0 0,0-1 0 0,-1 0 0 16,0 3 0-16,1-3 0 0,0 0 0 0,-2 1 0 0,2 0 0 0,0-1 0 15,-1 1 0-15,1 3 0 0,-1-3 0 0,1-1 0 0,-1 1 0 0,1 4 0 0,0-5 0 16,-2 1 0-16,2 3 0 0,0-3 0 0,-1 3 0 0,0-3 0 0,1-1 0 15,6 5 0-15,-6-5 0 0,-1 5 0 0,1-5 0 0,-1 1 0 0,0 3 0 16,7-3 0-16,-6 0 0 0,0-1 0 0,6 1 0 0,-7 1 0 0,0-3 0 16,7-2 0-16,-6 4 0 0,0-1 0 0,6 2 0 0,-7-5 0 0,1 4 0 0,6-1 0 15,-7-3 0-15,0 4 0 0,7-4 0 0,-6 3 0 0,0 1 0 0,6-1 0 16,-8 1 0-16,2-4 0 0,0 4 0 0,-1-1 0 0,7 1 0 0,-6-1 0 0,-1 1 0 16,1 0 0-16,-1 3 0 0,1-3 0 0,0 0 0 0,-2-1 0 0,2 1 0 15,6 0 0-15,-6-1 0 0,-1 5 0 0,1-8-155 0,-1 3-190 0,1 1-64 16,6 0-124-16,-7 0-127 0,1-1-40 0,6-3-28 0,0 4 28 0,0-4 38 15,0 0 42-15,0 0 44 0,0 0 51 0,0 0 54 0,0 0 81 0,-7-4 78 0,7 1 78 16,7-1 82-16</inkml:trace>
  <inkml:trace contextRef="#ctx0" brushRef="#br0" timeOffset="104612.17">8826 15269 0 0,'0'-4'90'0,"0"4"144"0,6-3 51 15,-6 3 41-15,0 0 37 0,0 0 41 0,0 0 46 0,0 0 51 0,6 0 55 0,-6 0 33 16,0 0 35-16,7 3 30 0,-7-3 27 0,0 4-203 0,7 0-249 0,-7-4-23 16,0 3 8-16,6 1 0 0,1 0 2 0,-1-1-17 0,0 1-19 0,1 0-28 15,0 3-28-15,-1 0-7 0,7 0-12 0,-6 1-105 0,6 0 0 0,-1-2 0 0,-5 6 0 16,6-5 0-16,1 4 0 0,-2 0 0 0,8-1 0 0,-7-2 0 0,-1 3 0 15,2 0 0-15,6 1 0 0,-8 2 0 0,8-3 0 0,-7-1 0 0,7 6 0 16,-8-5 0-16,8 0 0 0,-7 3 0 0,7 1 0 0,-8-1 0 0,8 1 0 0,-1 0 0 16,1 3 0-16,-6-3 0 0,5 3 0 0,1 1 0 0,-1-1 0 0,0 0 0 0,1 4 0 15,7-4 0-15,-9 0 0 0,2 4 0 0,-1-3 0 0,7 3 0 0,-6-4 0 16,0 1 0-16,5-1 0 0,-5 0 0 0,0-3 0 0,-1 3 0 0,7-3 0 16,-6-1 0-16,-1 1 0 0,-5-4 0 0,5 0 0 0,1 0 0 0,-1 0 0 15,-6 0 0-15,7 0 0 0,-7-4 0 0,0 0 0 0,0 4 0 0,7-4 0 0,-8 2 0 16,2-2 0-16,-8 0 0 0,7 0 0 0,0 0 0 0,0 1 0 0,0-1 0 0,-6 1 0 15,6-1 0-15,-7 4 0 0,7-4 0 0,-6 1 0 0,5-1 0 0,-4 0 0 16,-2 1 0-16,7 2 0 0,-7-6 0 0,1 7 0 0,-1-3 0 0,7-1 0 16,-7 0 0-16,2-3 0 0,-2 3 0 0,0 1 0 0,1-1 0 0,0-3 0 0,5 3 0 0,-5-3 0 15,-1 3 0-15,1-4 0 0,-7 1 0 0,7 3 0 0,-1-3 0 0,7 3 0 16,-13-3 0-16,7 4 0 0,-1-5 0 0,0 1 0 0,1 3 0 0,-1-3 0 16,1 3 0-16,-7-3 0 0,7 2 0 0,-1 0 0 0,0 0 0 0,2-2 0 15,-2 3 0-15,0 1 0 0,0-1 0 0,-6-4 0 0,7 5 0 0,0-5 0 0,-1 5 0 0,1-1 0 16,-1-3 0-16,0 3 0 0,-6-3 0 0,8 3 0 0,-2-3 0 0,0-1 0 15,1 5 0-15,-7-5 0 0,6 1 0 0,1 0 0 0,-1 3 0 0,1-4 0 16,-1 1 0-16,-6 0 0 0,7-1 0 0,0 1 0 0,-1 3 0 0,0-2 0 0,-6-1 0 16,7-1 0-16,0 4 0 0,-1-3 0 0,0 3 0 0,-6-3 0 0,7 3 0 0,-1 0 0 15,1 1 0-15,0-1 0 0,-7 0 0 0,6 1 0 0,0-1 0 0,2 0 0 16,-8 4 0-16,6-4 0 0,0 1 0 0,0 3 0 0,-6-4 0 0,7 0 0 16,0 5 0-16,-7-5 0 0,6 0 0 0,-6 0 0 0,7 1 0 0,-7-1 0 0,6 1 0 15,-6-1 0-15,6 0 0 0,-6-3 0 0,0 3 0 0,8-3 0 0,-8 4 0 0,0-5 0 16,6 0 0-16,-6 1 0 0,0 0 0 0,0 0 0 0,6-1 0 0,-6-3 0 15,0 4 0-15,6-1 0 0,-6 1 0 0,0-4 0 0,0 3 0 0,7 1 0 16,-7 0 0-16,0-1 0 0,7 2 0 0,-7-3 0 0,6 2 0 0,-6 1 0 0,0-2 0 16,7 1 0-16,-7 0 0 0,6-1 0 0,-6 4 0 0,7-3 0 0,-7-1 0 0,7 1 0 15,-7 4 0-15,6-5 0 0,-6 1 0 0,6 0 0 0,-6-1 0 0,6 5 0 16,-6-5 0-16,8 1 0 0,-8 0 0 0,0-4 0 0,6 3 0 0,-6 1 0 0,6 0 0 16,-6-4 0-16,0 4 0 0,0-4 0 0,7 0 0 0,-7 3 0 0,0-3 0 0,0 4 0 15,0-4 0-15,0 0 0 0,0 0 0 0,6 3 0 0,-6-3 0 0,0 0 0 16,0 0 0-16,7 4 0 0,-7-4 0 0,0 4 0 0,7-4 0 0,-7 3 0 0,0-3 0 15,0 4 0-15,6-4 0 0,0 3 0 0,-6 1 0 0,6-1 0 0,-6-3 0 0,8 4 0 16,-8 1 0-16,6-2 0 0,-6 1 0 0,6-2 0 0,-6 3 0 0,7-1 0 16,-7-1 0-16,7 1 0 0,-7 0 0 0,6-4 0 0,-6 3 0 0,7 1 0 0,-7-4 0 15,0 4 0-15,6-4 0 0,-6 3 0 0,0 1 0 0,6-4 0 0,-6 4 0 16,0-1 0-16,0-3 0 0,7 4 0 0,-7 0 0 0,7-1 0 0,-7-3 0 0,0 4 0 16,6 0 0-16,-6-1 0 0,6 1 0 0,-6 3 0 0,7-3 0 0,-7-1 0 0,0 1 0 15,7 4 0-15,-7-5 0 0,6 1 0 0,1 3 0 0,-7-3 0 0,0 3 0 0,6-3 0 16,-6 2 0-16,6 0 0 0,-6-3 0 0,8 4 0 0,-8-3 0 0,0-1 0 15,6 1 0-15,-6 0 0 0,0-1 0 0,6 1 0 0,-6-4 0 0,0 3 0 0,0 1 0 16,6-4 0-16,-6 0 0 0,0 4 0 0,0-4 0 0,0 0 0 0,0 0 0 16,0 0 0-16,0 0 0 0,0 0 0 0,0 0 0 0,0 3 0 0,0-3 0 0,0 0 0 15,0 4 0-15,0-4 0 0,0 0 0 0,0 0 0 0,0 4 0 0,0-1 0 16,0-3 0-16,0 0 0 0,-6 4 0 0,6-4-315 0,0 0-491 0,0 0-73 0,0 0 19 16,-6-4 34-16,0 4 41 0,-2-3 45 0,8-1 64 0,-6-3 66 0,0 3 76 0,-1-3 80 15,-6 0 100-15,6-1 103 0</inkml:trace>
  <inkml:trace contextRef="#ctx0" brushRef="#br0" timeOffset="108229.42">7373 11210 0 0,'0'-7'148'0,"0"0"159"0,0 3 61 0,0-3 39 0,0 2 32 15,0 1 40-15,0 4 44 0,0-3 42 0,0 3 40 0,0 0 36 0,0 0 37 16,0 0 30-16,7-4 28 0,-7 4-255 0,6 0-308 0,0 0-26 0,-6 0 15 0,7 4 18 15,-7-4 16-15,7 3-6 0,-1-3-132 0,1 4-58 0,-1-4 0 0,0 5 0 16,2-5 0-16,-2 3 0 0,6 1 0 0,-4-4 0 0,4 4 0 0,-5-4 0 16,6 3 0-16,0 1 0 0,-1-4 0 0,2 3 0 0,-1-3 0 0,7 4 0 0,-8-4 0 15,8 4 0-15,0-4 0 0,-7 0 0 0,6 0 0 0,0 0 0 0,1 3 0 16,6-3 0-16,-7 0 0 0,8 0 0 0,-8 0 0 0,8 0 0 0,-1 0 0 16,-1 0 0-16,1 4 0 0,1-4 0 0,-1 0 0 0,0 0 0 0,0 0 0 0,-1 0 0 15,9 0 0-15,-9-4 0 0,1 4 0 0,0 0 0 0,7 0 0 0,-7 0 0 0,0-3 0 16,7 3 0-16,-7 0 0 0,0-4 0 0,-1 4 0 0,8-4 0 0,-7 4 0 15,0 0 0-15,1 0 0 0,-1-3 0 0,6 3 0 0,-5 0 0 0,-1 0 0 16,-1 0 0-16,7 3 0 0,-5-3 0 0,-1 0 0 0,0 4 0 0,7-4 0 16,-7 4 0-16,6-1 0 0,-6-3 0 0,7 4 0 0,-7 0 0 0,7-1 0 0,-7 0 0 15,6 2 0-15,-5-2 0 0,5 1 0 0,-7 0 0 0,9-1 0 0,-2 1 0 16,1-4 0-16,-8 4 0 0,9-1 0 0,-2-3 0 0,1 0 0 0,-1 4 0 0,7-4 0 16,-7 0 0-16,1 0 0 0,6 0 0 0,-7-4 0 0,8 4 0 0,-7-3 0 15,5 3 0-15,1-4 0 0,1 4 0 0,-1-4 0 0,0 1 0 0,-1 3 0 16,2-4 0-16,-1 0 0 0,0 4 0 0,0-3 0 0,0 3 0 0,0-5 0 0,6 5 0 15,-5-3 0-15,-1 3 0 0,6-3 0 0,-5 3 0 0,-1-4 0 0,6 4 0 0,-5-4 0 16,5 4 0-16,-5-3 0 0,5 3 0 0,-7-4 0 0,9 0 0 0,-9 1 0 16,7-1 0-16,-5 1 0 0,5-1 0 0,-6 0 0 0,7-4 0 0,-7 4 0 15,7 1 0-15,-1-4 0 0,-6 3 0 0,1 0 0 0,5 1 0 0,-6-5 0 16,7 5 0-16,-7 0 0 0,1 3 0 0,5-4 0 0,-6 0 0 0,0 4 0 0,0 0 0 16,0-4 0-16,0 4 0 0,1 4 0 0,-8-4 0 0,7 0 0 0,0 4 0 15,-7 0 0-15,8-4 0 0,-8 3 0 0,7 0 0 0,-6 1 0 0,-1 0 0 0,7-1 0 16,-6 1 0-16,-1 0 0 0,1-1 0 0,-1 1 0 0,8-1 0 0,-8-3 0 15,1 4 0-15,-1 1 0 0,1-5 0 0,-1 3 0 0,1-3 0 0,0 4 0 16,-7-4 0-16,6 4 0 0,1-4 0 0,-1 0 0 0,-6 3 0 0,7-3 0 0,-7 0 0 16,7 4 0-16,-7-4 0 0,0 3 0 0,-1-3 0 0,9 4 0 0,-9 0 0 15,1-4 0-15,0 3 0 0,1 1 0 0,5 0 0 0,-6-1 0 0,1 0 0 0,-1-3 0 16,-1 8 0-16,1-4 0 0,0 0 0 0,1-1 0 0,-1 1 0 0,0-4 0 16,-1 4 0-16,1-1 0 0,1 1 0 0,-1-1 0 0,0-3 0 0,0 4 0 0,0-4 0 15,0 4 0-15,-6-4 0 0,6 3 0 0,0-3 0 0,-7 0 0 0,7 0 0 16,0 0 0-16,-6 0 0 0,6 4 0 0,0-4 0 0,-7 0 0 0,8 0 0 15,-8 4 0-15,7-4 0 0,-6 0 0 0,6 4 0 0,-7-4 0 0,7 3 0 0,-6-3 0 16,0 4 0-16,5-1 0 0,-5 1 0 0,6-4 0 0,-6 4 0 0,5-1 0 16,-5 1 0-16,6 0 0 0,-7-1 0 0,7 0 0 0,-6-3 0 0,7 5 0 15,-1-1 0-15,-7-1 0 0,7 1 0 0,-6-4 0 0,6 0 0 0,-1 4 0 0,-5-4 0 16,6 0 0-16,0 3 0 0,-7-3 0 0,8 0 0 0,-1 0 0 0,-6 0 0 0,6 0 0 16,-1-3 0-16,1 3 0 0,1 0 0 0,-1 0 0 0,-6 0 0 0,5 0 0 15,1 0 0-15,0 0 0 0,-6 0 0 0,6 0 0 0,0 0 0 0,0 0 0 16,0 3 0-16,-6-3 0 0,6 0 0 0,-1 4 0 0,1-4 0 0,-6 4 0 15,7-4 0-15,-1 3 0 0,-7-3 0 0,7 4 0 0,-6-4 0 0,6 4 0 0,-7-4 0 16,7 3 0-16,-6 1 0 0,-1-4 0 0,7 3 0 0,-6-3 0 0,-1 4 0 16,1-4 0-16,0 4 0 0,-1-4 0 0,1 3 0 0,-1-3 0 0,0 0 0 0,-5 4 0 15,5-4 0-15,1 4 0 0,-8-1 0 0,8-3 0 0,-7 4 0 0,1-4 0 16,4 4 0-16,-4-1 0 0,-1-3 0 0,0 4 0 0,6-4 0 0,-5 4 0 0,-2-1 0 16,2-3 0-16,-1 4 0 0,0-4 0 0,0 4 0 0,-1-1 0 0,2-3 0 15,-1 4 0-15,0-4 0 0,0 4 0 0,-1-4 0 0,2 3 0 0,-1-3 0 0,0 0 0 16,0 0 0-16,-7 4 0 0,8-4 0 0,-2 0 0 0,-5 0 0 0,6 0 0 15,0-4 0-15,-6 4 0 0,-1 0 0 0,7 0 0 0,-7 0 0 0,2 0 0 16,-2-3 0-16,0 3 0 0,0 0 0 0,1 0 0 0,0 0 0 0,-1 0 0 0,-6 0 0 16,7 0 0-16,-1 0 0 0,-6 0 0 0,6 0 0 0,-6 0 0 0,8 0 0 15,-8 0 0-15,6 0 0 0,-6 0 0 0,0 0 0 0,6 0 0 0,-6 0 0 16,0 0 0-16,0 0 0 0,0 0 0 0,0 0-163 0,0 0-714 0,0 0-5 0,0 0 28 16,0 0 35-16,0 0 36 0,-6 0 47 0,0 3 52 0,-2-3 67 0,2 0 71 15,-7 4 75-15,7-4 79 0,-8 0 127 0,8 4 163 0</inkml:trace>
  <inkml:trace contextRef="#ctx0" brushRef="#br0" timeOffset="108945.73">16549 9583 0 0,'7'-7'150'0,"0"3"146"0,-7-3 39 0,0 3 51 0,6 1 51 0,-6-1 54 16,0 4 55-16,0-4 32 0,0 4 30 0,0-3 22 0,0 3 21 0,-6 0 22 0,6-4 25 15,0 8-266-15,-7-4-317 0,0 3-10 0,7 1 31 0,-6 0-16 0,-1-1-24 16,7 5-33-16,-6-1-31 0,0 4-4 0,-1 0 0 0,7 1 6 0,-7-2 4 16,1 5 3-16,0-1 5 0,-1 5 8 0,0-5 10 0,7 1 8 0,-6 3 12 15,-1-3 9-15,7 3-62 0,0-3-31 0,0-4 0 0,-6 4 0 0,6-4 0 16,6 3 0-16,-6-7 0 0,0 4 0 0,7-3 0 0,-1-1 0 0,1 1 0 0,0-1 0 16,-1-4 0-16,7 1 0 0,0 0 0 0,-7-4 0 0,14 3 0 0,-7-3 0 0,1 0 0 15,5 0 0-15,0-3 0 0,-6 3 0 0,7-4 0 0,0-3 0 0,5 3 0 16,-5-3 0-16,0 3 0 0,5-3 0 0,-5-1 0 0,0-3 0 0,6 4 0 15,-7 0 0-15,1-5 0 0,6 2 0 0,-7 3 0 0,1-4 0 0,-8 0 0 0,8 3 0 16,-7-3 0-16,1 4 0 0,-2-1 0 0,2-3-392 0,-2 8-193 0,-5-5-123 16,0 5-117-16,-1-4 19 0,-6 3 41 0,7 4 56 0,-7 0 54 0,0 0 57 0,-7 0 58 15,1 0 69-15,-1 4 70 0,-6 3 77 0,7-4 79 0,-8 5 97 0,2-1 129 16</inkml:trace>
  <inkml:trace contextRef="#ctx0" brushRef="#br0" timeOffset="109245.28">16628 10019 0 0,'-7'4'158'0,"7"4"168"0,-6-5 74 0,6 0 56 0,0 0 50 0,-7 3 38 0,7-3 36 16,0 0 33-16,0 1 30 0,0 0 27 0,-6-1 23 0,6 1 23 0,0 0 18 15,0 3-278-15,-7 0-331 0,7 4-57 0,-6 0-17 0,6 0-11 0,-6 4-13 16,6 3-4-16,-8-3-2 0,8 7 6 0,-6 0 5 0,0-1 17 0,6 2 13 16,-7 2 16-16,0 1 10 0,7-1-83 0,-6 1-5 0,6 0 0 0,0 0 0 0,-7-5 0 15,7 5 0-15,0-3 0 0,0-5 0 0,7 4 0 0,-7-8 0 0,6 4 0 0,-6-3 0 16,7 0 0-16,0-4 0 0,5 3 0 0,-4-7 0 0,4 5 0 0,-5-5 0 15,6 1 0-15,0-1 0 0,-1 0 0 0,8-3 0 0,-6-1 0 0,5-3 0 16,-6 4 0-16,6-4 0 0,1 0 0 0,-1 0 0 0,1 0 0 0,0-4 0 0,-1 1 0 16,1 3 0-16,6-4 0 0,-6 1 0 0,-1-1 0 0,1 0 0 0,-2 1 0 0,-4-1 0 15,5 0 0-15,-5 1 0 0,-2-1 0 0,2 0 0 0,-2 1 0 16,2-2 0-16,-8 1 0 0,1 4-51 0,-1-3-457 0,0 3-108 0,2-3-105 0,-2-1-93 16,-6 0 26-16,0 1 42 0,0-1 58 0,0 0 58 0,-6-3 52 0,-2 0 53 15,2-1 66-15,6-3 69 0,-13 0 77 0,7 1 79 0,-8-1 108 0,2-4 122 0</inkml:trace>
  <inkml:trace contextRef="#ctx0" brushRef="#br0" timeOffset="109547.63">16699 10023 0 0,'0'-4'124'0,"0"-3"153"0,0 3 53 0,0 1 58 16,0-5 53-16,0 5 52 0,0-1 48 0,7 0 38 0,-7 1 36 0,0-5 27 16,0 5 31-16,7-5 25 0,-7 5 22 0,6-1-239 0,-6-3-291 0,0 3-28 0,6-3 14 15,1 3-23-15,-7-3-23 0,7 3-21 0,-1 1-17 0,0-1-4 0,1 0 1 16,-1 1-89-16,1-1 0 0,0 4 0 0,-1 0 0 0,0 0 0 0,2 0 0 15,-2 4 0-15,0-1 0 0,0 5 0 0,1-5 0 0,0 8 0 0,-7 0 0 0,6 0 0 16,1 4 0-16,-1-1 0 0,0 5 0 0,2-1 0 0,-8 5 0 0,6-2 0 0,0 5 0 16,-6-1 0-16,6 1 0 0,-6 8 0 0,8-6 0 0,-8 5 0 0,0 0 0 15,6 3 0-15,-6 2 0 0,6-2 0 0,-6 1 0 0,0-1 0 0,7 5 0 16,-7-5 0-16,0 1 0 0,0-1 0 0,0-2 0 0,0 2 0 0,0-7 0 16,0 4 0-16,0-3 0 0,0-5 0 0,0 1 0 0,0-4 0 0,-7 0 0 0,7-4 0 15,-6 1 0-15,6-4 0 0,-6-5 0 0,6 1 0 0,-8-3 0 0,2-2 0 0,0-1 0 16,0-2 0-16,-2-3 0 0,2-3-168 0,0-2-353 0,-7-1-157 0,6-2-159 15,-6-6 11-15,7-1 35 0,-8 0 50 0,2-3 55 0,-2-4 61 0,1-4 63 16,1 1 68-16,-2-5 70 0,2 1 81 0,-2-4 82 0,1 0 80 0,1 0 128 16</inkml:trace>
  <inkml:trace contextRef="#ctx0" brushRef="#br0" timeOffset="109679.34">16583 10213 0 0,'6'-10'109'0,"-6"-5"159"0,6 5 70 0,-6-2 72 0,7 1 71 16,-7 3 56-16,6 1 55 0,-6 3 42 0,7 1 43 0,-1-1 37 0,-6 0 38 15,7 4 25-15,-1-3 24 0,-6 3-236 0,6 0-288 0,2 0-53 0,-8 0-189 16,6 0-35-16,0 0 0 0,1 3 0 0,-7-3 0 0,7 0 0 0,-1 0 0 15,-6 4-261-15,6-4-81 0,1 0-60 0,-7 0-145 0,6 0-149 0,-6 4-30 16,7-4-10-16,-7 0 34 0,0 0 40 0,0 0 47 0,7 3 50 0,-7-3 60 0,-7 4 62 16,7 0 77-16,-7-1 77 0,1 5 74 0,-1-5 96 0</inkml:trace>
  <inkml:trace contextRef="#ctx0" brushRef="#br0" timeOffset="109879.47">16328 10335 0 0,'-6'11'230'0,"-1"-4"180"0,1 0 104 0,-1 0 81 0,7 1 67 0,0-1 52 0,0 0 47 15,0-3 38-15,7 0 35 0,-1-1 32 0,1 1 28 0,-1-4 17 0,7 0-910 16,0-4-1-16,1 1 0 0,5-1 0 0,-6 0 0 0,6-3 0 0,7 0 0 16,-6-5 0-16,6 2 0 0,-7-1 0 0,7-3 0 0,7-2 0 0,-7 2 0 15,7-1 0-15,-7-3 0 0,6-1 0 0,-5 1 0 0,5 0 0 0,1 4 0 0,-7-4 0 16,6-2 0-16,-5 2 0 0,5 3 0 0,-6 1 0 0,-7-1 0 0,7 4 0 16,-6 0-129-16,-1 0-362 0,-5 4-51 0,-2 0-140 0,2-2-144 0,-1 6 19 0,-7 3 45 15,0 0 61-15,-6 0 66 0,8 3 59 0,-16 6 59 0,2-2 80 0,6-3 79 16,-13 7 64-16,7-4 62 0,-8 4 72 0,2 0 118 0</inkml:trace>
  <inkml:trace contextRef="#ctx0" brushRef="#br0" timeOffset="110011.53">16778 10312 0 0,'-7'12'231'0,"0"2"186"0,1-3 93 0,6-4 72 0,-7 4 65 15,7-3 53-15,-6-1 46 0,6 0 37 0,0 1 37 0,0-5 29 0,0 1 29 16,-6 0 26-16,6-1-780 0,0-3-124 0,0 0 0 0,6 4 0 0,-6-4 0 0,0 0 0 16,6 0 0-16,1 0 0 0,-7 0 0 0,6 0 0 0,1-4 0 0,0 4-354 15,5-3-509-15,2-1-4 0,-8 0 23 0,7-3 29 0,0 3 36 0,0-3 49 0,1 0 52 16,-2-1 73-16,2 1 77 0,-2 0 81 0,1-4 89 0,1-1 118 0,-2 1 157 15</inkml:trace>
  <inkml:trace contextRef="#ctx0" brushRef="#br0" timeOffset="110295.66">17650 9910 0 0,'0'-4'220'0,"0"0"195"0,0 1 102 0,0-2 74 0,0-2 65 0,-6 4 47 0,6 3 40 16,-7-4 35-16,7 0 30 0,-6 1 32 0,6 3 28 0,-7 0 29 0,7 0-742 16,-6 3-155-16,-1 1 0 0,7 0 0 0,-6 2 0 0,6 3 0 0,0 2 0 15,0 0 0-15,-6 3 0 0,6 4 0 0,0 1 0 0,0 3 0 0,0-1 0 16,0 4 0-16,0 6 0 0,0-2 0 0,0 4 0 0,0 0 0 0,6 4 0 16,-6-1 0-16,0 1 0 0,-6-1 0 0,6 5 0 0,0-5 0 0,0 4 0 0,0-3 0 15,-8-4 0-15,8 4 0 0,0-4 0 0,-6-4 0 0,6-3 0 0,-6 0 0 0,6-1 0 16,-7-7 0-16,0 1 0 0,7-5 0 0,-6-3-277 0,0-4-313 0,6 1-119 15,-7-5-54-15,1 2-42 0,-1-10 32 0,0 5 42 0,1-6 56 0,0-2 57 16,-1-3 56-16,0 0 59 0,-6-4 88 0,7-3 87 0,0 0 84 0,-8-4 82 0</inkml:trace>
  <inkml:trace contextRef="#ctx0" brushRef="#br0" timeOffset="110412.67">17376 10228 0 0,'8'-11'165'16,"-8"7"146"-16,0-3 72 0,6 4 52 0,-6-1 39 0,0 1 29 0,0-1 21 15,6 4 14-15,-6 0 9 0,0-4-6 0,0 4-12 0,0 0-21 0,0 0-27 0,7 0-305 16,-7 0-351-16,0 0-219 0,0-4-191 0,6 4-18 0,-6-3 9 0,7 3 24 15,-7-3 27-15,6-2 31 0,1 5 31 0,-7-4 50 0,6 1 49 0,-6 3 58 0,6 0 59 16,-6 0 76-16,0 0 122 0</inkml:trace>
  <inkml:trace contextRef="#ctx0" brushRef="#br0" timeOffset="110545.93">17416 10308 0 0,'-7'16'196'0,"7"-5"179"0,-6 3 79 0,6-3 54 0,-7 4 42 0,7-4 32 15,-6 0 27-15,6 0 25 0,0-4 20 0,-6 1 13 0,6-2 8 0,0-2-28 16,0 0-35-16,0-1-365 0,6 1-420 0,-6-4-124 0,6-4-77 0,1 1-156 15,-1-1-157-15,7-3-1 0,-6-4 23 0,5 4 28 0,2-8 30 0,-1 4 39 0,0-4 40 16,6 1 67-16,-5-1 70 0,-2-4 67 0,8 1 70 0,-7 0 78 0,0 3 126 16</inkml:trace>
  <inkml:trace contextRef="#ctx0" brushRef="#br0" timeOffset="110695.76">17670 10151 0 0,'-6'4'174'0,"6"-4"171"0,0 3 75 0,0 1 59 0,0 0 49 15,0-4 49-15,0 3 44 0,0-3 44 0,0 4 45 0,0-4 37 0,6 0 41 16,-6 0 29-16,6 0 27 0,1 0-368 0,0 0-476 0,-1-4 0 0,0 1 0 0,1 3 0 15,-1-8 0-15,8 5 0 0,-2-1 0 0,2-3 0 0,-2-1 0 0,1 1 0 16,1 0 0-16,-2 0-80 0,8-4-292 0,-7 0-96 0,7 0-101 0,-8 0-108 0,8-4-96 16,-7 5 17-16,7-2 34 0,-7-3 50 0,0 4 55 0,-1 0 52 0,2-3 54 15,-8 3 75-15,7 3 77 0,-6-3 72 0,-7 4 75 0,7 0 98 0,-7-1 113 16</inkml:trace>
  <inkml:trace contextRef="#ctx0" brushRef="#br0" timeOffset="110862.34">17924 9884 0 0,'-7'0'183'0,"7"3"182"0,-6 0 89 0,6 1 77 0,-7 4 74 15,7 0 59-15,-7-1 58 0,7 4 45 0,-6 0 41 0,6 0 36 0,-6 0 29 16,0 7 31-16,6 0-433 0,-8 4-471 0,2-4 0 0,6 5 0 0,-6 2 0 0,-1 1 0 16,1-1 0-16,-1 1 0 0,0 4 0 0,1-1 0 0,0 4 0 0,0-4 0 15,-2 4 0-15,2 0 0 0,0-4 0 0,-1 1 0 0,0-1 0 0,1 0 0 0,-1 1 0 16,1-5 0-16,0-3-10 0,-1 0-423 0,0-4-46 0,1 1-138 0,0-4-141 16,6-1-12-16,-7-3 11 0,0-3 47 0,7-5 54 0,-6 1 54 0,6-4 53 15,0-4 70-15,0 1 68 0,-7-1 67 0,7-3 67 0,7-1 72 0,-7-3 93 0</inkml:trace>
  <inkml:trace contextRef="#ctx0" brushRef="#br0" timeOffset="110995.39">17722 10550 0 0,'7'-11'107'0,"-1"-3"177"15,0 2 100-15,1 2 74 0,0 3 65 0,-1-4 57 0,7 4 53 0,-7 3 50 16,1-4 48-16,6 4 45 0,-7 0 40 0,8 4 38 0,-8 0 31 0,7 4-408 0,0 0-477 16,0 0 0-16,-7-4 0 0,8 4 0 0,-2 0 0 0,2-1 0 0,-8 1 0 15,7 3 0-15,1-3 0 0,-2 3 0 0,2-3 0 0,-2 2 0 0,1 2 0 0,-6 0 0 16,6-5 0-16,1 4 0 0,-2 1 0 0,-6-1 0 0,8 0 0 0,-8-3 0 16,7 4-88-16,-7-5-483 0,2 4-115 0,-2-3-78 0,0 3-61 0,0-3 29 0,1 0 44 15,-7-1 60-15,0-3 61 0,0 0 59 0,0 0 60 0,0 0 80 0,0-3 81 16,0-5 82-16,-7 1 83 0</inkml:trace>
  <inkml:trace contextRef="#ctx0" brushRef="#br0" timeOffset="111128.38">17970 9894 0 0,'6'-18'206'0,"0"0"174"0,-6 3 74 0,7 1 45 0,-7 3 32 0,6 4 3 0,-6-1-9 16,0 0-39-16,0 5-48 0,0 3-108 0,0 0-123 0,0 0-96 0,7 3-95 15,-7 2-311-15,0-2-321 0,7 1-19 0,-7 0 27 0,6 3 38 0,-6-4 44 16,6-3 65-16,-6 4 70 0,8 0 85 0,-2-1 88 0</inkml:trace>
  <inkml:trace contextRef="#ctx0" brushRef="#br0" timeOffset="111445.72">18126 10151 0 0,'0'-4'149'0,"0"1"168"0,6-1 74 0,-6 0 68 0,7 1 67 16,-7-1 59-16,6 0 59 0,1-3 43 0,0 4 40 0,-1-1 38 0,0 0 37 15,0-3 32-15,8 3 35 0,-8 1-433 0,1-5-436 0,6 5 0 0,-6-1 0 16,5-3 0-16,-6 3 0 0,8-3 0 0,-1 3 0 0,0-3 0 0,0-2 0 0,0 6 0 15,6-3 0-15,-5-2 0 0,-1 0 0 0,-1-2 0 0,8 2 0 0,-6 1 0 16,-2-4 0-16,8 4 0 0,-7-4 0 0,-1 3 0 0,2-3-194 0,-1 4-203 0,0-4-51 16,-7 4-89-16,7 0-94 0,-6-1-56 0,0 5-44 0,-1-2 35 0,0-2 49 15,-6 4 45-15,0-1 45 0,0 4 63 0,0 0 61 0,0-4 65 0,-6 1 62 16,0 3 68-16,-1-4 69 0</inkml:trace>
  <inkml:trace contextRef="#ctx0" brushRef="#br0" timeOffset="111628.24">18412 9781 0 0,'-12'-7'190'0,"4"-4"184"0,8 4 90 0,-6 3 72 0,0-4 62 0,6 4 55 15,-7 1 49-15,0 3 45 0,7 0 44 0,0 3 36 0,0 1 35 0,-6 4 31 0,6 0-339 16,0-1-554-16,-6 4 0 0,6 3 0 0,0 1 0 0,-7-1 0 0,7 5 0 16,0 3 0-16,-6 0 0 0,6 0 0 0,-7 0 0 0,0 7 0 0,7-3 0 15,-6 3 0-15,0-1 0 0,-1 3 0 0,0 2 0 0,1-1 0 0,0-2 0 16,-7 3 0-16,6-1 0 0,0 2 0 0,-5-5 0 0,-2 1 0 0,8-1 0 0,0-4 0 16,-8 1-454-16,8-1-176 0,-7-6-153 0,7 3-15 0,-2-7 6 0,2-1 43 15,0-3 45-15,0-3 56 0,-1-5 56 0,7 1 56 0,0-4 60 0,-7-4 88 0,7-4 86 16,0 2 81-16,0-5 103 0</inkml:trace>
  <inkml:trace contextRef="#ctx0" brushRef="#br0" timeOffset="111762.34">18295 10217 0 0,'13'-7'116'0,"0"0"177"0,0 3 97 0,0 1 71 0,0-1 64 0,-7 0 48 0,8 4 47 15,-2 0 40-15,-4 0 38 0,4 0 36 0,-5 0 35 0,-1 4 26 0,7-4 23 16,-6 4-250-16,5-1-397 0,-4 1-171 0,4-1 0 0,-5 1 0 0,6-1 0 16,-7-3-10-16,7 4-260 0,1-4-119 0,-2 4-122 0,2-4-129 0,-8 0-124 15,7 0 5-15,0 0 23 0,0 0 32 0,-7-4 38 0,8 4 57 0,-8-4 62 0,1 4 70 16,-1-3 72-16,1 3 83 0,-1-4 84 0,-6 4 103 0,0 0 126 0</inkml:trace>
  <inkml:trace contextRef="#ctx0" brushRef="#br0" timeOffset="112028.76">18556 10419 0 0,'-7'7'127'0,"7"0"174"0,-7 0 91 0,1 1 70 15,0 2 62-15,-1 2 58 0,0-1 52 0,-6 4 45 0,7-1 42 0,-7-3 35 0,0 7 32 16,7-3 24-16,-8 4 23 0,1-1-257 0,0-1-578 0,0 6 0 0,1-4 0 16,-2-1 0-16,1 0 0 0,6 0 0 0,-5-3 0 0,-1 3 0 0,-1-3 0 15,8 0 0-15,-7-4 0 0,6 0 0 0,1 0-59 0,0 0-282 0,-1-8-63 16,1 5-87-16,-1-5-90 0,7 1-78 0,-7 0-70 0,7-4 19 0,0 0 30 15,0 0 45-15,0-4 48 0,0 0 50 0,0-3 52 0,7 3 76 0,-7-3 76 0,7 3 73 16,-1-3 73-16,-6 0 85 0,13 3 100 0</inkml:trace>
  <inkml:trace contextRef="#ctx0" brushRef="#br0" timeOffset="112312.4">18406 10733 0 0,'13'0'63'0,"0"-3"140"0,0 3 70 0,-1 0 59 0,8 0 52 16,-6 0 52-16,-2 0 52 0,1 3 40 0,1-3 43 0,-2 0 36 0,2 4 33 0,-1-4 31 16,6 4 32-16,-6-4-167 0,1 3-206 0,-2 2-52 0,8-2-30 0,-7 0-25 15,-1 2-24-15,2 2-29 0,-1-4-25 0,0 1-23 0,0 0-81 0,0-1-41 0,-6 1 0 16,5 0 0-16,-5 3 0 0,6-3 0 0,-7-1 0 0,1-3 0 0,-1 4 0 15,1-4 0-15,0 4 0 0,-1-4 0 0,-6 0 0 0,0-4-115 0,6 4-21 16,-6-4-29-16,0-3-25 0,-6 3-15 0,6-3-9 0,0-4 2 0,-6 4 3 0,6-5 7 16,-7-2 9-16,0 3 12 0,7-4 15 0,-6 1 26 0,-1-1 26 0,1-3 43 15,6 3 49-15,-6-3 52 0,-1 3 55 0,7 0 34 0,-7 1 33 0,7 3 23 16,-6 0 21-16,6 0 21 0,-6 0 23 0,6 0 22 0,0 4 24 0,0-1 7 0,0 5 3 16,0-2-112-16,0 2-184 0,0 0 0 0,0 3 0 0,6 0 0 0,-6-4 0 15,6 4 0-15,-6 0 0 0,7 0 0 0,0 4 0 0,-1-4 0 0,0 0 0 16,-6 0 0-16,7 0 0 0,6 3 0 0,-6-3 0 0,-1 0 0 0,0 3 0 0,2-3 0 15,4 5 0-15,-6-5 0 0,1 3 0 0,6-3 0 0,-6 0 0 0,5 0 0 16,-4 4-613-16,4-4-236 0,1 0-19 0,0-4 25 0,0 4 32 0,-6-3 41 0,6-2 46 16,-1 2 66-16,2 0 70 0,-1-1 76 0,0-3 83 0,-6-1 113 0,5 1 122 15</inkml:trace>
  <inkml:trace contextRef="#ctx0" brushRef="#br0" timeOffset="112862.24">19688 9803 0 0,'0'0'176'0,"0"0"172"0,0 0 74 0,0 0 61 0,0 0 54 16,0 4 52-16,-6-4 53 0,6 4 46 0,0-4 46 0,0 3 38 0,-6 1 38 0,6-1 37 15,0 5 34-15,-7-5-619 0,7 5-262 0,0-1 0 0,-6 1 0 0,6 2 0 16,0-2 0-16,0 3 0 0,0-1 0 0,6 6 0 0,-6-5 0 0,0 3 0 0,7 1 0 16,-7-1 0-16,6 5 0 0,0-5 0 0,2 1 0 0,-8-1 0 0,12 0 0 15,-5 2 0-15,-1 2 0 0,1-3 0 0,6-4 0 0,-7 4 0 0,8-1 0 16,-2-3 0-16,2 0 0 0,-2 0 0 0,1 0 0 0,1-3 0 0,-2 3 0 16,2-4 0-16,-2 0 0 0,2 0 0 0,-1-3 0 0,-1 4 0 0,2-2 0 0,-2-2 0 15,-5 4 0-15,6-5 0 0,-6 1 0 0,6 3 0 0,-6-3 0 0,-1 3 0 16,0 1 0-16,-6-1 0 0,7-3 0 0,-7 7 0 0,0-4 0 0,0 4 0 0,0-3 0 15,0 3 0-15,-7 0 0 0,7-1 0 0,-6 5 0 0,0-4 0 0,-1 4 0 16,-6-1 0-16,6 1 0 0,-6-4 0 0,0 7 0 0,1-3 0 0,-8 0 0 16,7-4 0-16,-1 3 0 0,-4 1 0 0,4-4 0 0,-6 3 0 0,1-3 0 0,-1-3 0 15,8 3 0-15,-8-4 0 0,0 0 0 0,1-3 0 0,-1 0 0 0,7-4 0 16,-6 0-346-16,0 0-362 0,5-4-149 0,1 0 7 0,0 1 32 0,0-5 43 0,0 1 47 16,0-4 66-16,7 0 68 0,-1 0 64 0,0-3 67 0,1-2 94 0,0 2 96 15,-1 0 96-15,7-5 136 0</inkml:trace>
  <inkml:trace contextRef="#ctx0" brushRef="#br0" timeOffset="113011.35">19682 9997 0 0,'6'0'241'15,"2"0"186"-15,-8-3 88 0,6 6 72 0,-6-3 63 0,6 0 53 0,-6 0 47 0,7 4 38 16,-7-4 34-16,6 0 30 0,-6 0 29 0,7 4 27 0,-1-4-841 0,1 0-67 16,-7-4 0-16,6 4 0 0,1 0 0 0,0-4 0 0,-1 4 0 0,0-3 0 0,8-1 0 15,-8 0 0-15,0-3 0 0,7 3 0 0,1-3-418 0,-2 0-371 0,2-1-72 16,-2-3 16-16,2 4 28 0,-1 0 39 0,7-4 41 0,-8 4 64 0,1-1 65 15,7 0 77-15,-7 1 77 0,0 0 103 0,0 0 109 0</inkml:trace>
  <inkml:trace contextRef="#ctx0" brushRef="#br0" timeOffset="113378.77">20262 9942 0 0,'0'4'204'16,"6"-4"174"-16,-6 4 73 0,0-4 65 0,6 3 61 0,-6-3 49 0,0 0 41 15,8 0 34-15,-8 0 30 0,6-3 26 0,-6 3 26 0,6 0 22 0,1 0 23 16,0 3-661-16,-1-3-167 0,1 0 0 0,-1-3 0 0,0 3 0 0,8 0 0 0,-8-4 0 16,7 4 0-16,-6 0 0 0,6 0 0 0,-7 0 0 0,7 0 0 0,0 0-116 15,1 0-56-15,-8 4-10 0,7-1-4 0,-7 1 1 0,1 3 7 0,6 1 16 0,-7-1 18 16,-6 0 27-16,6 4 28 0,-6 0 30 0,0 4 31 0,0-1 28 0,0 1 26 16,0 0 30-16,-6 3 32 0,0 1 23 0,0-1 24 0,-1 0 23 0,0 4 21 15,-6-3 22-15,7 3 20 0,-8 0 3 0,2-4-5 0,-2 4-219 0,2 0 0 16,-1-4 0-16,-1 1 0 0,2 3 0 0,5-8 0 0,-6 4 0 0,0-3 0 0,7 0 0 15,-1 0 0-15,-6-5 0 0,7 1 0 0,6 0 0 0,-8-4 0 0,8 1 0 16,-6-4 0-16,6 3 0 0,0-3 0 0,0-4 0 0,0 3 0 0,0-3 0 0,0 0 0 16,6 0 0-16,-6 0 0 0,8 0 0 0,-8 0 0 0,6 0 0 0,0 0 0 15,1-3 0-15,0 3 0 0,6 0 0 0,-7-4 0 0,7 4 0 0,-6-3 0 16,5 3 0-16,2-4 0 0,-8 0 0 0,7 4 0 0,0-4 0 0,0 0 0 0,1 0 0 16,-2 1 0-16,1-4 0 0,1 3 0 0,-2 0 0 0,-6-3 0 0,8 0-426 0,-1 0-460 15,-6-1 2-15,6 1 25 0,-1 0 39 0,2-1 37 0,-8 5 51 0,7-5 56 16,-6 1 81-16,6-1 84 0,-7 5 96 0,0-4 97 0,1 0 103 0,0-1 144 15</inkml:trace>
  <inkml:trace contextRef="#ctx0" brushRef="#br0" timeOffset="113812.31">20887 9572 0 0,'0'-7'165'15,"-7"3"160"-15,7 1 58 0,-6 3 54 0,6-4 46 0,-6 4 43 0,0 0 40 16,-2 4 27-16,8-1 24 0,-6 1 22 0,0 0 19 0,-1 3 20 0,7 4 18 16,-7-4-281-16,1 5-335 0,-1-1-35 0,7 0 8 0,-6-1-12 0,6 1-18 15,-6 0-12-15,6 4-13 0,0-4-1 0,0 0 2 0,0 3 3 0,0-3 5 0,0 0 2 16,0 0 3-16,6 1 5 0,-6-1 1 0,6-4 3 0,1 4 5 0,-1-4 5 0,-6 1 2 15,7-1 5-15,6-3 0 0,-7 3 6 0,2-4 0 0,-2 1-3 0,6 0-3 16,-5-1-2-16,6-3-2 0,-6 4-4 0,5-4-6 0,2-4-3 0,-8 4-3 16,7 0-1-16,0-3-4 0,0-1 0 0,1 0 1 0,-2 4 1 0,2-7 4 15,-2 4 7-15,1-1 9 0,1 0-6 0,-8 1-29 0,7-2 0 0,0 5 0 16,-7-3 0-16,1 0 0 0,0 3 0 0,-1 0 0 0,1 0 0 0,-1 0 0 0,0 3 0 16,-6 0 0-16,0 2 0 0,0 2 0 0,0 0 0 0,0 0 0 0,-6 4 0 15,6 0 0-15,-6 1 0 0,-1 2 0 0,1 1 0 0,-8 0 0 0,8 3 0 0,-7 0 0 16,0 4 0-16,0-4 0 0,0 4 0 0,0 0 0 0,-7-1 0 0,8 2 0 15,-8 3 0-15,0-4 0 0,7 0 0 0,-7 0 0 0,1 1 0 0,-1-5 0 16,2-1 0-16,-2 1 0 0,0 1-77 0,1-4-602 0,-1-1-93 0,7 1-80 0,-7-4 23 16,7 0 33-16,-6-3 49 0,5-2 52 0,2-1 67 0,-1-5 67 0,0 0 71 15,0-5 73-15,-1-1 94 0,8-2 96 0</inkml:trace>
  <inkml:trace contextRef="#ctx0" brushRef="#br0" timeOffset="114044.98">20653 10019 0 0,'13'-7'151'0,"-7"3"170"16,1-3 77-16,-7 3 73 0,6-3 69 0,7 3 65 0,-7 1 63 0,2 3 50 15,-2-4 43-15,0 0 41 0,1 4 36 0,6-3 35 0,0 3 30 0,-7 0-761 0,14 0-142 16,-14 3 0-16,14-3 0 0,-7 0 0 0,0 4 0 0,6-4 0 0,-5 4 0 16,5-4 0-16,1 3 0 0,-8 1 0 0,8 0 0 0,0-1 0 0,6 1 0 15,-7 0 0-15,1-1 0 0,-1 1 0 0,1-1 0 0,0 1 0 0,-1 0 0 0,1-1 0 16,0-3 0-16,-2 5 0 0,2-5 0 0,-1 3 0 0,-5-3 0 0,6 0 0 16,-8 0 0-16,8 0 0 0,-7 0 0 0,-1 0 0 0,2-3 0 0,-8 3 0 0,8 0 0 15,-8-5 0-15,7 5 0 0,-7-3 0 0,1-1 0 0,0 4 0 0,-1-4 0 16,0 4 0-16,-6-3-305 0,7 3-162 0,-7-4-81 0,0 4-122 0,0 0-115 15,0 0 25-15,0 0 45 0,0 0 49 0,0 0 50 0,-7 0 48 0,1 0 48 0,0 0 68 16,-1 4 70-16,0-1 67 0,-5 1 70 0,5 0 92 0,-6-1 129 0</inkml:trace>
  <inkml:trace contextRef="#ctx0" brushRef="#br0" timeOffset="114244.98">20907 10342 0 0,'-7'14'209'0,"1"-3"173"0,-1-3 74 0,0 3 66 15,7-4 59-15,-6-3 59 0,6 3 60 0,0-3 47 0,6-4 45 0,-6 3 37 0,7-3 32 16,0 0 30-16,-1-3-310 0,7 3-581 0,1-4 0 0,-2 4 0 0,-5-4 0 15,6 1 0-15,6-5 0 0,-5 5 0 0,-2-5 0 0,8 5 0 0,-1-5 0 16,1 1 0-16,0 0 0 0,-1 0 0 0,1-1 0 0,0 0 0 0,-2 2 0 0,2-6 0 16,-1 5 0-16,1 0 0 0,0-4 0 0,-1 3 0 0,-5 1 0 0,-2 0 0 15,2-1 0-15,-2 1 0 0,2 0 0 0,-8 3 0 0,1-4-204 0,-1 5-105 0,0 0-25 16,-6-5-26-16,7 4-29 0,-7 1-18 0,0 3-21 0,0-4-99 0,0 4-99 16,-7-3-5-16,7 3 13 0,-6-4 34 0,0 4 35 0,-1-3 66 0,1 3 68 15,-8-4 53-15,8 4 53 0,0 0 53 0,-8-4 55 0,8 0 55 0,-7 1 93 16</inkml:trace>
  <inkml:trace contextRef="#ctx0" brushRef="#br0" timeOffset="114445.87">21160 10140 0 0,'-6'0'165'0,"0"-4"174"0,0 1 81 16,6 3 61-16,-8 0 53 0,8-4 46 0,-6 4 43 0,6 0 41 16,0 0 42-16,-6 4 39 0,6-4 40 0,0 0 34 0,0 3 30 0,6 1-368 0,-6 0-481 15,0-1 0-15,6 5 0 0,-6-1 0 0,0-3 0 0,8 8 0 0,-8-6 0 0,6 6 0 16,-6-2 0-16,6 1 0 0,-6 3 0 0,6 1 0 0,1 0 0 0,0 3 0 16,-1 1 0-16,-6-1 0 0,7 1 0 0,-1 2 0 0,0 1 0 0,-6 0 0 0,8 1 0 15,-2-2 0-15,-6 5 0 0,6-4 0 0,-6 4 0 16,0-5 0-16,6 1 0 0,-6 4 0 0,0-8 0 0,0 5 0 0,0-5 0 0,-6 0 0 0,6 0 0 15,0 1 0-15,0-5 0 0,-6-3 0 0,0 0 0 0,6 1 0 0,-8-6 0 0,2-1 0 16,0-2-216-16,-1 1-168 0,1-4-47 0,-1-4-86 0,0 1-84 0,1-5-70 16,0-3-61-16,0 0 31 0,-2-4 47 0,2 1 47 0,-7-8 46 0,7 3 63 15,-1-6 63-15,-6 2 63 0,7-2 60 0,-1-4 66 0,0 3 68 0</inkml:trace>
  <inkml:trace contextRef="#ctx0" brushRef="#br0" timeOffset="114545.89">21018 10330 0 0,'-7'-11'76'0,"7"4"142"0,-7 0 53 0,7 7 42 0,-6 0 36 15,6 0 36-15,-6 7 33 0,-1 0 29 0,0 2 27 0,7 1 16 0,-6 1 13 0,-1 3 1 16,7-2-2-16,-6 2-223 0,6 5-263 0,-7-4-71 0,7 2-42 0,0-2-102 15,0 0-107-15,-6 3-96 0,12-3-83 0,-6 0-7 0,0-1 7 0,0-3 23 0,7 4 24 16,-7-8 34-16,6 1 34 0,1-1 46 0,-1 0 45 0,1-3 55 0,0-4 59 16</inkml:trace>
  <inkml:trace contextRef="#ctx0" brushRef="#br0" timeOffset="114662.23">21199 10525 0 0,'14'-4'184'0,"-2"4"179"16,2-3 83-16,-8 3 65 0,7 3 57 0,-6-3 43 0,0 0 38 0,-1 0 28 0,0 4 26 15,0 0 12-15,-6-1 2 0,8 1-2 0,-8-1-11 0,0 1-377 0,0 0-443 16,6-1-153-16,-6 1-110 0,0 0-177 0,0-1-173 0,6 1-7 0,-6 0 14 0,0 0 30 15,0-4 30-15,0 3 44 0,0-3 48 0,0 0 56 0,0 0 58 0,0 0 88 16,7 0 92-16,0-3 94 0,-7-1 137 0</inkml:trace>
  <inkml:trace contextRef="#ctx0" brushRef="#br0" timeOffset="115045.82">21753 10015 0 0,'0'0'206'0,"-6"4"163"0,6-4 57 0,0 4 47 0,0-1 40 16,0-3 43-16,6 5 41 0,-6-5 31 0,0 3 28 0,7-3 23 0,-7 0 23 16,6 3 23-16,1-3 21 0,-1 0-318 0,8 0-375 0,-8-3-29 0,0 3 19 15,8 0 1-15,-2-3-5 0,1-2-16 0,1 2-19 0,6-1-8 0,-8-3-10 0,8 0-7 0,-1 3-6 16,1-3-3-16,-1-1-3 0,1 1 0 0,0 0-1 0,-1-1 10 0,0 1 11 15,1 3 21-15,-7-3 21 0,7 3 21 0,-8 1 26 0,2-1 16 0,-1 4 18 16,-1 0 13-16,-4 4-121 0,4-1-2 0,-6 1 0 0,-6 3 0 0,7 4 0 16,-7-3 0-16,0 3 0 0,0 3 0 0,0 1 0 0,0-1 0 0,-7 0 0 15,7 6 0-15,-6-2 0 0,0 0 0 0,0 1 0 0,-2-1 0 0,2 4 0 0,0 1 0 16,-1-5 0-16,-6 3 0 0,6 1 0 0,1 0 0 0,0 0 0 0,-8-4 0 16,8 5 0-16,0-1 0 0,-8-5 0 0,8 6 0 0,-7-1 0 0,7-4 0 0,-8 4 0 15,8-4 0-15,-8 1 0 0,8-1 0 0,-7 0 0 0,7-3 0 0,-7 3 0 16,0-3 0-16,7-1 0 0,-8-3 0 0,1 0 0 0,7 1 0 0,-7-1 0 0,6-4 0 15,-5-3 0-15,-2-1 0 0,1-3-168 0,6 0-407 0,-6 0-108 0,7-3-74 16,-7-5-64-16,6 1 29 0,-5-9 45 0,-2 2 61 0,8 0 63 0,-7-8 60 0,6 0 58 16,-6-1 85-16,7-5 81 0,0 1 78 0,-2-2 77 0</inkml:trace>
  <inkml:trace contextRef="#ctx0" brushRef="#br0" timeOffset="115245.22">21793 9851 0 0,'12'-22'158'0,"2"4"173"15,-2-1 82-15,-5 1 68 0,6 4 65 0,-6 2 64 0,-1 1 64 0,0 0 54 0,2 4 51 16,-2-1 41-16,0 5 38 0,1 3 30 0,-7 3 17 0,6 1-905 0,-6 0 0 15,7 3 0-15,-7 0 0 0,0 4 0 0,6 1 0 0,-6-1 0 0,0 3 0 16,0 0 0-16,0 5 0 0,0-1 0 0,7 5 0 0,-7-2 0 0,-7 2 0 16,7 2 0-16,0 1 0 0,0 3 0 0,-6-3 0 0,6 0 0 0,-7 3 0 0,1-4 0 15,6 5 0-15,-7-5 0 0,1 1 0 0,0 0 0 0,-2-5 0 0,2 1 0 0,0 0 0 16,-1-3 0-16,0-1 0 0,1 0 0 0,-1-2 0 0,-5-2-419 0,5-3-90 16,0-1-151-16,1-2-159 0,-7-1 17 0,6-3 37 0,1 0 54 0,-1-4 54 15,-6-4 56-15,7 0 56 0,-1-3 72 0,-5-1 70 0,4-2 72 0,2-5 72 0,-7 1 78 16,7-9 125-16</inkml:trace>
  <inkml:trace contextRef="#ctx0" brushRef="#br0" timeOffset="115380.76">21682 9748 0 0,'6'-8'190'0,"-6"1"163"0,0 0 58 0,0 3 49 0,0 1 41 0,0-1 32 16,0 0 24-16,-6 4-24 0,6 0-40 0,-7 0-51 0,7 0-54 0,-6 0-81 16,6 0-90-16,-6 0-394 0,6 4-428 0,-8 0-22 0,8-1 32 0,-6 1 21 0,0 0 22 15,-1-1 30-15,7 1 37 0,-7 3 76 0,1-3 80 0,6 0 75 0,-6 4 77 16</inkml:trace>
  <inkml:trace contextRef="#ctx0" brushRef="#br0" timeOffset="115761.57">21623 9865 0 0,'6'8'136'0,"-6"-5"161"0,0 5 63 0,0-2 62 0,7 3 62 15,-7-2 51-15,0 0 48 0,-7 4 44 0,7-4 41 0,0 4 37 0,0 0 35 16,-6 0 30-16,6 0 30 0,0 4-259 0,-6-4-311 0,6 3-44 0,-7 5-79 16,7-4-107-16,0 3 0 0,-6 4 0 0,6 0 0 0,0 0 0 0,0 0 0 15,-7 1 0-15,7 2 0 0,0-3 0 0,-7 3 0 0,7 1 0 0,0-4 0 0,0 4 0 0,-6-4 0 16,6-1 0-16,0 1 0 0,-6-3 0 0,6 2 0 0,-7-6 0 0,7 3 0 15,-7-2 0-15,1-2 0 0,6 1 0 0,-6-4 0 0,-1 0 0 0,0-4 0 16,1 4 0-16,-1-4 0 0,1 0 0 0,0-3 0 0,-2 4 0 0,2-5 0 16,0 1 0-16,0-1 0 0,-1-3 0 0,0 4 0 0,1-4 0 0,-1 4-36 0,1-4-42 15,0 0 6-15,-2 0 7 0,8 0 8 0,-6 0 11 0,6 0 10 0,0 0 16 0,0 0 16 16,0 0 15-16,0 0 18 0,0 0 14 0,0 0 19 0,0 0 18 0,0 0 17 16,0-4-5-16,6 4-92 0,-6 0 0 0,8 0 0 0,-8 0 0 0,6 0 0 15,0 0 0-15,1-4 0 0,-1 4 0 0,1 0 0 0,0 0 0 0,-1 0 0 16,6 0 0-16,-4 0 0 0,4 0 0 0,1 0 0 0,-6 4 0 0,12-4 0 15,-5 0 0-15,-2 4 0 0,2-1 0 0,5 1 0 0,1 0 0 0,-8 2 0 0,8-2 0 16,6 4 0-16,-7 0 0 0,1-1 0 0,0 4 0 0,6-4 0 0,-7 4 0 0,7-4 0 16,-6 4 0-16,7-3 0 0,-8 3 0 0,7 0 0 0,-6-4 0 0,5 4 0 15,1-4 0-15,-6 5 0 0,0-6 0 0,5 2 0 0,-5-4 0 0,0 3 0 16,-1-3 0-16,1 3 0 0,0-3 0 0,-8-4 0 0,1 3 0 0,7 1 0 16,-8-4 0-16,-4 4 0 0,4-4 0 0,-6 0 0 0,8 0 0 0,-8 0 0 0,-6 0-209 15,7 0-555-15,-1 0-53 0,-6 0-32 0,0 0 31 0,0 0 38 0,0 0 51 16,0 0 53-16,0 0 66 0,0 0 65 0,0 0 72 0,0 0 74 0,-6 0 99 0,6 0 108 15</inkml:trace>
  <inkml:trace contextRef="#ctx0" brushRef="#br0" timeOffset="119978.18">13618 13023 0 0,'0'-7'198'0,"0"0"158"0,0-1 72 0,0 1 62 0,0 3 53 0,0-3 54 0,0 3 52 16,0 1 42-16,0-1 34 0,0 0 28 0,-6 4 25 0,6-3 21 0,0 3 20 15,0 0-454-15,-6 0-365 0,6 3 0 0,0-3 0 0,-6 4 0 0,6-4 0 16,0 4 0-16,-8 3 0 0,8-3 0 0,-6 3 0 0,6 0 0 0,-6 1 0 0,6 2 0 15,0-2 0-15,-7 6 0 0,7-2 0 0,0-1 0 0,-6 3 0 0,6 1 0 16,0 0 0-16,0-1 0 0,0 1 0 0,0-1 0 0,0-3 0 0,0 4 0 0,6 0 0 16,-6 0 0-16,7-4 0 0,-1 3 0 0,0-3 0 0,2 0 0 0,-2 0 0 15,0 1 0-15,0-2 0 0,2 5 0 0,4-8 0 0,-5 4 0 0,6-1 0 16,0 2 0-16,0-1 0 0,-6-3 0 0,5 2 0 0,2 1 0 0,-1-3 0 0,-1-1 0 16,2 4 0-16,-2-4 0 0,2 1 0 0,-1-1 0 0,-1-3 0 0,-4 3 0 15,4 0 0-15,-6 0 0 0,8-3 0 0,-8 3 0 0,1 1 0 0,-1-2 0 0,1 3 0 16,0-2 0-16,-1 4 0 0,0-4 0 0,-6 4 0 0,0 0 0 0,0 0 0 15,0 4 0-15,0-4 0 0,0 3 0 0,-6 1 0 0,6 1 0 0,-6-2 0 16,-1 0 0-16,-6 1 0 0,6-1 0 0,1 1 0 0,-8 0 0 0,2-1 0 0,-2 1 0 16,2-4 0-16,-1 0 0 0,-1 1 0 0,-4-5 0 0,-2 0 0 0,7 0 0 15,-7-3 0-15,0-1 0 0,1-3 0 0,-1 0 0 0,0-3-41 0,2-1-590 0,-2-3-146 16,-7 0-37-16,15 0-18 0,-8-9 33 0,1 5 42 0,5-3 61 0,2-5 61 16,-2 1 67-16,2 0 66 0,-2-4 88 0,8 0 85 0,-7 0 89 0,7 0 93 0</inkml:trace>
  <inkml:trace contextRef="#ctx0" brushRef="#br0" timeOffset="120145.06">13527 13170 0 0,'8'-4'225'0,"-2"4"178"0,0-4 77 0,0 4 63 0,-6 0 55 0,7 0 56 15,0 0 58-15,-7 0 47 0,6 0 45 0,1 0 36 0,-7 0 33 0,0 0 28 16,6 4-502-16,0-4-399 0,2 0 0 0,-8 0 0 0,6 0 0 0,0 0 0 0,0 0 0 16,2 0 0-16,-2 0 0 0,7 0 0 0,-7-4 0 0,8 4 0 0,-2-3 0 15,2-1 0-15,-2 0 0 0,2 1 0 0,-1-5 0 0,7 1 0 0,-2 0 0 16,-4 0-164-16,5-4-663 0,1 3-29 0,0-3-1 0,-1 0 31 0,7 1 35 0,-6-5 52 15,-1 3 53-15,1 1 71 0,-1-3 76 0,0 3 73 0,1 4 77 0,-1-4 108 16,1 3 126-16</inkml:trace>
  <inkml:trace contextRef="#ctx0" brushRef="#br0" timeOffset="120495.67">14231 13108 0 0,'0'3'206'15,"0"5"169"-15,-6-1 64 0,6-3 52 0,0 3 44 0,-7-4 44 0,7 2 47 16,0-2 33-16,0-3 32 0,0 3 28 0,7-3 27 0,-7 0 23 0,6 4 23 15,-6-4-320-15,6 0-381 0,1 0-90 0,0-4-1 0,-1 4 0 0,7-3 0 0,-6 0 0 16,6-2 0-16,-7-2 0 0,7 4 0 0,0-1 0 0,1-3-33 0,-8 3-61 16,7 0-12-16,0 1-3 0,0-1-6 0,-1 0-5 0,-4 1-8 0,4-1 0 15,-5 4 1-15,6 0 6 0,-7 4 7 0,1-4 14 0,-1 7 14 0,1-3 27 0,-7 7 33 16,0-4 24-16,0 7 25 0,0 1 12 0,0 0 15 0,0-1 18 0,-7 9 17 16,1-5 23-16,6 4 25 0,-13 0 32 0,7 4 33 0,-1-5 19 0,0 5 16 15,-5 0-80-15,4-1-153 0,-4 1 0 0,5 0 0 0,1-5 0 0,-7 5 0 0,6-4 0 16,1 0 0-16,0-4 0 0,-2 4 0 0,2-7 0 0,0 3 0 0,-1-3 0 0,7-4 0 15,-6 0 0-15,6 0 0 0,0 0 0 0,0-4 0 0,0-3 0 0,0 3 0 16,0-3 0-16,6 0 0 0,-6-1 0 0,7-3 0 0,-1 4 0 0,0-4 0 16,2 0 0-16,-2 0 0 0,0 0 0 0,1 0 0 0,-1-4 0 0,7 4 0 15,-6 0 0-15,5-3 0 0,2-1 0 0,-8 4 0 0,8-4 0 0,-2 1 0 0,1-1 0 16,1-3 0-16,-2 3 0 0,2 1 0 0,-2-5 0 0,-5 4 0 0,6-3 0 16,0 4-575-16,1-5-338 0,-2 1 25 0,1 3 31 0,-6-2 38 0,6-3 41 0,-1 2 46 15,2 0 58-15,-8-1 66 0,8 1 93 0,-2 0 98 0,-5-1 127 0,6 1 165 16</inkml:trace>
  <inkml:trace contextRef="#ctx0" brushRef="#br0" timeOffset="120944.42">14863 13280 0 0,'0'-3'206'0,"0"3"171"0,0 0 72 0,0 0 58 0,0 0 52 0,0 0 58 16,6 3 64-16,-6-3 47 0,0 3 46 0,7 1 38 0,-7 0 31 0,6 0 31 16,-6-1-110-16,7 4-764 0,0 0 0 0,-1 1 0 0,0 0 0 0,0-2 0 0,8 6 0 15,-8-5 0-15,7 4 0 0,-6 0 0 0,6 0 0 0,0 0 0 0,0 0 0 16,0 0 0-16,0 0 0 0,6-4 0 0,-5 4 0 0,-2 0 0 0,2-4 0 15,-1 1 0-15,6-2 0 0,-6 3 0 0,1-2 0 0,-8 0 0 0,7-3 0 16,0 3-41-16,-6-3-296 0,5 0-33 0,-6-1-32 0,2 1-78 0,-2 0-83 0,-6-4-77 16,6 3-72-16,-6-3 30 0,0 0 43 0,0 0 46 0,0 0 43 0,0 0 61 15,-6-3 60-15,6-5 54 0,-6 5 53 0,6-8 60 0,-8 3 61 0</inkml:trace>
  <inkml:trace contextRef="#ctx0" brushRef="#br0" timeOffset="121094.94">15149 13173 0 0,'0'-7'239'0,"7"3"191"0,-7 1 96 0,-7 3 78 0,7 0 69 0,0 0 52 0,-6 0 46 15,6 3 37-15,-6 1 35 0,-2 3 30 0,2 0 30 0,0 1-107 0,-1 4-796 16,1 2 0-16,-7 1 0 0,0-4 0 0,7 3 0 0,-8 1 0 0,1 3 0 16,0-3 0-16,0 3 0 0,0 1 0 0,0-1 0 0,0 0 0 0,0 0 0 15,0 4 0-15,6-3 0 0,-6-5 0 0,1 4 0 0,-2-4 0 0,2 2-166 0,5-5-634 16,-6 4-81-16,6-4 16 0,1-4 32 0,0 0 38 0,-2-3 42 0,2-1 55 16,0-3 60-16,0-3 83 0,6-1 84 0,-8-3 104 0,2 0 107 0</inkml:trace>
  <inkml:trace contextRef="#ctx0" brushRef="#br0" timeOffset="121678.31">15605 13126 0 0,'0'-4'174'0,"-6"-3"170"0,-1 3 75 0,7-3 57 0,-7 3 50 15,7-3 47-15,0 3 44 0,-6-3 37 0,6 3 34 0,0-3 30 0,0 0 26 16,0-1 27-16,0 5 25 0,6-4-294 0,-6-1-351 0,0 4-113 0,7-3-38 16,0 3 0-16,-1-3 0 0,1 3 0 0,-1 1 0 0,0-1 0 0,2 0 0 0,4 1 0 15,-5-1 0-15,6 4 0 0,-7 0 0 0,7 0 0 0,-6 0 0 0,6 0 0 16,0 4 0-16,-6-1-15 0,5 5-32 0,-5-1 3 0,-1 0 1 0,1 4 6 15,0 1 3-15,-1-2 4 0,0 9 3 0,2-5 7 0,-8 5 6 0,0-1 5 0,6 1 6 16,-12 2 9-16,6 1 14 0,0 0 15 0,-8 3 18 0,2-2 19 0,0 2 20 16,-1 1-47-16,0-1-45 0,1 2 0 0,-1-6 0 0,-5 5 0 0,5-4 0 15,-6 0 0-15,7 0 0 0,-1-4 0 0,-6 1 0 0,6-1 0 0,1-3 0 0,0-1 0 0,-1 1 0 16,0-4 0-16,1 0 0 0,0-4 0 0,6 0 0 0,-8 2 0 0,8-6 0 16,0 0 0-16,0 1 0 0,0 0 0 0,0-4 0 0,0 3 0 0,0-3 0 15,8 4 0-15,-8-4 0 0,6 0 0 0,0 0 0 0,1 0 0 0,6 0 0 16,-7 0 0-16,1 0 0 0,6 0 0 0,0 0 0 0,0-4 0 0,0 4 0 15,6-3 0-15,-5-1 0 0,6-3 0 0,-2 4 0 0,-4-6 0 0,5 2 0 0,1-4 0 16,0 4-526-16,-1-4-290 0,7 0-54 0,-6 0 20 0,-1-4 34 0,1 4 43 0,-1 0 46 16,0-3 62-16,1 3 68 0,-7-4 78 0,0 3 80 0,0 2 114 0,0-1 113 15</inkml:trace>
  <inkml:trace contextRef="#ctx0" brushRef="#br0" timeOffset="121895.32">16107 12782 0 0,'0'-11'230'0,"0"-1"176"16,0 5 74-16,0-1 67 0,0 1 61 0,-7 4 58 0,7-4 58 0,0 7 43 16,0-4 41-16,0 0 34 0,-6 4 34 0,6 0 28 0,0 0-571 0,0 0-333 0,0 4 0 15,0 3 0-15,0-3 0 0,-7 3 0 0,7 4 0 0,7-4 0 0,-7 5 0 16,0 2 0-16,0 1 0 0,0 0 0 0,0-1 0 0,0 4 0 0,6 4 0 16,-6-3 0-16,0 2 0 0,0 2 0 0,0-1 0 0,7 0 0 0,-7 3 0 0,0-7 0 15,0 4 0-15,0 1-23 0,0-5-486 0,0 4-168 0,0-7-167 0,0 3 9 16,0-4 36-16,0-3 52 0,0 4 55 0,0-8 58 0,0 1 60 0,0 0 61 15,0-8 63-15,0 0 87 0,0 0 87 0,6-4 84 0,-6-4 129 0</inkml:trace>
  <inkml:trace contextRef="#ctx0" brushRef="#br0" timeOffset="122161.64">16283 12891 0 0,'6'4'188'0,"0"1"175"0,1 1 79 16,-7 2 69-16,7-1 59 0,-7 0 61 0,0 0 62 0,6 4 45 0,-6 0 43 15,7-3 33-15,-7 3 32 0,0-4 25 0,6 0-128 0,1 4-743 0,-1-3 0 16,-6-1 0-16,7 0 0 0,-1 0 0 0,0 1 0 0,2 0 0 0,-8-1 0 0,6-4 0 15,0 1 0-15,1 4 0 0,-1-8 0 0,1 3 0 0,-1-3 0 0,1 0 0 16,-1 0 0-16,0-3 0 0,2 3 0 0,4-8 0 0,-5 1 0 0,-7 0 0 0,7-1 0 16,-1-3 0-16,0 0 0 0,1-4 0 0,-7 4 0 0,6-3 0 0,1-1 0 15,-7 0 0-15,0 1 0 0,0-1 0 0,7 4 0 0,-14-4 0 0,7 4 0 16,0 0 0-16,0 0 0 0,-7 0 0 0,7 4 0 0,-6 0 0 0,-1 3 0 0,7 1 0 16,-6-1 0-16,0 0 0 0,-1 4 0 0,-6 0 0 0,7 0 0 0,-2 4 0 15,-4 0 0-15,5-1 0 0,-6 4 0 0,7-3 0 0,-7 3 0 0,7 1 0 0,-8-1 0 16,8 4 0-16,-7-4 0 0,6 4-5 0,-6 1-720 0,7-1-74 0,-1-4-60 15,0 4 24-15,1 0 33 0,0-4 48 0,-1 4 49 0,7-4 68 0,-7 1 69 16,7-1 72-16,0-3 74 0,0-1 108 0,0 1 107 0</inkml:trace>
  <inkml:trace contextRef="#ctx0" brushRef="#br0" timeOffset="122461.68">16778 13210 0 0,'0'4'207'16,"0"0"176"-16,0-1 79 0,6 1 60 0,-6 0 54 0,0-1 53 0,6 0 54 0,-6 2 48 15,8-2 44-15,-2 4 40 0,-6-3 34 0,6 3 31 0,0-3-201 0,1 3-679 16,0 1 0-16,6-5 0 0,-7 5 0 0,0-1 0 0,8 0 0 0,-8 0 0 0,8 1 0 15,-8 0 0-15,7-2 0 0,0 2 0 0,-6 0 0 0,5-1 0 0,2 0 0 16,-8 0 0-16,7 1 0 0,-7-1 0 0,1 0 0 0,6-3 0 0,-7 3 0 16,0 1-83-16,2-5-400 0,-8 5-168 0,6-4-173 0,-6-1 6 0,6 1 30 0,-6-1 47 15,7 1 47-15,-7-4 58 0,0 0 60 0,0 0 59 0,0 0 60 0,0 0 89 16,0 0 86-16,-7 0 82 0,7-4 127 0</inkml:trace>
  <inkml:trace contextRef="#ctx0" brushRef="#br0" timeOffset="122611.34">17025 13137 3 0,'0'-7'297'0,"0"3"170"0,0 4 98 16,0 0 71-16,-6 0 57 0,-2 7 47 0,2-3 37 0,0 7 37 0,0 0 32 16,-8 0 28-16,8 3 28 0,-7 2-325 0,-7 2-577 0,8-1 0 0,-8 6 0 0,7-1 0 15,-7 0 0-15,8-1 0 0,-8 2 0 0,7-1 0 0,-1-4 0 0,-4 4 0 16,4 0 0-16,1-4 0 0,0 0 0 0,0 1-38 0,0-1-636 0,0-3-96 0,0 0-83 16,6-4 20-16,1-1 34 0,-1 1 46 0,1-7 48 0,0 3 69 0,-1-3 70 15,7-4 70-15,0-4 74 0,-7 1 98 0,7-1 101 0</inkml:trace>
  <inkml:trace contextRef="#ctx0" brushRef="#br0" timeOffset="123062.32">17526 12965 0 0,'-6'-11'192'0,"6"3"180"0,0 1 85 0,-6 0 68 0,6 0 58 0,0-1 48 16,-7 5 40-16,7-2 38 0,0 2 34 0,0 0 36 0,0 3 33 0,0 0 31 15,-7 0 31-15,7 3-874 0,0 0 0 0,0 5 0 0,0 0 0 0,0-1 0 0,0 0 0 16,0 4 0-16,0 0 0 0,0 4 0 0,7-1 0 0,-7 1 0 0,7-1 0 15,-1 1 0-15,0 4 0 0,1-1 0 0,0 0 0 0,-1-3 0 0,7 3 0 0,0 0 0 16,0 1 0-16,-7-5 0 0,8 5 0 0,5-4 0 0,-6-1 0 16,0 0 0-16,1 1 0 0,-2 0 0 0,2-3 0 0,-2-2 0 0,1 1 0 0,1 0 0 15,-2-4 0-15,2 0 0 0,-8 0 0 0,7 2 0 0,-7-2 0 0,8 0 0 0,-8-3 0 16,0 3 0-16,2 0 0 0,-8-3 0 0,6 3 0 0,-6-3 0 0,0 3 0 16,0 1 0-16,0-1 0 0,0 4 0 0,-6-3 0 0,-2 2 0 0,2 1 0 15,0 0 0-15,-1 4 0 0,-6-4 0 0,0 4 0 0,0-1 0 0,0 1 0 0,0-4 0 16,0 3 0-16,-6 1 0 0,5-4 0 0,-6 0 0 0,1 0 0 0,0 0 0 15,0-3 0-15,-1-5 0 0,0 1 0 0,1 0 0 0,-1-4 0 0,0-4-315 0,1 0-326 16,6 1-102-16,-6-5-93 0,-1-3 21 0,7 0 36 0,0-4 54 0,0-3 55 16,-1 4 64-16,2-8 64 0,-1 3 74 0,6-7 73 0,-6 4 84 0,7 1 85 0,6-5 108 15,-7 0 117-15</inkml:trace>
  <inkml:trace contextRef="#ctx0" brushRef="#br0" timeOffset="123194.41">17455 13005 0 0,'13'-11'179'0,"-6"4"178"0,5 3 81 0,1-3 77 0,-6 3 71 16,0 0 60-16,-1 1 58 0,0-1 41 0,1 4 40 0,0-4 34 0,-1 4 29 15,-6 0 29-15,7 0-185 0,-1-3-692 0,0 3 0 0,-6 0 0 0,7 0 0 0,6 0 0 16,-7 0 0-16,2 0 0 0,4 0 0 0,1-4 0 0,-6 0 0 0,12 4 0 16,-5-7 0-16,-2 3-577 0,2-3-269 0,5 0-6 0,-6 0 26 0,6-4 29 0,1 3 37 15,-7-3 48-15,7 4 55 0,0-4 72 0,-8 3 73 0,8 1 85 0,-7-4 90 16,-1 7 110-16,8-3 151 0</inkml:trace>
  <inkml:trace contextRef="#ctx0" brushRef="#br0" timeOffset="123561.56">18086 12943 0 0,'-6'3'191'0,"6"-3"179"0,0 0 83 15,-6 4 66-15,6-4 59 0,0 0 42 0,0 0 35 0,0 0 33 0,6-4 28 0,-6 4 27 16,6-3 25-16,-6 3 24 0,8-4 20 0,-2 4-526 0,0-4-286 0,7 1 0 16,-6 3 0-16,6-4 0 0,-7 1 0 0,8 3 0 0,-2-4 0 0,2 4 0 0,-2-4 0 15,1 1 0-15,7 3 0 0,-8-5-36 0,2 5-57 0,-1 0 0 0,0-3 1 16,0 6 7-16,0-3 9 0,0 0 11 0,0 5 10 0,-6-2 18 0,-1 5 15 15,1-1 20-15,-1 0 20 0,0 4 17 0,-6 0 20 0,0 4 16 0,-6-1 16 16,6 5 11-16,-6-1 10 0,-1 5 5 0,1-2-42 0,-1 1-71 0,-6 4 0 0,0 0 0 16,0-1 0-16,0 1 0 0,0 3 0 0,0-4 0 0,-1 5 0 0,2-5 0 15,-1 4 0-15,0-2 0 0,0-6 0 0,-1 5 0 0,2-4 0 0,-1-4 0 0,6 0 0 16,-6 1 0-16,7-4 0 0,-1-1 0 0,0-3 0 0,1 0 0 0,6-3 0 16,-6-1 0-16,6 0 0 0,0-3 0 0,0-1 0 0,0 1 0 0,0-4 0 0,6 4 0 15,-6-4 0-15,6 3 0 0,1-3 0 0,0 0 0 0,-1 0 0 0,1 0 0 16,6 0 0-16,-6 0 0 0,5 0 0 0,2-3 0 0,-2 3 0 0,1-4 0 15,1 0 0-15,-2 1 0 0,8-5 0 0,-7 5 0 0,7-4 0 0,-8-1 0 0,8 5 0 16,-7-8 0-16,0 3 0 0,6 1 0 0,-5-4 0 0,-2 4-317 0,-4-2-566 16,4 0-3-16,1 0 26 0,-6 6 36 0,6-4 38 0,-7 3 49 0,0 1 53 15,2-5 77-15,-2 5 82 0,0 3 90 0,-6-4 93 0,7 1 113 0,-7 3 153 0</inkml:trace>
  <inkml:trace contextRef="#ctx0" brushRef="#br0" timeOffset="125811.25">13215 14225 0 0,'6'-4'86'0,"1"1"150"0,0 3 62 0,-1 0 53 0,0-4 49 0,-6 4 56 16,8 0 57-16,-2 0 43 0,-6 0 42 0,6 0 34 0,1 0 33 0,-1 0 36 15,1 4 35-15,-1-4-201 0,-6 0-248 0,7 0-32 0,-1 0-4 0,0 0-8 0,2 0-15 16,4 0-64-16,-5 3-164 0,6-3 0 0,-7 0 0 0,7 0 0 0,1 0 0 16,-8 0 0-16,7 0 0 0,6 0 0 0,-6 0 0 0,1 0 0 0,5 0 0 15,0 0 0-15,-5 0 0 0,5 0 0 0,1 0 0 0,6-3 0 0,-7 3 0 16,1 0 0-16,6-4 0 0,0 4 0 0,0-4 0 0,-7 4 0 0,8-3 0 0,-1 3 0 15,6-4 0-15,-5 1 0 0,-1-2 0 0,6 5 0 0,-7-3 0 0,8 0 0 16,0-2 0-16,-7 1 0 0,6 1 0 0,2-1 0 0,-2 4 0 0,1-3 0 0,-1-1 0 16,7 1 0-16,-6-1 0 0,5 0 0 0,-5 1 0 0,7-1 0 0,-8 4 0 15,7-3 0-15,0-1 0 0,0 0 0 0,0 0 0 0,-6 4 0 0,6-3 0 16,-1-1 0-16,2 0 0 0,-1 4 0 0,0-3 0 0,0 3 0 0,-7-4 0 0,8 4 0 16,-1-4 0-16,0 4 0 0,-7-3 0 0,8 3 0 0,-1 0 0 0,-7 0 0 15,7 0 0-15,0 0 0 0,-7-4 0 0,8 4 0 0,-7 0 0 0,6 0 0 0,-7 0 0 16,7 0 0-16,-7 0 0 0,2 0 0 0,5 0 0 0,-7 0 0 0,7 0 0 15,-7 0 0-15,7 0 0 0,1 0 0 0,-7-4 0 0,5 4 0 0,1 0 0 16,-6 0 0-16,7 0 0 0,-2 0 0 0,1 0 0 0,0 0 0 0,1 4 0 0,-1-4 0 16,-1 0 0-16,-5 0 0 0,7 4 0 0,-1-4 0 0,-1 3 0 0,1-3 0 15,1 4 0-15,-8 0 0 0,7-1 0 0,0-3 0 0,1 4 0 0,-8 0 0 0,7-1 0 16,-6 1 0-16,6 0 0 0,-1 0 0 0,-4-1 0 0,5 1 0 0,-7-1 0 16,1 1 0-16,5-4 0 0,-5 4 0 0,7-4 0 0,-8 3 0 0,1-3 0 15,-1 4 0-15,1-4 0 0,6 0 0 0,-13 0 0 0,6 0 0 0,1 0 0 0,-1-4 0 16,1 4 0-16,-7 0 0 0,7 0 0 0,-7 0 0 0,0-3 0 0,0 3 0 0,-1 0 0 15,2 0 0-15,-1 0 0 0,0 0 0 0,-6 3 0 0,5-3 0 0,-5 0 0 16,0 4 0-16,-1-4 0 0,1 3 0 0,0-3 0 0,-1 4 0 0,-6-1 0 16,6 1 0-16,1-4 0 0,-7 5 0 0,6-2 0 0,-6 0 0 0,1-3 0 15,-2 5 0-15,8-2 0 0,-7-3 0 0,0 4 0 0,0-4 0 0,1 3 0 16,-2-3 0-16,1 4 0 0,0-4 0 0,-6 0 0 0,5 4 0 0,2-4 0 0,-2 0 0 0,2 0 0 16,-8 0 0-16,7 0 0 0,1 0 0 0,-8 0 0 0,6 0 0 0,-4 0 0 15,4 0 0-15,1 0 0 0,-6 0 0 0,6 0 0 0,-7 0 0 0,8 0 0 16,-8 0 0-16,7 0 0 0,-6 0 0 0,6 3 0 0,-1-3 0 0,-4 0 0 15,4 0 0-15,1 0 0 0,0 0 0 0,0 4 0 0,-6-4 0 0,6 0 0 0,-1 0 0 0,8 0 0 16,-7 0 0-16,1 0 0 0,-2 0 0 0,2 0 0 0,5-4 0 0,-6 4 0 16,0 0 0-16,7-3 0 0,-8 3 0 0,2 0 0 0,-1 0 0 0,6-4 0 15,-6 4 0-15,1-4 0 0,-2 4 0 0,1 0 0 0,0-3 0 0,0 3 0 16,1 0 0-16,-2 0 0 0,2 0 0 0,-8 0 0 0,7 0 0 0,0 3 0 16,-6-3 0-16,5 4 0 0,-5-4 0 0,6 4 0 0,-6-4 0 0,-1 0 0 0,7 3 0 0,-6 1 0 15,-1-4 0-15,0 4 0 0,2-1 0 0,-2-3 0 0,0 0 0 0,1 4 0 16,6-4 0-16,-7 4 0 0,1-4 0 0,-1 0 0 0,0 0 0 0,2 0 0 15,-2 0 0-15,0 0 0 0,-6 0 0 0,7 0 0 0,0 0 0 0,-1-4 0 16,-6 4 0-16,6 0 0 0,-6-4 0 0,7 4-827 0,-7 0-38 0,0 0 6 16,0 0 31-16,0 0 36 0,-7 0 44 0,1 4 48 0,0 0 66 0,-1-1 69 0,-6 1 73 0,7 3 78 15,-14-3 113-15,7 3 135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32:4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16237 8554 0 0,'-13'0'6'0,"-1"3"26"0,8-3 7 0,-6 4 5 0,5-4 5 16,-6 4 0-16,6 0 0 0,-5-1 3 0,-2 1 2 0,8-1 1 0,-7 1 0 16,0-4-34-16,6 4-37 0,-6-1-4 0,6 1 1 0,-5 0 3 0,-2-4 0 0,8 3-1 15,-7-3-2-15,7 3 2 0,-8-3 2 0,8 0-1 0,-7 0-1 16,6 0 1-16,-5 0 0 0,5-3 0 0,-6 3-1 0,6 0-4 0,1-3-1 0,-8 3-3 0,8-4 0 16,0 0-3-16,0 4 1 0,-1-3-1 0,0-1 2 0,1 0 3 0,-1 4 5 15</inkml:trace>
  <inkml:trace contextRef="#ctx0" brushRef="#br0" timeOffset="5999.71">7887 9847 0 0,'0'0'145'15,"0"-4"167"-15,0 1 75 0,0 3 54 0,-6 0 45 0,6-4 37 0,0 4 34 16,-6 0 24-16,6 0 22 0,0 0 14 0,0 0 11 0,-7 0 6 0,7 0 3 0,-7 0-277 16,7 0-327-16,0 0-62 0,-6 0-25 0,6 0-8 0,0 0-8 0,0 0 2 15,0 0 5-15,0 0 15 0,6 4 14 0,-6-4 19 0,7 0 15 0,0 0 16 16,-1 0 18-16,0 3 11 0,1-3 14 0,6 0 5 0,-6 4 11 0,6-4 0 16,0 4-3-16,7-4-9 0,-8 4-7 0,8-4-14 0,-1 3-13 0,1-3-11 0,0 4-5 15,-1-4-5-15,7 3-5 0,-6-3 1 0,5 0 0 0,-5 4-2 0,6-4 0 16,-6 0-1-16,5 4 2 0,-5-4-1 0,6 0 2 0,1 0 1 0,-9 0 2 15,2 0 1-15,7 0 0 0,-7 0 0 0,-2 0 3 0,9 0-3 0,-7 0-1 16,-2 0-1-16,2 3 2 0,0-3-1 0,-1 0 2 0,1 0-1 0,-1 0-2 0,1 0-1 16,0 4-1-16,-1-4 0 0,1 0-2 0,-8 4 1 0,8-4-3 0,0 0 2 15,-1 3 1-15,1-3-1 0,-8 3 3 0,8-3-2 0,0 4-1 0,-7-4 1 16,7 0 2-16,-1 5 0 0,-6-5 3 0,6 3-1 0,1 1 1 0,-7-4 2 0,7 0-1 16,-8 4 0-16,8-4 1 0,-6 3 0 0,5-3-2 0,-6 4 2 0,6-4-2 15,-5 0-1-15,5 4 1 0,-6-4 0 0,6 0-3 0,1 3-2 0,-7-3-1 16,0 0 0-16,6 0 1 0,1 0 1 0,-6 0-2 0,4 4 1 0,-4-4 1 15,5 0-2-15,-5 0 2 0,4 0 1 0,-4 3 0 0,5-3 1 0,-5 0 0 16,5 0-1-16,-6 4 2 0,6-4 1 0,-5 0-2 0,6 0 1 0,-2 4-1 0,-4-4 1 16,5 0 0-16,-5 0 0 0,4 0-2 0,-4 3-2 0,5-3 0 0,-5 0 0 0,4 0-1 15,-4 0 1-15,-1 0-5 0,7 0 4 0,-8-3-1 0,2 3 0 0,-2 0-2 16,2 0 0-16,-1-4 1 0,-1 4 0 0,2 0 0 0,-2-4 0 0,2 4-2 16,-1-3 0-16,0 3-2 0,-7-4 1 0,7 4 1 0,1 0-1 0,-2-3-2 15,1 3-1-15,-6 0 1 0,6-4-2 0,-1 4 2 0,2 0-1 0,-1 0 0 16,0 0 0-16,-6 0 3 0,5 0-1 0,2 0 1 0,-2 0 2 0,-5 0-2 0,6 0 3 0,0 4 2 15,-7-4 0-15,8 0 1 0,-8 0 1 0,8 3-1 0,-2-3 5 0,-5 4 0 16,6-4 2-16,-7 0 0 0,7 3-1 0,1-3 1 0,-2 0 2 0,-5 4-2 16,6-4 0-16,0 0 1 0,0 0-1 0,-6 4-1 0,5-4 1 0,2 0-1 15,-2 0-1-15,1 0-3 0,1 0-1 0,-2 0-2 0,2 0-1 0,-2 0-1 16,8-4-1-16,-7 4 0 0,1 0-2 0,5 0 1 0,-6 0-2 0,0 0-1 16,7 0-2-16,-8 0 2 0,8 4 0 0,-1-4 3 0,-5 0-2 0,6 3 0 15,-2-3 1-15,-4 4 1 0,5-4-2 0,1 4-1 0,-8-1 1 0,8-3-1 0,0 4 2 16,-1 0 1-16,-5-1-3 0,5 1-1 0,1 0 1 0,-2-4-1 0,2 3 1 0,-6 1-2 15,5 0 5-15,1-4 3 0,-1 0 2 0,-6 3-1 0,6-3 5 0,1 0 0 16,-6 0 1-16,5 0 4 0,1 0-1 0,-8 0 2 0,8 0 0 0,-7-3-3 16,7 3 1-16,-8-4 1 0,2 4-2 0,5-4-2 0,-6 4 0 0,6-3 2 15,-5-1-2-15,6 4-2 0,-8-4-2 0,1 1-2 0,7 3 0 0,0-4-4 0,-8 4 4 16,1 0-1-16,7-4-1 0,-7 4 0 0,6 0-1 0,-5 0-1 0,5 0 0 16,-6 0-2-16,6 0 1 0,-5 0 1 0,-2 0 1 0,8 0-2 0,-7 0 2 15,1 4-1-15,5-4 0 0,-6 0-1 0,0 0-1 0,0 0 1 0,6 0-3 16,-5 0 0-16,-2 0 1 0,1 0 1 0,7-4-4 0,-6 4 1 0,-2 0-2 0,1 0 0 15,0-3 1-15,0 3 2 0,7-4 2 0,-8 4 1 0,2 0 2 0,-1-4 2 16,0 4 1-16,0 0 1 0,-1-3 3 0,2 3 0 0,5 0 0 0,-5-4 2 16,-2 4 2-16,2 0 1 0,-2 0-2 0,2 0 1 0,5 0-3 0,-6 0 0 0,0 0 1 15,0 0-1-15,0 0 0 0,0 0-1 0,1 0-1 0,-2 0 0 0,2 0 1 16,-2 0-3-16,1 0 0 0,1 0-2 0,-2 0-1 0,8 0 0 0,-14 0 0 16,8 0 2-16,5 0-4 0,-6-4 0 0,0 4-1 0,0 0 1 0,0 0-2 15,0 0 0-15,0 0-1 0,0-3 0 0,1 3 1 0,-8 0 0 0,13 0 1 0,-12 0 2 16,6 0-2-16,-1 0 0 0,2 0-3 0,-1 0 1 0,0 0 0 0,6 0-3 15,-5 0 1-15,-2 3-3 0,2-3 2 0,-2 0-1 0,1 4 0 0,7-4 0 16,-6 4 1-16,-2-4 2 0,8 3-1 0,-7-3 1 0,-1 4 2 0,8-4 3 0,0 0 4 16,-7 4 2-16,7-4 2 0,-8 3 1 0,8-3 2 0,-1 0 2 0,1 4-1 15,-7-4 2-15,6 0 0 0,1 0-3 0,-1 0 2 0,-5 4-1 0,5-4 2 0,1 0-3 16,0 0-2-16,-2 0 0 0,9 0-3 0,-7 0-2 0,-2 0 0 0,2 0-1 16,7 0-1-16,-7 3 0 0,-2-3-3 0,9 0-3 0,-1 0-3 0,-6 0-2 15,5 0-2-15,-5 0-1 0,6 4 0 0,0-4 0 0,0 0-1 0,-7 0 2 16,8 0-1-16,-1 4 0 0,-6-4 3 0,5 0-1 0,1 0 6 0,0 0 5 15,-6 0 4-15,6 0 5 0,0 0 1 0,-6 0 3 0,6 0 1 0,0 0 3 0,-7 0 1 16,7 0-1-16,0 0-3 0,0 0-1 0,-6 0-1 0,6 0-1 0,0 0-4 0,-6 0 0 16,6 0-5-16,0 0-3 0,-1 0-4 0,1 0-3 0,1 0-5 0,-1 3-2 15,0-3-3-15,0 0-1 0,0 4 1 0,0-4 0 0,0 4 1 0,0-4-1 16,0 3 3-16,1-3 2 0,-1 4 3 0,-1 0 2 0,1-4 6 0,0 3 4 16,1 1 6-16,-1-4 2 0,0 4 3 0,-1-1 5 0,1-3-2 0,1 4 1 15,-1-4 0-15,-6 3 1 0,5-3-2 0,1 4-3 0,0-4 0 0,1 0-3 16,-8 0-3-16,7 0-5 0,0 0 0 0,-6 4-2 0,6-4-3 0,-7 0-2 0,7 0-3 15,0 3 1-15,-6-3-6 0,-1 0 0 0,7 5 0 0,-6-5 0 0,6 3-1 16,-7-3 0-16,1 3 1 0,0-3 3 0,5 3 0 0,-5 3 2 0,0-3-1 0,-1 0 3 16,1-3 2-16,0 4 4 0,5 0 4 0,-5-1 3 0,0 1 2 0,-1-4 3 15,1 4-2-15,0-1 3 0,-2-3 0 0,-4 4-1 0,5-4 3 0,1 4-3 16,0-4 1-16,-1 3-1 0,1-3 1 0,-1 0-3 0,0 0-2 0,1 0-1 16,-1-3-3-16,-5 3-1 0,6 0-2 0,-1 0-2 0,0 0 1 0,0-4 1 0,-5 4-3 15,5 0-1-15,1 0 0 0,0 0 1 0,-8 0-1 0,8 0-2 0,-1 0 0 16,1 0 1-16,-7 0 0 0,7 0 0 0,-7 0 1 0,6 0 0 0,1 0-1 15,-7 0-1-15,6 4 1 0,0-4-1 0,-5 0 1 0,6 0 0 0,-1 0 0 0,-6 0 1 16,6 3 0-16,1-3 0 0,-7 0 2 0,7 0 2 0,-8 0 2 0,8-3 0 16,0 3-1-16,-7 0 1 0,7 0-1 0,-8-4 1 0,8 4-1 0,-1 0 4 15,-5-4-3-15,5 4 3 0,0-3-3 0,-6 3 1 0,7-4 1 0,-6 4-1 16,4 0 1-16,2-4 1 0,-7 4-1 0,7 0 1 0,-8 0 2 0,8 0 1 16,0 0-1-16,-1 0-2 0,-5 0 0 0,5 4 0 0,1-4-3 0,-1 0 1 0,0 4-1 15,1-1-1-15,-1 1 1 0,1-4 0 0,0 4-1 0,-1-1 1 0,1 1-3 0,0 0 1 16,-1-1 0-16,1 1 2 0,-2 0-1 0,2-4 4 0,0 3-4 0,6-3 2 15,-7 4 0-15,1-4 0 0,0 4-2 0,-1-4 1 0,7 0 0 0,-6 0-2 16,-1 0 1-16,1-4 1 0,0 4 0 0,-1-4-1 0,7 4 2 0,-6-3 0 16,-1 3 0-16,1-4 1 0,0 0 1 0,-1 1 0 0,0-1-3 0,8 0 0 15,-8 1 1-15,0 3 1 0,1-4-1 0,-1 0-2 0,1 1 1 0,-1 3 0 16,1-4-2-16,0 4-1 0,-1-4 0 0,1 4 0 0,0-3-1 0,-2 3-1 0,-4 0 2 16,5 0 2-16,1-4-2 0,0 4-3 0,-1 0 0 0,-6 0 1 0,6 0-1 0,1 0-1 15,0 0 1-15,-7-4 0 0,7 4 0 0,-2-3 1 0,2 3-1 0,-7-3-1 16,7-3 2-16,0 6 2 0,-8-3 1 0,8 0 0 0,-1 0 2 0,-5-2 1 15,5 2 2-15,1-1 1 0,-8 0-1 0,8-3-2 0,0 4 3 0,-7 3 0 16,6-4 0-16,-6 0-1 0,7 1 2 0,-1-1-3 0,-6 0 0 0,6 4-2 16,1-3 1-16,-6 3-2 0,5 0-2 0,1-4-1 0,-1 4 1 0,-6 0 0 0,6 0 0 15,1 0-3-15,0 0 2 0,-7 4 0 0,6-4-2 0,0 0-1 0,1 0-2 16,0 0 0-16,-1 0-2 0,-5 0 0 0,5 3 0 0,0-3 2 0,1 0-3 0,-1 0-2 16,1 0 1-16,0 0-2 0,-1 0 1 0,1-3 1 0,-8 3-1 0,8 0 2 15,0 0 1-15,-1-4 6 0,1 4 1 0,-1 0 1 0,-5-4 1 0,6 4 1 16,-2 0 2-16,-4 0 3 0,5-3 1 0,1 3-1 0,-8 0 2 0,8 0 0 15,-7 0 2-15,7 0 0 0,-8 0-2 0,8 0-1 0,-7 0 0 0,7 0 0 16,-8 3-1-16,8-3 0 0,-6 0-3 0,5 0-2 0,-6 4 1 0,6-4-3 0,1 0 0 16,-7 0 0-16,7 4-3 0,-8-4 1 0,8 0-1 0,-7 0 0 0,7 0 1 0,-8 0-3 15,8 0 0-15,-6 0-1 0,-2 0 1 0,8 0-3 0,-7 0 2 0,7-4-2 16,-7 4-1-16,6 0 0 0,-6 0 0 0,1 0-1 0,5 0 0 0,-6-4-1 16,6 4 1-16,-5 0 0 0,-2 0 1 0,8 0 0 0,-7 0 1 0,0 0 3 15,0 4 2-15,0-4 1 0,6 0 0 0,-6 0 5 0,1 4 1 0,-2-4-2 16,2 0 3-16,-2 3 3 0,2-3 0 0,-1 4 0 0,-1-4-1 0,2 4 1 0,-2-4 0 15,2 0 0-15,-8 3 2 0,7-3 0 0,-6 0-2 0,6 4-3 0,-1-4 1 16,-4 0 1-16,-2 0-2 0,0 4 2 0,1-4-4 0,-1 0 0 0,1 0 2 16,0 0 3-16,-1 0 0 0,-6 0 2 0,6 0-5 0,-6 0-3 0,8 0-24 15,-8 0-25-15,0 0-56 0,0 0-63 0,0 0-75 0,0 0-75 0,0 0-188 0,0 0-192 16,-8-4-11-16,8 4 16 0,-6 0 22 0,6-4 23 0,-6 4 33 0,-1 0 33 16,7-3 52-16,-7 3 58 0,-6 0 79 0,7 0 79 0,0-4 92 0,-8 4 138 15</inkml:trace>
  <inkml:trace contextRef="#ctx0" brushRef="#br0" timeOffset="34049.99">7855 8151 1 0,'-7'7'46'16,"7"5"30"-16,-6-6 29 0,-7 6 17 0,6-5 16 0,1 4 12 0,0-4 11 0,-2-3 13 15,2 3 13-15,0 1 18 0,-1-1 18 0,1-3-51 0,-1-1-64 0,1 4-21 0,-1-3-15 16,7 0-40-16,-6-1-42 0,0 2-19 0,6-5-16 0,-8 3-12 0,8 0-10 16,-6 1-5-16,6-4-7 0,0 4-8 0,-6 0-12 0,6-1 4 0,0 1 3 15,0-1 13-15,0 1 13 0,6-1 14 0,-6 1 16 0,0 4 5 0,0-4 7 16,6 0-13-16,-6-2-14 0,0 6-24 0,0-4-26 0,8 3-3 0,-8-3 2 0,0 0 2 15,0 2 5-15,0-2 6 0,6 4 5 0,-6-5 9 0,0 5 10 0,0-5 15 16,0 1 39-16</inkml:trace>
  <inkml:trace contextRef="#ctx0" brushRef="#br0" timeOffset="34815.48">7745 8917 0 0,'0'-4'96'15,"0"1"148"-15,0-1 56 0,0 0 40 0,0 0 32 0,0 4 30 0,0-4 30 16,6 2 23-16,-6 2 23 0,0-4 20 0,0-1 17 0,0 5 16 0,0-3 14 15,0 3-215-15,0-4-256 0,0 4-40 0,6-4-8 0,-6 4-5 0,0 0-8 0,0 0-7 16,0 0-11-16,0 0 0 0,0 0 3 0,0-3 0 0,7 3-1 0,-7 0 7 0,0-4 4 16,6 4 3-16,-6-4 2 0,7 4 4 0,-1 0 2 0,-6-3 1 0,7 3 3 15,5 0 2-15,-4 0 4 0,-2 0-1 0,7 0-6 0,0 0 1 0,0 0-2 16,0 0-4-16,0 0-3 0,0 0-5 0,7 3-4 0,-7-3 0 0,6 4 2 16,1 0 3-16,-1-4 3 0,1 3-2 0,0-3-5 0,-8 4 1 0,8-4 1 15,-1 4-2-15,1-4-1 0,0 0-1 0,-1 3 4 0,1-3 1 0,0 0 0 0,-2 0 2 16,2 0 1-16,-1 0-2 0,1 0-3 0,-6 0 4 0,5 0 2 0,1 0-2 15,-2-3-4-15,-4 3-4 0,5 0 1 0,1 0-3 0,0-4-2 0,-8 4 0 0,8 0 1 16,-7-4-2-16,7 4 1 0,-1 0 0 0,-6 0 3 0,7-3-4 0,-1 3-3 16,-5 0 3-16,5 0 3 0,-6 3 3 0,6-3 2 0,1 0 0 0,-7 0 1 15,7 4 2-15,-1-4 0 0,0 0 2 0,-5 4 2 0,5-4-6 0,1 0-2 0,0 0-2 16,-1 3 4-16,-6-3-3 0,6 0 1 0,1 0 0 0,-7 5-2 0,7-5-2 16,-1 0 0-16,-6 0-2 0,7 0-2 0,-1-5 0 0,-6 5-2 0,6 0 2 15,-5 5 5-15,5-1-1 0,-6-4 0 0,0 0 0 0,7 0-1 0,-7 0-1 0,6 0-1 16,-6 0 0-16,7 0 5 0,-7 0-1 0,6 0 1 0,-6 0-1 0,7 0-1 15,-6 0 2-15,-2 0 1 0,8 0 0 0,-7-4 1 0,-1-1 0 0,8 5 3 16,-6-3 0-16,-2 3 3 0,8 0-1 0,-7 0-3 0,7 0-2 0,-8 0-1 16,1 0 0-16,1 0 1 0,6 0-3 0,-8 0-4 0,1 0 2 0,0 0 2 0,6 0-1 15,-5 0-2-15,-2 0 3 0,2-4 5 0,-1 4 1 0,0 0 4 0,0 0 3 16,-1 0 2-16,2 0 1 0,-1 0-1 0,0-4 5 0,0 4 5 0,-1 0-1 0,2 0-1 16,-1 0 1-16,0 0 3 0,0 0-5 0,-7 0-5 0,8 0-2 0,-2 0-2 15,2 0 2-15,-1 0-1 0,0 0 2 0,-7 0 0 0,7 0 0 0,-7 0-3 16,8 0 2-16,-8 0 6 0,7 0-3 0,-6 0-2 0,6 0 1 0,-7 0 1 15,8 4-2-15,-8-4-1 0,0 0 1 0,1 0-3 0,6 0 0 0,-6 0 1 0,-1 4-1 16,0-4 0-16,1 0-1 0,6 0-2 0,-7 0 26 0,1 0 26 0</inkml:trace>
  <inkml:trace contextRef="#ctx0" brushRef="#br0" timeOffset="43464.75">9822 3813 0 0,'-6'-3'109'0,"6"-1"156"16,0 0 67-16,-7 1 54 0,7-1 46 0,-7 0 53 0,7 1 54 0,-6-1 40 16,-1 4 36-16,7-4 27 0,-6 1 28 0,0 3 23 0,6-4 24 0,-8 0-229 0,8 4-275 15,-6-3-45-15,0 3-10 0,-1 0-8 0,1 0-12 0,-1 0-23 0,-6 0-27 16,7 3-10-16,-1-3-4 0,-6 4-17 0,7 0-57 0,-8 3 0 0,2-3 0 15,-1 3 0-15,-1 0 0 0,2 4 0 0,-2 0 0 0,2 0 0 0,-2 4 0 16,1-4 0-16,1 3 0 0,-2 5 0 0,2-4 0 0,-2 3 0 0,1 0 0 16,0 1 0-16,0-1 0 0,1 0 0 0,-2 0 0 0,8 5 0 0,-7-5 0 0,6 4 0 15,0-4 0-15,1 4 0 0,0-4 0 0,0 5 0 0,-2-1 0 0,8-1 0 0,-6 1 0 16,6 0 0-16,0 0 0 0,6 0 0 0,-6-4 0 0,8 5 0 0,-2 2 0 16,0-6 0-16,0 2 0 0,8 1 0 0,-8 0 0 0,7-3 0 0,1-1 0 15,-2 1 0-15,8-1 0 0,-7-4 0 0,0-3 0 0,6 4 0 0,-5-4 0 0,5 0 0 16,1-4 0-16,-2 0 0 0,2 2 0 0,0-9 0 0,-7 3 0 0,7-3 0 15,-1-3 0-15,1-1 0 0,6-4 0 0,-6 0 0 0,-1-2 0 0,1-1 0 16,-2 0 0-16,2-4 0 0,0-3 0 0,-1 0 0 0,1-1 0 0,0-3 0 0,-7-4 0 16,6 4 0-16,0-3 0 0,-5-1 0 0,-1 1 0 0,6-4 0 0,-6 3 0 0,-7-4 0 15,8 5 0-15,-1-1 0 0,-6-4 0 0,-1 5 0 0,0-1 0 16,1 1 0-16,-7-1 0 0,6 1 0 0,-6-2 0 0,0 6 0 0,-6-5 0 0,6 4 0 16,-7 0 0-16,1 4 0 0,0-3 0 0,-1 1 0 0,0 2 0 0,1 4 0 0,-8-1 0 15,8 0 0-15,-7 4 0 0,0 0 0 0,0 0 0 0,1 4 0 0,-2 0 0 16,1 3 0-16,0 1 0 0,0 3 0 0,-7 0 0 0,8 0 0 0,-2 3 0 0,-5 1 0 15,6 0 0-15,-6-1 0 0,5 4 0 0,-5 1 0 0,6-1 0 0,-6 0 0 16,5 4 0-16,-5-3 0 0,6 3 0 0,0 0-284 0,-1-4-177 0,2 4-94 0,5-4-95 16,-6 4-63-16,7 1-48 0,-1-1 38 0,1-4 50 0,-1 4 49 0,7-4 48 15,-7 0 56-15,7 1 57 0,0-1 72 0,0 0 73 0,0 1 72 0,0-1 73 16</inkml:trace>
  <inkml:trace contextRef="#ctx0" brushRef="#br0" timeOffset="43714.92">9769 4088 0 0,'0'-3'179'0,"0"-1"173"0,0 0 78 0,0 1 57 0,0-2 51 16,0 5 50-16,0-3 48 0,-6 3 39 0,6-3 36 0,0 3 33 0,0 0 37 16,0 0 33-16,-6 0 34 0,6 3-440 0,0 0-408 0,0 2 0 0,-7-2 0 15,7 5 0-15,-6 2 0 0,6-2 0 0,0 3 0 0,0 4 0 0,-7-5 0 0,7 5 0 16,0 4 0-16,-6-5 0 0,6 4 0 0,0 1 0 0,0-1 0 0,0 4 0 0,0-4 0 15,-7 0 0-15,7 5 0 0,0-5 0 0,0 0 0 0,0-3 0 0,0 3 0 16,0-3-163-16,7 3-289 0,-7-3-108 0,0 0-107 0,0-1-63 0,6-3-51 16,-6 4 38-16,7-4 49 0,-7-4 55 0,6 4 55 0,1-4 55 0,-1-3 58 15,0 3 77-15,-6-3 75 0,8-4 75 0,-2 0 75 0</inkml:trace>
  <inkml:trace contextRef="#ctx0" brushRef="#br0" timeOffset="44031.8">10134 4249 0 0,'0'0'246'0,"0"0"185"15,0 0 92-15,0 0 71 0,-6 4 61 0,6-4 48 0,0 0 44 0,-6 0 34 0,6 4 32 16,0-4 27-16,-7 0 27 0,7 0 26 0,0 0-795 0,-7 4-98 0,7-4 0 16,0 0 0-16,0 0 0 0,7-4 0 0,-7 4 0 0,7 0 0 0,-7-4 0 15,6 4 0-15,7-4 0 0,-6 4 0 0,5-3 0 0,-5-1 0 0,6 0 0 0,6 1 0 16,-5-5 0-16,5 5 0 0,1-5 0 0,0 5 0 0,-1-5 0 0,7 1 0 0,-6 0 0 15,6 0 0-15,-1-1 0 0,9 0 0 0,-9 2 0 0,1-2 0 0,6 4 0 16,-5-3 0-16,5 3 0 0,1 1 0 0,-7-4 0 0,6 7 0 0,1-4 0 16,-7 0 0-16,7 4 0 0,-1-4 0 0,1 4 0 0,-7 0 0 0,6 0 0 0,1 4 0 15,-1-4 0-15,1 0 0 0,-7 4 0 0,7-4 0 0,-1 4 0 0,1-4 0 16,-1 0 0-16,1 3 0 0,-7-3 0 0,6 0 0 0,1 0 0 0,-1 0 0 16,1 0 0-16,0 0 0 0,-7 0 0 0,6 0 0 0,-6 0 0 0,7-3 0 0,-7 3 0 15,0 0-162-15,0-4-335 0,1 4-165 0,-1-4-169 0,-7 4 9 0,7 0 38 16,-6-4 51-16,-8 4 52 0,8 0 59 0,-1 0 58 0,-5 0 61 0,-2 0 63 15,2 0 82-15,-8 0 84 0,7 0 81 0,-7-3 128 0</inkml:trace>
  <inkml:trace contextRef="#ctx0" brushRef="#br0" timeOffset="44480.73">11848 3737 0 0,'0'-3'186'0,"0"-2"171"0,0 1 75 0,0 1 54 0,0 3 47 16,0 0 42-16,-7 0 42 0,7 0 35 0,0 0 33 0,-7 0 38 0,7 3 37 15,-6 6 33-15,-1-3 35 0,1 2-296 0,6 3-500 0,-6-1-32 0,-2 5 0 0,2 0 0 16,6 3 0-16,-6 0 0 0,0 4 0 0,6 1 0 0,0 2 0 0,-8 1 0 0,8 3 0 16,0 0 0-16,8 0 0 0,-8 8 0 0,6-4 0 0,-6 0 0 0,6 0 0 15,0 4 0-15,2-4 0 0,4 4 0 0,-5-5 0 0,6 1 0 0,-6-3 0 16,5 3 0-16,2-4 0 0,-2-4 0 0,2 1 0 0,-1-4 0 0,-1 0 0 15,2 0 0-15,-2-7 0 0,8-1 0 0,-7 1 0 0,0-4 0 0,6-3 0 0,-5-1 0 16,-1-3 0-16,6-4 0 0,-6 0 0 0,7-4 0 0,-7-3 0 0,0-1 0 16,6-3 0-16,-5 0 0 0,-2-4 0 0,8 1 0 0,-7-5 0 0,0-2 0 0,6-1 0 15,-5 0 0-15,-1-4 0 0,0-4 0 0,0 5 0 0,-7-4 0 0,8-5 0 16,-2 5 0-16,-5-4 0 0,-1 0 0 0,1 1 0 0,-1-2 0 0,1-2 0 16,-7 3 0-16,0-4 0 0,0 4 0 0,0 1 0 0,0-2 0 0,0 1 0 0,-7 5 0 15,1-2 0-15,-1 4 0 0,1 0 0 0,-1 4 0 0,-5 4 0 0,-2-1 0 0,1 5 0 16,0-1 0-16,0 8 0 0,1 0 0 0,-8-1 0 0,0 5 0 0,7 3 0 15,-13 0 0-15,6 3 0 0,1 5 0 0,-1-5 0 0,0 5 0 0,-5 3 0 16,5-4 0-16,0 4 0 0,1 0 0 0,0 0 0 0,-1 0 0 0,1 4 0 0,-1-4 0 16,7 0-46-16,-7 0-495 0,14 0-96 0,-8 3-98 0,2-6-95 0,6 2 27 0,-1-2 43 15,0 4 62-15,1-5 62 0,-1 0 58 0,7 0 60 0,-6 0 79 16,6 0 78-16,0-3 76 0,0 4 76 0,0-5 96 0,0 5 111 0</inkml:trace>
  <inkml:trace contextRef="#ctx0" brushRef="#br0" timeOffset="44747.47">11913 4030 0 0,'6'4'114'0,"7"-1"166"0,-6-3 81 0,-1 4 64 0,0-4 57 16,1 0 46-16,0 3 43 0,-7-3 30 0,6 0 28 0,1 0 24 0,-1 4 21 16,0-4 21-16,1 0 19 0,0-4-241 0,-1 4-291 0,0 0-67 0,2-3-40 15,-2 3-36-15,0 0-36 0,1-4-34 0,-1 4-29 0,1 0-15 0,-1 0-14 16,1 0-4-16,-1 0-6 0,0 0-2 0,2 4-3 0,-2-4 6 0,-6 3 5 0,6 1 18 16,-6 3 16-16,7-3 30 0,-7 3 29 0,0 4 34 0,-7 0 36 0,7 0 37 15,0 1 36-15,-6 2 33 0,6 0 30 0,-6 1 21 0,-2 4 19 0,2-5 7 0,0 4-132 16,-1-3-121-16,1 3 0 0,6-3 0 0,-7 3 0 0,1-3 0 0,-1-1 0 15,1-3 0-15,6 4 0 0,-6-4 0 0,6 0 0 0,-8 0 0 0,8-3 0 16,0-1 0-16,0 0 0 0,0-3 0 0,0 3 0 0,8-3 0 0,-8-1 0 0,6 1 0 16,-6-4 0-16,6 4 0 0,1-4 0 0,-1 0 0 0,1 0 0 0,-1-4 0 15,1 4 0-15,5-4 0 0,-4 1 0 0,4-1 0 0,1 1 0 0,-6-5 0 0,6 1-221 16,0 0-452-16,0-1-179 0,0-3 2 0,0 4 34 0,6 0 39 0,-5-4 47 16,-2 2 61-16,2 3 63 0,5-2 62 0,-6 1 66 0,0 0 88 0,1 3 89 15,-2 1 91-15,1-1 136 0</inkml:trace>
  <inkml:trace contextRef="#ctx0" brushRef="#br0" timeOffset="45014.86">12427 4184 0 0,'0'0'264'0,"-7"0"188"0,7 0 87 0,0 0 67 0,0 0 56 16,0 0 47-16,0 0 46 0,7 0 38 0,-7 3 36 0,0-3 34 0,7 0 31 15,-1 0-69-15,0 0-825 0,-6 0 0 0,14 0 0 0,-8 0 0 0,0 0 0 0,8 0 0 16,-1 0 0-16,-1 0 0 0,2 0 0 0,5 0 0 0,1 0 0 0,0-3 0 16,-2 3 0-16,2-4 0 0,7 4 0 0,-9-4 0 0,9 1 0 0,-1-2 0 0,6-1 0 15,-5 2 0-15,5-4 0 0,-6 4 0 0,7-3 0 0,-1 0 0 0,1-4 0 16,-1 4 0-16,1-1 0 0,-1-3 0 0,1 4 0 0,-1 0 0 0,1-5 0 16,-7 6 0-16,7-2-221 0,-7 1-444 0,6 0-187 0,-5 0 6 0,-8 3 33 0,8 0 43 15,-2 0 50-15,-5 0 58 0,6 4 61 0,-13-4 57 0,6 4 57 0,1 0 86 16,-7 0 87-16,0 4 96 0,0-4 141 0</inkml:trace>
  <inkml:trace contextRef="#ctx0" brushRef="#br0" timeOffset="45513.93">13665 3743 0 0,'0'-6'185'16,"6"-2"177"-16,-6 1 80 0,0-1 58 0,0 5 49 0,0-1 43 0,0 0 41 16,0 1 36-16,0-1 31 0,0 4 31 0,-6 0 28 0,6 0 33 0,-7 4 32 15,7 3-371-15,-7-3-453 0,1 7 0 0,6 1 0 0,-7 2 0 0,1-3 0 0,0 7 0 16,6 0 0-16,-8 0 0 0,8 4 0 0,-6 4 0 0,6 0 0 0,0-1 0 15,0 5 0-15,0-1 0 0,6 4 0 0,-6 0 0 0,8-1 0 0,-2 2 0 16,0-1 0-16,7-1 0 0,-6 2 0 0,6-1 0 0,0-4 0 0,0 3 0 0,0-2 0 16,7-4 0-16,-8 3 0 0,2-7 0 0,5 4 0 0,1-8 0 0,0 1 0 15,-8-1 0-15,8-3 0 0,-1-5 0 0,1-2 0 0,0-1 0 0,-1-3 0 16,7-4 0-16,-6-4 0 0,-1 0 0 0,1-3 0 0,6-4 0 0,-6-4 0 0,-1 1 0 16,7-4 0-16,-6-5 0 0,-1 1 0 0,1-3 0 0,-1-4 0 0,0-1 0 0,1 0 0 15,-1-2 0-15,-5-5 0 0,5 5-32 0,-6-5 7 0,0 0 25 0,0 1 25 16,0-5 7-16,-7 4-32 0,2 1 0 0,-2-1 0 0,0 4 0 0,-6-4 0 15,7 5 0-15,-7 2 0 0,-7 1 0 0,7-1 0 0,-6 5 0 0,6 3 0 0,-6 0 0 16,-8 0 0-16,8 4 0 0,-7 3 0 0,0 4 0 0,0-1 0 0,-1 3 0 16,2 0 0-16,-8 6 0 0,7 3 0 0,-7-4 0 0,1 4 0 0,0 4 0 0,-1-1 0 15,-7 6 0-15,8-6 0 0,0 8 0 0,-8-4 0 0,8 4 0 0,-7 0 0 16,0 0 0-16,6 4 0 0,-6-4-296 0,7 3-312 0,-1 5-118 0,1-5-114 16,-1 1 19-16,0-1 37 0,8 2 54 0,-8-2 56 0,7 1 66 0,0-4 64 15,0 0 75-15,7 0 72 0,0 0 84 0,-8 0 81 0,14-4 95 0,-6 0 125 0</inkml:trace>
  <inkml:trace contextRef="#ctx0" brushRef="#br0" timeOffset="45831.56">13886 3824 0 0,'6'4'172'15,"0"-4"170"-15,2 4 72 0,-2-4 51 0,0 3 43 0,1 1 40 0,-1 0 35 0,1-1 28 0,-7-3 28 16,7 4 22-16,-7-4 22 0,6 4 19 0,-6-4 18 0,0 3-291 0,6-3-344 16,-6 0-55-16,7 4-12 0,-7-4-14 0,7 3-17 0,-7-3-25 0,0 4-31 15,6-4-29-15,0 4-30 0,-6-1-16 0,7 2-14 0,-7-1-6 0,7-4-6 16,-7 7-2-16,6-4-5 0,-6 1 5 0,7 3 8 0,-7-3 15 0,0 3 15 15,0 0 29-15,6 1 34 0,-6-1 41 0,-6 0 45 0,6 1 27 0,0 3 27 0,0-4 18 16,-7 4 17-16,7-4 14 0,0 0 14 0,-6 1 5 0,6-1 6 0,0 0 2 0,-7 1 1 16,7 0-7-16,0-1-9 0,0-4-15 0,0 5-12 0,0-5-11 0,0 1-10 15,0 0-8-15,0-1-8 0,0-3-6 0,0 3-5 0,7-3-7 0,-7 0-3 16,6 5-2-16,1-5-2 0,-7-5-1 0,6 5-5 0,0 0-3 0,1 0-6 16,0-3-2-16,-1 3-5 0,0-3 6 0,2 3 3 0,-2 0 12 0,0-4 12 15,1 4 15-15,-7 0 16 0,6 0-52 0,1 0-31 0,-7 0 0 0,0 4 0 16,6-4 0-16,-6 3 0 0,0 5 0 0,-6-5 0 0,6 5 0 0,-7-1 0 0,7 4 0 15,-6 0 0-15,-1 0 0 0,1 0 0 0,0-1 0 0,-2 2 0 0,2-2 0 0,0 2 0 16,-1-5 0-16,-6 4-385 0,7 0-195 0,-1-4-190 0,-6 1-19 0,6-5 7 16,1 5 34-16,0-5 39 0,6-3 50 0,-7 0 51 0,0 0 55 0,7 0 56 15,-6 0 80-15,6-3 83 0,0-1 92 0,0 0 124 0</inkml:trace>
  <inkml:trace contextRef="#ctx0" brushRef="#br0" timeOffset="46147.81">14316 4041 0 0,'0'3'241'0,"0"1"184"0,0-4 83 0,0 0 59 16,0 0 47-16,0 4 48 0,0-4 50 0,0 0 44 0,6 3 39 0,-6-3 40 0,0 0 32 16,6 0 29-16,2 0-583 0,-2 0-313 0,-6 0 0 0,13 0 0 0,-7 0 0 15,7-3 0-15,0 3 0 0,1-4 0 0,5 4 0 0,-6-4 0 0,6 1 0 16,7 3 0-16,-6-4 0 0,6 1 0 0,1-1 0 0,-2-4 0 0,1 4 0 15,0 0 0-15,7-3 0 0,-1 4 0 0,1-5 0 0,-7 5 0 0,13-5 0 0,-7 2 0 16,2 1 0-16,-2-2 0 0,7 4 0 0,-6-5 0 0,-1 5 0 0,1-1 0 16,-1 0 0-16,7 4 0 0,-7-3 0 0,1 3 0 0,-1 0 0 0,-5 0 0 0,5 0 0 15,1 3 0-15,-7-3 0 0,6 4 0 0,-5-4 0 0,-1 4 0 0,0-1 0 16,0 1 0-16,0 0 0 0,-7-1 0 0,7 1 0 0,-6-4 0 0,-1 3 0 16,1-3 0-16,0 5-535 0,-1-5-265 0,1 0-64 0,-7 0 19 0,6-5 36 0,-6 5 41 15,1-3 47-15,-2-1 66 0,2 4 71 0,-8-3 70 0,0-1 73 0,7-3 100 16,-6 3 105-16</inkml:trace>
  <inkml:trace contextRef="#ctx0" brushRef="#br0" timeOffset="46597.87">15807 3649 0 0,'0'-4'180'0,"0"4"172"0,0-4 72 0,-7 4 54 0,7 0 43 0,0 0 47 16,0 4 40-16,-6 0 37 0,6-1 32 0,-6 5 26 0,0-1 25 0,6 0 24 15,0 4 25-15,-8 4-291 0,8-1-349 0,0 6-46 0,-6-3-27 0,6 9-64 0,0-4 0 16,-6 7 0-16,6 0 0 0,0 1 0 0,0 2 0 0,0 5 0 0,6 0 0 16,-6 0 0-16,6 2 0 0,-6-2 0 0,8 3 0 0,-2-2 0 0,6 2 0 15,-5-3 0-15,0-2 0 0,6-1 0 0,-1-1 0 0,-4-4 0 0,4 0 0 0,2 2 0 16,-2-10 0-16,8 5 0 0,-7-8 0 0,-1 0 0 0,8-3 0 15,-7-1 0-15,7-6 0 0,-7-1 0 0,6 0 0 0,1-7 0 0,-1 0 0 0,-5-7 0 0,5 0 0 16,1-1 0-16,0-6 0 0,-2-1 0 0,2-3 0 0,0-4 0 0,-1 0 0 16,1-4 0-16,0-3 0 0,-1 0 0 0,1-1 0 0,-8-3 0 0,8 0 0 15,0 1 0-15,-7-2 0 0,-1 2 0 0,2-5 0 0,-1 4 0 0,0 0 0 16,-7-4 0-16,7 4 0 0,-7 4 0 0,2-4 0 0,-8 4 0 0,6-1 0 0,-6 4 0 0,0-3 0 16,0 4 0-16,0 3 0 0,-6 0 0 0,6 0 0 0,-8 4 0 15,2-1 0-15,0 1 0 0,-1 3 0 0,-6 0 0 0,7 5 0 0,-7-5 0 0,-1 4 0 16,2 4 0-16,-1-1 0 0,0 1 0 0,0 0 0 0,-7 3 0 0,7-1 0 15,-6 2 0-15,-1 3 0 0,7 0 0 0,-7 0 0 0,1 0 0 0,-1 3 0 16,0 2 0-16,2-1 0 0,-2-1 0 0,0 1 0 0,1 3-59 0,-1 1-457 0,1-1-161 16,-1 0-166-16,7 1 11 0,-6 3 36 0,-1-1 48 0,7 1 54 0,-1 0 60 0,2 0 61 15,-1 4 65-15,0-4 66 0,0 3 88 0,-1-2 85 0,8 2 82 0,0-3 128 16</inkml:trace>
  <inkml:trace contextRef="#ctx0" brushRef="#br0" timeOffset="46865.33">16061 3872 0 0,'7'3'118'0,"-7"2"170"16,0-1 84-16,-7-1 62 0,7 1 51 0,0-1 45 0,-7 4 38 0,1-3 31 15,0 3 27-15,6 0 23 0,-13 1 20 0,6-1 22 0,0 8 18 0,1-4-245 0,0 0-291 16,-1 0-72-16,0 3-40 0,1-3-20 0,6 0-19 0,-6 5-13 0,-1-6-10 16,7 5-2-16,0-5 0 0,0 6 6 0,-7-6 3 0,14 1 7 0,-7 4 5 15,0-4 5-15,7 0 5 0,-7 0 8 0,6-1 8 0,0-1 10 0,1 2 6 16,0-4 7-16,-1 0 7 0,0 0 4 0,1-3 2 0,0 3-75 0,6-3-5 15,-7 0 0-15,0-1 0 0,1-3 0 0,6 4 0 0,-7-4 0 0,8 0 0 0,-1-4 0 16,-7 4 0-16,8 0 0 0,-8-3 0 0,6-1 0 0,2 0 0 0,-8 1 0 0,7-5-59 16,-6 5-192-16,6-4-51 0,-7-1-59 0,0 5-61 0,8-5-157 0,-8 5-164 15,1-6 10-15,0 7 35 0,-7-6 40 0,6 4 42 0,1 0 43 0,-7 1 46 16,0-1 66-16,0 4 70 0,0 0 67 0,0 0 66 0,0 0 78 0,0 0 125 0</inkml:trace>
  <inkml:trace contextRef="#ctx0" brushRef="#br0" timeOffset="47014.69">16145 3979 0 0,'0'0'233'0,"0"0"187"0,0 0 91 0,-6 0 68 0,6 3 58 16,0 0 53-16,-6 1 49 0,6 0 42 0,-6 3 35 0,6 0 32 0,-7 0 29 15,7 5 23-15,0-1-740 0,-7 0-160 0,7 0 0 0,0 4 0 0,-6-1 0 16,6 4 0-16,-7 1 0 0,7-1 0 0,-6 1 0 0,6 3 0 0,0-4-7 16,-7 4-608-16,7 0-143 0,0-4-45 0,0 4-28 0,7-3 26 0,-7-1 36 15,6-4 57-15,-6 5 64 0,7-8 69 0,-1 0 70 0,-6 0 91 0,7-4 88 0,0 0 87 16,-1-3 92-16</inkml:trace>
  <inkml:trace contextRef="#ctx0" brushRef="#br0" timeOffset="47380.88">16471 4007 0 0,'0'0'200'0,"7"-3"179"15,-7 3 83-15,6 0 63 0,1 0 59 0,0-4 54 0,-7 4 53 0,6 0 44 0,0 0 37 16,1 0 34-16,6 0 29 0,-7 0 35 0,7 0-176 0,-6 0-694 0,6 0 0 16,1 0 0-16,-2 0 0 0,8-4 0 0,-7 4 0 0,7 0 0 0,-1 0 0 15,7-3 0-15,-6 3 0 0,-1 0 0 0,7 0 0 0,0-4 0 0,0 4 0 0,0-4 0 16,1 4 0-16,-1 0 0 0,-1-3 0 0,7 3 0 0,-5 0 0 0,5-3 0 15,-6 3 0-15,7 0 0 0,-1-5 0 0,1 5 0 0,-1-3 0 0,1 3 0 0,-1-4 0 16,8 4 0-16,-7 0 0 0,6-3 0 0,-7 3 0 0,7-4 0 0,-7 0 0 16,8 4 0-16,-1-3 0 0,0-1 0 0,-7 0 0 0,8 1 0 0,-1-1 0 15,0 0 0-15,0 1 0 0,-7-1 0 0,8 0 0 0,-8-3-106 0,7 3-370 16,-6 1-97-16,-1-1-98 0,7-3-63 0,-5 3-51 0,-2 4 38 0,1-3 52 0,-1-1 55 16,-6 1 55-16,7-6 57 0,-8 6 59 0,1-1 76 0,0 4 77 0,1-4 71 0,-1 1 74 15</inkml:trace>
  <inkml:trace contextRef="#ctx0" brushRef="#br0" timeOffset="47831.69">18556 3638 0 0,'-7'-8'208'0,"7"5"173"0,-7-1 73 16,1-3 59-16,0 3 48 0,-1 4 47 0,0-4 44 0,1 4 39 0,-7 0 39 15,7 0 29-15,-1 0 27 0,-6 4 29 0,7 3 29 0,-2 1-655 0,-4-1-189 16,-1 4 0-16,6 0 0 0,1 3 0 0,-7 5 0 0,7-5 0 0,-2 8 0 0,2 1 0 16,0 2 0-16,6 1 0 0,-7 3 0 0,7 0 0 0,-7 5 0 0,7-2 0 15,7 5 0-15,-7-1 0 0,7 2 0 0,-1 2 0 0,-6-3 0 0,14 2 0 0,-8-2 0 16,0 3 0-16,7-3 0 0,0-1 0 0,-6-2 0 0,5 2 0 0,8-7 0 16,-6 4 0-16,-2-7 0 0,1 0 0 0,7-4 0 0,-7 0 0 0,7-4 0 15,-8-3 0-15,8-1 0 0,0-3 0 0,-1-4 0 0,1 2 0 0,0-9 0 0,6 3 0 16,-7-6 0-16,7-1 0 0,-6-4 0 0,5-3 0 0,1 0 0 0,0-4 0 15,-6-3 0-15,7 0 0 0,-2 0 0 0,1-4 0 0,0-3 0 0,0-2 0 0,-6-2 0 16,7 3 0-16,-9-7 0 0,9 4 0 0,-7-4 0 0,-2-4-41 0,2 4-10 16,0-4 20-16,-7 5 22 0,-1-5 22 0,2 1 26 0,-1-1 27 0,0 0-52 15,-6 4-14-15,-1-4 0 0,0 5 0 0,0-1 0 0,-6 0 0 0,8 3 0 0,-8 1 0 16,-8 4 0-16,8-1 0 0,-6 4 0 0,0 0 0 0,0 4 0 0,-1-1 0 16,-6 5 0-16,0-1 0 0,-1 1 0 0,2 2 0 0,-8 5 0 0,7-4 0 0,-7 7 0 15,2-3 0-15,-2 4 0 0,0-1 0 0,-5 0 0 0,5 0 0 0,0 4 0 16,-7 0 0-16,9 4 0 0,-9 0 0 0,7-4 0 0,2 4 0 0,-2 3 0 15,-7-4 0-15,9 5 0 0,-2-5 0 0,6 8 0 0,-5-4-98 0,-1 1-393 0,8-2-110 16,-2 6-107-16,1-4-52 0,1 3-32 0,-2 0 40 0,2 0 54 0,4 0 58 16,2-1 63-16,0 5 59 0,-1-4 63 0,7 0 76 0,-6 0 75 0,6 0 73 0,0 0 76 15</inkml:trace>
  <inkml:trace contextRef="#ctx0" brushRef="#br0" timeOffset="48098.07">18895 3901 0 0,'6'4'185'0,"-6"3"177"0,6-3 83 0,-6 3 65 0,6 1 57 16,-6-5 47-16,0 5 46 0,0-1 34 0,0 4 35 0,0-4 29 0,0 5 25 16,0-6 27-16,0 5 26 0,0 0-598 0,0 0-238 0,0 1 0 0,7-5 0 15,-7 4 0-15,7 0 0 0,-7-1 0 0,6 2 0 0,1-1 0 0,-1 0 0 16,1 0 0-16,0-4 0 0,-1 4 0 0,0 0 0 0,8-4 0 0,-8 5 0 0,7-6 0 16,-7 2 0-16,8 0 0 0,-8-1 0 0,8 0 0 0,-8-3 0 0,0 3 0 0,0-3 0 15,8-1 0-15,-8 1 0 0,1 0 0 0,-1-1 0 0,-6 1 0 0,6 0 0 16,-6-1 0-16,8 5 0 0,-8-5 0 0,0 1 0 0,0 4 0 0,-8-5 0 15,8 4 0-15,-6 1 0 0,0-1 0 0,-1 0 0 0,1 0 0 0,-8 4 0 0,8-3 0 16,-6 3 0-16,4 0 0 0,-4-4 0 0,-2 1 0 0,1-1 0 0,1 0 0 16,-2 1 0-16,2-5 0 0,-2 1-278 0,1-4-393 0,-7 0-182 0,8 0 5 0,-2-4 33 15,2 1 43-15,-1-5 50 0,6 1 60 0,-6 0 62 0,1-4 63 0,4-4 62 16,-4 4 89-16,5-3 90 0,0-5 91 0,1 4 134 0</inkml:trace>
  <inkml:trace contextRef="#ctx0" brushRef="#br0" timeOffset="48230.39">18848 3938 0 0,'14'-11'248'0,"-8"3"187"0,1 5 90 0,5-4 63 16,-4 3 50-16,-2 0 40 0,0 4 32 0,0-3 34 0,-6 3 27 0,7 0 22 0,0 0 19 16,-1 0-8-16,-6 0-359 0,7 0-445 0,-1 3 0 0,-6-3 0 0,7 0 0 15,0 0-412-15,-1 4-241 0,0-4-80 0,8 0-60 0,-8 0 13 0,7 0 28 16,0 0 35-16,0 0 38 0,1 0 61 0,-2-4 64 0,1 4 67 0,7-3 70 16,-8-1 100-16,2 4 104 0</inkml:trace>
  <inkml:trace contextRef="#ctx0" brushRef="#br0" timeOffset="48630.91">19337 4037 0 0,'-6'-3'199'0,"6"3"176"0,0-4 85 0,6 4 76 0,-6 0 70 16,0-4 58-16,6 4 54 0,-6 0 44 0,7 0 42 0,0 0 34 0,-1 0 35 15,1 0 26-15,-1 0-442 0,0 4-457 0,1-4 0 0,6 0 0 0,1 0 0 16,-2 0 0-16,1 4 0 0,7-4 0 0,0 0 0 0,-1 0 0 0,1 0 0 0,6 0 0 16,0-4 0-16,-1 4 0 0,9 0 0 0,-9-4 0 0,7 4 0 0,1-4 0 0,7 0 0 15,-8 4 0-15,7-4 0 0,-7 1 0 0,7 3 0 0,1-4 0 0,-1 4 0 16,-7 0 0-16,7-3 0 0,1 3 0 0,-1 0 0 0,0 0 0 0,-7 0 0 15,7 0 0-15,-7 3 0 0,8-3 0 0,-7 4 0 0,-1-4 0 0,1 3 0 0,-1-3 0 16,-5 4 0-16,5-4 0 0,1 4 0 0,-7-4 0 0,6 4 0 0,-6-4 0 16,1 0 0-16,5 4 0 0,-7-4 0 0,2 0 0 0,5-4 0 0,-6 4 0 0,0 0 0 15,1-4 0-15,-1 0 0 0,0 4 0 0,-1-4 0 0,2 1 0 0,-1-1 0 16,-6 4-194-16,6-3-310 0,-7 3-160 0,1-4-163 0,-1 0 12 0,-6 4 36 0,7 0 51 16,-7 4 53-16,-1-4 56 0,2 4 56 0,-8-1 60 0,7 1 64 0,-6-1 81 15,-1 1 83-15,1 4 85 0,-1-4 132 0</inkml:trace>
  <inkml:trace contextRef="#ctx0" brushRef="#br0" timeOffset="49098.54">21258 3678 0 0,'0'-8'190'0,"0"1"170"0,0 0 79 0,0 3 63 0,0-3 56 16,-6 7 48-16,6-4 44 0,-7 4 41 0,1 0 35 0,0 4 35 0,-2 3 32 15,2 1 26-15,-6-1 27 0,4 4-596 0,-4 3-250 0,-1 5 0 0,6-1 0 16,-6 4 0-16,7 4 0 0,-8-1 0 0,8 5 0 0,0 2 0 0,-1 2 0 0,1 2 0 16,-1 1 0-16,7 3 0 0,-7 1 0 0,7-1 0 0,0 0 0 0,0 1 0 0,7-1 0 15,-7 0 0-15,7 0 0 0,-1-3 0 0,1 0 0 0,5-5 0 0,-4 1 0 16,4 1 0-16,1-9 0 0,0 4 0 0,0-7 0 0,7 0 0 0,-8-4 0 15,8-2 0-15,0-2 0 0,-7-3 0 0,7-4 0 0,-1 0 0 0,1-3 0 16,6-4 0-16,-7-4 0 0,1-3 0 0,6 0 0 0,0-4 0 0,-7-3 0 0,7-5 0 16,0 1 0-16,1-4 0 0,-1-4 0 0,0-3 0 0,-7 0 0 0,7-1 0 15,0-6 0-15,0 3-33 0,-7-4-31 0,8-3 29 0,-8-1 33 0,1 5 34 0,-1-4 37 16,1-1-36-16,-1 1-33 0,-5 0 0 0,-2-1 0 0,2 5 0 0,-1-5 0 16,0 5 0-16,-7-1 0 0,1 0 0 0,-1 4 0 0,-6-4 0 0,6 5 0 15,-6 2 0-15,-6 1 0 0,6 0 0 0,-6 2 0 0,-1-1 0 0,7 6 0 16,-13 0 0-16,7 0 0 0,-7 0 0 0,-1 4 0 0,2-1 0 0,-8 4 0 0,7 5 0 15,-7-1 0-15,1 0 0 0,-7 8 0 0,6-5 0 0,-6 4 0 0,0 4 0 0,1 0 0 16,-2 4 0-16,1 4 0 0,-6-2 0 0,6 2 0 0,-1 3 0 0,1 3 0 16,-6 0 0-16,5 2-41 0,9-2-541 0,-9 5-110 0,7 3-74 0,1-4-62 15,0 4 28-15,-1-1 40 0,7-3 60 0,-1 5 58 0,8-4 64 0,-6 3 64 0,5-4 84 16,0 0 83-16,1 0 82 0,6-3 82 0</inkml:trace>
  <inkml:trace contextRef="#ctx0" brushRef="#br0" timeOffset="49416.41">21545 3802 0 0,'0'0'243'0,"7"-3"173"0,-7 3 95 0,0 0 72 15,0 0 61-15,-7 3 50 0,7 1 42 0,-7 0 35 0,-6 3 34 0,7 0 30 0,0 4 29 16,-2 0 16-16,-4 0-671 0,-1 4-209 0,0 4 0 0,6-5 0 0,-5 8 0 16,4-4 0-16,-4 4 0 0,6 4 0 0,-2-1 0 0,2-2 0 0,0 5 0 15,-1-2 0-15,7 0 0 0,0-1 0 0,-6 2 0 0,6 2 0 0,0-7 0 16,6 3 0-16,-6-3 0 0,7 0 0 0,-7-4 0 0,6 5 0 0,0-9 0 0,2 1 0 15,-2 0 0-15,0-4 0 0,0-1 0 0,2-2 0 0,4-5 0 0,-5 1 0 0,6 0 0 16,-6-4 0-16,5-4 0 0,-6 0 0 0,8-3 0 0,-8 0 0 0,7 0 0 16,-6-4 0-16,0 0 0 0,5-4 0 0,-5 4 0 0,6-7 0 0,-7 3 0 15,1 0 0-15,0-3 0 0,-1 4 0 0,-6-1 0 0,7-4 0 0,-7 5 0 0,0-1 0 16,0 4 0-16,0-3 0 0,0 3 0 0,-7-1 0 0,1 5 0 0,-1-4 0 16,0 4 0-16,1-1 0 0,-7 5 0 0,6 0 0 0,-5-2 0 0,-2 2 0 0,1-1 0 15,1 4-85-15,-2 0-793 0,2 0-7 0,-2 0 24 0,1 0 34 0,1 4 39 16,-2-4 46-16,8 3 52 0,-8-3 66 0,8 5 70 0,0-5 78 0,-1 0 82 15,1 0 122-15,6 0 157 0</inkml:trace>
  <inkml:trace contextRef="#ctx0" brushRef="#br0" timeOffset="49781.04">21851 4132 0 0,'-7'-3'245'0,"1"-1"187"0,-1 0 89 0,1 0 68 0,6 1 57 0,-6 3 50 15,6-3 49-15,0 3 41 0,0 0 40 0,0 0 33 0,0 0 34 16,0 0 27-16,0 0-887 0,6 0-33 0,0 3 0 0,1-3 0 0,-1 0 0 0,8 0 0 15,-2 0 0-15,8 0 0 0,0 0 0 0,-1 0 0 0,7 0 0 0,0 0 0 0,1 0 0 16,5 0 0-16,1 0 0 0,5 0 0 0,-5 0 0 0,6 0 0 0,7 0 0 16,-7 0 0-16,-1 0 0 0,9 0 0 0,-9 3 0 0,9-3 0 0,-9 4 0 15,1 0 0-15,7 0 0 0,-13-1 0 0,6 4 0 0,-1-3 0 0,-5 3 0 0,-1 1 0 16,1-2 0-16,0-2 0 0,-7 4 0 0,0 0 0 0,0-1 0 16,0 0 0-16,0 0 0 0,1-3 0 0,-8 3 0 0,0-3 0 0,8 0 0 0,-15-4 0 15,8 0-313-15,-1 0-363 0,1 0-175 0,-7-4 7 0,0 0 31 0,0 1 46 0,0-1 49 16,0 0 60-16,-7 1 63 0,8-1 60 0,-14 1 61 0,6-1 91 0,-6 0 91 15,0 4 89-15,0 0 134 0</inkml:trace>
  <inkml:trace contextRef="#ctx0" brushRef="#br0" timeOffset="50231.79">23395 3652 0 0,'-6'0'177'0,"-8"4"165"16,8-4 63-16,-1 4 55 0,0-1 53 0,-6 1 44 0,7-1 46 0,-8 1 34 16,8 3 36-16,-6-3 32 0,-2 3 33 0,1 1 35 0,1 3 34 0,4 0-283 0,-4 1-345 15,-2 2-81-15,2 0-98 0,-1 4 0 0,-1 1 0 0,8 3 0 0,-6 3 0 16,-2 1 0-16,8 3 0 0,-7 1 0 0,6 3 0 0,0 3 0 0,1 1 0 16,0 0 0-16,6 3 0 0,-7 4 0 0,7-4 0 0,0 4 0 0,0-4 0 15,0 4 0-15,0 0 0 0,7-4 0 0,-1 2 0 0,0-7 0 0,1 6 0 0,0-8 0 16,6-1 0-16,-1-2 0 0,2-1 0 0,-2-3 0 0,2-7 0 0,5 2 0 15,-5-7 0-15,4 2 0 0,2-5 0 0,0-4 0 0,5-3 0 0,-5-4 0 0,0 0 0 16,7-8 0-16,-2 1 0 0,-5 0 0 0,6-9 0 0,0 2 0 0,0-4 0 16,-7 0 0-16,7-4 0 0,1-4 0 0,-8 1 0 0,7-5 0 0,0 1 0 15,-6-1 0-15,-1-3 0 0,7 4 0 0,-6-8 0 0,-8 5 0 0,8-5 0 0,0-1 0 16,-1 3 0-16,-5-6 0 0,-2 5 0 0,2-4 0 0,5-1 0 0,-13 1 0 16,8 0 0-16,-2-1 0 0,-5 1 0 0,6-1 0 0,-6 6 0 0,-1-3 0 0,1 2 0 15,-1-1 0-15,-6 4 0 0,0 4 0 0,0-1 0 0,0 5 0 0,0-1 0 16,-6 4 0-16,-1 1 0 0,1 2 0 0,-1 4 0 0,-6 1 0 0,0 3 0 15,-7 0 0-15,8 3 0 0,-8 5 0 0,1-1 0 0,-8 0 0 0,1 4 0 0,0 4 0 16,0 0 0-16,0 3 0 0,-7-3 0 0,8 7 0 0,-1-4 0 0,-7 4 0 16,7 0 0-16,0 0 0 0,0-1 0 0,-1 2-248 0,9-1-246 0,-2 4-118 0,0-4-120 15,1 0-33-15,-1 0-17 0,7 0 45 0,6-1 55 0,-6-2 57 0,7 3 59 16,0-4 68-16,-2 0 69 0,2 1 72 0,6-1 69 0,0-3 69 0,-6 3 76 16</inkml:trace>
  <inkml:trace contextRef="#ctx0" brushRef="#br0" timeOffset="50514.76">23362 3872 0 0,'0'12'255'16,"0"-5"165"-16,0 0 90 0,0 0 68 0,0-3 57 0,0 3 46 0,0-4 41 15,7 5 36-15,-7-4 38 0,0-1 32 0,0 1 35 0,6 0 12 0,-6-1-605 16,0 1-270-16,6-4 0 0,2 4 0 0,-8-4 0 0,6 3 0 0,6-3 0 0,-5 4 0 16,0-4 0-16,6 4 0 0,-1-4 0 0,2 3 0 0,-2-3 0 0,8 0 0 0,-7 0 0 15,7 0 0-15,0 0 0 0,-8 0 0 0,8 0 0 0,-1 0 0 0,-5 0 0 16,5 0 0-16,-6-3 0 0,6 3 0 0,-5-4 0 0,-2 4 0 0,-5 0 0 15,6-4 0-15,-6 4 0 0,-1 0 0 0,1 0 0 0,-1 0 0 0,-6 0 0 0,7 0 0 16,-7 4 0-16,0 0 0 0,-7-1 0 0,7 1 0 0,-6 4 0 0,6-2 0 16,-13 5 0-16,6 0 0 0,1 4 0 0,-8 4 0 0,2-5 0 0,-2 8 0 0,2-4 0 15,-1 4 0-15,-1 4 0 0,-5-1 0 0,6 2 0 0,0 2 0 0,-7-4 0 16,8 5 0-16,-2-4 0 0,2-1 0 0,-2 1 0 0,1-1 0 0,1-3 0 16,4 0-541-16,-4 0-330 0,6 0 2 0,-2-7 29 0,2 3 36 0,0-3 41 0,6-1 53 15,-7-3 56-15,7-3 72 0,0-1 75 0,-6 0 89 0,6-3 90 0,0 3 103 16,0-7 146-16</inkml:trace>
  <inkml:trace contextRef="#ctx0" brushRef="#br0" timeOffset="52197.62">11626 3030 0 0,'0'3'126'0,"0"1"160"0,0-4 66 15,0 4 47-15,0-4 34 0,0 0 40 0,0 0 37 0,0 0 29 0,0 0 25 16,0 0 26-16,0 0 24 0,0 0 24 0,0 0 23 0,0 0-243 0,0 0-294 0,7-4-47 16,-7 4-12-16,6 0-5 0,-6-4-4 0,6 4-12 0,0-3-17 0,2-2-9 15,-2 5-11-15,0-3-24 0,1 0-28 0,0 0-28 0,6-2-27 0,-7 1-14 0,0 1-13 16,8-1-2-16,-8 0-4 0,0 4 1 0,8-3 0 0,-8 3 7 0,1-4 5 15,-1 4 10-15,0 0 10 0,2 4 22 0,-8-1 26 0,6 1 22 0,0 0 26 16,-6-1 18-16,0 6 20 0,0 0 23 0,0-1 25 0,0 3 21 0,-6 4 20 16,6-1 11-16,-6 1 10 0,-2 3 9 0,2 1 10 0,0-1 16 0,-1 5 15 15,1-5 14-15,-1 3 15 0,-6 1 5 0,7 0 5 0,-8 0-12 0,8 0-14 16,0 1-176-16,-1-5-31 0,1-1 0 0,-1-2 0 0,0 4 0 0,1-8 0 0,6 0 0 16,-6 0 0-16,6-1 0 0,-8-6 0 0,8 3 0 0,0-3 0 0,0-1 0 0,8 1 0 15,-8-4 0-15,6 5 0 0,-6-5 0 0,6-5 0 0,1 5 0 0,0-4 0 16,-1 1 0-16,1-1 0 0,5 1 0 0,2-5 0 0,-2 5 0 0,2-4 0 15,-1-4 0-15,-1 0 0 0,2 0-495 0,-2 0-322 0,8 0-24 0,0-4 4 0,-7 1 34 16,7-1 39-16,-1 0 57 0,1 0 59 0,-8-3 67 0,8 3 68 0,0 4 79 0,-7-3 81 16,6-1 95-16,-6 4 118 0</inkml:trace>
  <inkml:trace contextRef="#ctx0" brushRef="#br0" timeOffset="53532.61">12205 2728 0 0,'0'-3'171'0,"0"-1"144"0,7 1 72 0,-7-1 52 0,0 0 46 0,0 1 40 16,0 3 38-16,7 0 25 0,-7 0 18 0,0 0 21 0,0 0 20 0,0 0 18 0,-7 0 18 16,7 3-256-16,0 1-306 0,0 0-56 0,0-1-22 0,-7 4-14 0,7-3-15 15,0 4-22-15,-6 3-21 0,6-4-33 0,-7 8-34 0,1-4-28 0,0 4-26 16,6-1-18-16,-7 1-20 0,0 3-21 0,1 0-25 0,0 1-23 0,-1-1-18 16,0 1-6-16,1 2-1 0,6-6-47 0,-7 3-52 0,1 1-3 0,6-5 6 0,-7-2-24 15,7-1-22-15,-6 0 11 0,6-1 19 0,0-2 34 0,0-5 35 0,0-3 36 16,0 0 33-16,0 0 26 0,0 0 27 0,0 0 59 0,6-3 54 0</inkml:trace>
  <inkml:trace contextRef="#ctx0" brushRef="#br0" timeOffset="53631.5">12134 3030 0 0,'6'-8'23'0,"-6"2"119"0,7-3 45 16,0 2 34-16,-1 0 28 0,0-1 32 0,1 1 32 0,0 3 31 0,-1-3 27 16,0 3 25-16,7-3 22 0,-6 3 23 0,0-3 19 0,-1 3-133 0,8 1-162 0,-8-4-27 15,0 3-7-15,1 0-9 0,6-3-7 0,-7 3-21 0,1 1-23 0,5-5-31 16,-4 1-35-16,-2 0-46 0,7-2-46 0,-7 3-33 0,1-2-31 0,-1 1-87 0,7 0-93 16,-6 0-66-16,0-1-58 0,-1 1 5 0,0 0 15 0,1 3 19 0,0-3 22 15,-7 3 35-15,6-3 36 0,-6 3 47 0,6 4 48 0,-6 0 43 0,0 0 50 0</inkml:trace>
  <inkml:trace contextRef="#ctx0" brushRef="#br0" timeOffset="53786.47">12147 3180 0 0,'0'14'63'0,"-7"-7"138"0,7 5 55 0,0-5 44 0,0 0 43 0,0 1 40 16,0-5 38-16,0 1 35 0,0-4 35 0,0 0 27 0,7 0 29 0,0 0 18 16,-7-4 13-16,6 1-187 0,0-5-228 0,1 1-62 0,0 3-39 0,-1-3-50 0,7-4-49 15,-7 4-60-15,1-4-61 0,6 3-90 0,-7-2-98 0,8-2-103 0,-1-3-98 16,-7 5 3-16,7-1 19 0,0 0 24 0,-7 0 28 0,8 0 44 0,-8 0 46 15,7 3 48-15,-6-3 49 0,-7 8 54 0,6-4 57 0</inkml:trace>
  <inkml:trace contextRef="#ctx0" brushRef="#br0" timeOffset="53947.69">12192 3326 0 0,'-6'11'96'0,"0"3"147"0,-1 1 56 0,0-4 41 16,7 0 36-16,0-3 42 0,-6 3 44 0,6-4 40 0,0 0 38 0,0-3 35 0,0 3 34 15,0-3 24-15,6-1 28 0,-6-3-215 0,7 4-263 0,-7-4-35 0,7 0-2 16,-1 0-13-16,0-4-14 0,7 4-53 0,-6-3-57 0,0-1-56 0,5 0-55 15,2-3-66-15,-8 0-64 0,7-4-50 0,0 1-46 0,0-2-129 0,1-3-134 16,-2 0-19-16,1-2 1 0,0 2 25 0,0-8 31 0,1 5 50 0,-2 1 51 16,2-2 54-16,-2-3 52 0,-5 3 61 0,6 2 62 0,-6-1 58 0,-1-2 96 0</inkml:trace>
  <inkml:trace contextRef="#ctx0" brushRef="#br0" timeOffset="54116.15">12420 3037 0 0,'-6'4'89'0,"-1"-1"156"0,1 4 75 15,6 1 60-15,-6-1 58 0,-1 4 55 0,0 0 52 0,7 0 44 0,-6 0 41 0,0 4 36 16,-1-5 36-16,7 5 34 0,-7 4 35 0,1-4-210 0,-1-1-256 0,1 4-54 15,6 1-27-15,-7-1-29 0,7 0-144 0,-6 0-51 0,6 5 0 0,0-5 0 0,-7 0 0 16,7 0 0-16,0 1 0 0,0-5 0 0,7 5 0 0,-7-5 0 0,0-3 0 16,0 4 0-16,6-4-51 0,-6-4-113 0,7 1-26 0,-7-1-33 0,6-3-34 15,-6-1-40-15,7 1-41 0,-1-4-21 0,1-4-15 0,-7 1-128 0,7-1-135 16,-7-7 1-16,6 4 20 0,0-4 35 0,1-1 37 0,0-2 47 0,-1-4 47 0,-6 3 53 16,6-7 55-16,1 4 58 0,-1-8 60 0,1 5 59 0,-7-6 102 0</inkml:trace>
  <inkml:trace contextRef="#ctx0" brushRef="#br0" timeOffset="54281.02">12492 3041 0 0,'7'-16'123'0,"-7"2"170"0,6 3 83 15,-6 0 60-15,6 0 52 0,-6 4 48 0,8-1 44 0,-8 5 42 0,0-1 38 16,0 4 37-16,0 0 39 0,0 0 34 0,0 0 36 0,0 7-240 0,0-3-288 0,0 3-61 16,0 1-210-16,-8 3-7 0,8 0 0 0,0 4 0 0,-6-1 0 0,6 1 0 15,0 3 0-15,-6 0 0 0,6 4 0 0,0 0 0 0,-7 0 0 0,7 4 0 0,0-4 0 16,-6 4 0-16,6-5 0 0,0 1 0 0,0 0 0 0,0 1 0 0,-7-5-248 16,7 0-81-16,0 0-30 0,0-3-22 0,0-3-21 0,0-2 6 0,0-2 6 15,0-1-56-15,0-4-59 0,0-3-57 0,0 0-50 0,7-3 35 0,-7-4 47 0,0-1 61 16,6-2 60-16,-6-2 46 0,0-3 45 0,0 0 44 0,0-2 44 0,7-1 38 15,-7-2 45-15</inkml:trace>
  <inkml:trace contextRef="#ctx0" brushRef="#br0" timeOffset="54530.61">12519 3055 0 0,'6'-18'22'0,"0"0"119"0,-6 3 45 0,6 0 33 0,1 0 24 0,-7 1 31 0,7 3 29 0,-1 3 27 15,-6-2 27-15,7 2 25 0,-1 5 26 0,-6-5 25 0,6 5 25 16,2-5-126-16,-8 8-153 0,6-3-18 0,-6-1 3 0,6 0 7 0,-6 4 11 0,6 0-3 0,-6-3-3 16,8 3 0-16,-2-4 1 0,-6 4-3 0,6-5-8 0,-6 5-3 0,7 0-1 15,-7-3-4-15,6 3-4 0,-6 0-3 0,7 0-1 0,-7 0-5 0,7 0-8 16,-1 0-5-16,-6 0-1 0,6 3-8 0,-6-3-8 0,6 5-3 0,2-1-2 0,-8 3-5 15,6-3-5-15,0 3-50 0,-6 4-50 0,7-4 0 0,0 4 0 16,-7 0 0-16,6 4 0 0,1-1 0 0,-7 1 0 0,6 3 0 0,0 0 0 0,-6 5 0 0,8-1 0 16,-8 0 0-16,0 3 0 0,6-3 0 0,-6 5 0 0,6-2 0 0,-6 0 0 15,0 1 0-15,0-1 0 0,0 1 0 0,0-3 0 0,0-2 0 0,0 1 0 16,0-4 0-16,-6 1-83 0,6-4-25 0,0-1-27 0,-6 0-44 0,6-3-46 16,-8-3-46-16,8 0-43 0,-6-1-24 0,0-4-25 0,-1 1-122 0,1-4-132 0,-1 0-20 15,0-4-3-15,1 1 28 0,0-4 33 0,-2-4 48 0,2 2 51 0,-6-5 61 16,5 3 61-16,0-7 62 0,-6 3 59 0,7-3 54 0,0-1 82 0</inkml:trace>
  <inkml:trace contextRef="#ctx0" brushRef="#br0" timeOffset="54631.42">12544 3117 0 0,'0'-7'56'0,"0"0"132"0,0 3 47 0,0 0 36 0,0 1 31 0,0 3 26 15,7-4 24-15,-7 0 18 0,0 4 15 0,6 0 9 0,-6-3 5 0,0 3-10 0,7 0-12 16,-7 0-188-16,6 0-220 0,0 0-105 0,-6-4-86 0,8 0-83 0,-2 4-77 16,0-3-13-16,-6-5 0 0,6 5 15 0,2-1 15 0,-2 0 23 0,-6 1 27 15,6-1 35-15,1 1 38 0,-7-1 35 0,6 4 43 0</inkml:trace>
  <inkml:trace contextRef="#ctx0" brushRef="#br0" timeOffset="54747.24">12635 3166 0 0,'0'10'165'0,"-6"5"174"0,6-5 81 0,0 2 50 0,0-1 38 16,0 0 35-16,-7-4 27 0,7 0 25 0,0-3 23 0,0 4 20 0,0-5 21 15,0 0 9-15,0-3 5 0,0 0-335 0,0 0-398 0,7 0-124 0,-7-3-87 16,0 0-149-16,6-2-149 0,1 2-47 0,-7-5-26 0,7 1 16 0,-1 0 24 0,0-4 25 16,8 0 29-16,-8 0 37 0,7 0 44 0,-6 0 72 0,6-3 75 0,-1-2 82 15,2 2 88-15</inkml:trace>
  <inkml:trace contextRef="#ctx0" brushRef="#br0" timeOffset="55581.49">13710 2728 0 0,'0'0'120'0,"-7"0"160"0,7 0 66 0,0 0 47 0,0 0 42 0,0 0 31 16,0 0 29-16,0 0 29 0,0 0 28 0,0 0 27 0,0 0 27 0,0 0 22 15,0 0 23-15,0 0-233 0,0 0-279 0,0 0-44 0,0 0-11 0,0 0-9 0,7 0-9 16,-7-3-3-16,7 3-4 0,-1 0-11 0,1 0-10 0,-7 0-18 0,6 0-20 16,0-4-15-16,2 4-18 0,-2 0-14 0,0 4-14 0,0-4-4 0,1 0-5 15,0 3 0-15,-1-3-3 0,1 4-1 0,-1 1-2 0,0 2-1 0,2-3-2 0,-2 3 5 16,-6 0 8-16,0 4 15 0,6 0 9 0,-6 0 8 0,0 0 6 0,0 4 7 16,-6-1 7-16,6 1 10 0,-6-1 10 0,6 0 14 0,-8 6 16 0,2-2 17 0,0-3 14 15,-7 3 12-15,6-4 12 0,0 5 4 0,1-5 4 0,-6 1-1 0,4-1-2 16,2-2-15-16,0-1-16 0,-1 0-23 0,1-4-25 0,6 0-18 0,-7 1-15 15,0-5-12-15,7 5-9 0,0-8-7 0,0 3-5 0,0-3-5 0,0 0 0 16,0 0 0-16,7 0 7 0,0-3 7 0,-7 3 12 0,6-4 17 0,1 0 18 0,-1 1 6 16,8-1 4-16,-8 0-2 0,6 1-2 0,-5-5-1 0,6 5-7 0,-6-1-2 15,5-3 2-15,2 3 6 0,-2 1 8 0,-4-1 15 0,4 0 13 0,1 4 8 0,-6-3 7 16,6 3 11-16,-7 0 6 0,0 0 10 0,2 0 7 0,4 3 10 0,-12 1 11 16,7 0 4-16,-7 3 3 0,6 0-3 0,-6 4-6 0,0 0-11 0,0 0-13 15,0 4-42-15,-6 3-49 0,6-4 0 0,-7 5 0 0,1-1 0 0,0 4 0 16,-8-3 0-16,8 3 0 0,-7-1 0 0,6 1 0 0,-6 0 0 0,7 1 0 0,-8-5 0 15,2 0-119-15,6-3-122 0,-8 4-63 0,8-9-56 0,-7 1-54 0,6 0-156 16,-6-8-158-16,7 5 6 0,0-8 31 0,-2 0 35 0,2 0 40 0,0-8 43 16,-1 1 43-16,7 0 66 0,0-4 69 0,0 1 72 0,0-6 72 0,0-2 74 0,0 0 120 15</inkml:trace>
  <inkml:trace contextRef="#ctx0" brushRef="#br0" timeOffset="55817.5">14113 2616 0 0,'0'-4'95'0,"8"4"155"0,-8 0 69 0,0 0 51 0,0 4 47 0,0-1 46 0,-8 1 48 16,8 3 37-16,-6 0 37 0,0 1 24 0,-1 3 21 0,1 0 23 0,-1 0 23 16,-6 0-214-16,7 3-259 0,0 1-45 0,-8-5-18 0,8 6-18 0,-1-2-16 15,0 1-24-15,1 0-28 0,0-1-13 0,-1-3-16 0,7 4 1 0,-6-4-2 0,6 0-2 16,0-1-4-16,0-2 0 0,0-1-4 0,0 1 1 0,0-4 1 0,6-1 1 16,-6 1 5-16,7-4 3 0,-1 4 5 0,-6-4 1 0,6 0 1 0,8-4-1 0,-8 4 3 15,0-4-5-15,2 1 1 0,-2-1-7 0,7-1-2 0,-7 2-13 0,7-4-11 16,-6-1-14-16,5 1-15 0,-4 0-30 0,4 0-29 0,1-4-45 0,-6 0-44 15,6 4-36-15,-7-4-35 0,8 3-41 0,-8-3-42 0,0 4-95 0,8 0-95 0,-8-1-71 16,1 1-59-16,-1 4 21 0,0-1 35 0,1 0 45 0,-7 4 48 0,0 0 59 0,7 0 57 16,-7 4 53-16,0 0 52 0,0 3 58 0,-7 0 63 0</inkml:trace>
  <inkml:trace contextRef="#ctx0" brushRef="#br0" timeOffset="55979.91">14068 3059 0 0,'0'7'85'0,"-6"4"147"0,6-4 56 16,0-3 41-16,0 3 35 0,0-3 42 0,0 0 42 0,0-1 47 0,0 1 46 15,6-4 32-15,-6 4 30 0,0-4 24 0,0 0 20 0,7-4-207 0,-7 4-250 16,6 0-38-16,1-4-6 0,-7 1-29 0,6-1-31 0,1 0-62 0,-1-3-68 0,0 3-70 16,2-7-70-16,4 4-50 0,-5 0-45 0,-1-4-100 0,8 4-102 0,-8-4-66 15,7 3-56-15,-6-3 13 0,5 0 21 0,-5 4 42 0,0-4 45 0,6 3 56 0,-7 1 57 16,0 0 55-16,-6 3 54 0,7 0 53 0,-7 1 59 0</inkml:trace>
  <inkml:trace contextRef="#ctx0" brushRef="#br0" timeOffset="56130.11">14107 3205 0 0,'-13'19'129'15,"7"-5"166"-15,-1 1 74 0,1-1 53 0,-1 1 43 0,7-4 39 0,-6-4 39 16,0 5 33-16,6-5 34 0,0-3 30 0,0-1 28 0,0 1 30 0,0-4 28 16,0 0-247-16,0 0-297 0,0-4-59 0,6 4-22 0,0-3-12 0,-6-1-7 0,7-3-18 15,-1 3-18-15,1-4-22 0,6 1-27 0,-7 0-51 0,8-1-51 16,-8-3-55-16,7 0-55 0,0 0-57 0,0 1-55 0,-7-5-88 0,8 4-88 0,5-4-88 0,-6 1-80 16,0 0 14-16,0-2 28 0,0-2 37 0,0 3 42 0,-6 1 60 0,6-1 62 15,-7 0 60-15,7 1 60 0,-6 3 66 0,-7-4 65 0</inkml:trace>
  <inkml:trace contextRef="#ctx0" brushRef="#br0" timeOffset="56314.67">14251 2934 0 0,'-7'4'101'0,"0"-1"164"16,1 1 77-16,0 3 62 0,-1 1 58 0,1-1 49 0,-1 0 47 0,7 4 36 0,-7 0 34 15,1 0 32-15,6 4 30 0,-6-4 30 0,6 4 31 0,0-1-222 0,-7 1-270 16,7 0-61-16,0-1-30 0,-7 1-29 0,7-1-29 0,0 5-20 0,0-1-78 16,7-3-12-16,-7 3 0 0,0-3 0 0,0 0 0 0,7 3 0 0,-7-4 0 0,0 1-29 15,6-1-89-15,-6 2-43 0,6-2-45 0,-6-3-25 0,7 0-21 0,0 0-16 16,-7-4-15-16,6 1-21 0,-6-1-20 0,7-3-2 0,-1-1 3 0,-6-3-49 15,6 0-54-15,1-3-38 0,0-5-36 0,-7 1 11 0,6 0 19 0,0-5 34 0,1 2 35 16,0-5 33-16,-1 1 32 0,1-5 42 0,-1-3 41 0,1 4 41 0,-1-4 42 16,1-4 57-16,-1 1 55 0</inkml:trace>
  <inkml:trace contextRef="#ctx0" brushRef="#br0" timeOffset="56480.93">14342 3099 4 0,'13'-26'151'15,"-7"1"92"-15,1-1 59 0,-1 0 55 0,1 4 51 0,-7 0 53 0,6 1 57 0,0 2 28 16,2 5 21-16,-2-6 30 0,-6 10 26 0,6-1 27 0,-6 0 22 0,7 4-167 0,-7 3-205 16,0-3-34-16,0 7-11 0,7-4-20 0,-7 4-19 0,0 0-30 0,0 4-57 15,0-1-129-15,0 1 0 0,0 4 0 0,0-1 0 0,0 0 0 0,6 4 0 16,-6-1 0-16,0 2 0 0,0 3 0 0,0 0 0 0,0-1 0 0,6 4 0 0,-6 4 0 15,0-3 0-15,0 4 0 0,0 2 0 0,7-4 0 0,-7 5 0 0,0-4 0 16,0 3 0-16,0-3 0 0,6 1 0 0,-6-2-197 0,0 2-70 0,0-2-27 0,0-5-25 16,0 1-17-16,0-2-17 0,0-4-3 0,7 1 0 0,-7-5-68 0,0-4-75 15,0-3-56-15,0 0-46 0,0 0 31 0,0-3 43 0,0-4 55 0,0-1 56 16,0-7 44-16,0 4 42 0,0-7 44 0,0-1 44 0,0 1 39 0,0-4 46 0</inkml:trace>
  <inkml:trace contextRef="#ctx0" brushRef="#br0" timeOffset="56714.09">14472 2780 0 0,'6'-11'49'0,"-6"-3"133"0,7 3 54 15,-7 4 43-15,7-2 37 0,-7 6 36 0,0-1 33 0,0 1 27 0,6-1 26 0,-6 4 22 16,0-4 25-16,6 4 27 0,-6 0 28 0,0 0-152 0,7 4-187 0,-7-4-21 16,0 0 5-16,7 4-8 0,-7-4-8 0,6 0-8 0,1 3-10 0,-1-3-1 0,-6 4-2 15,6-4-3-15,2 3-4 0,-2 1-6 0,0 1-9 0,0-2-11 0,1 5-13 16,0-5-9-16,-7 4-9 0,6 1-5 0,1 3-3 0,-1 0-3 0,0 0-6 0,2 3-4 16,-2 1-2-16,-6 0-6 0,6 2-1 0,0 1-6 0,-6 5-5 0,8 3-5 0,-8-4-7 15,6 3-25-15,-6 1-6 0,6 4 0 0,-6-5 0 0,0 4 0 0,0 1 0 16,7-1 0-16,-7-3 0 0,0 3 0 0,0-3 0 0,0-1 0 0,0-3-27 15,0 0-13-15,0 1-8 0,0-9-15 0,0 4-16 0,0-3-58 0,0-4-61 16,0-4-54-16,0 5-47 0,0-9-30 0,-7 0-26 0,7 1-84 0,0-4-93 16,-6-4-63-16,6 4-58 0,-6-6 19 0,6 1 31 0,-8-6 40 0,2 4 40 0,0-7 72 15,0 3 72-15,-2-4 62 0,2 1 57 0,-7-2 49 0,7-2 56 0</inkml:trace>
  <inkml:trace contextRef="#ctx0" brushRef="#br0" timeOffset="56830.27">14498 2993 0 0,'0'-8'74'0,"6"1"142"0,-6 0 55 0,0 3 36 16,0 0 30-16,7 1 25 0,-7-1 21 0,0 0 19 0,0 1 14 0,7 3 3 0,-7-4 0 15,0 4-14-15,6-4-16 0,-6 1-210 0,0 3-244 0,7 0-119 0,-7-4-99 16,0 1-78-16,6 3-71 0,0-4 1 0,-6 4 9 0,8-4 19 0,-8 4 20 16,6-3 28-16,-6-1 34 0,6 4 38 0,-6-4 42 0,0 4 37 0,6 0 46 15</inkml:trace>
  <inkml:trace contextRef="#ctx0" brushRef="#br0" timeOffset="56965.54">14551 3016 0 0,'-8'9'143'0,"8"3"173"0,0-1 86 15,0 0 62-15,-6 0 53 0,6-4 50 0,0 0 48 0,0 1 44 0,0-1 42 16,0-3 32-16,0-1 26 0,0 1 25 0,0 0 19 0,0-4-265 0,0 0-348 15,0 0-190-15,6 0 0 0,-6 0 0 0,0-4 0 0,8 4 0 0,-8-4 0 0,0 1 0 16,6-1-221-16,-6 0-185 0,6 1-139 0,0-1-113 0,1-3-96 0,0 3 4 16,-1-3 23-16,1 3 35 0,-1-3 39 0,0-1 50 0,2 1 53 0,4 0 58 0,-6 0 62 15,2-1 91-15,4 2 92 0,-5-3 124 0,6 2 122 0</inkml:trace>
  <inkml:trace contextRef="#ctx0" brushRef="#br0" timeOffset="57565.95">16120 2641 0 0,'7'0'93'0,"-7"-4"148"0,6 0 56 0,0 4 43 0,-6-3 35 0,6 3 46 0,-6 0 48 16,0 0 47-16,8-3 46 0,-8 3 27 0,6 0 22 0,-6 0 17 0,0 0 19 16,0 0-217-16,0 0-258 0,0 0-42 0,0 0-8 0,6 0-11 0,-6 0-13 0,0 0-40 15,7 3-47-15,-7-3-36 0,0 0-32 0,6 0-23 0,-6 3-14 0,0-3-15 16,0 4-16-16,7 0-12 0,-7 0-13 0,0-1-9 0,0 1-9 0,7 3 0 0,-7 1 1 16,0-1 14-16,-7 0 13 0,7 1 9 0,0 3 9 0,0-1 20 0,-7 1 20 15,7 0 24-15,-6 5 24 0,6-6 16 0,-7 5 17 0,1 0 12 0,6-4 10 16,-6 0 3-16,-2 3 4 0,8-3-1 0,-6 0 0 0,6-4 0 0,-6 4-2 0,6-3-3 15,0-2-7-15,-6 3-5 0,6-2-7 0,0-3-1 0,6-1-2 0,-6 5 4 0,0-5 5 16,6 1 4-16,-6-4 4 0,6 4 4 0,-6-1 3 0,8-3 4 0,-2 4 3 16,0-4 5-16,1 0 8 0,-1 4 5 0,8-4 8 0,-8 0 7 0,0 3 7 0,0-3 14 15,8 0 17-15,-8 0 15 0,1 4 17 0,0-4 10 0,6 0 15 16,-7 3 4-16,0 1 5 0,1 0 4 0,0-1 6 0,-1 1 1 0,0 3 2 0,1 1 2 16,0-1-1-16,-7 4-10 0,0 0-11 0,6 0-16 0,-6 3-15 0,0 2-45 15,-6-2-85-15,6 4 0 0,-7-3 0 0,0 3 0 0,1 1 0 0,0 2 0 0,-1-1 0 16,0-2 0-16,1-1 0 0,-7 2 0 0,7-4 0 0,-8 3 0 0,8-7 0 15,-8 3-150-15,8-6-168 0,-6-1-56 0,5 0-49 0,0-3-163 0,1-4-164 16,-7 0 1-16,7-8 27 0,-2 1 41 0,2 0 43 0,6-4 48 0,-6-4 51 0,6 1 71 16,-6-4 73-16,6-5 73 0,0 6 71 0,0-5 73 0,6-5 121 0</inkml:trace>
  <inkml:trace contextRef="#ctx0" brushRef="#br0" timeOffset="57680.44">16583 2509 12 0,'6'-7'54'15,"0"3"-14"-15,-6 1-31 0,7-1-5 0,-7 0-4 0,0 4 0 0,0 0 0 0,0 0 0 16,0 0 0-16,-7 0 0 0,1 4 0 0,6 0-34 0,-6 3-29 0</inkml:trace>
  <inkml:trace contextRef="#ctx0" brushRef="#br0" timeOffset="58081.37">16445 2663 0 0,'0'4'65'0,"0"-1"141"0,7-3 58 0,-7 4 44 0,0 0 41 0,7-4 39 16,-7 3 40-16,0 1 32 0,6-4 30 0,-6 4 19 0,0-4 18 0,6 4 18 15,-6-4 15-15,7 3-185 0,-7-3-228 0,6 4-39 0,-6-4-17 0,7 3-17 0,-7-3-19 16,7 0-30-16,-7 4-32 0,6-4-15 0,-6 0-15 0,6 3-9 0,1-3-6 16,-7 0-9-16,7 0-7 0,-1 0-7 0,0 0-7 0,-6-3-7 0,7 3-8 15,-1-4-4-15,1 4-4 0,0-3 3 0,-1-1 7 0,0 1 4 0,2-1 3 0,-2 0 6 16,0 0 11-16,1 1 4 0,6-1 7 0,-7 0 8 0,1 1 8 0,-1-1 9 0,0 0 10 16,2 1 12-16,-2 3 12 0,0-4 10 0,1 0 10 0,-7 4 6 0,7-3 10 15,-1 3 7-15,0 0 7 0,1 0 7 0,-7 0 11 0,6 0 6 0,1 0 9 16,-7 0 7-16,0 0 8 0,7 0 2 0,-7 3 0 0,0-3-3 0,0 4-5 15,0-4-4-15,0 4-8 0,0-1-15 0,0 1-16 0,0 3-16 0,-7-3-17 16,7 0-13-16,-7 3-14 0,1 1-16 0,6-1-12 0,-7 0-8 0,-5 4-6 0,5-4-2 0,0 0-2 16,-5 5 5-16,4-1 5 0,-4 0 16 0,-1 0 18 0,0 0 17 0,6 0 16 15,-5 0 11-15,-2 0 9 0,1-4-2 0,6 4-3 0,-6-4-6 0,7 4-7 16,0-4-2-16,-8 1-1 0,8-5 4 0,6 0 2 0,-6 6 4 0,6-6 4 0,-7 1 5 16,7-4 4-16,0 0 9 0,0 4 10 0,7-4 12 0,-7 0 15 0,0 3 10 15,6-3 15-15,0 0 5 0,1 0 3 0,-7 0-5 0,7 0-5 0,5 0-13 0,-5-3-13 16,-1-1-16-16,1 0-17 0,6 1-35 0,-7-1-38 0,2-1-37 0,4 2-34 15,-5 0-26-15,6-5-26 0,-7 4-30 0,1-3-31 0,5 0-28 0,-4 0-22 16,-2 3-18-16,0-3-19 0,1 3-52 0,0 1-53 0,-1-1-15 0,-6 4-6 0,6-4-16 16,-6 4-14-16,0 0 26 0,0 0 31 0,0 0 40 0,0 0 39 0,-6 4 36 15,6 0 36-15,-6-1 32 0,-1 1 34 0,0 3 55 0,1 1 54 0</inkml:trace>
  <inkml:trace contextRef="#ctx0" brushRef="#br0" timeOffset="58231.04">16589 2912 0 0,'-14'15'105'16,"2"-4"91"-16,5 0 52 0,-6 3 43 0,6-3 37 0,-5 0 30 0,5 0 27 15,0 0 9-15,-5 1 4 0,5-1 16 0,0-4 14 0,7 4 16 0,-6-4 15 0,-1 0-138 16,7-3-167-16,0 3-42 0,0-3-21 0,0 3-13 0,0-3-13 0,0-4-5 15,0 4-5-15,7-4-2 0,-7 0 0 0,6 0-4 0,1 0-3 0,0 0-15 0,-1-4-17 16,7 0-24-16,-6 1-23 0,5-1-39 0,-5 0-39 0,6-3-30 0,-6 0-29 16,5-1-80-16,2 1-87 0,-1 0-72 0,0-5-68 0,0 3-5 0,-1-3 3 15,-4 1 25-15,4-4 32 0,2 4 34 0,-8 0 36 0,7 0 46 0,-7-3 47 16,1 3 41-16,0 3 48 0,-1-3 81 0,-6 0 88 0</inkml:trace>
  <inkml:trace contextRef="#ctx0" brushRef="#br0" timeOffset="58564.31">16680 2868 0 0,'-13'4'75'0,"6"2"147"0,1 3 64 16,0-2 51-16,-2 4 45 0,-4 0 50 0,5-4 53 0,1 4 40 0,-1 0 37 0,1 0 32 15,-7 4 27-15,7-4 26 0,6 3 24 0,-8 1-195 0,2-4-241 0,0 4-47 16,-1-4-20-16,7 3-20 0,-7-3-21 0,7 0-32 0,-6 4-35 0,6-4-19 16,0 0-17-16,-7-4-10 0,7 4-6 0,0 0-7 0,0-4-5 0,7 2-2 0,-7-3-3 15,0 2 0-15,6-4 1 0,-6 3 1 0,7-4-1 0,-7 1 3 0,7-1 1 16,-1-3 1-16,0 0-4 0,2 0-5 0,-2 0-13 0,0 0-14 0,7-3-20 16,-6 3-28-16,6-4-29 0,-7 1-25 0,8-1-25 0,-2-3-22 0,-5 3-26 15,6-3-32-15,0 4-31 0,0-6-7 0,-6 2-4 0,5 3-53 0,2-3-57 16,-2 0-13-16,-5 0-8 0,6 3-13 0,-6-3-13 0,5 3 18 0,-4-3 19 0,-2 3 44 15,0 0 46-15,0 1 42 0,-6-1 42 0,7 0 24 0,-7 1 23 0,0 3 51 16,0 0 48-16,0 0 69 0,0 0 69 0,-7 0 56 0,1 3 66 0,0 1 44 0,0 0 40 16,-2 3 27-16,-4-3 22 0,-2 3 26 0,8 4 27 0,-7-4 29 0,0 4 28 15,6 0 35-15,-5 1 37 0,-2-2-64 0,8 2-87 0,-7 2-32 0,0-3-27 16,6 0-11-16,-5 0-4 0,4 0-14 0,2 0-13 0,0-3-13 0,-1 2-13 0,1-3-12 16,6 1-12-16,-7-5-19 0,7 4-19 0,0-3-30 0,0 0-30 0,7 0-13 15,-7 0-10-15,6-4-7 0,1 4-4 0,-7-4-8 0,12 0-5 0,-4 0-22 0,-2-4-25 16,7 4-46-16,-6-4-52 0,5 0-80 0,1 0-82 0,1 0-164 0,-2-3-170 15,2 4-60-15,5-5-38 0,-6 1 15 0,6 0 23 0,-5-1 30 0,5-3 28 16,-6 4 46-16,0-4 48 0,7 4 69 0,-8 0 72 0,8-5 90 0,-7 5 96 0</inkml:trace>
  <inkml:trace contextRef="#ctx0" brushRef="#br0" timeOffset="59164.21">18295 2571 0 0,'0'0'146'15,"-6"4"157"-15,6-4 56 0,0 0 41 0,0 3 34 0,0-3 32 0,0 0 31 16,0 0 24-16,0 0 23 0,0 4 13 0,0-4 13 0,0 0 15 0,0 0 14 15,0 0-258-15,0 4-312 0,0 0-33 0,0-4 4 0,0 4-19 0,0-4-20 0,6 0-25 16,-6 0-23-16,6 0-22 0,-6 0-21 0,7 0-20 0,-7 0-22 0,7 0-14 16,-1 0-16-16,0 0-2 0,-6 0-2 0,7 0 0 0,0 4 5 0,-1-4 17 0,-6 3 20 15,7-3 21-15,-1 4 21 0,-6-1 20 0,6 1 22 0,-6 0 29 0,0 3 30 16,0-3 19-16,0 2 14 0,7-2 8 0,-7 4 8 0,0-5 8 0,-7 5 7 0,7-5 9 16,0 5 9-16,0-5 6 0,0 5 8 0,0-5 4 0,0 1 6 0,0 4 1 15,0-5 2-15,0 1 2 0,0-1 0 0,0 1 0 0,0 3-2 0,0-3-1 0,0-1-4 16,7 1-5-16,-7 3-6 0,0-2-3 0,7 2-3 0,-1 0-2 0,-6 0 0 15,6 1 8-15,-6-1 9 0,8 0 12 0,-2 4 11 0,0-3 15 0,-6 3 13 16,7-4 8-16,-1 4 10 0,1 0 5 0,-1 0 6 0,-6-1 2 0,7 2 3 0,-1-1 1 16,0 4-2-16,-6-4-5 0,8 0-5 0,-8 3-7 0,6-3-5 0,-6 0-10 15,0 4-13-15,6-4-8 0,-6 3-6 0,0-3-36 0,0 4-70 0,-6-4 0 16,6 4 0-16,0-4 0 0,-6 3 0 0,6-3 0 0,-8 0 0 0,2 0 0 0,0 0 0 16,-1 0 0-16,7 0 0 0,-6-4 0 0,-1 4-207 0,-6-2-73 0,7-3-55 15,0-2-84-15,-2 0-87 0,2 0-112 0,0-4-108 0,-8 0 18 0,8 0 35 16,0-4 38-16,-1 0 39 0,1-3 47 0,-8 0 47 0,14-5 70 0,-12 1 74 0,12-3 69 15,-7-1 70-15,0 0 90 0,7 1 119 0</inkml:trace>
  <inkml:trace contextRef="#ctx0" brushRef="#br0" timeOffset="59314.44">18706 2448 0 0,'12'-5'163'0,"-5"-2"161"0,6 3 59 15,-6 0 39-15,-1 1 28 0,0 3 25 0,1 0 17 0,0 0 21 0,-7-4 17 16,6 4-1-16,-6 0-6 0,0 0-14 0,0 0-17 0,0 0-323 0,0 0-372 0,0 0-144 15,0 4-109-15,0-4-57 0,0 3-46 0,-6-3 15 0,6 4 25 0,-7 0 22 0,7-1 26 16,-7 1 41-16,1 4 42 0,6-5 49 0,-6 1 49 0,-1 4 64 0,0-5 68 16</inkml:trace>
  <inkml:trace contextRef="#ctx0" brushRef="#br0" timeOffset="59715.05">18601 2594 0 0,'0'7'76'0,"0"0"147"0,0 4 60 0,0-3 47 0,0 2 37 0,0-2 32 0,0 3 27 16,0-4 21-16,0 4 17 0,0 0 5 0,-6 0 2 0,12 0-2 0,-6-4-6 15,0 4-216-15,0 1-253 0,0-1-61 0,0-1-36 0,6 1-17 0,-6 0-18 16,0 0-9-16,0-3-3 0,0 3 2 0,0-4 3 0,8 0 15 0,-8 0 17 16,0-3 18-16,0 4 19 0,6-5 27 0,-6-3 24 0,6 4 30 0,-6-4 31 0,7 0 21 15,-7-4 22-15,6 4 14 0,1-3 11 0,-7-1 6 0,6 0 6 0,-6-3 5 0,7 3 4 16,-1 1 0-16,0-5 3 0,2 1-6 0,-2 3-7 0,0-3-11 0,1 3-13 16,0-3-13-16,-1 0-12 0,7-1-11 0,-7 5-9 0,1-5-7 0,6 1-6 15,-7 4-7-15,8-5-8 0,-2 0-8 0,-5 4-13 0,6-3-9 0,0 0-9 16,-7 3-14-16,8-3-10 0,-8 4-16 0,7-4-13 0,-6 3-15 0,-1-4-12 0,7 5-8 15,-7-1-6-15,2 0 3 0,-2 1 3 0,-6 3 0 0,6-4-1 0,0 0 2 0,-6 4 0 16,0 0 7-16,0 0 7 0,0 4 12 0,0 0 14 0,-6-1 17 0,6 1 17 16,-6 3 9-16,0-3 9 0,-2 7 2 0,2-4 1 0,0 0 13 0,-1 4 13 15,-6 0 18-15,6 1 17 0,-5-1 10 0,6 0 10 0,-2 3 0 0,-4-3 1 0,5 0-5 16,-6 0-8-16,6 0-4 0,1 0-9 0,-7 0-9 0,6-4-8 0,7 4-20 0,-6-3-16 16,0-5-14-16,-1 5-14 0,7-4-7 0,0-1-5 0,-7 1 0 0,7 0 0 15,0-1 4-15,0-3 4 0,0 0 1 0,7 0 4 0,-7 0-1 0,0 0 3 16,7 0 6-16,-7-3 4 0,6 3 2 0,0-4 0 0,-6 0 2 0,7 1-3 0,0-1-3 15,-1-1-3-15,0 5-6 0,1-6-5 0,-1 2-27 0,1 0-31 0,-7 4-47 0,7-7-47 16,-1 3-6-16,0 4 4 0,-6-3-11 0,8-1-8 0,-8 4-25 0,6-3-24 16,-6 3-7-16,0 0-1 0,0 0 13 0,0 0 17 0,0 0 37 0,0 3 37 0,0-3 47 15,0 0 42-15,0 4 17 0,0-1 16 0</inkml:trace>
  <inkml:trace contextRef="#ctx0" brushRef="#br0" timeOffset="60134.95">18822 2872 0 0,'-6'3'32'0,"0"0"88"0,6 2 55 0,-7-1 30 16,7-4 23-16,-7 3 17 0,1-3 10 0,6 4 11 0,-7-4 7 0,7 0 15 0,0 4 17 15,-6-4 23-15,6 3 27 0,0 1-82 0,-6-4-102 0,6 4-43 0,0-1-35 16,-7 1-4-16,7 3-2 0,0-3 10 0,0 3 6 0,0 0 7 0,-7 1 7 15,7 3 4-15,0-4 6 0,0 4 3 0,-6 0 4 0,6 0 15 0,0 0 20 0,0 0 9 16,0 0 15-16,-6 4 2 0,6-4 3 0,0 3-6 0,0-3-8 0,0 0-7 0,-7 0-9 16,7 4-12-16,0-4-13 0,0-4-20 0,0 4-22 0,0 1-29 15,0-5-29-15,0 0-20 0,0 1-18 0,0-1-12 0,0 0-6 0,0-4-15 0,0 5-11 16,7-8-23-16,-7 4-24 0,0-1-17 0,0-3-17 0,0 4-12 0,0-4-10 16,6 0-8-16,-6-4-7 0,0 4-6 0,6 0-9 0,-6-3-9 0,7 3-11 15,-7-4-6-15,7 0-4 0,-1 4 8 0,-6-4 9 0,6 1 14 0,1-1 12 0,-1-3 11 16,1 4 11-16,-7-1 7 0,13 0 8 0,-7-3 9 0,2 4 11 0,-2-6 15 15,6 2 14-15,-5 3 18 0,0-3 16 0,6 0 14 0,-7 0 11 0,8-1 4 0,-8 1 4 16,6 0 0-16,-5-1-4 0,6 1-15 0,0 0-20 0,-6-1-42 0,6 1-48 16,-7 0-19-16,0-1-18 0,8 1-4 0,-8 0-2 0,1 0 1 0,-1 2 1 15,1-1-10-15,0 3-13 0,-1-2-27 0,0 1-26 0,-6 1 16 0,8-1 21 16,-8 4 41-16,0 0 41 0,0 0 27 0,0 0 23 0,-8 4 10 0,2 3 8 0,0-2 9 16,-1 1 11-16,0 2 48 0,1-1 60 0,-7 4 55 0,7-4 61 0,-8 4 44 15,2 0 42-15,5 0 45 0,-6 4 45 0,0-4 32 0,-1 3 30 0,2-3 46 0,6 4 49 16,-8-3 41-16,1 2 44 0,7-3-101 0,-8-1-131 0,8 2-31 0,-6-1-21 15,4 0-12-15,2-1-16 0,6-2-20 0,-6 0-23 0,-1-2-12 0,7 2-9 16,-7-1-24-16,7-3-25 0,0 3-18 0,0-4-18 0,0 1-118 0,7 0-18 16,-7 0 0-16,7 0 0 0,-1-4 0 0,0 4 0 0,2-4 0 0,-2 0 0 0,0 3 0 15,7-3 0-15,-6-3 0 0,6 3 0 0,-1 0 0 0,-4-4 0 0,10 0 0 16,-4 0 0-16,-1-4 0 0,0 5 0 0,0-4 0 0,-1-1-158 0,8 1-490 0,-7 0-184 16,1-4-2-16,6 3 23 0,-8-2 31 0,1 2 35 0,7 1 50 0,-8-4 56 15,2 3 72-15,-2 1 73 0,-5 4 93 0,6-4 93 0,0 3 98 0,-6-4 141 16</inkml:trace>
  <inkml:trace contextRef="#ctx0" brushRef="#br0" timeOffset="60814.38">20744 2777 0 0,'0'-4'170'0,"0"0"157"0,0-3 57 0,0 3 51 0,6 1 48 15,-6 3 50-15,0-4 50 0,7 1 42 0,-7 3 40 0,6-4 31 0,-6 4 28 16,7-4 27-16,-7 1 27 0,7 3-277 0,-1-5-336 0,0 1-28 0,1 4 17 0,0-3-74 16,-1-1-80-16,7 1 0 0,0 3 0 0,0-4 0 0,-7 0 0 0,8 1 0 0,-2-1 0 15,8 1 0-15,-7 3 0 0,1-4 0 0,-2 1 0 0,8 3 0 0,-7-4 0 16,0 4 0-16,0 0-45 0,0 0-57 0,0 0 1 0,0 4-2 0,-7-1-5 15,8 1-1-15,-8-1-2 0,0 4 12 0,1 1 11 0,-7 2 13 0,7 2 11 0,-7 3 10 16,-7-1 9-16,7 1 12 0,-7 3 14 0,1 1 15 0,-7 3 16 0,6-1 19 16,-6 2 22-16,1 2 29 0,-2 1 33 0,2-4 24 0,-2 3 25 0,-5 1 18 0,6 0 15 15,0-1-12-15,-1-3-185 0,-5 4 0 0,6-4 0 0,0 0 0 0,7-4 0 16,-8 1 0-16,2-1 0 0,5-3 0 0,0-1 0 0,1 1 0 0,-1-4 0 0,7 0 0 16,-6-4 0-16,6 0 0 0,0 0 0 0,0 1 0 0,6-4 0 0,-6 0 0 15,7 0 0-15,-1-1 0 0,1-3 0 0,6 4 0 0,-7-4 0 0,8-4 0 0,-2 4 0 16,2 0 0-16,-1-3 0 0,-1-1 0 0,8-4 0 0,-7 0 0 0,7 5 0 15,0-8 0-15,-8 4-367 0,8-4-363 0,-1 3-132 0,1-3 9 0,0 4 31 16,-1-4 46-16,1 0 45 0,-8 4 69 0,8-4 67 0,-7 4 69 0,7 0 69 16,-8-1 96-16,2 1 97 0,-8 0 104 0,8 2 135 0</inkml:trace>
  <inkml:trace contextRef="#ctx0" brushRef="#br0" timeOffset="61713.49">21454 2462 0 0,'6'-11'167'0,"-6"3"170"0,7-3 76 16,-7 4 53-16,0 3 49 0,6-3 41 0,-6 3 40 0,0 0 35 0,7 1 31 15,-7-1 29-15,0 4 25 0,0-3 23 0,0-1 22 0,0 4-284 0,0 0-342 0,0 0-54 16,7 0-11-16,-7 0-11 0,0 0-11 0,0 0-15 0,0 0-17 0,0 0-22 0,0 0-24 15,6 0-36-15,-6 0-39 0,6 0-53 0,-6 4-55 0,0-4-59 0,6 3-61 16,-6-3-97-16,8 4-101 0,-8-1-88 0,6 1-76 0,-6 0 15 0,6 3 28 16,-6-3 41-16,0-1 41 0,7 1 54 0,-7 3 57 0,0-3 69 0,-7 4 67 0,7-5 70 15,0 5 72-15</inkml:trace>
  <inkml:trace contextRef="#ctx0" brushRef="#br0" timeOffset="61880.83">21389 2553 0 0,'-7'4'133'0,"7"-1"164"0,-7 1 69 0,7 0 61 0,0-1 59 0,-6 4 47 0,6-3 44 16,-6 4 39-16,6-4 36 0,0 3 32 0,-7-3 28 0,7 3 24 0,-7 0 22 0,7 1-258 16,0-2-311-16,0 2-60 0,0-1-28 0,0 4-41 0,-6-3-47 0,6 3-64 15,0 0-61-15,0-4-52 0,0 4-48 0,0 0-48 0,0-1-48 0,6-1-32 16,-6 2-27-16,0-1-98 0,0-2-101 0,0 3-49 0,0-4-36 0,7 0 31 0,-7 1 40 16,0-5 60-16,7 1 60 0,-7 0 54 0,6-1 52 0,-6-3 53 0,0 0 53 15,0 0 50-15,6 0 55 0</inkml:trace>
  <inkml:trace contextRef="#ctx0" brushRef="#br0" timeOffset="62197.51">21408 2710 0 0,'0'-10'33'0,"6"-1"129"0,2 0 55 0,-8 0 48 0,6 0 48 0,0 0 39 16,0 3 37-16,2-2 34 0,-2 2 28 0,0 1 32 0,-6 0 26 16,7 0 33-16,-1-1 36 0,1 4-139 0,0-4-168 0,5 5-31 0,-6-1-10 0,2 1-20 0,4-1-27 15,-5 0-16-15,-1 1-18 0,8-1-10 0,-2 0-10 0,-5 1-12 16,6 3-9-16,-7-3-15 0,8-2-16 0,-1 5-17 0,-1-3-16 0,2-1-9 0,-2 4-6 16,2-4-5-16,-8 4-4 0,7-3-2 0,0 3-4 0,0-4-2 0,-7 4-5 15,8 0 0-15,-8-3-4 0,1 3-1 0,6 0-4 0,-7 0 1 0,-6 0 2 16,7 3-4-16,-1-3-5 0,-6 0-19 0,7 4-19 0,-7-1-32 0,0 1-31 0,0 0-23 15,-7 4-22-15,7-2-15 0,-6 2-15 0,-1 3-22 0,1-4-21 0,-7 4-28 0,6 1-27 16,-5-2-4-16,-2 5 0 0,1-5 15 0,0 5 17 0,0 0 24 0,1-4 23 16,-8 4 21-16,6-1 17 0,2-3 16 0,-8 3 12 0,7-2 29 0,0-1 29 15,0-4 30-15,0 4 29 0,0-3 9 0,6-5 5 0,-5 5-1 0,4-5 1 0,2 5 6 16,-6-8 11-16,5 3 7 0,7 1 11 0,-7-4 4 0,1 0 2 0,6 4-5 0,0-4-5 16,0 0-2-16,0 0-5 0,0 0 5 0,0 0 3 0,6-4 7 0,-6 4 10 15,7 0 2-15,0 0 2 0,-1 0-1 0,0 0-5 0,0-4 2 0,2 4 1 16,4 0-1-16,-5-3 0 0,6 3-2 0,0-4-2 0,-7 4-7 0,8-4-11 0,-2 1-15 15,-5-1-17-15,6 4-12 0,-6-4-13 0,5 1-66 0,2-1-76 0,-8 0-57 0,8-3-52 16,-8 3-34-16,7 1-26 0,-7-1 6 0,7 1 15 0,-6-1 17 0,-1 0 20 16,0 1 28-16,-6-2 28 0,8 1 27 0,-2 1 32 0,-6 3 65 0,0 0 82 15</inkml:trace>
  <inkml:trace contextRef="#ctx0" brushRef="#br0" timeOffset="62380.27">21422 3016 0 0,'-8'6'43'0,"8"-3"126"0,0 2 44 0,8-5 43 0,-8 3 41 16,0 1 38-16,6-4 34 0,-6 0 27 0,6 0 23 0,0 0 19 0,2 0 18 16,-8 0 16-16,6-4 13 0,0 4-156 0,7-3-192 0,-6-2-25 0,0 2 2 15,5 0-27-15,-6 0-27 0,8-6-45 0,-8 6-46 0,7-5-47 0,1 5-48 16,-2-5-96-16,2 1-96 0,-8 0-78 0,7 3-69 0,0-3-1 0,0 3 12 0,0-3 16 0,0-1 20 16,-7 5 23-16,8-4 29 0,-8-1 42 0,7 5 47 0,-6-5 57 0,-1 5 61 15</inkml:trace>
  <inkml:trace contextRef="#ctx0" brushRef="#br0" timeOffset="62547.25">21643 2843 0 0,'0'0'142'16,"-7"0"154"-16,7 0 56 0,-7 0 63 0,7 0 61 0,-6 3 47 0,6-3 45 15,-6 4 35-15,6-1 35 0,-7-3 28 0,7 7 27 0,-6-3 24 0,6 0 24 0,-7 0-256 16,0 2-311-16,7 3-30 0,0-2 7 0,-6 0-31 0,6 1-40 0,0 3-19 16,0-4-18-16,-6 4-19 0,6 0-20 0,0 0-21 0,0 0-20 0,0 3-34 0,0-3-33 15,0 4-44-15,0-1-43 0,0-2-29 0,0 2-27 0,0-3-30 0,0 4-33 16,0 0-22-16,0-4-16 0,0 0-76 0,0 0-78 0,0-1-59 0,0 1-50 15,0 0 33-15,0-2 45 0,0-3 53 0,0-2 52 0,0 0 42 0,0-4 42 0,0 0 47 16,0 0 48-16,0 0 42 0,6-4 49 0</inkml:trace>
  <inkml:trace contextRef="#ctx0" brushRef="#br0" timeOffset="62680.28">21643 3059 0 0,'6'-4'31'16,"0"-3"128"-16,2 3 54 0,-2 1 46 0,0-1 41 0,-6 0 36 0,7 4 30 16,-1-3 23-16,1 3 20 0,-1 0 17 0,1 0 17 0,-7-5 18 0,6 5 17 0,0 0-147 15,2 0-176-15,-2 5-39 0,0-5-17 0,-6 0-25 0,7 0-23 0,-1 0-32 16,1 0-28-16,-1 0-43 0,-6 0-46 0,7 0-29 0,-1 0-26 0,1 3-95 0,-7-3-96 15,7 0-63-15,-1 0-51 0,-6 0 5 0,6 4 16 0,-6-4 21 0,0 0 19 16,0 0 33-16,0 0 37 0,0 0 51 0,0 4 52 0,-6-1 45 0,6 1 52 16</inkml:trace>
  <inkml:trace contextRef="#ctx0" brushRef="#br0" timeOffset="62898.58">21493 3184 0 0,'-6'7'175'15,"-8"-4"171"-15,8 1 75 0,-1-1 55 0,7 1 47 0,-6 0 50 0,6-4 44 16,-6 4 53-16,6-4 52 0,0 3 46 0,0-3 46 0,0 0 40 0,6 4 34 15,-6 0-544-15,6-1-344 0,1-3 0 0,-1 0 0 0,1 4 0 0,0-4 0 0,5 0 0 16,-6 0 0-16,8 0 0 0,-1 0 0 0,0 0 0 0,0 0 0 0,7 0 0 16,-8-4 0-16,8 4 0 0,-7 0 0 0,7 0 0 0,0 0 0 0,-1-3 0 0,0 3 0 15,-6-4 0-15,7 4 0 0,-1 0 0 0,1-4 0 0,-7 1 0 0,6 3 0 16,-5-4 0-16,5 4 0 0,-6-4 0 0,0 0 0 0,1 4 0 0,-8-3 0 16,7 3-147-16,-7-4-342 0,1 4-172 0,-1 0-178 0,-6 0 10 0,0 0 38 0,0 0 53 15,0 4 56-15,0-4 63 0,-6 3 60 0,6 5 66 0,-7-4 66 0,1-1 70 0,6 1 72 16,-7 3 82-16,1-3 131 0</inkml:trace>
  <inkml:trace contextRef="#ctx0" brushRef="#br0" timeOffset="63964.2">9106 3000 0 0,'0'0'114'0,"-7"0"155"0,7 0 62 0,-7 0 38 0,7 0 25 0,0 0 33 0,0 0 33 15,0 0 35-15,0 0 39 0,0 0 27 0,0 0 22 0,7 0 21 0,-7-4 21 16,0 1-234-16,7 3-282 0,-7-4-48 0,6 0-11 0,-6 1 4 0,6-5 7 15,1 5-20-15,0-1-20 0,-1 0-27 0,0 1-28 0,1-1-14 0,-1 0-10 0,1 1-1 16,6-1-3-16,-7 0 5 0,2 4 7 0,-2-3 10 0,6 3 10 0,-5 3 10 16,0 1 13-16,-1 0 13 0,1 3 17 0,-7 0 22 0,6 4 25 0,0 4 14 0,-6 0 14 15,8 0 9-15,-8 3 7 0,0 4 5 0,0 3 6 0,0-3 6 0,-8 7 5 16,8-2 6-16,-6 2 5 0,0 0 11 0,6 0 6 0,-7 0-2 0,1 1-1 16,-1-1-45-16,0-3-116 0,1 4 0 0,0-9 0 0,0 1 0 0,6 0 0 0,-8-4 0 15,2-3 0-15,6 3 0 0,-6-7 0 0,6 0 0 0,0 1 0 0,0-5 0 16,0-4 0-16,0 5 0 0,0-5 0 0,0-3 0 0,6 4 0 0,-6-4 0 0,0-4 0 15,6 4 0-15,2-3 0 0,-2-1 0 0,0 0 0 0,0-3 0 0,8-4 0 16,-8 4 0-16,7-4 0 0,-7-4 0 0,8 4-435 0,-2-4-151 0,2-3-140 16,-1-1-43-16,0 1-24 0,0 0 39 0,0-4 48 0,6 0 56 0,-6 0 58 15,1-3 51-15,-2 2 56 0,2-2 78 0,-2-1 81 0,2 1 83 0,-1 3 85 0</inkml:trace>
  <inkml:trace contextRef="#ctx0" brushRef="#br0" timeOffset="64197.43">9601 2728 0 0,'0'-7'177'0,"0"-4"176"0,0 4 78 15,0 0 57-15,-7 4 45 0,7-1 42 0,0 0 37 0,-7 0 29 0,1 4 31 16,-1 0 24-16,7 0 23 0,-6 0 25 0,0 8 23 0,-8-1-293 0,8 0-350 0,0 0-57 16,-1 4-15-16,0-4-5 0,1 5-28 0,-1-1-19 0,-6 0 0 0,6 0 0 15,1 0 0-15,0 0 0 0,0 4 0 0,-2-4 0 0,8-1 0 0,-6 2 0 16,6 2 0-16,-6-7 0 0,6 4 0 0,0 1 0 0,0-5 0 0,0 0 0 0,6 1 0 16,-6-5 0-16,6 5 0 0,-6-5 0 0,8 1 0 0,-2-4 0 0,0 4 0 15,0-1 0-15,1-3 0 0,0 0 0 0,6 0 0 0,-7-3 0 0,1 3 0 0,6-4 0 16,-1 4 0-16,-4-4 0 0,4-3 0 0,-5 3 0 0,6 1 0 0,0-5 0 0,-7 1-10 15,8 3-202-15,-8-3-43 0,7-1-51 0,-6-3-49 0,6 4-48 0,-7 0-46 16,0 0-124-16,1-1-127 0,0-3 16 0,-1 4 36 0,-6 3 36 0,6 1 39 0,-6-1 54 16,0 4 55-16,0 0 60 0,0 0 60 0,0 0 64 0,-6 4 62 0,0 3 69 15,-1-3 116-15</inkml:trace>
  <inkml:trace contextRef="#ctx0" brushRef="#br0" timeOffset="64364.1">9477 3194 0 0,'-6'15'126'0,"6"0"160"16,-8-4 66-16,8-1 66 0,0-2 62 0,0 0 54 0,0-2 48 0,0-2 46 15,0 0 42-15,0-1 37 0,0-3 36 0,8 0 27 0,-8 0 27 0,6-3-256 0,0-1-304 16,-6-3-51-16,6 4-52 0,1-5-134 0,6 0 0 0,-6 1 0 0,-1 0 0 16,8-4 0-16,-2 0 0 0,-6 0-55 0,8-3-179 0,-1 2-59 0,0-3-53 15,0 4-62-15,-1-3-61 0,2-1-130 0,-1 1-127 0,0 3 15 0,0-4 36 16,0 0 44-16,-6 4 42 0,5 4 51 0,-5 0 50 0,0 0 70 0,-1 2 70 0,-6 2 65 16,0 3 66-16,0 0 76 0,7 3 119 0</inkml:trace>
  <inkml:trace contextRef="#ctx0" brushRef="#br0" timeOffset="64513.39">9562 3326 0 0,'-8'19'156'0,"2"-5"170"16,0-3 73-16,0 4 56 0,6-4 45 0,0-4 46 0,-7 4 44 0,7-4 46 0,0 0 43 16,0-3 42-16,0 0 45 0,0-1 35 0,0-3 33 0,0 0-276 15,0 0-334-15,0 0-224 0,7-3 0 0,-7-1 0 0,6 0 0 0,0 1 0 0,0-4 0 16,2 3 0-16,4-7 0 0,-5 4 0 0,-1-1 0 0,8-6 0 0,-8 3-242 0,6-1-134 16,2-2-56-16,-8 0-171 0,8-1-173 0,-8 0 5 0,7-3 27 0,-7 4 51 15,8-2 54-15,-8-2 47 0,0 4 49 0,1-1 62 0,0 1 65 0,-1 2 72 16,1 2 71-16,-7-6 78 0,6 9 124 0</inkml:trace>
  <inkml:trace contextRef="#ctx0" brushRef="#br0" timeOffset="64696.59">9692 3073 0 0,'0'0'125'0,"-7"4"170"0,0 0 84 0,7-4 66 0,-6 3 58 0,6 5 52 15,-6-5 49-15,-1 1 47 0,7 3 45 0,-6-3 40 0,6 3 40 0,-7 1 34 0,7-1 35 16,-7 0-245-16,7 0-429 0,0 4-171 0,-6 1 0 0,6-1 0 0,0 0 0 16,0 3 0-16,0 1 0 0,-6 0 0 0,6-1 0 0,0 1 0 0,6 3 0 15,-6 0 0-15,0 1 0 0,0-4 0 0,0 2 0 0,6 2 0 0,-6-1 0 16,0-3 0-16,7 3 0 0,-7-3 0 0,7-1 0 0,-7-2-282 0,0 2-54 0,6-6-14 15,-6 3-17-15,7-4-10 0,-7 0-10 0,6-3-34 0,-6 0-35 0,6-4-56 16,-6 0-52-16,0 0-8 0,7-4 0 0,-7-3 55 0,7-1 61 0,-7 1 46 0,6-4 42 16,-6 0 40-16,6 0 41 0,-6-4 45 0,0-3 46 0,7 4 61 0,-7-4 79 15</inkml:trace>
  <inkml:trace contextRef="#ctx0" brushRef="#br0" timeOffset="64879.86">9737 3184 0 0,'7'-22'68'0,"-1"-5"149"0,-6 6 70 0,7-1 56 16,-1 0 53-16,0 3 55 0,-6 1 51 0,8 1 41 0,-2 1 39 0,0 1 34 0,-6 4 36 15,7 0 35-15,-7 0 36 0,6 8-174 0,-6-5-216 0,7 5-37 0,-7-1-11 16,7 1-19-16,-7 3-20 0,0 0-97 0,6 3-149 0,-6 1 0 0,0-1 0 15,6 5 0-15,-6-1 0 0,6 4 0 0,-6 0 0 0,0 4 0 0,8-4 0 16,-8 7 0-16,0-3 0 0,6 3 0 0,-6 0 0 0,6 4 0 0,-6 0 0 0,0 0 0 16,0 1 0-16,7 2 0 0,-7-3 0 0,0 4 0 0,7-5 0 0,-7 5 0 15,0-4 0-15,0 0 0 0,0-3 0 0,6-1 0 0,-6 0-297 0,0 0-35 0,0-3-19 16,0-4-20-16,0 0-22 0,0-1-34 0,0-1-38 0,0-6-92 0,0-3-96 16,0 0 17-16,0 0 33 0,0-8 48 0,0 4 52 0,0-6 56 0,0 2 54 15,0-2 50-15,0-5 47 0,-6 0 52 0,6-3 55 0,0-1 68 0,-7 2 106 0</inkml:trace>
  <inkml:trace contextRef="#ctx0" brushRef="#br0" timeOffset="65146.53">9900 2956 0 0,'0'-11'65'0,"7"0"145"16,-1 0 63-16,-6 4 46 0,6 0 37 0,-6-1 41 0,7 1 36 0,-7 3 38 15,7 1 35-15,-7-1 33 0,0-1 29 0,6 2 29 0,-6 0 28 0,7-1-176 0,-7 4-221 16,6-4-42-16,-6 0-15 0,0 4-10 0,6-3-8 0,-6-1-14 0,7 4-14 16,-7-3-15-16,7 3-9 0,-1-4-9 0,-6 4-5 0,6-3-4 0,2 3-2 15,-8 0 4-15,6 0 5 0,0 3 9 0,-6 1 9 0,7-4 9 0,-1 3 9 0,-6 4-85 16,7 1-41-16,-1-4 0 0,-6 7 0 0,7-4 0 0,-1 4 0 0,-6 4 0 0,6-4 0 15,-6 3 0-15,8 5 0 0,-8-1 0 0,6 0 0 0,-6 2 0 0,6 1 0 16,-6 1 0-16,7 3 0 0,-7-3 0 0,0 4 0 0,0-1 0 0,7 2 0 16,-7-2 0-16,0 1 0 0,0 0 0 0,0-1 0 0,0 1 0 0,0-1 0 0,0 1 0 15,0-4 0-15,0 0 0 0,0-1 0 0,-7 1 0 0,7-3 0 16,0-1 0-16,-7 1 0 0,7-1 0 0,0-3 0 0,-6-4 0 0,0 0 0 0,6-1 0 16,-8 1 0-16,2-3-215 0,0-5-247 0,-1 0-42 0,1 2-35 0,-1-5-110 0,-6 0-109 15,7-5 21-15,-8-1 41 0,8-2 51 0,-7-3 55 0,6-3 54 0,-5 0 57 16,5-1 74-16,-6-4 72 0,6-3 66 0,-5 1 64 0,5-2 63 0,-6 1 107 15</inkml:trace>
  <inkml:trace contextRef="#ctx0" brushRef="#br0" timeOffset="65264.99">9834 3194 0 0,'0'-10'88'0,"0"-2"149"0,0 6 63 16,0-6 54-16,0 4 49 0,0 5 53 0,8-5 49 0,-8 5 36 0,0-1 29 15,6 1 22-15,-6 3 19 0,6-4 19 0,-6 0 18 0,7 1-218 0,-7 3-265 16,7-4-74-16,-1 0-47 0,-6 4-62 0,7-3-60 0,-1-1-81 0,0 0-82 16,1 1-108-16,-7-1-109 0,7 0-77 0,-1 1-68 0,0-1 7 0,1 0 23 15,0 1 26-15,-1-1 34 0,-6-3 49 0,7 3 54 0,-1 0 53 0,-6 1 55 0,6-1 66 16,-6 4 67-16</inkml:trace>
  <inkml:trace contextRef="#ctx0" brushRef="#br0" timeOffset="65396.7">9926 3216 0 0,'0'15'186'0,"-7"-1"173"0,7-3 77 0,0 4 58 0,0-4 50 15,0-4 55-15,0 0 54 0,0 1 46 0,7 0 45 0,-7-4 38 0,0-1 35 0,0 1 27 16,7-4 24-16,-1 0-702 0,1 0-166 0,-7 0 0 0,6-4 0 0,0 1 0 16,-6-1 0-16,7-4 0 0,0 0 0 0,-1 1-24 0,0 0-439 0,-6-4-175 0,14 1-172 15,-8-2-3-15,1 1 24 0,-1 0 32 0,7-3 37 0,-6 2 61 0,5-2 63 16,-4 3 61-16,4-3 61 0,2 2 93 0,-8-3 91 0,7 5 99 0,0-1 140 15</inkml:trace>
  <inkml:trace contextRef="#ctx0" brushRef="#br0" timeOffset="66796.92">23257 2728 0 0,'0'-3'117'0,"0"-1"149"16,0 1 51-16,0-1 37 0,0 4 27 0,0-4 42 0,0 1 41 0,0 3 47 0,0-4 46 16,0 4 36-16,0-3 33 0,8 3 28 0,-8-4 26 0,0 4-230 15,0 0-277-15,6 0-27 0,0-3 12 0,-6 3 3 0,7 0 3 0,-1 0-23 0,1 0-22 16,6-4-32-16,-7 4-28 0,0 0-18 0,8 0-13 0,-8 0-10 0,7 0-11 16,1 0-14-16,-8 0-9 0,8 0-14 0,-2 4-11 0,-6-4-5 0,8 0-4 0,-8 3 1 0,7-3 1 15,-7 0-1-15,8 4 4 0,-8-1-2 0,0 1 0 0,2-1-3 0,-8 5-6 16,6-5-8-16,-6 4-9 0,0 2 3 0,0 2 2 0,-6-1 5 0,6 1 9 15,-8 4 2-15,2 0-1 0,-6-1 6 0,-2 4 4 0,1 1 20 0,0-1 22 16,0 4 20-16,-7 0 21 0,1 0 23 0,6 0 26 0,-6 0 19 0,-1 4 16 16,0-5 11-16,1 2 12 0,5-1 5 0,-4 0 7 0,4-4 0 0,-5 4 1 0,5-4-14 15,2-2-13-15,-2-2-79 0,8 0-54 0,0 1 0 0,-1-4 0 0,1-4 0 0,6 4 0 16,0-4 0-16,0-3 0 0,0 3 0 0,0-2 0 0,6-2 0 0,1-3 0 16,-1 3 0-16,0-3 0 0,8 0 0 0,-8 0 0 0,7-3 0 0,7 0 0 15,-8-2 0-15,2 2 0 0,6-5 0 0,-1 1 0 0,1 0 0 0,-2-4-111 16,2 0-306-16,0 0-61 0,7 0-161 0,-9 0-162 0,9-3 14 0,-7-2 40 0,-2 5 50 15,9-3 52-15,-7 3 50 0,-2-4 51 0,2 1 65 0,0 3 68 0,-7-4 74 16,7 1 73-16,-8 3 81 0,2-3 127 0</inkml:trace>
  <inkml:trace contextRef="#ctx0" brushRef="#br0" timeOffset="66964.48">23864 2560 0 0,'0'-7'172'0,"6"3"163"0,0 1 62 0,-6 0 51 0,7-2 48 0,-7 5 39 16,7-3 37-16,-7 3 26 0,0 0 25 0,0 0 19 0,0 0 16 0,0 0 20 15,0 0 14-15,0 0-296 0,0 0-356 0,0 0-77 0,0 3-36 0,0-3-43 0,0 0-44 16,0 5-62-16,0-5-61 0,0 3-105 0,0 0-108 0,0-3-71 0,0 4-64 16,0 3 13-16,0-3 22 0,0 3 32 0,0-3 38 0,0-1 56 0,-7 5 59 15,7-4 53-15,0 4 53 0,-7-5 65 0,7 1 72 0</inkml:trace>
  <inkml:trace contextRef="#ctx0" brushRef="#br0" timeOffset="67413.78">23707 2710 0 0,'0'8'108'15,"0"-1"164"-15,0-4 76 0,0 6 67 0,0-2 61 0,-6 0 50 0,6-3 47 16,0 3 42-16,0 0 39 0,0 1 33 0,-7-1 32 0,7 0 25 0,0 1 20 16,0-5-237-16,-7 5-286 0,7-1-73 0,0 4-42 0,-6-4-45 0,6 1-50 0,0 2-39 15,-6 1-39-15,6 0-53 0,0 1-59 0,-7-5-39 0,7 4-37 0,0 0-38 16,-7 0-37-16,7-4-25 0,0 4-25 0,0-4-50 0,0 1-50 0,0-1-15 0,0 0-8 16,0 1 14-16,0-5 18 0,0 1 35 0,0 0 34 0,0-1 53 0,0-3 51 15,7 0 44-15,-7 0 38 0,7-3 53 0,-7-1 53 0,6 0 83 0,-6-3 86 16,0 0 41-16,6-1 33 0,1-3 30 0,-7 4 32 0,7-4 35 0,-7 0 37 0,6 4 5 15,1-8 2-15,-1 8 13 0,-6-4 12 0,7 0-14 0,-1-1-16 0,1 5-29 0,-1-3-34 16,0-2 5-16,2 5 9 0,-2 0-8 0,0-4-10 0,1 4-14 0,6-1-18 16,-7 1-9-16,1 3-14 0,-1-3-10 0,8 0-10 0,-8 3-9 0,7-3-12 15,-6 3-13-15,6-3-13 0,-7 3-15 0,7-4-13 0,-6 4-7 0,5 1-5 0,2-1-7 16,-8 1-1-16,7-1-6 0,0 0-3 0,0 1-4 0,-7 3-4 0,8-4-6 16,-8 1-3-16,7-1-6 0,0 4-5 0,-6-3-6 0,-1 3-4 0,8-4-4 0,-8 4-3 15,0-4-5-15,1 4-1 0,-7 0 1 0,7 0-1 0,-1 0 1 0,-6 0 0 16,0 0-6-16,0 4-8 0,0 0-4 0,0-1-5 0,-6 1-3 0,6-1-2 15,-7 4-6-15,0-3-6 0,1 3-10 0,-8 4-6 0,8-3-14 0,-7 3-9 0,7 0-15 16,-7 0-10-16,0 0-10 0,-1 0-6 0,2 0-12 0,-1 0-9 0,0 0-12 16,0 0-9-16,-1-4-15 0,8 4-13 0,-7-4-17 0,6 1-19 0,-5-5 1 0,5 5 1 15,1-4 8-15,-1-1 5 0,0-3-11 0,7 4-11 0,-6-4-21 0,6 0-23 16,-6-4 1-16,6 4 5 0,0 0 19 0,0-3 19 0,0-1 27 0,0 4 23 16,0-5 13-16,0 5 11 0,6-3 11 0,-6 0 13 0,0 3 22 0,6-4 24 0,1 0 30 15,0 4 35-15,-1-4 10 0,-6 4 13 0,7-3-1 0,-1 3 5 0,0-4-8 0,1 4-4 16,0-3-35-16,-1 3-40 0,7 0-10 0,-6-4-8 0,-1 4 3 0,1-3 6 15,-1 3 4-15,1-4 4 0,-1 4 8 0,1-4 8 0,-1 4 10 0,-6-4 16 16</inkml:trace>
  <inkml:trace contextRef="#ctx0" brushRef="#br0" timeOffset="67615.35">23675 3033 0 0,'-7'11'82'0,"-6"-4"138"0,7 1 44 0,-1-1 41 0,7-3 37 16,-6 3 37-16,6-3 33 0,-7-1 33 0,7-3 29 0,0 0 29 0,0 4 27 15,7-4 29-15,-7 0 29 0,6 0-196 0,1 0-237 0,-1 0-26 0,0 0 8 16,1-4-11-16,0 4-13 0,5-3-18 0,-5-1-18 0,0 4-38 0,6-4-36 0,0 1-37 16,0-1-34-16,-7 0-34 0,8-3-34 0,-2 3-41 0,1 1-40 0,0-1-25 15,0 1-20-15,1-1-77 0,-2-3-76 0,2 2-66 0,-8 2-60 16,7 0 29-16,-7 0 40 0,8-2 39 0,-8 1 37 0,0 1 38 0,-6 3 37 0,7-4 47 0,-7 0 47 16,0 4 42-16,0 0 48 0</inkml:trace>
  <inkml:trace contextRef="#ctx0" brushRef="#br0" timeOffset="67813.84">23851 2945 0 0,'-7'-4'79'0,"7"4"141"0,0-3 50 16,0 3 40-16,0 0 34 0,0-4 37 0,0 4 37 0,0 0 50 0,0 0 54 16,0 0 43-16,0 0 40 0,0 4 32 0,-7-4 30 0,7 3-192 0,0 1-236 15,-6 0-26-15,6-1 8 0,0 1-1 0,0 3-3 0,-6 1-9 0,6-1-13 0,0 0-35 16,-8 1-34-16,8 3-26 0,0 1-22 0,-6-3-14 0,6 7-8 0,0-2-9 16,-6 1-7-16,6-1-12 0,0 1-10 0,-7 0-18 0,7 3-12 0,0-4-24 15,-6 2-18-15,6 2-22 0,0-4-25 0,0 1-38 0,-7 0-39 0,7-1-27 0,0 1-24 16,0-4-27-16,-6-4-25 0,6 4-22 0,0-4-20 0,0 0-5 0,0 1-5 15,0-4-66-15,0-4-70 0,0 0-53 0,0 0-44 0,0 0 41 0,6 0 51 16,-6-4 42-16,7 0 38 0,-7-3 42 0,0 3 40 0,6-3 40 0,-6-4 41 16,7 4 37-16,-7-4 46 0</inkml:trace>
  <inkml:trace contextRef="#ctx0" brushRef="#br0" timeOffset="67947.47">23876 3121 0 0,'7'-4'33'0,"0"4"131"0,-1-3 63 16,0 3 46-16,1 0 44 0,0 0 34 0,-1 0 33 0,1 0 26 0,-1 0 26 0,1 3 31 15,-7-3 29-15,6 0 30 0,1 4 30 0,-1-4-147 0,-6 4-183 0,6-4-48 16,2 0-31-16,-8 3-36 0,6-3-36 0,-6 4-44 0,6-4-40 0,-6 3-56 15,7-3-56-15,-7 0-50 0,6 0-48 0,-6 4-93 0,7-4-95 0,-7 0-69 0,0 4-56 16,0-4 8-16,0 0 23 0,0 0 34 0,0 0 34 0,0 3 45 0,0 1 47 16,-7 0 57-16,1-1 54 0,-1 2 49 0,1-5 53 0</inkml:trace>
  <inkml:trace contextRef="#ctx0" brushRef="#br0" timeOffset="68167.2">23668 3293 28 0,'-7'3'209'0,"1"5"89"0,0-4 53 0,-1 0 66 0,1 0 66 16,6-1 50-16,-7 1 46 0,7-1 20 0,0 1 16 0,0-4 36 0,0 4 43 15,0-4 39-15,7 3 41 0,-7 1-201 0,6 0-247 0,1-4-34 0,-1 3-256 16,0-3-36-16,1 3 0 0,6-3 0 0,-7 0 0 0,8 5 0 0,-1-5 0 0,0 0 0 16,0 0 0-16,-1-5 0 0,8 5 0 0,-7-3 0 0,7 3 0 0,0-3 0 15,-1-1 0-15,1 0 0 0,-1 1 0 0,0-1 0 0,1-3 0 0,6 3 0 0,-7-3 0 16,1 3 0-16,0-4 0 0,-1 4 0 0,1-3 0 0,-7 4 0 0,6-1 0 16,-6-3 0-16,1 3 0 0,-2 0 0 0,2 1 0 0,-2 0-147 0,-5 3-341 15,-1-5-169-15,1 5-175 0,-7 0 10 0,0 0 38 0,0 0 51 0,0 0 51 0,0 5 57 16,0-2 59-16,0 0 61 0,-7 1 63 0,7 0 81 0,-6 3 83 0,-1-3 79 0,1-1 129 15</inkml:trace>
  <inkml:trace contextRef="#ctx0" brushRef="#br0" timeOffset="75079.88">9554 5297 0 0,'-6'-4'177'0,"6"4"173"0,-6-3 80 16,6 3 59-16,0 0 48 0,-6-4 49 0,6 4 45 0,0-4 35 0,0 4 36 16,0-3 27-16,-7 3 23 0,7-4 26 0,0 4 27 0,0-4-287 0,0 4-477 15,0-3-41-15,0 3 0 0,7 0 0 0,-7-3 0 0,0 3 0 0,6 0 0 0,0 0 0 16,0 0 0-16,2-5 0 0,-2 5 0 0,0 0 0 0,1-3 0 0,6 3 0 0,-6-4 0 15,5 4 0-15,2-4 0 0,-2 4 0 0,2-3 0 0,-1-1 0 0,-1 4 0 16,2-4 0-16,-2 1 0 0,2-1 0 0,-1 4 0 0,0-3 0 0,-7-1 0 16,7 4 0-16,1-4 0 0,-8 4 0 0,7 0 0 0,-7 0 0 0,1 0 0 15,0 0 0-15,-1 4 0 0,0 0 0 0,0-1 0 0,-6 1 0 0,8 3 0 0,-8-3 0 16,0 3 0-16,0 5 0 0,0-6 0 0,0 5 0 0,-8 4 0 0,8-4 0 16,-6 4 0-16,0-1 0 0,0 1 0 0,-1 3 0 0,-6-3 0 0,6 3 0 0,-5 0 0 15,4-3 0-15,-4 3 0 0,-1 1 0 0,0-4 0 0,6 2 0 0,-6-1 0 16,0-2 0-16,7-2 0 0,-8 2 0 0,8-3 0 0,-7-1 0 0,7-2 0 15,-1 0 0-15,0-1 0 0,1 0 0 0,6-3 0 0,-6 0 0 0,6-1 0 0,-8 1 0 16,8-4 0-16,0 4 0 0,0-4 0 0,0 0 0 0,0 0 0 0,0 0 0 0,8 0 0 16,-8 0 0-16,6-4 0 0,0 4 0 0,1-4 0 0,0 4 0 0,-1-3 0 15,7 3 0-15,-7-4 0 0,8 0 0 0,-2 1 0 0,2-1 0 0,-1-3 0 16,0 3 0-16,6 0 0 0,-5-4 0 0,-2 1 0 0,8 4 0 0,-7-4 0 0,7-1 0 16,-8 1 0-16,8-1 0 0,-7 1 0 0,0 0 0 0,6 0 0 0,-5 3 0 15,-1-3 0-15,-1-1 0 0,2 5 0 0,-8-5 0 0,8 5 0 0,-8-1 0 0,0-3 0 16,1 3 0-16,-1 4 0 0,1-3 0 0,-1-1 0 0,-6 4 0 0,7-4 0 15,-7 4 0-15,0 0 0 0,0 0 0 0,0 0 0 0,0 0 0 0,0-3-10 16,0 3-772-16,0 0-103 0,-7 0 12 0,7 0 31 0,-6 0 37 0,-1-5 42 16,1 5 50-16,-1 0 55 0,1 0 88 0,0-4 91 0,-2 4 97 0,2-2 100 0,0-3 138 15,-1 5 141-15</inkml:trace>
  <inkml:trace contextRef="#ctx0" brushRef="#br0" timeOffset="76847.1">11841 5170 0 0,'0'-6'129'0,"0"0"174"0,0 2 89 16,0 0 61-16,0 1 50 0,-7-1 38 0,7 0 38 0,0 1 37 0,0-1 34 15,0 0 36-15,0 1 34 0,0-1 32 0,0 0 33 0,0 4-249 0,7-7-299 16,-7 4-68-16,0-1-35 0,7 0-128 0,-7 1-6 0,6-1 0 0,0-3 0 16,0 3 0-16,2 0 0 0,-2-3 0 0,0 3 0 0,8-3 0 0,-8 3 0 0,7 1 0 0,0-1 0 15,-6 0 0-15,5-3 0 0,2 4 0 0,-1 3 0 0,-1-5 0 16,-5 2 0-16,6 3 0 0,1 0 0 0,-2-3 0 0,1 6 0 0,-6-3 0 0,6 0 0 16,-7 3 0-16,0 2 0 0,8-5 0 0,-8 7 0 0,1-4 0 0,-1 5 0 15,1-1 0-15,-7 0 0 0,6 1 0 0,-6-1 0 0,0 4 0 0,0 0 0 0,0 3 0 16,0 1 0-16,-6-4 0 0,6 7 0 0,-7 1 0 0,1-4 0 0,-7 7 0 15,7-4 0-15,-2 0 0 0,-4 4 0 0,-1-4 0 0,0 5 0 0,0-2 0 0,-1 1 0 16,2-3 0-16,-2-1 0 0,2 1 0 0,-1-2 0 0,6 1 0 0,-6-2 0 16,7-5 0-16,-8 3 0 0,8-3 0 0,0-3 0 0,-1-1 0 0,1 0 0 15,-1 1 0-15,7-5 0 0,-7 1 0 0,7-4 0 0,0 3 0 0,0-3 0 0,0 0 0 16,0 0 0-16,0 0 0 0,0 0 0 0,0 0 0 0,7 0 0 16,0 0 0-16,-7 0 0 0,6-3 0 0,1 3 0 0,5-4 0 0,-5 4 0 0,0-3 0 0,5-1 0 15,-5 0 0-15,6 1 0 0,0-1 0 0,0 0 0 0,0 1 0 0,1-5 0 16,-2 5 0-16,1-5 0 0,0 1 0 0,6 3 0 0,-5-3 0 0,-1 0 0 15,0 0 0-15,0 2 0 0,0-1 0 0,-6 1 0 0,5-2 0 0,2 3 0 16,-2 1 0-16,-5-1 0 0,6 0 0 0,-6 1 0 0,-1 0 0 0,8-1 0 0,-8 0-32 16,0 4-459-16,1-4-116 0,-7 4-116 0,6 0-46 0,1 0-31 0,-7 0 46 0,0 0 53 15,0 0 61-15,6 0 59 0,-6 0 60 0,0 4 58 0,0-4 77 0,0 8 78 16,-6-5 74-16,6 0 80 0</inkml:trace>
  <inkml:trace contextRef="#ctx0" brushRef="#br0" timeOffset="77280.75">11925 5898 0 0,'-6'4'242'0,"6"-1"186"0,0 5 87 16,-6-8 63-16,6 3 55 0,0-3 46 0,0 0 42 0,0 0 34 0,0 0 34 0,0 0 32 16,0 0 32-16,0 0 29 0,0 0-587 0,0 0-295 0,6 0 0 0,-6-3 0 0,0 3 0 15,6-4 0-15,-6 4 0 0,7-4 0 0,0 4 0 0,-1-3 0 0,7-1 0 16,-6 4 0-16,6-4 0 0,-7 1 0 0,7 0 0 0,0-3 0 0,1 3 0 15,-2 0 0-15,1-1 0 0,0 0 0 0,0 1 0 0,1-1 0 0,-2 0 0 16,1 1 0-16,0 3 0 0,0 0 0 0,1-4 0 0,-8 4 0 0,7 0 0 0,-6 4 0 16,-1-4 0-16,0 3 0 0,1 1 0 0,-1 0 0 0,-6-1 0 0,7 5 0 0,-7 4 0 15,0-6 0-15,0 5 0 0,0 0 0 0,-7 0 0 0,7 4 0 0,-6-1 0 16,-1 5 0-16,1-5 0 0,0 5 0 0,-1-1 0 0,0 1 0 0,-5-1 0 16,5 0 0-16,-6 0 0 0,6 1 0 0,-6-4 0 0,7-1 0 0,-1 5 0 15,-5-8 0-15,4 3 0 0,2-3 0 0,0-4 0 0,-1 4 0 0,7-3 0 0,-6-5 0 16,6 5 0-16,-7-5 0 0,7 1 0 0,0-4 0 0,-6 4 0 0,6-4 0 0,0 0 0 15,0 0 0-15,0 0 0 0,0 0 0 0,0 0 0 0,6-4 0 0,-6 4 0 16,7 0 0-16,-7 0 0 0,6 0 0 0,1-4 0 0,-1 4 0 0,0 0 0 16,2-3 0-16,-2 3 0 0,7-4 0 0,-7 0 0 0,7 4 0 0,-6-3 0 15,6-5 0-15,0 5 0 0,0-1 0 0,0 0 0 0,0-3 0 0,0 3 0 0,0 1 0 16,1-4 0-16,-2 3 0 0,1-3 0 0,-6-2 0 0,6 2 0 0,-1 4 0 16,2-5 0-16,-8 1 0 0,7 4 0 0,-6-4 0 0,-1 3 0 0,1 0 0 0,-1-3 0 15,1 3 0-15,0 0-638 0,-1 1-172 0,0-1-55 0,-6 0 20 0,7 4 36 16,-7-3 43-16,0 3 51 0,0 0 69 0,0 0 72 0,0 0 72 0,0 0 76 15,0 0 105-15,0-8 108 0</inkml:trace>
  <inkml:trace contextRef="#ctx0" brushRef="#br0" timeOffset="79979.19">13782 4953 0 0,'6'-4'134'0,"1"0"171"0,-7 1 83 16,6-5 57-16,0 5 54 0,2-1 44 0,-2-3 43 0,-6 3 36 0,6-3 36 16,0 3 33-16,2-3 31 0,-2 3 28 0,0-4 29 0,1 2-254 0,-7 2-307 15,6-4-64-15,1 4-30 0,0 1-76 0,-1-4-48 0,6 3 0 0,-4-3 0 16,4 3 0-16,-5 0 0 0,-1 1 0 0,8 0 0 0,-8-2 0 0,7 2 0 0,0 3 0 16,-7-4 0-16,1 0 0 0,6 4 0 0,-6 0 0 0,5 0 0 0,-5 4 0 15,0 0 0-15,-1-1 0 0,0 2 0 0,2-2 0 0,-2 4 0 0,0 4 0 0,-6-4 0 16,0 4 0-16,0 3 0 0,0-2 0 0,0 7 0 0,0-5 0 0,-6 4 0 15,0 1 0-15,-2-1 0 0,2 0 0 0,0 5 0 0,-8-2 0 0,8 1 0 16,-7-3 0-16,0 3 0 0,0-1 0 0,0-2 0 0,0 4 0 0,0-6 0 0,6 1 0 16,-6-3 0-16,1 0 0 0,4-1 0 0,2-3 0 0,0 0 0 0,-7 0 0 0,6-3 0 15,7-1 0-15,-6 0 0 0,6-3 0 0,0-1 0 0,-7-3 0 16,7 0 0-16,0 5 0 0,7-5 0 0,-7 0 0 0,0 0 0 0,6 0 0 0,1 0 0 16,0 0 0-16,-1 0 0 0,0-5 0 0,8 5 0 0,-8-3 0 0,7-1 0 15,0 4 0-15,0-7 0 0,0 3 0 0,0 1 0 0,0-5 0 0,7 1 0 0,-8 0 0 16,8-1 0-16,-6 1 0 0,5 0 0 0,0-4 0 0,-6 4 0 0,7-4 0 0,-7 3 0 15,7-3 0-15,-8 4 0 0,2-4 0 0,-2 4 0 0,2-2 0 0,-1 3 0 16,-1 2 0-16,2-3 0 0,-8 3 0 0,0-3 0 0,8 3 0 0,-8 0-25 16,-6 1-425-16,7 3-43 0,-1-4-161 0,-6 4-165 0,0 0 15 0,0 0 42 15,0 0 55-15,0 0 57 0,0 0 55 0,0 0 56 0,0 0 73 0,-6 0 74 16,-1 4 67-16,1-1 67 0,-1 1 71 0,0 3 122 0</inkml:trace>
  <inkml:trace contextRef="#ctx0" brushRef="#br0" timeOffset="80363.89">13983 5575 0 0,'0'7'193'0,"0"-3"176"16,-6 0 77-16,6 4 53 0,0-8 44 0,0 2 42 0,6-2 41 0,-6 0 45 0,0 0 43 15,0 0 41-15,0 0 43 0,0 0 33 0,7 0 33 0,-7 0-567 0,0 0-297 16,7-2 0-16,-1 2 0 0,-6 0 0 0,7-4 0 0,-1 4 0 0,0-4 0 16,8 0 0-16,-8 0 0 0,8 1 0 0,-8-1 0 0,7 1 0 0,-7-1 0 0,7 1 0 15,0 3 0-15,1-4 0 0,-8 0 0 0,7 4 0 0,0-4 0 0,-6 4 0 0,5 0 0 16,-5 0 0-16,0 0 0 0,5 4 0 0,-5 0 0 0,0 3 0 0,-7-3 0 15,6 3-7-15,-6 4-14 0,0-3 16 0,0 3 15 0,0 3 13 0,-6-3-23 16,6 4 0-16,-7-1 0 0,-6 5 0 0,7-1 0 0,-1 0 0 0,-6 0 0 0,0 1 0 16,6-1 0-16,-6 4 0 0,1-3 0 0,-8 3 0 0,7-4 0 0,0 0 0 15,0 4 0-15,-1-3 0 0,2-5 0 0,-2 5 0 0,2-5 0 0,5 1 0 0,-6-4 0 16,6 3 0-16,1-6 0 0,0 4 0 0,-1-6 0 0,0 2 0 0,7-4 0 16,-6 3 0-16,6-4 0 0,0-3 0 0,0 4 0 0,0-4 0 0,0 0 0 15,6 0 0-15,1 0 0 0,-7 0 0 0,7-4 0 0,-1 4 0 0,7-3 0 16,-6-1 0-16,6 1 0 0,-7-1 0 0,14-4 0 0,-14 4 0 0,14-3 0 0,-7 0 0 15,0-1 0-15,6 1 0 0,-5-3 0 0,5 2 0 0,1-3 0 0,-8 3 0 16,8-2 0-16,-7 2 0 0,7 1 0 0,-8-4 0 0,2 4 0 0,5-1 0 0,-12 5 0 16,6-1 0-16,0-3 0 0,-7 4 0 0,7-3 0 0,-7 3 0 0,2 3-502 15,-2-3-171-15,-6 3-174 0,0 0 9 0,0 0 35 0,0 0 53 0,0 3 54 16,0 0 62-16,0 3 63 0,-6-3 62 0,6 0 61 0,-8 5 83 0,2-5 80 16,0 5 84-16,-1 2 132 0</inkml:trace>
  <inkml:trace contextRef="#ctx0" brushRef="#br0" timeOffset="80846.22">14056 6403 0 0,'0'0'193'0,"6"0"177"0,-6 4 80 16,6-4 60-16,-6-4 49 0,7 4 46 0,-7 0 43 0,6-3 35 0,-6 3 34 16,7-4 25-16,-1 0 26 0,-6 4 23 0,7-3 23 0,-1-1-473 0,0 0-341 15,-6 1 0-15,8 3 0 0,-2-4 0 0,0 1 0 0,1-1 0 0,-1 4 0 16,1-4 0-16,6 1 0 0,-7 3 0 0,1 0 0 0,0 0 0 0,-1 0 0 15,0 0 0-15,1 0 0 0,0 3-48 0,-1 1-13 0,1 0 2 0,-1-1 5 0,-6 4 8 16,6 1 12-16,-6-1 8 0,0 4 13 0,0 0 10 0,0 0 14 0,0 0 9 16,-6 3 11-16,6-2 13 0,-6 3 12 0,-1-1 12 0,1 1 13 0,-1 3-48 0,-6-3-33 15,7-1 0-15,-8 1 0 0,2-1 0 0,5 2 0 0,-6-2 0 0,0-3 0 16,7 3 0-16,-8-2 0 0,8-1 0 0,-7-4 0 0,6 4 0 0,1-4 0 16,-1 0 0-16,1-3 0 0,0 3 0 0,-2-3 0 0,8 0 0 0,-6-1 0 0,6-3 0 15,0 4 0-15,0-4 0 0,0 0 0 0,0 0 0 0,0 0 0 0,0-4 0 0,0 4 0 16,6-3 0-16,2-1 0 0,-8 4 0 0,6-7 0 0,0 3 0 0,1 0 0 15,-1-3 0-15,1 3 0 0,-1-3 0 0,7 0 0 0,-7 0 0 0,8-1 0 16,-8 1 0-16,7-1 0 0,1 1 0 0,-8 0 0 0,7 0 0 0,0-1 0 0,0 2 0 16,-6-3 0-16,6 6 0 0,-1-1 0 0,-5 0 0 0,6 1 0 0,0-1 0 15,-6 0 0-15,6 4 0 0,-7 0 0 0,1 0 0 0,6 0 0 0,-7 0 0 0,0 0 0 16,2 4 0-16,-2-4 0 0,0 4 0 0,-6 3 0 0,7-3 0 0,-7 4 0 16,6-1 0-16,-6 0 0 0,0 0 0 0,0 4 0 0,-6 0 0 0,6 4 0 15,-7 0 0-15,1-1 0 0,0 4 0 0,-2 1 0 0,2-1 0 0,-7 4 0 16,7 0 0-16,-7 0 0 0,0 1 0 0,-1 2 0 0,2-4 0 0,-2 2 0 0,2-2 0 15,-1 5 0-15,-1-7 0 0,2 2 0 0,-2-2 0 0,2-1 0 0,5-3 0 0,-6 0 0 16,6-1 0-16,1-3 0 0,0-3 0 0,-2 3 0 0,2-8 0 0,0 4 0 16,6-7 0-16,-7 4 0 0,7-4 0 0,-6-4-674 0,6 1-141 0,0-4-53 15,0-1 20-15,0 1 35 0,0-4 43 0,0 0 47 0,0-4 75 0,0 1 79 16,0-2 79-16,0-1 79 0,0-1 105 0,6-1 104 0</inkml:trace>
  <inkml:trace contextRef="#ctx0" brushRef="#br0" timeOffset="85562.23">15983 4975 0 0,'0'-8'186'0,"0"1"178"0,-6 0 83 16,6-1 63-16,0 1 52 0,0 0 44 0,-7 0 39 0,7 3 31 0,0 0 24 0,0 1 28 15,0-1 23-15,0 0 33 0,0 1 32 0,0-1-400 0,-7 0-416 0,14 4 0 0,-7-3 0 16,0-2 0-16,7 5 0 0,-7-4 0 0,6 4 0 0,0-2 0 0,8-2 0 16,-8 4 0-16,7-4 0 0,-6 0 0 0,6 0 0 0,-1 1 0 0,2-1 0 15,-2 1 0-15,8-1 0 0,-7 1 0 0,1-1 0 0,4 0 0 0,-4 4 0 16,-1-4 0-16,0 4 0 0,-6 0 0 0,5 0 0 0,2 4 0 0,-8-4 0 0,0 4 0 16,1 3 0-16,0 0 0 0,-1 0 0 0,-6 5 0 0,0-2 0 0,0 6 0 15,0-2 0-15,-6 1 0 0,-1 3 0 0,0 0 0 0,1 4 0 0,-8-4 0 0,8 4 0 16,-6 1 0-16,-2-1 0 0,1 0 0 0,1-1 0 0,-2 1 0 0,2-3 0 15,-2-1 0-15,1 1 0 0,0-5 0 0,0 1 0 0,7-1 0 0,-8-3 0 16,8 0 0-16,0-3 0 0,-1 3 0 0,1-8 0 0,-1 5 0 0,7-5 0 0,-7-3 0 16,7 4 0-16,0-4 0 0,0 0 0 0,0 0 0 0,0 5 0 0,7-10 0 15,0 5 0-15,-7 0 0 0,6 0 0 0,1-4 0 0,5 4 0 0,-5-3 0 0,6-1 0 16,-7 0 0-16,14 1 0 0,-7-5 0 0,1 5 0 0,4-5 0 0,-4 1 0 16,5-4 0-16,1 4 0 0,0 0 0 0,-1-4 0 0,1 3 0 0,-1-3 0 15,0 4 0-15,-5-4 0 0,5 4 0 0,1-2 0 0,0-1 0 0,-8 6 0 0,1-3 0 16,0 0 0-16,0 3 0 0,1 0-116 0,-2 1-335 0,-5-1-39 0,0 0-151 0,-1 4-160 15,0 0 13-15,1 0 37 0,-7 4 56 0,6-4 58 0,-6 4 51 0,0-4 53 16,0 7 71-16,0-3 73 0,-6 3 65 0,6-3 64 0,-7 3 69 0,1 0 115 16</inkml:trace>
  <inkml:trace contextRef="#ctx0" brushRef="#br0" timeOffset="85945.6">16074 5590 0 0,'-6'8'177'0,"6"3"173"0,-7-8 77 16,7 5 60-16,0-5 51 0,0 1 50 0,0 0 47 0,0-1 49 0,0-3 45 0,7 0 41 15,-7 0 39-15,0 0 36 0,6 4 30 0,0 0-598 0,-6-4-277 0,7 3 0 16,0-6 0-16,-1 3 0 0,7 0 0 0,-6-4 0 0,0 0 0 0,5 4 0 0,2-3 0 16,-8-1 0-16,7 0 0 0,0 1 0 0,0-1 0 0,-1 0 0 0,2 1 0 15,-1-1 0-15,0 4 0 0,0-5 0 0,0 3 0 0,0 2 0 0,0-4 0 16,0 4 0-16,-6 0 0 0,-1 0 0 0,7 0 0 0,-6 4 0 0,-1-4 0 16,-6 7 0-16,6-3 0 0,-6 3 0 0,0 0 0 0,0 1 0 0,0 3 0 0,-6-1 0 15,0 5 0-15,-1 0 0 0,1 0 0 0,-7 3 0 0,6-1 0 0,-6 3 0 0,0 1 0 16,0 1 0-16,0 0 0 0,-6 0 0 0,5 0 0 0,2 5 0 0,-2-6 0 15,-5 1 0-15,6 0 0 0,0-4 0 0,-1 0 0 0,8 4 0 0,-6-7 0 16,-2 0 0-16,8-1 0 0,-1-2 0 0,1-2 0 0,-1 1 0 0,7-3 0 16,-7-1 0-16,7 0 0 0,0-3 0 0,0 0 0 0,0-1 0 0,7-3 0 0,-7 0 0 0,7 4 0 15,-1-4 0-15,1 0 0 0,-1-4 0 0,1 4 0 0,6 0 0 0,-1-3 0 16,-4-1 0-16,4 4 0 0,1-4 0 0,1 1 0 0,4-1 0 0,-4 0 0 16,6-3 0-16,-7 3 0 0,6-3 0 0,-6 3 0 0,0-3 0 0,7 0 0 15,-7 3 0-15,6-3 0 0,-5 3 0 0,-2-3 0 0,1 4 0 0,0-1 0 0,0-4 0 16,-7 4 0-16,8 2 0 0,-8-3 0 0,1 5 0 0,0-4 0 0,-1 1 0 0,0-1 0 15,-6 4 0-15,7-4 0 0,-7 4-569 0,0 0-288 0,0 0-2 0,0 0 26 16,0 0 40-16,0 0 46 0,0 0 55 0,0 0 58 0,0-3 64 0,0 3 63 16,0-4 79-16,-7 0 80 0,7 4 100 0,0 0 142 0</inkml:trace>
  <inkml:trace contextRef="#ctx0" brushRef="#br0" timeOffset="87529.33">18764 5059 0 0,'0'-4'102'0,"7"-3"151"0,-7 3 62 15,6 4 62-15,-6-3 65 0,6-1 49 0,1 1 48 0,-1 3 38 0,-6-5 35 16,7 2 28-16,0 3 25 0,-1 0 24 0,0 0 23 0,2 3-225 0,-2-3-269 0,0 0-41 15,7 0-10-15,-6 0-35 0,6 0-44 0,-7 0-24 0,8 0-20 0,-2 0-16 16,1 0-12-16,0 5-7 0,0-5-6 0,1 0-5 0,-2 0-6 0,2 3-5 16,-2-3-5-16,-5 0-2 0,6 4-1 0,-6-1 3 0,5-3 0 0,-4 4 4 15,4 3 0-15,-6-3 1 0,-6 3 0 0,7-3 4 0,0 3 2 0,-7 4 2 0,0-3 2 16,0 3 6-16,0-1 2 0,-7 5 4 0,0-4 3 0,7 4 13 0,-12 3 9 16,6-3 15-16,-2 3 16 0,-4-3 20 0,-2 3 19 0,1 0 17 0,7 1-93 15,-8-1-28-15,2 1 0 0,-1-5 0 0,0 4 0 0,0-3 0 0,6-4 0 0,-6 4 0 16,7-4 0-16,0 0 0 0,-2-1 0 0,2-2 0 0,0-1 0 15,-1-3 0-15,7-1 0 0,0 2 0 0,-6-3 0 0,6 2 0 0,0-4 0 0,0 0 0 0,0 0 0 16,0 0 0-16,6 0 0 0,-6 0 0 0,0 0 0 0,7 0 0 0,-1 0 0 16,0 0 0-16,-6 0 0 0,14 0 0 0,-8-4 0 0,0 4 0 0,8 0 0 15,-8-2 0-15,7-3 0 0,1 2 0 0,-2-1 0 0,2 0 0 0,-2 1 0 0,8-5 0 16,-7 5 0-16,1-4 0 0,4-1 0 0,2 5 0 0,-7-5 0 0,1 1 0 16,4 0 0-16,-4-1 0 0,-1 1 0 0,0 3 0 0,0-3-371 0,-1 3-110 0,2-3-36 15,-1 7-138-15,-7-4-142 0,8 1 25 0,-8 3 47 0,0-4 55 0,0 8 56 16,-6-4 52-16,8 3 51 0,-8 1 78 0,0 0 76 0,-8-1 67 0,8 4 61 15,-6 1 67-15,0-1 117 0</inkml:trace>
  <inkml:trace contextRef="#ctx0" brushRef="#br0" timeOffset="87878.9">18881 5732 0 0,'-6'12'176'0,"6"-4"166"0,0-1 65 0,0-3 59 0,0 3 56 0,0-4 49 15,0 1 47-15,6 0 45 0,-6-1 38 0,0-3 38 0,6 0 32 0,2 0 32 0,-8 0 32 16,6-3-289-16,0 3-515 0,0 0-31 0,1-4 0 0,6 0 0 0,0 1 0 15,-6-1 0-15,6 1 0 0,-1-1 0 0,2 0 0 0,-1 1 0 0,0-2 0 16,0 2 0-16,1 0 0 0,-2-2 0 0,1 1 0 0,7 1 0 0,-14 3 0 0,8 0 0 16,-2 0 0-16,-6 0 0 0,8 0-89 0,-8 3-31 0,1 1 1 0,-1 4 16 15,-6 0 17-15,7-1 21 0,-7 4 20 0,0 3 21 0,-7-3 19 0,1 4 18 16,-1 0 18-16,1 3 24 0,-1 0 25 0,-6 0 24 0,1 1 23 0,-2-1 22 16,1 4-52-16,-7-4-97 0,8 1 0 0,-2 3 0 0,-5-4 0 0,6 1 0 0,-6-5 0 15,5 5 0-15,2-5 0 0,-2 1 0 0,1-4 0 0,7 3 0 0,-8-2 0 16,8-5 0-16,0 0 0 0,0 0 0 0,6 0 0 0,0 0 0 0,0-3 0 15,0 1 0-15,0-2 0 0,0-3 0 0,6 4 0 0,-6-4 0 0,6 0 0 0,0 4 0 16,1-4 0-16,6-4 0 0,-6 4 0 0,6 0 0 0,0-4 0 0,-1 4 0 16,2-3 0-16,-1-2 0 0,0-1 0 0,6 1 0 0,1-2 0 0,-7 0 0 0,13 0 0 15,-6 0 0-15,-1-1 0 0,1-3 0 0,0 4 0 0,-2-4 0 0,-4 0 0 16,5 3 0-16,-5-2-54 0,-2 2-620 0,2 1-188 0,-2 0 4 0,2 0 28 16,-8 3 41-16,7 0 44 0,-7 0 58 0,-6 4 62 0,7-4 67 0,-7 4 66 0,0 0 88 15,0 0 90-15,-7 4 94 0,1-4 141 0</inkml:trace>
  <inkml:trace contextRef="#ctx0" brushRef="#br0" timeOffset="88779.34">15930 8261 0 0,'0'-4'190'0,"0"4"175"0,0-4 77 0,0 4 66 16,0 0 58-16,0-3 56 0,0-1 56 0,8 4 48 0,-8-3 50 0,6 3 40 0,-6-4 41 15,6 4 30-15,-6-4-129 0,7 4-758 0,-1 0 0 0,1-3 0 0,0 3 0 16,-1 0 0-16,0 0 0 0,8 0 0 0,-8 0 0 0,7-5 0 0,0 5 0 16,0 0 0-16,0 0 0 0,0-3 0 0,0 0 0 0,7 3 0 0,-7-4 0 15,6 0 0-15,-5 0 0 0,5 1 0 0,-6-1 0 0,6-3 0 0,-5 4 0 0,5-5 0 16,-6 4 0-16,0-2 0 0,0-3 0 0,6 2 0 0,-12 3 0 0,6-3 0 0,0 3 0 16,0-3 0-16,-6 3 0 0,-1-3 0 0,0 4 0 0,2-1 0 0,-2 0-204 15,0 1-330-15,-6-1-119 0,0 4-81 0,0 0-68 0,0 0 35 0,0 0 50 16,0-4 52-16,0 1 54 0,-6-1 46 0,6 0 51 0,-6 1 68 0,-2-1 72 15,2 0 79-15,-7 0 79 0</inkml:trace>
  <inkml:trace contextRef="#ctx0" brushRef="#br0" timeOffset="88996.73">16185 7906 0 0,'0'-8'233'0,"0"5"195"0,0-6 103 16,0 6 70-16,0-4 59 0,0 3 51 0,0 1 43 0,0-1 40 0,7 0 38 15,-7 4 32-15,0 0 28 0,0 0-1 0,-7 4-891 0,7 0 0 0,0 3 0 0,0 3 0 16,0 2 0-16,-7 3 0 0,7 3 0 0,0 0 0 0,-6 1 0 0,6 3 0 15,0 3 0-15,0 2 0 0,-7 1 0 0,7 2 0 0,-6 2 0 0,6-2 0 0,0 3 0 16,-6-4 0-16,6 4 0 0,-8-3 0 0,8-1 0 0,0-3 0 0,-6 3 0 16,6-4 0-16,0-2 0 0,0-2 0 0,0 2 0 0,0-5 0 0,0 0 0 15,0-3 0-15,0-1 0 0,0-3 0 0,0 0 0 0,0-4 0 0,6 1-220 16,-6-1-404-16,8-3-156 0,-8-1-31 0,6 1-12 0,0-4 45 0,1 0 49 0,-7-4 63 16,6 1 65-16,8-4 57 0,-8-1 58 0,0-3 80 0,0 0 79 0,8 0 85 15,-8-3 94-15</inkml:trace>
  <inkml:trace contextRef="#ctx0" brushRef="#br0" timeOffset="89249.81">16640 7828 0 0,'8'-3'252'15,"-8"-4"187"-15,6 3 91 0,-6 4 74 0,6-4 65 0,-6 4 50 0,0 4 44 16,0-4 38-16,0 4 36 0,0-1 31 0,-6 4 31 0,6 1-89 0,6-1-810 16,-6 4 0-16,0 0 0 0,0 0 0 0,-6 5 0 0,6 1 0 0,0-2 0 0,0 7 0 15,-6-4 0-15,6 4 0 0,0 4 0 0,0 0 0 0,0 3 0 0,0 0 0 0,0 4 0 16,0 0 0-16,0 4 0 0,0-4 0 0,0 4 0 0,6-2 0 0,-6 3 0 15,0 2 0-15,6-3 0 0,-6-2 0 0,7-1 0 0,-7 3 0 0,0-5 0 16,7 1 0-16,-7-3 0 0,0-1 0 0,6 0 0 0,-6-7 0 0,6 0 0 0,-6 1 0 16,0-5 0-16,7-4 0 0,-7 1 0 0,0 0 0 0,0-4 0 15,0-4 0-15,0 0 0 0,0-3 0 0,0 0 0 0,0-1 0 0,0-3 0 0,0 0 0 0,0 0 0 16,0 0 0-16,0-3-643 0,0-1-151 0,-7-3-68 0,7-1 21 0,0 1 34 16,-6-4 44-16,6 0 50 0,0-4 63 0,-6 5 69 0,-1-6 77 0,7-2 81 15,0 4 104-15,-7-5 104 0</inkml:trace>
  <inkml:trace contextRef="#ctx0" brushRef="#br0" timeOffset="91245.8">21382 4982 0 0,'-7'-7'172'0,"7"3"173"0,0 0 77 0,0-3 60 0,-6 7 52 16,6-4 50-16,0 1 47 0,0 3 37 0,-6-4 34 0,6 4 30 0,-7 0 28 15,7 0 24-15,0 0 22 0,-7 0-290 0,7 0-463 0,0 0-53 0,0 0 0 16,0 0 0-16,0 0 0 0,0 0 0 0,0-4 0 0,7 4 0 0,-7 0 0 16,7 0 0-16,-1 0 0 0,0 0 0 0,1-3 0 0,0 3 0 0,6 0 0 0,-7 0 0 15,8 0 0-15,-2 0 0 0,2 0 0 0,-2 0 0 0,1 3 0 0,7-3 0 0,-8 0 0 16,2 4 0-16,-1-4 0 0,0 4 0 0,6-1 0 0,-5-3 0 0,-8 4 0 16,7 3 0-16,0-3 0 0,-6 4 0 0,5-5 0 0,-5 4 0 0,0 1 0 15,-1 2 0-15,-6 1 0 0,0 0 0 0,0 4 0 0,0 0 0 0,-6 0 0 0,6-1 0 16,-7 5 0-16,-6-1 0 0,7 4 0 0,-7-5 0 0,-1 6 0 0,2-1 0 15,-2 0 0-15,-5 0 0 0,-1 4 0 0,8-3 0 0,-8-2 0 0,7-3 0 0,-7 4 0 16,0-4 0-16,8 1 0 0,-2-1 0 0,-5 0 0 0,6-4 0 0,6-2 0 16,-5 3 0-16,-2-4 0 0,8-4 0 0,0 0 0 0,-1 1 0 0,7-5 0 15,-6 5 0-15,6-5 0 0,-7-3 0 0,7 4 0 0,0-4 0 0,7 4 0 16,-7-4 0-16,6 3 0 0,-6-3 0 0,7 0 0 0,-1 0 0 0,0 0 0 0,8 0 0 16,-2 0 0-16,2 0 0 0,-1 0 0 0,-1 0 0 0,8-3 0 0,-6 3 0 0,5-4 0 15,1 0 0-15,-2 4 0 0,9-3 0 0,-7-5 0 0,6 5 0 0,-7-5 0 16,7 5 0-16,-6-5 0 0,6 1 0 0,-7 0 0 0,7 0 0 0,-6-1 0 15,-1 0 0-15,-6 4 0 0,7-3 0 0,-7 4 0 0,0-5 0 0,0 5 0 16,0-1 0-16,0 0 0 0,-6 1 0 0,-1 3 0 0,0-3 0 0,-6 3 0 0,8-4 0 16,-8 4 0-16,0 0 0 0,0 0 0 0,0 0 0 0,0 0 0 0,0 0 0 0,0 0 0 15,0 0 0-15,0-4 0 0,0 4-496 0,0 0-379 0,-8-4 0 0,8 1 28 16,0-1 38-16,0 0 38 0,-6 4 52 0,6-3 57 0,-6-1 73 0,6 0 76 16,0 1 94-16,-7-5 94 0,7 5 106 0,-7-5 147 0</inkml:trace>
  <inkml:trace contextRef="#ctx0" brushRef="#br0" timeOffset="92595.66">21284 7946 0 0,'-6'11'152'16,"0"0"153"-16,6-4 51 0,-7 0 34 0,7 1 24 0,0-1 43 0,-7 0 46 0,7 1 47 15,0-5 50-15,0 1 34 0,0-1 35 0,0 1 33 0,0 0 33 0,0-4-256 0,7 3-310 16,0-3-17-16,-1 0 22 0,0 0 19 0,8 5 22 0,-2-1-17 16,2-4-54-16,-1 0-144 0,6 0 0 0,0 0 0 0,1 0 0 0,7-4 0 0,-9 4 0 15,9-5 0-15,-1 2 0 0,0-1 0 0,0-3 0 0,7 3 0 0,-7-3 0 16,-1 3 0-16,1-3 0 0,1 0 0 0,-1-1 0 0,0 1 0 0,-7 0 0 15,1-1 0-15,0 1 0 0,-1 0 0 0,0 3 0 0,-6-3 0 0,1 3 0 0,-2 0 0 16,2 1 0-16,-8-1 0 0,1 1 0 0,-1 3-15 0,-6-4-296 0,0 4-60 16,0 0-59-16,0 0-147 0,0 0-151 0,0 0-1 0,-6 4 26 0,-1-4 33 0,1 3 39 15,0-3 38-15,-2 4 41 0,-4-4 53 0,5 0 57 0,-6 3 80 0,0-3 78 0,7 4 80 16,-8-4 114-16</inkml:trace>
  <inkml:trace contextRef="#ctx0" brushRef="#br0" timeOffset="92845.81">21623 7745 0 0,'0'-5'181'0,"6"-2"171"0,-6 0 75 0,0 3 59 0,0-3 51 0,0 3 51 16,0 1 48-16,0-4 44 0,0 3 41 0,0 0 31 0,0 4 29 0,0-4 39 0,0 1 41 15,0 3-492-15,0 0-369 0,0 0 0 0,0 3 0 0,0 1 0 0,0 0 0 16,0 3 0-16,0 4 0 0,0-4 0 0,0 7 0 0,7 2 0 0,-7-2 0 16,0 5 0-16,0 3 0 0,0-1 0 0,0 2 0 0,0 6 0 0,0-3 0 15,0 3 0-15,0 0 0 0,0 4 0 0,0-4 0 0,0 1 0 0,0-1 0 0,0 0 0 0,0 0 0 16,0-2 0-16,0 2 0 0,0-7 0 0,0 3 0 0,-7-2 0 15,7-2 0-15,0-3 0 0,0 0 0 0,0-2 0 0,0-2 0 0,0 1 0 0,0-4 0 16,0 0 0-16,0 0 0 0,0-4 0 0,0 1 0 0,0-1 0 0,0-4 0 16,0 1 0-16,0 0-112 0,0-1-460 0,0 1-129 0,0-4-67 0,7 0-56 15,-7 0 29-15,7-4 45 0,-1 4 60 0,0-7 63 0,-6 3 61 0,14-3 64 16,-8 0 80-16,1-4 80 0,-1 0 74 0,1 0 77 0</inkml:trace>
  <inkml:trace contextRef="#ctx0" brushRef="#br0" timeOffset="93130.19">22288 7597 0 0,'0'-7'226'16,"6"0"197"-16,0 0 110 0,-6 3 76 0,0 1 62 0,0-1 49 0,0 4 42 16,0 0 36-16,0 4 36 0,0-4 30 0,-6 3 27 0,6 4-31 0,-6-3-860 15,6 7 0-15,-7-3 0 0,0 6 0 0,7-3 0 0,-6 3 0 0,6 5 0 0,-7-1 0 16,7 1 0-16,0 3 0 0,-6 4 0 0,6-1 0 0,0 1 0 0,0 3 0 0,0 4 0 15,0 1 0-15,0-2 0 0,6 1 0 0,-6 3 0 0,0 1 0 0,0 0 0 16,0-1 0-16,7 1 0 0,-7-1 0 0,0 1 0 0,0-4 0 0,0 4 0 16,0-4 0-16,0 0 0 0,0 0 0 0,0-4 0 0,0 0 0 0,0-3 0 15,-7 0 0-15,7-1 0 0,0-3 0 0,0 0 0 0,0-4 0 0,-6 1 0 0,6-1 0 16,0-3 0-16,0-1 0 0,-6-2-18 0,6-2-658 0,0-2-186 0,-8-1 2 0,8-3 30 16,0-1 37-16,0-3 42 0,0 0 57 0,0 0 61 0,0-3 68 0,0-5 71 15,8-3 89-15,-8 1 90 0,0-5 97 0,6 0 141 0</inkml:trace>
  <inkml:trace contextRef="#ctx0" brushRef="#br0" timeOffset="93629.35">23251 8070 0 0,'0'0'172'0,"0"0"159"16,0 0 56-16,0 0 53 0,0 0 50 0,0 0 52 0,0 0 53 0,0-3 44 0,0 3 43 16,6 0 39-16,-6 0 40 0,8 0 40 0,-2 0 37 0,0 0-277 0,1 3-337 15,-1-3-217-15,1 0-7 0,6 0 0 0,-7 4 0 0,8-4 0 0,-2 0 0 16,1 0 0-16,1 0 0 0,-2 0 0 0,8 0 0 0,-7-4 0 0,7 4 0 0,0 0 0 15,-2-3 0-15,2-1 0 0,0 0 0 0,-1 1 0 0,1-1 0 0,-1 1 0 0,7-1 0 16,-6-3 0-16,0 2 0 0,-1-2 0 0,1 3 0 0,-8 1 0 0,8-1 0 16,-7 1 0-16,7-1 0 0,-8 0 0 0,-4 1 0 0,4-1 0 0,1 4 0 15,-6 0 0-15,-1-4 0 0,1 4 0 0,-1 0 0 0,-6 0 0 0,0 0 0 16,0 0-168-16,0 0-412 0,0 0-129 0,0 0-117 0,0 0 16 0,0 0 37 0,0-3 49 16,-6 3 50-16,-1 0 57 0,1-4 56 0,6 4 56 0,-13-4 57 0,6 1 91 15,1-1 92-15,-8 0 109 0,8 1 138 0</inkml:trace>
  <inkml:trace contextRef="#ctx0" brushRef="#br0" timeOffset="93862.21">23531 7770 0 0,'0'-4'218'0,"0"-3"169"0,0 2 67 0,-6 5 54 0,6-2 44 16,0 2 42-16,0-4 35 0,0 4 44 0,0 0 47 0,0-3 45 0,0 3 45 16,0 0 36-16,0 3 31 0,6 1-719 0,-6-2-158 0,0 7 0 0,0 2 0 15,0-4 0-15,0 4 0 0,0 0 0 0,0 7 0 0,6-3 0 0,-6 3 0 0,0 4 0 16,0 0 0-16,0 0 0 0,0 4 0 0,0-1 0 0,0 5 0 0,0-5 0 15,0 5 0-15,0-1 0 0,0 0 0 0,0-3 0 0,0 4 0 0,0-5 0 0,0 1 0 16,0-1 0-16,0 1 0 0,0-4 0 0,0 0 0 0,0-4 0 0,0 1 0 16,0-1 0-16,0-4 0 0,8-3 0 0,-8 0 0 0,0 1 0 0,0-5 0 15,0 0 0-15,0-3-246 0,0 3-304 0,0-7-132 0,0 0-70 0,0 0-55 0,6 0 34 16,-6-4 47-16,6 1 56 0,1-8 59 0,-1 4 53 0,-6-5 54 0,7-2 76 0,0-1 77 16,-1 0 75-16,0-3 82 0</inkml:trace>
  <inkml:trace contextRef="#ctx0" brushRef="#br0" timeOffset="94112.57">23987 7641 0 0,'7'-10'273'0,"-1"-1"192"0,1 4 95 0,-1 0 68 0,-6 3 55 16,7-4 47-16,-1 4 45 0,-6 4 36 0,0-4 36 0,0 4 31 0,6 0 27 16,-6 4-269-16,0 0-636 0,0 4 0 0,0-2 0 0,0 2 0 0,0 3 0 15,8 3 0-15,-8 1 0 0,0 0 0 0,0 7 0 0,0-4 0 0,6 7 0 0,-6 2 0 16,0-2 0-16,0 5 0 0,0 3 0 0,6-1 0 0,-6 2 0 0,0-2 0 15,0 5 0-15,0-1 0 0,0 1 0 0,7 0 0 0,-7-1 0 0,0 2 0 0,0-2 0 16,0-3 0-16,7 0 0 0,-7-1 0 0,0 2 0 0,0-5 0 0,0 0 0 16,0 1 0-16,0-5 0 0,0-2 0 0,0 2 0 0,0-3 0 0,0 0 0 15,0-4 0-15,0-3 0 0,0 3-260 0,-7-2-477 0,7-6-63 0,0 5-39 0,0-5 25 16,-7-2 38-16,7-1 50 0,-6 0 52 0,0-3 64 0,-2 3 66 0,2-7 75 16,0 4 75-16,-1-4 94 0,1 0 97 0</inkml:trace>
  <inkml:trace contextRef="#ctx0" brushRef="#br0" timeOffset="144859.34">1799 16045 0 0,'0'0'138'0,"0"0"163"0,0 0 71 0,0 0 47 16,-8 0 37-16,8 0 41 0,0 0 41 0,0 0 38 0,0 0 36 0,-6 5 29 0,6-5 31 15,0 0 25-15,0 0 26 0,0 0-251 0,0 0-300 0,0 0-43 0,0 0-2 16,0 0 6-16,0 0 11 0,0 0-5 0,0 0-7 0,0 0-31 0,0 0-101 16,0 0 0-16,0 0 0 0,0 0 0 0,0-5 0 0,6 5 0 0,-6 0 0 15,0-3 0-15,8 3 0 0,-8-4 0 0,0 4 0 0,6-4 0 0,-6 4 0 16,6 0 0-16,0-3 0 0,1 3 0 0,-7 0 0 0,7 0 0 0,-1 0 0 0,1-4 0 16,-1 4 0-16,0 4 0 0,2-4 0 0,-2 0 0 0,6 0 0 0,-5 3 0 0,0-3 0 15,-1 4 0-15,7 0 0 0,-6-1 0 0,0-3 0 0,5 5 0 0,-6-3 0 16,8 2 0-16,-1 1 0 0,-7-2 0 0,8 1 0 0,-8 0 0 0,6-4 0 15,2 3 0-15,-8 1 0 0,8-1 0 0,-1-3 0 0,-1 4 0 0,2-1 0 16,-2-3 0-16,2 4 0 0,-1-4 0 0,7 4 0 0,-8-4 0 0,2 0 0 0,5 4 0 16,-6-4 0-16,6 0 0 0,-5 3 0 0,5-3 0 0,1 0 0 0,-1 0 0 0,-6 0 0 15,7 0 0-15,-1 0 0 0,1 0 0 0,0 0 0 0,-1 0 0 0,0 0 0 16,0-3 0-16,8 3 0 0,-8-4 0 0,1 4 0 0,-1-4 0 0,1 4 0 16,6-4 0-16,-7 1 0 0,1-1 0 0,6-3 0 0,-7 4 0 0,1-5 0 15,6 5 0-15,-6-6 0 0,6 7 0 0,-7-6 0 0,8 0 0 0,-1 5 0 0,-7-4 0 16,7 0 0-16,0-1 0 0,0 4 0 0,-6-3 0 0,5 3 0 0,2-3 0 0,-1 3 0 15,0 1 0-15,0-1 0 0,7 0 0 0,-7 1 0 0,-1 3 0 0,1-4 0 16,7 4 0-16,-7-4 0 0,0 4 0 0,7-4 0 0,-7 4 0 0,7 0 0 16,-7 0 0-16,0 0 0 0,6 0 0 0,-5 0 0 0,-2 0 0 0,8 0 0 0,-7 0 0 15,6 0 0-15,-6 0 0 0,1-3 0 0,5 3 0 0,-6 0 0 0,7 0 0 16,-7 0 0-16,0-3 0 0,7 3 0 0,-7-4 0 0,6 4 0 0,-5 0 0 0,-2-4 0 16,7 4 0-16,-6-4 0 0,1 1 0 0,5 3 0 0,-6-4 0 0,1 1 0 15,5 3 0-15,-6-4 0 0,1 1 0 0,-1 3 0 0,-1-4 0 0,7 4 0 16,-5-4 0-16,-1 4 0 0,0-4 0 0,0 4 0 0,7 0 0 0,-7-4 0 0,0 4 0 15,-1 0 0-15,2 0 0 0,5 0 0 0,-6 0 0 0,1 0 0 0,-1-2 0 16,6 2 0-16,-6 0 0 0,1 0 0 0,5 0 0 0,-6 0 0 0,0 0 0 0,6-5 0 16,-6 5 0-16,0 0 0 0,7-4 0 0,-7 4 0 0,0-3 0 0,1 3 0 15,5-4 0-15,-6 0 0 0,0 4 0 0,7-3 0 0,-8 3 0 0,1-4 0 16,1 0 0-16,5 1 0 0,-6 3 0 0,1-3 0 0,-1-2 0 0,6 5 0 16,-6-3 0-16,0 3 0 0,0-4 0 0,6 4 0 0,-5 0 0 0,-1-4 0 0,6 4 0 15,-5 0 0-15,5 0 0 0,-6 0 0 0,7 4 0 0,-7-4 0 0,6 0 0 16,1 4 0-16,-7-4 0 0,7 3 0 0,-7 2 0 0,6-5 0 0,1 3 0 0,-1 0 0 15,1 1 0-15,-7 0 0 0,7-1 0 0,-1 1 0 0,1 0 0 0,-1-1 0 16,-6 1 0-16,7 1 0 0,-1-3 0 0,1-2 0 0,-1 4 0 0,-5 0 0 16,5-4 0-16,1 4 0 0,-1-4 0 0,-6 4 0 0,7-4 0 0,-7 0 0 15,7 0 0-15,-7 0 0 0,6 0 0 0,-6 0 0 0,7 0 0 0,-8-4 0 0,1 4 0 16,1 0 0-16,5-4 0 0,-6 4 0 0,0-4 0 0,1 4 0 0,-1 0 0 0,-1 0 0 16,1-4 0-16,1 4 0 0,-1 0 0 0,0 0 0 0,0 0 0 0,-1 0 0 15,2 4 0-15,-1-4 0 0,0 0 0 0,0 0 0 0,0 4 0 0,1-4 0 16,-2 4 0-16,1-4 0 0,0 4 0 0,0-1 0 0,1-3 0 0,-1 4 0 0,-1-1 0 15,1-3 0-15,0 4 0 0,1-4 0 0,-1 3 0 0,0-3 0 0,0 4 0 16,-1-4 0-16,2 4 0 0,-1-4 0 0,0 0 0 0,0 4 0 0,0-4 0 0,0 0 0 16,-6 0 0-16,6 3 0 0,0-3 0 0,0 0 0 0,-1 3 0 0,-5-3 0 15,6 0 0-15,1 0 0 0,-8 4 0 0,7-4 0 0,0 4 0 0,0-4 0 16,-6 4 0-16,5-4 0 0,-5 3 0 0,6 1 0 0,1-4 0 0,-8 4 0 0,7-1 0 16,-6 1 0-16,6 0 0 0,0-1 0 0,-7 1 0 0,7-4 0 0,0 4 0 15,-6-1 0-15,5 1 0 0,2 0 0 0,-7-4 0 0,6 4 0 0,0-1 0 0,-7-3 0 16,7 4 0-16,0-4 0 0,-6 3 0 0,5-3 0 0,-5 0 0 0,7 0 0 15,-1 4 0-15,-7-4 0 0,7 0 0 0,-6-4 0 0,6 4 0 0,-7 0 0 16,7 0 0-16,-6 0 0 0,6 0 0 0,-7-3 0 0,7 3 0 0,-6 0 0 0,-1 0 0 16,7 0 0-16,-6 0 0 0,6 0 0 0,-7 0 0 0,8 3 0 0,-8-3 0 0,8 0 0 15,-8 0 0-15,7 4 0 0,-6-4 0 0,6 0 0 0,-1 0 0 0,-5 3 0 16,6-3 0-16,0 0 0 0,-7 4 0 0,7-4 0 0,1 0 0 0,-1 4 0 16,0-4 0-16,-7 0 0 0,7 0 0 0,0 0 0 0,1 0 0 0,-1 0 0 15,0 0 0-15,0-4 0 0,-1 4 0 0,2 0 0 0,-1-4 0 0,0 4 0 0,0-3 0 16,0 3 0-16,0-4 0 0,0 4 0 0,0-3 0 0,0 3 0 0,-6-4 0 0,5 4 0 15,2-3 0-15,-1 3 0 0,0-4 0 0,0 4 0 0,0 0 0 0,-7 0 0 16,8 0 0-16,-1 0 0 0,0 0 0 0,0 0 0 0,0 0 0 0,-7 0 0 16,7 4 0-16,1-4 0 0,-1 3 0 0,0-3 0 0,-1 0 0 0,-5 4 0 0,6-4 0 15,1 3 0-15,-1-3 0 0,-7 4 0 0,7-4 0 0,0 3 0 0,0-3 0 16,-7 0 0-16,7 0 0 0,1 4 0 0,-7-4 0 0,6 0 0 0,-7 0 0 0,7 0 0 16,-6-4 0-16,6 4 0 0,-7 0 0 0,1 0 0 0,6 0 0 0,-7-3 0 15,7 3 0-15,-6 0 0 0,-1 0 0 0,1 0 0 0,6-4 0 0,-6 4 0 16,-1 0 0-16,7 0 0 0,-6 0 0 0,5 0 0 0,-5 0 0 0,0 0 0 15,6 0 0-15,-7 0 0 0,7 4 0 0,-6-4 0 0,6 0 0 0,0 3 0 0,-7-3 0 16,8 4 0-16,-7-4 0 0,5 4 0 0,1-4 0 0,-6 3 0 0,6-3 0 16,0 5 0-16,0-5 0 0,0 2 0 0,-6-2 0 0,6 4 0 0,0-4 0 0,-1 0 0 15,1 5 0-15,-6-5 0 0,7 0 0 0,-1 0 0 0,-1 0 0 0,1 0 0 16,-6 0 0-16,6 0 0 0,0 0 0 0,-7-5 0 0,8 5 0 0,-1 0 0 16,0 0 0-16,-7 0 0 0,7 0 0 0,-6 0 0 0,6 0 0 0,0 0 0 0,0 0 0 15,-6 0 0-15,6 0 0 0,0 5 0 0,-7-5 0 0,7 3 0 0,-6-3 0 16,6 4 0-16,0-4 0 0,0 4 0 0,-7-1 0 0,8 1 0 0,-1-4 0 0,-7 3 0 15,7 1 0-15,0-1 0 0,0 1 0 0,-6-4 0 0,6 4 0 0,0 0 0 16,0-4 0-16,0 3 0 0,-6-3 0 0,5 4 0 0,1-4 0 0,1 4 0 16,-7-4 0-16,6 3 0 0,-1-3 0 0,-5 0 0 0,6 0 0 0,0 4 0 0,-7-4 0 15,7 0 0-15,1 0 0 0,-7 0 0 0,6 0 0 0,-7 0 0 0,1 0 0 0,6 0 0 16,-7 0 0-16,7 4 0 0,-6-4 0 0,-1 0 0 0,1 0 0 0,-1 3 0 16,8-3 0-16,-8 4 0 0,0-4 0 0,0 4 0 0,1-4 0 0,0 3 0 15,-1 1 0-15,1 0 0 0,0 0 0 0,-1-4 0 0,1 3 0 0,0 0 0 16,-1 1 0-16,0-4 0 0,0 4 0 0,1 0 0 0,0-4 0 0,-1 3 0 0,7-3 0 15,-6 4 0-15,-1-4 0 0,1 3 0 0,0-3 0 0,-1 0 0 0,1 4 0 0,0-4 0 16,-2 0 0-16,9 0 0 0,-7 3 0 0,-2-3 0 0,2 4 0 0,0-4 0 16,-1 4 0-16,1-4 0 0,0 4 0 0,-1 0 0 0,1-4 0 0,-1 2 0 0,1 3 0 15,0-1 0-15,-2-1 0 0,2 1 0 0,0 0 0 0,-1 3 0 0,1-3 0 16,-1-1 0-16,1 1 0 0,6 3 0 0,-6-3 0 0,-1 0 0 0,1-1 0 0,0 4 0 16,-1-3 0-16,0 0 0 0,0-1 0 0,1 1 0 0,0 0 0 0,-1-1 0 15,1 1 0-15,0 0 0 0,-1-4 0 0,1 4 0 0,-1-1 0 0,1-3 0 0,-7 4 0 16,6-1 0-16,1-3 0 0,-7 4 0 0,6 0 0 0,0-4 0 0,-5 3 0 0,6 1 0 15,-8 0 0-15,1-1 0 0,7 0 0 0,-7-3 0 0,0 6 0 0,0 0 0 16,7-2 0-16,-8 0 0 0,2-1 0 0,-2 5 0 0,2-5 0 0,-1 4 0 0,-1-3 0 16,2 0 0-16,-2 3 0 0,2-3 0 0,-1-1 0 0,0 1 0 0,0 3 0 0,0-3 0 15,0 0 0-15,0-1 0 0,0-3 0 0,0 4 0 0,1 0 0 0,-2-1 0 16,1-3 0-16,-6 4 0 0,6-4 0 0,-1 0 0 0,-4 4 0 0,4-4 0 16,-6 0 0-16,8 0 0 0,-8 0 0 0,1 0 0 0,6 0 0 0,-6 0 0 0,-1-4 0 15,0 4 0-15,-6 0 0 0,6 0 0 0,2-4 0 0,-8 4 0 0,6 0 0 16,-6-3 0-16,6 3 0 0,-6 0 0 0,0-4 0 0,7 4 0 0,-7 0 0 0,0-4 0 15,0 4 0-15,0 0 0 0,6-3 0 0,-6 3 0 0,0 0 0 0,0-4 0 16,7 4 0-16,-7-4 0 0,0 4 0 0,7 0 0 0,-7-3 0 0,0 3 0 0,6-4 0 16,-6 4 0-16,6-4 0 0,-6 4 0 0,7-3 0 0,0 3 0 0,-1 0 0 0,-6-4 0 15,6 4 0-15,1 0 0 0,0-4 0 0,-1 4 0 0,1 0 0 0,-1 0 0 16,0 0 0-16,1 0 0 0,0 0 0 0,-1 0 0 0,8 0 0 0,-8 0 0 16,0 0 0-16,7 0 0 0,-6 4 0 0,-1-4 0 0,1 0 0 0,5 4 0 0,-4-4 0 15,-2 0 0-15,7 3 0 0,-7-3 0 0,1 4 0 0,0-4 0 0,5 4 0 0,-6-4 0 16,2 3 0-16,-2-3 0 0,0 0 0 0,8 4 0 0,-8-4 0 0,1 4 0 15,-1-4 0-15,0 0 0 0,1 3 0 0,0-3 0 0,-1 0 0 0,0 4 0 0,-6-4 0 16,7 0 0-16,0 0 0 0,-1 0 0 0,-6 0 0 0,7 0 0 0,-7 0 0 16,6 0 0-16,1 0 0 0,-7-4 0 0,0 4 0 0,0 0 0 0,0 0 0 0,0 0 0 15,0 0-20-15,0 0-844 0,0-3-11 0,0-1 24 0,-7 4 29 0,1-4 34 16,-1 1 45-16,1-1 46 0,-8 0 63 0,2 1 67 0,-2-1 74 0,-5 0 81 0,-1-3 120 16,-6 3 159-16</inkml:trace>
  <inkml:trace contextRef="#ctx0" brushRef="#br0" timeOffset="151659.57">16556 15616 0 0,'0'-6'164'0,"7"-2"168"0,-7 1 68 16,0 0 55-16,0 0 45 0,0 3 46 0,-7 0 42 0,7 0 41 0,0 1 41 0,0-1 33 16,-7 0 31-16,7 1 29 0,-6-1 26 0,-1 4-279 0,7-4-339 0,-6 4-44 15,0 0-17-15,-1 0-110 0,0 0 0 0,1 4 0 0,0 0 0 0,-1-4 0 0,0 7 0 16,1-3 0-16,-1 3 0 0,-5 4 0 0,5 0 0 0,-6 0 0 15,7 3 0-15,-8 5 0 0,1-4 0 0,7 7 0 0,-7-4 0 0,6 4 0 0,-5 0 0 16,4 0 0-16,2 4 0 0,-7-1 0 0,13 1 0 0,-6-4 0 0,-1 3 0 0,1 1 0 16,6 0 0-16,0-1 0 0,0 1 0 0,0-4 0 0,0 3 0 0,6-3 0 15,-6 1 0-15,7-1 0 0,-1-4 0 0,1 0 0 0,-1 0 0 0,8 1 0 0,-8-1 0 16,7-3 0-16,-7-4 0 0,7 4 0 0,0-4 0 0,1 0 0 0,-2-4 0 16,2 0 0-16,-2-3 0 0,1-1 0 0,1-3 0 0,5 0 0 0,-6 0 0 15,6-7 0-15,-5 0 0 0,6-4 0 0,-1 0 0 0,0-4 0 0,0-8 0 0,1 5 0 16,0-3 0-16,-1-5 0 0,1-3 0 0,0 0 0 0,-1 0 0 0,-6-4 0 0,6-1 0 15,-5 2 0-15,-2-1 0 0,2-1 0 0,-1 1 0 0,-7 4 0 0,8 0 0 16,-14-1 0-16,6 5 0 0,0 3 0 0,-6 0 0 0,0 0 0 0,0 4 0 16,-6 3 0-16,6 1 0 0,-6 2 0 0,-2 1 0 0,2 0 0 0,-7 8 0 15,7-4 0-15,-8 3 0 0,2 0 0 0,-2 4 0 0,2 0 0 0,-2 0 0 0,-5 4 0 16,6-4 0-16,-6 4 0 0,-1-1 0 0,1 1 0 0,5 3 0 0,-6 0 0 0,1-3 0 16,0 3 0-16,0 0 0 0,-1 1 0 0,0 0 0 0,7-1 0 0,-7-3-235 15,8 3-419-15,-8 0-161 0,7-3-13 0,7 3 9 0,-8 0 40 0,8-3 46 16,0 3 62-16,-2-3 65 0,2 3 62 0,6-3 63 0,0 0 88 0,-6-1 88 15,6 1 85-15,6 0 112 0</inkml:trace>
  <inkml:trace contextRef="#ctx0" brushRef="#br0" timeOffset="152792.76">15319 15489 0 0,'0'-5'125'16,"0"5"150"-16,0 0 53 0,0 0 37 0,0 0 25 0,0 0 28 0,0 0 27 0,0 5 37 0,-7-1 40 15,7-1 38-15,-6 1 42 0,-1 3 33 0,1 1 28 0,-1-1-234 16,0 4-286-16,1 0-25 0,0 3 11 0,-1 1 5 0,-6 0 8 0,7 3-2 0,-1 1 0 15,1-1-19-15,-1 4-19 0,-6 0-24 0,13 0-22 0,-14 0-11 0,14-4-10 16,-6 5-5-16,0-6 0 0,6 5-3 0,-6-7 0 0,6 3 0 0,0-3 1 16,0-1 0-16,0-3-2 0,0 0 1 0,6 0 0 0,-6-3 3 0,6 0-1 15,-6-1 4-15,6-4 1 0,2 1 0 0,-2-4 1 0,0 3-2 0,1-6-5 0,6 3-2 16,-6-4-16-16,5 1-10 0,-5-4 0 0,6-1 0 0,0 0 0 0,0-3 0 16,0 0 0-16,0-3-46 0,6-1-20 0,-5-3-30 0,-1 0-33 0,0-1-41 0,6 1-40 15,-5-1-44-15,-2 1-40 0,8 0-29 0,-7 0-26 0,0 3-24 0,0 0-20 16,-7 1-104-16,8 6-108 0,-8 1-4 0,-6 0 11 0,6 7 46 0,-6 0 45 15,0 4 58-15,0-1 55 0,0 4 54 0,-6 4 51 0,6 4 46 0,-6-4 45 0,-1 7 49 16,0-3 91-16</inkml:trace>
  <inkml:trace contextRef="#ctx0" brushRef="#br0" timeOffset="152975.92">15241 16152 0 0,'0'7'159'0,"-7"4"168"0,7-4 71 0,0 0 46 0,-6 1 36 0,6-4 40 15,0 0 39-15,0-2 40 0,0-2 37 0,0 0 34 0,0 0 39 0,0-2 29 0,0-2 30 16,0 0-273-16,6 0-329 0,-6-3-51 0,7 3-13 0,-1-6 1 0,0 2 2 15,1 1-12-15,6-4-88 0,-7 0-5 0,8-4 0 0,-8 4 0 0,7-4 0 16,0 1 0-16,6 3-12 0,-5-3-113 0,-1-2-48 0,0 2-38 0,0-1-36 0,-1 4-47 16,2-3-49-16,-1 3-24 0,0-1-20 0,0 2-69 0,0-1-70 0,-6 4-58 0,5 0-50 15,-5 3 25-15,0-4 36 0,-1 8 58 0,-6-4 56 0,0 4 54 16,0 0 54-16,0 8 57 0,0-4 57 0,-6 3 42 0,-1 0 50 0</inkml:trace>
  <inkml:trace contextRef="#ctx0" brushRef="#br0" timeOffset="153147.2">15241 16265 0 0,'-7'19'87'0,"7"-4"147"0,-6-1 55 0,6-3 39 0,-7-1 29 16,7 2 45-16,0-4 47 0,0-1 50 0,0 0 54 0,0 0 40 0,0-3 35 0,0 0 30 0,0-4 26 16,7 3-205-16,-7-3-251 0,6-3-34 0,1 3-5 0,-1-4-1 15,0 0-1-15,1-3-25 0,0 4-32 0,5-5-37 0,-5 1-36 0,6 0-27 0,0-5-22 16,-6 5-26-16,12-4-30 0,-13 0-46 0,14-4-47 0,-7 4-33 0,0-3-32 16,0 3-44-16,1-4-43 0,-2 1-31 0,8 3-24 0,-7 0-73 0,0-1-74 15,0 1-64-15,-7 4-56 0,8 0 26 0,-8-1 38 0,7 5 56 0,-6 0 57 0,-1-1 50 16,-6 0 44-16,0 4 54 0,0 0 52 0,0 0 46 0,0 0 48 0</inkml:trace>
  <inkml:trace contextRef="#ctx0" brushRef="#br0" timeOffset="153508.93">15409 16112 0 0,'-6'-4'83'0,"0"4"145"0,-1 0 57 0,1 0 47 15,-1 0 39-15,7 4 51 0,-6-1 51 0,-1 1 44 0,7 3 48 0,-6-3 33 0,0 7 34 16,6-3 28-16,-8 2 25 0,8 5-199 0,0-5-248 0,-6 6-32 0,6 2-6 16,-6-3-11-16,6 3-11 0,0 0-26 0,-7 0-29 0,7 1-25 0,0-1-20 15,0 4-18-15,-6-3-10 0,6 2-8 0,0-2-9 0,6-1-8 0,-6 4-6 0,0-8-6 16,0 5-5-16,0-1-11 0,7-3-10 0,-7-1-10 0,6-2-13 0,-6 2-15 15,6-3-12-15,2-4-16 0,-8 1-18 0,6-1-29 0,0 0-31 0,1-3-21 0,-1 0-19 16,1-4-23-16,-1 0-20 0,1-4-22 0,-1 0-22 0,0 1-5 0,2-5-5 16,-2-3 9-16,7 1 9 0,-6-1 16 0,-1-4 16 0,7-3 27 0,-7-1 29 0,8-3 24 15,-8 0 22-15,7 0 26 0,-6-3 25 0,-1-5 31 0,7 5 31 0,0-1 31 16,-6-3 32-16,-1-1 29 0,8 5 31 0,-8-4 23 0,0 2 22 0,0 2 25 0,1 0 28 16,0 3 30-16,-1-1 32 0,1 2 19 0,-1 3 17 0,0-1 10 0,-6 1 7 15,8 3-8-15,-8 4-11 0,6 0-21 0,-6 0-21 0,0 3-16 0,0 2-15 16,6-2-20-16,-6 4-19 0,0 1-23 0,0-1-25 0,0 4-9 0,0 0-60 15,0 0-59-15,0 4 0 0,-6-1 0 0,6 5 0 0,0-4 0 0,0 6 0 16,0-2 0-16,0 6 0 0,-6-3 0 0,6 4 0 0,0 0 0 0,-8 3 0 0,8 4 0 16,0 0 0-16,0 0 0 0,-6 4 0 0,6-1 0 0,-6 0 0 0,6 5 0 0,0-4 0 15,-7 3 0-15,7-3 0 0,0-1-66 0,0-2-88 0,-6 2-40 0,6-3-42 16,0 0-19-16,0-4-15 0,0-3-22 0,6-1-24 0,-6 1-11 0,0-3-9 16,0-5-89-16,0 0-95 0,7-3-52 0,-7-1-38 0,6-6 28 0,0-1 42 0,-6-3 57 15,8 0 60-15,-8-5 46 0,6-6 46 0,0 3 49 0,-6-7 48 0,7 0 41 0,-7-3 50 16</inkml:trace>
  <inkml:trace contextRef="#ctx0" brushRef="#br0" timeOffset="153809.41">15735 15837 0 0,'0'-18'69'0,"7"3"140"0,-7 4 53 0,6 0 35 0,-6 1 29 0,7 1 31 15,-7-2 30-15,0 4 30 0,0 3 30 0,7-3 26 0,-7 4 27 0,0-1 23 0,0 0 22 16,6 1-184-16,-6-1-225 0,0 4-34 0,0-4-4 0,6 1-3 0,-6 3-5 16,0-4-10-16,8 0-13 0,-2 4-11 0,-6-3-13 0,6-1-7 0,0 4-5 15,1-4-3-15,0 1-2 0,-1 3 7 0,1-4 3 0,-1 4 9 0,0 0 12 16,8-4 10-16,-8 4 12 0,0 4 12 0,2-4 12 0,-2 0 4 0,0 4 8 15,1-1 0-15,-1 1 1 0,1 3 2 0,0-3 0 0,-1 3-2 0,0 4-3 0,-6-3-3 16,6 6-4-16,-6-3-8 0,8 5-6 0,-8-2-6 0,0 4-9 0,6 0-6 0,-6 1-10 16,0 2-61-16,6 1 0 0,-6 4 0 0,0 0 0 0,0 3 0 0,7 0 0 15,-7 1 0-15,0-2 0 0,0 6 0 0,6-1 0 0,-6 3 0 0,0-3 0 16,0 4 0-16,0 0 0 0,0-4 0 0,0 3 0 0,0 1 0 0,0-4 0 0,0 4 0 16,0-5 0-16,0-2 0 0,-6 3 0 0,6-7 0 0,0-1 0 0,0 1 0 0,-7-4 0 15,7 0 0-15,0-4 0 0,0-3 0 0,-6-1 0 0,6-3 0 0,0 0 0 16,0-3 0-16,-6-1 0 0,6-3-64 0,0-1-255 0,-8-3-48 0,8 0-47 15,0 0-94-15,-6-7-97 0,0 4-64 0,6-9-54 0,-6 6 29 0,-1-10 41 0,0 2 43 16,1-4 44-16,-1-4 74 0,-5-1 74 0,4-2 65 0,2-5 62 0,-6 5 63 0,4-8 64 16</inkml:trace>
  <inkml:trace contextRef="#ctx0" brushRef="#br0" timeOffset="153943.07">15735 16072 0 0,'0'-8'39'0,"7"0"129"0,-7 4 46 0,6-3 40 0,-6 4 35 15,7-1 36-15,-7-3 35 0,7 7 29 0,-1-4 25 0,-6 1 21 0,6-1 18 16,2 4 16-16,-8-3 15 0,6 3-158 0,0-4-194 0,-6 0-46 0,6 4-23 15,1-4-57-15,0 1-57 0,-1-1-95 0,1 0-97 0,-1 1-101 0,0-1-101 16,2-3-7-16,-2 3 4 0,0 0 14 0,0 1 17 0,2-1 19 0,-2 4 25 0,0-4 37 16,1 4 40-16,-7 0 56 0,0 0 59 0,0 0 81 0,6 4 98 0</inkml:trace>
  <inkml:trace contextRef="#ctx0" brushRef="#br0" timeOffset="154075.69">15782 16240 0 0,'0'15'176'0,"0"-5"168"0,-8-2 68 0,8 3 44 0,0-4 30 0,8 1 39 0,-8-1 38 16,0-4 30-16,0 1 31 0,6 0 25 0,-6-4 22 0,0 3 16 0,6-3 17 15,0-3-336-15,1 3-395 0,0-4-109 0,-1 0-69 0,1 1-124 0,-1-4-128 0,0-1-97 16,8 4-87-16,-2-3-1 0,-4-4 15 0,4 4 23 0,1-4 24 16,1 0 32-16,-2-4 37 0,2 4 67 0,-2-1 70 0,1-2 82 0,1 3 82 0</inkml:trace>
  <inkml:trace contextRef="#ctx0" brushRef="#br0" timeOffset="155426.03">16823 15661 0 0,'0'7'117'0,"-7"1"165"0,1-1 77 0,0 0 62 16,6-3 60-16,-6 3 47 0,6-3 44 0,-8 0 37 0,8-1 33 0,-6 1 29 0,6 0 29 15,-6-4 30-15,6 3 28 0,0 1-233 0,-7 0-284 0,7-4-55 16,0 0-20-16,0 0-20 0,0 0-89 0,0 0-57 0,0 0 0 0,0 0 0 0,0 0 0 15,7-4 0-15,-7 0 0 0,0 4 0 0,0-3 0 0,6-5 0 0,-6 5 0 16,6-1 0-16,2-3 0 0,-2-1 0 0,-6 1 0 0,6-4 0 0,7 4 0 0,-6-4 0 16,-1-4 0-16,7 1 0 0,1-1 0 0,-8 0 0 0,6-3 0 0,2-1 0 0,5-2 0 15,-5-1 0-15,4 0 0 0,-4-5 0 0,5 2 0 0,1-4 0 0,0 0 0 16,6 0 0-16,-7-1 0 0,7-3 0 0,-6 0 0 0,6 0 0 0,-7 0 0 16,7-4 0-16,1 4 0 0,-1 0 0 0,0-2 0 0,-1 1 0 0,1-3 0 15,1 4 0-15,-1 1 0 0,0-5 0 0,0 4 0 0,7 0 0 0,-7-4 0 0,6 4 0 16,-6-4 0-16,6 5 0 0,2-5 0 0,-2 0 0 0,1 1 0 0,-1-1 0 0,1 1 0 15,5-5 0-15,-5 1 0 0,6-1 0 0,1 1 0 0,-8-4 0 0,7 0 0 16,0 1 0-16,7-2 0 0,-7-2 0 0,-1-1 0 0,2 4 0 0,5-3 0 16,-6-1 0-16,1 0 0 0,5 1 0 0,-6-1 0 0,1 0 0 0,5 4 0 15,-6-3 0-15,0 3 0 0,-6 3 0 0,6-2 0 0,-7 6 0 0,7-3 0 0,-6 3 0 16,-1 1 0-16,-6 3 0 0,7 0 0 0,-1-1 0 0,-6 5 0 0,1 0 0 16,-1-1 0-16,6 2 0 0,-12 2 0 0,13 0 0 0,-8-3 0 0,1 3 0 15,0-3 0-15,7 3 0 0,-1-3 0 0,-5 0 0 0,5-5 0 0,1 5 0 0,5-4 0 16,-4 0 0-16,-2-4 0 0,7 1 0 0,0-1 0 0,0 1 0 0,1-2 0 15,-1 3 0-15,-1-6 0 0,1 5 0 0,1-2 0 0,-1 3 0 0,0-2 0 0,0 0 0 16,0 4 0-16,-6 0 0 0,5 4 0 0,-5-1 0 0,-1 1 0 0,1 3 0 16,0 1 0-16,-7 3 0 0,0 0 0 0,0 4 0 0,0-1 0 0,1 1 0 0,-9 3 0 15,9 0 0-15,-7 1 0 0,-2-1 0 0,2 4 0 0,0 0 0 0,-1 0 0 16,1 3 0-16,-7-2 0 0,7 3 0 0,-8-1 0 0,2 1 0 0,5 0 0 16,-6 0 0-16,0 2 0 0,0-2 0 0,-6 3 0 0,5-3 0 0,2 3 0 15,-8 1 0-15,7 3 0 0,-6-4 0 0,0 1 0 0,-1 3 0 0,0-4 0 0,0 4 0 16,2 0 0-16,-2 0 0 0,0 0 0 0,1 0 0 0,-7 4 0 0,7-4 0 0,-7 3 0 15,6-3 0-15,1 4 0 0,-1 3 0 0,-6-3 0 0,6 3 0 0,1-4 0 16,-7 6 0-16,7 2 0 0,-1-4 0 0,0 4 0 0,1 3 0 0,0-3 0 16,-1 4 0-16,1 0 0 0,-1 3 0 0,0-4 0 0,1 5 0 0,0 3 0 15,-1-4 0-15,8 4 0 0,-8 0 0 0,0 4 0 0,7-1 0 0,-6-2 0 0,-1 6 0 0,7-4 0 16,-7 5 0-16,8-5 0 0,-1 5 0 0,-7-1 0 0,7 4 0 0,0-3 0 16,-6 2 0-16,6 1 0 0,0 4 0 0,0-4 0 0,0 3 0 0,-7-2 0 15,8 6 0-15,-2-4 0 0,2 0 0 0,-2 5 0 0,-5 0 0 0,6-1 0 16,0 0 0-16,1 0 0 0,-2 4 0 0,1-4 0 0,0 5 0 0,0-5 0 0,1 4 0 15,-2 0 0-15,-5-4 0 0,6 4 0 0,6-3 0 0,-5 2 0 0,-2 1 0 16,2-4 0-16,-2 1 0 0,2 3 0 0,5-4 0 0,-5 1 0 0,4-1 0 0,-4 0 0 16,5 0 0-16,-5 1 0 0,4-1 0 0,-4 1 0 0,5-2 0 0,1 2 0 15,-8-1 0-15,8 0 0 0,-6 1 0 0,5-1 0 0,-6-3 0 0,6 2 0 0,-5 2 0 16,5 0 0-16,-5-1 0 0,4 0 0 0,-4-3 0 0,5 3 0 16,-5 0 0-16,-2 1 0 0,8-5 0 0,-7 5 0 0,0-2 0 0,0-1 0 0,0 2 0 15,0 0 0-15,0-3 0 0,0 0 0 0,0 3 0 0,0-4 0 0,-6 1 0 0,5 3 0 16,2-7 0-16,-8 4 0 0,1 0 0 0,6-1 0 0,-7-3 0 0,1 0 0 15,5 1 0-15,-4-2 0 0,-2-3 0 0,0 5 0 0,1-9 0 0,-1 5 0 0,1-5 0 16,-1 1 0-16,1-5 0 0,-1 5 0 0,1-4 0 0,0-3 0 0,-1-1 0 16,0 0 0-16,1-3 0 0,0 3 0 0,-7-3 0 0,6-4 0 0,0 3 0 15,1-3 0-15,-7 1 0 0,6-5 0 0,1 0 0 0,-7 4 0 0,7-7 0 0,-7 3 0 16,6 0 0-16,-6-3 0 0,6 0 0 0,-6 3 0 0,0-3 0 0,0-4 0 16,8 3 0-16,-8-3 0 0,0 4 0 0,0-4 0 0,0 0 0 0,0 0 0 15,0 0 0-15,0 0 0 0,0 0 0 0,0 0 0 0,0 0-194 0,0 0-263 16,0-4-97-16,-8 4-98 0,8-3-63 0,0-1-54 0,-6 0 34 0,6 1 46 0,-6-1 49 15,-1 0 52-15,7 1 54 0,-7-5 55 0,1 5 81 0,-1-4 80 0,1-1 74 0,0 5 74 16</inkml:trace>
  <inkml:trace contextRef="#ctx0" brushRef="#br0" timeOffset="155842.7">21878 15628 0 0,'0'-3'164'0,"-8"-2"149"0,8 1 42 0,-6 1 41 0,0 3 36 15,-1-3 56-15,0 3 57 0,1-4 47 0,-1 4 44 0,1 0 30 0,0 0 27 0,-1 4 25 16,7-4 23-16,-7 3-274 0,7 0-329 0,-6 1-8 0,0 1 34 0,-1 2 4 16,0 0-3-16,1 4-33 0,-1-4-44 0,7 4-88 0,-6 4 0 0,-1 0 0 0,1-1 0 15,6 1 0-15,0 3 0 0,-7 0 0 0,7 5 0 0,0-2 0 0,0 2 0 16,0-2 0-16,7 1 0 0,-7 0 0 0,6 5 0 0,-6-6 0 0,7 1 0 15,-1-4 0-15,1 4 0 0,6-3 0 0,-6-1 0 0,-1 1 0 0,7-5 0 0,0 0 0 16,-7-2 0-16,7-1 0 0,1-4 0 0,-2 0 0 0,2-3 0 0,-1 0 0 0,0-1 0 16,0-3 0-16,-1-3 0 0,2-1 0 0,-1-3 0 0,6-1 0 0,-6-3 0 15,1 0 0-15,5-3 0 0,-6-1 0 0,0-4 0 0,0 1 0 0,0 0 0 16,0-4 0-16,0 0 0 0,-7 0 0 0,8 1 0 0,-8-6 0 0,1 5 0 16,-1 0 0-16,0 1 0 0,2-2 0 0,-8 5 0 0,0 1 0 0,0-3 0 0,0 6 0 15,-8-1 0-15,8 1 0 0,-6 3 0 0,0 0 0 0,-1 3 0 0,-6-3 0 16,6 8 0-16,-5-5 0 0,-2 5 0 0,2-1 0 0,-2 1 0 0,1-1 0 0,1 0 0 15,-8 4 0-15,6 0 0 0,-5 0 0 0,6 0 0 0,-6 0 0 0,-1 0 0 16,7 0 0-16,-6 0 0 0,0 4 0 0,5-4 0 0,1 4-204 0,-7-1-502 0,14 1-77 16,-7-1-65-16,0 1 27 0,7 0 37 0,-1-1 53 0,0 1 54 0,1 0 66 15,-1-1 64-15,7 1 69 0,0-4 72 0,0 0 95 0,0 0 100 0</inkml:trace>
  <inkml:trace contextRef="#ctx0" brushRef="#br0" timeOffset="156193.07">22971 15273 0 0,'7'-8'150'0,"6"1"147"0,-7 0 43 16,1-1 40-16,-1 1 35 0,0 3 52 0,2-3 56 0,-2 3 43 0,0 1 36 15,-6-1 29-15,7 1 24 0,-7 3 17 0,7-4 18 0,-7 4-274 0,0-3-328 0,0 3-43 16,0 0-5-16,0 0-38 0,0 0-45 0,0 0-63 0,0 0-67 0,0 0-56 15,0 0-58-15,0 0-81 0,0 3-83 0,0-3-92 0,-7 0-81 0,7 4 11 16,-7-1 30-16,1 1 47 0,0 3 49 0,6-3 53 0,-8 3 53 0,-4 0 45 0,5-3 48 16,1 7 54-16,-7-4 57 0</inkml:trace>
  <inkml:trace contextRef="#ctx0" brushRef="#br0" timeOffset="156359.85">22736 15456 0 0,'0'10'80'0,"0"-2"145"0,0 0 58 0,8 3 49 0,-8 0 46 0,0 0 43 15,0 0 41-15,0 0 34 0,0 3 34 0,0 1 20 0,0 0 20 0,0-1 18 16,0 1 16-16,0 3-220 0,0 1-263 0,-8-1-72 0,8 0-44 0,0 4-58 16,-6-4-61-16,6 4-46 0,0-1-41 0,0 2-32 0,-6-1-30 0,6-3-56 0,0 2-55 15,-7-2-13-15,7-5-9 0,0 6-38 0,0-6-37 0,0 0 28 0,0-3 37 16,0-3 47-16,0-2 48 0,0 2 33 0,0-8 32 0,0 0 34 0,0 0 33 16,0 0 51-16,0-8 48 0</inkml:trace>
  <inkml:trace contextRef="#ctx0" brushRef="#br0" timeOffset="156692.75">22736 15837 0 0,'8'-18'27'0,"-2"3"119"16,0-3 45-16,1 4 37 0,-1-2 34 0,7 1 39 0,-6 1 41 0,6 3 33 0,-6 0 30 15,5 0 27-15,-5 0 25 0,6 4 22 0,-7-4 21 0,7 3-136 0,1 1-165 16,-2 0-21-16,2 0 1 0,-8-1-2 0,7-4-7 0,7 6-19 0,-8-2-21 16,2 1-15-16,-1-4-15 0,0 4-11 0,6-1-13 0,-5-3-4 0,5 4-7 0,0-4-12 15,-6 0-10-15,7 4-10 0,0-4-8 0,-1 4-14 0,1-1-15 16,-8-4-16-16,8 6-14 0,0-2-6 0,-7 1-8 0,7 0 5 0,-8 3 4 0,2 1 2 16,-2-1-2-16,1 0-2 0,-6 0-3 0,0 4-13 0,-1 0-13 0,0 0-10 15,0 4-11-15,-6 0-9 0,0 3-12 0,0-3-15 0,-6 3-18 0,0 4-15 0,0-1-13 16,-1 2-6-16,0-1-5 0,-6 0-22 0,1 4-23 0,-2-1-36 0,2 1-33 15,-8 0 7-15,7-1 11 0,-7 1 20 0,0-1 22 0,1 2 22 0,-1-2 21 16,1-3 22-16,6 4 19 0,-7-4 47 0,1 0 43 0,-1 0 46 0,0 0 45 0,8-4 53 16,-1 4 53-16,-7-4 18 0,14-3 11 0,-8 3 17 0,2 0 18 0,5-4 25 15,1 3 29-15,-1-3 15 0,7 0 12 0,0 1-22 0,0 0-34 0,0-4-10 0,0 3-10 16,0-3 2-16,7 4 7 0,-7-4 13 0,6 0 15 0,1 0-1 0,5 0-1 16,-4 0-16-16,-2-4-19 0,7 4-12 0,0-3-12 0,-7 3-11 0,7-8-11 15,1 5-14-15,-2 0-13 0,2-6-17 0,5 2-13 0,-6 0-22 0,0-1-20 16,7-2-31-16,-8 2-32 0,8 1-52 0,-7-4-52 0,1 0-41 0,4 0-41 0,-4 4-54 15,-1-4-50-15,-1 0-65 0,2 0-64 0,-2 4-60 0,2-4-57 0,-8 2-36 16,7 3-32-16,-6 2 32 0,-7-3 38 0,7 3 58 0,-7 4 60 0,0 0 52 0,0 0 50 16,0 0 57-16,-7 7 57 0,0-3 63 0,1 3 67 0</inkml:trace>
  <inkml:trace contextRef="#ctx0" brushRef="#br0" timeOffset="156858.85">22951 15929 0 0,'-12'14'88'0,"-1"0"139"15,0-2 44-15,6-1 42 0,1 0 39 0,-1-4 48 0,0 0 49 0,1 1 44 0,6-4 43 16,0-1 32-16,0 1 28 0,0-1 30 0,0-3 26 0,6 4-201 0,-6-4-246 15,7 0-22-15,0 0 16 0,-1 0-12 0,7-4-16 0,-6 4-31 0,6 0-37 16,-1-3-30-16,2-1-28 0,-1 1-42 0,0-1-41 0,6-4-53 0,-5 5-55 16,5-5-49-16,0 1-53 0,1 0-38 0,-1-4-33 0,1 3-124 0,0-2-129 0,-7-2-32 15,7 5-19-15,-2-3 22 0,-4-2 28 0,5 1 50 0,-5 4 53 0,-2-4 59 16,-6 3 57-16,8-3 58 0,-8 4 57 0,1 0 54 0,-1 0 71 0</inkml:trace>
  <inkml:trace contextRef="#ctx0" brushRef="#br0" timeOffset="157027.2">23206 15756 0 0,'-7'-4'100'0,"0"4"147"0,1-3 55 0,0 3 58 15,0 0 58-15,6 0 54 0,-8 0 54 0,8 3 38 0,-6 1 34 0,6 3 28 16,-6-4 27-16,6 6 26 0,0-2 25 0,0 4-219 0,-7-4-268 0,7 4-31 0,0 4 5 16,0 0-31-16,0-1-37 0,0 1-30 0,-6 3-32 0,6 0-16 0,0 5-14 15,0-5-14-15,0 4-17 0,0 0-23 0,-7 0-21 0,7 3-46 0,0-2-43 16,0-2-38-16,0 5-32 0,-7-4-40 0,7 0-36 0,0 0-27 0,0-4-24 0,0 4-45 16,0-3-46-16,0-1-31 0,0-4-27 0,0-3-34 0,0 4-31 0,7-4 29 15,-7-4 36-15,0 1 47 0,7-5 44 0,-7 1 48 0,0-4 44 0,6-4 41 0,-6-3 40 16,7 0 55-16,-1 0 52 0,0-5 47 0,-6-2 58 0</inkml:trace>
  <inkml:trace contextRef="#ctx0" brushRef="#br0" timeOffset="157147.65">23186 16225 0 0,'6'-23'70'0,"1"5"105"0,0 1 54 0,6-1 43 0,-7-1 41 16,0 1 36-16,2 3 32 0,-2 0 24 0,0 1 19 0,8 2 25 0,-14 6 25 0,6-6 29 16,0 5 29-16,1 3-130 0,-1 1-161 0,1-1-33 0,-7 1-17 0,7 3-18 15,-1 0-17-15,-6 0-15 0,6 0-19 0,-6 0-10 0,6 0-6 0,-6 0-15 0,0 0-15 16,8 3-41-16,-8-3-46 0,6 4-44 0,-6-4-42 0,6 3-43 0,-6-3-43 16,0 4-33-16,7-1-31 0,-7-3-67 0,0 4-67 0,6 0-92 0,-6-1-88 15,0-3-3-15,0 7 15 0,0-3 44 0,-6 1 47 0,6 2 47 0,-7-3 45 0,1 3 49 16,0 0 47-16,-2 0 45 0,2-3 47 0,-6 3 74 0,5 1 99 0</inkml:trace>
  <inkml:trace contextRef="#ctx0" brushRef="#br0" timeOffset="157342.78">22939 16291 18 0,'-13'8'221'0,"0"-1"104"15,0 0 56-15,-1 0 56 0,2-3 49 0,-2 3 43 0,8-4 44 0,-1 3 24 0,1-3 20 16,0 0 36-16,6 1 36 0,0-4 35 0,-7 4 35 0,14-1-226 0,-7 1-273 16,0 0-33-16,6-4-65 0,0 3-162 0,1-3 0 0,-1 4 0 0,8-4 0 0,-2 3 0 15,2-3 0-15,-1 0 0 0,0 0 0 0,6 0 0 0,1-3 0 0,-1 3 0 16,7 0 0-16,-6-4 0 0,6 1 0 0,0-1 0 0,0-3 0 0,0 3 0 15,0-3 0-15,0-2 0 0,0 3 0 0,1-2 0 0,-1 1 0 0,-1-4 0 0,1 4 0 16,0-1 0-16,-6-3 0 0,-1 4 0 0,1 0 0 0,0 0 0 0,-1-1-77 16,-5 5-336-16,-2-5-54 0,2 5-137 0,-8-1-140 0,0 0-7 0,7 1 14 0,-13-1 43 15,7 4 49-15,0 0 44 0,-7 0 46 0,0 0 60 0,0 0 60 0,0 0 74 0,0 0 74 16,0 0 75-16,0 4 99 0</inkml:trace>
  <inkml:trace contextRef="#ctx0" brushRef="#br0" timeOffset="158043.51">23655 15204 0 0,'0'-4'134'0,"0"4"151"0,6-5 51 0,-6 5 39 0,0 0 34 0,0 0 54 16,0 0 61-16,0 0 42 0,0 5 39 0,-6-1 32 0,6-1 28 0,0 4 25 15,-6-3 24-15,-1 3-251 0,7 0-300 0,-6 4-26 0,-1-3 16 0,0 3 0 0,1-4 0 16,6 4-37-16,-6 0-46 0,-1-3-14 0,7 2-14 0,-7 1-2 0,7-4-2 16,-6 4 0-16,6-3 8 0,0 0 0 0,0-1 5 0,0 0-28 0,6-3-23 15,-6 3 0-15,7-3 0 0,0-4 0 0,-1 3 0 0,7-3 0 0,-6 0 0 0,6 0 0 16,-1-3 0-16,2 3 0 0,-2-4 0 0,2 0 0 0,5 1 0 0,-6-5 0 15,6 1 0-15,1 4 0 0,0-5 0 0,-1 0 0 0,1 2 0 0,-7-2 0 0,7 0 0 16,-1 1 0-16,0 0 0 0,-5 0 0 0,5-1 0 0,-6 5 0 0,0-5 0 16,1 5 0-16,-2-1 0 0,1 0 0 0,-6 1 0 0,6 3 0 0,-7-4 0 15,0 4 0-15,2 0 0 0,-2 0 0 0,0 0 0 0,-6 0 0 0,7 0 0 0,-7 0 0 16,0 4 0-16,7-4 0 0,-7 0 0 0,0 0 0 0,0 0 0 0,0 0 0 0,0 0 0 16,0 0 0-16,0 0 0 0,0 0 0 0,0 3 0 0,0-3 0 0,0 0 0 15,-7 0-79-15,7 0-336 0,-7 0-77 0,7 0-77 0,0 0-104 0,-6 0-99 16,0 4 23-16,-2-4 39 0,2 0 47 0,0 0 46 0,-1 4 55 0,1-4 58 15,-7 3 78-15,6-3 78 0,1 4 71 0,-8 3 71 0,8-3 85 0,-7 4 113 0</inkml:trace>
  <inkml:trace contextRef="#ctx0" brushRef="#br0" timeOffset="158293.2">23537 15756 0 0,'-6'7'172'15,"0"-4"160"-15,6 6 57 0,-6-6 46 0,6 1 36 0,-7 0 48 0,7-1 47 16,0 1 40-16,0 0 42 0,0-4 34 0,0 3 31 0,0-3 32 0,7 0 30 0,-1 0-280 16,0 0-338-16,-6 0-26 0,6 0 17 0,2 0 2 0,-2 0-93 0,0-3-57 0,1 3 0 15,6-4 0-15,-6 4 0 0,5-4 0 0,2 1 0 0,-2-1 0 0,2 0 0 16,-1 1 0-16,-1-6 0 0,2 3 0 0,5-2 0 0,-6 1 0 0,0 0 0 16,0 0 0-16,6-1 0 0,-5-3-74 0,-1 4-130 0,0-4-36 0,0 4-33 15,-7-4-43-15,8 3-43 0,-8-3-10 0,0 8-6 0,8-8-66 0,-14 7-73 0,6-3-59 16,1 3-53-16,-7-4 26 0,0 4 33 0,0 1 55 0,0 0 55 0,-7-1 52 15,1 0 50-15,6 4 59 0,-7-3 53 0,-6-1 45 0,7 4 50 0</inkml:trace>
  <inkml:trace contextRef="#ctx0" brushRef="#br0" timeOffset="158529.57">23694 15544 0 0,'-7'-4'79'0,"7"1"144"0,0-1 56 16,0 0 44-16,7 4 39 0,-7-3 48 0,0-1 51 0,0 4 46 0,0-4 45 0,7 4 31 0,-7-3 28 16,0 3 25-16,0 0 24 0,0 0-191 0,0 0-233 0,0 0-24 0,0 0 2 15,0 0 0-15,6 0-5 0,-6 3-26 0,0 1-29 0,0 0-25 0,7 3-24 16,-7 4-9-16,0-4-6 0,6 8-5 0,-6 0-5 0,0-1-51 0,7 7-29 15,-7 2 0-15,0-1 0 0,0 7 0 0,6-3 0 0,-6 7 0 0,0 0 0 16,0 0 0-16,0 0 0 0,0 3 0 0,0 2 0 0,0-3 0 0,0-1 0 0,0 2 0 16,0-7 0-16,0 4 0 0,0-3 0 0,0 0-16 0,0-5-27 0,0-3-1 0,0 0-3 15,0 0 0-15,0-7-2 0,0-1 0 0,0 1 0 0,0-4-23 0,0 0-25 16,0-4-46-16,0-3-53 0,0 3-34 0,0-7-34 0,0 0-23 0,0 0-22 16,-6-4-6-16,6-3-5 0,0 0-72 0,0-4-82 0,-7 0-46 0,7-4-33 0,0-3 3 15,-6 0 15-15,6-4 57 0,-7-1 61 0,7-2 50 0,-6-1 44 0,6 1 43 16,-7-1 40-16,7-4 32 0,-7 5 37 0,1-1 74 0,6 1 88 0</inkml:trace>
  <inkml:trace contextRef="#ctx0" brushRef="#br0" timeOffset="158676.06">23661 15888 0 0,'-6'-11'27'0,"0"4"124"0,-1-1 50 16,1 5 44-16,-1-1 40 0,0 8 38 0,1-4 36 0,0 8 32 0,-1-2 28 16,0 2 30-16,1 3 30 0,0 1 30 0,-1 2 33 0,-6 0-127 0,6 1-159 15,1-1-17-15,0 1 1 0,6 0-10 0,-8 3-11 0,2-3-14 0,6-1-12 0,-6 0-9 16,6 2-7-16,0-5-9 0,0 3-9 0,6-6-14 0,-6 3-15 0,6-4-19 0,2 0-17 16,-2 1-17-16,0-5-16 0,7 1-21 0,-6-4-22 0,6 4-21 0,0-8-21 15,0 4-43-15,0-7-44 0,7 3-42 0,-8-3-39 0,2-4-40 0,5 0-45 16,1-1-28-16,-7-2-23 0,6-5-57 0,1 5-61 0,-1-8-23 0,1 4-18 0,0-8-37 15,-8 4-34-15,8 0 35 0,-1-4 42 0,1 4 46 0,0-3 50 0,-1 3 50 16,-6-4 48-16,6 8 40 0,1-3 40 0,-7-2 57 0,0 5 56 0</inkml:trace>
  <inkml:trace contextRef="#ctx0" brushRef="#br0" timeOffset="158876.63">24085 15639 0 0,'6'-11'122'15,"1"3"152"-15,-7 1 81 0,7 0 69 0,-1 3 65 0,-6-3 48 0,0 3 43 16,6 1 33-16,-6 3 30 0,0-4 26 0,0 1 26 0,0 3 24 0,0 0 22 16,0 0-216-16,0 0-263 0,0 0-65 0,0 0-36 0,-6 3-31 0,6 1-75 0,0-1-55 15,-6 5 0-15,-1-1 0 0,7 3 0 0,-7 2 0 0,7-1 0 0,-6 4 0 16,-1 3 0-16,7 0 0 0,-6 4 0 0,6 0 0 0,-6 0 0 0,-1 4 0 0,7 3 0 15,-7-3 0-15,7 7 0 0,-6-4 0 0,6 1 0 0,-6 2 0 0,6 1 0 16,-8 0 0-16,8-4 0 0,0 4-67 0,-6-3-42 0,6 0-4 0,0-2-6 16,0-3 2-16,-6-2 4 0,6-1 2 0,0 0 0 0,0-7-5 0,-7 3-9 0,7-7-31 15,0 0-36-15,0-1-33 0,0-4-30 0,0-3-17 0,0-3-16 0,0 0-23 16,0-3-28-16,0-6-98 0,-6 2-102 0,6-8-7 0,0 1 9 0,0-1 30 0,0-7 36 16,0 4 52-16,6-8 52 0,-6-4 48 0,0 1 45 0,0-3 38 0,0-2 39 15,7 1 52-15,-7-3 87 0</inkml:trace>
  <inkml:trace contextRef="#ctx0" brushRef="#br0" timeOffset="159342.63">24124 15540 0 0,'7'-11'108'16,"-1"4"132"-16,0 0 54 0,1 3 46 0,-1-3 43 0,-6 7 39 0,7-4 36 16,-7 0 31-16,7 4 28 0,-7-3 24 0,0 3 25 0,0 0 23 0,6 3 26 15,-6-3-202-15,0 4-242 0,6-4-34 0,-6 4-7 0,0-4-17 0,0 0-19 16,8 3-16-16,-8-3-18 0,6 4-17 0,0-4-17 0,-6 4-7 0,6-4-6 0,1 3-8 16,0-3-5-16,-1 0-8 0,7 4-7 0,-7-4-2 0,2 0-1 0,4 0 3 15,-6 4-1-15,8-4 4 0,-8 0 4 0,7 0 13 0,-6 3 14 0,6-3 9 0,-7 4 14 16,8 0 5-16,-8 3 11 0,0-4 8 0,1 5 12 0,6-1 9 0,-13 0 9 15,7 5 11-15,-1-5 14 0,0 7 8 0,2-3 11 0,-8 4 4 0,6 0 4 16,-6 3-27-16,0 0-121 0,0 1 0 0,0-1 0 0,0 4 0 0,0-4 0 16,-6 4 0-16,6 4 0 0,-8-4 0 0,8 3 0 0,0 1 0 0,-6 1 0 15,0-2 0-15,-1 0 0 0,7 1 0 0,-7-1 0 0,1 1 0 0,-1-1 0 0,7 1 0 16,-6 0 0-16,0 0 0 0,-1-5 0 0,0 1 0 0,7 3 0 0,-6-5 0 0,0 2 0 16,6-4 0-16,-7 0 0 0,7-3 0 0,-7 3 0 0,7-7 0 0,-6 5 0 0,6-6 0 15,-7 1 0-15,7-4 0 0,0 0 0 0,0 1 0 0,-6-1 0 0,6-3 0 16,0-1 0-16,-6 1 0 0,6-4 0 0,0 0 0 0,-8 0 0 0,2 0-314 0,6-4-41 15,-6-3-30-15,0 3-33 0,-2-7 1 0,2 4 7 0,0-4-44 0,-1-3-44 16,1-1 9-16,-1-4 15 0,0-3 30 0,1 0 28 0,-6 1 45 0,4-1 43 16,2-4-10-16,0 4-14 0,-1-3 31 0,7-1 35 0,-7 0 29 0,7 1 28 0,-6 3 57 15,6-1 54-15,-7 1 20 0,7 0 15 0,0 4 78 0,0 4 88 0,0-5 37 16,0 9 32-16,0-6 62 0,0 5 75 0,0 0 48 0,7 4 47 0,-7 0 37 0,0-1 36 16,0 1 39-16,0 3 39 0,0-3 34 0,6 4 37 0,-6-1-134 0,0 4-170 15,7-4-39-15,-7 1-22 0,0 3-21 0,7-4-23 0,-7 4-16 0,6-4-18 16,-6 4-22-16,6-3-20 0,2-1-25 0,-2 4-25 0,0-4-27 0,0 0-26 15,1 1-37-15,0-1-37 0,-1 4-39 0,1-3-41 0,5-1-29 0,-4 0-29 16,-2 1-41-16,0-1-42 0,8 4-23 0,-8-4-20 0,0 1-74 0,1 3-73 0,-1 0-63 16,1-3-54-16,0 3 30 0,-1 0 39 0,0 0 48 0,-6 3 46 0,0-3 45 0,0 0 42 15,0 0 50-15,0 7 49 0,0-3 43 0,-6-1 45 0</inkml:trace>
  <inkml:trace contextRef="#ctx0" brushRef="#br0" timeOffset="159475.98">24137 15914 0 0,'-6'8'68'0,"-1"-1"130"0,0 0 39 0,1 0 38 16,0 1 33-16,-1-2 38 0,7-2 36 0,0 4 27 0,0-5 26 0,0 1 24 15,0 0 21-15,0-1 22 0,0 1 21 0,7 0-178 0,-1-4-215 0,-6 3-15 0,6-3 17 16,-6 4-14-16,7-4-17 0,0 4-38 0,-7-4-40 0,6 0-41 0,0 0-42 16,1 0-43-16,-1-4-47 0,1 4-105 0,0-4-110 0,5 4-80 0,-4-3-70 0,-2-1 2 15,6 0 17-15,-5 1 21 0,0-5 25 0,-1 5 38 0,7-1 40 0,-7 0 48 16,-6 0 49-16,8 1 56 0,-2 0 61 0</inkml:trace>
  <inkml:trace contextRef="#ctx0" brushRef="#br0" timeOffset="159626.24">24131 16196 0 0,'-7'18'175'0,"0"-3"161"0,7 0 60 0,-6-1 40 0,0 1 29 0,6-4 50 0,-7 0 52 16,7-4 42-16,-7 4 37 0,7-4 29 0,0-3 24 0,0 0 23 0,0-1 21 16,0 0-288-16,7 3-344 0,-7-6-34 0,7 0 10 0,-7 0-2 0,6 0-4 15,0 0-50-15,1 0-59 0,0 0-74 0,-1-6-83 0,0 3-72 0,1 0-72 0,-1-1-176 16,8 0-180-16,-8-3-17 0,8 3 9 0,-8-3 23 0,6 0 29 0,2-1 35 16,-8-3 40-16,7 4 54 0,-7-4 55 0,8 4 79 0,-8-4 81 0,0 0 85 0,2 4 126 15</inkml:trace>
  <inkml:trace contextRef="#ctx0" brushRef="#br0" timeOffset="164643.75">15827 18438 0 0,'0'11'134'0,"0"-4"167"16,0 4 75-16,0-4 57 0,0 1 45 0,0-2 44 0,0 0 40 15,0 0 33-15,0-2 28 0,0 0 25 0,0-4 24 0,0 3 23 0,0-3 27 16,0 0-250-16,0 0-303 0,0 0-44 0,0 0-10 0,6-3-2 0,-6-1 0 16,0 0-6-16,0 1-2 0,6-6 0 0,-6 3-99 0,0-5-6 0,8 0 0 15,-8-4 0-15,6 1 0 0,0-1 0 0,-6-3 0 0,6-4 0 0,2 0 0 16,-2-1 0-16,0-2 0 0,7 3 0 0,-6-7 0 0,0 3 0 0,5-3 0 0,2 0 0 0,-8 3 0 16,7-3 0-16,0-1 0 0,0 2 0 0,0-3 0 0,-6 6 0 0,5-4 0 15,2-1 0-15,-1 1 0 0,6 3 0 0,-6-3 0 0,0 0 0 0,0 3 0 0,0-2 0 16,1 1 0-16,-2-2 0 0,2 3 0 0,5 1 0 0,-6-6 0 0,0 6 0 15,-1 0 0-15,2-1 0 0,-1 1 0 0,0-1 0 0,0-3 0 0,0 3 0 0,0 0 0 16,0 1 0-16,0-5 0 0,0 5 0 0,0-5 0 0,0 5 0 0,1-1 0 0,-8-3 0 16,7 4 0-16,0-2 0 0,0-2 0 0,-7 4 0 0,8-1 0 0,-2 1 0 15,2 0 0-15,-8-2 0 0,7 5 0 0,0-3 0 0,-6 3 0 0,5 0 0 0,-5 0 0 16,6-1 0-16,-7 2 0 0,7 2 0 0,-6-3 0 0,6 4 0 0,-7-4 0 16,2 3 0-16,4 1 0 0,-5 0 0 0,-1 0 0 0,7-1 0 0,-6-2 0 0,-1 2 0 15,8 1 0-15,-8-1 0 0,0 1 0 0,1 0 0 0,6-1 0 0,-7 1 0 0,1 0 0 16,6 0 0-16,-6-1 0 0,-1 1 0 0,0-1 0 0,8 1 0 0,-8 0 0 15,0 0 0-15,7 3 0 0,-6-3 0 0,0 3 0 0,5-2 0 0,-4 1 0 0,-2-2 0 16,6 3 0-16,-5 0 0 0,6 1 0 0,-6-1 0 0,-1 1 0 0,8-5 0 16,-8 5 0-16,0-2 0 0,8 2 0 0,-8-1 0 0,7 1 0 0,-7-1 0 0,8 1 0 15,-8-1 0-15,6 0 0 0,-4-3 0 0,4-1 0 0,-5 5 0 0,6-4 0 16,0 3 0-16,-1-3 0 0,-4-1 0 0,4 1 0 0,2 0 0 0,-1 3 0 16,-7-3 0-16,8-1 0 0,-2 5 0 0,1-4 0 0,-6 3 0 0,6 0 0 15,0 1 0-15,-6 3 0 0,5-3 0 0,-6 2 0 0,2 1 0 0,-2 0 0 0,7 4 0 16,-7-4 0-16,1 3 0 0,0-3 0 0,-1 4 0 0,0-4 0 0,0 4 0 15,2-4 0-15,-2 3 0 0,0-2 0 0,1-1 0 0,0 0 0 0,-1-1 0 0,7-2 0 16,-7-1 0-16,1 0 0 0,6 1 0 0,0-4 0 0,-6-1 0 0,6 1 0 16,0 0 0-16,0-1 0 0,-1-3 0 0,2 4 0 0,-1-4 0 0,0 0 0 0,0 0 0 15,-1 3 0-15,2 1 0 0,6-3 0 0,-14 2 0 0,13 1 0 0,-12 3 0 16,6-3 0-16,0 3 0 0,0 1 0 0,-6 2 0 0,5-2 0 0,-5 3 0 0,6 0 0 16,-7 0 0-16,8 3 0 0,-8-3 0 0,1 4 0 0,6-4 0 0,-7 0 0 15,7 0 0-15,-7 0 0 0,8 0 0 0,-1-4 0 0,0 4 0 0,0-7 0 16,7 4 0-16,-8-5 0 0,8 1 0 0,-1 0 0 0,1-4 0 0,0-1 0 0,-1 2 0 15,1-1 0-15,6-4 0 0,-7 4 0 0,7 0 0 0,-6-3 0 0,0 2 0 16,-1 5 0-16,7-4 0 0,-12 0 0 0,4 4 0 0,2 3 0 0,-7-3 0 16,7 4 0-16,-8-2 0 0,2 5 0 0,-8 1 0 0,7-1 0 0,-6 3 0 0,6 1 0 15,-7 0 0-15,0-1 0 0,2 1 0 0,-2-1 0 0,0 1 0 0,1 0 0 16,-1 0 0-16,1 0 0 0,0 0 0 0,5-2 0 0,-6 0 0 0,2-3 0 16,-2 1 0-16,7 0 0 0,-6-4 0 0,6 4 0 0,-7-4 0 0,7 1 0 0,0-1 0 15,-7-3 0-15,8 3 0 0,-8-3 0 0,7 3 0 0,0-3 0 0,0 3 0 0,-7 1 0 16,8-5 0-16,-8 5 0 0,7-1 0 0,0 1 0 0,-6-2 0 0,5 2 0 15,-4 0 0-15,4 2 0 0,-5-2 0 0,6 3 0 0,-7-4 0 0,1 4 0 16,6 0 0-16,-6-3 0 0,5 3 0 0,-5-5 0 0,0 6 0 0,6-5 0 0,-7 5 0 16,7-6 0-16,-6 6 0 0,5-6 0 0,2 2 0 0,-8 0 0 0,7-1 0 15,0 1 0-15,0-5 0 0,1 5 0 0,-2-1 0 0,2 0 0 0,-2-3 0 0,-5 3 0 16,6 0 0-16,0 1 0 0,0-5 0 0,0 5 0 0,0-1 0 0,0 0 0 16,0 4 0-16,-7-3 0 0,8-1 0 0,-2 4 0 0,-5-3 0 0,6 3 0 15,0 0 0-15,-7-4 0 0,8 4 0 0,-8 0 0 0,0 0 0 0,8 0 0 16,-8 0 0-16,7-4 0 0,-6 4 0 0,6 0 0 0,-1 0 0 0,-4-3 0 0,4 2 0 15,-5 1 0-15,6-3 0 0,0 3 0 0,-7-3 0 0,8 2 0 0,-2-2 0 16,-5-1 0-16,6 4 0 0,0 0 0 0,-7-3 0 0,8 3 0 0,-8-5 0 0,7 5 0 16,-6 1 0-16,-1 3 0 0,1-5 0 0,6 6 0 0,-6-6 0 0,-1 5 0 15,0-1 0-15,0 1 0 0,2-1 0 0,-2 5 0 0,0 0 0 0,1-5 0 16,-7 5 0-16,6-5 0 0,1 5 0 0,0-1 0 0,5 1 0 0,-6-5 0 0,2 4 0 16,-2 0 0-16,0-3 0 0,8 3 0 0,-8-3 0 0,7 3 0 0,-7-3 0 0,1 0 0 15,6 4 0-15,0-5 0 0,-6 1 0 0,6-1 0 0,-7 1 0 0,7 0 0 16,-6 3 0-16,-1-3 0 0,8-1 0 0,-8 1 0 0,7 3 0 0,-7-3 0 15,1 4 0-15,-1-1 0 0,1-4 0 0,5 5 0 0,-4 0 0 0,-2-6 0 0,7 6 0 16,-6-1 0-16,-1 0 0 0,1 1 0 0,5-1 0 0,2 0 0 0,-8-3 0 16,7 4 0-16,0-1 0 0,-6-3 0 0,5 3 0 0,2-3 0 0,-2 3 0 15,2-3 0-15,-1-1 0 0,6 1 0 0,-6 0 0 0,1-1 0 0,-2 1 0 0,8 0 0 16,-7 0 0-16,0-1 0 0,0 0 0 0,0 2 0 0,0-2 0 0,0 1 0 16,-7 3 0-16,8-3 0 0,-8 3 0 0,8-3 0 0,-8 3 0 0,0 0 0 15,0 1 0-15,1 3 0 0,0-4 0 0,-1 4 0 0,1 0 0 0,-7-4 0 0,6 4 0 16,0 0 0-16,2 4 0 0,-2-4 0 0,0 0 0 0,0 0 0 0,1 0 0 15,6 4 0-15,-6-4 0 0,6 0 0 0,-6 0 0 0,5 0 0 0,2 0 0 0,-2 3 0 16,1-3 0-16,7 0 0 0,-7 0 0 0,6 0 0 0,-5 0 0 0,5 0 0 16,-5 0 0-16,4 0 0 0,2 4 0 0,-7-4 0 0,7 4 0 0,-8-4 0 0,8 3 0 15,-7 1 0-15,1-4 0 0,-2 7 0 0,8-3 0 0,-7 3 0 16,0-3 0-16,-6 4 0 0,5-2 0 0,2 6 0 0,-2-5 0 0,-5 4 0 0,6 0 0 0,0 0 0 16,-7 0 0-16,8 0 0 0,-8 4 0 0,8-4 0 0,-8 3 0 0,7 1 0 15,0 0 0-15,-6 0 0 0,5-1 0 0,2 1 0 0,-8-1 0 0,7 1 0 16,0-1 0-16,0 1 0 0,0 0 0 0,0-1 0 0,0 2 0 0,0-2 0 0,0 1 0 15,-7-1 0-15,8 1 0 0,-2-1 0 0,2 1 0 0,-1 0 0 0,0-1 0 16,0 4 0-16,-1-2 0 0,-4-2 0 0,4 4 0 0,1-3 0 0,-6 0 0 0,6 3 0 16,0-3 0-16,-6 2 0 0,5-2 0 0,-5 4 0 0,6-4 0 0,0-1 0 15,-7 5 0-15,8-5 0 0,-8 4 0 0,8-3 0 0,-8 0 0 0,6 3 0 16,-5-3 0-16,6-1 0 0,-6 1 0 0,5 0 0 0,-4-1 0 0,4 5 0 0,-5-5 0 16,6 1 0-16,-7-1 0 0,1 2 0 0,6-2 0 0,-6 0 0 0,-1 1 0 15,0 0 0-15,8 0 0 0,-8 0 0 0,0 2 0 0,1-1 0 0,-1-2 0 0,1 4 0 16,0-3 0-16,5 3 0 0,-5-3 0 0,0-1 0 0,-1 5 0 0,0-1 0 15,1-3 0-15,0 3 0 0,6-3 0 0,-7 3 0 0,0 0 0 0,8 1 0 16,-8-4 0-16,0 3 0 0,8-1 0 0,-8-2 0 0,1 4 0 0,5-4 0 0,-4 3 0 16,-2 0 0-16,6-3 0 0,-4 3 0 0,-2 0 0 0,7-3 0 0,-7 4 0 15,1-1 0-15,0-3 0 0,-1 3 0 0,0 0 0 0,0 0 0 0,2-3 0 0,-2 7 0 16,0-3 0-16,1-1 0 0,0 0 0 0,-1 0 0 0,-6 1 0 0,7 2 0 16,-1-2 0-16,0-1 0 0,-6 4 0 0,7-3 0 0,0 3 0 0,-1-4 0 15,0 4 0-15,1-4 0 0,0 3 0 0,-1-1 0 0,1-2 0 0,5 4 0 16,-4-4 0-16,-2 1 0 0,6-1 0 0,-4 3 0 0,-2-2 0 0,7-1 0 0,-7 1 0 15,1-1 0-15,6-3 0 0,-7 3 0 0,0 0 0 0,8 0 0 0,-8 1 0 0,1-1 0 16,-1 1 0-16,1-5 0 0,0 4 0 0,-1 1 0 0,0-1 0 0,1 0 0 16,0 1 0-16,-7-1 0 0,6 0 0 0,0 1 0 0,-6-1 0 0,0 4 0 15,7-4 0-15,-7 5 0 0,0-5 0 0,7 0 0 0,-7 4 0 0,0-4 0 16,0 4 0-16,6-4 0 0,-6 5 0 0,0-5 0 0,7 0 0 0,-7 4 0 0,6-4 0 16,-6 5 0-16,6-5 0 0,-6-1 0 0,7 6 0 0,-7-5 0 0,7 1 0 15,-1-1 0-15,0 0 0 0,-6 1 0 0,8 2 0 0,-2-1 0 0,0-3 0 0,1 1 0 16,-1 1 0-16,-6-1 0 0,7 0 0 0,-1 1 0 0,1-1 0 0,-1 1 0 15,0-1 0-15,2 0 0 0,-2-3 0 0,0 3 0 0,-6 0 0 0,7 1 0 16,-1-1 0-16,1 1 0 0,-1-1 0 0,1 0 0 0,-1 0 0 0,1 1 0 0,0-1 0 16,-1 0 0-16,0 0 0 0,-6 1 0 0,7-1 0 0,0 1 0 0,-1-1 0 0,0 0 0 15,1 1 0-15,-1-1 0 0,1-1 0 0,0 3 0 0,-1-2 0 0,0 0 0 16,2 0 0-16,-2 1 0 0,0-1 0 0,1 0 0 0,-1 0 0 0,1 1 0 0,-1-1 0 16,1 1 0-16,-1 3 0 0,0-8 0 0,2 4 0 0,-2 1 0 0,0 3 0 15,1-4 0-15,-1 1 0 0,1-1 0 0,-1 4 0 0,1-4 0 0,-1 0 0 0,-6 5 0 16,6-5 0-16,2 3 0 0,-8-2 0 0,6 3 0 0,0-3 0 0,-6-1 0 0,7 3 0 15,-7-2 0-15,0-1 0 0,7 1 0 0,-7-1 0 0,6 0 0 0,-6-3 0 16,6-1 0-16,-6 5 0 0,7-4 0 0,-1-4 0 0,-6 3 0 0,7 1 0 0,0-4 0 16,-7 0 0-16,0 0 0 0,6 0 0 0,0 0 0 0,-6 0 0 0,7-4 0 15,-7 0 0-15,7 4 0 0,-7-4 0 0,6 2 0 0,-6-6 0 0,0 4 0 0,6 0 0 16,-6-3 0-16,0 0 0 0,0-1 0 0,7 1 0 0,-7-1 0 0,0 1 0 0,0 0 0 16,0-4 0-16,-7 4-131 0,7-4-259 0,0 0-56 0,0 0-91 0,0 0-91 0,0 0-56 15,0 0-50-15,0 0 36 0,0 0 45 0,-6 0 43 0,6-4 46 0,0 4 57 16,-6-4 58-16,6 0 67 0,-7 1 67 0,7-1 73 0,0 1 74 0</inkml:trace>
  <inkml:trace contextRef="#ctx0" brushRef="#br0" timeOffset="164992.43">21897 17083 0 0,'0'-4'139'0,"-7"0"165"0,7 1 73 0,0 3 58 16,0-4 50-16,0 4 44 0,-6 0 41 0,6 0 33 0,0-4 30 0,0 4 27 0,0 0 27 16,0 0 30-16,0 0 30 0,0 0-243 0,0 0-297 0,0 0-43 0,0 0-9 15,0 0-14-15,0 4-12 0,6 0-124 0,-6-1-5 0,0 1 0 0,7 0 0 0,-1 3 0 16,-6 0 0-16,7 0 0 0,-1 1 0 0,1 3 0 0,-1 0 0 0,0 0 0 16,2 0 0-16,4 3 0 0,-5-3 0 0,-1 4 0 0,7 0 0 0,-6-1 0 0,-1 1 0 15,8 0 0-15,-8-1 0 0,0 1 0 0,1-4 0 0,6 3 0 0,-7-3 0 16,1 4 0-16,-1-4 0 0,1 1 0 0,0-2 0 0,-1 1 0 0,0-3 0 0,1 3 0 15,0-4 0-15,-1 0 0 0,0 0 0 0,1 1 0 0,0-5 0 0,-1 2 0 0,-6 1 0 16,7-6 0-16,-1 4 0 0,0 0 0 0,-6-4 0 0,8 4 0 0,-2-4 0 16,0 0 0-16,-6 0 0 0,6-4 0 0,1 0 0 0,0 0 0 0,6-2 0 0,-7-6 0 15,8 1 0-15,-8 0 0 0,6-3 0 0,2-5 0 0,-8 1 0 0,7-4-518 0,1-4-351 16,-2-3-2-16,2-1 27 0,-2 2 36 0,2-6 39 0,-1-2 54 0,-1-1 56 16,2 1 75-16,-2-5 77 0,2 4 89 0,-8-3 91 0,7 0 103 0,1 3 146 0</inkml:trace>
  <inkml:trace contextRef="#ctx0" brushRef="#br0" timeOffset="171459.05">22176 17262 18 0,'0'-4'84'16,"0"1"41"-16,0-1 43 0,0 0 31 0,0 0 31 0,0 1 19 0,0-4 18 16,0 3 14-16,0 0 15 0,0 1 14 0,7-1 11 0,-7 1-58 0,0-1-78 0,0 1-22 0,0 3-20 15,0-4-30-15,0-1-33 0,0 2-18 0,0 3-15 0,0-4-1 0,0 4 0 16,0 0 2-16,0-4-1 0,0 4 1 0,0 0 1 0,0-3-1 0,0 3 1 0,0 0-3 16,0 0-2-16,0 0 0 0,0 0 1 0,0-4-1 0,0 4 0 0,0 0-1 15,0 0 2-15,0 0 9 0,0 0 14 0,0 0 7 0,0 0 7 0,0 0 3 0,0 0 6 16,0 4-3-16,0-4 0 0,0 3-1 0,0 1 1 0,7 0-5 0,-7-1-6 15,0 6-4-15,0-6-5 0,0 4-26 0,0 0-25 0,0 1-40 0,0-1-42 0,0 0-42 16,0 4-42-16,0 0-95 0,0 0-96 0,0 0-82 0,0 0-70 0,0 0 3 0,6 4 17 16,-6-3 19-16,7-2 20 0,-7 1 31 0,0 0 33 0,6 0 44 0,-6-4 49 15,6 1 53-15,2-1 59 0</inkml:trace>
  <inkml:trace contextRef="#ctx0" brushRef="#br0" timeOffset="177442.74">783 941 0 0,'6'-7'181'16,"-6"0"171"-16,0-4 70 0,6 3 53 0,-6 5 43 0,6-5 48 0,-6 5 46 15,7-1 46-15,-7 0 45 0,0 1 35 0,7 3 35 0,-7-4 26 16,6 4 26-16,-6 0-304 0,7-3-473 0,-1 3-48 0,0 0 0 16,-6 3 0-16,8-3 0 0,-2 0 0 0,0 4 0 0,0-4 0 0,8 3 0 15,-8 1 0-15,1 0-55 0,-1-1-140 0,1 1-36 0,0 0-41 16,-1-1-40-16,0 5-43 0,0-5-40 0,2 1-101 0,-8 3-104 0,0-3-20 15,6 3-11-15,-6-3 24 0,0 3 30 0,-6 0 39 0,6 1 39 16,-8 3 54-16,2-4 52 0,0 0 61 0,0 1 59 0,-1 4 62 0,-6-6 71 16</inkml:trace>
  <inkml:trace contextRef="#ctx0" brushRef="#br0" timeOffset="177591.46">691 1099 0 0,'-7'3'134'0,"1"2"175"0,6-2 88 0,-7 0 64 0,7 1 56 15,-6 0 60-15,6 3 59 0,0-3 51 0,0 3 50 0,0 0 37 16,0 0 35-16,0 4 28 0,0 1 24 0,0-1-406 0,0 3-455 15,0-3 0-15,0 4 0 0,0 0 0 0,0 0 0 0,0 2 0 0,0 1 0 16,0 2 0-16,0-6 0 0,0 4-76 0,0 1-315 0,6-1-47 0,-6-4-42 16,0 1-142-16,0 0-144 0,0-1 8 0,0-2 30 0,0-5 53 0,0 4 59 15,0-7 51-15,7 3 53 0,-7-3 73 0,0-4 78 0,0 0 64 0,0-4 63 16,6 0 64-16,-6 1 107 0</inkml:trace>
  <inkml:trace contextRef="#ctx0" brushRef="#br0" timeOffset="178108.74">730 1341 0 0,'6'-15'47'0,"1"1"140"0,6 2 64 0,-6-3 57 0,-1 4 53 16,8-3 44-16,-8 3 41 0,6 0 42 0,-5 4 41 15,6-4 38-15,0 3 34 0,1 1 24 0,-2-1 20 0,-6 1-172 0,14 0-212 16,-7 0-52-16,1 3-30 0,-2-4-33 0,8 2-34 0,-7 1-21 0,7-2-17 16,-8 3-21-16,8 1-22 0,-7-1-17 0,7-3-18 0,-8 3 0 15,2 1 2-15,-2-1 1 0,8 0 2 0,-7-2 1 0,-6 1 3 16,6 2 2-16,-1-1 0 0,-4 4-1 0,4-4-2 0,-5 1 3 0,-1 3-1 16,-6 0-4-16,7-4-7 0,-7 8-29 0,0-4-33 0,0 3-17 15,0 1-16-15,-7 0-17 0,1 4-16 0,-1-2-36 0,1 5-40 16,-8 0-27-16,2 0-26 0,-1 5-6 0,0-2-3 0,0 0 8 0,-7 5 8 15,0-5 37-15,8 5 39 0,-8-4 29 0,1 2 31 0,5 1 26 0,-5-2 24 16,-1-2 40-16,8 1 40 0,-8 0 31 0,7-4 28 16,0 0 18-16,6-1 14 0,-6-2 19 0,6-1 18 0,1 1 18 0,0-1 16 15,6-4 16-15,-6 1 13 0,6 0 6 0,0-1 1 0,6-3 4 16,-6 0 3-16,6 0-2 0,0-3 1 0,1 3-13 0,6-4-14 0,-6 0-20 16,6-3-20-16,0 4-28 0,-7-5-31 0,14 1-29 0,-7-1-31 15,0-2-16-15,0 2-11 0,7-3-31 0,-8 3-30 0,2-2-36 0,-1 3-36 16,-1-4-10-16,2 4-6 0,-8-1-12 0,7 4-13 0,-6-4-32 15,-1 5-37-15,1 3-23 0,-1 0-17 0,-6 0-24 0,0 3-23 16,0 1-42-16,-6 0-38 0,6 4-17 0,-7 3-8 0,1-4-7 0,-8 4-3 16,8-1 27-16,-7 6 30 0,0-5 48 0,0 3 46 0,0 1 37 0,-6-1 33 15,5 1 38-15,-5 0 42 0,-1 0 108 0,0 3 100 0,2-4 64 0,4 1 68 0,-5 0 63 16,5-1 65-16,-4 1 46 0,4-1 40 0,1-3 47 0,0 0 47 0,0 4 37 0,1-4 39 16,-2-3 24-16,8 3 25 0,-1-4-143 0,0 4-176 0,1-4-39 0,6-3-22 15,-7 3-21-15,7-3-25 0,0 0-14 0,0-4-12 0,0 3-19 0,0-3-21 16,7 0-7-16,-7 4-5 0,6-4-1 0,1-4 2 0,0 4-23 0,-1 0-105 0,8-3 0 15,-8-1 0-15,6 0 0 0,2 1 0 0,-1-5 0 0,-1 5 0 0,2-5 0 0,-2 1 0 16,8 0 0-16,-7-1 0 0,1-3 0 0,4 4-57 0,-4-4-224 0,5 0-50 16,-5 3-42-16,-2-3-42 0,2 1-159 0,-2-1-167 0,2 0 8 0,-1 3 32 15,-7-3 47-15,0 4 48 0,8 0 42 0,-14-1 43 0,6 1 73 0,0 0 72 16,-6 3 64-16,0 1 63 0,-6-1 64 0,6 0 115 0</inkml:trace>
  <inkml:trace contextRef="#ctx0" brushRef="#br0" timeOffset="178341.25">1010 1425 0 0,'-14'0'102'0,"8"-4"164"0,-6 4 81 16,5 0 68-16,-6 4 63 0,6-4 47 0,1 3 44 0,0 1 32 0,-2 0 32 0,2 2 26 15,0-1 25-15,6 6 24 0,-6 0 25 0,6 0-229 0,-7 0-277 0,7 0-69 16,0 0-40-16,0 0-46 0,0 0-43 0,0 0-24 0,0 0-20 0,0 3-28 0,0-2-26 16,0-1-44-16,0 3-45 0,7-3-29 0,-7 4-27 0,0-4-46 0,0 0-48 15,6 3-17-15,-6-3-11 0,6 0-66 0,-6 0-70 0,0 0-30 0,6 0-20 16,-6-3-13-16,8-1-8 0,-8 1 47 0,6-1 53 0,-6-4 44 0,6 1 43 0,-6-1 55 16,0 1 50-16,7-4 36 0,-7 0 35 0,6 0 117 0,-6 0 109 0,7 0 45 0,-7-4 43 15,7 1 45-15,-1 3 51 0,-6-4 32 0,6 1 29 0,0-1 25 0,2 1 25 16,-2-1 28-16,0 0 26 0,-6 4 22 0,14-4 23 0,-8 1-115 0,1 0-138 0,-1-2-33 15,0 1-21-15,1-3-6 0,6 3-7 0,-7 1-25 0,1-1-27 0,0 0-50 0,-1 1-52 16,7-1-34-16,-6 0-29 0,0 1-31 0,-1-1-33 0,0 1-57 0,-6-1-60 16,6 0-19-16,2 1-11 0,-8 3-47 0,0 0-49 0,0 0 10 0,0 0 16 0,0 0 42 15,0 3 39-15,-8 1 30 0,8 0 27 0,-6 3 35 0,0 0 33 0,0 0 49 16,-8 4 47-16</inkml:trace>
  <inkml:trace contextRef="#ctx0" brushRef="#br0" timeOffset="178507.97">913 1880 0 0,'-14'10'92'0,"-5"5"156"0,-1-5 71 0,8 2 64 0,-2-1 62 0,1 0 51 0,-7 0 49 16,14-4 38-16,-6 1 34 0,4-1 29 0,-4-4 27 0,5 4 27 0,0-3 25 15,1 3-196-15,-1-3-237 0,7-1-32 0,-6-3-7 0,6 4-19 0,0-4-83 0,0 0-151 16,6 0 0-16,1 0 0 0,-7 0 0 0,6 0 0 0,1 0 0 0,6-4 0 0,-7 4 0 16,2-3 0-16,4-1 0 0,1 1 0 0,0-1 0 0,0 0 0 0,7 1 0 15,-8-4 0-15,8 3 0 0,0-3 0 0,-7 3 0 0,7-3 0 0,-1-1 0 0,1 1 0 16,-2 0 0-16,2-1 0 0,0 1 0 0,-1-1 0 0,1 2 0 0,0-2-577 0,-1 1-288 16,-5 3-4-16,4-3 25 0,2 0 36 0,-7 2 40 0,7-2 60 0,-8 3 64 15,2-3 78-15,-1 0 79 0,0 3 76 0,0-3 79 0,-7 3 103 0,8-2 146 0</inkml:trace>
  <inkml:trace contextRef="#ctx0" brushRef="#br0" timeOffset="178858.84">1609 1000 0 0,'0'-15'195'16,"-6"4"172"-16,6 0 75 0,0 4 58 0,0-4 51 0,-7 4 40 16,7 3 37-16,-6 0 31 0,6 1 29 0,-6 3 31 0,6 0 29 0,-8 0 24 15,8 3 23-15,-6 1-309 0,6 3-436 0,-6-3-50 0,6 0 0 16,0 3 0-16,0 0 0 0,0-3 0 0,0 3 0 0,0-3 0 0,6 3 0 16,-6-3 0-16,6-1 0 0,2 5 0 0,-2-5 0 0,0-3 0 15,7 4 0-15,-6 1 0 0,6-5 0 0,-7 3 0 0,8-3 0 0,-2 0 0 16,1 0 0-16,0-3 0 0,0 3 0 0,1 0 0 0,5-5 0 15,-6 1 0-15,0 4 0 0,0-3 0 0,0-1 0 0,7 0 0 0,-8 1 0 16,2-1 0-16,-1 0 0 0,-7 1 0 0,8 3 0 0,-8-4 0 16,0 4 0-16,0 0-224 0,1 0-229 0,-7 0-174 0,0 0-178 15,0 0 3-15,-7 4 30 0,7 3 57 0,-6 0 58 0,-6 1 54 0,4 4 52 16,-4-2 42-16,5-2 43 0,-13 6 75 0,8-3 79 0,-8 3 93 16,0-3 134-16</inkml:trace>
  <inkml:trace contextRef="#ctx0" brushRef="#br0" timeOffset="179025.19">1440 1366 0 0,'-20'15'162'0,"7"3"161"15,7-3 60-15,-7-1 54 0,13-3 50 0,-7-3 54 0,1 3 59 0,6-4 49 16,0-3 49-16,0 0 45 0,0-1 48 0,0 1 37 0,6-4 33 16,1 4-276-16,-1-4-482 0,1-4-103 0,-1 4 0 0,7 0 0 0,-7-4 0 15,8 1 0-15,-1 3 0 0,0-4 0 0,0-3 0 0,0 3 0 16,6-3 0-16,-5-2 0 0,5 3 0 0,1-2 0 0,0-3 0 0,-1 1 0 16,0-2 0-16,-6 1-283 0,7-3-179 0,-1 3-98 0,-6-1-97 15,7-2-65-15,-7 0-55 0,0 3 43 0,-6-1 51 0,5 1 57 0,-5 4 56 16,-7 0 58-16,6 3 57 0,-6-3 75 0,-6 7 73 0,6-3 69 15,-7-1 71-15</inkml:trace>
  <inkml:trace contextRef="#ctx0" brushRef="#br0" timeOffset="179376.05">1649 1220 0 0,'-14'-8'71'16,"1"5"143"-16,0-5 55 0,0 4 44 0,7-3 38 0,0 4 51 0,-2-1 55 15,2-3 55-15,0 3 60 0,-1 4 39 0,7-3 41 0,0 3 32 16,0 7 35-16,0-3-182 0,0 3-223 0,0 3-28 0,7-2-2 16,-7 3-9-16,0 0-7 0,0 7-40 0,6-3-56 0,-6 7-172 0,0-4 0 15,6 8 0-15,-6-5 0 0,0 6 0 0,0 2 0 0,0 0 0 0,0 4 0 0,0-4 0 16,0 4 0-16,0 0 0 0,0 1 0 0,0-2 0 0,-6 1 0 0,6-4 0 0,0 1 0 15,0-4 0-15,0-1 0 0,-6-3 0 0,6 0 0 0,0-4 0 0,0 1 0 16,0-5 0-16,0 2 0 0,0-9 0 0,0 0-20 0,0 0-72 0,0-3-16 0,0-4-26 16,0 0-21-16,0 0-24 0,0-7-20 0,0 3-21 0,0-7-14 0,0-1-31 0,0 1-31 15,0-7-9-15,0 4-5 0,0-5-6 0,0-2-1 0,0-2-4 0,0-2-2 16,0 3 43-16,0-4 48 0,0 1 41 0,-7-1 42 0,7 4 24 0,0 0 23 16,0 0 60-16,0 4 64 0,-7 3 43 0,7 0 43 0,-6 4 35 0,-1 4 40 15,7 0 54-15,-6 7 59 0,0 0 8 0,-1 0 1 0,0 7-4 0,1-3-3 16,0 7 3-16,-1-4 4 0,0 4-25 0,1 4-31 0,6-5-23 0,-7 1-26 0,1 5-21 15,6-6-23-15,-6 1-34 0,6 0-36 0,0 0-22 0,0 0-22 0,0-3-8 0,0-1-8 16,0 0-10-16,6 1-11 0,-6-1-10 0,6-4-10 0,1 1-21 0,-1-4-23 16,1 4-44-16,0-4-39 0,5-4-39 0,-5 0-32 0,6 1-37 0,-7-4-37 0,7-1-26 15,1 1-21-15,-2-8-83 0,8 4-85 0,-7-3-62 0,0-5-56 16,6 1 26-16,1-1 38 0,0-2 56 0,-1-1 55 0,1 0 49 0,0-4 47 16,-1 4 52-16,1 0 51 0,-8 0 44 0,8 0 49 0</inkml:trace>
  <inkml:trace contextRef="#ctx0" brushRef="#br0" timeOffset="179508.61">1856 1333 0 0,'14'-18'170'0,"-2"7"170"0,2-1 85 0,-8 5 60 16,1 0 49-16,-1 3 51 0,-6 1 49 0,7 3 47 0,-7 3 44 15,0 5 36-15,0-5 38 0,-7 8 28 0,7 5 26 0,0-6-481 0,-6 5-372 16,-1 3 0-16,7 1 0 0,-6-1 0 0,-1 4 0 0,7 0 0 0,-7 0 0 0,1 4 0 16,6-1 0-16,-6 1 0 0,0-1 0 0,6 1 0 0,0 0 0 0,-8-1 0 0,8 1 0 15,0-1 0-15,-6-3 0 0,6 1-53 0,0-1-178 0,-6-4-29 0,6 0-23 16,0 0-13-16,0-7-12 0,0 4-15 0,0-8-14 0,0 1-70 0,0-1-76 0,0-4-77 16,0-3-71-16,0 0 20 0,0 0 34 0,6-3 54 0,-6-1 55 0,6-7 51 15,-6 4 49-15,0-3 47 0,0-6 48 0,0 2 50 0,8-4 55 0</inkml:trace>
  <inkml:trace contextRef="#ctx0" brushRef="#br0" timeOffset="179757.69">1929 1180 0 0,'6'-16'162'0,"-6"5"162"0,6 4 63 0,0 0 48 0,-6 0 41 0,0 3 43 16,8-3 39-16,-8 7 32 0,0-4 27 0,6 0 25 0,-6 4 19 0,0 0 23 16,6 4 21-16,-6 0-275 0,7-1-333 0,-7 1-35 0,6 0 4 15,1-1-1-15,0 4-3 0,-7 1-13 0,6 4-17 0,0-2-8 16,0 1-8-16,2 3-4 0,-2 5 0 0,0-1-11 0,-6 1-12 0,7 6-9 15,0-3-6-15,-1 8-9 0,-6-5-8 0,7 4-3 0,-7 4-3 0,0-3 1 0,0 3 5 16,0 0 4-16,0 3 3 0,0-2 7 0,0-2 5 0,-7 1 8 0,7-3 7 16,-6-1 5-16,6 0 7 0,-7-3-3 0,7 0-4 0,-7-1-14 0,7-7-16 0,-6 4-34 15,6-7-32-15,-6 4-33 0,6-8-34 0,-8 0-46 0,8-1-51 0,-6-2-29 0,6-1-26 16,-6-3-70-16,6-1-72 0,0-3-58 0,-6 0-52 0,6-3 15 0,-7-1 27 16,7 0 45-16,-7-3 48 0,1-4 47 0,6 0 45 0,-7-3 55 0,1-2 54 0,0 2 44 15,6-4 45-15</inkml:trace>
  <inkml:trace contextRef="#ctx0" brushRef="#br0" timeOffset="179908.27">1896 1473 0 0,'6'-8'85'0,"-6"1"149"0,0 3 64 16,0 1 62-16,7 3 64 0,-7-4 50 0,0 4 51 0,6 0 38 0,-6 4 35 15,0-4 30-15,0 3 28 0,7-3 21 0,-7 4 22 0,7-4-211 0,-7 4-250 16,6-1-48-16,-6-3-21 0,6 4-37 0,-6-4-39 0,6 4-38 0,-6-4-37 16,8 3-41-16,-8-3-40 0,6 0-56 0,-6 0-59 0,6 0-59 0,-6 0-63 15,7-3-121-15,-7 3-125 0,0 0-63 0,0 0-46 0,6 0 12 0,-6 0 23 16,0 0 35-16,0 0 37 0,0 0 49 0,0 0 55 0,0 0 67 15,-6 0 68-15,6 3 73 0,-7 1 76 0</inkml:trace>
  <inkml:trace contextRef="#ctx0" brushRef="#br0" timeOffset="180043.53">1831 1645 0 0,'0'7'80'0,"-7"0"141"0,7-3 49 16,7 0 43-16,-7 3 37 0,0-3 40 0,0-4 38 0,6 3 36 0,-6 1 34 0,0-4 25 16,7 0 22-16,-7 0 17 0,6 0 15 0,-6-4-204 0,6 4-246 0,2-3-56 0,-2-1-29 15,0 0-54-15,0 1-60 0,1-5-54 0,6 5-57 0,-6-5-166 0,-1 1-172 16,8 0-20-16,-8-1-1 0,0 1 19 0,8 0 20 0,-8-1 26 0,0-2 27 0,1 2 48 15,-1 0 49-15,1 5 58 0,0-5 59 0,-1 5 59 0,-6-4 105 0</inkml:trace>
  <inkml:trace contextRef="#ctx0" brushRef="#br0" timeOffset="180193.99">1876 1780 0 0,'-6'15'196'0,"0"-1"171"0,-2-3 74 0,2 0 51 0,6 0 42 16,-6 0 44-16,6-4 42 0,-7 4 44 0,7-6 44 0,0 2 45 0,0-3 40 0,0-1 36 15,0 1 32-15,7-4-506 0,-7 4-355 0,0-4 0 0,6 0 0 0,0 3 0 0,-6-3 0 16,8 0 0-16,-2 0 0 0,0 0 0 0,0 0 0 0,1-3 0 0,0 3 0 15,-1 0 0-15,1-4-368 0,-1 0-253 0,8 1-193 0,-8-1-3 0,6 1 25 0,-4-6 39 16,4 2 46-16,1 0 55 0,1 0 59 0,-2-4 51 0,2 0 54 0,-2 0 79 0,-5 3 81 16,6-3 102-16,0 1 145 0</inkml:trace>
  <inkml:trace contextRef="#ctx0" brushRef="#br0" timeOffset="180742.14">2515 1516 0 0,'0'4'203'0,"0"-4"175"0,0 0 72 0,0 0 53 0,0 0 43 0,0 0 40 15,0 0 40-15,0 0 45 0,0 0 45 0,0 0 45 0,0 0 40 0,0 0 41 0,6 0 36 16,-6 0-648-16,6 0-230 0,-6 0 0 0,7 0 0 0,0 4 0 0,-7-4 0 15,6 3 0-15,7 1 0 0,-7 0 0 0,8-1 0 0,-8 1 0 0,8 0 0 0,5-1 0 16,-6 1 0-16,6 0 0 0,1-1 0 0,-1 1 0 0,7-1 0 0,0-3 0 16,0 4 0-16,1-4 0 0,5 0 0 0,1 0 0 0,-7 0 0 0,13-4 0 0,-7 4 0 15,1-3 0-15,6-1 0 0,-6 1 0 0,6 3 0 0,0-4 0 0,-7 0 0 16,7 1 0-16,1-1 0 0,-8 0 0 0,7 1 0 0,-6 3 0 0,-1-4 0 0,1 4 0 16,-1-4 0-16,1 4 0 0,-1 0 0 0,1 0 0 0,-7-3 0 0,6 3 0 0,-5 0 0 15,-1 0 0-15,6 0 0 0,-12 0 0 0,6 0 0 0,0-4 0 0,0 4 0 16,0 0 0-16,-6-4 0 0,6 4 0 0,-7-3 0 0,1-1 0 0,-1 4 0 0,1-4 0 15,0 4 0-15,-8-3 0 0,2 3 0 0,-2-4 0 0,1 4 0 0,1-4 0 0,-2 4 0 16,-5-3 0-16,0 3 0 0,-1 0 0 0,0 0 0 0,-6 0 0 0,7-4 0 16,-7 4 0-16,7 0 0 0,-7 0 0 0,0 0 0 0,0 0 0 0,0 0 0 0,-7 0 0 15,7 0-79-15,0-3-452 0,-7 3-99 0,7 0-94 0,0 0-85 0,-6-4 25 16,0 0 43-16,-1 1 48 0,7-1 50 0,-7 0 57 0,1-3 58 16,0 0 75-16,-1-5 76 0,0 5 83 0,7-4 83 0</inkml:trace>
  <inkml:trace contextRef="#ctx0" brushRef="#br0" timeOffset="180943.79">3967 1271 0 0,'0'-4'190'16,"0"4"170"-16,0-4 68 0,0 4 65 0,0 4 57 0,0 0 51 0,-6-1 50 16,6 1 44-16,6 3 43 0,-6-3 38 0,0 3 36 0,0-3 31 15,6 4 27-15,-6-1-686 0,6 0-184 0,2-3 0 0,-2 3 0 16,0-3 0-16,1 3 0 0,-1 1 0 0,1-5 0 0,0 5 0 0,-1-5 0 16,0 5 0-16,8-1 0 0,-8-4 0 0,0 5 0 0,1-1 0 0,0 1 0 15,-7 2 0-15,6-2 0 0,-6 3 0 0,7 0 0 0,-7 0 0 0,0 0 0 16,0 4 0-16,-7-1 0 0,7 4 0 0,-6 1 0 0,-1-1 0 0,0 0 0 0,-5 5 0 15,5-5 0-15,-6 4 0 0,0 0 0 0,0 0-306 0,0-1-218 0,-7 1-149 16,8-3-145-16,-2-1 14 0,-5 1 39 0,-1-1 47 0,8-4 51 0,-8-3 54 0,7 0 56 16,-7 0 61-16,0-3 64 0,8-5 86 0,-8-3 87 0,7 0 88 0,-7 0 129 0</inkml:trace>
  <inkml:trace contextRef="#ctx0" brushRef="#br0" timeOffset="181310.2">4449 945 0 0,'6'4'216'0,"-6"-1"166"0,7 1 57 0,-1-1 45 0,-6 1 37 15,6 0 32-15,2-4 29 0,-8 3 14 0,6 1 10 0,0-4-29 0,-6 4-38 16,7-4-38-16,-7 3-40 0,6-3-399 0,1 0-449 0,0 0-160 0,-7 4-107 15,6-4 5-15,0 4 22 0,-6-4 26 0,7 3 25 0,-7-3 38 16,7 4 45-16,-7 0 69 0,0-1 70 0,0 6 66 0,-7-6 67 16,7 4 81-16,0 1 120 0</inkml:trace>
  <inkml:trace contextRef="#ctx0" brushRef="#br0" timeOffset="181558.23">4377 1274 0 0,'-6'11'94'0,"-1"4"142"15,7-3 47-15,-6-2 44 0,6 1 39 0,-7 0 52 0,7-3 54 16,0-5 41-16,0 5 39 0,0-5 26 0,7 1 21 0,-7-4 19 0,6 0 12 15,1 0-226-15,-7 0-270 0,6 0-48 0,7 0-19 0,-6-4-24 16,-1 4-26-16,0 0-28 0,8 0-28 0,-8 0-19 0,7 0-14 16,-6 4 0-16,-1 3 3 0,1-3 19 0,-1 7 21 0,0-4 34 0,2 4 34 15,-2 4 40-15,-6-1 40 0,0 5 26 0,0-1 23 0,0 0 16 0,0 4 15 0,0 4 20 16,0-4 21-16,-6 3 6 0,-2 1 6 0,8 0-13 0,-6 0-219 0,6-5-20 0,-6 5 0 16,6-4 0-16,-7 0 0 0,7 0 0 0,-6-4 0 0,6 1 0 0,0-5 0 15,0 1 0-15,0-1 0 0,0-3 0 0,0-2 0 0,0-2 0 0,6 0 0 0,-6-3-50 16,7-4-310-16,-1 0-67 0,0-4-67 0,2-3-134 0,4-4-136 0,-5-1 17 0,6-2 41 15,0-5 43-15,0 1 43 0,-6-4 43 0,12-4 45 0,-12 1 66 0,6-5 67 16,6-2 78-16,-6-1 78 0,1 0 83 0,-2-4 126 0</inkml:trace>
  <inkml:trace contextRef="#ctx0" brushRef="#br0" timeOffset="181974.69">4912 857 0 0,'6'-8'228'0,"0"1"144"0,0 0 67 0,-6 3 48 0,0 1 36 15,7-1 33-15,-7 4 26 0,0-4 23 0,0 4 20 0,0 0 22 16,0 0 22-16,0 0 1 0,0 0-4 0,0 4-292 0,0 0-343 16,0-1-44-16,0 5-5 0,0-1 0 0,0 0 2 0,0 0 3 0,0 4 2 15,0 1 4-15,0-1 5 0,0 0-5 0,0 0-1 0,7 3 0 0,-7-3 4 16,0 4 4-16,6-4 3 0,-6 0 2 0,0-4 5 16,7 4 3-16,-1-4 1 0,-6-3 1 0,6 4 0 0,2-8-2 0,-2 3-4 15,7-3-2-15,-6-3 1 0,-1 3-3 0,7-8-5 0,0 4-3 0,0-3-4 16,0 3-3-16,0-3-6 0,0 0 4 0,0-1 2 0,0 1 6 15,1 0 9-15,-2 0 7 0,1 3 11 0,7 0 17 0,-8 1 16 16,-4-1 13-16,4 4 10 0,2 4 10 0,-8-1 7 0,0 5 16 0,7-1 14 16,-6 0-46-16,0 8-80 0,-1-4 0 0,-6 3 0 0,6 5 0 0,-6-1 0 15,6 4 0-15,-6 4 0 0,8-4 0 0,-8 3 0 16,0 4 0-16,0 1 0 0,0-1 0 0,0 1 0 0,0 2 0 0,0-2 0 0,0 2 0 0,0 2 0 16,0-1 0-16,-8 0 0 0,8 0 0 0,0 0 0 0,-6 0 0 0,6-1 0 15,-6 2 0-15,6-5 0 0,0 4 0 0,-6-4 0 0,-1 1 0 0,7-5 0 16,-7 5 0-16,7-5 0 0,-6 1 0 0,6-5 0 0,-7 6 0 0,7-5 0 0,-6-1 0 0,6-2 0 15,-6-1 0-15,6 0 0 0,-8 0 0 0,8-2 0 0,0-5 0 0,-6 3 0 16,6-7 0-16,0 4 0 0,-6-3 0 0,6-1 0 0,-6-3 0 0,6 3 0 16,-8-7 0-16,8 4 0 0,-6-8-260 0,0 4-241 0,-1-7-163 0,1-1-164 0,-1 0 11 15,0-2 37-15,-5-5 56 0,-2 1 54 0,2-5 58 0,-1 1 59 0,-1-4 62 0,2 0 64 16,-2-4 79-16,-5 1 81 0,6-1 79 0,-6-3 127 0</inkml:trace>
  <inkml:trace contextRef="#ctx0" brushRef="#br0" timeOffset="182147.14">4846 1399 0 0,'7'-4'212'0,"-1"-3"176"16,-6 3 76-16,6 1 62 0,-6 3 55 0,0-4 54 0,7 4 55 16,-7 4 44-16,0-4 39 0,7 3 27 0,-7 5 29 0,0-1 25 0,0 1-149 0,-7-1-705 15,7 4 0-15,0 0 0 0,0 4 0 0,0-1 0 0,0 1 0 0,0 3 0 0,-7-3 0 16,7 3 0-16,0 0 0 0,0 0 0 0,0 1 0 0,0-1-235 0,0-3-105 16,0 3-43-16,0-3-44 0,0 0-9 0,0-1-8 0,0-3-107 0,0 0-116 0,0-4 10 15,0 1 28-15,-6-5 39 0,6-3 41 0,0 0 62 0,0 0 66 0,0 0 51 0,0-3 52 16,0-5 56-16,0 1 55 0,-6-8 50 0,6 5 96 0</inkml:trace>
  <inkml:trace contextRef="#ctx0" brushRef="#br0" timeOffset="182442.23">4912 1319 0 0,'6'-11'98'0,"0"-1"162"0,0 8 76 0,1-3 69 0,0 4 63 16,-1-1 48-16,-6 4 41 0,7-4 35 0,-1 4 31 0,0 0 27 0,-6 0 23 16,8 0 27-16,-2 4 22 0,0 0-220 0,1-4-269 0,0 0-59 15,-1 0-26-15,0 0-37 0,1 0-35 0,-1-4-12 0,8 0-6 16,-8 1-1-16,0-1 1 0,1 0 6 0,6 1-18 0,-7 3-46 0,1-3 0 15,0-1 0-15,-1 0 0 0,1 4 0 0,-1-4 0 0,0 4 0 0,2 0 0 16,-2 4 0-16,-6 0 0 0,6 0 0 0,-6-1 0 0,6 4 0 16,-6 0 0-16,7 4 0 0,-7-4 0 0,0 5 0 0,7 3 0 15,-7-4 0-15,0 3 0 0,6 1 0 0,-6 0 0 0,0-1 0 0,0 5 0 0,0-1 0 16,0-1 0-16,0 3 0 0,0 2 0 0,0-4 0 0,0 0 0 0,0 4 0 0,-6 0 0 16,6-3 0-16,0 2 0 0,-7-2 0 0,7 3 0 0,0-4 0 0,-7 0 0 15,7 0 0-15,0-3 0 0,-6 4 0 0,6-4 0 0,-6-5 0 0,6 5 0 0,-6-8 0 0,6 4 0 16,-8-4 0-16,8 1-314 0,-6-5-52 0,6 1-47 0,-6-4-43 15,-1 0-39-15,7 0-97 0,-6-4-100 0,-1 1 13 0,0-5 30 0,1-2 35 0,0 2 38 16,-1-7 53-16,0 5 57 0,1-5 68 0,0 0 70 0,-1-3 64 0,-6-1 63 0,6 1 66 16,1 0 105-16</inkml:trace>
  <inkml:trace contextRef="#ctx0" brushRef="#br0" timeOffset="182558.59">4950 1476 0 0,'0'0'126'0,"0"0"118"16,0 0 45-16,0 0 37 0,7 0 31 0,-7 0 31 0,0 0 28 0,6 0 20 0,-6 0 17 15,0 4 19-15,6-4 17 0,-6 0 18 0,8 0 15 0,-8 4-208 0,6-4-247 16,-6 0-46-16,6-4-19 0,1 4-52 0,0 0-57 0,-1-4-108 0,0 1-114 15,1-1-86-15,-1 0-77 0,8-3 0 0,-8 3 10 0,0-3 17 16,1 2 18-16,0-1 26 0,-1 2 31 0,0-3 39 0,1 3 48 16,-7 4 62-16,0 0 70 0</inkml:trace>
  <inkml:trace contextRef="#ctx0" brushRef="#br0" timeOffset="182691.81">4996 1615 0 0,'-7'19'202'0,"1"-5"175"0,6 1 79 0,-6-4 56 0,6 0 47 0,-8 0 40 0,8 0 35 0,-6-4 31 0,6 0 26 15,0-3 25-15,0 1 24 0,0-2 21 0,0-3 23 0,0 0-318 0,0 0-437 16,0 0-29-16,0 0 0 0,6 0 0 0,-6-3-77 0,8 3-101 0,-2-5-103 0,0 5-168 15,1-4-164-15,0 1-66 0,5-1-44 0,-5 0 13 0,6 1 23 0,0-5 29 16,0 1 32-16,0 0 46 0,0 0 52 0,-6-4 58 0,6 3 65 0,-1-3 104 0,2 0 110 16</inkml:trace>
  <inkml:trace contextRef="#ctx0" brushRef="#br0" timeOffset="183042">5634 938 0 0,'0'-8'177'0,"6"5"162"0,-6-1 59 0,0 0 30 0,8-3 19 16,-8 3 4-16,0 4 0 0,6-3-14 0,-6 3-18 0,0-4-54 15,0 4-60-15,0 0-133 0,0 0-148 0,0 0-291 0,0 0-301 0,0 0-9 16,-6 0 32-16,6 4 44 0,-8-1 46 0,8 1 48 0,-6 0 48 15,6-1 58-15,-6 5 60 0,-1-5 83 0,7 5 124 0</inkml:trace>
  <inkml:trace contextRef="#ctx0" brushRef="#br0" timeOffset="183274.68">5510 1183 0 0,'7'7'163'0,"-7"-3"161"0,6-1 60 0,-6 1 57 0,0 0 54 0,0 0 49 16,7-1 46-16,-7 5 39 0,0-5 36 0,7 5 34 0,-7-1 34 15,0 4 28-15,0 3 26 0,6-3-278 0,-6 7-339 0,0 2-36 0,0 1 7 16,0 5-119-16,6-1-22 0,-6 5 0 0,0 3 0 0,0 0 0 0,0 3 0 0,0 1 0 0,0-1 0 16,0 5 0-16,0-4 0 0,0-1 0 0,0 1 0 0,0 0 0 0,0-5 0 15,0 1 0-15,-6-4 0 0,6 1 0 0,0-4 0 0,0-4 0 0,0-4 0 16,0 0 0-16,6-3 0 0,-6-1 0 0,0-2-129 0,0-5-97 0,0 0-42 0,0-3-41 0,0 0-41 16,0-4-67-16,7 0-65 0,-7-4-101 0,0-3-104 0,7 0 15 0,-7-4 38 15,6-1 37-15,-6-3 41 0,6-2 53 0,1 2 56 0,0-7 59 0,-7-1 58 16,13-2 61-16,-7-1 62 0,0-3 81 0,1-4 115 0</inkml:trace>
  <inkml:trace contextRef="#ctx0" brushRef="#br0" timeOffset="183724.28">5999 1069 0 0,'0'0'34'0,"6"0"122"0,-6-4 44 0,7 4 43 0,0 0 42 16,-1-3 28-16,-6 0 21 0,6 3 15 0,7-4 13 0,-6 0 9 15,0-3 10-15,5 3 11 0,-5 1 10 0,6-1-155 0,0-3-184 16,0 3-29-16,0-3-6 0,1-1-26 0,-2 1-25 0,8-1-6 0,-7 1-1 16,7 0 14-16,-8-1 18 0,2 1 16 0,5 0 17 0,-6 3 10 15,0 1 13-15,-1-5 13 0,2 8 14 0,-1-3 10 0,-7-1 12 16,8 0 12-16,-8 4 9 0,0 0 20 0,8-3 18 0,-8 3 5 0,0 0 2 16,-6 3 1-16,7-3 0 0,0 0-4 0,-1 0-7 0,-6 0-2 15,7 0-1-15,-7 0-2 0,6 0 0 0,0 4 1 0,-6-4-1 0,0 0-10 16,8 0-12-16,-8 4-11 0,6-1-11 0,-6-3-7 0,6 8-5 15,-6-5-4-15,0 1-2 0,6 3-3 0,-6 4-75 0,0-4-18 0,8 4 0 16,-8 0 0-16,0 4 0 0,6 0 0 0,-6 3 0 0,0 0 0 16,6 1 0-16,-6 3 0 0,0 3 0 0,0-2 0 0,0 2 0 0,0 1 0 15,0 3 0-15,0 0 0 0,0 0 0 0,0 1 0 0,0 3 0 0,0-4 0 16,0 4 0-16,0 0 0 0,-6 0 0 0,6 0 0 0,0 0 0 0,0 0 0 0,-6 0 0 16,6 0 0-16,0-4 0 0,-8 4 0 0,8-3 0 0,0 3 0 0,0-4 0 0,-6 0 0 15,6-4 0-15,0 5 0 0,0-5 0 0,0 1 0 0,0-4 0 0,0 0 0 16,0 0 0-16,0 1 0 0,0-5 0 0,0-1 0 0,0 2 0 0,0-4 0 0,0 3 0 15,0-7 0-15,0 3 0 0,0-2 0 0,0-1 0 0,-6-4 0 0,6 1 0 16,0-1 0-16,0 0 0 0,-6-3 0 0,6 0 0 0,-8-1 0 0,8 1 0 0,-6-4 0 16,0 0 0-16,-1-4 0 0,-6 4 0 0,6-3-274 0,-5-5-200 0,5 5-125 0,-6-5-127 15,-7-3-28-15,7 4-11 0,1-8 43 0,-8 0 47 0,7 1 52 0,-7-1 50 16,0-7 64-16,8 3 62 0,-8-2 74 0,1-1 72 0,-1-4 76 0,0 1 83 0</inkml:trace>
  <inkml:trace contextRef="#ctx0" brushRef="#br0" timeOffset="184092.04">5881 1392 0 0,'7'-4'178'0,"-7"0"164"0,0 1 63 15,7-1 52-15,-7 4 43 0,0 0 43 0,0 0 43 0,0 4 30 0,0-1 26 0,0 1 23 16,0 3 22-16,0 5 19 0,0-5 18 0,-7 0-299 0,7 4-357 0,0-1-44 16,0 6-2-16,0-5-11 0,0 4-12 0,0-5-21 0,0 5-22 0,0-4-9 0,0 4-3 15,0-4-5-15,0 0-2 0,0-1-5 0,0 1-7 0,7-3 6 0,-7 0 9 16,0-5 8-16,6 1 11 0,-6-1 9 0,0-3 4 0,7 4 8 0,-7-8 8 0,6 4 3 15,-6-3 5-15,6-4-1 0,2-1 3 0,-8 0 4 0,6 1 8 0,0-4-2 16,1 0-3-16,-7 0-3 0,6 0 1 0,1 0-3 0,6 0 0 16,-7 0 1-16,0-3 3 0,8 3 2 0,-8 0 5 0,8 0 3 0,-8 0 5 15,7 0 4-15,-7 3 7 0,8 1 9 0,-2 0 5 0,2-1 0 16,-8 1 0-16,7 3 4 0,0-3 8 0,0 4 8 0,-7-1 8 16,8 4 13-16,-8 0 12 0,7 0 13 0,-6 0 9 0,6 4 9 0,-7-1 7 15,0 1 6-15,-6 3-138 0,8 0-3 0,-2 1 0 0,-6-1 0 0,0 4 0 16,0 0 0-16,0-1 0 0,0 2 0 0,-6-1 0 0,6 4 0 0,-8-4 0 15,2 3 0-15,0-3 0 0,-1 4 0 0,1-4 0 0,-1 4 0 0,-6-5 0 0,7 1 0 16,-8 0 0-16,8 1 0 0,-7-5 0 0,7 4 0 0,-8-4 0 0,2-3 0 0,-2 3-399 16,2-3-259-16,-2-4-181 0,8 4 7 0,-7-8 32 0,0 4 45 0,0-7 46 15,7-1 63-15,-8 1 62 0,8-4 56 0,-1 0 53 0,-6 0 88 0,7-4 89 16,-1-3 90-16,1 3 135 0</inkml:trace>
  <inkml:trace contextRef="#ctx0" brushRef="#br0" timeOffset="201573.57">15052 14701 0 0,'0'-3'214'0,"0"-1"172"15,0 0 68-15,6 1 53 0,-6-1 42 0,0 0 46 0,0 4 48 0,6-3 44 0,-6 3 47 16,8 0 35-16,-8-5 32 0,0 10 27 0,6-5 28 0,7 0-688 0,-7 3-168 15,1-3 0-15,-7 4 0 0,6 0 0 0,7-1 0 0,-7 1 0 0,2 3 0 16,-2-3 0-16,7 4 0 0,0-2 0 0,-6-2 0 0,5 7 0 0,-6-4 0 0,8 0 0 16,-1 1 0-16,0 0 0 0,0 3 0 0,-7-4 0 0,8 4 0 0,-2-4 0 15,-5 4 0-15,6-4 0 0,-6 4 0 0,-1 0 0 0,1 0 0 0,-1 1 0 16,1 2 0-16,-7-3 0 0,6 3 0 0,-6 2 0 0,0-2 0 0,0 1 0 0,0-1 0 16,-6 5 0-16,6-5 0 0,-7 4 0 0,1 1 0 0,-1-2 0 0,1-1 0 15,-1 2 0-15,-6 1 0 0,0-5 0 0,7 4 0 0,-8-2 0 0,2-2 0 0,5 0 0 16,-6-3 0-16,0 1 0 0,-1-1 0 0,2-1 0 0,6-2 0 0,-8-1 0 15,1-4 0-15,7 5 0 0,0-4 0 0,-8-4 0 0,8 3 0 0,-1-3 0 0,1 0-362 16,-1-3-215-16,7 3-96 0,0-4-73 0,-6 0-64 0,12 0 32 0,-6 1 45 16,0-4 62-16,7-4 63 0,-7 4 60 0,6-4 62 0,1 3 85 0,-1-7 84 15,8 4 73-15,-8 0 72 0</inkml:trace>
  <inkml:trace contextRef="#ctx0" brushRef="#br0" timeOffset="201857.23">15534 14661 0 0,'6'-7'192'0,"-6"3"173"16,7-3 74-16,-7 3 62 0,0-3 57 0,0 3 58 0,0 0 56 0,0 4 40 0,0-4 37 16,-7 0 28-16,7 4 25 0,0 0 28 0,0 0 23 0,-6 4-728 0,6-4-125 15,-7 4 0-15,7 0 0 0,-7 0 0 0,1 0 0 0,6-1 0 0,-6 4 0 16,-1 1 0-16,0 3 0 0,1-5 0 0,0 10 0 0,-1-5 0 0,0 4 0 0,1-1 0 16,-1 4 0-16,1-3 0 0,0 3 0 0,-1 1 0 0,0 2 0 0,1-2 0 0,6-1 0 15,-6 4 0-15,6-4 0 0,-8 5 0 0,8-5 0 0,0 0 0 0,0 0 0 16,0 1 0-16,0-1 0 0,0-4 0 0,0 5 0 0,8-4 0 0,-8-1 0 15,6-3 0-15,0 4 0 0,-6-4 0 0,7 0 0 0,0-4 0 0,-1 4 0 16,7-4 0-16,-7 1 0 0,1-5 0 0,6 5 0 0,-7-5 0 0,1 1 0 0,6-4 0 16,-7 4 0-16,8-4 0 0,-8 0 0 0,1 0 0 0,5 0-654 0,-4 0-146 15,-2-4-59-15,6 4 21 0,-5-4 33 0,0 1 46 0,-1-1 47 0,1 0 68 0,-1 1 70 16,0-5 70-16,2 1 72 0,-2 3 106 0,0-3 108 0</inkml:trace>
  <inkml:trace contextRef="#ctx0" brushRef="#br0" timeOffset="202973.67">22346 14562 0 0,'7'-11'165'16,"-1"0"165"-16,0 4 65 0,1-5 47 0,0 5 40 0,-7 0 44 0,6 3 43 0,0 1 40 16,-6-1 39-16,0 1 37 0,7-1 35 0,-7 4 31 0,0 0 30 0,0 4-278 0,-7-1-334 15,7 1-35-15,-6-1 7 0,6 5 0 0,-6-1-141 0,6 4 0 0,-7 0 0 16,0 0 0-16,1 4 0 0,0 0 0 0,6-1 0 0,-7 0 0 0,1 5 0 15,-1-1 0-15,0 1 0 0,1-1 0 0,0 0 0 0,6 0 0 0,-8 1 0 16,8-5 0-16,0 5 0 0,0-4 0 0,0-1 0 0,0-3 0 0,0 0 0 0,0 0 0 16,8 0 0-16,-2-4 0 0,0-3 0 0,1 4 0 0,6-8 0 0,-6 3 0 15,5-3 0-15,2-3 0 0,-2-1 0 0,2 0 0 0,-1-3 0 0,7 3 0 0,-8-7 0 16,2 4 0-16,5-4 0 0,-6 0 0 0,0 0 0 0,7 0 0 0,-8 0 0 16,1-4 0-16,1 4 0 0,-2 0 0 0,2 0 0 0,-2 1 0 0,-5-2 0 15,6 1 0-15,-6 0 0 0,5 3 0 0,-5 2 0 0,0-2 0 0,-7 1 0 16,6 0 0-16,0 3 0 0,2 1 0 0,-8-5 0 0,6 4 0 0,-6 4 0 0,0-4 0 15,6 0 0-15,-6 4 0 0,0 0 0 0,0 0 0 0,0 0 0 0,0 0 0 0,0 0 0 16,0 0 0-16,0 0 0 0,0 0 0 0,0 0 0 0,0 0 0 0,0 4 0 16,0 4 0-16,-6-4 0 0,6 3 0 0,0 0 0 0,-6 4 0 0,6 0 0 15,0 0 0-15,-8 8 0 0,2-4 0 0,6 3 0 0,-6 3 0 0,-1 2 0 0,0 2 0 16,1 1 0-16,0 3 0 0,-7-3 0 0,6 6 0 0,0-2 0 0,-5-1 0 16,5 4 0-16,-6 0 0 0,7-3 0 0,-1 3 0 0,-6-4 0 0,6 0 0 0,1 0 0 15,0 1 0-15,-8-1 0 0,8-3 0 0,0-4 0 0,-1 3 0 0,0-2 0 16,7-5 0-16,-6 0 0 0,-1 0 0 0,1 1 0 0,6-4 0 0,-6-1 0 15,-2-3 0-15,8-1 0 0,-6 2 0 0,0-6 0 0,6 3 0 0,-6-2 0 16,-2-3 0-16,2 3 0 0,0-3 0 0,-1-4 0 0,1 3 0 0,-1-3 0 0,-6-3 0 16,7 3 0-16,-8-4 0 0,2-3 0 0,-1-1-439 0,6 1-298 0,-6-4-57 0,-1-1-38 15,2-2 29-15,6-1 39 0,-8 1 55 0,8-8 52 0,-1 4 65 0,1-4 63 16,0-1 76-16,-2-2 78 0,2-1 91 0,6 1 98 0</inkml:trace>
  <inkml:trace contextRef="#ctx0" brushRef="#br0" timeOffset="205509.23">20796 10917 0 0,'7'-7'183'0,"-1"-1"178"0,-6 2 84 0,6-3 77 0,-6 2 71 0,7 3 59 15,-7-3 50-15,0 3 44 0,0 1 36 0,0 3 36 0,0 0 33 0,-7 0 29 0,7 0-224 16,-6 0-656-16,0 3 0 0,-1 5 0 0,0-5 0 0,1 5 0 0,6 4 0 15,-13-2 0-15,6 1 0 0,1 3 0 0,-7 1 0 0,6 3 0 0,-6 1 0 0,7-1 0 16,-8 4 0-16,8 1 0 0,-7 2 0 0,0-3 0 0,7 3 0 16,-7 1 0-16,-1 3 0 0,8-3 0 0,-7 0 0 0,6-1 0 0,1 1 0 0,-7-1 0 15,7 0 0-15,6 2 0 0,-7-5 0 0,0 0 0 0,1 0 0 0,6-4-11 0,0 0-464 16,0 0-102-16,0-2-101 0,0-2-65 0,0-3-51 0,6 0 39 0,1 0 52 16,0-4 54-16,-1 1 58 0,1-5 54 0,-1 1 56 0,7-4 79 0,-6 0 81 15,5 0 74-15,2-4 75 0</inkml:trace>
  <inkml:trace contextRef="#ctx0" brushRef="#br0" timeOffset="205774.84">21089 11294 0 0,'6'-7'186'0,"8"-1"184"0,-14-3 92 16,6 4 75-16,1 0 67 0,-1-4 51 0,-6 4 45 0,0-4 42 0,0 3 37 0,0 1 33 16,0-4 33-16,-6 4 23 0,-1 0-237 0,7-2-631 0,-6 2 0 0,-1 0 0 0,0 3 0 15,1 1 0-15,0-1 0 0,-8 0 0 0,8 4 0 0,0 4 0 0,-8-4 0 16,1 4 0-16,7 3 0 0,-7 0 0 0,0 0 0 0,0 5 0 0,0-1 0 15,0 4 0-15,0-1 0 0,0 1 0 0,-1 3 0 0,2 0 0 0,-1 1 0 16,-1-1 0-16,8 4 0 0,-6-3 0 0,4-1 0 0,2 4 0 0,0-4 0 0,-1-3 0 16,0 3 0-16,7-4 0 0,0 2 0 0,0-2 0 0,0 1 0 0,0-4 0 15,7 0 0-15,-7 0 0 0,7 0 0 0,-1-4 0 0,0 4 0 0,8-8 0 0,-8 5 0 16,0-1 0-16,8-3 0 0,-1-1 0 0,-1 1 0 0,2-4 0 0,-1 0-198 16,6 0-361-16,-6-4-119 0,7 1-70 0,0-1-55 0,-1-3 28 0,7-1 44 15,-6 1 50-15,-1 0 55 0,7 0 55 0,-6-4 57 0,-1 0 81 0,1 0 79 0,0 0 83 16,-2 3 84-16</inkml:trace>
  <inkml:trace contextRef="#ctx0" brushRef="#br0" timeOffset="206157.41">21513 11382 0 0,'0'-7'176'0,"6"0"173"0,-6-1 74 0,0 1 64 16,0 0 58-16,0-1 52 0,0-4 54 0,0 6 42 0,0-2 43 0,-6 1 38 0,6-4 34 16,-8 4 34-16,8-1 33 0,-6 1-640 0,0 3-235 0,0-3 0 0,6 0 0 15,-7 3 0-15,0-3 0 0,1 3 0 0,-1 1 0 0,1 3 0 0,0-5 0 16,-2 5 0-16,-4 5 0 0,6-5 0 0,-8 3 0 0,8 1 0 0,-7 3 0 15,-1 1 0-15,8 2 0 0,-7 1 0 0,0 1 0 0,0-2 0 0,7 5 0 0,-8 0 0 16,2 3 0-16,4-3 0 0,-4 3 0 0,6 4 0 0,-1-4 0 0,0 1 0 0,1-1 0 16,-1 1 0-16,1-1 0 0,0 0 0 0,6-3 0 0,0 3 0 0,0-3 0 15,0-1 0-15,0-3 0 0,0 4 0 0,6-3 0 0,-6-2 0 0,6-2 0 16,1-1 0-16,-1 0 0 0,1-4 0 0,6 1 0 0,-7-4 0 0,8 0 0 16,-2-4 0-16,2 1 0 0,-1-4 0 0,-1 0-111 0,8-5-8 0,-7 1 12 0,7-4 8 15,0 1 12-15,-2-4 16 0,-4 3 22 0,5-7 23 0,1 4 23 0,-8 0 26 16,8-1 26-16,-7 1 33 0,1-1 31 0,-2 1 26 0,2 3 21 0,-8 1-54 0,7-1-106 15,-6 4 0-15,-1 0 0 0,1 4 0 0,-1 0 0 0,-6-2 0 0,6 6 0 16,-6 0 0-16,0-1 0 0,0 4 0 0,0 0 0 0,0 0 0 0,0 0 0 16,0 4 0-16,0-1 0 0,0 0 0 0,0 2 0 0,0 2 0 0,-6 1 0 15,6 3 0-15,0 0 0 0,0-1 0 0,0 1 0 0,0 4 0 0,-6 0 0 0,6 3 0 0,0-3 0 16,0 3 0-16,0 1 0 0,6-1 0 0,-6 0 0 0,0 0 0 0,6 1 0 16,-6-1 0-16,7-4 0 0,-7 6 0 0,7-6 0 0,-1 0 0 0,0-3 0 15,2 4 0-15,-2-4-636 0,0 0-138 0,-6 0-79 0,13-3 18 0,-6 2 35 16,-1-3 48-16,-6 1 48 0,7-5 63 0,-1 1 66 0,0-1 68 0,-6 1 71 15,8 0 99-15,-2-4 100 0</inkml:trace>
  <inkml:trace contextRef="#ctx0" brushRef="#br0" timeOffset="213594.58">509 3037 0 0,'0'4'170'0,"0"-1"165"0,0 4 68 0,6-3 52 0,-6 3 44 0,0-3 50 15,6 0 45-15,-6-1 44 0,7-3 44 0,-7 4 35 0,6-4 34 0,1 4 31 0,-7-4 33 16,7 0-285-16,-1 0-339 0,0-4-111 0,8 4-80 0,-8 0 0 0,0-4 0 15,8 1 0-15,-1 3 0 0,-1-4 0 0,-4 0 0 0,4-3 0 0,2 3 0 16,-2 1 0-16,8-4 0 0,-7 3 0 0,0 0 0 0,0-4 0 0,0 5-209 16,-7-3-146-16,8 1-57 0,-2-2-129 0,-4 3-129 0,4-3-44 0,-6 3-29 0,1-3 38 15,0 3 47-15,-1 0 47 0,-6-3 49 0,7 3 58 0,-7 1 62 0,0-5 71 16,0 5 71-16,-7-1 71 0,7 0 81 0</inkml:trace>
  <inkml:trace contextRef="#ctx0" brushRef="#br0" timeOffset="214007.06">698 2769 0 0,'0'0'166'0,"6"-3"166"0,-6 3 68 16,6 0 46-16,-6 0 37 0,7 3 41 0,-7-3 41 0,7 0 37 0,-7 4 34 16,0-4 28-16,0 4 25 0,0-1 23 0,0 1 20 0,0 0-282 0,0 3-339 0,0 0-46 0,0 1-8 15,-7-1 2-15,7 7 0 0,0-2-18 0,-7 2-20 0,7 4-21 0,-6 1-23 16,0 3-16-16,6 0-12 0,-7 3-7 0,0 1-2 0,1 4-1 0,-1-5-1 16,1 8 3-16,0-4 5 0,-1 0 3 0,0 5 4 0,-5-5 9 0,4 0 9 15,2 0 14-15,0 1 14 0,-1-4 13 0,7-1 15 0,-6-3 6 0,-1 0 3 16,7-4 4-16,-7-3 4 0,7-1 7 0,0-3 6 0,0 0 9 0,0 1 8 0,0-8 6 15,0 3 7-15,0-4-1 0,7-3 0 0,-7 0-3 0,7 0-4 0,-1 0-5 0,1-3-64 16,-1-1-10-16,8 1 0 0,-8-5 0 0,7 0 0 0,0 1 0 0,0-4 0 16,0 0 0-16,0 1 0 0,0-2 0 0,6-2-61 0,-6-5-78 0,7 4-42 15,-6 1-27-15,4-4-27 0,-4 3-25 0,-1 0-23 0,7 1-20 0,-8 0-16 16,1-2 5-16,0 6 9 0,0 2 7 0,-6-3 5 0,6 8 11 0,-7-1 10 16,0 4 35-16,2 0 36 0,-2 4 31 0,-6-1 30 0,6 8 29 0,-12 0 28 0,6 4 25 15,0-1 23-15,-6 1 19 0,-2 7 19 0,2 0 33 0,0 0 34 0,0 0 29 16,-8 4 29-16,8-1 26 0,-7 0 26 0,6 2 30 0,-6-2 29 0,7 1 18 0,-8-4 17 15,2 0 11-15,5 0 9 0,1 0 1 0,-1-4-2 0,0-3-26 0,1 3-31 16,6-7-17-16,-6 0-16 0,6 0-17 0,-6-4-16 0,6 1-27 0,0-5-30 16,0 1-18-16,6 0-17 0,-6-4-16 0,6 0-14 0,0 0-18 0,1-4-22 15,0 0-21-15,-1 1-18 0,1-5-55 0,5 1-58 0,-4-4-52 0,4 0-52 16,1 0-55-16,0 0-54 0,0-3-94 0,-6 3-99 0,6-4-72 0,-1-1-62 0,8 2 25 16,-13 0 36-16,6-1 42 0,0 1 41 0,-7-1 64 0,0 4 67 0,8 0 60 15,-14 0 56-15,6 0 64 0,-6 4 65 0</inkml:trace>
  <inkml:trace contextRef="#ctx0" brushRef="#br0" timeOffset="214161.2">808 3425 0 0,'-13'11'172'0,"7"-4"172"0,0 5 77 0,-2-1 62 0,2-1 52 15,0 5 60-15,6-4 62 0,-7 4 50 0,0-1 50 0,1 1 34 0,-1 0 32 16,1-1 26-16,0 1 22 0,6 3-685 0,-7-3-186 0,0 0 0 0,1-1 0 16,0 4 0-16,6-3 0 0,-7 3 0 0,0-3 0 0,1 4 0 0,-1-1 0 0,7-4 0 15,-6 5 0-15,0-5-22 0,-1 5-411 0,7-1-116 0,-7 0-113 0,1-3-70 0,6 4-54 16,-6-1 30-16,-2-4 40 0,2 1 53 0,0 0 57 0,-1-1 53 0,7 1 56 15,-6-4 82-15,-1 0 84 0,0-4 80 0,1 0 81 0</inkml:trace>
  <inkml:trace contextRef="#ctx0" brushRef="#br0" timeOffset="214357.52">645 3766 0 0,'7'-7'158'0,"6"-1"179"0,0 5 88 0,0-2 74 0,-6 5 65 16,5 0 62-16,-5 0 58 0,6 5 48 0,-7-2 49 0,7 1 39 0,-6 3 34 15,6 0 30-15,-7 1-57 0,2-1-827 0,4 4 0 0,-6-4 0 0,8 4 0 16,-1 0 0-16,-1 0 0 0,2 4 0 0,-2-4 0 0,2 3 0 0,5-2 0 0,-5 2 0 15,4 1 0-15,2-4 0 0,-7 4 0 0,7-4 0 0,0 0 0 0,-1-1 0 0,7-2 0 16,-6 3 0-16,-1-4 0 0,1 0 0 0,6-3 0 0,-6-1 0 0,-1 1 0 16,1 0 0-16,-2-4 0 0,2 0 0 0,0 0-332 0,-7-4-160 0,7 4-84 15,-8-7-110-15,2 3-107 0,-1-3 31 0,-1 0 52 0,-5-1 50 0,0-3 51 0,-1 1 48 16,-6-5 48-16,6 0 75 0,-6 0 70 0,0-3 68 0,-6 1 69 0,6-6 89 16,-6 1 124-16</inkml:trace>
  <inkml:trace contextRef="#ctx0" brushRef="#br0" timeOffset="-214739.48">1160 3121 0 0,'0'-7'165'0,"0"3"168"0,-6-3 71 0,6 3 54 0,0 0 46 15,-8 1 38-15,8-5 32 0,0 5 27 0,0-1 23 0,0-3 21 0,0 3 20 16,8 0 20-16,-8 1 14 0,0-1-287 0,6 0-343 0,-6 1-62 0,6-4-19 16,-6 3-27-16,7 0-30 0,-1-4-21 0,1 5-19 0,-7 0-13 0,7 0-8 0,-1-2-7 15,0 5-6-15,0 0-5 0,-6 0-4 0,8 5-1 0,-8-2 3 0,6 3 10 0,-6 2 16 16,0 0 18-16,0 2 19 0,0 5 21 0,0-4 19 0,0 7 16 0,-6-3 17 15,-2 3 21-15,2 0 23 0,0 2 19 0,0-2 22 0,-1 3 18 0,0 1 18 16,1 0 8-16,-7-4 8 0,7-3 6 0,-2 3 7 0,2-2 2 0,-6-2 3 16,5-3-4-16,0-1-5 0,1-2-22 0,6-1-21 0,-7 1-31 0,1-5-37 15,6 1-35-15,-7 0-35 0,7-4-14 0,0 0-12 0,0 0-11 0,0 0-11 16,0 0-10-16,0 0-10 0,0-4-12 0,0 4-12 0,7-4-18 0,-7 1-15 0,0 3 5 16,6-4 7-16,-6 0 28 0,0 4 27 0,7-3 11 0,-7 3 8 0,6 0 5 0,-6 0 6 15,7 3 6-15,-7-3 6 0,0 4 24 0,0 3 26 0,0 1 35 0,0 3 37 16,0 0 34-16,0 0 36 0,0 3 23 0,0 4 20 0,0-2 15 0,-7 2 12 15,7 4 15-15,0-4 11 0,-6 1 13 0,6 2 15 0,0-3 1 0,0 1 1 16,-7-1 0-16,7-3-2 0,0 3-7 0,0-3-12 0,0-1-126 0,0-3-106 16,7 0 0-16,-7 0 0 0,0 0 0 0,6-2 0 0,-6-3 0 0,7 2 0 0,-7-1 0 15,7-3 0-15,-1-1 0 0,0 1 0 0,0-4 0 0,8 0 0 0,-8-4 0 16,7 1 0-16,-6-1 0 0,6-3 0 0,-1-4 0 0,2-1-464 0,-1-2-224 0,0-5-146 16,6 1 5-16,-5 0 29 0,5-4 42 0,-6-4 43 0,6 0 59 0,-5-3 61 15,-2 4 65-15,2-8 64 0,-1 4 94 0,0-5 95 0,0 1 104 0,-1 0 139 0</inkml:trace>
  <inkml:trace contextRef="#ctx0" brushRef="#br0" timeOffset="-214137.66">1740 2751 0 0,'-7'11'130'0,"7"0"156"0,-7 0 57 0,-5 0 59 0,5 0 57 16,0 0 46-16,1 0 43 0,-1 0 31 0,-6 0 25 0,7-4 18 0,-1 4 14 0,1-4 19 15,6 1 16-15,0-1-255 0,0 1-303 0,-6-5-38 0,6 5 0 0,0-5-26 0,6 1-30 16,-6 3-20-16,0-3-18 0,6 0-1 0,1-1-1 0,-7 1 7 0,6-1 7 15,1 1 10-15,-1 0 6 0,7-1 8 0,-6 1 9 0,0-4 1 0,5 4 1 16,-5-1 1-16,6-3 0 0,-7 4-1 0,7-4 1 0,1 0-7 0,-8 0-7 16,8 0-9-16,-8 0-10 0,6 0-18 0,-5 0-24 0,6-4-30 0,-6 4-30 15,5-3-19-15,-4 3-18 0,4-4-9 0,-6 4-9 0,1 0-2 0,0-4-6 16,-1 4 10-16,1 0 9 0,-7 0 12 0,6 0 11 0,-6 0 17 0,7 0 18 0,-7 0 29 16,0 4 32-16,0 0 26 0,0-1 27 0,-7 5 16 0,7-5 18 0,-6 5 18 15,-1 3 18-15,1-4 15 0,-8 4 17 0,8 0 10 0,-6 0 8 0,4 0 5 0,-4 4 6 16,-1-1 0-16,-1 1 1 0,2 0-5 0,-2 3-6 0,2-4-5 0,-2 1-7 15,1 1-11-15,7-2-14 0,-7 4-21 0,0-7-23 0,7 4-14 0,-8-1-15 16,8-3-9-16,-1 1-6 0,1-2-5 0,-1-3-6 0,1 1-5 0,6-1-4 16,-7 0-1-16,7 1 1 0,0-4-1 0,0 3 2 0,7-3 2 0,-7-1 2 0,6 1 0 15,-6 0 4-15,7-1-2 0,-1 1-1 0,1 0-3 0,6-4-3 0,-6 3-4 16,5-3-1-16,-5 3-9 0,6-3-9 0,0 0-19 0,0-3-18 0,0 0-31 16,1 3-33-16,-2-4-25 0,1 0-24 0,7-3-16 0,-8 3-15 0,2 1-10 0,-2-4-12 15,-5 3 1-15,6-4 3 0,0 4 18 0,-6 0 26 0,0 1 17 0,-1-1 20 16,0 4 33-16,0 0 32 0,-6 0 26 0,8 0 25 0,-8 4 22 0,0-1 21 15,-8 5 17-15,2 0 18 0,6-1 5 0,-12 4 2 0,5 0-8 0,0 4-13 0,-6-5-5 16,0 5-2-16,0 3 3 0,-7-3 5 0,8 3 18 0,-8 0 21 0,7 5 24 16,-7-5 25-16,1 4 11 0,-1 0 10 0,8-4 4 0,-8 4 3 0,0-4 3 15,7 5 0-15,0-5 3 0,0 0 4 0,1-3-2 0,-2 3-2 0,1-3-15 16,7-4-13-16,-1 0-26 0,1 1-25 0,6-3-7 0,0-1-7 0,0 0 7 0,0-5 8 16,0 4 9-16,0-3 13 0,6-4-68 0,1 4-36 0,-1-1 0 0,1-3 0 15,5 0 0-15,-4 0 0 0,4 0 0 0,1 0 0 0,0-3 0 0,7-1 0 16,-7 4 0-16,0-4 0 0,6 1 0 0,1-1 0 0,-7 1 0 0,7-5 0 0,-1 5 0 15,1-2 0-15,0-1 0 0,-2 3 0 0,-4-6 0 0,5 6 0 0,1-1 0 16,-8 0 0-16,8 1 0 0,-7-1 0 0,1 4 0 0,-2-4 0 0,2 4 0 0,-8 0 0 16,7 4 0-16,-6-4 0 0,6 4 0 0,-7-1 0 0,0 5 0 0,2-5 0 15,-8 6 0-15,6-6 0 0,-6 3-631 0,6 2-225 0,-6 0-2 0,0 2 25 16,6-2 37-16,-6-1 41 0,0 0 55 0,0 1 57 0,0-1 69 0,-6-3 71 0,6-1 87 16,0 1 91-16,0-4 102 0,0 0 145 0</inkml:trace>
  <inkml:trace contextRef="#ctx0" brushRef="#br0" timeOffset="-213689.47">2326 3213 0 0,'6'-4'176'16,"-6"0"164"-16,7 0 67 0,-7 1 50 0,6-1 44 0,-6 4 47 0,6-3 49 0,1 3 41 15,0 0 43-15,-7-4 33 0,6 4 37 0,0 0 32 0,-6 0 29 0,8 0-283 16,-2 0-344-16,0 0-113 0,1 0-72 0,-1 4 0 0,1-4 0 0,-1 3 0 0,7-3 0 16,-7 4 0-16,8-1 0 0,-8 1 0 0,8 0 0 0,-2 0 0 0,-5 3 0 15,6-3 0-15,0 3 0 0,-7 0 0 0,8 0 0 0,-8 4 0 0,7-3 0 16,-7 3 0-16,8 0 0 0,-8 3 0 0,0-2 0 0,2 2 0 0,-2 1 0 16,-6 0 0-16,6-1 0 0,-6 4 0 0,0-3 0 0,0 3 0 0,0 0 0 0,-6 1 0 15,6-1 0-15,-6 1 0 0,-2-1 0 0,2 0 0 0,0-3-136 0,-1 0-235 16,-6-1-50-16,7 1-51 0,-7-4-47 0,6 0-101 0,0 0-99 0,-5-7 22 0,5-1 37 15,-6 1 38-15,6-4 40 0,1 0 48 0,0-4 48 0,6 1 74 0,-7-5 75 16,7 1 70-16,0-4 68 0,0 0 75 0,0-1 111 0</inkml:trace>
  <inkml:trace contextRef="#ctx0" brushRef="#br0" timeOffset="-213489.43">2795 3162 0 0,'12'-8'124'0,"-4"0"167"0,4 1 73 0,-12 3 65 0,6 4 56 15,1 0 53-15,-7 4 49 0,-7 3 53 0,7 1 55 0,-6 4 47 0,0-2 46 0,0 5 40 16,-2-1 38-16,2 1-242 0,-7 3-434 0,0 0-190 0,6 4 0 0,-5 0 0 15,-2 4 0-15,2-4 0 0,5 4 0 0,-6-4 0 0,0 0 0 0,6 3 0 0,-6-2 0 16,7-2 0-16,0 1 0 0,-2 0 0 0,8-3 0 0,-6-1 0 0,6 1 0 16,0-5 0-16,0 1 0 0,0-4 0 0,6 3 0 0,2-6 0 0,-2 3 0 15,0-4 0-15,7 0 0 0,-6-3 0 0,6-1 0 0,0 1 0 0,0-4-93 16,0 0-590-16,6-4-176 0,-6-3 2 0,7 3 29 0,0-3 41 0,-1-4 42 0,1 0 59 0,0 0 62 16,-8-3 64-16,8-1 71 0,-1-4 90 0,1 1 93 0,0 0 98 15,-8 0 141-15</inkml:trace>
  <inkml:trace contextRef="#ctx0" brushRef="#br0" timeOffset="-213137.62">3335 3025 0 0,'0'0'144'0,"-7"5"152"0,7-5 50 0,-6 3 48 16,6-3 45-16,0 0 43 0,-6 0 45 0,6 0 29 0,0-3 24 0,0 3 21 0,0-5 19 15,0 5 16-15,0-3 19 0,6-3-266 0,-6 1-314 0,6 1-31 0,1-3 6 16,0 3-18-16,-1-3-21 0,1 0-24 0,-1-1-27 0,0 1-9 0,8 3-4 15,-8-3 2-15,0 0 7 0,8-1 12 0,-8 5 16 0,1-4 21 0,6 3 24 16,-7 0 20-16,1 1 23 0,-1 3 21 0,0 0 20 0,2 0 22 0,-2 0 21 16,0 3 21-16,1 5 17 0,-7-5 10 0,6 8 10 0,-6-4-43 0,7 4-171 0,-7 0 0 15,0 4 0-15,6 3 0 0,-6 0 0 0,0 1 0 0,0 3 0 0,0 0 0 0,0 4 0 16,0-1 0-16,0 5 0 0,0-5 0 0,0 8 0 0,0-4 0 0,0 4 0 16,0 1 0-16,0-1 0 0,0 4 0 0,0-5 0 0,0 5 0 0,0-1 0 15,-6-3 0-15,6 4 0 0,0-4 0 0,0 0 0 0,0 0 0 0,-7 0 0 16,7-4 0-16,0 1 0 0,-6-1 0 0,6-4 0 0,0 1 0 0,-7-4 0 0,7 1 0 15,-6-2 0-15,6-7 0 0,0 5 0 0,-6-4 0 0,6-4 0 0,-8-1 0 16,8 1 0-16,-6-3 0 0,6-5 0 0,-6 1 0 0,-1-4 0 0,1 0-238 0,-1-4-183 16,1-3-28-16,-1 0-21 0,1-4-74 0,-8-4-74 0,8 1-39 0,-7-5-34 15,0 1 39-15,7-3 48 0,-7-6 55 0,-1 2 55 0,2-1 61 0,-2 0 61 16,2 1 56-16,-1-5 54 0,6 5 55 0,-6 3 56 0</inkml:trace>
  <inkml:trace contextRef="#ctx0" brushRef="#br0" timeOffset="-213019.36">3211 3571 1 0,'-6'-14'222'0,"-1"3"131"0,1 0 76 0,0 4 60 15,6-1 47-15,-8 5 55 0,8-1 51 0,0 0 44 0,0 4 47 0,0 0 40 0,0 0 43 16,0 0 31-16,0 4 32 0,8-4-685 0,-2 0-194 0,-6 0 0 0,6 0 0 15,1 4 0-15,-1-4 0 0,1 0 0 0,0 0 0 0,-1 0 0 0,6 0 0 0,-4 0 0 16,4 0 0-16,2 0 0 0,-1 0 0 0,-1 0 0 0,2-4 0 16,-2 4 0-16,8-4 0 0,-7-3 0 0,7 3 0 0,0-3 0 0,-8 0 0 0,8-4-349 0,-1-4-526 15,7 3-2-15,-6-6 25 0,-1 4 35 0,7-1 39 0,-6-3 47 16,6 3 55-16,-7-3 73 0,1 0 78 0,0 4 84 0,5-6 86 0,-5 6 120 0,0-1 158 16</inkml:trace>
  <inkml:trace contextRef="#ctx0" brushRef="#br0" timeOffset="-212772.04">3869 3162 0 0,'-6'4'211'0,"6"-1"176"0,0 0 75 0,-7 1 69 0,14 0 62 16,-7 0 50-16,0-4 44 0,6 3 34 0,-6-3 33 0,7 0 26 0,-1 4 26 15,0-4 21-15,2-4-38 0,4 4-789 0,-6 0 0 0,8-3 0 0,-8-1 0 0,7 0 0 16,1-3 0-16,-2 4 0 0,2-6 0 0,-2 2 0 0,8-4-180 0,-7 4-193 16,7 0-63-16,-8-4-166 0,2 0-172 0,5 0 2 0,-5 0 29 0,-2 0 46 15,1 0 45-15,0 0 48 0,-6 0 50 0,5 4 58 0,-4-1 64 0,-2 2 81 0,0-3 79 16,-6 6 81-16,0-1 129 0</inkml:trace>
  <inkml:trace contextRef="#ctx0" brushRef="#br0" timeOffset="-212238.01">4045 2912 0 0,'-7'0'192'0,"7"0"177"0,0 0 78 16,0 0 52-16,0 0 41 0,0 0 36 0,0 0 36 0,0 0 39 0,0 0 38 0,0 0 43 16,0 0 43-16,7 4 35 0,-7-4 37 0,0 4-395 0,0 3-452 0,0-3 0 0,7 3 0 15,-7 4 0-15,0-4 0 0,6 8 0 0,-6-4 0 0,0 7 0 0,6-2 0 16,-6 5 0-16,0 1 0 0,7 0 0 0,-7 7 0 0,7-4 0 0,-7 9 0 16,0-5 0-16,6 4 0 0,-6 0 0 0,0-1 0 0,0 2 0 0,0 2 0 0,0 1 0 15,0-4 0-15,-6 4 0 0,6-4 0 0,0 0 0 0,-7-4 0 0,7 4 0 16,-7-4 0-16,7-3 0 0,-6-1 0 0,6-3 0 0,-6 0 0 0,6-4 0 0,-7-2 0 15,7-2 0-15,0 1 0 0,-7-8 0 0,7 0 0 0,0 1 0 0,0-5 0 16,0-3 0-16,-6-3-225 0,6-1-163 0,0-3-38 0,0-4-14 0,0 0-9 16,-6-4-35-16,6-4-38 0,0 1 18 0,-7-4 26 0,7 0 40 0,0 1 37 0,0-5 56 15,-7 0 56-15,7 0 62 0,0 1 57 0,0 3 59 0,-6-4 57 0,6 8 34 16,-7-4 30-16,7 8 79 0,0-2 85 0,-6 2 38 0,6 7 37 0,-6 0 15 0,-2-1 18 16,8 8 10-16,-6 0 15 0,6 0-9 0,-6 4-9 0,6 0-18 0,-6 3-18 15,-2-4-12-15,8 4-9 0,-6 1-35 0,6-1-42 0,-6 0-36 0,6-2-38 16,0 2-36-16,0 0-35 0,-7-3-31 0,7-1-27 0,7 1-26 0,-7 0-20 15,0-1-13-15,6 1-11 0,-6-4-11 0,6 0-13 0,2 0-7 0,-2-4-7 0,0 1-5 16,8-1-6-16,-2-3 3 0,1 0 3 0,-6-1 6 0,6 0 10 0,0-3-2 16,6-3-2-16,-5 3-23 0,-1-4-25 0,7 1-31 0,-8-5-28 0,8 4 8 0,-1-2 13 15,-5 2 20-15,4-4 22 0,2 1 54 0,-7 0 57 0,7-1 41 0,-8 1 36 16,8 0 26-16,-6 0 24 0,-1-1 51 0,6 4 57 0,-6-3 58 0,0 4 60 16,0 3 34-16,0-4 27 0,0 4 34 0,-6 0 30 0,5 4-18 0,-4-1-31 15,-2 1-27-15,0 0-29 0,1 3-13 0,-1 1-11 0,-6-1-21 0,7 4-28 16,-1 0-8-16,-6 0-12 0,7 0-10 0,-7 4-11 0,6-4-20 0,-6 3-21 0,0 1-14 15,6-1-14-15,-6 5-2 0,8-5 0 0,-8 5 2 0,0-1-66 0,6 0-42 16,-6 4 0-16,0-3 0 0,0 3 0 0,0 0 0 0,0-1 0 0,0 5 0 0,-6 1 0 16,6-2 0-16,0 0 0 0,-8 5 0 0,2-5 0 0,6 4 0 0,-6 1 0 15,-1 3 0-15,-6-4 0 0,7 4 0 0,-1-3 0 0,-5 2 0 0,4-2 0 16,-4-1 0-16,-2 4 0 0,2-8 0 0,-1 5-299 0,-1-1-94 0,2-7-53 16,-2 4-166-16,2-4-167 0,-1-4 14 0,-1 1 43 0,2-5 47 0,-2 1 51 0,2-4 42 0,-2-4 45 15,8 1 62-15,-7-5 67 0,7 1 67 0,-8 0 70 0,8-4 78 0,0 0 124 16</inkml:trace>
  <inkml:trace contextRef="#ctx0" brushRef="#br0" timeOffset="-212090.09">4208 3377 0 0,'6'0'160'0,"1"0"175"0,-1 0 85 0,1 0 66 0,6 4 62 0,-7-4 54 16,0 4 56-16,2-1 44 0,-2 2 42 0,0-2 39 0,1 0 35 0,0 1 30 0,-1 0 31 15,1 0-671-15,-1-1-208 0,7 1 0 0,-6-1 0 0,-1 4 0 0,0-3 0 16,8 0 0-16,-1 3 0 0,-7-4 0 0,7 6 0 0,0-2 0 0,-7-3 0 16,8 3 0-16,-1-4 0 0,0 1 0 0,0 0-372 0,-1-1-267 0,2 1-185 15,-8 0 0-15,7-4 24 0,1 0 37 0,-2 0 40 0,-5-4 60 0,6 4 61 0,-7-4 62 16,1-3 63-16,6 3 90 0,-6-6 91 0,-7 2 88 0,6 0 135 0</inkml:trace>
  <inkml:trace contextRef="#ctx0" brushRef="#br0" timeOffset="-211923.01">4664 3088 0 0,'6'-4'156'0,"-6"1"172"0,7 3 80 0,-1-4 58 0,0 4 52 16,-6-4 44-16,8 4 39 0,-2 0 30 0,0-3 29 0,1 3 24 0,-1-4 22 15,7 0 20-15,-6 4 18 0,-1-7-284 0,8 3-341 0,-2 1-75 0,-5-4-39 16,6-1-40-16,0 0-39 0,7 2-44 0,-8-6-44 0,8 5-29 0,-7-4-31 0,7 0-48 15,-8 0-50-15,8 0-97 0,-7 0-99 0,7 0-74 0,-8 4-61 0,8-4 22 16,-6 0 38-16,-2 4 42 0,1-1 48 0,1 1 49 0,-8-1 51 0,7 5 48 0,-6-1 51 16,-1 0 62-16,-6 4 68 0</inkml:trace>
  <inkml:trace contextRef="#ctx0" brushRef="#br0" timeOffset="-211671.36">4957 2710 0 0,'-7'-3'226'0,"1"-1"186"0,6 1 91 15,-7 3 68-15,7 0 55 0,0-4 50 0,-7 4 48 0,7 4 41 0,0-4 43 16,-6 0 33-16,6 3 33 0,0 1 27 0,0-1-637 0,0 1-264 0,0 3 0 16,0 0 0-16,0 5 0 0,0-1 0 0,0 0 0 0,0 4 0 0,0-1 0 15,6 5 0-15,-6-1 0 0,0 0 0 0,7 8 0 0,-7-4 0 0,0 4 0 0,7-1 0 16,-7 4 0-16,6 1 0 0,-6-1 0 0,0 0 0 0,7 4 0 0,-7 0 0 0,0 5 0 16,6-6 0-16,-6 5 0 0,0-5 0 0,0 5 0 0,0 0 0 0,-6 3 0 15,6-7 0-15,0 3 0 0,0 1 0 0,0 0 0 0,-7-4 0 0,7 0 0 16,-6 0 0-16,6 0 0 0,0-4 0 0,-7 0 0 0,7-3 0 0,-7 0 0 0,7-1 0 15,-6-3 0-15,0-3 0 0,0-1 0 0,6 0 0 0,-8-2-302 0,2-6-258 16,0 1-90-16,-1 0-79 0,1-4-72 0,-8 1 32 0,8-5 44 0,0-3 56 0,-1 0 57 16,-6-3 53-16,7-9 52 0,-8 5 83 0,8-7 83 0,-1-4 76 0,-5-5 76 15</inkml:trace>
  <inkml:trace contextRef="#ctx0" brushRef="#br0" timeOffset="-211556.19">4742 3476 0 0,'0'-26'106'0,"6"8"173"0,-6 4 92 0,7-1 68 0,0 5 60 0,-7-2 45 15,6 8 39-15,0-3 33 0,1 7 26 0,0-4 27 0,-1 4 21 0,0 0 13 0,1 8 11 16,-1-5-297-16,1 1-350 0,0 3-168 0,-1-2-138 0,0 1-214 0,1-2-213 15,-7 4-20-15,7-5 7 0,-1 4 21 0,0 0 23 0,1 1 28 0,0-1 32 16,-1 0 40-16,-6 1 47 0,7 0 84 0,-7-5 87 0,0 4 98 0,6-3 142 16</inkml:trace>
  <inkml:trace contextRef="#ctx0" brushRef="#br0" timeOffset="-210672.54">586 4535 0 0,'-6'0'140'0,"6"4"151"0,0-4 50 0,0 0 41 0,0 0 37 0,0 0 46 0,0 0 46 15,0-4 34-15,6 0 29 0,-6 4 24 0,0-3 21 0,0 3 17 0,0-4 17 16,0 0-274-16,0 4-327 0,0-3-37 0,0-1 5 0,0 4-5 0,0 0-8 15,0 0-30-15,0 0-34 0,0 0-19 0,0 4-18 0,0 3-6 0,-6 0-1 16,6 1 2-16,0-1 5 0,-6 4 17 0,6 0 23 0,-6 3 14 0,-2 2 13 16,8-2 16-16,-6 1 16 0,0 3 27 0,-1 0 31 0,0 1 24 0,1-1 24 0,-1-4 11 15,1 4 10-15,0-2 6 0,-1-2 3 0,7 1 0 0,-7-5-1 0,1 2-2 0,0-5-5 16,6 4-14-16,-7-4-20 0,7-2-28 0,0-2-26 0,-7 0-18 0,7 1-15 16,0-4-6-16,0 0-5 0,0 0-4 0,0 0-4 0,0 0-1 0,7 0 0 15,-7 0 2-15,7-4-2 0,-1 1 6 0,0 0 2 0,1-2 4 0,0 2 4 16,-1-5 0-16,0 1-2 0,7 4-8 0,-6-5-10 0,6 0-8 0,-7-2-8 15,8 3-10-15,-8-1-5 0,7 1-4 0,-6 0-3 0,-1-1-3 0,7 0-3 0,-7 6 5 16,2-6 8-16,-8 4 5 0,6 0 4 0,0 4 4 0,-6-3 1 0,0 6 6 0,0-3 3 16,0 4 6-16,0 3 8 0,-6 0-2 0,6 1-3 0,-6 4 3 0,-2-2 6 15,8 5-7-15,-6-5-7 0,0 6 1 0,-1-2 2 0,1 4 12 0,-1 1 14 16,-6-5 9-16,7 4 12 0,0 1 3 0,-2 0 2 0,2-5 9 0,0 4 6 16,-1-3 4-16,0 0 2 0,1-1 1 0,6 0 1 0,-7-2-3 0,7-1-4 15,-6 0-9-15,6 0-8 0,0-4-5 0,0 1-9 0,-6-1-1 0,12-3-1 16,-6-1-5-16,0 1-4 0,0 0-6 0,6-1 0 0,-6-3-12 0,7 0-13 0,-1-3-28 15,1 3-34-15,0-4-44 0,-1 0-48 0,0-3-52 0,2 0-53 0,4 3-76 16,-6-3-77-16,8-4-116 0,-8 3-110 0,7-2 4 0,-7-1 22 0,8-1 32 0,-8 1 37 16,8 4 52-16,-8 0 53 0,0 0 62 0,1-1 60 0,-1 4 65 0,1 4 65 15,-7 0 83-15,7 4 112 0</inkml:trace>
  <inkml:trace contextRef="#ctx0" brushRef="#br0" timeOffset="-210522.35">633 5355 0 0,'-8'19'162'0,"8"-1"169"0,0-3 72 16,-6-1 58-16,6 1 48 0,0-3 42 0,0-6 41 0,-6 6 33 0,6-5 30 15,0-3 28-15,0-1 28 0,0 1 21 0,0 0 20 0,0-4-287 0,6 0-345 16,-6-4-66-16,6-3-27 0,-6 0-45 0,8-1-43 0,-2-6-57 0,0 2-57 0,1-3-44 16,0-3-46-16,-1 0-42 0,7 0-45 0,-7-4-134 0,8 0-138 0,-8-4-27 15,7 4-8-15,0-7 33 0,0 3 38 0,0 1 52 0,0 0 52 0,-7-6 59 16,8 6 60-16,-2-4 56 0,2 3 54 0,-8-4 60 0,7 5 80 0</inkml:trace>
  <inkml:trace contextRef="#ctx0" brushRef="#br0" timeOffset="-210206.01">978 4502 23 0,'6'-7'186'0,"0"-1"81"0,-6 5 52 0,0 3 51 0,0-4 52 16,0 4 43-16,0 0 46 0,0 4 11 0,0-1 1 0,-6 1 17 0,6 0 15 16,-6 3 20-16,-1 4 17 0,7-4-184 0,-7 4-220 0,1 0-43 0,-1 0-12 15,7 0-31-15,-6-3-29 0,0 2-41 0,-2 1-37 0,8-2-17 0,-6 1-15 0,6-3 2 16,0 1 2-16,-6-5-1 0,6 4-2 0,0-3-4 0,0 0-4 0,6 0-1 16,-6-1-3-16,6-3 1 0,-6 0 1 0,8 0 17 0,-2 0 18 0,0 0 11 0,1 0 9 15,-1 0 4-15,1 0-1 0,6-3 3 0,-7 3 1 0,8 0 1 0,-8-4 4 16,7 4 3-16,0-4 0 0,0 4 6 0,-7-4 7 0,8 1 0 0,-2-1 6 15,2 4 4-15,-1-3 6 0,0 3 7 0,-6-4 4 0,5 4 13 0,-6-4 9 16,8 4 23-16,-8-3 22 0,1 3 18 0,-1 0 21 0,1 0 9 0,0 3 5 16,-7 1-39-16,6 0-145 0,-6 3 0 0,0 0 0 0,0 1 0 0,0 3 0 0,-6 0 0 15,-1 3 0-15,0 4 0 0,1-3 0 0,-1 7 0 0,1 0 0 0,-8 0 0 16,2 4 0-16,-1 3 0 0,0-4 0 0,-7 5 0 0,7 0 0 0,-7-5 0 0,8 5 0 16,-8-2 0-16,1-1 0 0,-1-2 0 0,0 1 0 0,1-1 0 0,-1-3 0 15,8-4-230-15,-8 2-186 0,0-6-88 0,7 0-90 0,-7-3-82 0,8 0-79 0,-8-7 32 16,7 0 45-16,1-1 44 0,-2-6 45 0,8-1 47 0,-8-3 48 0,8-1 75 15,-7 1 74-15,7-4 69 0,-1-4 69 0,0 0 99 0,7-3 107 0</inkml:trace>
  <inkml:trace contextRef="#ctx0" brushRef="#br0" timeOffset="-210023.47">769 4953 0 0,'6'-11'97'0,"8"-4"158"0,-2 4 68 15,2 4 74-15,-1-4 71 0,-1 4 53 0,8 2 47 0,-7-1 45 0,0 2 44 0,0 0 47 16,1 0 49-16,-2 4 42 0,2-4 43 0,-2 4-214 0,1 0-265 0,1 0-140 16,-2 0-219-16,8 4 0 0,-7-4 0 0,0 4 0 0,6-4 0 0,1 4 0 0,-7 0 0 15,7-2 0-15,-7 2 0 0,6-4 0 0,1 5 0 0,-1-2 0 0,1 1 0 16,0-4 0-16,-1 4 0 0,1-4 0 0,-1 3 0 0,0-3 0 0,-5 0 0 15,5 0 0-15,1 0 0 0,-8 0 0 0,8 0 0 0,-7-3 0 0,0 3 0 16,6-4-173-16,-11 4-231 0,4-4-25 0,-5 4-24 0,0 0-139 0,-1-3-143 0,0 3 6 16,-6 0 25-16,0 0 48 0,0 0 48 0,0 0 52 0,0 3 51 0,-6 1 71 15,0 0 69-15,-1-1 57 0,0 1 55 0,-5 0 61 0,4 3 97 0</inkml:trace>
  <inkml:trace contextRef="#ctx0" brushRef="#br0" timeOffset="-209889.49">1160 5092 0 0,'0'7'98'0,"0"1"149"0,0-5 57 15,0 1 65-15,6-1 70 0,-6 1 54 0,0 0 51 0,7-1 39 0,-7-3 35 16,6 0 27-16,-6 0 24 0,7 0 22 0,-7 0 19 0,7 0-226 0,-1-3-275 16,0-1-51-16,0 4-22 0,-6-4-90 0,8 1-102 0,-2-1-70 0,0 1-66 0,8-1-61 15,-8-3-59-15,1 3-99 0,-1 0-97 0,0 1-77 0,1 3-70 0,0-4 13 16,-1 4 27-16,0-4 37 0,1 4 42 0,-7 0 66 0,7 0 64 0,-7 4 56 0,0 0 56 16,6-1 63-16,-12 1 66 0</inkml:trace>
  <inkml:trace contextRef="#ctx0" brushRef="#br0" timeOffset="-209737.91">1154 5279 0 0,'0'11'173'0,"-8"-4"168"16,8 0 70-16,-6 0 52 0,6 2 41 0,0-2 39 0,0-4 38 0,-6 1 35 0,6 3 30 16,0-7 34-16,0 4 36 0,0-1 26 0,6-3 32 0,-6 4-290 0,0-4-348 15,6 0-51-15,-6 0-9 0,8 0-24 0,-2 0-26 0,0-4-55 0,1 4-55 16,-1 0-77-16,8 0-79 0,-8-3-156 0,6 3-160 0,2 0-92 0,-1-4-77 16,7 4 12-16,-8-4 23 0,8 1 30 0,-7-1 35 0,7-3 47 0,-8 0 54 0,8-1 68 15,-6-3 72-15,5 4 85 0,-6-8 88 0</inkml:trace>
  <inkml:trace contextRef="#ctx0" brushRef="#br0" timeOffset="-209389.51">1799 4586 0 0,'0'-7'71'0,"-8"3"136"16,8 1 47-16,-6-1 43 0,0 0 42 0,6 4 33 0,-7-3 27 0,0 6 17 0,1-3 13 15,-1 4 12-15,1 0 9 0,0 3 12 0,-1 0 10 0,0 5-187 0,1-1-226 16,0-1-25-16,6 1 5 0,-7 4-14 0,0 0-15 0,7 3-8 0,-6-3-3 16,6-1 8-16,-7 1 9 0,7 3 13 0,0-3 16 0,0 0 13 0,0 2 18 0,0-5 21 15,0 2 21-15,0-3 15 0,7 0 15 0,-7 1 7 0,6-5 6 0,1 0 2 16,-7 0 6-16,7 1 3 0,-1-4 2 0,0-2-2 0,-6 2-1 0,7 1-14 0,0-5-10 16,-1 3-24-16,0-3-26 0,7-3-18 0,-6 3-17 0,6-5-11 0,-7 1-7 15,8 2-9-15,-8-2-8 0,7-4-13 0,0 4-13 0,0-3-15 0,1 0-15 16,-8-4-13-16,6 4-12 0,2-4-20 0,-1 3-24 0,0-2-35 0,0-1-34 0,-1 0-23 15,2 0-21-15,-8 3-18 0,7-2-19 0,1 2-14 0,-8-4-12 16,0 5-2-16,0 0 3 0,2 3 1 0,-2-3 0 0,0 3-5 0,1 4-1 0,-7-3-27 16,0 3-27-16,0 0 14 0,0 0 18 0,0 3 15 0,-7 5 13 0,7-5-20 0,-6 5-21 15,0 2 6-15,-2-2 12 0,-4 4 21 0,6 2 23 0,-8-3 34 0,1 4 35 16,1-4 51-16,-2 7 45 0,-5-4 17 0,6 1 17 0</inkml:trace>
  <inkml:trace contextRef="#ctx0" brushRef="#br0" timeOffset="-209039.85">1856 4898 0 0,'-12'15'36'0,"-1"-1"114"0,-1 1 50 0,-4-4 36 0,10 3 29 15,-4-2 30-15,-2-2 31 0,8-2 28 0,-1 2 32 0,1-3 21 0,0 2 24 16,-1-3 22-16,7 2 20 0,0-4-140 0,0-1-174 0,7 1-24 0,-7 0-2 0,6-1-7 15,-6 1-5-15,6-4-14 0,1 4-14 0,6-4-15 0,-6 0-17 0,-1 0-10 0,8 0-10 16,-8 0-14-16,6-4-16 0,2 4-18 0,-1-4-14 0,-7 1-17 0,8-1-17 16,-2-3-12-16,1 3-11 0,0-4-16 0,0 2-13 0,1 1-10 0,-8-2-12 15,6 0 0-15,-4 0 3 0,4-1 34 0,-5 1 39 0,-1 4 17 0,8-5 16 16,-14 4 14-16,6 1 15 0,0-1 16 0,-6 4 16 0,0 0 13 0,0 0 15 16,-6 4 15-16,6 3 15 0,-6-3 1 0,-1 7 0 0,0-4-27 0,1 4-32 0,-7-1-10 15,7 5-12-15,-8 0-5 0,2 0-4 0,-2 0-3 0,1 3 2 0,-7 0 7 16,8 0 10-16,-2 1 16 0,2-2 18 0,-8 3 20 0,7-2 19 0,1-3 16 0,-2 3 16 15,1 0 9-15,0-3 9 0,0-1 0 0,0 1-3 0,6-4 1 0,-5 1 3 16,12-2-4-16,-7 1-6 0,0-4-15 0,1 0-20 0,6 1-16 0,0-1-18 16,0-3-12-16,6 0-13 0,1-4-3 0,0 3-4 0,-7-3 5 0,12 0 4 0,-5 0-5 15,6-3-7-15,0 3-7 0,0-4-6 0,0 0-5 0,1 1 0 0,4-5-6 16,-4 4-3-16,5-3-4 0,1 0-3 0,-1 0-2 0,1 0-1 0,0 0-1 16,-2-5-1-16,2 6-3 0,0-3-2 0,-1 2 0 0,1 0 3 0,0-4 1 15,-1 8 2-15,-5-5 9 0,4 0 11 0,-4 1 14 0,5 3 13 0,-5 1 18 0,-2-1 18 16,2 1 15-16,-8 3 11 0,7-4-24 0,-7 4-83 0,1 0 0 0,0 4 0 15,-1-1 0-15,0 1 0 0,-6-1 0 0,0 5 0 0,6-5 0 0,-6 5 0 16,0 3-147-16,-6-4-236 0,6 4-200 0,0-4-205 0,-6 4-8 0,6 1 21 16,-6-1 34-16,-1-1 39 0,7-2 52 0,-7 2 55 0,1-2 55 0,6-4 59 0,-7-1 83 0,1-3 87 15,6 0 92-15,-6 0 137 0</inkml:trace>
  <inkml:trace contextRef="#ctx0" brushRef="#br0" timeOffset="-208456.25">2665 4506 0 0,'0'-4'172'0,"6"1"160"0,-6-1 61 0,6 0 48 0,-6 4 41 16,0 0 43-16,7 0 38 0,-7 0 33 0,0 4 24 0,0-4 22 0,0 7 21 0,0-3 19 15,6 3 18-15,-6 0-290 0,0 4-343 0,0 0-38 0,0 0 3 0,0 4-9 16,0-1-12-16,0 2-21 0,-6-2-23 0,6 4-24 0,0-3-22 0,0 3-20 0,0 1-16 15,-7-4-6-15,7-1-4 0,0 0 3 0,7 1 5 0,-7 0 3 0,0-4 2 16,6-4 8-16,-6 1 10 0,0-2 8 0,7-1 10 0,-1-2 20 0,1-3 22 16,-1-3 16-16,1-2 16 0,0 2 7 0,-1-4 4 0,0 0-7 0,8-4-11 15,-8 0 1-15,0-1 1 0,7-2-4 0,-6-5-4 0,6 5 0 0,1-4-3 16,-8-1 8-16,6 1 10 0,2 0 16 0,-1 0 15 0,-7-1 18 0,8 1 20 0,-2-1 17 16,-6 1 16-16,8 3 13 0,-8 1 7 0,7-1 6 0,-6 4 5 0,0 0 3 0,-1 5 5 15,0-3 0-15,0 2 0 0,2 0 0 0,-8 3-1 0,6 0-7 0,-6 4-7 16,6 0-8-16,-6 0-7 0,0 4-7 0,7 0-5 0,-7-1-22 0,0 5-77 15,0 4 0-15,0-2 0 0,6 1 0 0,-6 3 0 0,0 1 0 0,0 3 0 16,0 1 0-16,0 3 0 0,0 3 0 0,7 1 0 0,-7 3 0 0,0 1 0 16,0 2 0-16,0 1 0 0,0 1 0 0,0 2 0 0,0-3 0 0,0 4 0 0,0 0 0 15,0-1 0-15,0 1 0 0,0-5 0 0,-7 2 0 0,7-1 0 0,0-1 0 16,0-2 0-16,0-4 0 0,-6 3 0 0,6-7 0 0,0 0 0 0,-7 0 0 0,7-8 0 16,-6 6 0-16,6-6 0 0,-6-3 0 0,6-1 0 0,-8 1 0 0,8-4 0 15,-6 1 0-15,0-4 0 0,0-1 0 0,-1 1 0 0,0-4 0 0,1 0 0 0,-1-4-530 16,-6 4-337-16,0-3-2 0,7-5 24 0,-8 1 38 0,8-4 40 0,-7 0 57 15,7-3 61-15,-8-5 72 0,8 1 72 0,-6-4 88 0,4-4 87 0,2 4 100 0,-7-3 142 16</inkml:trace>
  <inkml:trace contextRef="#ctx0" brushRef="#br0" timeOffset="-207839.92">3218 4609 0 0,'0'3'92'0,"0"1"139"0,-7-4 44 0,7 3 29 0,0 1 26 0,7-4 32 15,-7 4 35-15,0-4 27 0,0 3 29 0,0-3 23 0,7 0 23 0,-7 0 24 0,0 4 24 16,6-4-203-16,-6 0-245 0,6 0-21 0,-6-4 12 0,6 4 4 16,2 0 5-16,-2-3-17 0,0-1-15 0,1 0-14 0,0 1-12 0,6-4-10 0,-7 3-6 15,7-3-11-15,-6 2-14 0,5-2-3 0,-5 0 1 0,6 0 7 0,0 3 12 16,-7-3 19-16,8 3 20 0,-8-3 18 0,8 3 17 0,-8 0 13 0,0 4 17 16,7 0 5-16,-6 0 5 0,-1 0 10 0,1 4 11 0,-1 3 7 0,-6 1 3 0,6-1 1 15,2 4-2-15,-8 3-9 0,6 2-12 0,-6-2-9 0,0 4-87 0,0 4-44 16,6 0 0-16,-6 0 0 0,0 3 0 0,0 5 0 0,0-5 0 0,0 9 0 0,0-5 0 15,0 3 0-15,0 2 0 0,0-5 0 0,0 5 0 0,0-2 0 0,0 1 0 16,0-3 0-16,0-1 0 0,0 0 0 0,0-3 0 0,0 3 0 0,0-3 0 16,0-4 0-16,0 0 0 0,0 0 0 0,0-4 0 0,0-4 0 0,0 5 0 15,-6-4 0-15,6-5 0 0,0 2 0 0,0-1 0 0,0 0 0 0,-6-4 0 0,6 0 0 16,-8-3 0-16,8 4 0 0,-6-5 0 0,0-3 0 0,6 3 0 0,-13-6-246 0,6 3-153 16,1-3-28-16,-7-1-26 0,7-4-6 0,-8-3-3 0,1 0-20 0,0 0-24 15,0-4 38-15,0-3 45 0,0 1 89 0,0-6 88 0,0 1 59 0,-6 0 52 16,5-3 44-16,2 2 43 0,-2-2 57 0,2 3 59 0,-2 0 47 0,8 0 43 0,-7 0 74 15,7 4 81-15,-2 3 30 0,2 0 25 0,0 5-26 0,6-1-38 0,-6-1 1 16,6 8 2-16,-8-3 1 0,8 4 0 0,0 3-9 0,0 0-9 0,0 0-3 16,0 0-2-16,8 0-12 0,-8 0-10 0,0 0-74 0,6 0-189 0,0 0 0 0,-6 0 0 15,6 0 0-15,2 3 0 0,-2-3 0 0,7 0 0 0,-7 4 0 0,8-4 0 16,-2 0 0-16,2 0 0 0,-2 0 0 0,2 0 0 0,5 0 0 0,1 0 0 16,-8-4 0-16,8 4 0 0,-1-3 0 0,1-1 0 0,0 0 0 0,6 1 0 15,-7-4 0-15,1-5-15 0,-1 5-667 0,1-4-176 0,0 0 1 0,-1 0 25 0,1 0 33 16,-1 0 41-16,0 0 55 0,-5-3 61 0,5 2 71 0,-6 1 75 0,0 1 93 0,-7 2 94 15,8-2 104-15,-1 5 144 0</inkml:trace>
  <inkml:trace contextRef="#ctx0" brushRef="#br0" timeOffset="-207524.11">3934 4700 0 0,'0'3'133'15,"7"1"163"-15,-1 0 71 0,-6-1 65 0,6-3 60 0,8 4 48 0,-8-4 45 0,0 0 32 16,8 0 29-16,-8 0 25 0,1 0 23 0,6-4 23 0,0 4 24 0,-7-3-257 0,8-1-308 15,-2 0-52-15,2 4-17 0,-1-6-33 0,-1 2-35 0,2 0-29 0,5-3-28 16,-6 3-38-16,0-3-41 0,7-1-57 0,-8 1-58 0,2 0-64 0,-1-1-63 16,7 1-152-16,-8 0-156 0,2-1-29 0,-2 1-1 0,-5 0 21 0,6-5 27 15,0 5 41-15,-7 0 40 0,1 0 57 0,0 3 60 0,-1-3 74 0,0 3 72 0,-6-3 76 16,0 3 101-16</inkml:trace>
  <inkml:trace contextRef="#ctx0" brushRef="#br0" timeOffset="-207290.63">4149 4432 0 0,'0'-7'159'0,"0"0"159"0,-6 3 60 0,6 0 38 0,0 1 29 0,0-1 41 16,0 0 44-16,0 4 40 0,0 0 40 0,0-3 32 0,0 3 29 0,0 0 30 0,6 3 26 16,-6-3-266-16,0 4-325 0,7 0-29 0,-1-1 10 0,-6 5 11 0,6-5 15 15,2 8-19-15,-2 0-18 0,0 1-19 0,0 2-19 0,2 1-9 0,-2 3-57 16,0 4-2-16,1 0 0 0,-1 4 0 0,1 0 0 0,0 3 0 0,-1 4 0 16,0-4 0-16,0 7 0 0,-6 1 0 0,8-4 0 0,-2 4 0 0,-6-1 0 0,0 1 0 15,0 0 0-15,0-4 0 0,0-1 0 0,0-2 0 0,0 3 0 0,0-7 0 16,-6-1 0-16,6-3 0 0,0-1 0 0,-8-1 0 0,8-2 0 0,0-3 0 0,0-4 0 15,-6-1 0-15,6-2 0 0,-6-5 0 0,6 1-194 0,0 0-135 0,-6-4-37 16,6-4-25-16,0 0-26 0,-7-3-67 0,7 0-65 0,-7-4-64 0,7-4-55 16,-6 1 23-16,6-1 35 0,-7-4 53 0,1 1 57 0,0 0 64 0,-2-4 64 0,8 4 53 15,-6-4 50-15,0 0 47 0,0 4 52 0</inkml:trace>
  <inkml:trace contextRef="#ctx0" brushRef="#br0" timeOffset="-206973.33">4129 4920 0 0,'-6'-7'101'0,"0"3"156"16,6 0 66-16,-6 4 56 0,-2 0 50 0,2 4 50 0,6 0 47 0,-6-1 39 0,-1 1 36 15,7 3 26-15,-6 0 26 0,6 1 21 0,0-1 22 0,0 0-227 0,-7-3-274 16,7 3-52-16,0 1-22 0,0-1-33 0,0 0-31 0,0-3-44 0,0 3-45 15,0-3-42-15,0-1-45 0,7 1-21 0,-7-1-16 0,6 1-14 0,-6-4-9 0,7 0-15 16,-1 0-12-16,0-4-21 0,-6 1-20 0,14-1-7 0,-8-3-10 0,0 0 15 16,8 0 13-16,-8-4 13 0,7 3 11 0,-7-6-6 0,8 3-9 0,-2-4-32 0,2 1-32 15,5-5 10-15,-5 5 14 0,-2-5 19 0,8 5 17 0,-7-4 24 0,7 2 25 16,-8-2 14-16,8 0 15 0,-7 3 41 0,7-3 39 0,-8 4 56 0,8-2 58 0,-6-1 51 16,5 5 51-16,-6-2 20 0,0-1 17 0,-1 4 35 0,8 0 38 0,-7 0 22 15,1 4 18-15,-8-4 13 0,7 4 13 0,0 2-5 0,-7-2-9 0,1 3-20 16,6-3-28-16,-6 4 6 0,-1 3 9 0,0-4 2 0,1 4 1 0,0-4-16 15,-1 4-23-15,0 0-7 0,2 0-9 0,-8 0-2 0,6 0-3 0,0 4-1 0,1-4-4 16,-7 0-12-16,6 4-13 0,-6-1-14 0,7 1-140 0,-7 3-31 0,6-3 0 16,-6 4 0-16,0-1 0 0,0 4 0 0,0 0 0 0,0-1 0 0,0 5 0 15,0 0 0-15,-6 0 0 0,6 3 0 0,-7 0 0 0,1 4 0 0,-1 0 0 16,1 0 0-16,0 0 0 0,-8 4 0 0,1-4 0 0,6 4 0 0,-5-4 0 0,-1 3 0 16,-1-3-265-16,2 0-176 0,-2 0-80 0,2-4-133 0,-2-3-131 0,1 3 18 15,1-7 40-15,-2 4 48 0,1-8 49 0,0 1 48 0,0-1 50 0,1-3 68 0,-2-4 72 16,1-4 72-16,0-3 75 0,0-1 88 0,7 1 127 0</inkml:trace>
  <inkml:trace contextRef="#ctx0" brushRef="#br0" timeOffset="-206823.32">4409 4725 0 0,'8'-3'188'15,"4"-1"181"-15,-5 0 84 0,-1 1 76 0,7 3 69 0,-6 0 57 0,-1 3 58 16,0-3 42-16,2 4 39 0,4 3 34 0,-5-2 30 0,-1 1 26 0,1 2-317 16,6 3-567-16,0-4 0 0,-6 4 0 0,5 0 0 0,-5 0 0 0,6 4 0 15,-6-4 0-15,5 3 0 0,2-2 0 0,-2-2 0 0,-4 5 0 0,4-5 0 0,1-1-449 0,0 2-324 16,0 0-41-16,1-4-18 0,-2 0 25 0,1-3 34 0,0 3 49 0,-6-3 56 15,6-4 71-15,-6 3 75 0,5-6 82 0,-5 3 84 0,0-4 92 0,-1 0 101 16</inkml:trace>
  <inkml:trace contextRef="#ctx0" brushRef="#br0" timeOffset="-206605.81">4892 4535 0 0,'0'0'243'0,"6"4"180"0,-6-1 77 0,6 1 64 0,-6 0 54 0,8-1 50 0,-8 1 49 15,6 0 39-15,-6-4 34 0,6 3 32 0,-6 1 31 0,6-4 25 0,1 0-519 0,0 4-359 16,-1-8 0-16,1 4 0 0,-1 0 0 0,0-4 0 0,8 1 0 0,-1-1 0 16,0-3 0-16,0 3 0 0,0-3 0 0,0-1 0 0,0 1 0 0,6 0 0 0,-5-1 0 15,-1-2 0-15,7 2 0 0,-8-3 0 0,1 0 0 0,7 4-256 0,-8-3-29 16,2 1-8-16,-8 2-8 0,8 0-6 0,-2-1-12 0,-5 1-7 0,-1 3-9 16,1 1-95-16,0-1-102 0,-7 0-38 0,6 4-27 0,-6 0 36 0,0 0 47 15,0 0 45-15,0 0 44 0,0 0 38 0,-6 0 40 0,-1 4 44 0,0-4 46 0,1 4 50 16,-1-4 60-16</inkml:trace>
  <inkml:trace contextRef="#ctx0" brushRef="#br0" timeOffset="-206239.05">5074 4275 0 0,'0'-7'205'16,"0"0"180"-16,0-1 87 0,0 4 65 0,0-3 59 0,0 3 50 0,0 1 46 0,6-1 44 16,-6 0 42-16,0 1 38 0,0 3 36 0,0 0 32 0,0 0-292 0,0 3-592 15,0 1 0-15,0 3 0 0,0-3 0 0,7 3 0 0,-7 5 0 0,0-2 0 0,7 5 0 16,-7-1 0-16,6 5 0 0,-6-1 0 0,7 4 0 0,-7 0 0 0,6 4 0 15,0-1 0-15,-6 5 0 0,8-1 0 0,-8 0 0 0,6 4 0 0,-6 0 0 16,6 0 0-16,-6 4 0 0,6-4 0 0,-6 3 0 0,0 1 0 0,0 0 0 0,0-1 0 16,7 1 0-16,-7 0 0 0,0-4 0 0,-7 4 0 0,7-5 0 0,0 1 0 15,0-3 0-15,0 3 0 0,-6-4 0 0,6-1 0 0,-6-1 0 0,6-1 0 0,0-1 0 16,-6-2 0-16,-2-6 0 0,8 5 0 0,-6-6 0 0,0-2 0 0,6 0 0 16,-7-3 0-16,1 0 0 0,-1-3 0 0,-6-5-345 0,7 5-85 0,-1-8-39 15,-6 0-74-15,7-4-74 0,-8 0-10 0,1-3 0 0,7-4-4 0,-7 0 1 0,0-4 35 16,7-2 43-16,-8-6 69 0,8 1 69 0,-7-4 60 0,6 1 59 0,0-1 131 15,7 1 118-15,-6-5 75 0,6 4 73 0,-6-3 59 0,6 4 66 0,0-1 73 0,6 0 80 16,-6 4 67-16,0 4 66 0,6 0 46 0,-6 3 44 0,7 1 36 0,0 3 35 16,-1 3-109-16,-6 1-142 0,7 0-38 0,-1 2-24 0,0 1-47 0,2 4-45 15,-8-2-39-15,6 2-41 0,0 0-55 0,1 0-63 0,0 2-49 0,-1-2-49 16,0 0-84-16,1 4-88 0,-1-4-86 0,1 5-84 0,0-2-170 0,-1-3-171 16,7 4-4-16,-6 0 20 0,-7-4 26 0,6 3 29 0,0 1 38 0,1 0 41 0,-7-1 54 15,0-3 54-15,7 4 87 0,-7-4 86 0,0 0 88 0,0 0 134 0</inkml:trace>
  <inkml:trace contextRef="#ctx0" brushRef="#br0" timeOffset="-202188.87">235 2396 0 0,'7'-4'114'16,"-7"0"157"-16,0-3 68 0,6 7 45 0,-6-4 36 0,0 1 39 0,6 3 40 16,-6-4 43-16,0 4 42 0,0 0 27 0,0 0 21 0,0 0 18 0,0 0 17 15,0 0-236-15,0 0-283 0,0 0-48 0,0 0-12 0,0 0-3 0,0 0-2 0,0 4-12 16,0-1-11-16,0-3-21 0,0 4-18 0,-6 0 5 0,6 3 9 0,0-3 11 15,-6 6 12-15,6-2 11 0,-7 3 9 0,7 3 10 0,-6 1 13 0,6 4 9 0,-7 3 12 16,0 0 7-16,7 4-98 0,-6-1-31 0,0 5 0 0,6-1 0 0,-8 0 0 16,2 8 0-16,0-5 0 0,6 5 0 0,-6 0 0 0,6-1 0 0,-7 1 0 15,7 0 0-15,-7 3 0 0,7 0 0 0,-6-4 0 0,6 5 0 0,0-1 0 16,-7 0 0-16,7 1 0 0,0-1 0 0,0 0 0 0,-6 1 0 0,6-4 0 0,0 3 0 16,0 0 0-16,0 1 0 0,0-5 0 0,0 5 0 0,0-6 0 0,-6 6 0 0,6-4 0 15,0-1 0-15,0 6 0 0,0-7 0 0,0 2 0 0,-8 0 0 0,8 0 0 16,0-1 0-16,0 1 0 0,-6-1 0 0,6-3 0 0,0 4 0 0,0-4 0 15,0 0 0-15,0-4 0 0,0 1 0 0,-6-1 0 0,6 0 0 0,0-3 0 0,0-1 0 16,0-4 0-16,0 6 0 0,0-5 0 0,-7 0 0 0,7-4 0 0,0 4 0 0,0-4 0 16,0 1 0-16,0 3 0 0,0-4 0 0,0 0 0 0,-6 1 0 0,6-1 0 15,0 4 0-15,0-3 0 0,0-1 0 0,0 3 0 0,-7 2 0 0,7-5 0 16,0 4 0-16,0 0 0 0,0 0 0 0,0 0 0 0,0-1 0 0,0 2 0 16,0-1 0-16,-6 0 0 0,6 0 0 0,0 0 0 0,0-4 0 0,0 4 0 0,0 0 0 15,0 0 0-15,0-4 0 0,0 0 0 0,0 1 0 0,0 3 0 0,0-7 0 0,0 3 0 16,6 0 0-16,-6-3 0 0,0 3 0 0,0-3 0 0,0 0 0 0,0-1 0 15,0 1 0-15,7 0 0 0,-7-1 0 0,0 1 0 0,0-4 0 0,0 3 0 16,0 1 0-16,0 1 0 0,6-2 0 0,-6 0 0 0,0 1 0 0,0 3 0 16,0-3 0-16,0-1 0 0,0 1 0 0,0 3 0 0,0-3 0 0,0-1 0 0,0 2 0 15,0 2 0-15,0-4 0 0,0 1 0 0,-6 0 0 0,6 0 0 0,0-1 0 16,0 4 0-16,0-3 0 0,0-4 0 0,0 4 0 0,0-1 0 0,0 1 0 0,0-4 0 16,0 3 0-16,-7-3 0 0,7 4 0 0,0-4 0 0,0 4 0 0,0-5 0 15,0 1 0-15,0 5 0 0,0-6 0 0,0 5 0 0,0-4 0 0,0 4 0 0,0-4 0 16,0 3 0-16,0-3 0 0,0 4 0 0,0-4 0 0,0 4 0 0,0-4 0 15,0 0 0-15,0-1 0 0,0 2 0 0,0-1 0 0,0-1 0 0,0-2 0 0,0 3 0 16,0-3 0-16,0-2 0 0,0-2 0 0,0 3 0 0,0-3 0 0,0 0 0 16,0-1 0-16,0 1 0 0,0 1 0 0,0-5 0 0,0 0 0 0,0 0 0 15,0 0 0-15,0 0 0 0,0 0 0 0,0 0 0 0,0 0 0 0,0 0 0 0,0 0 0 16,0 0 0-16,0 0 0 0,0 0 0 0,0 0 0 0,0 0 0 0,0 0 0 16,0 0 0-16,0 0 0 0,0 0 0 0,0 0 0 0,0 0 0 0,0 0 0 0,7 0 0 15,-7 0 0-15,0 0 0 0,0 0 0 0,0 0 0 0,0 0 0 0,0 0 0 16,0 0 0-16,0 0 0 0,0 0 0 0,0 0 0 0,6 0 0 0,-6 0 0 15,7 0 0-15,-7 0 0 0,6 0 0 0,-6 2 0 0,6-2 0 0,2 0 0 0,-2 0 0 16,-6 0 0-16,13 0 0 0,-7 0 0 0,1 0 0 0,6 0 0 0,-7 0 0 16,8 0 0-16,-2 4 0 0,2-4 0 0,-1 0 0 0,-1 0 0 0,2 0 0 0,-2 4 0 15,2-4 0-15,5 0 0 0,-6 4 0 0,0-4 0 0,7 4 0 0,-7-4 0 16,6 3 0-16,-6 1 0 0,7-4 0 0,0 3 0 0,-8 1 0 0,8-1 0 16,-7-3 0-16,7 4 0 0,-1 0 0 0,-6 0 0 0,6-1 0 0,-5-3 0 15,5 3 0-15,-6 1 0 0,6 0 0 0,1-4 0 0,-6 4 0 0,5-4 0 0,-6 3 0 16,6-3 0-16,-5 4 0 0,5-4 0 0,-6 4 0 0,6-4 0 0,1 0 0 0,0 0 0 15,-7 0 0-15,7 0 0 0,-2 0 0 0,2 0 0 0,0 0 0 0,-1 0 0 16,1 0 0-16,6 0 0 0,-7 0 0 0,1 0 0 0,6 0 0 0,-7 3 0 16,7-3 0-16,1 0 0 0,-1 0 0 0,0 0 0 0,0 4 0 0,-7-4 0 0,7 4 0 15,1-1 0-15,-1-3 0 0,0 4 0 0,-1 0 0 0,1-1 0 0,1 1 0 0,-1-4 0 16,0 4 0-16,0 0 0 0,0-1 0 0,0 1 0 0,0-1 0 0,6 1 0 16,-5-1 0-16,-1-3 0 0,0 4 0 0,0 0 0 0,0-1 0 0,0 2 0 15,0-3 0-15,0 2 0 0,0 1 0 0,0-2 0 0,1-3 0 0,5 4 0 16,-6 0 0-16,-1-1 0 0,2 1 0 0,5-1 0 0,-6 1 0 0,1-1 0 0,-1 1 0 15,0 0 0-15,-1 0 0 0,9-1 0 0,-9 0 0 0,1 5 0 0,0-4 0 16,1 0 0-16,-1-1 0 0,-7 1 0 0,7 0 0 0,0-1 0 0,0 1 0 0,0 0 0 16,-7 0 0-16,8-1 0 0,-1 0 0 0,-6-3 0 0,6 4 0 0,-7 0 0 15,1 0 0-15,6-4 0 0,-7 3 0 0,7 1 0 0,-6-4 0 0,6 3 0 16,-7 1 0-16,7-4 0 0,-6 3 0 0,-1-3 0 0,7 4 0 0,-6-4 0 0,0 4 0 16,5-4 0-16,-5 4 0 0,6-4 0 0,-6 0 0 0,-1 4 0 0,7-4 0 15,-6 0 0-15,-1 2 0 0,7-2 0 0,-6 0 0 0,-1 5 0 0,1-5 0 0,0 0 0 16,-1 0 0-16,7 0 0 0,-6 0 0 0,-1 0 0 0,1 0 0 0,0 0 0 15,-1 0 0-15,-6 0 0 0,6 0 0 0,1 0 0 0,0 0 0 0,-1 0 0 16,1-5 0-16,-8 5 0 0,8 0 0 0,0-2 0 0,-1 2 0 0,1-4 0 0,-7 4 0 16,6-4 0-16,1 4 0 0,-1 0 0 0,1-4 0 0,-1 0 0 0,-5 4 0 15,6-3 0-15,-1-1 0 0,0 4 0 0,0 0 0 0,1-3 0 0,0-1 0 0,-1 4 0 16,7-3 0-16,-6 3 0 0,-1 0 0 0,1-4 0 0,6 4 0 0,-6 0 0 16,-1-4 0-16,7 4 0 0,-6 0 0 0,-1 0 0 0,7 0 0 0,-6 0 0 15,-1 0 0-15,7 0 0 0,-6-4 0 0,6 4 0 0,-7 0 0 0,7 0 0 16,-6 0 0-16,-1 0 0 0,7 0 0 0,-6 0 0 0,7 0 0 0,-9 0 0 0,2 0 0 15,7-3 0-15,-1 3 0 0,-7 0 0 0,7 0 0 0,-6 0 0 0,6 0 0 0,0-3 0 16,-7 3 0-16,7 0 0 0,1-4 0 0,-1 4 0 0,-7 0 0 0,7-4 0 16,0 4 0-16,0 0 0 0,-6 0 0 0,5-4 0 0,2 4 0 0,-8 0 0 15,8 0 0-15,-8 0 0 0,7 0 0 0,-6 0 0 0,-1 0 0 0,7 0 0 16,-6 0 0-16,0 0 0 0,-2 0 0 0,2 0 0 0,-1 0 0 0,1 4 0 0,0-4 0 16,-1 0 0-16,-5 0 0 0,5 0 0 0,-6 4 0 0,7-4 0 0,-7 0 0 15,-1 0 0-15,2 4 0 0,-2-4 0 0,2 0 0 0,-1 0 0 0,-1 3 0 0,2-3 0 16,-8 0 0-16,8 0 0 0,-8 3 0 0,7-3 0 0,-7 0 0 0,1 0 0 15,6 0 0-15,-7 4 0 0,0-4 0 0,2 0 0 0,-2 0 0 0,0 0 0 0,1 0 0 16,6 4 0-16,-6-4 0 0,-1 0 0 0,0 0 0 0,1 0 0 0,0 0 0 0,-1 4 0 16,0-4 0-16,1 0 0 0,0 0 0 0,-1 0 0 0,1 0 0 0,-1 0 0 15,0 0 0-15,1 0 0 0,0 0 0 0,5 0 0 0,-4 0 0 0,-2 0 0 16,0 0 0-16,7 0 0 0,-6 0 0 0,0 0 0 0,-1 0 0 0,0 0 0 16,0-4 0-16,2 4 0 0,-2 0 0 0,0 0 0 0,1-4 0 0,-1 4 0 15,-6 0 0-15,7 0 0 0,0 0 0 0,-7 0 0 0,6 0 0 0,-6-4 0 0,6 4 0 16,-6 0 0-16,0 0 0 0,7 0 0 0,-7 0 0 0,0 0 0 0,0 0 0 15,0-3 0-15,0 3 0 0,0 0 0 0,0 0 0 0,0 0 0 0,0-3 0 0,0 3 0 16,0 0 0-16,0-4 0 0,0 0 0 0,7 4 0 0,-7-4 0 0,0-3 0 16,0 3 0-16,0-3 0 0,0-5 0 0,0 2 0 0,0-1 0 0,6 0 0 0,-6-3 0 15,0-5 0-15,6 1 0 0,-6-1 0 0,0-3 0 0,7 0 0 0,-7-3 0 16,0-1 0-16,7 0 0 0,-7 1 0 0,0-4 0 0,6-1 0 0,-6 5 0 0,7-5 0 16,-7 1 0-16,0 0 0 0,6-1 0 0,-6 1 0 0,0 3 0 0,0-3 0 15,6 3 0-15,-6 1 0 0,0-1 0 0,0 0 0 0,0 1 0 0,7-1 0 16,-7 4 0-16,0 0 0 0,0 1 0 0,0-1 0 0,0-1 0 0,0 1 0 0,0 0 0 15,0 0 0-15,0 4 0 0,0-3 0 0,0-2 0 0,0 5 0 0,0-4 0 0,0 3 0 16,0-2 0-16,0 2 0 0,0 1 0 0,0-4 0 0,0 3 0 0,0 1 0 16,0-4 0-16,0 4 0 0,0 0 0 0,0-1 0 0,0 4 0 0,7-3 0 15,-7 0 0-15,0 4 0 0,0-5 0 0,0 4 0 0,0-3 0 0,6 4 0 0,-6-5 0 16,0 5 0-16,0-5 0 0,0 5 0 0,6-1 0 0,-6-4 0 0,0 5 0 16,0-1 0-16,0-3 0 0,8 4 0 0,-8-2 0 0,0 2 0 0,0-1 0 0,0 1 0 15,0-1 0-15,6 0 0 0,-6 1 0 0,0-1 0 0,0 0 0 0,0 1 0 16,0-1 0-16,0 0 0 0,0 1 0 0,0-1 0 0,0 0 0 0,6 1 0 15,-6-4 0-15,0 3 0 0,0 0 0 0,0-2 0 0,0 1 0 16,0-2 0-16,0 3 0 0,0-3 0 0,0 0 0 0,0 3 0 0,7-3 0 0,-7-2 0 0,0 2 0 16,0 1 0-16,0-1 0 0,0-1 0 0,6 4 0 0,-6-3 0 0,0 0 0 15,0 3 0-15,0-3 0 0,0 3 0 0,7-3 0 0,-7 4 0 0,0-2 0 0,0 2 0 16,0-1 0-16,0 1 0 0,0 3 0 0,0-4 0 0,0 0 0 0,0 4 0 16,-7-4 0-16,7 1 0 0,0-1 0 0,0 4 0 0,-6-3 0 0,6-1 0 0,0 0 0 15,-7 1 0-15,7-1 0 0,0-3 0 0,-6 3 0 0,6-3 0 0,0-1 0 16,-6 1 0-16,6 0 0 0,0 0 0 0,0-1 0 0,-8 1 0 0,8-1 0 0,0 1 0 15,0 0 0-15,0 0 0 0,0 3 0 0,0-3 0 0,0 3 0 0,0 0 0 16,0 1 0-16,0 3 0 0,0-4 0 0,0 4 0 0,0 0 0 0,0 4 0 16,0-4 0-16,0 3 0 0,-6-3 0 0,6 4 0 0,0 0 0 0,0 0 0 0,-6-2 0 15,6 2 0-15,0 0 0 0,0 0 0 0,-7 0 0 0,7-4 0 0,-7 3 0 16,7 2 0-16,0-6 0 0,-6 5 0 0,6-4 0 0,-6-1 0 0,6 2 0 0,-7-1 0 16,7 0 0-16,0 0 0 0,-6-1 0 0,6 5 0 0,0-4 0 0,0 0 0 15,-7 0 0-15,7 4 0 0,0-4 0 0,0 4 0 0,0-4 0 0,0 4 0 16,0 3 0-16,-7-4 0 0,7 1 0 0,0 4 0 0,0-4 0 0,0 3 0 0,0 0 0 15,0-3 0-15,0 4 0 0,0-1 0 0,0-1 0 0,0-2 0 0,0 3 0 16,0 1 0-16,-6-1 0 0,6-3 0 0,0 3 0 0,0-3 0 0,0 0 0 0,0-1 0 16,0 1 0-16,0 0 0 0,0-4 0 0,0 3 0 0,0-3 0 0,0 0 0 15,0 1 0-15,6-1 0 0,-6 0 0 0,0-4 0 0,0 4 0 0,0 0 0 16,0 0 0-16,0 0 0 0,0 0 0 0,0 0 0 0,7 0 0 0,-7 4 0 0,0-4 0 0,0 3 0 16,0 1 0-16,0 0 0 0,0-2 0 0,0 3 0 0,-7 2 0 15,7-4 0-15,0 5 0 0,0-4 0 0,0 3 0 0,0-3 0 0,0 3 0 0,0-3 0 16,0 3 0-16,0 1 0 0,-6-5 0 0,6 1 0 0,0 3 0 0,0-3 0 0,0 3 0 15,0-3 0-15,0 0 0 0,0-1 0 0,0-3 0 0,0 4 0 0,0 0 0 0,0-5 0 16,0 5 0-16,6 0 0 0,-6-4 0 0,0 4 0 0,0 0 0 0,0-5 0 16,0 5 0-16,0 0 0 0,0-1 0 0,0 5 0 0,7-5 0 0,-7 5 0 15,0-5 0-15,0 4 0 0,0 1 0 0,0 0 0 0,0-1 0 0,0 4 0 0,0-4 0 16,0 4 0-16,0 0 0 0,0 0 0 0,0 0 0 0,0-3 0 0,0 3 0 16,0 0 0-16,0 0 0 0,0 0 0 0,0-4 0 0,0 4 0 0,0 0 0 0,0-4 0 15,0 4 0-15,0 0 0 0,0-3 0 0,0 3 0 0,0-4 0 0,0 4 0 16,0-3 0-16,0 3 0 0,0-4 0 0,-7 4 0 0,7-4 0 0,0 4 0 0,0-4 0 15,0 4 0-15,0 0 0 0,0-4 0 0,0 4 0 0,-6 0 0 0,6 0 0 16,0-4 0-16,0 4 0 0,-6 0 0 0,6 0 0 0,0 0 0 0,0-3 0 0,-7 3 0 16,7 0 0-16,-7 0 0 0,7-4 0 0,-6 4 0 0,6 0 0 0,0 0 0 15,-6-3 0-15,-1 3 0 0,7 0 0 0,-7-4 0 0,7 4 0 0,-6 0 0 0,-1-4 0 16,7 4 0-16,-6-3 0 0,0 3 0 0,-2-4 0 0,2 0 0 0,6 4 0 16,-6-3 0-16,0 3 0 0,-1-3 0 0,0-2 0 0,-6 5 0 0,7-3 0 0,0-1 0 15,-2 4 0-15,-4-4 0 0,5 1 0 0,-6 3 0 0,7 0 0 0,-7-4 0 16,6 4 0-16,-6-3 0 0,0 3 0 0,0 0 0 0,7 0 0 0,-14 0 0 0,13 0 0 15,-5 0 0-15,-8 0 0 0,7 0 0 0,0 0 0 0,0 0 0 0,-7 0 0 0,8 0 0 16,-8 0 0-16,7 0 0 0,-7 0 0 0,0 0 0 0,8 0 0 0,-8 0 0 16,1 0 0-16,-1 0 0 0,0 0 0 0,1 0 0 0,-1 0 0 0,0-4 0 0,-5 4 0 15,5 0 0-15,0 0 0 0,-5 0 0 0,5-4 0 0,-6 4 0 0,6 0 0 16,-5 0 0-16,-1 0 0 0,6-3 0 0,-6 3 0 0,-1 0 0 0,2 0 0 0,-1 0 0 16,0 0 0-16,0 0 0 0,6 0 0 0,-6 0 0 0,0 0 0 0,0 0 0 15,0 0 0-15,0 0 0 0,-1 0 0 0,1 0 0 0,1 0 0 0,-1 3 0 16,0-3 0-16,-1 0 0 0,1 0 0 0,0 0 0 0,1 0 0 0,-1 0 0 0,-1 0 0 15,1 0 0-15,0 0 0 0,0 0 0 0,0 0 0 0,0 0 0 0,0 0 0 0,0 0 0 16,0 0 0-16,-1 0 0 0,1-3 0 0,1 3 0 0,5 0 0 0,-6-4 0 16,0 4 0-16,0 0 0 0,7-4 0 0,-8 4 0 0,1 0 0 0,6 0 0 15,-5-3 0-15,5 3 0 0,-6 0 0 0,6 0 0 0,-5 0 0 0,5 0 0 0,-6 0 0 16,0 0 0-16,7 0 0 0,-8 0 0 0,8 0 0 0,-8 0 0 0,8 0 0 0,-7 0 0 16,6 0 0-16,-6 0 0 0,7 0 0 0,-7 0 0 0,6 3 0 0,-6-3 0 15,7 0 0-15,-1 0 0 0,-6 0 0 0,7 0 0 0,-1 0 0 0,0 0 0 0,1 0 0 16,-1 0 0-16,1 0 0 0,0 0 0 0,-1 0 0 0,1 0 0 0,-1-3 0 0,0 3 0 15,7 0 0-15,-7-4 0 0,2 4 0 0,-2 0 0 0,7-4 0 0,-7 4 0 16,0-4 0-16,1 4 0 0,6 0 0 0,-6-3 0 0,-1 3 0 0,0 0 0 0,1 0 0 16,-1 0 0-16,0 0 0 0,8 0 0 0,-8 0 0 0,1 0 0 0,-1 0 0 15,0 3 0-15,1-3 0 0,-7 4 0 0,6-4 0 0,1 4 0 0,-1-4 0 0,0 4 0 16,1-1 0-16,0 1 0 0,0 0 0 0,-1-1 0 0,0-3 0 0,1 4 0 16,-1 0 0-16,0-1 0 0,1 1 0 0,-1-1 0 0,0 1 0 0,2 0 0 15,-2-1 0-15,7 2 0 0,-7-2 0 0,0 0 0 0,8 1 0 0,-8-4 0 0,7 4 0 0,-7-1 0 16,8 1 0-16,-8-4 0 0,7 4 0 0,-7-1 0 0,8-3 0 0,-8 4 0 15,7-4 0-15,-1 3 0 0,-4 1 0 0,4-4 0 0,-5 0 0 0,5 4 0 16,2-4 0-16,-2 4 0 0,-5-4 0 0,6 0 0 0,0 0 0 0,1 0 0 16,-2 0 0-16,-6 0 0 0,7 0 0 0,1 0 0 0,-2 0 0 0,2 0 0 0,-2 0 0 15,1-4 0-15,0 4 0 0,7 0 0 0,-7 0 0 0,-1 0 0 0,2-4 0 0,-1 4 0 16,0 0 0-16,0 0 0 0,7 0 0 0,-14 0 0 0,13 0 0 0,-6 0 0 16,0 4 0-16,0-4 0 0,0 0 0 0,0 4 0 0,0-4 0 0,0 4 0 15,-7-4 0-15,8 4 0 0,-2-1 0 0,1 1 0 0,0-1 0 0,0-3 0 0,1 4 0 16,-2 0 0-16,1-1 0 0,0 1 0 0,0 3 0 0,0-4 0 0,0-3 0 0,0 4 0 15,6 0 0-15,-5 0 0 0,-1-1 0 0,-1 1 0 0,8 0 0 0,-8-4 0 16,8 3 0-16,-6 1 0 0,5 0 0 0,-6-4 0 0,6 3 0 0,-5-3 0 0,4 4 0 16,-4-4 0-16,6 4 0 0,-1-4 0 0,-6 0 0 0,6 3 0 0,-6-3 0 0,6 0 0 15,1 0 0-15,-7 4 0 0,6-4 0 0,1 0 0 0,-7 4 0 0,7-4 0 16,-8 0 0-16,8 4 0 0,0-4 0 0,-8 3 0 0,8-3 0 0,0 0 0 16,-8 4 0-16,8-4 0 0,-1 3 0 0,-5-3 0 0,4 0 0 0,2 4 0 0,0-4 0 15,-7 3 0-15,6-3 0 0,1 0 0 0,-1 4 0 0,1-4 0 0,-1 4 0 0,0-4 0 16,1 0 0-16,0 0 0 0,0 3 0 0,-2-3 0 0,2 0 0 0,0 0 0 15,-1 0 0-15,1 4 0 0,-1-4 0 0,7 0 0 0,-7 0 0 0,1 0 0 16,0 0 0-16,0 0 0 0,-2 0 0 0,2 0 0 0,0 0 0 0,-1 0 0 0,0 0 0 16,-6 0 0-16,7 0 0 0,0 0 0 0,-1-4 0 0,0 4 0 0,-5 0 0 0,5 0 0 15,0 0 0-15,1 0 0 0,-7 0 0 0,7-3 0 0,-1 3 0 0,0 0 0 16,1 0 0-16,-8 0 0 0,8 0 0 0,0 0 0 0,-1-4 0 0,1 4 0 0,-1 0 0 16,0 0 0-16,1 0 0 0,0 0 0 0,0-4 0 0,-2 4 0 0,2 0 0 15,6 0 0-15,-6 0 0 0,-1 0 0 0,0-3 0 0,1 3 0 0,-1 0 0 0,1 0 0 16,0-4 0-16,-1 4 0 0,0 0 0 0,1-3 0 0,0 3 0 0,-1 0 0 15,0-4 0-15,7 4 0 0,-13 0 0 0,7 0 0 0,0-3 0 0,-1 3 0 0,0-4 0 16,1 4 0-16,0 0 0 0,-2-4 0 0,2 4 0 0,6-4 0 0,-6 4 0 16,-1 0 0-16,1-3 0 0,-1 3 0 0,1-4 0 0,-1 4 0 0,1 0 0 0,6-4 0 15,-6 4 0-15,-2 0 0 0,2-3 0 0,6 3 0 0,-6-4 0 0,-1 4 0 16,7 0 0-16,-7-4 0 0,1 4 0 0,6-3 0 0,-6 3 0 0,-1 0 0 0,1-4 0 16,6 4 0-16,-7 0 0 0,0-4 0 0,7 4 0 0,-6-3 0 0,0 3 0 0,6 0 0 15,-7 0 0-15,0-4 0 0,1 4 0 0,0-4 0 0,6 4 0 0,-7-4 0 16,1 4 0-16,-1 0 0 0,0-3 0 0,1 3 0 0,6-3 0 0,-6 3 0 15,-2-4 0-15,2 4 0 0,6 0 0 0,-6-4 0 0,0 4 0 0,-1 0 0 0,7-3 0 16,-7 3 0-16,1 0 0 0,6-4 0 0,-7 4 0 0,1 0 0 0,6-4 0 0,-6 4 0 16,-2 0 0-16,8 0 0 0,-6-3 0 0,6 3 0 0,-6 0 0 0,6-4 0 15,-7 4 0-15,7 0 0 0,-6-3 0 0,6 3 0 0,-7 0 0 0,7-4 0 16,0 4 0-16,-6 0 0 0,6-4 0 0,0 4 0 0,0 0 0 0,-7 0 0 0,7 0 0 16,0-4 0-16,0 4 0 0,-6 0 0 0,6 0 0 0,0 0 0 0,0-4 0 0,0 4 0 15,0 0 0-15,0 0 0 0,-7 0 0 0,7 0 0 0,0 0 0 0,0-4 0 16,0 4 0-16,0 0 0 0,-7-3 0 0,7 3 0 0,0-4 0 0,0 4-332 0,0 0-346 15,-6-3-176-15,6-1 6 0,0 4 32 0,0-4 47 0,0 1 50 0,0-5 75 0,6 5 79 16,-6-5 48-16,0 1 49 0,7-4 78 0,-7 0 82 0,7-3 96 0,-1-1 141 16</inkml:trace>
  <inkml:trace contextRef="#ctx0" brushRef="#br0" timeOffset="-192540.43">743 8338 0 0,'0'7'242'0,"6"1"188"0,-6-5 92 0,0 4 67 0,7-3 56 15,-7 0 43-15,0-1 36 0,0 1 27 0,0-4 24 0,0 0 15 0,-7 0 13 0,7 0 2 16,-6-4-378-16,6 1-427 0,-7-5 0 0,1 1 0 0,6-4 0 0,-6 0 0 15,6-3 0-15,-7-2-99 0,0 2-220 0,7-4-53 0,0-1-48 0,-6 1-88 16,6 0-86-16,0 0-59 0,0-1-48 0,0 1 29 0,0-1 38 0,0 5 40 0,0-1 41 16,0 1 59-16,6 6 58 0,-6 1 64 0,0 3 65 0,0 0 68 0,0 4 71 15</inkml:trace>
  <inkml:trace contextRef="#ctx0" brushRef="#br0" timeOffset="-192407.65">1043 8353 0 0,'12'6'190'0,"2"2"170"0,-2-4 71 0,-5 3 49 0,0-3 41 0,-1-1 36 15,1 1 30-15,-1-4 23 0,-6 0 19 0,7 0-5 0,-7 0-12 0,0-4-28 16,0 1-32-16,-7-1-367 0,7-3-415 0,0-1-157 0,-6-2-116 0,6 2-80 0,0-3-66 16,-7 1 6-16,7-6 21 0,0 2 31 0,0-5 33 0,0 5 51 0,0-4 55 15,0-1 64-15,0 4 65 0,0-2 72 0,7 1 73 0</inkml:trace>
  <inkml:trace contextRef="#ctx0" brushRef="#br0" timeOffset="-192073.69">1479 8620 0 0,'-7'0'208'0,"7"0"184"0,-6 0 91 0,0 0 67 0,-1 0 58 0,7 0 44 15,-7 0 38-15,7 0 42 0,-6 0 37 0,6 0 40 0,0 0 42 0,0 0 33 0,0 0-321 16,6 0-563-16,-6 0 0 0,0 4 0 0,7-4 0 0,0 0 0 0,-1 0 0 16,0 0 0-16,7 0 0 0,-6 0 0 0,6 0 0 0,0 0 0 0,6 0 0 15,-6 0 0-15,7 0 0 0,0-4 0 0,-7 4 0 0,6-4 0 0,8 1 0 0,-8 0 0 16,0-3 0-16,8 3 0 0,-8-4 0 0,0 3 0 0,1 1 0 0,-1-5 0 16,1 5 0-16,0-4 0 0,-1 3 0 0,-5 0 0 0,4-3 0 0,-4 3 0 0,-1 1 0 15,0-1 0-15,-6 0-137 0,5 4-343 0,-6-3-78 0,2 3-126 0,-2-4-127 16,-6 4 27-16,0 0 47 0,0 0 54 0,0 0 56 0,0 0 49 0,-6 4 49 15,-2-1 71-15,2-3 73 0,0 4 70 0,-7 0 71 0,0 3 90 0,0-4 127 16</inkml:trace>
  <inkml:trace contextRef="#ctx0" brushRef="#br0" timeOffset="-191873.82">1440 8942 0 0,'0'15'260'0,"-6"-1"183"0,6-3 80 0,0 4 73 15,0-7 66-15,0 2 54 0,0-3 51 0,0 1 38 0,0-4 35 0,6 0 31 0,-6 0 29 16,6-1-92-16,1-3-808 0,0 4 0 0,-1-4 0 0,0 0 0 0,1 0 0 15,6 0 0-15,-6 0 0 0,5-4 0 0,2 4 0 0,-2 0 0 0,8-3 0 16,-7-1 0-16,1 4 0 0,5-4 0 0,0 0 0 0,0 0 0 0,-5 0 0 16,5 1 0-16,1-1 0 0,0 1 0 0,-1-4 0 0,0 3 0 0,8 0 0 0,-15-3 0 15,8 4 0-15,0-5 0 0,-1 4 0 0,-5-3-484 0,4 3-401 0,2-3 3 0,-7 3 27 16,1-4 35-16,4 5 39 0,-4-4 49 0,-1-1 53 0,0 5 81 0,0-4 84 16,-1-4 99-16,-4 3 101 0,4-2 122 0,-5-2 152 0</inkml:trace>
  <inkml:trace contextRef="#ctx0" brushRef="#br0" timeOffset="-191323.28">2541 8103 0 0,'0'-7'183'0,"6"3"172"0,-6-3 73 0,7 3 64 15,-7 0 56-15,0 4 47 0,0-3 44 0,0 3 30 0,0 0 25 0,0 0 21 0,0 0 21 16,0 3 21-16,-7 1 23 0,7 0-304 0,-6 0-359 0,6 3-110 0,-7-3-7 16,0 3 0-16,1 0 0 0,0 1 0 0,-1 2 0 0,0-2 0 0,1 3 0 15,-1 3 0-15,-5-3 0 0,5 5-2 0,-6-2-31 0,7 1 1 0,-8 3-2 16,8-4 2-16,-1 5 2 0,-6-1 3 0,7-4 4 0,-7 2 6 0,7 2 8 15,-2-3 10-15,2-1 11 0,0 1 7 0,-1-4 10 0,0 0 0 0,1 0 1 0,6 0-1 16,-6 0-3-16,6-4-3 0,-7 0 0 0,7-4-5 0,0 1-18 0,-6 1 0 16,6-2 0-16,0 1 0 0,0-4 0 0,6 4 0 0,-6-4 0 0,0-4 0 0,7 4 0 15,-1 0 0-15,-6-4 0 0,6 1 0 0,1-2 0 0,0 1 0 0,5 1 0 16,-4-1 0-16,-2-3 0 0,7 0 0 0,-7 3 0 0,7-3 0 0,0 0 0 16,-7-1 0-16,8 1 0 0,-8 0 0 0,8-1 0 0,-8 1 0 0,0 3 0 15,1-3 0-15,-1 3 0 0,1 0 0 0,0 4 0 0,-7-3 0 0,0 3 0 0,6 3 0 16,-6-3 0-16,0 4 0 0,0 4 0 0,-6-1 0 0,6 0 0 0,-7 1 0 0,7 3 0 15,-7 4 0-15,1-5 0 0,-1 5 0 0,1-1 0 0,-7 2 0 0,6 2 0 16,1 0 0-16,0-3 0 0,-8 3 0 0,8 0 0 0,-1-3 0 0,1-1 0 16,-1 0 0-16,1 2 0 0,-1-5 0 0,1 0 0 0,0-4 0 0,6 4 0 0,0-4 0 15,-8 1 0-15,8-5 0 0,0 1 0 0,0 0 0 0,8-1 0 0,-8 1 0 16,0-4 0-16,0 0 0 0,6 4 0 0,0-4 0 0,1 0 0 0,-1 0 0 0,-6-4 0 16,7 4 0-16,6-4 0 0,-7 1 0 0,0-1 0 0,2 0 0 0,4 1 0 15,2-5-22-15,-8 1-442 0,7 0-138 0,-7-1-137 0,1-2-36 0,6 2-14 16,-7 1 40-16,8 0 48 0,-8-2 56 0,1 3 58 0,-1-2 52 0,0 5 56 0,1-1 80 15,-7 4 83-15,0 0 82 0,0 0 89 0</inkml:trace>
  <inkml:trace contextRef="#ctx0" brushRef="#br0" timeOffset="-191188.47">2482 8818 0 0,'-6'25'236'0,"-8"-3"195"0,8 1 104 16,0-1 75-16,-8-5 62 0,8 1 49 0,-1 1 40 0,1-1 36 0,-1-3 33 16,7-4 29-16,-6 0 27 0,-1 0-33 0,7-3-853 0,0-1 0 0,0-3 0 0,0-1 0 15,0-3 0-15,0 0 0 0,7-3 0 0,-1-4 0 0,1 3 0 0,-1-8 0 16,1 5 0-16,5-4 0 0,2-4 0 0,-1 1 0 0,-6-4 0 0,12-1-147 0,-6 1-605 15,0-4-60-15,7 0-40 0,-1-4 26 0,-6 4 35 0,6-3 50 0,-5-1 51 16,-1 1 68-16,6 2 70 0,-6-2 75 0,1 3 77 0,-2 0 101 0,1 0 106 16</inkml:trace>
  <inkml:trace contextRef="#ctx0" brushRef="#br0" timeOffset="-190991.34">2898 8070 0 0,'0'-7'239'0,"-6"0"181"16,6 3 76-16,0-3 70 0,0 4 66 0,0 3 52 0,-6-4 48 15,6 4 35-15,0 0 30 0,-6 0 27 0,6 0 25 0,-8 0 25 0,2 4-563 0,6-1-311 0,-6 1 0 16,-1-1 0-16,1 4 0 0,-1 1 0 0,0-1 0 0,1 4 0 16,0 0 0-16,-8 0 0 0,8 4 0 0,-7-1 0 0,6 4 0 0,-6-2 0 0,1 6-36 15,5-5-299-15,-6 6-29 0,0-2-28 0,0-2-30 0,0 3 4 0,0 0 5 16,6-4-54-16,-5 4-62 0,-2-4-50 0,8 1-40 0,-1-5 36 0,1 5 46 0,-1-8 61 16,1-1 60-16,-1 1 46 0,1-3 45 0,6-4 47 0,0 0 45 0,0-4 37 15,0 0 44-15</inkml:trace>
  <inkml:trace contextRef="#ctx0" brushRef="#br0" timeOffset="-190790.85">2716 8345 0 0,'14'-11'106'0,"-2"1"173"0,-5 2 94 0,6 0 76 16,-7 1 66-16,1 0 69 0,-1 3 66 0,1 1 53 0,0 3 50 0,-1 0 41 16,0 0 39-16,-6 3 34 0,0 1 31 0,8 3-511 0,-8 0-387 0,0 5 0 15,0-1 0-15,0 3 0 0,0 4 0 0,0 1 0 0,0 3 0 0,0 3 0 0,-8 0 0 16,8 5 0-16,0 3 0 0,0 0 0 0,0 4 0 0,0 0 0 0,0 3 0 16,0 0 0-16,0 4 0 0,0 0 0 0,0 4 0 0,8 0 0 0,-8-1 0 15,0 0 0-15,0-3 0 0,6 4 0 0,-6 0 0 0,0-5 0 0,6 2 0 0,-6-5 0 16,6 0 0-16,-6-2 0 0,7-6 0 0,-7 1 0 0,7-4 0 0,-7-3 0 15,6-5 0-15,-6 2 0 0,0-9-92 0,7 1-367 0,-7 0-53 0,6-8-150 16,-6-3-155-16,6-1 18 0,-6-6 40 0,8-1 56 0,-8-3 59 0,6-4 56 0,-6-1 58 16,0-6 77-16,0 1 76 0,0-10 63 0,0 2 63 0,0-5 73 0,0-2 125 15</inkml:trace>
  <inkml:trace contextRef="#ctx0" brushRef="#br0" timeOffset="-190624.52">3290 7957 0 0,'0'-4'69'0,"-7"0"125"0,7 1 24 0,-6 3 24 0,6-4 20 15,-7 4 13-15,0 0 9 0,1 4-6 0,6-4-15 0,-6 3-109 0,-2 1-128 0,2 0-22 16,0-1-3-16,6 1-167 0,-6 3-178 0,-1-3 12 0,7 3 41 0,-7 1 18 0,7-1 20 16,-6 0 26-16,6 1 31 0,-7-1 50 0,7 0 104 0</inkml:trace>
  <inkml:trace contextRef="#ctx0" brushRef="#br0" timeOffset="-190457.28">3107 8239 0 0,'6'4'171'0,"-6"-1"172"16,7 1 75-16,-7-1 66 0,7 1 57 0,-7 0 53 0,6-4 49 0,1 3 38 0,-7-3 33 15,6 5 27-15,-6-5 24 0,6 0 26 0,2 3 23 0,-2 0-323 0,-6-3-491 16,6 0 0-16,0 0 0 0,2 0 0 0,4 0 0 0,-5-3 0 0,-1 3 0 16,8-3 0-16,-8-2 0 0,6 2 0 0,-4-1 0 0,4 0-197 0,2 1-84 15,-8-1-57-15,7 1-56 0,0-1-110 0,-6-3-115 0,5 2-55 0,-5 2-41 0,0 0 31 0,6-1 43 16,-7 0 42-16,0 0 45 0,-6 1 63 0,0 3 63 0,0 0 67 0,0 0 65 15,0 0 68-15,0 0 73 0</inkml:trace>
  <inkml:trace contextRef="#ctx0" brushRef="#br0" timeOffset="-190306.97">3133 8429 0 0,'-6'11'139'0,"6"0"152"0,0-4 51 16,-7 1 59-16,7 0 62 0,0-5 52 0,0 4 50 0,0-3 40 0,7 0 37 16,-7-4 29-16,0 3 32 0,6-3 26 0,-6 0 26 0,7 0-256 0,-1 0-312 15,0 0-29-15,2-3 15 0,-2 3-32 0,0-4-39 0,0 0-33 0,2 4-33 0,4-3-31 16,-5-1-20-16,6 1-53 0,-6-1-51 0,5-3-66 0,2 2-70 0,-2-2-64 15,2 0-61-15,-1 0-165 0,-1-1-170 0,2-2-1 0,-2 2 21 0,-5-3 30 0,6 4 32 16,0-4 42-16,0 3 47 0,-6 1 63 0,-1-1 64 0,0 2 77 0,2-2 77 16,-2 5 77-16,-6-1 127 0</inkml:trace>
  <inkml:trace contextRef="#ctx0" brushRef="#br0" timeOffset="-190139.87">3127 8601 0 0,'-14'15'170'0,"8"4"159"0,-6-9 54 0,4 5 52 0,2 0 47 0,0-4 47 0,-1 0 45 16,1-4 38-16,6 0 31 0,0 1 31 0,-7-1 27 0,7-3 27 0,0-1 26 15,7 1-284-15,-7 1-340 0,0-5-29 0,6 3 13 0,1-3-11 0,-1 0-15 0,0 3-19 16,8-3-24-16,-8 0-16 0,7-3-21 0,-6 3-19 0,12 0-20 0,-5-3-47 16,-2-2-46-16,2 1-56 0,-2-3-58 0,1 3-56 0,7-3-57 0,-8 0-142 15,8-4-140-15,-6 3-40 0,5-3-18 0,-6 0 24 0,0 1 34 0,0-2 39 16,0 2 41-16,0-1 63 0,-7-3 62 0,8 2 68 0,-8 1 68 0,-6 0 73 0,6 0 84 16</inkml:trace>
  <inkml:trace contextRef="#ctx0" brushRef="#br0" timeOffset="-189803.3">3257 8349 0 0,'-6'-11'157'0,"-2"-1"159"0,2 2 57 0,0-2 55 0,6 5 50 16,-6 0 48-16,6 0 45 0,0 3 38 0,-7 0 40 0,7 4 34 0,0 0 33 16,0 0 29-16,0 4 28 0,7 0-274 0,-7 3-329 0,0 0-36 0,0 4 9 15,6 1-18-15,-6-1-29 0,0 0-96 0,6 6 0 0,-6-2 0 0,0 4 0 16,0-1 0-16,6 4 0 0,-6-4 0 0,0 5 0 0,0 2 0 0,0-3-59 0,0 4-2 16,0-1 0-16,0-3 0 0,-6 4 3 0,6-1 2 0,-6-3 2 0,6 4 15 0,-6-4 18 15,-1 5 16-15,0-6 16 0,-6 1 3 0,7 0 5 0,-8 0 5 0,8-4 6 16,-6 0 7-16,-2 0 8 0,1 1 4 0,0-1 10 0,0 1 1 0,-7-5 4 15,8 1-1-15,-1-1-63 0,-1 1 0 0,8 0 0 0,-7-5 0 0,0 6 0 0,0-5 0 16,6-4 0-16,1 4 0 0,-1-4 0 0,1 1 0 0,0-1 0 0,-2-4 0 16,8 1 0-16,0 0 0 0,0-1 0 0,0 1 0 0,0 0 0 0,8-4 0 0,-8 3 0 15,6-3 0-15,0 0 0 0,1 0 0 0,-1 0 0 0,1 0 0 0,6 0 0 16,-7 0 0-16,8 0 0 0,-8 0 0 0,7 0 0 0,0-3 0 0,0 3 0 16,1 0 0-16,4 0 0 0,-4-4 0 0,-1 4 0 0,7-4 0 0,-8 4 0 15,2-3 0-15,5 3 0 0,-6-4 0 0,0 0 0 0,7 4 0 0,-8-3 0 0,2-1 0 16,5 1 0-16,-6 3 0 0,0-5 0 0,0 2 0 0,7 3 0 0,-8-3 0 15,-5-1 0-15,6 0 0 0,1 1 0 0,-8 3 0 0,0-4-829 0,7 0-66 0,-6 4 23 16,-7-3 30-16,6 3 38 0,1-4 42 0,-7 1 45 0,0-1 69 0,6 4 73 16,-6 0 86-16,-6-8 93 0,6 4 131 0,0-3 168 0</inkml:trace>
  <inkml:trace contextRef="#ctx0" brushRef="#br0" timeOffset="-189488.8">3654 8165 0 0,'7'-7'121'0,"-7"3"153"0,6 1 56 16,0-1 68-16,-6 4 70 0,8-4 57 0,-8 4 50 0,6 0 43 0,-6 0 38 16,6 0 31-16,-6 0 25 0,0 0 24 0,0 0 19 0,0 0-247 0,0 0-298 15,7 0-45-15,-7 4-7 0,0-4-61 0,6 4-72 0,-6-4-86 0,7 3-87 16,-7-3-69-16,0 4-66 0,6-4-65 0,-6 4-63 0,7-1-147 0,-1 2-147 0,1-5 1 16,-7 4 22-16,7-4 34 0,-1 2 35 0,0-2 47 0,1 4 48 0,0-4 72 15,5 0 75-15,-5 0 68 0,-1 0 66 0,8-4 77 0,-2 2 121 0</inkml:trace>
  <inkml:trace contextRef="#ctx0" brushRef="#br0" timeOffset="-189205.15">4097 8012 0 0,'0'0'176'0,"0"0"172"0,0 3 74 15,-6-3 60-15,6 4 55 0,-7-1 41 0,1 1 38 0,-1 0 27 0,0-1 24 16,-5 2 18-16,5 2 19 0,-6-3 15 0,7 3 14 0,-8-4-301 0,1 5-359 16,7 2-66-16,-14-2-28 0,8 3-42 0,-2-4-46 0,1 8-27 0,-7-4-26 0,8 0-4 15,-2 3-3-15,-5 2 4 0,6-2 6 0,-6 1 6 0,5 3 6 0,-5-3 19 16,6 3 16-16,0-4 38 0,0 1 37 0,0 3 45 0,0-3 42 0,0-1 29 15,6-2 29-15,-6 3 13 0,7-5 12 0,-1 1 10 0,1 0 8 0,6-3 10 0,-6-1 8 16,6 0 3-16,-8 1 6 0,8-4-9 0,0-1-15 0,0 1-8 0,8-1-6 16,-8 1-52-16,6-4-88 0,0 4 0 0,1-4 0 0,-1 0 0 0,1 0 0 15,6 0 0-15,-7 0 0 0,8-4 0 0,-2 4 0 0,8-4 0 0,-7 1 0 16,7-1 0-16,-8-3 0 0,8 3 0 0,0-3 0 0,-1-1 0 0,1 1 0 16,-1 0 0-16,1-1 0 0,0-3 0 0,-2 4 0 0,2 0 0 0,0-4 0 0,-1 4 0 0,-5 0 0 15,-2-1-120-15,2 0-173 0,-1 1-29 0,-1 0-27 0,-4 3-21 0,4 1-22 16,-6-1-71-16,1 0-77 0,0 0-58 0,-7 4-48 0,0 0 23 0,0 0 35 15,0 0 50-15,0 0 51 0,0 0 55 0,0 0 56 0,-7 0 47 0,0 0 51 0,1 0 53 16,0-3 59-16</inkml:trace>
  <inkml:trace contextRef="#ctx0" brushRef="#br0" timeOffset="-188938.91">3896 7906 0 0,'0'-4'192'0,"0"-3"172"0,0 4 73 0,0-3 56 0,0 3 46 15,0 0 47-15,0 3 43 0,0 0 49 0,0 0 45 0,0 0 39 0,0 0 32 16,0 3 28-16,6 0 24 0,-6 6-520 0,0-2-326 0,0 0 0 0,6 4 0 16,-6 0 0-16,0 4 0 0,6-1 0 0,-6 5 0 0,0 3 0 0,7-1 0 0,-7 2 0 15,7 6 0-15,-7 0 0 0,6 0 0 0,-6 4 0 0,7 1 0 0,-7-1 0 0,6 4 0 16,-6-5 0-16,6 1 0 0,-6 4 0 0,0-8-31 0,8 4-124 0,-8 0-12 16,0-4-6-16,6-3-6 0,-6 0-1 0,0-1-4 0,0-3-11 0,0-3-10 15,0-1-18-15,0-4-18 0,0 1-26 0,0-4-26 0,0-4-15 0,0 1-12 16,0-1-25-16,0-3-26 0,0-4-5 0,0 0 1 0,0 0-5 0,0-4-2 0,0 0-15 15,0-3-13-15,0 0 31 0,6-1 36 0,-6-2 44 0,0-2 44 0,0-2 33 16,6-1 35-16,-6 0 43 0,8 1 40 0,-8-1 31 0,6-3 45 0</inkml:trace>
  <inkml:trace contextRef="#ctx0" brushRef="#br0" timeOffset="-188688.46">4012 8444 0 0,'0'-15'39'15,"0"5"131"-15,0-2 56 0,0 5 44 0,0 0 41 0,-6-1 37 0,6 5 37 16,-7-1 29-16,7 0 28 0,-6 4 22 0,0 4 19 0,-2 0 17 0,2-1 16 0,-6 5-158 16,4-1-194-16,-4 4-33 0,5-3-10 0,-6 2-13 0,0 1-11 0,7 3-7 15,-8-2-10-15,2 3 2 0,-1-1 6 0,-1 1 9 0,8 0 8 0,-6-1 11 0,-2 4 10 16,8-3 6-16,-8 0 8 0,8-1-1 0,-1 5 0 0,1-8-6 0,0 3-8 15,-1 1-5-15,0-4-6 0,7 0-8 0,0 0-11 0,-6 0-4 0,6-4-5 16,0 4-5-16,0-3-5 0,6-1-1 0,-6 1-1 0,0-5 2 0,7 5-18 16,0-4-58-16,-1-1 0 0,-6 1 0 0,6-1 0 0,7-3 0 0,-6 4 0 15,0-4 0-15,5 3 0 0,-4-3 0 0,4 0 0 0,1 0 0 0,0-3 0 0,0 3 0 16,-7-4 0-16,14 4 0 0,-7-3 0 0,0-1 0 0,0 1 0 0,1-1 0 0,-2-1 0 16,8-1 0-16,-7 3 0 0,0-6 0 0,0 2-155 0,0 0-64 0,0 3-33 15,0-3-15-15,0-1-12 0,-6 5-10 0,5-5-6 0,-4 1 1 0,-2 0 2 16,6 3 0-16,-12-3 1 0,7 3 4 0,0 1 3 0,-1-1-50 0,-6 0-58 0,0 0-1 15,0 4 3-15,0 0-14 0,0 0-12 0,0 0 29 0,0 0 34 0,-6 4 32 16,-1 0 29-16,0 0 28 0,1-1 27 0,0 4 31 0,0-3 33 0,-8 3 68 0,8 1 77 16</inkml:trace>
  <inkml:trace contextRef="#ctx0" brushRef="#br0" timeOffset="-188490.11">3928 8785 0 0,'-7'7'73'0,"-6"0"149"0,1 1 70 0,4-1 72 0,-4-3 75 0,5 3 59 16,1 0 55-16,-8 1 44 0,8-5 41 0,0 5 35 0,0-5 34 0,-2 4 34 15,8-3 34-15,-6 3-187 0,0-3-234 0,6 3-44 0,-7-2-20 0,7-1-213 0,0-2-77 16,0 6 0-16,0-4 0 0,0 0 0 0,0 3 0 0,7-4 0 0,-7 1 0 15,6-1 0-15,0 1 0 0,2 4 0 0,-2-5 0 0,0 0 0 0,0 5 0 16,1-4 0-16,6 0 0 0,-6-1 0 0,5 1 0 0,2-1 0 0,-8 1 0 16,7 0 0-16,0-4 0 0,0 3 0 0,1-3 0 0,-2 5 0 0,2-5 0 0,-2 0 0 15,1 3 0-15,1-3 0 0,-2-3 0 0,2 3-230 0,-2 0-171 0,2-5-28 16,-1 5-26-16,-1-3-69 0,-4 3-71 0,4-4-50 0,-6 0-41 0,8-3 34 0,-1 4 38 16,-7-1 48-16,0-3 46 0,8-1 69 0,-8 5 65 0,0-5 58 0,2 1 55 15,-2 0 54-15,0 0 58 0</inkml:trace>
  <inkml:trace contextRef="#ctx0" brushRef="#br0" timeOffset="-187958.31">4227 8854 0 0,'0'-7'54'0,"0"3"140"15,0-3 57-15,-6 3 49 0,6-3 45 0,0 0 43 0,-7-1 44 0,7 5 53 0,-6-9 56 16,6 5 43-16,-6 0 39 0,6 0 39 0,0 3 35 0,-8-3-165 0,8 4-207 16,-6-6-42-16,6 6-20 0,-6 0-22 0,6 0-23 0,-6-2-25 0,6 1-23 15,-8 4-37-15,2 4-37 0,6 1-22 0,-6-2-22 0,-1 0-19 0,1 5-18 16,-1 3-18-16,0-1-20 0,-5 1-3 0,6 4-3 0,-8 0-3 0,8-1-4 16,-7 5-5-16,-1-1-6 0,2 1-6 0,-2 3-6 0,2-5-1 0,-2 6 1 0,1-2 4 15,1-2 2-15,-8 3 3 0,6-4 0 0,2 4 3 0,-8-3 4 0,7-5 0 0,1 1 6 16,-8-1 3-16,7 1 1 0,-1-4 4 0,2-4 5 0,-2 4-7 0,2-7-7 15,-2 3-7-15,1-4-8 0,7-3 2 0,-7 0 0 0,6 0-2 0,1-3-4 16,0-1-2-16,-1-3-2 0,0 4-2 0,7-5-3 0,-6 1-3 0,6 0-2 16,0-4 2-16,0 0 8 0,0 0 4 0,6 0 6 0,-6-1-1 0,7-2-1 15,0 3 2-15,-1-3-1 0,7-2-6 0,-6 2-6 0,5-1-8 0,1-3-7 16,-6 4-8-16,12-5-12 0,-5 1-17 0,-2 0-21 0,8 0-17 0,-7-1-20 0,7-3-2 0,-8 4-4 16,8-4-16-16,-1 0-18 0,1 0-29 0,0 1-29 0,6-2 9 15,-7 1 13-15,1 0 35 0,0 0 36 0,-1 4 56 0,7-4 58 0,-6-1 31 0,-1 5 28 16,1 0 33-16,0 0 35 0,-1-1 51 0,-6 5 55 0,6-1 77 0,-5 4 82 15,-2-3 45-15,2 2 40 0,-1 5 6 0,-7 0-4 0,0-1-22 0,1 1-29 16,0 4-5-16,-1-1 1 0,-6 0-26 0,6 4-28 0,-6 0-30 0,0 0-29 16,-6 0-43-16,6 4-42 0,0 0-71 0,-6-1-90 0,6 1 0 0,-7-1 0 0,7 5 0 15,-7-5 0-15,1 4 0 0,0 0 0 0,6-3 0 0,-7 4 0 0,7 0 0 0,-6-5 0 16,6 4 0-16,-7 1 0 0,7-5 0 0,0 5 0 0,0-5-46 0,0 5-19 16,0-5 5-16,7 1 2 0,-7 0 8 0,6-1 5 0,-6 5 5 0,7-8 6 15,-1 3 0-15,0 1 0 0,1 0 0 0,-7-1-6 0,13-3-5 0,-7 4-6 16,1-1-6-16,0-3-7 0,-1 0-11 0,7 0-16 0,-7 0-12 0,8 0-13 0,-2 0-9 15,-4-3-6-15,4-1-2 0,-5 4 0 0,6-3 4 0,0-1 0 0,-1 0 7 16,2 1 10-16,-1-1 12 0,0 0 17 0,-6 1 42 0,5-1 47 0,2 0 44 16,-8 4 43-16,7 0 25 0,-6 0 23 0,6 0 21 0,-7 4 18 0,0 0 20 0,1-1 21 15,-7 5 20-15,7-1 19 0,-7 0 9 0,0 4 10 0,6 0-119 0,-12 4-160 16,6-1 0-16,-7 1 0 0,7 4 0 0,-7-1 0 0,1 0 0 0,0 0 0 16,-1 4 0-16,-6 0 0 0,6 1 0 0,-5-2 0 0,-2 1 0 0,2 0 0 15,-2 0 0-15,1-4 0 0,-7 4 0 0,8 1-1 0,-8-5-444 0,7 0-69 0,-7 1-151 0,8-1-157 16,-8-4 17-16,1 1 41 0,-1-4 57 0,7 4 60 0,-6-7 53 0,-1 2 53 15,1-6 70-15,5 3 69 0,-5-7 72 0,6 0 72 0,-6 0 82 0,5-3 127 16</inkml:trace>
  <inkml:trace contextRef="#ctx0" brushRef="#br0" timeOffset="-187756.02">4194 8751 0 0,'8'-6'199'0,"4"-2"179"0,-5 4 84 0,-1 1 79 0,1 3 75 16,0-4 58-16,5 4 54 0,-6 4 46 0,2-4 36 0,-2 3 37 0,0 1 28 15,1 4 29-15,6-5-521 0,-6 5-383 0,5-1 0 0,-5 4 0 0,6-4 0 0,-7 4 0 16,8 0 0-16,-1 0 0 0,6 4 0 0,-6-4 0 0,1 0 0 0,-2 3 0 15,8 1 0-15,-7-3 0 0,7 2 0 0,-1 0 0 0,-6 1 0 0,6 0 0 0,1-4 0 16,-7 3 0-16,7 1 0 0,-1-4 0 0,0 3 0 0,-5-3 0 0,5 1 0 16,1-1 0-16,0 0 0 0,-8 0 0 0,8-5 0 0,-7 2 0 0,0-1-237 15,0 1-444-15,0-5-174 0,0 1 5 0,0-4 29 0,0 4 41 0,-6-4 47 16,-1 0 61-16,0-4 65 0,1 4 66 0,-7-4 67 0,7 1 92 0,-7-5 90 0,0 1 92 16,0-1 134-16</inkml:trace>
  <inkml:trace contextRef="#ctx0" brushRef="#br0" timeOffset="-187101.84">5295 8092 0 0,'0'-3'183'0,"0"-1"176"0,0 4 81 0,0 0 67 16,0 0 64-16,0 0 52 0,0 0 53 0,0 0 41 0,0 0 38 15,-6 0 32-15,6 0 30 0,0 4 26 0,0-1 24 0,-6 1-821 0,6 0-46 0,0-1 0 16,0 5 0-16,0-1 0 0,0 4 0 0,-8 0 0 0,8 0 0 0,0 0 0 0,-6 3 0 16,6 5 0-16,0-5 0 0,-6 9 0 0,6-5 0 0,-6 4-265 0,6 0-28 15,-7 0-7-15,7 0-7 0,-7-1 4 0,7 2 4 0,-6-5 10 0,6 4 11 16,-7-4 17-16,7-4 18 0,0 2 30 0,0-2 27 0,0 1 52 0,0-8 57 0,0 4 40 15,0-7 39-15,0 0 30 0,7-1 31 0,-7-3 36 0,6-3 36 0,-6-1 38 0,7-3 34 16,0-1 11-16,-1 1 9 0,0-4-1 0,0 4 1 0,8-4-11 0,-8-1-12 16,7 1-17-16,1-3-15 0,-2 3-26 0,2 0-20 0,-2-4-29 0,8 4-25 15,-7 0-20-15,7 0-19 0,0 1-13 0,-1-5-13 0,-6 3-25 0,6 2-25 16,1-2-50-16,-1 2-56 0,1 3-38 0,-7-5-31 0,6 1-47 0,-5 4-42 16,5 0-52-16,-6 0-53 0,0 3-114 0,-7-3-116 0,8 2 6 0,-8 2 26 15,1 0 39-15,-7 3 43 0,0 0 63 0,0 0 64 0,0 3 50 0,0 5 49 0,-7-1 58 16,1 0 57-16,0 0 67 0,-8 4 107 0</inkml:trace>
  <inkml:trace contextRef="#ctx0" brushRef="#br0" timeOffset="-186641.04">5198 8561 0 0,'-6'11'95'0,"-2"0"144"0,2-4 50 0,6 4 43 0,-6 1 39 0,-1-1 48 0,7-4 48 16,-6 4 44-16,-1-4 42 0,7 4 28 0,0-4 27 0,-7 4 23 0,7-3 18 15,0-1-209-15,0-3-258 0,-6 3-23 0,6-3 7 0,0 3-6 0,6-3-10 0,-6-1-23 16,0 1-27-16,7 0-20 0,-7-1-18 0,0 1-5 0,7-4-2 0,-1 5 1 15,1-5 4-15,-1 3-3 0,0-3 1 0,2 0 1 0,-2 3 1 0,0-3-2 16,8 0-2-16,-8 0-6 0,7 0-2 0,-7 0-4 0,8 0-4 0,-8 0-1 0,6 0-16 16,2-3-23-16,-1 3 0 0,0 0 0 0,0 0 0 0,0-3 0 0,0 3 0 15,0-5 0-15,-6 5 0 0,6-4 0 0,-1 4 0 0,2 0-25 0,-2-3-26 16,-4 3-7-16,4-4-7 0,-5 4-1 0,6-4-2 0,-6 4 3 0,-1-3 2 16,0 3-2-16,-6 0-3 0,6 0-12 0,-6 0-12 0,0 3-18 0,0-3-19 0,0 8-3 15,-6-5 0-15,0 6 7 0,0-3 9 0,-1 2-1 0,0 3-1 0,-6-1-4 0,1 1-3 16,-2 4 4-16,1 0 6 0,0-1 24 0,0 1 23 0,-7 3 43 0,8 0 44 15,-8 1 38-15,7-1 33 0,-7 1 17 0,8-1 15 0,-2 0 16 0,-5 0 16 16,6 1 12-16,0-5 11 0,7 5 4 0,-8-4 4 0,8-4-6 0,0 0-5 16,-2-1-11-16,2 1-14 0,0-3-10 0,-1-1-11 0,7-3-44 0,0 3-84 15,0-3 0-15,0-4 0 0,0 4 0 0,7-4 0 0,-1 3 0 0,0-3 0 16,2 0 0-16,-2-3 0 0,6 3 0 0,-4 0 0 0,4-4 0 0,1 4 0 0,7-4 0 16,0 4 0-16,-8-4 0 0,15 1 0 0,-8-1 0 0,0-3 0 0,8 3 0 0,-1 0 0 15,-6-3 0-15,5 3 0 0,1-3 0 0,0-1 0 0,1 5 0 0,-1 0 0 16,0-5 0-16,-7 5 0 0,7-1 0 0,-6 0 0 0,-1 1 0 0,1-1 0 15,0 1 0-15,-1 3 0 0,-6-4 0 0,0 4 0 0,-1 0 0 0,2 4 0 0,-1-4 0 16,-6 3 0-16,-1-3 0 0,0 4 0 0,1-1 0 0,-1 1 0 0,-6 0 0 0,0 3 0 16,0-3 0-16,0-1-222 0,0 0-446 0,0 5-183 0,-6-4 3 0,6 3 29 15,-7-3 45-15,7-1 47 0,-6 1 60 0,0 0 64 0,6-4 59 0,-7 0 63 16,7 0 87-16,-7 0 89 0,7-4 92 0,0-3 138 0</inkml:trace>
  <inkml:trace contextRef="#ctx0" brushRef="#br0" timeOffset="-186456.24">6129 8199 0 0,'6'-7'243'0,"-6"-1"192"0,8 4 97 16,-8 0 69-16,6 4 57 0,-6-2 44 0,0 2 32 0,0 0 25 0,0 0 15 0,0 0 2 16,0 0-1-16,0 0-12 0,0 0-324 0,0 0-439 0,0 2 0 0,-6-2 0 0,6 4-331 15,-8-4-299-15,8 4-193 0,-6 0-3 0,6 3 22 0,0-3 42 0,-6-1 44 16,6 4 54-16,-7-3 56 0,7 4 60 0,0-5 64 0,-6 5 88 0,6-1 91 15,0-3 92-15,0-1 134 0</inkml:trace>
  <inkml:trace contextRef="#ctx0" brushRef="#br0" timeOffset="-186308.32">6357 8176 0 0,'13'0'246'0,"-7"0"192"0,8-2 97 0,-8 2 74 0,1 2 65 0,-1-2 48 0,0 0 45 15,-6 4 34-15,0 0 34 0,8 4 27 0,-16-5 27 0,8 4-76 0,0 4-813 16,-6 0 0-16,0 0 0 0,-7 0 0 0,6 4 0 0,-6-1 0 0,7 1 0 0,-8-1 0 15,2 2 0-15,-2 2-620 0,1-3-244 0,1-1-2 0,-2 1 28 0,-5-1 34 16,6 1 44-16,0 0 53 0,-7-1 58 0,8-3 73 0,-2 1 77 0,1-1 91 0,0-4 92 16,0 0 102-16,1 0 144 0</inkml:trace>
  <inkml:trace contextRef="#ctx0" brushRef="#br0" timeOffset="-154658.65">398 10792 0 0,'0'-3'203'0,"-7"3"172"0,7-4 67 0,-6 4 54 0,6 0 44 15,0 0 49-15,0 0 50 0,0 0 48 0,0 0 50 0,0 0 36 0,0 0 37 16,0 0 33-16,6 0 30 0,-6 0-689 0,7 0-184 0,-1 0 0 0,0 0 0 0,2 0 0 16,-2 0 0-16,0 0 0 0,8 0 0 0,-8 0 0 0,7 0 0 0,0 0 0 0,0 0 0 15,0 0 0-15,6 0 0 0,1 0 0 0,-1 0 0 0,1 0 0 0,0-4 0 16,-1 4 0-16,1 0 0 0,0-3 0 0,-1 3 0 0,1-4 0 0,-1 4 0 15,0-4 0-15,1 1 0 0,-1-1 0 0,-5 1 0 0,5-2 0 0,-6 2-270 0,0 3-134 16,1-8-48-16,-2 5-98 0,-6 3-98 0,8-4-45 0,-8 0-30 0,1 1 38 0,-1 3 45 16,-6-4 45-16,7 1 44 0,-7-1 64 0,0 0 64 0,0 4 65 0,0-3 64 15,0-1 66-15,-7 0 72 0</inkml:trace>
  <inkml:trace contextRef="#ctx0" brushRef="#br0" timeOffset="-154242.7">691 10470 0 0,'0'-8'185'16,"0"-3"173"-16,7 4 76 0,-7-4 59 0,6 4 49 0,-6 0 45 0,0-1 45 16,6 1 41-16,-6 0 44 0,0 3 41 0,7 0 43 0,-7 1 34 0,7 3 33 15,-7 0-560-15,0 0-308 0,6 3 0 0,-6 5 0 0,6-1 0 0,-6 4 0 16,7 3 0-16,-7 1 0 0,6 7 0 0,-6 0 0 0,7 0 0 0,-7 7 0 0,0 5 0 0,7-2 0 16,-7 5 0-16,0 3 0 0,6 4 0 0,-6 0 0 0,0 0 0 15,0 4 0-15,0-4 0 0,0 4 0 0,0-1 0 0,-6 0 0 0,6-2 0 0,0-1 0 16,-7-1 0-16,7-6 0 0,-7 4 0 0,7-5 0 0,-6-4 0 0,6-1 0 15,-7-2 0-15,7-4 0 0,-6-3 0 0,6-3 0 0,-6-1 0 0,6-3 0 0,-7-1 0 16,7-3 0-16,-7-3 0 0,7-1 0 0,0-3 0 0,-6-1 0 0,6-3-338 0,0-3-29 16,-6-1-16-16,-1-7-19 0,7 4-4 0,-7-8 1 0,7 1 8 0,-6-5 11 15,-1 1 21-15,7-8 24 0,-6 4 47 0,0-3 52 0,6-5 43 0,-7 4 42 16,0-7 27-16,7 8 25 0,-6-4 30 0,0 0 33 0,6 2 40 0,-8 2 41 16,2-1 34-16,6 8 37 0,-6-4 27 0,-1 8 26 0,1-2 18 0,-1 5 18 0,7 4 26 15,-7 0 25-15,1 0 21 0,0 7 17 0,-8-4 10 0,8 8 8 16,0-1-14-16,-1 1-16 0,0-1-17 0,1 5-16 0,-1 0-9 0,1-2-8 0,0 6-10 15,-1-5-11-15,0 4-23 0,7 0-23 0,-6 4-25 0,0-4-64 0,6 3-70 0,0-2 0 16,-7 2 0-16,7-3 0 0,0 3 0 0,0-2 0 0,0-1 0 0,0 0 0 16,0-4 0-16,7 3 0 0,-1-2 0 0,-6 0 0 0,6-1 0 0,1-3 0 15,0-1 0-15,-1 1-166 0,7-8-67 0,-7 4-42 0,8-3-48 0,-2-5-50 16,2 1-94-16,-2 0-97 0,2-4-67 0,5-4-59 0,1 1 24 0,-7-2 36 0,6-2 39 16,1-3 42-16,-1-2 64 0,1 1 62 0,-1 0 62 0,1 1 58 0,-6-6 67 15,4 6 68-15</inkml:trace>
  <inkml:trace contextRef="#ctx0" brushRef="#br0" timeOffset="-153991.96">1016 10833 0 0,'7'0'105'0,"0"0"153"0,-1 3 59 0,1-3 56 16,-1 0 54-16,-6 4 50 0,6-4 52 0,-6 0 40 0,7 0 35 0,-7 0 29 16,0 0 27-16,7 0 22 0,-7-4 21 0,6 4-229 0,-6-3-278 0,6-1-41 15,-6 0-7-15,7 1-25 0,-7-1-29 0,7 0-28 0,-1-3-28 0,1 3-15 16,-1 1-14-16,1-5-7 0,0 5-7 0,-1-1 0 0,0-3-3 0,8 3 7 0,-8 0 5 16,0 1 14-16,1-1 12 0,6 4 20 0,-6-3 21 0,-1 3 19 0,0 0 16 15,0 3 17-15,-6 1-70 0,8-1-53 0,-2 1 0 0,-6 3 0 0,6 1 0 16,-6-1 0-16,0 4 0 0,-6 0 0 0,6 4 0 0,-6-1 0 0,6 1 0 0,-8 3 0 15,2 1 0-15,-6-1 0 0,5 4 0 0,-6 0 0 0,0 0 0 0,-1 0 0 0,2-1 0 16,-1 1 0-16,0 1 0 0,0 2 0 0,-7-6 0 0,7 3 0 16,-6-1 0-16,6-3 0 0,-1-2 0 0,-6 2 0 0,8-3 0 0,-1-4-215 0,0 0-272 15,0-4-161-15,-1 0-166 0,2-3 10 0,6-4 31 0,-1 0 50 0,0-4 52 16,1-3 54-16,-1 0 53 0,7-4 59 0,-6 0 59 0,6-4 81 0,0 1 84 0,0-2 80 16,0-2 124-16</inkml:trace>
  <inkml:trace contextRef="#ctx0" brushRef="#br0" timeOffset="-153859.43">925 11019 0 0,'6'-11'119'0,"2"0"172"0,-2 5 88 16,0-2 72-16,1 0 65 0,-1 5 61 0,1-1 57 0,0 4 51 0,-1-4 46 15,0 4 45-15,0 0 39 0,2 0 38 0,-2 4 34 0,0-4-410 0,1 4-477 16,0-1 0-16,-1 1 0 0,1 3 0 0,-1-2 0 0,0 1 0 0,8 2 0 0,-8-1 0 16,7 4 0-16,-6-4 0 0,6 5 0 0,0-1 0 0,0 0 0 0,-1-1 0 15,2 1 0-15,-1 0 0 0,0 0 0 0,0 0 0 0,-1-3 0 0,8 3-203 0,-6-4-301 16,-1 0-164-16,-1 0-167 0,2-3 10 0,-2 0 39 0,2-4 52 0,-1 3 58 16,-1-6 57-16,-5 3 61 0,6-4 63 0,-7 0 66 0,2 1 82 0,-2-5 80 15,0 2 81-15,1-2 127 0</inkml:trace>
  <inkml:trace contextRef="#ctx0" brushRef="#br0" timeOffset="-153691.98">1388 10921 0 0,'0'-7'121'16,"0"-5"165"-16,6 6 77 0,-6-3 69 0,0 2 66 0,7 0 53 0,-7 3 49 16,6 0 43-16,-6 1 36 0,7-1 35 0,-1 0 31 0,0 1 33 0,2 3 33 15,-2-4-241-15,0 0-295 0,1 4-150 0,0-3-125 0,5 3 0 0,-5-4 0 0,6 1 0 16,0 3 0-16,0-4 0 0,0 0 0 0,0 1 0 0,0-1 0 0,0 0 0 16,7 1 0-16,-7-1 0 0,6-3 0 0,-6 3 0 0,1-3 0 0,5-1 0 0,-6 1 0 15,6 0-112-15,-5 3-86 0,-2-4-26 0,2 2-22 0,-2-2-9 0,1 0-5 16,-6 5-7-16,6-4-9 0,-7 3-17 0,2-3-19 0,-2 3-83 0,0 0-90 15,-6 4-63-15,6-3-53 0,-6 3 36 0,0 0 50 0,0 0 46 0,0 0 45 0,0 0 40 16,-6 0 37-16,0-4 40 0,0 4 40 0,-2-4 47 0,2 4 55 0</inkml:trace>
  <inkml:trace contextRef="#ctx0" brushRef="#br0" timeOffset="-153358.53">1649 10513 0 0,'0'-3'217'0,"-8"3"189"0,8-3 96 0,-6 3 69 0,6 0 60 0,0 0 50 0,-6 3 47 16,6-3 43-16,0 3 44 0,0-3 31 0,-7 5 34 0,7-2 25 0,0 5-667 15,0-1-238-15,0 0 0 0,0 0 0 0,0 4 0 0,7 4 0 0,-7 0 0 0,6-1 0 16,-6 9 0-16,0-5 0 0,6 7 0 0,-6 1 0 0,8 7 0 0,-8-3 0 16,0 2 0-16,6 5 0 0,-6 3 0 0,0 1 0 0,0-2 0 0,0 6 0 0,0-5 0 15,0 4 0-15,0 0 0 0,0 3 0 0,-6-2 0 0,6-5 0 0,0 4 0 16,-8-4 0-16,2 0 0 0,6-3 0 0,-6 0 0 0,-1-4 0 0,7-4 0 16,-6 0 0-16,-1-3 0 0,1-1 0 0,-1-5 0 0,7-2 0 0,-6-1 0 0,0-5 0 15,-2-1 0-15,2-1 0 0,0-6 0 0,-1 0 0 0,-6-4-48 0,6-4-507 0,-5 0-72 16,5-6-105-16,-6-5-100 0,0 0 22 0,0-7 41 0,6 0 57 0,-5-4 62 15,-2-3 68-15,2 0 65 0,-2-4 89 0,1 0 86 0,7 0 74 0,-1 0 71 16,1 4 151-16,-1-1 138 0,1 1 114 0,6 3 145 0,-6 1 79 0,6 3 63 0,0 4 63 16,0 3 58-16,0 0 54 0,0 4 51 0,6 4 43 0,-6-1 39 0,0 5 36 15,6 0 34-15,-6 3-220 0,7 0-587 0,-7 0-64 0,6 0 0 0,-6 3 0 0,7-3 0 16,-1 3 0-16,1 5 0 0,-1-5 0 0,0 1 0 0,2 3 0 0,-2-3 0 16,7 3-289-16,-6 1-558 0,-1 0-9 0,7-1 19 0,-7 0 29 0,8 0 32 15,-2 1 41-15,2-5 46 0,-2 0 69 0,1 2 75 0,1-5 84 0,-2 0 88 16,-4 0 117-16,4-5 157 0</inkml:trace>
  <inkml:trace contextRef="#ctx0" brushRef="#br0" timeOffset="-152891.89">2293 10657 0 0,'0'-11'194'0,"0"0"183"0,0 4 89 0,0-4 72 0,0-1 66 0,0 1 50 0,0 4 47 15,0-4 35-15,0 4 30 0,0-1 27 0,0 5 26 0,0-5 31 0,0 5-157 16,0-1-693-16,-7 0 0 0,7 4 0 0,0 0 0 0,0 4 0 0,0 3 0 16,0 1 0-16,0 3 0 0,0 3 0 0,0 1 0 0,0 7 0 0,0 0 0 15,-6 4 0-15,6-1 0 0,0 8 0 0,0 1 0 0,0 6 0 0,0 0 0 0,0 0 0 16,-6 4 0-16,6 0 0 0,0 4 0 0,-7 0 0 0,7-5 0 0,-6 5 0 0,6-4 0 15,-7 0 0-15,7-4 0 0,-7 0 0 0,7-3 0 0,-6 0 0 0,0-8 0 16,6 4 0-16,-8-7 0 0,8-4 0 0,-6-4 0 0,0 0 0 0,6-3-150 16,-6-4-282-16,-1-4-63 0,7 0-140 0,-7-3-140 0,1-4 10 0,-1-4 32 0,1 1 41 15,0-5 39-15,-2-2 50 0,2-5 51 0,0 0 67 0,0-3 71 0,-8-4 79 16,8 0 81-16,-1-4 82 0,-6 1 126 0</inkml:trace>
  <inkml:trace contextRef="#ctx0" brushRef="#br0" timeOffset="-152775.79">2059 11074 0 0,'0'-14'103'0,"0"-4"149"0,0 2 54 16,6 6 41-16,-6-1 34 0,6 0 41 0,-6 3 41 0,0 1 35 0,8 0 33 0,-8-1 19 15,0 5 16-15,6-1 8 0,-6 1 9 0,0-2-243 0,0 5-288 0,0-3-58 16,0 3-25-16,0-3-54 0,6-1-54 0,-6 4-94 0,0-4-99 0,6 4-116 0,-6-4-113 16,7 4 4-16,-7-3 20 0,7 3 28 0,-7 0 29 0,6 0 38 0,1 0 41 15,-7 3 44-15,6-3 47 0,-6 4 60 0,6 0 65 0,-6 0 81 0,8 2 103 16</inkml:trace>
  <inkml:trace contextRef="#ctx0" brushRef="#br0" timeOffset="-152642.29">2085 11196 0 0,'-6'14'196'0,"6"-3"173"0,-8 4 73 0,8-4 58 0,0 0 50 0,-6-1 50 0,6-2 49 15,0-1 41-15,-6 1 36 0,6-5 26 0,0 4 21 0,0-3 16 0,0 0 12 16,0-4-447-16,0 0-354 0,0 3 0 0,0-3 0 0,0-3 0 0,6 3 0 0,-6-4 0 16,6 0-44-16,2 1-217 0,-2-4-67 0,0-1-91 0,7 1-91 0,-6-4-113 15,6 0-108-15,-1-4 10 0,2 1 29 0,6-5 35 0,-8 5 38 0,1-5 48 0,7 1 48 16,0-4 74-16,-8 4 75 0,2-4 74 0,5 3 74 0,-6 1 93 0,0-1 123 16</inkml:trace>
  <inkml:trace contextRef="#ctx0" brushRef="#br0" timeOffset="-152474.7">2436 10939 0 0,'0'7'186'0,"6"-4"173"0,-6 5 77 0,0-4 65 0,8-1 57 16,-8 5 58-16,0-5 56 0,0 1 44 0,6 0 42 0,-6-4 36 0,0 3 34 16,6-3 29-16,-6 5 28 0,7-5-860 0,0 0-25 0,-1 0 0 0,0 0 0 15,1 0 0-15,6 0 0 0,-6-5 0 0,5 5 0 0,2-3 0 0,-1-5 0 16,-1 5 0-16,8-5 0 0,-6 5 0 0,5-4 0 0,0-4 0 0,-6 3-150 0,7-3-304 16,-1 1-67-16,-6-2-143 0,0-3-143 0,7 4 18 0,-7 0 38 0,0 0 55 15,0 0 54-15,-7 1 54 0,8 2 55 0,-8-3 72 0,-6 4 75 0,6 0 74 0,-6 3 72 16,0-3 79-16,0 3 125 0</inkml:trace>
  <inkml:trace contextRef="#ctx0" brushRef="#br0" timeOffset="-152290.81">2703 10617 1 0,'0'-9'232'15,"0"9"139"-15,0 0 83 0,0 0 78 0,0 0 79 0,0 0 62 0,-6 9 60 16,6-6 36-16,0 5 28 0,0 3 31 0,-7 0 30 0,7 3 26 0,0 4-436 16,-6 1-448-16,-1 3 0 0,1-1 0 0,6 9 0 0,-6-1 0 0,-2 1 0 15,2 2 0-15,0 2 0 0,-7 2 0 0,6 4 0 0,-6 1 0 0,7-1 0 0,-8 0 0 16,2 1 0-16,5-2 0 0,-6-1 0 0,0 2 0 0,0-3 0 0,0-5 0 0,0 2 0 15,6-5 0-15,-6 0 0 0,1-3 0 0,5-5-377 0,-6 2-293 0,7-9-178 16,-2 1 7-16,-4-4 30 0,12-4 45 0,-7-3 50 0,1 0 63 0,-1-8 64 16,7 0 64-16,0-3 62 0,-6 0 89 0,6-8 88 0,6 1 84 0,-6-2 132 15</inkml:trace>
  <inkml:trace contextRef="#ctx0" brushRef="#br0" timeOffset="-152142.33">2488 11279 0 0,'13'-18'136'0,"1"0"175"0,-2 3 89 0,2 1 73 0,5 3 69 16,-6 0 68-16,0 4 66 0,1 2 52 0,-2 1 49 0,1 1 39 0,0 6 37 15,-6-3 30-15,5 4 29 0,2 4-838 0,-1 0-74 0,-7-1 0 0,7 4 0 16,0 0 0-16,1 3 0 0,-8 1 0 0,7-1 0 0,0 1 0 0,0 3 0 0,0 1 0 15,0-1 0-15,1 1 0 0,-8-1 0 0,6 0 0 0,2 4 0 0,-1-4 0 0,-7 1 0 16,8 2 0-16,-2-2 0 0,-6-4 0 0,1 3 0 0,0-3 0 0,-1-4-45 16,1 3-625-16,-1-3-179 0,-6-4-7 0,7 1 18 0,-7-1 42 0,0-7 42 15,0 0 60-15,0 0 66 0,0-4 67 0,0-3 71 0,0-4 92 0,-7 0 93 16,7-7 88-16,-6 0 127 0</inkml:trace>
  <inkml:trace contextRef="#ctx0" brushRef="#br0" timeOffset="-152023.75">2788 10712 0 0,'7'-22'221'0,"-7"7"175"16,0 0 76-16,6 5 53 0,-6 2 43 0,6 1 38 0,-6 0 29 0,0 3 13 16,8 0 5-16,-8 4-35 0,6 0-46 0,-6 4-55 0,0 0-59 0,6-1-468 0,-6 1-519 15,6 3-121-15,-6-3-59 0,7 3 11 0,0 0 24 0,-7 1 28 0,6-1 33 16,1 0 48-16,-1 1 54 0,0-1 80 0,2 0 79 0,-2 1 85 0,6-5 83 0</inkml:trace>
  <inkml:trace contextRef="#ctx0" brushRef="#br0" timeOffset="-151471.08">3140 10708 0 0,'0'-4'186'16,"6"4"167"-16,-6 0 68 0,6-3 49 0,2 3 39 0,-8 0 41 0,6 0 37 0,-6 3 33 15,0-3 29-15,6 0 25 0,-6 4 20 0,0 0 18 0,6-4 17 0,-6 3-309 0,0 1-370 16,8 0-66-16,-8-1-27 0,0 1-47 0,6-1-50 0,-6 5-53 0,6-5-54 16,1 2-48-16,-1-2-42 0,-6 5-155 0,7-5-162 0,0 1-10 0,-1-1 16 15,0 1 30-15,8 0 34 0,-8-4 47 0,0 0 50 0,8 0 63 0,-1 0 63 16,-1 0 59-16,-5-4 60 0,6 0 62 0,0-3 110 0</inkml:trace>
  <inkml:trace contextRef="#ctx0" brushRef="#br0" timeOffset="-151209.52">3576 10558 0 0,'0'0'141'0,"-6"0"157"0,-1 3 59 0,1 1 59 16,-8 0 54-16,8 0 45 0,-7 3 43 0,0 0 30 0,0 0 27 0,0 1 20 0,-6 2 17 16,5 2 9-16,-5 3 3 0,6-1-295 0,-6 1-352 0,-1-1-67 0,0 5-29 15,1-1-40-15,-7 0-38 0,6 0-16 0,1 5-10 0,-1-1 9 0,-6-4 12 16,6 4 19-16,1-4 18 0,5 0 23 0,-4 2 23 0,4-2 34 0,-5-4 33 15,12 1 24-15,-6-1 26 0,1-3 25 0,4 0 24 0,2-4 38 0,0 1 42 16,-1-1 6-16,7-3 3 0,0-1-4 0,0 1-2 0,0-4 1 0,7 0-2 16,-7 0 10-16,6 0 9 0,8 0 13 0,-8 0 12 0,0-4-6 0,7 4-12 0,0-3-63 15,6-1-132-15,-5 0 0 0,6-2 0 0,-1 1 0 0,1 2 0 0,6-5 0 0,-7 1 0 16,7 0 0-16,0-5 0 0,0 6 0 0,0-2 0 0,1-3 0 16,-2 1-181-16,1-2-63 0,-6 6-34 0,6-6-48 0,-7 4-46 0,7-3-67 0,-6 4-63 15,-1 0-101-15,1-4-94 0,-6 7 25 0,5-3 39 0,-6 3 45 0,-7-3 44 0,7 3 63 16,-7 4 66-16,-6-3 53 0,8 3 55 0,-8 0 59 0,0 0 62 0,0 0 77 15,0 0 105-15</inkml:trace>
  <inkml:trace contextRef="#ctx0" brushRef="#br0" timeOffset="-150291.8">3407 10423 30 0,'-6'-12'251'0,"6"9"110"0,0-5 65 0,-8 5 58 0,8 3 51 0,0 0 47 0,0 0 42 15,-6 0 16-15,6 3 9 0,0 1 21 0,-6 3 18 0,6 1 19 0,-7-1 17 16,7 4-267-16,-7 3-318 0,7 1-60 0,-6 4-20 0,6-1-30 0,-6 0-30 15,6 8-26-15,-7-4-28 0,7 3-25 0,-6 1-27 0,6 4-29 0,-7-1-30 0,7 4-19 16,0-4-12-16,0 0-11 0,0 1-5 0,0-1-1 0,7 0 2 0,-7-3 1 16,6 4-2-16,-6-9-4 0,7 5-5 0,-1-4 5 0,0 0 7 0,-6-4 19 15,14 1 20-15,-8-1 14 0,0-4 14 0,2-3 8 0,-2 0 8 0,7 0 4 0,-7 0 5 16,7-3 3-16,-6-5 0 0,5 1-9 0,2 0-11 0,-8-4-22 0,7 0-22 16,0 0-6-16,0-4-2 0,-6 0-31 0,6-3-34 0,0 3-23 0,0-3-17 15,-6-4 9-15,5 0 15 0,2 0 21 0,-8 4 23 0,8-4 38 0,-8-1 35 0,0 6 37 16,7-6 33-16,-6 1 20 0,-1 4 32 0,-6-4 32 0,7 4 91 0,-1-1 85 15,-6 1 79-15,0 0 51 0,0 3 42 0,0 0 44 0,0 1 42 0,-6-1 38 0,6 4 37 16,-7-3 37-16,1 3 33 0,-7-5 30 0,6 5 30 0,1 5-152 0,-8-5-185 16,2 3-58-16,-2 1-45 0,2-1-23 0,-1 1-21 0,-1 3-29 0,-5 1-28 15,6 0-29-15,0-2-29 0,-7 5-20 0,8 0-21 0,-8 4-9 0,7-3-14 16,-7 2-7-16,8-3-4 0,-2 3-4 0,-6 1-2 0,8 0-2 0,-1 3-4 0,6-7 0 16,-6 3-1-16,7 1 2 0,-1-3-1 0,0 2 8 0,1-3 7 0,0 0 6 15,6-4 4-15,0 4 8 0,0-3 8 0,0-1 11 0,6 0 5 0,-6-3 10 0,6 3 6 16,1-3 8-16,6-1 4 0,-7-3 2 0,1 4-2 0,6 0-6 0,0-4-7 15,0 0-13-15,0 0-14 0,1-4-29 0,-2 4-30 0,8-4-32 0,-7-3-33 16,7 3-25-16,-8-3-24 0,8 0-24 0,-7 0-28 0,7-1-18 0,-8-3-16 16,8 4-4-16,-7-4-1 0,7 4 11 0,-8 0 11 0,2-1 27 0,-1 0 33 15,0 1 39-15,-7 0 43 0,7 3 36 0,-7 0 36 0,2 1 34 0,-2 3 35 16,0 0 31-16,-6 0 30 0,0 3 18 0,0 5 16 0,0-5 8 0,0 4 9 16,-6 5 0-16,0-4-1 0,-2 2-14 0,2 5-17 0,-7 0-12 0,7-1-12 0,-7 1-10 0,0-1-11 15,-1 5-10-15,2-1-12 0,-8 1-13 0,7-1-16 0,-7 0-11 0,8 0-13 16,-8 4-9-16,7-7-8 0,-7 3-1 0,0 0-1 0,8 1-5 0,-8-4-1 15,7 3-11-15,1-3-6 0,-8-4-9 0,6 3-7 0,2-3-3 0,-1-4 0 16,-1 4 0-16,2-7 5 0,-2 3 0 0,8-3 0 0,-7 0 1 0,7-1-2 16,-1-3 3-16,0 4 2 0,1-8 5 0,0 4 8 0,-2 0 10 0,8-3 11 0,-6-1 9 0,6 0 11 15,0 1 8-15,0-5 9 0,0 5 9 0,6-5 11 0,-6 5 5 16,8-4 5-16,-2-1 3 0,0 1 4 0,1-4-2 0,0 0-1 0,-1 4-5 0,7-8-1 16,0 4-7-16,0 0-6 0,0-3-10 0,0-5-9 0,0 4-15 0,7-3-14 15,-8 0-17-15,8-1-17 0,0-2-27 0,-1 2-26 0,1-3-23 0,-1-3-22 16,1 2-14-16,6 2-11 0,-6-5-60 0,5 1-60 0,-5-2-20 0,6 2-12 15,-6-1-27-15,5 1-29 0,2-1-4 0,-1 1 0 0,-6-1 32 0,6 4 35 0,-7-4 32 16,7 4 33-16,-6-3 25 0,-1 3 26 0,1-1 104 0,0 5 98 0,-2 0 50 16,-4 0 49-16,5 3 57 0,-5 0 65 0,-2 4 63 0,-6 0 66 0,8 1 38 0,-8 2 33 15,-6 0 23-15,7 5 22 0,-1-1 13 0,-6 0 15 0,0 4-87 0,0 0-106 16,0 0-59-16,0 4-55 0,-6 0-37 0,-1-1-32 0,1 5-35 0,0 0-36 16,-2-1-15-16,-4 4-13 0,6-4 4 0,-8 8 7 0,8-4 5 0,-7 0 6 0,-1 3-5 15,2 1-6-15,-2-1-21 0,8 1-22 0,-7-4-14 0,0 4-10 0,6 0-4 16,1-5-5-16,0 2-4 0,0-1-7 0,-2-1-10 0,8-2-13 0,0-1-5 15,0 0-3-15,0 1 5 0,0-5 3 0,8 1 18 0,-2 0 18 0,0-1 8 0,0-3 8 16,1 0 3-16,6 4 0 0,-6-8-2 0,5 4-1 0,-4 0-4 0,4-3-2 16,1-1-3-16,0 0-3 0,0 1-6 0,1-5-7 0,-2 5-4 0,8-5-4 15,-7 5-2-15,0-5-1 0,6 1 1 0,-5-1 2 0,5 2 9 0,-6-2 15 0,6 1 18 16,-5 3 22-16,-2-3 25 0,8 4 31 0,-7-5 42 0,1 4 49 0,-2 4 30 16,-6-3 30-16,8 3 21 0,-8 0 20 0,7 3 15 0,-6 1 15 0,-7 4 17 15,7-1 13-15,-7 3 4 0,0 2 2 0,0-1-10 0,-7 3-13 0,0 1-195 0,1 3-103 16,-1 0 0-16,1 5 0 0,-8-1 0 0,2-1 0 0,-8 5 0 0,7 0 0 15,-7-1 0-15,2 1 0 0,-2 0 0 0,-7 3 0 0,8-4 0 0,-7 1-409 16,0-4-195-16,0 4-159 0,0-4-31 0,-7 0-8 0,7 0 36 0,0-4 42 16,1-3 58-16,-2-4 66 0,1-1 62 0,0-2 63 0,6-5 86 0,1 2 83 0,-7-10 81 15,12 2 95-15</inkml:trace>
  <inkml:trace contextRef="#ctx0" brushRef="#br0" timeOffset="-150131.74">3681 11169 0 0,'19'-14'196'15,"-6"3"191"-15,0 0 105 0,0 4 84 0,6 3 80 0,-5 0 54 0,-2 1 47 0,1 3 40 16,1 3 34-16,-2 1 33 0,-4 0 28 0,4 3 29 0,1 1-809 0,0 2-112 15,-6 5 0-15,5-5 0 0,2 6 0 0,-8 2 0 0,7-3 0 0,0 3 0 0,6 4 0 16,-5-4 0-16,-2 4 0 0,8-1 0 0,-7-1 0 0,7 2 0 0,0-1 0 16,-1 1 0-16,1 0 0 0,0-3 0 0,-2 2 0 0,2-2 0 0,-1-1 0 15,1 1-121-15,0-5-745 0,-1 5-15 0,1-5 15 0,-8-3 34 0,8 0 40 0,0 0 51 16,-7 0 53-16,0-3 74 0,-6-4 74 0,5-1 77 0,-5-3 79 0,0 0 112 16,-7-3 141-16</inkml:trace>
  <inkml:trace contextRef="#ctx0" brushRef="#br0" timeOffset="-149669.24">4644 10741 0 0,'0'-8'157'0,"0"5"144"0,7-1 33 0,-7-3 30 0,0 3 28 0,0 1 38 16,0 3 42-16,0-4 25 0,-7 4 23 0,7 0 0 0,-6 0-4 0,6 4 0 0,-6-1-2 16,6 5-270-16,-8-5-319 0,2 4-7 0,0 1 36 0,-1 0 5 0,0-2-2 15,-5 6-23-15,5-5-25 0,1 4-9 0,-1-4-5 0,0 4 10 0,-5 0 14 16,5 0 0-16,0 0-1 0,1 0-6 0,0 0-10 0,6-4-3 0,-7 4-4 16,0-3 0-16,7 4 1 0,0-6 4 0,0 2 4 0,0-1 5 0,0-3 4 0,7 3 11 15,-7-4 12-15,7 1 14 0,-7 0 13 0,6 0 13 0,0-1 11 0,1-3 2 16,0 3 0-16,5-3 1 0,-5-3 3 0,6 3-7 0,-6-3-6 0,5-1-29 0,-5 0-33 15,6-3-50-15,1 3-50 0,-8-3-12 0,7 4-8 0,0-5-27 0,-7 1-27 16,7 4-14-16,1-6-12 0,-8 6 7 0,0-1 9 0,1 0 19 0,-1 4 19 16,1 0 39-16,-7 4 37 0,0 0 41 0,0-1 38 0,0 6 69 0,0-3 73 15,-7 6 46-15,1 2 43 0,6-3 57 0,-7 4 61 0,-5-1 48 0,4 4 45 0,2-3 43 16,-7 3 40-16,0 0 49 0,7 1 53 0,-7-1 40 0,-1 1 37 0,2-5-127 16,5 5-160-16,-6-1-24 0,0-4-5 0,7 1-28 0,-1 0-35 0,-6-4-27 0,7 0-31 15,-1 0-29-15,0-4-29 0,1 1-37 0,6-1-37 0,-6 0-24 0,6-3-20 16,0 3-17-16,0-3-17 0,0-4-20 0,0 3-20 0,0-3-39 0,6 0-37 15,0 0-32-15,-6 0-30 0,7-3-47 0,0 3-46 0,5-4-59 0,-5-3-58 16,6 3-118-16,-6-3-115 0,5 0 4 0,2-1 25 0,-2 1 34 0,2-4 38 16,-1 4 53-16,0 0 56 0,0-4 54 0,-1 2 51 0,2 2 63 0,-1 4 62 0,-7-1 71 15,1 0 110-15</inkml:trace>
  <inkml:trace contextRef="#ctx0" brushRef="#br0" timeOffset="-149524.02">4709 11393 0 0,'-6'26'202'0,"0"-1"177"0,-2 1 77 15,2 0 65-15,0-4 55 0,-1 0 55 0,1-4 56 0,-1 0 41 0,1 0 41 0,-1-3 26 16,1-4 24-16,6 1 20 0,0-2-50 0,0-3-789 0,-6-3 0 0,6 0 0 0,6 0 0 15,-6-4 0-15,0 0 0 0,6-4 0 0,1-4 0 0,-1 5 0 0,1-8 0 16,-1 0 0-16,7-4 0 0,1 0 0 0,-8-3-185 0,7-4-250 0,6 0-88 16,-6-3-138-16,7-4-133 0,0-5 14 0,-8 1 36 0,8 0 51 0,-1-3 53 15,1-5 51-15,0 5 52 0,-1-4 67 0,-5 0 69 0,4 2 79 0,2 2 81 0,-7-4 90 16,1 6 126-16</inkml:trace>
  <inkml:trace contextRef="#ctx0" brushRef="#br0" timeOffset="-149359.5">5068 10781 0 0,'6'-14'195'0,"-6"-4"177"0,6 2 81 15,-6 6 60-15,0-1 51 0,7 3 50 0,-7-3 49 0,0 8 49 0,0-1 47 16,0 0 40-16,0 4 39 0,-7 4 29 0,7 0-25 0,0 3-842 0,0 0 0 15,-6 4 0-15,6 4 0 0,0-1 0 0,0 2 0 0,0 2 0 0,0 4 0 0,0 0 0 16,0 3 0-16,-6 1 0 0,6 3 0 0,0 4 0 0,0 0 0 0,0 0 0 16,0 3 0-16,0 1 0 0,0 4 0 0,0-5 0 0,0 5 0 0,0-5 0 15,0 4 0-15,0-3 0 0,6 0 0 0,-6-1 0 0,0-3 0 0,0-3 0 0,0 2-225 16,0-6-160-16,0 0-39 0,0 0-6 0,0-8-3 0,0 0-57 0,0-3-59 16,0-3-57-16,0-2-44 0,0-6 24 0,0-4 35 0,0 0 53 0,0-4 54 0,0-3 59 15,0-1 60-15,0-7 59 0,0-3 55 0,0 0 46 0,0-8 50 0</inkml:trace>
  <inkml:trace contextRef="#ctx0" brushRef="#br0" timeOffset="-149071.35">5139 10723 0 0,'6'-15'176'0,"1"4"171"0,-7 0 72 15,7 4 55-15,-1-1 44 0,-6 1 40 0,7 3 38 0,-7 1 33 0,6 3 30 0,-6-4 30 0,0 4 26 16,6-3 25-16,-6 3 21 0,8 0-294 0,-8-4-352 0,6 4-52 16,-6 0-7-16,6-4-11 0,0 4-6 0,2 0-10 0,-2-3-8 0,0 3-8 0,1-4-8 15,6 4-2-15,-6-4-6 0,5 4 1 0,-6 0-1 0,8 0 8 0,-8 0 8 16,7 0 9-16,1 4 0 0,-8 0-22 0,7-1 0 0,0 5 0 0,-7 2 0 15,8-2 0-15,-8 6 0 0,7-3 0 0,-7 8 0 0,1-1 0 0,0 1 0 0,-1 2 0 16,0 5 0-16,2-4 0 0,-8 3 0 0,6 5 0 0,0-4 0 0,-6 6 0 0,0-2 0 16,7 0 0-16,-7 2 0 0,0-2 0 0,0 2 0 0,0-2 0 0,0-1 0 15,0 0 0-15,0 1 0 0,0-2 0 0,-7 2 0 0,7-4 0 0,0 3 0 16,0-3 0-16,0-4 0 0,-6 3 0 0,6-3 0 0,0-3 0 0,0 3 0 16,0-4 0-16,-6-3 0 0,6-1 0 0,0 1 0 0,0 0 0 0,0-8-61 15,-8 4-270-15,8-4-24 0,0-3-28 0,-6 0-27 0,6-1-40 0,-6-3-37 0,6-3-93 0,0-5-97 16,-7 1 23-16,0-4 37 0,1-4 42 0,6-3 45 0,-6 0 67 15,-1-5 65-15,1 2 50 0,-1-5 47 0,-6-3 54 0,7-4 58 0,-1 0 68 0,-6 0 107 16</inkml:trace>
  <inkml:trace contextRef="#ctx0" brushRef="#br0" timeOffset="-148935.79">5230 10924 0 0,'0'-3'151'0,"0"3"160"16,0 0 64-16,0 0 48 0,0 3 42 0,0-3 44 0,0 4 41 0,0-1 36 16,0 1 35-16,7-4 28 0,-7 4 27 0,0-4 21 0,6 4 19 0,-6-1-269 0,7-3-326 15,0 0-46-15,-1 0-9 0,-6 0-23 0,6 0-22 0,0 0-58 0,2-3-60 16,-2 3-50-16,0-4-47 0,1 0-54 0,-1 0-57 0,1 1-75 0,6-1-77 0,-7 1-98 15,8-4-92-15,-8-1 10 0,0 1 28 0,1 4 37 0,0-6 40 0,-1 6 58 16,1-1 60-16,-1 0 53 0,-6 4 53 0,0 0 62 0,0 0 64 0,0 0 83 0,0 4 98 16</inkml:trace>
  <inkml:trace contextRef="#ctx0" brushRef="#br0" timeOffset="-148774.83">5315 11008 0 0,'-7'15'107'16,"1"4"155"-16,-7-5 65 0,7 1 53 0,-2-1 50 0,2-3 49 0,0 0 48 0,0 0 36 16,-1 0 34-16,7 1 26 0,-7-6 27 0,7 5 21 0,0-3 25 0,0-1-230 15,0 0-275-15,0-2-43 0,0 2-10 0,0-3-18 0,7-1-24 0,-7 1-22 16,7-1-26-16,-1-3-12 0,0 4-10 0,0 0-8 0,2-4-8 0,-2 3-13 0,0-3-9 15,1 4-16-15,6-4-16 0,-6 0-30 0,5 0-33 0,-5 4-35 0,6-4-37 16,0 0-29-16,-6 0-28 0,6-4-33 0,-7 4-36 0,7 0-9 0,-6 0-10 16,-1-4-46-16,0 4-50 0,2 0-73 0,-2-3-73 0,0 3 25 0,1 0 36 15,-7 0 48-15,0 0 46 0,0 0 44 0,-7 3 42 0,7 1 45 0,-6 0 45 0,0-1 32 16,-8 5 39-16,8-1 67 0,-8 4 93 0</inkml:trace>
  <inkml:trace contextRef="#ctx0" brushRef="#br0" timeOffset="-148570.02">4950 11562 0 0,'-26'21'139'0,"0"1"163"0,7-3 68 0,-7 3 58 0,6-7 49 0,7 3 48 15,0-4 47-15,0 2 45 0,0-6 46 0,6 1 43 0,7 0 45 0,-6-4 38 16,6 1 40-16,6 0-247 0,1-1-304 0,0-4-115 0,5 5-163 0,-5-5 0 0,13 1 0 16,-8 3 0-16,8-4 0 0,6 1 0 0,-7-4 0 0,7 4 0 0,1-4 0 15,5 4 0-15,1-4 0 0,-1 0 0 0,1-4 0 0,-1 4 0 0,8-4 0 16,-7-3 0-16,5 4 0 0,-5-5 0 0,6 5 0 0,-7-8 0 0,1 4 0 16,-1-1 0-16,2-4 0 0,-2 2 0 0,1 2 0 0,-8-3 0 0,1 0 0 0,0 4 0 15,1-4 0-15,-1 0 0 0,-6 4 0 0,-1 0 0 0,-6-1 0 0,6 1 0 16,-5 0 0-16,-8 3 0 0,7-3-277 0,-7 3-270 0,1 4-172 0,-1 0-42 0,1 0-23 15,-7 0 36-15,0 0 48 0,0 4 49 0,0 3 50 0,-7 0 46 0,1-3 47 16,-1 3 64-16,1 1 68 0,-7-1 85 0,7 0 95 0</inkml:trace>
  <inkml:trace contextRef="#ctx0" brushRef="#br0" timeOffset="-147971.78">704 12686 0 0,'0'4'175'0,"-6"-4"164"0,6 4 64 0,0-4 53 0,0 3 48 16,0 1 44-16,6 0 40 0,-6-1 35 0,6 1 28 0,-6-4 24 0,7 3 22 16,6 1 20-16,-7-4 21 0,1 4-292 0,6-4-349 0,0 0-40 0,1 0 2 15,-2 0-15-15,8 0-15 0,-7-4-21 0,7 4-24 0,-2-4-22 0,2 1-21 16,0-1-46-16,-1 1-50 0,7-5-35 0,-6 5-33 0,-1-5-46 0,1 1-46 0,0 3-35 16,-1-3-36-16,1 0-118 0,-1-4-119 0,-6 3-6 0,0 1 13 0,1 0 35 0,-2 0 41 15,2-2 59-15,-8-1 64 0,0 6 49 0,1-3 50 0,-7 0 56 0,0 0 56 16,0 3 56-16,0 0 97 0</inkml:trace>
  <inkml:trace contextRef="#ctx0" brushRef="#br0" timeOffset="-147642.64">951 12448 0 0,'-6'-7'117'0,"6"-1"162"0,0 2 73 0,-6 1 60 0,6 2 57 16,0-5 44-16,0 5 42 0,-8-1 35 0,8 1 31 0,0-1 29 0,0 0 29 16,0 4 33-16,0 0 33 0,0 0-225 0,0 0-276 0,0 4-43 0,0 0-15 0,0-1-20 15,0 4-19-15,0 4-114 0,0 0-33 0,8 0 0 0,-8 7 0 0,0-2 0 0,6 6 0 16,-6 3 0-16,0 1 0 0,6 3 0 0,-6 3 0 0,7 2 0 0,-7 3 0 15,6 3 0-15,-6-1 0 0,7 6 0 0,-7-1 0 0,0 0 0 0,7 0 0 16,-7 4 0-16,0-5 0 0,0 2 0 0,0-1 0 0,0-4 0 0,0 4 0 0,0-7 0 16,0 3 0-16,-7-8 0 0,7 6 0 0,-7-9 0 0,1 0 0 15,-1 0 0-15,7-4 0 0,-12-2 0 0,4-1 0 0,2-4 0 0,-6 1 0 0,5-5 0 0,-6-3 0 16,6 4 0-16,-6-8 0 0,0-3 0 0,1-1 0 0,-2 1 0 16,1-8 0-16,0 1-197 0,0-1-15 0,1-7 11 0,-8 0 10 0,6-4 16 0,1-3 16 15,1 4 19-15,-2-8 18 0,2-1 16 0,5 1 16 0,-6 1 16 0,6-5 19 16,1 4 36-16,0-3 35 0,-1 3 26 0,7-1 23 0,-7 5 12 0,7 0 8 0,7-1 12 15,-7 1 10-15,0 7 8 0,7-3 6 0,-1 3 2 0,-6 0 3 0,6 3-4 16,1-3-4-16,-1 4-30 0,1 3-34 0,0-3-38 0,-1 3-38 0,0-3-64 16,8 4-70-16,-8-5-49 0,0 1-46 0,7 3-50 0,1-3-44 0,-8-1-151 0,8 1-155 15,-2 0-19-15,1-5 2 0,0 5 32 0,0-3 33 0,7-5 44 0,-8 3 48 16,8-2 69-16,-7-1 70 0,7-3 60 0,-8 3 57 0,8-3 64 0,0 3 101 16</inkml:trace>
  <inkml:trace contextRef="#ctx0" brushRef="#br0" timeOffset="-147342.58">1199 12723 0 0,'12'-8'177'0,"2"1"170"0,-8 4 71 0,8-5 56 0,-8 5 45 15,1-1 48-15,-1 0 46 0,0 4 40 0,1-3 39 0,0-1 32 0,-1 4 30 16,-6-4 26-16,6 4 24 0,-6-3-293 0,7-1-355 0,0 4-154 0,-1-4-2 16,1 1 0-16,-1-1 0 0,0 0 0 0,8 1 0 0,-8-1 0 0,8-3 0 0,-8 3 0 15,7-3 0-15,0 0 0 0,0-2 0 0,-1 2 0 0,8 0-25 0,-6 0-59 16,-2-4 2-16,8 4-1 0,-7-1 1 0,0 2 13 0,0-2 17 0,0 0 13 16,0 1 15-16,0 0 13 0,1 3 13 0,-2 1 11 0,-5-2 15 0,6 2 13 0,-7 3 14 15,1 0 16-15,-1 0 14 0,0 0 12 0,2 3 11 0,-2 2-57 0,-6 2-51 16,6-4 0-16,1 8 0 0,-7-3 0 0,0 3 0 0,6 0 0 0,-6 0 0 15,0 3 0-15,7 0 0 0,-7 6 0 0,0-2 0 0,0 0 0 0,0 4 0 0,6 0 0 16,-6 0 0-16,0 3 0 0,0-2 0 0,0 2 0 0,0 4 0 0,0-3 0 16,0 0 0-16,0 3 0 0,0 0 0 0,0-3 0 0,0 3 0 0,0 0 0 0,0-3 0 15,0 3 0-15,-6-3 0 0,6 0 0 0,0-1 0 0,0 1 0 0,0-4 0 16,0 0 0-16,-7 0 0 0,7-4 0 0,0 1 0 0,-6-1 0 0,6-4 0 0,0 2 0 16,-7-2 0-16,7-3 0 0,-6 0-49 0,0-4-359 0,-2 1-52 15,2-5-90-15,0 1-90 0,-1 0-60 0,1-4-50 0,-1 0 35 0,-6-4 45 0,7-3 50 16,-8-1 53-16,2 1 63 0,5-4 67 0,-6-3 66 0,0-2 68 0,0-2 70 0,0 4 70 15</inkml:trace>
  <inkml:trace contextRef="#ctx0" brushRef="#br0" timeOffset="-147192.77">1361 12979 0 0,'-6'-3'171'0,"6"-1"169"0,0 4 69 0,0 0 54 0,0 0 47 0,0 0 42 16,0 0 39-16,6 0 37 0,-6 0 33 0,0 4 29 0,0-4 30 0,8 3 27 16,-8 1 23-16,0 3-286 0,6-3-347 0,0-4-47 0,1 4-6 0,-7-4-12 0,6 0-15 15,7 0-42-15,-6 0-15 0,-1 0 0 0,8 0-32 0,-8-4-76 0,7 0-69 16,0 1-61-16,-7-1-64 0,7-3-83 0,1 3-85 0,-2-3-124 0,2-1-120 15,-2 1 8-15,1 0 26 0,-6-1 37 0,6 1 38 0,1 0 46 0,-8 3 46 0,0-4 74 16,1 5 75-16,-7 3 72 0,0 0 71 0,0 0 86 0,0 0 121 0</inkml:trace>
  <inkml:trace contextRef="#ctx0" brushRef="#br0" timeOffset="-147043.21">1420 13173 0 0,'-13'19'198'0,"7"-4"176"16,-1-1 81-16,1 0 62 0,-1 1 55 0,1-4 53 0,0 0 49 0,6-3 47 15,-8 3 41-15,8-4 35 0,0-3 34 0,0-1 29 0,0 1-55 0,0-1-805 0,0 1 0 16,0 0 0-16,8-1 0 0,-2-3 0 0,0 0 0 0,1 5 0 0,-1-5 0 15,1 0 0-15,6 0 0 0,-1 2 0 0,-4-2 0 0,4-2 0 0,2 2 0 16,-2 0 0-16,8-5-491 0,-7 2-182 0,7-1-155 0,-8-3 1 0,8 0 27 16,-1 0 43-16,-5-1 46 0,5-2 59 0,1 2 63 0,0-3 61 0,-8 0 66 0,8-1 92 15,-7 2 93-15,7-1 96 0,-1 4 136 0</inkml:trace>
  <inkml:trace contextRef="#ctx0" brushRef="#br0" timeOffset="-146691.61">2052 12686 0 0,'7'-3'175'0,"-7"-1"168"0,6 0 73 15,0 1 57-15,2 3 50 0,-8-4 47 0,6 4 45 0,0-4 35 0,-6 4 31 16,6-3 23-16,1-1 24 0,-7 4 19 0,7 0 19 0,-7-4-294 0,6 4-353 16,1 0-57-16,-1-3-14 0,-6-1-29 0,14 0-27 0,-8 1-41 0,0-1-43 15,0 1-52-15,2-1-55 0,4 0-38 0,-5 1-36 0,6-2-41 0,-6 1-40 16,5 1-91-16,2-4-97 0,-8 7-66 0,7-4-54 0,0 0 23 0,0 1 33 0,-7-1 49 15,8 1 49-15,-8 3 61 0,0-4 61 0,1 1 55 0,0-1 53 0,-1 0 57 0,1 4 61 16</inkml:trace>
  <inkml:trace contextRef="#ctx0" brushRef="#br0" timeOffset="-146325.89">2241 12375 0 0,'-6'-8'146'0,"6"1"161"0,0 0 65 0,-8 0 48 0,8 3 38 0,0-3 43 0,0 4 36 15,-6-1 40-15,6-1 39 0,0 5 34 0,0 0 35 0,0 0 31 0,0 0 28 16,0 5-255-16,0 2-311 0,0-4-39 0,6 9-1 0,-6-5 3 0,0 7 1 15,0 1-9-15,0 0-31 0,0 6-102 0,0 1 0 0,8 0 0 0,-8 8 0 16,0-1 0-16,6 5 0 0,-6-2 0 0,0 5 0 0,6-1 0 0,-6 5 0 0,7 2 0 16,-7-2 0-16,7 3 0 0,-7 0 0 0,0 0 0 0,6 3 0 0,-6-3 0 0,0 0 0 15,7 0 0-15,-7-4 0 0,0 0 0 0,-7 1 0 0,7-4 0 0,0 0 0 16,-6-4 0-16,6 0 0 0,-7-4 0 0,7-4 0 0,-7 1 0 0,7-5 0 16,-6-3 0-16,0 2 0 0,-2-6 0 0,8 1 0 0,-6-4 0 0,0-4 0 0,0 0 0 15,-1-3 0-15,0-4 0 0,1-4 0 0,-1 1 0 0,-5-1-118 0,4-7-222 16,-4 0-13-16,6-3-3 0,-8-1-1 0,8-4 8 0,-7 1 5 0,-1-4 13 15,8 0 11-15,-6-3 16 0,-2 3 18 0,8 0 38 0,-1-4 38 0,-6 8 38 0,6-4 35 16,1 0 41-16,0 4 46 0,6 3 41 0,-8 0 44 0,8 5 42 0,-6-2 42 16,6 1 50-16,0 4 50 0,0 3 28 0,-6-3 22 0,6 7 17 0,0-4 15 15,0 0 12-15,0 4 13 0,0 0-9 0,0 0-15 0,0 0-14 0,6-3-17 0,-6 3-17 16,0 0-18-16,6-3-31 0,-6 3-59 0,8-5-146 0,-2 2 0 0,0-1 0 16,1 1 0-16,0-1 0 0,-1-3 0 0,7-1 0 0,1 1 0 0,-2 0 0 0,1-5 0 15,7 2 0-15,-8-1 0 0,8-3-297 0,0-2-131 0,-1 1-176 0,1 1-181 16,6-4-5-16,-6-1 26 0,-1 1 37 0,7 0 40 0,-6-5 54 0,5 5 56 15,-5-4 60-15,0 0 61 0,6 4 85 0,-7-4 87 0,-5 4 83 0,5 0 131 16</inkml:trace>
  <inkml:trace contextRef="#ctx0" brushRef="#br0" timeOffset="-146135.8">2554 12612 0 0,'-7'4'183'16,"7"-4"168"-16,0 0 69 0,-6 5 59 0,6-5 47 0,0 3 47 0,0-3 45 0,0 0 41 15,0 0 37-15,0 0 35 0,6 0 34 0,-6 0 27 0,7 0 28 0,-1 0-297 0,0 0-468 16,1 0-55-16,0-3 0 0,5 3 0 0,-4 0 0 0,4-5 0 0,1 5 0 15,0-4 0-15,0 4 0 0,7-3 0 0,-7-1 0 0,0 1 0 0,6 3 0 16,-5-4 0-16,5-3 0 0,0 3-75 0,-6 1-176 0,7-4-21 0,-6 3-15 16,4-4-23-16,-4 5-23 0,5-5-20 0,-5 1-17 0,-2 3-1 0,1-3 0 15,0 3-64-15,-6-3-75 0,-1 4-21 0,1-2-12 0,0 2 43 0,-1 0 50 0,-6 3 34 16,0 0 35-16,0 0 39 0,0-4 41 0,0 0 43 0,-6 4 43 0,-1 0 42 16,0 0 48-16</inkml:trace>
  <inkml:trace contextRef="#ctx0" brushRef="#br0" timeOffset="-145971.39">2625 12474 0 0,'-6'8'165'0,"-1"-1"171"0,7 0 73 0,-6 0 61 16,6 4 49-16,-6 0 52 0,6-4 48 0,-8 4 45 0,8 0 43 0,-6 4 34 0,6-4 28 15,-6 3 25-15,12 1 20 0,-6 0-289 0,0 0-437 0,0-1-88 0,-6 1 0 16,6 0 0-16,0 3 0 0,0-4 0 0,0 5 0 0,0-1-195 0,0 1-83 16,0-5-59-16,0 5-57 0,0-5-84 0,0 4-86 0,6-3-84 0,0-4-75 0,-6 4 30 15,8-4 48-15,-2-4 43 0,-6 1 46 0,6-2 66 0,1-1 64 0,-7-5 62 0,6 0 59 16,1-5 64-16,-7 2 66 0</inkml:trace>
  <inkml:trace contextRef="#ctx0" brushRef="#br0" timeOffset="-145810.11">2730 12511 0 0,'6'-22'119'0,"0"3"161"0,1 4 74 0,0 1 66 15,-1 0 63-15,0 2 52 0,-6 5 48 0,7 0 43 0,-1-1 41 0,-6 5 42 0,7-1 43 16,-7 4 40-16,7 0 36 0,-7 4-234 0,6-4-292 0,-6 3-155 0,6 5-147 16,-6-5 0-16,0 4 0 0,8 4 0 0,-8-3 0 0,0 6 0 0,6-3 0 15,-6 4 0-15,0 0 0 0,0 3 0 0,0 1 0 0,-6-1 0 0,6 4 0 0,0-4 0 16,-8 4 0-16,2 0 0 0,0 0-134 0,-1 4-182 0,0-4-33 0,1-1-32 0,-1 5-29 15,1-5-76-15,-7 2-82 0,0 3-55 0,7-4-48 0,-8 3 24 0,1-3 37 16,0 1 45-16,0-5 46 0,1 4 65 0,-2-4 63 0,1 0 55 0,-6-3 52 16,6 0 57-16,-1-1 63 0</inkml:trace>
  <inkml:trace contextRef="#ctx0" brushRef="#br0" timeOffset="-145636.86">2469 12976 0 0,'7'-8'119'0,"-7"-3"162"0,6 4 72 0,0 0 68 0,-6-1 64 15,7 5 55-15,-7-1 50 0,6 1 47 0,-6 3 45 0,7 0 41 0,-7 0 39 16,7 3 33-16,-7 1 33 0,0 3-238 0,0 0-291 0,6 4-213 0,-6 0-86 0,0 0 0 15,0 4 0-15,0 3 0 0,0 0 0 0,6 2 0 0,-6 1 0 0,0 1 0 16,0 0 0-16,0 3 0 0,0-3 0 0,0 4 0 0,0 0 0 0,0 0 0 0,0-1 0 16,0 1 0-16,0-1 0 0,0 1 0 0,0-4-255 0,0 0-93 0,0-4-33 15,0 1-20-15,0-5-14 0,0 1-82 0,-6-5-83 0,6 2-47 0,0-6-38 16,0 3 31-16,0-9 40 0,0 0 55 0,0-4 56 0,-6-1 60 0,6-1 59 16,0-6 51-16,-7-2 53 0,7 0 48 0,0-5 56 0</inkml:trace>
  <inkml:trace contextRef="#ctx0" brushRef="#br0" timeOffset="-145342.2">2541 13056 0 0,'6'-18'60'15,"1"3"142"-15,-1 1 61 0,0 3 49 0,1 3 45 0,0-3 44 0,-1 4 42 16,0 3 33-16,2-3 29 0,-2 3 28 0,0 1 24 0,1-1 28 0,-1 0 27 16,1 1-176-16,-1-1-216 0,1 4-39 0,-1-4-17 0,8 1-21 0,-8-1-23 0,0 1-23 15,7-1-24-15,-6 0-11 0,6-4-8 0,0 5-6 0,0-3-8 0,0-3-8 16,0 2-4-16,0 0-5 0,0-4-1 0,0 3 2 0,1 1 5 0,-2-4 3 0,1 4 9 16,0 0 7-16,0-4 7 0,1 7 11 0,-2-3 10 0,-6-1 13 0,8 5 11 15,-8-1 6-15,7 0 3 0,-6 4 3 0,0 0 1 0,-1 4-2 0,0 0-80 16,0 3-31-16,2 0 0 0,-2 1 0 0,0 3 0 0,1-1 0 0,-7 5 0 15,6 0 0-15,1 3 0 0,-7 1 0 0,7-1 0 0,-1 4 0 0,-6 0 0 0,6 0 0 16,-6 0 0-16,7 3 0 0,-7 1 0 0,7-4 0 0,-7 4 0 0,6-1 0 16,-6 1 0-16,6-5 0 0,-6 6 0 0,0-5 0 0,7-1 0 0,-7 1 0 0,0 1 0 15,7-6 0-15,-7 1 0 0,0 2 0 0,0-2 0 0,0-4 0 0,0 1 0 16,-7 0 0-16,7-4 0 0,0 0 0 0,0 0 0 0,-7-4 0 0,1 0 0 16,6 0-7-16,-6 1-373 0,-1-5-39 0,0 0-36 0,1 2-103 0,0-5-106 15,-8 0-33-15,8-5-21 0,-7 2 40 0,7 0 47 0,-8 0 47 0,2-6 48 0,-2 2 69 16,1-3 71-16,0 2 58 0,0-2 60 0,1-2 61 0,-2 1 70 0</inkml:trace>
  <inkml:trace contextRef="#ctx0" brushRef="#br0" timeOffset="-145205.17">2716 13302 0 0,'0'-4'178'0,"-6"1"171"0,6-1 72 0,-7 4 52 0,7-4 44 15,-6 0 35-15,6 1 29 0,0 0 27 0,0 3 23 0,-7-5 22 0,7 5 23 0,0-3 20 16,7 3 20-16,-7-4-291 0,6 4-348 0,-6 0-52 0,7-4-8 0,-1 4-11 16,-6-3-8-16,7-1-23 0,0 0-21 0,5 1-50 0,-5-1-57 0,0 1-58 0,5-5-62 15,1 1-114-15,-6 0-116 0,6-1-83 0,1 1-73 0,-2-4 9 0,8-1 23 16,-14 2 30-16,7-5 33 0,1 5 45 0,-2-5 49 0,-6 0 69 0,8 0 71 15,-8 0 73-15,1 5 75 0</inkml:trace>
  <inkml:trace contextRef="#ctx0" brushRef="#br0" timeOffset="-145004.09">2847 12921 0 0,'-7'4'144'16,"0"-1"153"-16,7 1 54 0,-6-1 39 0,0 1 34 0,6 3 39 0,-6 1 37 16,6-1 33-16,-8 0 27 0,8 4 20 0,-6 0 15 0,6 0 21 0,-6 4 16 15,-1-4-255-15,7 3-308 0,0 5-21 0,-7-1 18 0,7 1 14 0,-6 3 14 0,6-1-4 0,0 1-2 16,-7 4 3-16,7-4 3 0,0 3 14 0,0-2 13 0,-6 2 12 15,6 1 10-15,0-5 10 0,0 2 11 0,6-1 3 0,-6 0-147 0,0-4-20 0,7 1 0 16,-7-1 0-16,6-4 0 0,-6 0 0 0,7 2 0 0,0-5 0 0,-7 0 0 16,6-4 0-16,0 1 0 0,8-5 0 0,-8 5 0 0,0-8 0 0,8 3 0 0,-8-3 0 15,7-3 0-15,-7-1 0 0,8-3 0 0,-2-1-199 0,2-3-487 0,-1 0-80 16,0-3-67-16,0-1 19 0,-1-4 31 0,2 1 45 0,-1-4 48 0,0 0 65 16,0 0 66-16,0-3 70 0,0-1 73 0,0 4 102 0,-6-4 103 0</inkml:trace>
  <inkml:trace contextRef="#ctx0" brushRef="#br0" timeOffset="-144635.67">3381 12529 0 0,'-7'0'99'0,"0"-4"142"0,1 4 45 16,0 4 35-16,-1-1 30 0,1 1 32 0,-1 3 33 0,0 1 26 0,1 0 27 0,-7 2 25 16,6 1 22-16,1 0 25 0,0 0 32 0,-1 3-203 0,1-2-244 0,6 2-16 0,-7 1 15 15,0 0 4-15,7 3 0 0,-6-7-12 0,6 3-13 0,0 1-2 0,0-1-3 16,0-2 3-16,0-1-2 0,0 0-8 0,0 0-10 0,6 0-12 0,-6-4-13 15,7 1-1-15,0-1-4 0,-7-3 1 0,6 3 1 0,1-4-1 0,-1 1 0 16,0 0-6-16,1-1-8 0,0-3-7 0,-1 4-12 0,7-4-17 0,-6 0-20 16,-1 0-41-16,1-4-49 0,5 4-29 0,-5-3-29 0,0-1-21 0,5 0-18 0,-4 1-22 15,-2-1-21-15,0 1-11 0,1-1-8 0,-1 0-2 0,1 1 2 0,-1-1 13 16,1 0 14-16,-7 4 35 0,0 0 37 0,6 0 29 0,-6 4 27 0,0 0 39 0,-6 3 37 16,6 0 42-16,-7 0 45 0,7 4 35 0,-6 4 36 0,-1-4 45 0,1 4 49 15,-7 3 32-15,7-3 28 0,-2 3 24 0,2-3 23 0,-7 3 13 0,6 0 14 16,1-3-10-16,-7 3-12 0,7-3-23 0,-1 0-23 0,0-4-25 0,1 3-24 15,6-7-172-15,-6 5-62 0,6-5 0 0,-7 0 0 0,7-3 0 0,0 0 0 0,0-1 0 16,0 1 0-16,0-4 0 0,7 0 0 0,-7 0 0 0,0 0 0 0,6 0 0 16,-6-4 0-16,6 4 0 0,1-3 0 0,0-1 0 0,-1 0 0 0,1-3-220 0,-1 3-71 15,0-3-51-15,1-1-55 0,0 1-118 0,-1 0-121 0,8 0-44 0,-8-1-29 16,0 2 31-16,1-3 42 0,6 6 42 0,-7-5 44 0,1 5 65 0,-1-1 64 16,-6 4 66-16,6 0 64 0,2 4 68 0,-8-1 75 0</inkml:trace>
  <inkml:trace contextRef="#ctx0" brushRef="#br0" timeOffset="-144502.85">3433 13295 0 0,'0'21'253'15,"-7"-3"185"-15,1 5 83 0,-1-5 65 0,7 0 55 0,-6-3 49 0,0 0 47 16,6-1 38-16,-8-3 35 0,8 0 27 0,-6-4 23 0,6 1 23 0,-6-2-723 16,6-1-160-16,0-1 0 0,0-1 0 0,0 1 0 0,0-4 0 0,0-4 0 0,6 4 0 0,0-7 0 15,2 2 0-15,-2-4 0 0,0-3-42 0,1 1-585 0,6-3-105 0,-7-1-95 16,7-3 11-16,1-1 25 0,-2-2 38 0,1-1 40 0,0-5 63 0,0 6 68 16,1-5 68-16,-2-4 73 0,2 5 99 0,-1-1 101 0,-1-3 122 0,2 4 118 15</inkml:trace>
  <inkml:trace contextRef="#ctx0" brushRef="#br0" timeOffset="-144325.92">3687 12650 0 0,'-6'0'226'16,"-2"3"169"-16,2 1 64 0,0 3 49 0,6-3 42 0,-7 0 41 0,7 3 38 0,-6-3 34 16,6-1 33-16,0 1 25 0,0 3 26 0,0-3 22 0,0-4 19 15,6 4-345-15,1-4-437 0,-1 0-6 0,0 0-28 0,2 0-55 0,4-4-62 0,1 4-75 0,0-4-74 16,0 1-135-16,1-1-135 0,-2-3-87 0,8 3-70 0,-7-3 12 0,7-1 24 15,-8-3 36-15,8 4 40 0,-7-4 49 0,0 4 48 0,0-5 77 0,1 1 78 16,-8 4 79-16,6-4 82 0</inkml:trace>
  <inkml:trace contextRef="#ctx0" brushRef="#br0" timeOffset="-144157.49">3700 12840 0 0,'-13'18'219'0,"-1"4"178"0,8-2 77 0,-7-3 60 0,7 1 50 0,-7-3 44 0,6-4 39 15,7 4 34-15,-6-8 33 0,0 4 34 0,6-4 31 0,-8-3 36 0,8 0 16 16,0-1-851-16,0 1 0 0,8-1 0 0,-8-3 0 0,6 0 0 0,0-3 0 0,1 3 0 15,6-4 0-15,0-3 0 0,-1 3 0 0,2 1 0 0,-1-5 0 0,6 1 0 0,1-4 0 16,-1 4 0-16,1-4 0 0,-1 0 0 0,1-4-302 0,0 4-136 0,-1-3-43 16,1-1-146-16,0 0-151 0,-8 0 9 0,1 1 31 0,7-4 51 0,-8 3 52 15,2 4 51-15,-8-4 53 0,8 1 79 0,-8 2 76 0,0 1 68 0,1 0 66 16,-1 1 65-16,-6 2 111 0</inkml:trace>
  <inkml:trace contextRef="#ctx0" brushRef="#br0" timeOffset="-143726.41">3739 12338 0 0,'-13'-10'230'0,"0"2"183"0,0 4 87 0,6 0 69 0,-5 4 60 16,-2 0 49-16,1 4 47 0,7 3 38 0,-7 2 36 0,6-3 32 0,1 6 28 15,0 2 28-15,-2 1-579 0,2-1-308 0,0 1 0 0,6 4 0 0,0-2 0 16,6 5 0-16,0-3 0 0,2-1 0 0,-2 4 0 0,7 0 0 0,0 0 0 0,6 3 0 16,-5 2 0-16,5-2 0 0,0 1 0 0,1 3 0 0,6-3 0 0,-7 3 0 0,8 0 0 15,-7 1 0-15,-2 2 0 0,9-2 0 0,-7 2 0 0,-2-2 0 0,2 3 0 16,-1 0 0-16,1 0 0 0,0 0 0 0,-7 0 0 0,0-4 0 0,0 4 0 15,-7 1 0-15,8-5 0 0,-8 0 0 0,7 0 0 0,-6 0 0 0,-7-3 0 0,6 3 0 16,1-7 0-16,-7 0 0 0,6 0 0 0,-6 0 0 0,6-4 0 0,-6-3 0 0,0 0 0 16,0 0 0-16,0-8 0 0,0 4 0 0,0-7 0 0,0 3-244 0,0-7-33 15,0 0-18-15,0 0-16 0,0-4-21 0,0-3-22 0,0 0-3 0,-6-1-2 16,6-6-1-16,0 3 3 0,0-4-47 0,0-4-49 0,0 1 7 0,0 0 16 16,0-4 16-16,6 0 17 0,-6 0 30 0,0 0 26 0,8-4 35 0,-8 5 31 0,6-5 132 15,-6 4 135-15,6 0 56 0,-6 0 46 0,6-1 81 0,-6 2 92 0,7 2 87 16,-7 1 94-16,0 0 64 0,7 3 66 0,-7 1 40 0,0-1 41 0,0 5 41 0,0-2 42 15,0 4-133-15,0 1-167 0,-7 0-54 0,7 3-39 0,0 1-102 0,-7-1-247 16,7 4 0-16,-6 0 0 0,0 0 0 0,0 4 0 0,6-1 0 0,-8 4 0 16,-4 1 0-16,5 3 0 0,1-3 0 0,-8 6 0 0,8-3 0 0,-7 3 0 0,0 5 0 15,0-4 0-15,6 3 0 0,-6 0 0 0,-7 0 0 0,8 5 0 0,-2-5 0 16,2 0 0-16,-1 0 0 0,-1 1 0 0,-4-1 0 0,4 0 0 0,1-3 0 16,0-5 0-16,-6 6-259 0,5-5-239 0,2-4-162 0,-2 0-164 0,-5 1 12 0,6-8 38 15,0 0 49-15,0 0 51 0,0-4 56 0,0-7 58 0,0 4 64 0,0-8 66 16,-1-4 83-16,8 1 81 0,-7-7 79 0,7-1 126 0</inkml:trace>
  <inkml:trace contextRef="#ctx0" brushRef="#br0" timeOffset="-143569.65">3758 12371 0 0,'20'-29'230'0,"-1"7"191"0,1 0 92 16,0 0 74-16,-8 7 62 0,8 1 53 0,-7 3 43 0,1 0 38 0,-2 3 32 16,1 1 29-16,0 7 25 0,-6-3 11 0,5 6-727 0,-4-3-153 0,-2 4 0 15,0 3 0-15,0-3 0 0,8 3 0 0,-8 0 0 0,1 1-346 0,-1-1-498 0,1 4-13 16,0-4 19-16,-1 1 28 0,7-1 34 0,-6 0 49 0,-1 0 50 0,0-3 73 0,8 0 75 15,-8-1 80-15,1 1 84 0,-7-4 108 0,6 0 145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38:15.7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16823 8682 0 0,'-7'-7'173'16,"7"-1"179"-16,0 1 87 0,0 0 70 0,0-1 62 0,0 1 48 0,0 4 44 16,-6-5 35-16,6 1 31 0,0 3 30 0,0 1 25 0,-6 0 29 0,6-3 26 15,0 3-596-15,-6 0-243 0,6-1 0 0,0 4 0 0,0-4 0 0,0 4 0 0,0 0 0 16,0 0 0-16,0 0 0 0,6 0 0 0,-6 0 0 0,6 0 0 0,0 0 0 16,-6 0 0-16,7 0 0 0,6 0 0 0,-6 4 0 0,5-4 0 0,2 0 0 0,-8 0 0 15,14 0 0-15,-7 0 0 0,0 4 0 0,6-4 0 0,1 0 0 0,-7 0 0 16,7 0 0-16,-2 3 0 0,2-3 0 0,7 0 0 0,-7 3 0 0,-2-3 0 15,2 6 0-15,0-6 0 0,5 3 0 0,-5 0 0 0,0-3 0 0,5 4 0 16,-5 0 0-16,0-1 0 0,6 1 0 0,-7 0 0 0,8-1 0 0,-8 1 0 0,8-1 0 16,-8 5 0-16,7-4 0 0,0-1 0 0,-6 4 0 0,5-3 0 0,1 0 0 0,1-1 0 15,-1 1 0-15,0 3 0 0,0-3 0 0,7 0 0 0,-7-1 0 0,6 1 0 16,-6 0 0-16,6-1 0 0,2 1 0 0,-2 0 0 0,1 3 0 0,-1-3 0 16,1-1 0-16,-1 1 0 0,1 1 0 0,5-2 0 0,-5 0 0 0,6 5 0 0,-6-4 0 15,6-1 0-15,0 4 0 0,-7-3 0 0,7-1 0 0,1 1 0 0,-1 0 0 16,0-1 0-16,7 1 0 0,-8 3 0 0,1-3 0 0,7 0 0 0,-7-1 0 0,6 1 0 15,1 0 0-15,-7-4 0 0,7 3 0 0,-1 1 0 0,2 0 0 0,-2-1 0 16,1 1 0-16,-1-4 0 0,1 4 0 0,-1-1 0 0,1 1 0 0,-1 0 0 16,0-1 0-16,2 1 0 0,-2-1 0 0,1 5 0 0,-1-5 0 0,-5 1 0 15,5 3 0-15,-6-2 0 0,7 1 0 0,-7 2 0 0,-1-4 0 0,2 3 0 0,-7 0 0 16,5 0 0-16,1 1 0 0,1-1 0 0,-7 4 0 0,5-3 0 0,-5-1 0 0,-1 0 0 16,7 0 0-16,-6 1 0 0,-1-1 0 0,1-3 0 0,7 3 0 0,-8 0 0 15,1 0 0-15,5-3 0 0,-5 4 0 0,-1-4 0 0,7 0 0 0,-5-1 0 16,-2 1 0-16,7-1 0 0,-6 1 0 0,5 0 0 0,-5-4 0 0,7 3 0 15,-8-3 0-15,7 4 0 0,-7-4 0 0,1 4 0 0,6-4 0 0,-7 3 0 0,1-3 0 16,-1 0 0-16,1 3 0 0,0-3 0 0,-7 5 0 0,6-5 0 0,-6 3 0 0,0-3 0 16,7 4 0-16,-7-4 0 0,0 3 0 0,1 1 0 0,-9 0 0 0,9-4 0 15,-1 3 0-15,0 1 0 0,-6 0 0 0,5-4 0 0,1 3 0 0,1-3 0 16,-7 4 0-16,6 0 0 0,-1-4 0 0,-5 3 0 0,6 1 0 0,0-4 0 0,0 4 0 16,-7-4 0-16,8 4 0 0,-1-4 0 0,-6 0 0 0,5 3 0 0,1-3 0 15,-6 0 0-15,6 4 0 0,0-4 0 0,-7 0 0 0,7 0 0 0,-6 3 0 0,-1-3 0 16,8 0 0-16,-8 0 0 0,0 0 0 0,1 4 0 0,0-4 0 0,-1 0 0 15,1 0 0-15,-7 0 0 0,6 4 0 0,1-4 0 0,-1 0 0 0,-5 0 0 16,-2 3 0-16,8-3 0 0,-7 0 0 0,7 0 0 0,-8 4 0 0,8-4 0 16,-7 0 0-16,7 0 0 0,-8 3 0 0,8-3 0 0,-7 0 0 0,1 4 0 0,4-4 0 15,2 0 0-15,-6 3 0 0,5-3 0 0,-6 0 0 0,6 0 0 0,1 4 0 16,-7-4 0-16,7 0 0 0,0 5 0 0,-8-5 0 0,8 0 0 0,-7 3 0 0,7-3 0 16,-1 0 0-16,-6 4 0 0,0-4 0 0,7 0 0 0,-8 4 0 0,2-4 0 15,-1 0 0-15,6 3 0 0,-12-3 0 0,13 0 0 0,-14 4 0 0,7-4 0 16,0 0 0-16,0 0 0 0,-1 3 0 0,-4-3 0 0,4 0 0 0,1 4 0 0,-6-4 0 15,6 0 0-15,-7 0 0 0,8 4 0 0,-8-4 0 0,7 0 0 0,-6 0 0 0,-1 0 0 16,7 0 0-16,-7 3 0 0,1-3 0 0,0 0 0 0,-1 0 0 0,0 0 0 16,1 0 0-16,0 4 0 0,-1-4 0 0,1 0 0 0,-1 0 0 0,-6 0 0 15,7 0 0-15,-7 4 0 0,6-4 0 0,-6 0 0 0,0 0 0 0,7 0 0 0,-7 0 0 16,0 0 0-16,0 0 0 0,0 0 0 0,0 0 0 0,0 0 0 0,0 0 0 16,0 0 0-16,0 0 0 0,0 0 0 0,0 0 0 0,0 0 0 0,0 0 0 0,0-4 0 15,0 4-669-15,0-4-186 0,0 1 2 0,-7-5 29 0,7 5 39 0,-6-1 42 16,-1 1 53-16,1-5 55 0,-1 5 62 0,-6-2 66 0,0-2 85 0,0 3 88 15,0-3 109-15,0 0 149 0</inkml:trace>
  <inkml:trace contextRef="#ctx0" brushRef="#br0" timeOffset="2099.73">1915 9364 0 0,'0'0'192'0,"0"0"171"0,0-4 67 0,0 4 52 0,0 0 40 0,7-4 39 16,-7 4 37-16,0 0 34 0,0 0 32 0,0 0 28 0,0 0 25 0,0 4 28 15,7-4 25-15,-7 0-298 0,6 0-355 0,-6 0-36 0,0 0 10 0,6 4-29 16,-6-4-62-16,0 0 0 0,6 0 0 0,-6 0 0 0,8 0 0 0,-8 0 0 0,6 0 0 15,0 0 0-15,1 0 0 0,-1 0 0 0,1 0 0 0,0 0 0 0,-1-4 0 16,6 4 0-16,-4 0 0 0,4-4 0 0,-5 4 0 0,6 0 0 0,-6-3 0 16,5 3 0-16,2-4 0 0,-2 4 0 0,2 0 0 0,-1-4 0 0,-1 4 0 15,2 0 0-15,-2 0 0 0,2 0 0 0,-1 0 0 0,0 0 0 0,0 0 0 0,7 0 0 16,-8 4 0-16,2-4 0 0,5 4 0 0,-6-1 0 0,6-3 0 0,-5 4 0 0,5 0 0 16,1-1 0-16,0 1 0 0,-8-4 0 0,8 4 0 0,-1-1 0 0,1-3 0 15,0 4 0-15,-1 0 0 0,1-4 0 0,6 3 0 0,-7-3 0 0,1 0 0 16,6 4 0-16,-7-4 0 0,1 0 0 0,6 3 0 0,-7-3 0 0,1 0 0 15,0 0 0-15,6 4 0 0,-7-4 0 0,7 4 0 0,-6-4 0 0,6 3 0 0,-7-3 0 16,7 4 0-16,-6 0 0 0,6-1 0 0,-7 1 0 0,7 3 0 0,1-3 0 0,-1 0 0 16,-7 3 0-16,7 0 0 0,0-3 0 0,0 4 0 0,1-5 0 0,-1 5 0 15,-1-1 0-15,1 0 0 0,0-3 0 0,7 3 0 0,-7-3 0 0,0-1 0 16,0 4 0-16,7-3 0 0,-7 0 0 0,-1 0 0 0,8-1 0 0,-7-3 0 0,7 4 0 16,-1-4 0-16,-6 4 0 0,7-4 0 0,-1 3 0 0,-5-3 0 0,5 0 0 0,1 0 0 15,-1 4 0-15,2-4 0 0,-2 4 0 0,1-4 0 0,-1 3 0 0,1-3 0 16,-1 4 0-16,1-4 0 0,-1 4 0 0,1-4 0 0,5 3 0 0,-5 1 0 15,-1-4 0-15,1 4 0 0,-1-1 0 0,2 1 0 0,-2-4 0 0,7 4 0 16,-6-1 0-16,-1-3 0 0,1 4 0 0,-1-1 0 0,1-3 0 0,6 4 0 0,-7 0 0 16,2-4 0-16,-2 3 0 0,1-3 0 0,-1 5 0 0,1-5 0 0,-1 4 0 0,1-4 0 15,-1 0 0-15,1 2 0 0,-1-2 0 0,1 0 0 0,-1 0 0 0,-6 0 0 16,7 5 0-16,-1-5 0 0,-5 0 0 0,5 0 0 0,-6 0 0 0,7 0 0 16,-7 3 0-16,7-3 0 0,-7 0 0 0,-1 0 0 0,1 0 0 0,0 4 0 15,1-4 0-15,-1 0 0 0,0 4 0 0,0-4 0 0,-7 3 0 0,7-3 0 16,-6 4 0-16,6-1 0 0,-7 1 0 0,8-4 0 0,-8 3 0 0,0 1 0 0,1 0 0 15,0 0 0-15,5-1 0 0,-5 0 0 0,0 2 0 0,-1-2 0 0,1 1 0 0,0 0 0 16,-1-1 0-16,1 1 0 0,-1 0 0 0,7-4 0 0,-6 3 0 0,0 1 0 16,-1-1 0-16,0 2 0 0,0-5 0 0,1 3 0 0,6 0 0 0,-6-3 0 0,-1 4 0 15,7-4 0-15,-6 4 0 0,7-4 0 0,-9 0 0 0,9 3 0 0,-1-3 0 16,-6 0 0-16,5-3 0 0,1 3 0 0,-6 0 0 0,6 0 0 0,0-4 0 16,0 4 0-16,-6-4 0 0,6 4 0 0,0-3 0 0,0 0 0 0,-1 3 0 0,2-5 0 15,-7 2 0-15,6-1 0 0,0 4 0 0,-1-3 0 0,1-1 0 0,1 4 0 16,-1-4 0-16,-6 4 0 0,5-3 0 0,1 3 0 0,0-4 0 0,0 4 0 15,1 0 0-15,-1-4 0 0,0 4 0 0,-1 0 0 0,-5-3 0 0,6 3 0 0,1-5 0 16,-1 5 0-16,-1 0 0 0,1-3 0 0,0 3 0 0,1-3 0 0,-7 3 0 0,5-4 0 16,1 4 0-16,-6-4 0 0,6 4 0 0,0-4 0 0,-7 1 0 0,1 3 0 15,6-4 0-15,-7 1 0 0,1 3 0 0,0-4 0 0,-1 4 0 0,1-3 0 16,0 3 0-16,-1-4 0 0,1 4 0 0,-8 0 0 0,8-4 0 0,-7 4 0 16,7 0 0-16,-8 0 0 0,2 0 0 0,5 0 0 0,-6 4 0 0,0-4 0 0,0 0 0 15,0 4 0-15,0-4 0 0,0 0 0 0,-6 3 0 0,6-3 0 0,0 4 0 16,-1-4 0-16,-4 3 0 0,4-3 0 0,-5 4 0 0,6-4 0 0,-7 3 0 0,1-3 0 15,-1 4 0-15,0-4 0 0,2 4 0 0,-2-4 0 0,0 4 0 0,1-4 0 16,0 0 0-16,-7 3 0 0,6-3 0 0,0 0 0 0,-6 3 0 0,7-3 0 0,-1 0 0 16,1 0 0-16,-7 0 0 0,7 5 0 0,-1-5 0 0,0 0 0 0,1 0 0 15,-7 0 0-15,7 0 0 0,-1 3 0 0,1-3 0 0,-1 0 0 0,1 0 0 0,-1 0 0 16,1 0 0-16,-1 0 0 0,0 0 0 0,2 0 0 0,4 0 0 0,-5-3 0 16,-1 3 0-16,1 0 0 0,-1-5 0 0,1 5 0 0,5 0 0 0,-4-3 0 15,-2 0 0-15,0 3 0 0,1-4 0 0,0 0 0 0,5 4 0 0,-5-4 0 16,-1 1 0-16,1-1 0 0,0 1 0 0,5 3 0 0,-5-4 0 0,0 1 0 0,-1 3 0 15,7-4 0-15,-7 0 0 0,1 4 0 0,0-3 0 0,-1 3 0 0,0 0 0 0,8 0 0 16,-8-5 0-16,0 5 0 0,1 0 0 0,0 0 0 0,6 0 0 0,-7 5 0 16,0-5 0-16,8 0 0 0,-8 0 0 0,8 0 0 0,-8 0 0 0,7 0 0 15,-7 0 0-15,8 0 0 0,-8 0 0 0,0 0 0 0,8 0 0 0,-8 0 0 0,0 0 0 16,1 0 0-16,-1 0-150 0,1 0-730 0,0-5-5 0,-1 5 25 16,-6 0 35-16,0 0 37 0,0 0 46 0,0 0 50 0,0 0 71 0,-6 0 75 0,-8 5 81 0,8-5 86 15,-7 0 120-15,-1 3 160 0</inkml:trace>
  <inkml:trace contextRef="#ctx0" brushRef="#br0" timeOffset="12031.61">9516 9785 0 0,'0'-7'173'0,"0"3"173"0,0-3 79 0,0 3 58 0,0-3 44 0,0 3 47 0,0 0 41 15,-7 0 43-15,7-3 40 0,0 3 33 0,-6 1 30 0,6 3 23 0,-7 0 20 16,7 0-293-16,-7 0-410 0,1 0-101 0,0 0 0 0,0 0 0 0,-2 0 0 15,8 3 0-15,-6-3 0 0,-7 4 0 0,13 3 0 0,-13-3 0 0,6 4 0 16,1 3 0-16,-6 0 0 0,4 0 0 0,2 0 0 0,-7 3 0 0,6 4 0 0,1 1 0 16,-1-1 0-16,1 3 0 0,-7 2 0 0,6-1 0 0,7 4 0 0,-6 3 0 15,0-4 0-15,-1 6 0 0,7-3 0 0,-7 2 0 0,7 2 0 0,0-2 0 16,0 3 0-16,7-4 0 0,-7 0 0 0,7 1 0 0,-7-1 0 0,6-3 0 0,0-1 0 16,1-3 0-16,6 0 0 0,-7 0 0 0,7-7 0 0,-6 3 0 0,6-6 0 15,1-2 0-15,-2 1 0 0,8-7 0 0,-7 0 0 0,-1-1 0 0,8-3 0 16,0-3 0-16,-7-1 0 0,7-3 0 0,-2-4 0 0,2-4 0 0,-7 3 0 0,7-6 0 15,0 1 0-15,-1-6 0 0,-6 1 0 0,6-3 0 0,-5 0 0 0,-2-2 0 0,8-2 0 16,-13 0 0-16,6-1 0 0,0 5 0 0,-7-5 0 0,0 1 0 0,2 4 0 16,-2-5 0-16,0 5 0 0,-6-1 0 0,0 4 0 0,0 0 0 0,-6 4 0 15,6-4 0-15,-6 4 0 0,-2 3 0 0,2-1 0 0,0 2 0 0,-7 3 0 0,6 1 0 16,-6-2 0-16,0 1 0 0,0 4 0 0,0 0 0 0,0 3 0 0,0-3 0 16,0 3 0-16,-6 1 0 0,5-2 0 0,-5 2 0 0,6 3 0 0,0-3 0 0,-7 3 0 15,8-4 0-15,-8 4 0 0,7 0 0 0,-1-4 0 0,2 4 0 0,-8 0 0 16,7-3 0-16,0 3 0 0,0-4 0 0,7 4-12 0,-8-4-668 0,2 1-179 15,5 3 2-15,0-4 28 0,1 4 41 0,-1 0 43 0,7 0 53 0,0 0 56 16,0 0 66-16,0 0 67 0,0 0 91 0,0 0 92 0,7 0 103 0,-1 4 146 0</inkml:trace>
  <inkml:trace contextRef="#ctx0" brushRef="#br0" timeOffset="12682.14">9554 9005 0 0,'-6'-8'138'0,"6"4"166"0,-6-2 73 16,6-2 59-16,0 0 54 0,0 5 44 0,0-4 42 0,0 3 39 0,0 0 34 15,0-4 29-15,0 5 26 0,0 0 24 0,6-1 20 0,-6 0-262 0,6 4-311 16,-6-4-56-16,8 1-17 0,-2 3-21 0,0 0-21 0,1-4-16 0,-1 4-17 16,1 0-12-16,0-3-11 0,-1 3-6 0,6 0-6 0,-4 0-1 0,-2 0-3 0,7 0-1 15,-6 3-2-15,-1-3-1 0,7 4-1 0,-7-1 1 0,1 1-3 0,0 0 0 0,-1 3 0 16,0-4 1-16,1 5 0 0,-7 0 2 0,7 2 1 0,-7-2 1 0,0 3 1 15,0 4 1-15,0-5 3 0,-7 5 3 0,7 0 3 0,-7 3 8 0,1-4 8 16,0 5 15-16,-8-1 11 0,8 1 16 0,-7-1 14 0,7 0 15 0,-8 1 13 16,8-1-97-16,-8 0 0 0,2-3 0 0,6 0 0 0,-8-1 0 0,8-3 0 15,-1 4 0-15,-5-8 0 0,4 5 0 0,8-6 0 0,-6 3 0 0,0-6 0 0,6 0 0 16,-6 1 0-16,6 0 0 0,0-4 0 0,0 0 0 0,0 0 0 0,0 0 0 16,0 3 0-16,6-3 0 0,-6 0 0 0,0 0 0 0,6 0 0 0,0 0 0 0,2 0 0 15,-2-3 0-15,0 3 0 0,1 0 0 0,-1 0 0 0,8-4 0 0,-8 4 0 16,6 0 0-16,2-4 0 0,-1 4 0 0,0-3 0 0,0 3 0 0,0-3 0 15,0 3 0-15,0-6 0 0,0 3 0 0,0 3 0 0,0-3 0 0,0 3 0 0,1-3 0 16,-8 3 0-16,7-5-204 0,-7 5-317 0,1-3-152 0,0 3-154 0,-1 0 10 0,0 0 39 16,0 0 48-16,-6 3 53 0,8-3 60 0,-8 5 61 0,0-5 59 0,0 0 60 15,0 0 83-15,0 6 82 0,0-6 90 0,0 0 133 0</inkml:trace>
  <inkml:trace contextRef="#ctx0" brushRef="#br0" timeOffset="13815.3">9900 10082 0 0,'-7'-4'80'0,"7"4"148"15,0-4 61-15,0 4 52 0,-6-3 48 0,6 3 56 0,0-4 55 0,0 4 47 0,0 0 41 16,0 0 35-16,0 0 29 0,0 0 29 0,0 0 23 0,0-4-198 0,0 4-248 16,0 0-39-16,0 0-11 0,0 0-19 0,0 0-18 0,0 0-32 0,6 4-32 15,-6-4-15-15,0 0-10 0,0 0 1 0,0 0-13 0,0 0-70 0,0 0 0 0,0 4 0 16,7-4 0-16,-7 0 0 0,0 0 0 0,7 0 0 0,-7 0 0 0,6 0 0 16,0 0 0-16,-6-4 0 0,7 4 0 0,0 0 0 0,-1 0 0 0,1 0 0 0,5 0 0 15,-5 0 0-15,6 0 0 0,-7 0 0 0,8 0 0 0,-8 0 0 0,7 0 0 16,0 0 0-16,0 0 0 0,1 0 0 0,5 0 0 0,-6 0 0 0,0 0 0 15,7 0 0-15,-1-4 0 0,-6 4 0 0,6 0 0 0,1 0 0 0,0 0 0 0,-1-3 0 16,1 3 0-16,0-4 0 0,-1 4 0 0,0 0 0 0,8-4 0 0,-8 1 0 16,0 3 0-16,1-3 0 0,-1-3 0 0,1 6 0 0,0 0 0 0,-1-3 0 0,1 3 0 15,-1 0 0-15,-6 0 0 0,7 0 0 0,-1 0 0 0,-5 3 0 0,5-3 0 16,-6 6 0-16,6 0 0 0,-5-2 0 0,5 0 0 0,1 3 0 0,-1-3 0 16,-6 3 0-16,7 0 0 0,-1 1 0 0,7-1 0 0,-6 0 0 0,-1 1 0 0,7-5 0 15,0 4 0-15,1 1 0 0,5-5 0 0,-6 1 0 0,7 0 0 0,-1-1 0 16,1 1 0-16,6-4 0 0,-7 0 0 0,8 0 0 0,-1 0 0 0,-1-4 0 0,9 4 0 15,-9-3 0-15,8-1 0 0,-7 0 0 0,6 1 0 0,2 3 0 0,-2-4 0 16,-7 0 0-16,9 1 0 0,-2-1 0 0,1 1 0 0,-7 3 0 0,7-4 0 16,-1 4 0-16,-6 0 0 0,7 0 0 0,-7-4 0 0,-1 4 0 0,2 0 0 0,-1 4 0 15,0-4 0-15,0 0 0 0,-7 0 0 0,8 0 0 0,-8 0 0 0,7 0 0 16,-6 0 0-16,-7 0 0 0,6 0 0 0,-5 0 0 0,5 0 0 0,-6 0 0 0,1 0 0 16,-9 0 0-16,2 0 0 0,7 0 0 0,-15 0 0 0,8 0 0 0,-1 0 0 15,-5 0 0-15,-2 0 0 0,-6 0 0 0,8 4 0 0,-8-4 0 0,1 0 0 16,0 0 0-16,-1 3 0 0,1-3 0 0,-7 4 0 0,0-4 0 0,6 0 0 15,-6 0 0-15,0 0-181 0,-6 3-52 0,6-3-22 0,0 4-13 0,-7-4-11 0,7 0-29 16,-6 0-30-16,-1 4-13 0,0-4-13 0,7 0-68 0,-6 0-71 0,0 0-52 0,-2 0-44 16,2 0 41-16,0 0 50 0,0 0 49 0,-1 0 47 0,7-4 40 0,-7 4 40 15,7-4 50-15,-6 1 50 0,6-4 43 0,0 3 48 0</inkml:trace>
  <inkml:trace contextRef="#ctx0" brushRef="#br0" timeOffset="14164.59">12714 9997 0 0,'0'0'168'0,"0"-3"169"0,0 3 77 0,0-4 61 0,0 4 53 15,0 0 50-15,0-4 49 0,0 4 43 0,-7 0 45 0,7 0 32 0,0-3 29 16,-6 3 26-16,6 0 25 0,0 3-300 0,0-3-527 0,-7 0 0 0,0 4 0 0,7 0 0 16,-6-1 0-16,6 1 0 0,-6 0 0 0,-2 3 0 0,8 0 0 0,-6 0 0 15,6 4 0-15,-6 1 0 0,6 2 0 0,0 1 0 0,0 0 0 0,0 3 0 0,0 0 0 16,0 4 0-16,0 0 0 0,6 1 0 0,-6-2 0 0,6 5 0 0,2-1 0 16,-2 1 0-16,0-1 0 0,1 2 0 0,0-6 0 0,6 5 0 0,-7-4 0 15,0 0 0-15,8-4 0 0,-2 1 0 0,2-1 0 0,-8-3 0 0,7-1 0 0,1-3 0 16,-2 0 0-16,2-7 0 0,-2 3 0 0,8-3 0 0,-7-4 0 0,-1-4 0 15,8 0 0-15,-7-3 0 0,7 0 0 0,-7-4 0 0,0-1 0 0,7-2 0 0,-7-4 0 16,6-1 0-16,-6-3 0 0,7 1 0 0,-7-1 0 0,0-4 0 0,0 1 0 16,-1-5 0-16,2 4 0 0,-1-3 0 0,0 3 0 0,-7-3 0 0,7 4 0 15,-6-1 0-15,-7 0 0 0,7 4 0 0,-7 0 0 0,6 0 0 0,-6 5 0 16,-6-3 0-16,6 2 0 0,-7 4 0 0,0 3 0 0,1 0 0 0,-1 0 0 0,-6 3 0 16,7 1 0-16,-7 3 0 0,-1-3 0 0,2 3 0 0,-8 1 0 0,7 3 0 0,-7-4 0 15,8 4 0-15,-2-3 0 0,-5 3 0 0,-1 0 0 0,8 0 0 0,-8 0 0 16,7-4 0-16,0 4 0 0,-6 0 0 0,5 0 0 0,2 0 0 0,-2-4 0 15,1 4 0-15,1-3-416 0,4 3-145 0,-4 0-106 0,6-4-65 0,-2 4-55 0,8 0 32 16,-6 0 45-16,6 0 53 0,0-4 53 0,0 4 53 0,0-8 56 0,0 4 79 16,6-2 79-16,-6-2 78 0,8 1 78 0</inkml:trace>
  <inkml:trace contextRef="#ctx0" brushRef="#br0" timeOffset="14549.78">12687 9030 0 0,'-6'-11'172'0,"6"4"174"0,0-4 81 0,-6 3 58 0,6 2 53 16,0 1 47-16,0-2 44 0,0 0 33 0,0 3 31 0,0 1 29 0,0-1 26 15,0 0 23-15,6 1 20 0,-6-2-290 0,6 2-380 0,-6 0-121 0,7 3 0 16,0-4 0-16,-1 4 0 0,1-4 0 0,5 4 0 0,-4 0 0 0,4 0 0 15,-6-4 0-15,8 4 0 0,-1 4 0 0,-1-4 0 0,-4 0 0 0,4 0 0 0,2 4-48 16,-2 0-15-16,1-1 1 0,-6 0 2 0,6 2 4 0,-1 2 1 0,-4 0 7 0,-2 4 6 16,0-4 6-16,1 8 6 0,-1-4 4 0,-6 3 8 0,7 2 7 0,-7 2 4 15,0 0 11-15,-7 0 13 0,7 4 11 0,-6-3 15 0,-1 3 17 0,7-1 15 16,-12 2 17-16,4-1 17 0,2 0 10 0,0-4-104 0,0 0-15 0,-1 0 0 16,0-2 0-16,1-1 0 0,-1-1 0 0,1-3 0 0,0-4 0 0,6 4 0 15,-8-4 0-15,8-3 0 0,0 0 0 0,0-1 0 0,-6 1 0 0,6-4 0 0,6 0 0 16,-6 3 0-16,0-3 0 0,0 0 0 0,8 0 0 0,-2 0 0 0,-6 0 0 0,6 0 0 15,1-3 0-15,-1 3 0 0,8 0 0 0,-8-4 0 0,6 1 0 0,2-1 0 16,-1 0 0-16,0-3 0 0,0 3-319 0,0-3-544 0,6 0-5 0,-5-1 24 16,5 1 34-16,-6 0 35 0,0-5 47 0,7 6 51 0,-7-2 71 0,0 0 75 0,0 1 78 15,-1 0 83-15,-4 0 118 0,4 3 157 0</inkml:trace>
  <inkml:trace contextRef="#ctx0" brushRef="#br0" timeOffset="15499.48">13371 10231 0 0,'-6'0'188'0,"-1"0"172"0,7 0 73 0,-6 0 63 0,6 0 61 0,-7 0 54 0,1 0 53 15,6 0 41-15,-7 0 39 0,7 4 29 0,-6-4 25 0,6 0 26 0,0 0 23 16,6 0-656-16,-6 0-191 0,0 0 0 0,0 0 0 0,0 0 0 0,0 0 0 16,0 4 0-16,0-4 0 0,0 0 0 0,7 0 0 0,-7 0 0 0,6 0 0 15,1-4 0-15,-1 4 0 0,7 0 0 0,-6 0 0 0,6-4 0 0,0 4 0 0,0-3 0 16,6 3 0-16,1-3 0 0,0 3 0 0,-1-4 0 0,1 0 0 0,6 4 0 15,0-4 0-15,-1 1 0 0,1-1 0 0,1 4 0 0,-1-3 0 0,6-1 0 0,-5 1 0 16,-1-1 0-16,6 4 0 0,-5-4 0 0,5 0 0 0,-6 1 0 0,7 0 0 16,-1 3 0-16,-6-5 0 0,7 1 0 0,-8 1 0 0,9-1 0 0,-2 0 0 15,-7 1 0-15,8 3 0 0,-7-4 0 0,7 0 0 0,-7 4 0 0,0-3 0 16,7 3 0-16,-7 0 0 0,0 0 0 0,0 0 0 0,-1 0 0 0,2 0 0 0,-1 3 0 16,-6 1 0-16,6-4 0 0,-7 4 0 0,7-1 0 0,-6 1 0 0,6 0 0 0,-7-1 0 15,1 1 0-15,0 1 0 0,-1-2 0 0,1 0 0 0,-1-3 0 0,0 4 0 16,1 0 0-16,-1-4 0 0,1 4 0 0,0-4 0 0,-7 0 0 0,7 0 0 15,-2 0 0-15,-4 0 0 0,5-4 0 0,1 4 0 0,-8-4 0 0,8 0 0 16,0 1 0-16,-7 0 0 0,7 3 0 0,-8-5 0 0,8 1 0 0,-7 1 0 0,7-1 0 16,-8 0 0-16,2 1 0 0,-1-1 0 0,0 0 0 0,0 1 0 0,-1 3 0 0,-4-4 0 15,4 4 0-15,-5-4 0 0,6 4 0 0,-6 0 0 0,-1 0 0 0,0-3 0 16,-6 3 0-16,6 0 0 0,-6 0 0 0,8 0 0 0,-8 0 0 0,6 0 0 16,-6 0 0-16,0 0 0 0,0 0 0 0,0 0 0 0,0 0 0 0,0 0 0 15,0 0 0-15,0 0 0 0,0 0 0 0,0 0 0 0,0 0 0 0,0 0 0 0,0 0 0 16,0 0 0-16,0 0 0 0,0 0 0 0,0 0 0 0,0 0 0 0,0 0 0 0,0 0 0 15,0 0 0-15,0 3 0 0,0 1 0 0,0-4 0 0,6 4 0 0,-6 3 0 16,0-3 0-16,0 3 0 0,0-3 0 0,7 3 0 0,-7 4 0 0,0-3 0 16,7 3 0-16,-7-1 0 0,6 2 0 0,1-2 0 0,-7 5 0 0,6 0 0 15,0-4 0-15,1 3 0 0,0 1 0 0,5-1 0 0,-5 2 0 0,0-2 0 0,6 0 0 16,-7 1 0-16,7-4 0 0,0 0 0 0,-7 0 0 0,8 1 0 0,-1-2 0 16,0-3 0-16,0 1 0 0,-1-5 0 0,2 1 0 0,6-1 0 0,-8-3 0 0,8 0 0 15,-7-3 0-15,7-1 0 0,-8-3 0 0,8 0 0 0,-7-4 0 0,7 0 0 16,-1-4 0-16,1 1 0 0,-8-5 0 0,8 1 0 0,0-1 0 0,-7-3 0 15,7 1 0-15,-8-1 0 0,2 0 0 0,-2 0 0 0,1 0 0 0,1 1 0 0,-2-2 0 16,-4 4 0-16,-2 1 0 0,0 0 0 0,-6 0 0 0,6 3 0 0,-6 4 0 16,-6-5 0-16,6 7 0 0,-6 1 0 0,0 0 0 0,-2 1 0 0,2 4 0 0,-7-1 0 15,6 0 0-15,-6 4 0 0,1 0 0 0,-8 0 0 0,7 0 0 0,0 4 0 16,-6-4 0-16,5 4 0 0,-6-4 0 0,1 3 0 0,6 4 0 0,-6-3 0 16,-1 0 0-16,7-1 0 0,-7 2 0 0,8-2-416 0,-2 0-240 0,2 0-175 0,-2-3 0 15,1 6 30-15,7-6 44 0,0 3 46 0,-1-3 59 0,0 0 62 0,7 0 58 0,0 0 61 16,0 0 90-16,0 0 88 0,0-9 91 0,7 6 135 0</inkml:trace>
  <inkml:trace contextRef="#ctx0" brushRef="#br0" timeOffset="16086.81">15390 8803 0 0,'7'-8'104'0,"-1"5"146"0,-6-1 50 16,6-3 37-16,2 3 34 0,-8 4 41 0,6-3 44 0,0-1 48 0,-6 4 51 15,0 0 32-15,7 0 31 0,-7 0 21 0,7 0 21 0,-7 0-223 0,0 0-271 0,6 0-27 16,-6 0 8-16,0 4-5 0,6-4-9 0,-6 3-36 0,0-3-42 0,7 4-62 16,-7-4-69-16,6 4-31 0,-6-4-33 0,7 3-25 0,-7 1-21 0,0-4-36 0,7 3-39 15,-7-3-27-15,0 4-26 0,6 0-133 0,-6-4-137 0,0 0 2 0,-6 4 21 16,6 3 44-16,0-3 47 0,0-1 40 0,-7 5 39 0,7-5 38 0,-7 1 39 16,1 3 52-16,-1-3 51 0,1 3 51 0,0-3 99 0</inkml:trace>
  <inkml:trace contextRef="#ctx0" brushRef="#br0" timeOffset="16564.43">15214 8832 0 0,'0'0'100'0,"0"0"149"0,0 0 55 15,0 0 44-15,0 0 37 0,0 0 49 0,0 0 49 0,7 0 46 0,-7 0 45 16,7 0 31-16,-7 0 30 0,6-3 23 0,-6 3 21 0,7-4-222 0,-1 0-271 16,0 4-36-16,-6-3 0 0,14-1-12 0,-8 0-11 0,0 1-30 0,8 3-32 15,-8-4-28-15,7 0-30 0,0 0-14 0,0 1-11 0,1-1-7 0,-2 4-8 16,1-3-3-16,0 3-2 0,0-4 0 0,-7 4-2 0,8 4 5 0,-1-4 5 0,-6 0 3 15,5 3 6-15,-5 1 3 0,6-1 7 0,-13 5 3 0,7-1 5 0,-1 4 5 16,-6-3 9-16,0 6 3 0,0-3 5 0,0 4 5 0,-6-1 1 0,-1 5 4 0,0-1 0 16,1 1 4-16,-7 3 2 0,7-4 3 0,-8 4 3 0,2 3 9 0,-2-2 10 15,-5-1 7-15,6-1 7 0,0 1 7 0,-7 1 10 0,7-2 5 0,-6-3 8 16,6 5 1-16,-1-5 1 0,2-3-58 0,-2 3-48 0,2-3 0 0,-1-1 0 16,6-3 0-16,-6 0 0 0,7 1 0 0,-2-6 0 0,2 3 0 0,6-3 0 0,-6-2 0 15,6 3 0-15,0-3 0 0,0 0 0 0,0-1 0 0,0-3 0 0,0 4 0 0,6-4 0 16,-6 4 0-16,6-4 0 0,2 0 0 0,-2 0 0 0,0 0 0 0,8 0 0 15,-8 0 0-15,7 0 0 0,0-4 0 0,0 0 0 0,0 4 0 0,0-3 0 16,7-5 0-16,-7 5 0 0,7-5 0 0,-8 2-163 0,8-3-241 0,-7 3-54 16,7-2-149-16,-8 0-149 0,2 1-5 0,5 0 21 0,-6 0 50 0,0 3 53 0,0-3 46 15,0-1 47-15,0 1 61 0,0 0 63 0,0 3 70 0,1-3 71 0,-8 3 73 16,6 0 104-16</inkml:trace>
  <inkml:trace contextRef="#ctx0" brushRef="#br0" timeOffset="17048.47">15768 8675 0 0,'-6'0'110'16,"6"3"158"-16,-7-3 69 0,7 4 62 0,0 0 59 0,0-4 47 0,0 3 44 16,0-3 35-16,0 0 29 0,0 4 26 0,0-4 20 0,0 0 21 0,0 4 18 0,0-4-236 15,0 0-280-15,0 3-54 0,0-3-18 0,0 0-39 0,0 0-39 16,7 0-46-16,-7 0-46 0,0 4-45 0,6-4-43 0,-6 0-28 0,6 0-25 0,-6 0-37 15,0 0-36-15,8 0-18 0,-8 4-15 0,6-4-84 0,-6 0-90 0,6 3-66 16,-6-3-54-16,6 4 31 0,-6 0 46 0,0-1 51 0,0 1 50 0,0 0 43 0,0 3 42 16,-6-2 48-16,6-2 49 0,-6 3 39 0,0-1 45 0</inkml:trace>
  <inkml:trace contextRef="#ctx0" brushRef="#br0" timeOffset="17768.97">15638 8829 0 0,'0'3'37'0,"-6"1"137"0,6 3 64 0,0-3 47 0,-8 3 40 0,8 0 37 0,0-3 32 16,0 3 37-16,-6 1 35 0,6 0 37 0,0-2 35 0,0 2 29 0,0 0 30 15,0-5-149-15,0 4-188 0,0-3-48 0,0 3-28 0,0-3-15 0,0 3-14 16,0-4-13-16,6 5-15 0,-6-4-18 0,0 0-18 0,8-1-21 0,-2 1-25 16,-6-1-24-16,6-3-25 0,1 4-26 0,0-4-22 0,-1 0-21 0,0-4-16 0,1 1-14 15,6-1-16-15,-6 1-8 0,5-1-9 0,2-3-8 0,-8-1-4 0,7-3-2 0,0 4 2 16,0 0 10-16,7-4 11 0,-8-1 15 0,2 1 18 0,5 4 10 0,-5-4 15 16,-2 0 13-16,8 4 13 0,-7 0 13 0,0-1 13 0,6 1 9 0,-5 3 10 15,-2 1 6-15,-5-1 6 0,6 0 6 0,0 1 4 0,-7 3 4 0,1 0 2 16,0 0 2-16,-1 0 5 0,0 3-9 0,-6 1-11 0,7 0-17 0,-7-1-16 15,0 1-20-15,-7 0-17 0,7-4-26 0,-6 7-22 0,6-3-16 0,-6 3-13 0,-1 0-28 16,0 0-32-16,-5 1-56 0,5-1-62 0,-6 0 2 0,6 2 7 0,-5-3-14 0,-2 6-18 16,2-5 0-16,-2 0 1 0,1 0 29 0,1 4 29 0,-2-3 23 0,2-1 21 15,-2 0 33-15,1-3 34 0,7-1 77 0,-8 5 71 0,2-5 23 0,-2 2 17 16,8-2 36-16,0 0 41 0,-1 1 40 0,-6-4 44 0,6 4 24 0,7-4 22 16,-6 0 16-16,0 4 15 0,6-4 11 0,0 3 13 0,0-3-42 0,0 0-52 0,0 4-19 15,0-4-14-15,0 3-16 0,6-3-14 0,-6 0-11 0,6 0-11 0,-6 0-7 16,7 4-6-16,-1-4 0 0,1 0 0 0,0 0 2 0,5 0 1 0,-4-4-3 15,4 4-1-15,-6 0-9 0,8-3-7 0,-8-1-15 0,7 1-14 0,1-1-24 0,-2 0-24 16,-6 0-29-16,8 1-31 0,-1 0-18 0,0-2-17 0,-6 2-10 0,5-1-7 16,-6-3-2-16,8 3 2 0,-8 4-1 0,1-3 0 0,-1-1-2 0,1 4 0 15,-7-4 12-15,0 4 12 0,0 0 25 0,0 4 27 0,0-4 17 0,-7 4 15 16,1-1 8-16,-1 4 7 0,-5 1 4 0,-2-5 5 0,2 5 12 0,-2 3 10 0,1-4 21 16,1 4 23-16,-8 0 15 0,6 1 12 0,-5-2 9 0,6 1 5 0,-6 0 6 15,5 0 3-15,-5 0-1 0,6 0-3 0,0 0-6 0,0-4-9 0,0 1-17 0,7-1-16 16,-1 0-12-16,-6 1-14 0,6-5-9 0,7 1-4 0,-6-1-8 0,6 1-6 15,-6-1-4-15,6-3-4 0,0 0 2 0,0 4 2 0,6-4 2 0,-6 0 3 16,6 0 12-16,1 5 13 0,-7-5-6 0,6 0-7 0,1 0-12 0,0 0-10 0,5 0-15 16,-5 0-13-16,0 0-11 0,5 0-9 0,-5 0-17 0,6 0-15 0,-6 0-15 15,-1 0-12-15,8-5-25 0,-2 5-26 0,-6 0-10 0,8-4-9 0,-8 4-1 16,1-3 2-16,5 3 4 0,-4-4 8 0,4 4 7 0,-6-3 8 0,2-1 16 16,-2 4 15-16,0-3 18 0,1 3 18 0,-1-4 18 0,1 4 16 0,-7 0 11 0,0-4 11 15,7 4 4-15,-7 0 3 0,0 0 3 0,0 0 1 0,-7 4 5 0,7-4 5 16,-7 4 5-16,1-1 5 0,-1 1 5 0,-5 3 6 0,4-4 13 0,-4 6 13 15,6 2 10-15,-8-4 11 0,1 4 6 0,0-4 7 0,0 4 4 0,1 0 8 0,-2 0-2 16,1 4 1-16,0-4-9 0,0 0-8 0,7-1-14 0,-8 1-9 0,8-3-3 16,0-2-4-16,-1 6-2 0,0-4 1 0,1-5 4 0,6 5 6 0,-7-5 8 15,7 5 6-15,0-5 9 0,7-3 8 0,-7 4 7 0,6-4 7 0,-6 0 5 0,7 0 3 16,0 0 0-16,-1-4-1 0,7 4-5 0,-6-3-5 0,5-1-9 0,1 0-13 16,1 1-12-16,-2-5-14 0,8 5-18 0,0-1-18 0,-7-3-32 0,7-2-35 15,-2 6-40-15,2-3-40 0,0-2-39 0,-7 0-37 0,7 5-37 0,-1-4-37 0,1-1-56 16,-8 5-60-16,8-1-109 0,-7-3-110 0,0 3 8 0,0 0 23 0,0 1 45 15,0 3 47-15,-7-4 52 0,1 4 51 0,0 0 47 0,-1 4 48 0,-6-4 48 0,0 3 51 16,0 1 70-16,0 3 105 0</inkml:trace>
  <inkml:trace contextRef="#ctx0" brushRef="#br0" timeOffset="18198.71">15703 10008 0 0,'0'0'88'0,"-6"0"135"0,6 0 39 0,-7 0 39 0,7 0 37 0,0 0 39 0,0 0 40 16,-7 0 37-16,7 4 40 0,0-4 35 0,0 0 35 0,0 3 36 0,0 1 33 15,7-4-194-15,-7 4-241 0,7-1-3 0,-7 2 26 0,6-2-3 0,0 3-10 16,8 0-13-16,-2 0-15 0,-5-2-14 0,6 0-15 0,6 3-19 0,-5-3-18 15,5-1-18-15,1 1-18 0,0 0-14 0,-2-1-8 0,9 1-10 0,-7 0-6 16,6-4 15-16,-1 0 4 0,1 3-59 0,0-3 0 0,1 0 0 0,-1 4 0 0,6-4 0 16,-5 0 0-16,5 0 0 0,1 0 0 0,-7 0 0 0,6 0 0 0,-6 0 0 15,7 4 0-15,-1-4 0 0,1 0 0 0,-1 3 0 0,1-3 0 0,-1 4 0 0,7 0 0 16,-6-4 0-16,-1 3 0 0,8 1 0 0,-7-4 0 0,-1 3 0 0,7 1 0 16,-7 0 0-16,7-4 0 0,-6 3 0 0,7 1 0 0,-8 0 0 0,7-1 0 0,-7-3 0 15,1 4 0-15,6 0 0 0,-7-1 0 0,1 1 0 0,0-4 0 0,0 4 0 16,6-1 0-16,-13 1 0 0,6 1 0 0,1-5 0 0,-7 3 0 0,6 0 0 15,-5-3 0-15,-2 4 0 0,1 0 0 0,0-4 0 0,0 4 0 0,-6-4 0 0,6 3 0 16,-6-3 0-16,-1 4 0 0,-6-4-115 0,7 0-58 0,-1 0-29 0,-6 0-32 16,0 0-19-16,1 0-19 0,-2 0-31 0,2 0-36 0,-2-4-81 0,1 4-88 15,-6 0-67-15,6 0-58 0,-7 0 17 0,8 0 32 0,-8-3 41 0,0 3 44 0,1 0 52 16,-1 0 57-16,-6 0 47 0,7 0 52 0,-7 0 61 0,7-4 65 0</inkml:trace>
  <inkml:trace contextRef="#ctx0" brushRef="#br0" timeOffset="18682.18">17879 9994 0 0,'0'-8'125'0,"0"5"149"0,0-5 51 0,-8 1 60 0,8 0 65 0,0 3 49 16,-6-3 46-16,6 3 35 0,-6 0 29 0,-1 4 25 0,7-3 22 0,-6 3 19 0,-1 0 25 16,0 0-246-16,1 0-292 0,0 3-25 0,0 1 14 0,-8 0-35 0,8 3-40 15,-1 0-24-15,0 4-19 0,1 0-7 0,-1 0-3 0,1 0-1 0,0 4 2 16,-1 2-3-16,0-1-3 0,7 2-6 0,-6 1-4 0,0-1-3 0,6 4-3 15,-7-4-2-15,7 0-2 0,0 5 0 0,0-5-2 0,7 0 1 0,-7 0 1 0,6 1-1 16,0-5 1-16,1 1 2 0,0-1 3 0,5 2 4 0,-5-5 1 16,6 0-1-16,0-1 2 0,1-6-1 0,-2 3-3 0,1-3-2 0,7 0-2 0,-8-4-1 15,8 0-1-15,0-4-1 0,-1-4 0 0,1 5-1 0,0-4-2 0,-1-4 1 16,1-1 0-16,0 1 4 0,-2-3 4 0,-4-1 16 0,5 1 13 0,1-1 19 0,-8 0 20 16,2 0 13-16,-1-3 14 0,0 8-84 0,0-5-15 0,-7 0 0 0,0 0 0 15,2 4 0-15,-8 0 0 0,0 0 0 0,0 1 0 0,0 2 0 0,-8 1 0 16,2 0 0-16,6 3 0 0,-12 0 0 0,5-3 0 0,-6 7 0 0,6-4 0 0,-6 4 0 15,0-3 0-15,1 3 0 0,-8 0 0 0,7-4 0 0,-7 4 0 0,8 0-324 0,-8 0-73 16,6-4-69-16,-5 4-71 0,5-3-105 0,2-1-104 0,-1 4 24 0,0-4 40 16,0-2 41-16,-1 0 47 0,8 0 48 0,0 3 51 0,0-5 74 0,-2 0 72 15,2 1 70-15,6 0 69 0,-6 0 82 0,6-1 116 0</inkml:trace>
  <inkml:trace contextRef="#ctx0" brushRef="#br0" timeOffset="19048.66">17755 9082 0 0,'-7'-8'88'0,"7"-3"141"0,0 4 46 0,0 0 35 15,0 0 28-15,7-1 33 0,-7 4 31 0,0 0 36 0,0-3 37 0,0 3 34 0,6 1 32 16,-6-1 27-16,0 4 26 0,6-3-199 0,1-1-238 0,-1 4-26 0,1-4 5 15,0 4-5-15,5-4-5 0,-4 4-25 0,4 0-28 0,1-3-36 0,0 3-33 16,0 0-23-16,1 0-22 0,-2 0-12 0,1 3-7 0,0-3-8 0,0 4-9 16,1 4 3-16,-2-5 3 0,-6 4 3 0,2 4 7 0,-2 1 13 0,0-1 15 15,-6 3 30-15,-6 0 28 0,6 5 35 0,-6-1 35 0,-2 1 16 0,2-1 13 0,0 3 9 0,-7 2 8 16,6-1 10-16,-6 0 7 0,0 0 7 0,0 0 6 0,-7 0 0 0,8-5 1 16,-1 3-17-16,6-2-19 0,-6 0-33 0,7-7-38 0,-8 4-16 0,8-4-16 15,0 0-7-15,-1-4-9 0,0 0-11 0,7 1-8 0,0-5-16 0,0 1-12 16,0-4-18-16,0 5-19 0,7-10-47 0,0 5-51 0,-1-4-47 0,0 1-47 15,8-5-90-15,-2 1-95 0,2 0-123 0,5-4-115 0,1 0 4 0,-1 0 23 16,1-4 31-16,6 1 35 0,0-5 41 0,-7 2 47 0,7-3 66 0,0-1 70 0,1 2 68 16,-1-3 70-16,0 0 94 0,0 0 122 0</inkml:trace>
  <inkml:trace contextRef="#ctx0" brushRef="#br0" timeOffset="19182.08">18438 8876 0 0,'7'0'159'16,"-7"-4"172"-16,0 4 80 0,0 0 55 0,0 0 43 0,6 0 34 0,-6 0 29 15,0 0 20-15,0 0 20 0,0 0-3 0,0 4-9 0,0-4-20 0,0 0-24 0,0 0-317 16,0 0-363-16,0 0-100 0,0 0-60 0,0 0-101 0,0 4-101 0,0-4-76 0,0 3-64 16,0 2 16-16,0-5 26 0,0 4 46 0,0-2 49 0,0-2 54 0,0 4 53 15,0 0 51-15,0 4 51 0,-6-5 57 0,6 1 61 0</inkml:trace>
  <inkml:trace contextRef="#ctx0" brushRef="#br0" timeOffset="19598.11">18295 9012 0 0,'-6'3'85'16,"-1"4"147"-16,1-3 53 0,-1 4 45 0,7-4 38 0,-7 3 45 0,1-3 46 15,6-1 43-15,0 5 44 0,-6-5 35 0,6 1 33 0,0 0 27 0,0-1 27 16,0 0-204-16,0 5-250 0,0-4-33 0,6-4-3 0,-6 3-13 0,0 1-12 16,6 0-30-16,-6-1-34 0,7 1-33 0,0 0-34 0,-7-1-27 0,6-3-25 0,1 4-31 15,-1 0-27-15,0-4-26 0,8 3-21 0,-8-3-17 0,0 0-18 0,8 0-9 16,-8 0-7-16,7 0-4 0,-7 0-1 0,8-3 4 0,-2-1 1 0,-4 4 11 0,4-4 9 16,1 1 19-16,-6-1 22 0,6 0 19 0,-1 1 18 0,2-1 16 0,-8 0 20 15,8 1 11-15,-2-1 12 0,-5 1 17 0,6 3 17 0,0-5 11 0,-7 2 13 16,8 3 10-16,-8 0 13 0,1-3 6 0,5 3 10 0,-5 0 9 0,0-4 9 15,-1 4 8-15,0 0 5 0,2 0 1 0,-2 4 4 0,0-4-8 0,1 0-7 0,-7 3-4 16,6-3-2-16,1 0-6 0,-7 3-6 0,6-3-7 0,-6 5-7 0,0-2-20 0,0 1-22 16,0-4-22-16,7 3-19 0,-7 1-20 0,-7 0-24 0,7-1-21 0,0 5-19 15,0-5-25-15,-6 1-23 0,-1 3-14 0,1-3-13 0,6 4-4 0,-7-5-4 16,-5 4 13-16,4-3 11 0,2 3 14 0,-7 0 15 0,6 0 20 0,-5-3 19 16,-1 4 29-16,6 0 27 0,-6-1 30 0,0 0 28 0,0-3 25 0,0 3 26 15,7 0 13-15,-8 1 15 0,2-5 9 0,4 5 5 0,-4-5 1 0,5 5-1 0,1-5-2 16,-1 1 0-16,1 0-1 0,-1 3-5 0,1-7-4 0,0 4-2 0,6-1-6 15,-8 1-5-15,8-4-6 0,0 4-3 0,0-4-3 0,8 3-4 0,-8-3 5 0,0 0 1 16,6 0-1-16,0 0-4 0,1-3-8 0,-1 3-12 0,1 0-11 0,-1-4-13 16,7 4-25-16,-7-4-22 0,8 1-26 0,-8-1-28 0,8 4-33 0,-8-4-32 15,7 1-23-15,0-1-19 0,0 0-50 0,-7 1-55 0,8-1-40 0,-8 0-38 16,7 4-53-16,-7-3-51 0,1 3 20 0,0 0 30 0,-1 0 35 0,-6 0 34 0,0 0 42 16,0 0 42-16,0 0 32 0,0 3 35 0,0 5 55 0,-6-5 55 0</inkml:trace>
  <inkml:trace contextRef="#ctx0" brushRef="#br0" timeOffset="19748.43">18406 9356 0 0,'-14'8'72'0,"2"-1"141"0,-2-3 54 0,2 3 37 0,5 0 33 16,-6-3 30-16,6 3 30 0,1-3 32 0,-7-1 29 0,13 5 35 0,-7-5 35 0,1 1 33 16,6 0 35-16,0-1-177 0,-6-3-221 0,6 4-27 0,0-4-1 0,6 4 1 15,-6-1 1-15,6-3-6 0,-6 4-10 0,7-4-12 0,0 4-14 0,-1-4-23 0,0 0-21 16,8 0-36-16,-8 0-36 0,7 0-53 0,0 0-53 0,0 0-43 0,1-4-38 16,-2 4-53-16,1-4-52 0,0 4-65 0,0-3-61 0,1-1-97 0,-2-3-94 15,8 3-7-15,-7 0 8 0,0-3 36 0,-6 3 39 0,5-3 55 0,2 0 56 16,-8 3 53-16,1-3 48 0,-1 3 59 0,0 1 58 0,1-5 68 0,-7 5 99 0</inkml:trace>
  <inkml:trace contextRef="#ctx0" brushRef="#br0" timeOffset="19898.56">18562 9316 0 0,'0'-3'98'0,"-6"3"154"0,-1-5 63 16,0 5 52-16,1 0 48 0,0-3 45 0,6 3 42 0,-7 0 40 0,0 0 35 15,7 0 35-15,-6 3 34 0,-1-3 25 0,7 5 26 0,-6-2-220 0,6-3-262 16,0 3-39-16,0 0-6 0,-6 6-17 0,6-6-15 0,0 1-19 0,-7 3-19 0,7 1-14 16,0-1-11-16,0 4-13 0,-7-4-13 0,7 4-8 0,-6 0-10 0,6 0-20 15,-6 4-23-15,-2-4-36 0,8 3-36 0,-6-2-56 0,0 3-56 0,-1-1-50 0,1 0-46 16,6 1-33-16,-7 0-29 0,1-1-85 0,-1 1-89 0,7-4-73 15,0 3-63-15,-6-3 24 0,6 0 37 0,0-3 48 0,0 0 52 0,0-1 66 0,0-4 63 16,6 1 58-16,-6-1 54 0,7-3 47 0,-7 0 54 0</inkml:trace>
  <inkml:trace contextRef="#ctx0" brushRef="#br0" timeOffset="20015.14">18516 9558 0 0,'14'-8'39'0,"-8"5"131"0,0-5 57 16,1 5 46-16,0-1 44 0,-1 4 33 0,1-4 29 0,-1 4 22 0,-6 0 18 16,6-3 16-16,1 3 16 0,-7 0 13 0,7 0 12 0,-7 0-174 0,6 0-210 15,-6 3-77-15,0-3-60 0,6 0-106 0,-6 4-109 0,0 0-98 0,0-1-92 0,8 1 0 16,-8 0 11-16,0-1 16 0,0 1 19 0,-8 0 20 0,8-1 23 0,0 1 36 15,-6 0 39-15,6-1 56 0,-6 1 59 0</inkml:trace>
  <inkml:trace contextRef="#ctx0" brushRef="#br0" timeOffset="20181.8">18392 9610 0 0,'-6'2'107'0,"0"6"153"0,-1-4 59 0,0 0 60 0,7 3 63 0,-6-4 55 16,6 1 53-16,-6 3 46 0,6-3 39 0,0 0 41 0,-7-1 38 0,7 0 38 0,0-3 35 15,7 5-220-15,-7-5-274 0,6 3-32 0,0-3-2 0,-6 4-162 0,14-4-97 16,-8 4 0-16,8-4 0 0,-2 3 0 0,1-3 0 0,0 0 0 0,0 0 0 15,1 0 0-15,5 0 0 0,-6 0 0 0,6 0 0 0,1 0 0 0,-7 0 0 0,7 0 0 16,-8-3-149-16,8 3-193 0,-6 0-61 0,-2 0-120 0,1 0-123 0,0 0-53 16,0 3-36-16,-7-3 32 0,2 0 47 0,-2 4 41 0,0-4 46 0,1 4 50 0,-7-1 55 15,7 1 71-15,-7-4 71 0,0 0 76 0,0 0 78 0</inkml:trace>
  <inkml:trace contextRef="#ctx0" brushRef="#br0" timeOffset="21014.34">10558 8660 0 0,'0'0'140'0,"-6"0"173"0,6 0 84 0,-7 0 62 0,0 4 55 16,7-4 47-16,-6 0 44 0,6 0 40 0,-7 0 39 0,1 0 28 0,6 0 25 0,-7 0 22 16,0 3 20-16,1-3-267 0,0 0-319 0,0 4-67 0,6-4-71 0,-8 0-55 0,2 4 0 15,0-4 0-15,-7 3 0 0,6 1 0 0,0 0 0 0,-5 3 0 0,6 0 0 16,-8 1 0-16,8 3 0 0,-8 0 0 0,1 4 0 0,1 0 0 0,-2-1 0 15,2 7 0-15,-2 2 0 0,1-1 0 0,0 3 0 0,0 2 0 0,1 1 0 16,-2 2 0-16,1-1 0 0,0 4 0 0,6 0 0 0,-5-4 0 0,6 4 0 0,-2 0 0 16,2-1 0-16,0 2 0 0,-1-5 0 0,7 1 0 0,-7-1 0 0,7-1 0 0,0-1 0 15,7-1 0-15,-7-5 0 0,0 1 0 0,7 0 0 0,-1-2 0 0,0-2 0 16,2-1 0-16,4 1 0 0,-6-3 0 0,1 0 0 0,6 0 0 0,-6-1 0 16,5-3 0-16,-4 4 0 0,4-3 0 0,-5-2 0 0,6 1 0 0,-7 0 0 15,1 0 0-15,6-1 0 0,-6-2-390 0,-1 3-277 0,0-3-80 0,1 2-66 0,0-2 19 16,-1-1 32-16,0 0 47 0,1-3 51 0,-1 0 58 0,1-1 62 0,-7-3 67 0,7 0 68 15,-1 0 94-15,-6-7 98 0</inkml:trace>
  <inkml:trace contextRef="#ctx0" brushRef="#br0" timeOffset="21748.2">13691 8730 0 0,'6'-8'78'16,"0"5"140"-16,1-5 52 0,0 5 40 0,-1-5 37 0,1 5 38 0,-7-1 35 0,6 0 30 16,-6 1 28-16,0-1 18 0,6 4 15 0,-6-4 12 0,0 4 12 0,-6 0-196 0,6 0-235 15,0 4-22-15,-6-4 6 0,6 4-3 0,-7-1-3 0,1 1-7 0,6 0-6 16,-7-1 4-16,0 5 3 0,-5-1 13 0,5 0 13 0,0 4 10 0,-5-2 8 16,5 0 3-16,-6 3 0 0,6-5-2 0,-5 4-1 0,4 3-5 0,-4-2-1 15,6-1-5-15,-8 0-4 0,8 3-8 0,-7-3-9 0,6 4-5 0,0-4-5 16,1 3-2-16,0-2-2 0,0 2 1 0,-8 1 0 0,8 0-4 0,-1-1-44 0,1 1-27 15,6 3 0-15,-7 0 0 0,0 1 0 0,1-1 0 0,0 1 0 0,6 2 0 16,-7-2 0-16,7 3 0 0,-7 0 0 0,7-1 0 0,0 2 0 0,-6-1 0 0,6-4 0 16,0 4 0-16,6 0 0 0,-6-4 0 0,0 0 0 0,7 1 0 0,-7-1 0 15,7-3 0-15,-1 3 0 0,0-3 0 0,-6-1 0 0,7-3 0 0,6 4 0 16,-6-4 0-16,-1 0 0 0,0 1 0 0,2-5 0 0,4 3 0 0,-6-2 0 0,1-1 0 16,6 0 0-16,-6 1-5 0,-1-5-357 0,0 5-196 0,2-5-205 0,-2 5-22 15,0-5 6-15,0 5 32 0,2-5 34 0,-2 1 54 0,-6 0 52 0,6 3 56 0,-6-3 54 16,0-1 74-16,0-3 77 0,0 4 89 0,0-4 118 0</inkml:trace>
  <inkml:trace contextRef="#ctx0" brushRef="#br0" timeOffset="22414.98">16198 8767 0 0,'0'-11'169'0,"6"3"168"0,-6 2 72 0,0-3 52 0,6 6 45 15,-6-5 39-15,0 5 34 0,0-1 32 0,8 0 27 0,-8 4 28 0,0-3 29 16,0 3 28-16,6 0 27 0,-6 0-281 0,0 0-336 0,0 0-47 0,6 3-5 15,-6-3-4-15,7 4-1 0,0 0-5 0,-1-1 0 0,-6 5-33 0,7-5-38 16,5 6 0-16,-5-3 0 0,0 6 0 0,5-2 0 0,-5-3 0 0,6 8 0 0,-6 0 0 16,6-1 0-16,0 1 0 0,-7 3 0 0,8 4 0 0,-8 4 0 0,7-4 0 15,-7 7 0-15,1-3 0 0,-1 7 0 0,-6 0 0 0,0-1 0 0,7 2 0 0,-7 6 0 16,-7-3 0-16,7-1 0 0,-6 5 0 0,-1-1 0 0,1 0 0 0,-1-3 0 16,-5-1 0-16,4 6 0 0,-4-7 0 0,-1-2 0 0,0 0 0 0,0 0 0 15,-1-3 0-15,2-1 0 0,-2-3 0 0,2-5 0 0,-1 1 0 0,-1 0 0 0,8-3 0 16,-8-4 0-16,2-1 0 0,6 1 0 0,-8-4 0 0,8 0 0 0,-1-4 0 15,1-3-190-15,0 3-459 0,-2-3-187 0,2-4 0 0,0 4 24 0,6-4 36 0,-6 0 39 16,6-4 55-16,0 0 57 0,-7 0 65 0,7-3 66 0,0 0 93 0,0-1 92 16,7-2 97-16,-7-1 140 0</inkml:trace>
  <inkml:trace contextRef="#ctx0" brushRef="#br0" timeOffset="23115.48">18946 8733 0 0,'0'-7'100'0,"0"0"145"0,0-1 52 0,7 5 42 0,-7-5 37 0,0 5 39 15,7-1 41-15,-7 0 41 0,0 1 44 0,6 3 35 0,-6-4 34 0,6 4 28 0,0 0 27 16,2 0-214-16,-2 4-263 0,0-1-25 0,-6 1 4 0,7 3-6 0,-1 1-11 16,1 3-15-16,0 0-19 0,-1 4-22 0,0 0-26 0,2 2-14 0,-8 1-15 15,6 5-6-15,0 2-6 0,0 1-4 0,-6 3-4 0,7 0-1 0,-7 5 0 16,7-2 1-16,-7 1 3 0,6 4-3 0,-6 0-1 0,0 0 0 0,7-2 0 0,-7 6-1 15,0 0-3-15,0-1-1 0,0-3-1 0,0 3-2 0,0 0 0 0,0-3 2 16,-7 3-1-16,7-3 4 0,-6 3 0 0,6-4 8 0,-7-2 7 0,0 2 8 16,7-2 3-16,-6-2 6 0,0-2 5 0,0 3-14 0,-2-8-38 0,2 5 0 0,-7-5 0 15,6-3 0-15,1 0 0 0,-7 0 0 0,7-4 0 0,-8 1 0 0,8-5 0 16,-7 1 0-16,6-1-6 0,-6-3-192 0,0 1-73 0,6-5-84 0,-5 0-86 16,6 1-150-16,-8-5-148 0,8 1 5 0,-1 0 25 0,-6-4 37 0,6 0 39 0,1 0 45 15,6-4 47-15,-6 0 58 0,0-3 61 0,6 0 80 0,-8-1 82 0,8-4 91 0,0 3 132 16</inkml:trace>
  <inkml:trace contextRef="#ctx0" brushRef="#br0" timeOffset="30647.25">12772 8604 0 0,'-6'6'160'0,"6"-3"173"0,0 4 80 0,-7-3 61 16,7-4 54-16,0 3 55 0,-7 1 52 0,7-4 52 0,0 4 48 0,0-4 41 15,0 0 39-15,0 0 31 0,0 0 29 0,-6 3-544 0,6-3-331 0,0 0 0 0,0 0 0 16,0 0 0-16,0 0 0 0,0 0 0 0,0 0 0 0,0 0 0 0,0 0 0 16,0 0 0-16,0 0 0 0,0 0 0 0,0 0 0 0,0 0 0 0,0 0 0 15,0 0 0-15,0 0 0 0,0 0 0 0,0 0 0 0,0 0 0 0,6-3 0 16,-6 3 0-16,0-4 0 0,0 0 0 0,7 1 0 0,0-1 0 0,-7-3 0 0,6-2 0 16,1 3 0-16,-1-5 0 0,0 3 0 0,8-2 0 0,-8-2 0 0,8 2 0 15,-8-5 0-15,7 4 0 0,0-4 0 0,-6 4 0 0,5-3 0 0,2 3 0 0,-2-1 0 16,1-2 0-16,-6 3 0 0,6 4 0 0,-7-4 0 0,8 0 0 0,-8 3 0 15,7 1 0-15,-6 0 0 0,-1 3 0 0,1-3 0 0,5-1 0 0,-5 4 0 16,0 1 0-16,-1-4 0 0,0 3 0 0,2 1 0 0,-2-1 0 0,0-3 0 0,1 2 0 16,-1 3 0-16,1-2 0 0,-1 0 0 0,1 0 0 0,-1-4 0 0,0 5 0 0,8-1 0 15,-8 1 0-15,1-1 0 0,-1-3 0 0,1 3 0 0,6 0 0 0,-7-2 0 16,1 1 0-16,0 2 0 0,5-1 0 0,-5-3 0 0,6 3 0 0,-6 1 0 16,-1-1 0-16,7 0 0 0,-6 1 0 0,5-2 0 0,-4 2 0 0,4-4 0 0,-5 7 0 15,6-4 0-15,-7 0 0 0,7 1 0 0,1-1 0 0,-2 1 0 16,1-1 0-16,0 1 0 0,0 3 0 0,1-4 0 0,5 0 0 0,-6 4 0 0,0-4 0 0,7 4 0 15,-8-4 0-15,8 4 0 0,-7 0 0 0,7 0 0 0,0 0 0 0,-8 4 0 16,8-4 0-16,-1 4 0 0,1-4 0 0,0 4 0 0,-1 0 0 0,1-4 0 16,-1 3 0-16,0 1 0 0,1-1 0 0,-1 1 0 0,1 3 0 0,0-3 0 15,-1 0 0-15,1-1 0 0,6 0 0 0,-7 2 0 0,1-2 0 0,6 1 0 0,-7 0 0 16,7-4 0-16,-6 3 0 0,6 1 0 0,-7-4 0 0,7 3 0 0,1-3 0 16,-8 4 0-16,8-4 0 0,-2 4 0 0,1-4 0 0,0 0 0 0,1 3 0 0,-1-3 0 15,0 0 0-15,0 5 0 0,-1-5 0 0,2 0 0 0,-1 3 0 0,0-3 0 16,0 0 0-16,0 3 0 0,0-3 0 0,0 4 0 0,0-4 0 0,-6 4 0 0,6 0 0 15,-1-1 0-15,1-3 0 0,-6 4 0 0,7-1 0 0,-8 1 0 0,7-1 0 16,-6 1 0-16,0 0 0 0,5 0 0 0,-5 0 0 0,0-4 0 0,-2 4 0 0,2-2 0 16,-7 3 0-16,7-5 0 0,0 3 0 0,-1 1 0 0,-6-4 0 0,6 4 0 15,-5-4 0-15,5 3 0 0,-6-3 0 0,0 4 0 0,0-4 0 0,0 4 0 16,1-4 0-16,-2 3 0 0,1-3 0 0,0 0 0 0,-6 3 0 0,5-3 0 0,2 4 0 16,-8-4 0-16,1 0 0 0,6 4 0 0,-6-4 0 0,-1 4 0 0,0-4 0 15,0 0 0-15,2 3 0 0,-8-3 0 0,6 0 0 0,0 4 0 0,-6-4 0 0,7 0 0 16,-7 0 0-16,7 0 0 0,-7 0 0 0,0 4 0 0,0-4 0 0,0 0 0 15,6 0 0-15,-6 0 0 0,0 0 0 0,0 0 0 0,0 0 0 0,0 0 0 16,0 0 0-16,0 0 0 0,0 0 0 0,0 0 0 0,0 0 0 0,0 0 0 0,0 0 0 16,0 0 0-16,0 0 0 0,0 0 0 0,0 0 0 0,0-4 0 0,0 4 0 15,0 0 0-15,7 0 0 0,-7 0 0 0,0 0 0 0,6 0 0 0,-6 0 0 0,0-4 0 16,6 4 0-16,-6 0 0 0,7 0 0 0,-7-3 0 0,7 3 0 0,-1 0 0 16,0-4 0-16,-6 4 0 0,7 0 0 0,0-4 0 0,-1 4 0 0,-6 0 0 15,7-4 0-15,-1 4 0 0,1-3 0 0,-1 3 0 0,-6 0 0 0,7-3 0 0,-1 3 0 16,0 0 0-16,-6-4 0 0,8 4 0 0,-8 0 0 0,6-4 0 0,0 4 0 15,-6 0 0-15,7-3 0 0,-7 3 0 0,6 0 0 0,-6 0 0 0,0 0 0 0,7 0 0 16,-7 0 0-16,0 0 0 0,0 0 0 0,0 0 0 0,0 0 0 0,0 0 0 16,0 0 0-16,0 0 0 0,0 0 0 0,0 0 0 0,0 0 0 0,0 0 0 15,0 0 0-15,0 0 0 0,0 0 0 0,0 0 0 0,0 0 0 0,0 0 0 0,0 0 0 16,0 0 0-16,0 0 0 0,0 0 0 0,6 0 0 0,-6 0 0 0,0 0 0 16,0 0 0-16,0 0 0 0,0 0 0 0,0 0 0 0,0 0 0 0,0 0 0 0,0 0 0 15,0 0 0-15,0 0 0 0,0 0 0 0,0 0 0 0,0 0 0 0,0 0 0 16,0 0 0-16,7 3 0 0,-7-3 0 0,0 4 0 0,0 0 0 0,0-1 0 15,6 0 0-15,-6 1 0 0,0 4 0 0,6-1 0 0,-6 4 0 0,0-4 0 16,0 4 0-16,8 4 0 0,-8-4 0 0,6 3 0 0,-6 2 0 0,0-2 0 0,6 4 0 16,-6-3 0-16,0 3 0 0,0 1 0 0,7-5 0 0,-7 4 0 0,0 1 0 0,7-4 0 15,-7-1 0-15,0 4 0 0,6-3 0 0,-6-4 0 0,0 4 0 0,0-4 0 16,6 0 0-16,-6 0 0 0,0 0 0 0,7-4 0 0,-7 1 0 0,0-2 0 16,6 3 0-16,-6-6 0 0,0 1 0 0,0-1 0 0,0-3 0 0,0 4 0 15,7-1 0-15,-7-3 0 0,0 0 0 0,0 0 0 0,0 0 0 0,0 0 0 0,0 0 0 16,-7-3-151-16,7 3-492 0,0 0-193 0,-6-4-1 0,-1 4 30 0,7-3 37 15,-6-1 42-15,6 4 51 0,-6-3 55 0,-1 3 60 0,7-4 62 0,-7-1 84 0,1 5 86 16,-8-3 102-16,8 3 144 0</inkml:trace>
  <inkml:trace contextRef="#ctx0" brushRef="#br0" timeOffset="32698.49">10134 8320 0 0,'-6'4'87'0,"6"-4"150"0,0 0 62 0,0 0 45 16,0 2 37-16,0-2 38 0,0 0 37 0,0 5 46 0,0-5 50 0,0 0 39 15,0 3 39-15,0-3 32 0,-6 0 29 0,6 0-203 0,0 0-249 0,0 0-34 0,0 0-6 16,0 0 2-16,0 0 1 0,0 0-6 0,0 0-5 0,0 0-23 0,0 0-23 15,0 0-39-15,0 0-106 0,0 0 0 0,0 0 0 0,0 0 0 0,0 0 0 16,0-3 0-16,6-2 0 0,-6 5 0 0,0-2 0 0,6-2 0 0,1 0 0 16,-7 0 0-16,7 0 0 0,-1 0 0 0,0-3 0 0,1 0 0 0,-1 0 0 0,1-1 0 15,0 2 0-15,5-6 0 0,-4 5 0 0,4 0 0 0,1-4 0 0,-6 3 0 16,6-3 0-16,-1 4 0 0,2-4 0 0,-1 0 0 0,0 3 0 0,0-3 0 0,0 4 0 16,0-4 0-16,0 0 0 0,0 4 0 0,0-4 0 0,7 0 0 0,-8 0 0 15,2 0 0-15,-2 0 0 0,8 0 0 0,-7 0 0 0,1 1 0 0,-2-2 0 16,1 1 0-16,0 0 0 0,0 0 0 0,1 0 0 0,-2 4 0 0,-6-4 0 0,8 3 0 15,-1 1 0-15,-7 0 0 0,1 0 0 0,6-1 0 0,-7 1 0 0,0 3 0 16,2-3 0-16,-2 3 0 0,0 1 0 0,1-5 0 0,0 8 0 0,-1-3 0 0,1 0 0 16,-1-3 0-16,0 3 0 0,-6 0 0 0,7-1 0 0,0 4 0 0,-1-4 0 15,0 1 0-15,1-1 0 0,-7 4 0 0,7-4 0 0,-1 1 0 0,1-1 0 16,-7 1 0-16,6-1 0 0,0 0 0 0,2 0 0 0,-8 4 0 0,6-7 0 0,0 3 0 16,0 1 0-16,2 3 0 0,-8-4 0 0,6 1 0 0,0-1 0 0,-6 0 0 15,7 1 0-15,-1 3 0 0,-6-4 0 0,7 4 0 0,-7-4 0 0,7 4 0 0,-7-3 0 16,6 3 0-16,-6 0 0 0,6-4 0 0,0 4 0 0,-6 0 0 0,8 0 0 15,-8 0 0-15,6 0 0 0,0 0 0 0,1 0 0 0,0 0 0 0,-1 0 0 16,1 0 0-16,-1 0 0 0,0 0 0 0,1-4 0 0,6 4 0 0,-7 0 0 16,8 0 0-16,-8 0 0 0,7 0 0 0,0-3 0 0,-6 3 0 0,5 0 0 0,2-4 0 15,5 4 0-15,-6 0 0 0,0 0 0 0,1 0 0 0,5-4 0 0,-6 4 0 0,6 0 0 16,-5 0 0-16,5 0 0 0,0 0 0 0,1 0 0 0,-1 0 0 0,1 0 0 16,0 4 0-16,-1-4 0 0,1 0 0 0,6 0 0 0,-7 0 0 0,7 4 0 15,-6-4 0-15,6 0 0 0,1 0 0 0,-2 0 0 0,1 0 0 0,0 0 0 0,7 0 0 16,-7 0 0-16,0 0 0 0,7-4 0 0,-1 4 0 0,-6 0 0 0,7-4 0 0,-1 4 0 15,1 0 0-15,-1 0 0 0,1-3 0 0,-1 3 0 0,1 0 0 0,6-4 0 16,-7 4 0-16,2 0 0 0,-2 0 0 0,7 0 0 0,-7 0 0 0,1 0 0 16,-1 0 0-16,7 0 0 0,-6 4 0 0,-1-4 0 0,8 3 0 0,-7-3 0 0,-1 4 0 15,7-4 0-15,-7 4 0 0,7-1 0 0,-6-3 0 0,-1 4 0 16,8-4 0-16,-7 4 0 0,5-1 0 0,1-3 0 0,-6 4 0 0,7-4 0 0,-2 0 0 0,-5 4 0 16,6-4 0-16,0 3 0 0,-6-3 0 0,6 0 0 0,-7 4 0 0,7-4 0 15,-6 0 0-15,6 0 0 0,-6 0 0 0,-1 0 0 0,1 4 0 0,-1-4 0 16,1 0 0-16,-1 3 0 0,1-3 0 0,-1 4 0 0,1-4 0 0,-1 0 0 15,-5 3 0-15,5-3 0 0,-6 4 0 0,7 0 0 0,-7-4 0 0,7 3 0 0,-7 1 0 16,0-4 0-16,7 4 0 0,-8 0 0 0,1-4 0 0,6 0 0 0,-5 3 0 0,-1-3 0 16,6 4 0-16,-5-4 0 0,-1 0 0 0,6 0 0 0,-6 0 0 0,1 0 0 15,5 0 0-15,-7 0 0 0,8 0 0 0,-7-4 0 0,0 4 0 0,7 0 0 0,-7-3 0 16,0 3 0-16,7 0 0 0,-7-4 0 0,0 4 0 0,-1 0 0 0,2 0 0 16,-1-4 0-16,0 4 0 0,0 0 0 0,0 0 0 0,1 0 0 0,-2 4 0 0,1-4 0 15,0 0 0-15,-6 0 0 0,6 4 0 0,0-4 0 0,-7 3 0 16,8-3 0-16,-1 4 0 0,-7-4 0 0,7 0 0 0,0 3 0 0,-6-3 0 0,6 0 0 15,-1 4 0-15,-5-4 0 0,7 0 0 0,-1 0 0 0,-7 0 0 0,7 0 0 16,0 0 0-16,0 0 0 0,0 0 0 0,-7 0 0 0,8-4 0 0,-1 4 0 0,0 0 0 16,0 0 0-16,0-3 0 0,0 3 0 0,0-4 0 0,0 4 0 0,0-3 0 0,0 3 0 15,1-4 0-15,-1 4 0 0,-1 0 0 0,1-4 0 0,-6 4 0 0,6-4 0 16,1 4 0-16,-2 0 0 0,1 0 0 0,0-3 0 0,0 3 0 0,1 0 0 16,-1 0 0-16,-1 0 0 0,1-4 0 0,0 4 0 0,1 0 0 0,-1 0 0 15,0 0 0-15,0 0 0 0,-1-4 0 0,2 4 0 0,-1 0 0 0,0 0 0 0,0-3 0 16,0 3 0-16,-7 0 0 0,8 0 0 0,-1-4 0 0,0 4 0 0,-7 0 0 15,7 0 0-15,-6 0 0 0,6-3 0 0,-7 3 0 0,1 0 0 0,0 0 0 0,-1 0 0 16,1-4 0-16,0 4 0 0,-1 0 0 0,0 0 0 0,0 0 0 0,1 0 0 16,-6 0 0-16,5 4 0 0,-6-4 0 0,6 0 0 0,-5 0 0 0,5 3 0 15,-6-3 0-15,0 0 0 0,1 4 0 0,5-4 0 0,-6 0 0 0,0 3 0 0,-1-3 0 16,2 4 0-16,-1-4 0 0,0 4 0 0,0-4 0 0,7 3 0 0,-8-3 0 16,-5 4 0-16,6-4 0 0,0 4 0 0,0-4 0 0,0 4 0 0,1-4 0 0,-2 3 0 15,1-3 0-15,0 4 0 0,-6-4 0 0,5 3 0 0,2-3 0 0,-2 4 0 16,-4-4 0-16,4 4 0 0,1-4 0 0,1 3 0 0,-2 1 0 0,2-4 0 15,-8 0 0-15,7 4 0 0,0-4 0 0,0 3 0 0,-1-3 0 0,2 3 0 0,-1-3 0 16,7 6 0-16,-8-6 0 0,2 3 0 0,-2-3 0 0,2 3 0 0,5-3 0 16,-5 4 0-16,-2-4 0 0,8 0 0 0,-7 4 0 0,0-4 0 0,0 3 0 0,7-3 0 15,-8 4 0-15,2-4 0 0,-1 0 0 0,-1 4 0 0,2-4 0 0,-8 3 0 16,7-3 0-16,0 4 0 0,0-4 0 0,-6 3 0 0,6-3 0 0,-7 4 0 16,8-4 0-16,-8 4 0 0,0-4 0 0,7 4 0 0,-6-1 0 0,-1-3 0 0,1 4 0 15,-1-1 0-15,8-3 0 0,-8 4 0 0,0-4 0 0,1 4 0 0,0-1 0 16,-1-3 0-16,7 4 0 0,-7-4 0 0,1 4 0 0,0-4 0 0,-1 3 0 0,0-3 0 15,1 4 0-15,0-4 0 0,-1 0 0 0,1 4 0 0,-1-4 0 0,0 0 0 16,1 3 0-16,0-3 0 0,-1 0 0 0,-6 0 0 0,6 0 0 0,2 0 0 16,-8 0 0-16,6 0 0 0,-6 0 0 0,6 0 0 0,-6 0 0 0,0 0 0 0,0 0 0 15,0 0 0-15,0 0 0 0,0 0 0 0,0 0 0 0,0 0 0 0,0 0 0 16,0 0 0-16,0 0 0 0,0 0 0 0,0 0 0 0,0 0 0 0,0 0 0 0,0 0 0 16,0 0 0-16,0 0 0 0,0 0 0 0,0 0 0 0,0 0 0 0,7 0 0 15,-7 0 0-15,0 4 0 0,0-4 0 0,0 0 0 0,0 0 0 0,6 0 0 16,-6 4 0-16,0-4 0 0,0 0 0 0,7 3 0 0,-7-3 0 0,0 4 0 0,0-4 0 15,6 4 0-15,-6-1 0 0,7 1 0 0,-1 0 0 0,-6-1 0 0,6 4 0 16,-6-3 0-16,8 3 0 0,-2-2 0 0,-6 2 0 0,6 0 0 0,1 0 0 0,-7 4 0 16,7-4 0-16,-1 5 0 0,0-1 0 0,-6 0 0 0,7 0 0 0,-1 3 0 15,1 1 0-15,-7-4 0 0,7 3 0 0,-1 2 0 0,0 1 0 0,-6-2 0 16,7 4 0-16,0-5 0 0,-1 4 0 0,0-3 0 0,1 3 0 0,-1-2 0 0,1 2 0 16,0-1 0-16,-1-2 0 0,0 0 0 0,2 3 0 0,-2-3 0 0,0 0 0 15,0-5 0-15,8 6 0 0,-8-5 0 0,1-1 0 0,-1 1 0 0,8-3 0 0,-8 3 0 16,0-4 0-16,7 0 0 0,-6 1 0 0,-1-5 0 0,7 5 0 0,-6-5 0 15,0 1 0-15,5-1 0 0,-6 1 0 0,2 0 0 0,-2-4 0 0,0 4 0 16,1-4 0-16,-1 3 0 0,1-3 0 0,0 0 0 0,-7 4 0 0,6-4 0 16,0 0 0-16,-6 0-141 0,0 0-498 0,0 0-200 0,0 0-2 0,0 0 28 0,0 0 41 15,0-4 46-15,-6 4 56 0,6-3 59 0,0-1 57 0,-6 0 58 0,6-3 77 0,-7 3 80 16,7 1 101-16,-7-5 145 0</inkml:trace>
  <inkml:trace contextRef="#ctx0" brushRef="#br0" timeOffset="41147.68">15475 11972 16 0,'0'-18'239'0,"0"-1"119"15,7 1 74-15,-7-1 58 0,0 1 53 0,0 4 52 0,0-1 52 0,0-3 37 0,0 3 36 16,0 0 33-16,0 1 36 0,-7 3 26 0,7 0 26 0,0 0-572 0,0 3-269 15,-7 1 0-15,7 0 0 0,-6-1 0 0,6 5 0 0,-7-1 0 0,7 0 0 16,-6 1 0-16,6 3 0 0,0-3 0 0,-6 3 0 0,6 3 0 0,-7 0 0 0,0 1 0 16,7 0 0-16,-6 3 0 0,0 4 0 0,-2 0 0 0,2 1 0 0,-7 2 0 15,7 1 0-15,-1 3 0 0,-6 4 0 0,7 0 0 0,-8-1 0 0,8 6 0 0,0-2 0 16,-1 1 0-16,1-1 0 0,-1 1 0 0,1 3 0 0,-1-3 0 0,7 0 0 16,0-1 0-16,-6-3 0 0,12 4 0 0,-6-8 0 0,0 4 0 0,7-4 0 15,-1 1 0-15,1-5 0 0,-1 1 0 0,7 0 0 0,-7-4 0 0,8-1 0 0,-8-2 0 16,7-1 0-16,0 0 0 0,0-2 0 0,7-5 0 0,-7 0 0 0,6 0 0 15,-6-5 0-15,7-2 0 0,0 0 0 0,-1-4 0 0,1-4 0 0,6 1 0 0,-7-1 0 16,1-3 0-16,6-4 0 0,-6 4 0 0,-1-5 0 0,1-2 0 0,-1 3 0 16,0 0 0-16,-6 0 0 0,1-4 0 0,-2 4 0 0,2 4 0 0,-2-4 0 15,-5 4 0-15,0-1 0 0,-7 5 0 0,6-5 0 0,-6 5 0 0,0 2 0 16,0 1 0-16,-6 0 0 0,6 1 0 0,-7-1 0 0,0 3 0 0,-5 1 0 0,6 0 0 16,-8 3 0-16,1-3 0 0,0 3 0 0,0 0 0 0,0 1 0 0,0-1 0 0,-7 4 0 15,7 0 0-15,-6-4 0 0,0 4 0 0,5 0 0 0,-5 0 0 0,-1 0 0 16,8 0 0-16,-8 0 0 0,7 0-551 0,-7 4-258 0,7-4-23 0,6 0 3 15,-5 0 35-15,-2 4 43 0,8-4 51 0,-1 0 57 0,1 3 63 0,0-3 64 16,-1 0 80-16,7 0 83 0,0 0 98 0,0 0 113 0</inkml:trace>
  <inkml:trace contextRef="#ctx0" brushRef="#br0" timeOffset="42349.27">16693 10829 0 0,'0'-4'140'0,"6"4"168"0,-6-3 76 0,0 3 62 0,7-4 56 16,-7 4 60-16,0-4 58 0,0 4 53 0,0 0 51 0,0 0 41 0,0 0 37 16,7-3 33-16,-7 3 31 0,0 0-302 0,0-4-564 0,0 4 0 0,0 0 0 15,0 0 0-15,0 0 0 0,0 0 0 0,0 0 0 0,0 0 0 0,0 0 0 0,-7-4 0 16,7 4 0-16,0 0 0 0,0 0 0 0,-7 0 0 0,7 0 0 0,0 0 0 16,-6 0 0-16,6 0 0 0,-7 4 0 0,7-4 0 0,-6 0 0 0,6 0 0 0,-6 4 0 15,-1-4 0-15,0 3 0 0,1 1 0 0,0 0 0 0,-2-1 0 0,2 1 0 16,0 3 0-16,-1 0 0 0,-6 1 0 0,0-1 0 0,7 4 0 0,-8 0 0 15,2 0 0-15,-2 0 0 0,1 4 0 0,1-1 0 0,5 1 0 0,-12 3 0 0,12-3 0 16,-13 3 0-16,14-3 0 0,-7 3 0 0,0 0 0 0,-1 1 0 0,8-1 0 16,-7 4 0-16,7-7 0 0,-7 7 0 0,6-4 0 0,1 0 0 0,0 1 0 0,6-1 0 15,-8 1 0-15,2 3 0 0,6-4 0 0,0 0 0 0,-6 0 0 0,6 5 0 16,0-5 0-16,6 0 0 0,-6 4 0 0,0-4 0 0,6 4 0 0,2-3 0 16,-8 2 0-16,6-2 0 0,0 3 0 0,1 0 0 0,-1-4 0 0,1 4 0 0,-1 0 0 15,1 0 0-15,-1-3 0 0,0 3 0 0,2-1 0 0,-2-2 0 0,0 3 0 16,1-4 0-16,-7 1 0 0,7-1 0 0,5 0 0 0,-12-3 0 0,7 3 0 0,-1-3 0 15,1 0 0-15,0-5 0 0,-7 1 0 0,6 0 0 0,0 1 0 0,1-1 0 16,-7-4 0-16,7 0 0 0,-1 0 0 0,-6 1 0 0,6-5 0 0,-6 5 0 16,7-5 0-16,-7 1 0 0,0 0 0 0,6-1 0 0,-6 1 0 0,0-4 0 15,7 4 0-15,-7-4 0 0,0 3 0 0,0-3 0 0,0 4 0 0,0-4 0 0,0 0 0 16,0 0 0-16,0 0 0 0,0 0 0 0,0 0-80 0,0 0-801 0,0 0-5 16,0 0 25-16,0 0 35 0,0 0 36 0,0-7 46 0,0 3 47 0,0-3 67 0,0-1 72 15,-7 0 79-15,7 2 87 0,0-2 126 0,0-3 165 0</inkml:trace>
  <inkml:trace contextRef="#ctx0" brushRef="#br0" timeOffset="43747.04">15279 12419 0 0,'7'-4'155'0,"-7"-3"171"16,7 3 80-16,-7 1 63 0,0-1 60 0,6 0 54 0,-6 1 55 0,0-1 49 0,0 4 43 15,0-4 34-15,0 4 36 0,0-3 25 0,0 3 24 0,0-4-419 0,0 4-430 16,0 0 0-16,0 0 0 0,0 0 0 0,0 0 0 0,0 4 0 0,-6-4 0 16,6 3 0-16,-7 1 0 0,7 3 0 0,-7 1 0 0,1-1 0 0,0 4 0 0,-1 0 0 15,0 3 0-15,1 1 0 0,-7 4 0 0,0-1 0 0,0 3 0 0,-1 5 0 16,-4 0 0-16,4 3 0 0,-5 1 0 0,-1-1 0 0,1 4 0 0,-1 4 0 0,0-5 0 15,-6 5 0-15,7 0 0 0,-7-1 0 0,6 1 0 0,-6 0 0 0,1 3 0 16,5-4 0-16,-6 1 0 0,-1 4 0 0,1-5 0 0,1 1 0 0,-1 0 0 16,0-1 0-16,-1 1 0 0,1-5 0 0,0 6 0 0,1-6 0 0,5-2 0 15,-6 3 0-15,6-4 0 0,1-3 0 0,-1 3 0 0,1-7 0 0,5 3 0 0,-5-3 0 0,6-2 0 16,0-3 0-16,0 1 0 0,6-3 0 0,-5 0 0 0,5-4 0 0,0 0 0 16,1 0 0-16,6-4 0 0,-6 0 0 0,6 1 0 0,-8-5 0 0,8 1 0 15,-6-1 0-15,6 1 0 0,0-4 0 0,0 4 0 0,0-4 0 0,0 0 0 16,0 0 0-16,0 0 0 0,0 0 0 0,0 0 0 0,0 0 0 0,0 0 0 0,0 0 0 15,0 0 0-15,0 0 0 0,0 0 0 0,0 3 0 0,0-3 0 0,-6 5 0 0,6-1 0 16,0-4 0-16,0 3 0 0,0 4 0 0,0-3 0 0,0 3 0 16,0-3 0-16,0 3 0 0,0 4 0 0,0-4 0 0,0 1 0 0,0 3 0 0,0 0 0 15,0-4 0-15,0 4 0 0,6 0 0 0,-6-4 0 0,6 5 0 0,2-6 0 16,-2 6 0-16,0-8 0 0,1 3 0 0,0 0 0 0,-1-3 0 0,7-1 0 16,-7 1 0-16,1 0 0 0,6-4 0 0,0 0 0 0,-6-4 0 0,5 4 0 0,2-4 0 15,-1-3 0-15,-1 0 0 0,2 0 0 0,5-1 0 0,-6-4 0 0,0-2 0 0,1 3 0 16,4-4 0-16,-4 1 0 0,-1-4 0 0,0 3 0 0,0 0 0 0,0-3 0 15,0 4 0-15,-7-5 0 0,7 4 0 0,-6 1 0 0,6 3 0 0,-13 0 0 16,6 0 0-16,2 3 0 0,-8-2 0 0,0 6 0 0,0-4 0 0,0 5 0 16,-8-1 0-16,8 4 0 0,-6-3 0 0,0 3 0 0,-1 3 0 0,0-3 0 0,-6 4 0 0,7-4 0 15,-7 3 0-15,0 1 0 0,0 0 0 0,6 0 0 0,-6-4 0 0,1 3 0 16,-2 1 0-16,2-1 0 0,-2 1 0 0,1-4 0 0,7 4 0 0,-8-4 0 16,2 0 0-16,-2 0-42 0,8-4-633 0,0 0-184 0,-7 1 1 0,6-4 29 15,7-1 38-15,-7 1 40 0,7 0 53 0,0-4 59 0,0 0 72 0,0-1 76 0,7 1 92 16,-7-3 91-16,13-1 97 0,-6 4 138 0</inkml:trace>
  <inkml:trace contextRef="#ctx0" brushRef="#br0" timeOffset="44513.74">15638 12408 0 0,'0'-7'154'0,"0"3"171"0,0-3 74 0,0 3 62 0,0 0 52 16,0 4 50-16,0-3 47 0,0-1 34 0,0 4 36 0,-6 0 23 0,6 0 22 16,0 0 15-16,0 0 19 0,0 0-270 0,0 0-324 0,0 0-44 0,0 0-3 0,0 0-96 15,6 0-22-15,-6 4 0 0,0-1 0 0,6 1 0 0,-6 0 0 0,7-1 0 0,-7 5 0 16,7-5 0-16,-1 4 0 0,0 4 0 0,1 0 0 0,6 0 0 0,-6 0 0 16,5 8 0-16,-5-4 0 0,6 3 0 0,-7 4 0 0,7 0 0 0,1 4 0 15,-2-1 0-15,-4 5 0 0,4 2 0 0,1 1 0 0,0 0 0 0,-6 4 0 16,5 3 0-16,2 0 0 0,-8 1 0 0,8 3 0 0,-2 0 0 0,-5-1 0 0,6 6 0 15,0-6 0-15,-7 1 0 0,8-3 0 0,-2 3 0 0,-5-4 0 0,6 0 0 16,0 1 0-16,-7-5 0 0,8 1 0 0,-2-5 0 0,-5-2 0 0,6-1 0 0,-6 0 0 16,5-3 0-16,-5-4 0 0,0 0 0 0,-1 0 0 0,0-3 0 0,1-1 0 15,0 0 0-15,-1-3 0 0,1 3 0 0,-1-4 0 0,-6 2 0 0,7-5 0 16,-7 3 0-16,7-3 0 0,-7 4 0 0,6-4 0 0,-6 0 0 0,6 0 0 16,-6-4 0-16,0 4 0 0,6-4 0 0,-6 0 0 0,0 1 0 0,8 0 0 0,-8-2 0 15,6-2 0-15,-6 0 0 0,6 0 0 0,-6 0 0 0,7-1 0 0,-1-3 0 0,-6 0 0 16,7 0 0-16,0 0 0 0,-1 0 0 0,0-3 0 0,0-1 0 0,2-4 0 15,-2 4 0-15,7-7 0 0,-6 4 0 0,6-4 0 0,-1 1 0 0,-5-2 0 16,6-2 0-16,0-1 0 0,0-4 0 0,-6 5 0 0,6-4 0 0,0-1 0 0,-1 1 0 16,-4 0 0-16,4-1 0 0,-5 1 0 0,-1 4 0 0,1-5 0 0,-1 5 0 15,1 0 0-15,-7-2 0 0,6 5 0 0,-6-4 0 0,0 8 0 0,0-4 0 0,0 4 0 16,0 0 0-16,-6-1 0 0,-1 1 0 0,7 3 0 0,-6 1 0 0,-1-1 0 16,1 0 0-16,-7 1 0 0,7 3 0 0,-8-4 0 0,1 4 0 0,7-4 0 0,-7 4 0 15,0 0 0-15,-1 0 0 0,2 0 0 0,-2 0 0 0,2 0 0 16,-1 0-221-16,6 0-490 0,-6 0-74 0,-1 4-56 0,8-4 27 0,-6 0 37 0,5 4 51 0,-6-4 51 15,6 0 63-15,1 3 64 0,0-3 67 0,-2 0 71 0,8 4 96 0,-6-4 102 16</inkml:trace>
  <inkml:trace contextRef="#ctx0" brushRef="#br0" timeOffset="45163.32">16335 13990 0 0,'6'-3'136'0,"-6"-1"170"0,0 0 79 0,7 1 62 0,-7-1 59 16,0 1 47-16,0 3 44 0,0-4 28 0,0 0 24 0,0 4 21 0,0 0 16 15,0 0 22-15,0 0 20 0,-7 0-258 0,7 4-312 0,-6 0-62 0,6-1-25 16,-7 1-25-16,1 3-24 0,-1 0-14 0,1 4-12 0,-1 1 1 0,0 2 1 15,-5 1 6-15,5 3 7 0,-6 1 2 0,0 6 3 0,0 1 2 0,0-1 0 0,-1 4 7 0,2 1 5 16,-8 3 6-16,7 0 5 0,-7 3 3 0,8 1 6 0,-8 0-23 16,1-1-27-16,-1 1 0 0,7 0 0 0,-6-1 0 0,-1 1 0 0,1-1 0 0,-1 1 0 15,7-4 0-15,-7 1 0 0,0-2 0 0,2 1 0 0,4 0 0 0,-5 0 0 16,5-4 0-16,-4 0 0 0,4 1 0 0,1-1 0 0,0-3 0 0,0 3 0 0,1-3 0 16,4 0 0-16,-4-5 0 0,5 5 0 0,0-4 0 0,-6 0 0 0,13-4 0 15,-6 0 0-15,0 1 0 0,-1-4 0 0,7 3 0 0,0-7 0 0,0 4 0 0,0-4 0 16,0 0 0-16,0-4 0 0,0 0 0 0,7 0 0 0,-1 1 0 0,-6-5 0 15,6 2 0-15,1-3 0 0,-1-2 0 0,1 0 0 0,6 0 0 0,-7-2 0 16,8-3 0-16,-8-2 0 0,7 0 0 0,0-4 0 0,0 0 0 0,1 0 0 0,-2-4 0 16,2 1 0-16,5-5 0 0,-6 1 0 0,0-4 0 0,7 4 0 0,-8-4 0 15,1 0 0-15,1 0 0 0,-2 0 0 0,2 0 0 0,-2 3 0 0,2 1 0 0,-8 0 0 16,1 0 0-16,-1 3 0 0,0 4 0 0,1 0 0 0,0 0 0 0,-7 4 0 16,0-1 0-16,0 5 0 0,0-4 0 0,0 7 0 0,-7-5 0 0,0 2 0 15,1 3 0-15,0 0 0 0,-1 0 0 0,-6 0 0 0,6 3 0 0,-5-3 0 0,5 0 0 16,-6 5 0-16,0-5 0 0,0 0 0 0,0 0 0 0,-1-5-101 0,2 5-565 15,-1-3-183-15,0 0 4 0,6-6 28 0,1 2 41 0,0 0 42 0,-2-4 51 16,8 1 54-16,0-5 63 0,0 0 65 0,0-3 90 0,8 0 92 0,-2-4 100 0,0-1 144 16</inkml:trace>
  <inkml:trace contextRef="#ctx0" brushRef="#br0" timeOffset="45847.96">16478 13694 0 0,'0'-4'81'0,"-7"4"141"0,7 0 48 0,-6-4 35 0,6 4 25 16,-6-3 30-16,6 3 25 0,0 0 26 0,-7-4 23 0,7 4 23 0,0 0 23 15,0 0 32-15,0 0 31 0,0-4-171 0,0 4-209 0,0 0-11 0,0 0 16 16,0 0 14-16,0 0 10 0,7 0 2 0,-7 4 2 0,6-4 1 0,-6 4 3 0,6 3 1 16,-6-3 6-16,7 3-11 0,-1 0-11 0,-6 1-23 0,7 3-23 0,-7-4-7 15,7 4-6-15,-7 3-89 0,6-2-37 0,-6 2 0 0,6 1 0 0,-6 0 0 0,7 3 0 16,-7-3 0-16,0 3 0 0,7-4 0 0,-7 4 0 0,6 2 0 0,-6-2 0 15,6-1 0-15,1 2 0 0,-7-1 0 0,6 1 0 0,1-1 0 0,0 1 0 16,-1-1 0-16,0 0 0 0,2 4 0 0,-2-4 0 0,0 5 0 0,1-2 0 0,6 2 0 16,-7-2 0-16,1 1 0 0,5 4 0 0,-4-1 0 0,4 1 0 0,2 4 0 0,-8-5 0 15,7 4 0-15,0 1 0 0,0-1 0 0,-7 5 0 0,8-2 0 0,-2 1 0 16,1 0 0-16,1-1 0 0,-2 2 0 0,2-1 0 0,-2 3 0 0,2-7 0 16,-1 5 0-16,-1-1 0 0,2-4 0 0,-2 4 0 0,2-8 0 0,-1 5 0 15,0-4 0-15,0-1 0 0,-1 1 0 0,2-4 0 0,-8 1 0 0,7-6 0 0,1 1 0 16,-8 1 0-16,6-1 0 0,-4-3 0 0,4-1 0 0,-5-3 0 0,6 4 0 15,-6-4 0-15,-1 1 0 0,0-5 0 0,2 3 0 0,-2-2 0 0,0-1 0 0,0 0 0 16,-6 1 0-16,7-5 0 0,0 5 0 0,-7-5 0 0,6 1 0 0,-6-4 0 16,0 4 0-16,7-4 0 0,-7 0 0 0,0 0 0 0,0 0 0 0,0 0 0 0,6-4 0 15,-6 0 0-15,0 1 0 0,0-5 0 0,7 5 0 0,-7-5 0 0,0-3 0 16,7 4 0-16,-7-4 0 0,6 1 0 0,0-2 0 0,-6 1 0 0,6-4 0 0,2 1 0 16,-2-1 0-16,0 0 0 0,1 1 0 0,-1-1 0 0,8 1 0 0,-8-1 0 15,0-1 0-15,0 2 0 0,2 0 0 0,-2-1 0 0,0 1-15 0,1 3 15 16,-7 0 15-16,7 0-15 0,-7 0 0 0,6 0 0 0,-6 3 0 0,7 1 0 15,-7-1 0-15,0 2 0 0,0-3 0 0,-7 6 0 0,7-1 0 0,-6-3 0 0,6 4 0 16,-7-1 0-16,0 4 0 0,1-4 0 0,0 1 0 0,-2 3 0 0,-4 0 0 16,6 0 0-16,-8 0 0 0,8 0 0 0,-7 0 0 0,-1 0 0 0,2 3 0 0,6-3 0 15,-8 4 0-15,1 0 0 0,0-4 0 0,0 3 0 0,1 1 0 0,-2-4 0 16,8 3 0-16,-7-3-222 0,-1 0-441 0,8 0-181 0,-8 0 1 0,8 0 28 16,0-3 40-16,0 3 43 0,-1-4 57 0,0 1 59 0,1-5 64 0,-1 5 68 15,7-4 92-15,-6-1 92 0,6-3 92 0,-6 4 138 0</inkml:trace>
  <inkml:trace contextRef="#ctx0" brushRef="#br0" timeOffset="46832.94">14413 13921 0 0,'7'-3'119'0,"0"3"154"0,-7-4 63 0,0 4 62 0,6 0 60 0,-6-4 51 16,0 4 47-16,0-4 44 0,6 4 40 0,-6 0 36 0,0-4 36 0,-6 0 31 16,6 4 30-16,0-2-232 0,0 2-282 0,-6 0-35 0,6 0 0 0,0-5-74 0,0 5-150 15,-7 0 0-15,7 0 0 0,0 0 0 0,-7 0 0 0,7 0 0 0,-6 0 0 16,0 5 0-16,6-3 0 0,-8 2 0 0,2 0 0 0,0 4 0 0,-1-4 0 15,-6 6 0-15,7 1 0 0,-7 0 0 0,7 4 0 0,-14-1 0 0,7 5 0 16,0 3 0-16,0 0 0 0,-7 0 0 0,7 3 0 0,-6 5 0 0,-1-4 0 0,1 6 0 16,-1-2 0-16,0 3 0 0,1 0 0 0,-1-1 0 0,1 2 0 0,-1-2 0 0,0 1 0 15,1 0 0-15,0-2 0 0,-1 1 0 0,1-3 0 0,-1 0 0 0,7 0 0 16,-7 0 0-16,0 1 0 0,8-5 0 0,-8 2 0 0,7 2 0 0,-7-4 0 16,8 1 0-16,-2 0 0 0,2-1 0 0,-1 1 0 0,-1 0 0 0,2-5 0 15,-2 5 0-15,8 0 0 0,-7-4 0 0,7 0 0 0,-1-4 0 0,-6 4 0 16,7-3 0-16,-1-1 0 0,0 0 0 0,1-3 0 0,6-1 0 0,-6-3 0 0,6 0 0 0,-7 0 0 15,7-3 0-15,-7 3 0 0,7-8 0 0,0 6-9 0,0-7-5 0,0 2 1 16,0-1 1-16,0-3 1 0,0 5 0 0,0-5 1 0,7 4 4 0,-7-4 2 16,0 3 4-16,7-3 2 0,-7 4 3 0,6-4 2 0,0 3-1 0,1-3 1 15,0 4-3-15,-7-1 1 0,6 1-5 0,7 0-3 0,-6-1-2 0,-1 1-1 16,1-1-2-16,-1 5-4 0,0-4 2 0,2-1-1 0,4 1 1 0,-6 0 2 0,1-1 1 16,0 1 0-16,6 0 3 0,-7-4 0 0,0 0 6 0,2 0 5 0,-2 0 6 15,6-4 5-15,-4 0 6 0,-2 1 10 0,0-1 7 0,1-3-31 0,-1-5-10 16,-6 5 0-16,7-7 0 0,0 3 0 0,-1-4 0 0,-6 0 0 0,6 1 0 0,0 0 0 15,-6-5 0-15,0 4 0 0,0-3 0 0,8 3 0 0,-8-3 0 0,-8 2 0 16,8 2 0-16,0 3 0 0,0 0 0 0,-6 1 0 0,0-1 0 0,6 3 0 0,-6 1 0 16,6 0 0-16,-7 3 0 0,0 0 0 0,1 1 0 0,6-1 0 0,-7 0 0 0,1 1-428 15,0 3-198-15,-2-4-163 0,8 4-15 0,-6-4 9 0,0 4 37 16,6-3 45-16,0-1 59 0,-6 0 60 0,6 1 60 0,0-1 59 0,0-4 87 0,0 5 84 16,0-5 84-16,0 1 111 0</inkml:trace>
  <inkml:trace contextRef="#ctx0" brushRef="#br0" timeOffset="47563.04">14719 13884 0 0,'0'-4'82'15,"0"1"146"-15,0 3 56 0,0-4 47 0,0 0 43 0,0 1 55 0,-6 3 56 16,6-3 47-16,0-2 43 0,0 5 36 0,-6-3 31 0,6 3 24 0,0 0 21 16,-7 0-208-16,7 0-255 0,0 0-39 0,0 0-10 0,0 0-16 0,-7 0-17 0,7 0-36 15,0 0-35-15,0 3-22 0,0-3-23 0,-6 5-10 0,6-2-11 0,0 4 0 16,0-3 1-16,0 7 5 0,0-3 3 0,-6 2 6 0,6 2 4 0,0-2 3 15,-7 5 1-15,7 3-2 0,0 0-3 0,-7 1-2 0,7 3-1 0,-6 4 1 16,-1-1-2-16,7 1 0 0,-6 7-1 0,6-4 3 0,-6 4 0 0,-2 0-2 0,2 4 0 16,0-5-3-16,6 10-3 0,-6-7 0 0,-2 2 0 0,2 3 2 0,0 1 5 15,-1-5 2-15,1 5 1 0,6-5 5 0,-7 1 2 0,0 0 3 0,1 0-13 16,0-2-20-16,0-1 0 0,-2-1 0 0,8-4 0 0,-6 4 0 0,0-8 0 16,6 5 0-16,-7-4 0 0,7-4 0 0,0 3 0 0,-6-3 0 0,6-4 0 0,0 1 0 15,0-1 0-15,0 1 0 0,0-5 0 0,0 1 0 0,0-1 0 0,0-3 0 0,6 0 0 16,-6 0 0-16,0 0 0 0,7-4 0 0,-7 2 0 0,6-2 0 0,-6 0 0 15,6 0 0-15,-6-3 0 0,8 3 0 0,-2-4 0 0,-6 1 0 0,6-4 0 16,0 4 0-16,-6-4 0 0,7 0 0 0,0 0 0 0,-1 0 0 0,-6-4 0 0,7 0 0 16,-1 1 0-16,0-1 0 0,2-3 0 0,-2 0 0 0,0 0 0 0,8-4 0 0,-8-1 0 15,0 1 0-15,1 0 0 0,6-3 0 0,-6 3 0 0,-1-4 0 0,7 1 0 16,-6-1 0-16,-1 0 0 0,0-3 0 0,1 2 0 0,-1 6 0 0,1-5 0 16,0 1 0-16,-1 3 0 0,-6-4 0 0,6 4 0 0,-6 4 0 0,0-4 0 15,0 4 0-15,0-1 0 0,0 1 0 0,0 0 0 0,0 0 0 0,-6 2 0 0,6 2 0 16,-6-5 0-16,-1 4 0 0,0 1 0 0,1-1 0 0,-1 1 0 0,1-1 0 0,0 4 0 15,-1-3 0-15,-6-1 0 0,7 4 0 0,-1-4 0 0,-6 1 0 0,6 3 0 16,-5 0 0-16,4-4 0 0,-4 4 0 0,6 0-401 0,-8 0-134 0,8 0-103 16,-1 0-79-16,1 4-69 0,-1-1 29 0,0 1 46 0,1 0 52 0,0-1 55 15,6 1 51-15,-6-1 53 0,6 1 77 0,-8 3 76 0,8-2 74 0,0-2 74 0</inkml:trace>
  <inkml:trace contextRef="#ctx0" brushRef="#br0" timeOffset="48064.49">14485 15188 0 0,'7'-2'140'0,"-1"2"165"0,-6-5 70 0,6 1 60 0,1 1 49 15,-7 3 49-15,7 0 47 0,-7-4 45 0,0 4 44 0,6 0 33 0,-6 0 29 16,0 0 24-16,0 0 16 0,-6 0-262 0,6 4-321 0,0-4-50 0,0 0-15 15,-7 3-15-15,7 1-88 0,0-4-20 0,0 7 0 0,-7-3 0 0,7-1 0 0,-6 6 0 16,6-2 0-16,-6 0 0 0,-1 0 0 0,0 4 0 0,1-4 0 0,0 8 0 0,-1-4 0 16,0 4 0-16,1 0 0 0,-7-1 0 0,7 0 0 0,-8 5 0 0,8-1 0 15,-8 1 0-15,2 3 0 0,5-4 0 0,-6 4 0 0,0-1 0 0,7 2 0 16,-8-1 0-16,2 4 0 0,-1-1 0 0,0-3 0 0,0 4 0 0,6 0 0 16,-6-1 0-16,0-3 0 0,0 4 0 0,0-1 0 0,7-3 0 0,-8 0 0 0,2 0 0 15,5 0 0-15,-6 0 0 0,7-4 0 0,-1 1 0 0,0-5 0 0,1 5 0 0,-1-4 0 16,1-1 0-16,0 0 0 0,6-2 0 0,-8-1 0 0,8 3 0 0,0-3 0 15,-6 1 0-15,6-2 0 0,0-3 0 0,0 4 0 0,0-4 0 0,0 5 0 16,6-4 0-16,-6 2 0 0,0-3 0 0,8 1 0 0,-8-1 0 0,0-3 0 0,6 3 0 16,0-3 0-16,-6 3 0 0,7-3 0 0,-7 0 0 0,6-4 0 0,1 3 0 15,0-3 0-15,-1 0 0 0,-6 0 0 0,6 0 0 0,1-3 0 0,0-1 0 0,5 0 0 16,-5-3 0-16,0 0 0 0,-1-1 0 0,7-3 0 0,-7 0 0 0,1 1 0 16,6-6 0-16,-7 5 0 0,8-3 0 0,-8 0 0 0,1-1 0 0,-1 0 0 15,1 0 0-15,-1 4 0 0,1-3 0 0,-1 3 0 0,0 0 0 0,-6 4 0 0,8-1 0 16,-8-3 0-16,0 7 0 0,0-3 0 0,0 3 0 0,0 1 0 0,0-1 0 15,0 4 0-15,-8-4 0 0,8 4 0 0,-6-3 0 0,0 3 0 0,6 0 0 0,-7-3 0 16,1 3 0-16,-1-5 0 0,1 2 0 0,-7 3-315 0,6-4-255 0,0-3-117 16,1 3-64-16,0 1-49 0,-1-5 32 0,0-3 46 0,1 4 52 0,0-4 59 15,-1 0 55-15,7 0 57 0,0 1 79 0,-6-6 81 0,12 1 81 0,-6 1 83 16</inkml:trace>
  <inkml:trace contextRef="#ctx0" brushRef="#br0" timeOffset="48579.98">14719 15122 0 0,'0'-3'112'0,"0"-1"165"0,0 1 76 0,0-1 65 0,7 0 59 16,-7 1 44-16,0 3 38 0,0 0 33 0,0 0 29 0,0 0 24 0,0 0 25 15,0 0 24-15,0 7 22 0,0-3-235 0,0 3-287 0,0 0-58 0,0-3-26 16,0 3-30-16,0 5-27 0,0-6-15 0,0 5-7 0,0 0-5 0,0 4-2 16,0 0-8-16,0 3-7 0,0-4-9 0,0 9-7 0,0-5-4 0,0 4-5 0,0 0-4 15,0 4-6-15,0-1-1 0,0 5 0 0,0-4-1 0,0 2 2 0,0 2-2 0,0 3 1 16,0-4 8-16,0 4 6 0,0-1 11 0,0-1 8 0,6 1 8 0,-6-2 9 15,0 2 6-15,0-1 6 0,0-3 6 0,0 2 3 0,7-5 1 0,-7 1 0 16,0-3 4-16,7-2 1 0,-1 1 0 0,-6-4-2 0,6 0-2 0,-6-3-6 16,8 0-4-16,-2-4-22 0,0-1-14 0,0 1 0 0,1-4 0 0,0 2 0 15,-7-6 0-15,6 5 0 0,7-5 0 0,-7-3 0 0,2 4 0 0,-2-4 0 0,0 0 0 16,0 0 0-16,2 0 0 0,4-4 0 0,-5 4 0 0,-1-3 0 0,1-1 0 0,6 0 0 16,-7-4 0-16,0 4 0 0,2 2 0 0,-2-6 0 0,7 0 0 0,-7 5 0 15,1-4 0-15,0 0 0 0,-1-1 0 0,0 1 0 0,-6-1 0 0,7 1 0 16,0 0 0-16,-7-4 0 0,6 3 0 0,-6 1 0 0,0 0 0 0,6-1 0 15,-6 1 0-15,0 0 0 0,0 4 0 0,-6-5 0 0,6 0 0 0,0 6 0 0,-6-7 0 0,6 6 0 16,-7-5 0-16,7 5 0 0,-7-1 0 0,1 0 0 0,0 1 0 0,-1 0 0 16,0-2 0-16,1 2 0 0,-1 3 0 0,1-4 0 0,-8 0 0 0,8 1-175 15,-6 3-534-15,5-4-153 0,-6 4 5 0,6 0 28 0,-5-3 41 0,4 3 46 16,2-4 56-16,-6 4 61 0,4-4 72 0,2 1 75 0,0-1 97 0,-1 0 98 16,1 1 102-16,-1-1 139 0</inkml:trace>
  <inkml:trace contextRef="#ctx0" brushRef="#br0" timeOffset="55431.41">19278 12276 0 0,'0'0'193'0,"7"0"172"0,-7 0 71 0,0 0 59 0,0-4 51 16,0 4 41-16,0-3 36 0,0-1 24 0,0 4 18 0,0-4 9 0,-7 1 6 15,7-5-6-15,0 5-9 0,-6-5-355 0,6 1-417 0,-6 0-99 0,6-1-52 16,0 1-102-16,-8 0-104 0,8-5-118 0,0 1-112 0,0 4 13 0,0-4 29 16,0 0 39-16,0 0 40 0,0 4 49 0,0-4 49 0,0 4 65 0,0-4 65 0,0 4 66 15,0 3 66-15,0-3 94 0,0 3 114 0</inkml:trace>
  <inkml:trace contextRef="#ctx0" brushRef="#br0" timeOffset="55579.74">19461 12261 0 0,'6'4'233'0,"-6"0"182"0,6-1 85 0,2-3 54 0,-8 0 41 0,0 0 20 0,0 0 10 16,0-3 4-16,0-1 0 0,0 0-42 0,0-3-50 0,0 0-65 0,0-1-69 15,0-3-520-15,0 0-573 0,0-3-61 0,0-1 11 0,6 4 30 0,-6-4 36 16,0-3 48-16,6 3 54 0,-6-3 55 0,7 4 57 0,-7-5 84 0,7 5 84 16,-1-6 90-16,-6 2 135 0</inkml:trace>
  <inkml:trace contextRef="#ctx0" brushRef="#br0" timeOffset="56113.41">20093 11898 0 0,'13'-7'220'15,"-7"3"185"-15,8 1 91 0,-8 3 76 0,0-4 66 0,0 4 51 0,1 4 46 16,0-1 35-16,-7 1 34 0,6-1 28 0,-6 6 28 0,0-2 26 0,-6 4-602 0,6 0-284 15,-7 0 0-15,0 3 0 0,1 1 0 0,0 3 0 0,0-3 0 0,-8 3 0 0,8 0 0 16,-1 5 0-16,-6-5 0 0,6 0 0 0,-5 4 0 0,5 0 0 0,0 0 0 16,-5-3 0-16,5-1 0 0,0 4 0 0,1-8-79 0,-1 5-312 0,1-5-53 15,0 1-13-15,6-1-7 0,-7 1-13 0,7-3-11 0,-7-5-1 0,7 0 0 0,0 1 30 16,0-5 29-16,0 1 90 0,0-1 93 0,0-3 66 0,0-3 61 0,7 3 61 16,-7-7 60-16,7 3 50 0,-1-4 48 0,-6 5 51 0,6-4 51 0,1-1 58 0,-1-3 57 15,-6 3 41-15,7 1 39 0,0-4-24 0,-1 4-34 0,0 0-10 0,1-1-4 16,0 1-3-16,-1 0 1 0,0-1-21 0,1 5-20 0,0-5-17 0,-1 1-10 15,1 3-21-15,-1-3-21 0,8 4-32 0,-8-5-126 0,0 5-54 0,7-2 0 16,-6-1 0-16,-1 1 0 0,7 2 0 0,1-1 0 0,-8-3 0 0,6 3 0 16,2 1 0-16,-1-5 0 0,0 5 0 0,0-5 0 0,-1 5 0 0,2-5 0 0,6 5 0 15,-7-5 0-15,-1 5-88 0,2-1-138 0,-2-3-36 0,2 3-32 0,-1 1-41 16,-1-5-38-16,2 5-40 0,-2 3-34 0,-4-4-110 0,-2 0-109 0,0 4 15 16,1-3 33-16,-7 3 41 0,0 3 42 0,0-3 60 0,0 0 60 0,0 4 54 0,-7 0 52 15,1 3 57-15,0-3 59 0,-2 3 67 0,-4-4 108 0</inkml:trace>
  <inkml:trace contextRef="#ctx0" brushRef="#br0" timeOffset="56395.75">19878 12371 0 0,'-14'8'193'16,"8"-1"165"-16,-6 0 76 0,4 1 60 0,2-1 54 0,0-4 49 0,-1 5 46 16,0-5 39-16,7 2 38 0,-6-2 35 0,6-3 33 0,6 0 25 0,-6 3 22 0,7-3-504 15,0-3-331-15,-1 3 0 0,0-3 0 0,8-2 0 0,-2 2 0 0,2-1 0 16,5 0 0-16,1-3 0 0,-1 4 0 0,1-5 0 0,6 1 0 0,-6 0 0 0,5-1 0 15,1-3 0-15,7 4 0 0,-7-4 0 0,6 4 0 0,1-5 0 0,-7 5 0 16,7-4 0-16,-7 4 0 0,6 0 0 0,-5-1 0 0,-1 1 0 0,0 0 0 16,-7-1 0-16,1 5 0 0,0-1 0 0,-1 0 0 0,-6 4 0 0,0-3 0 15,-1 3 0-15,-4 0 0 0,-2 3 0 0,0-3 0 0,-6 4 0 0,7 3 0 0,-7-3 0 16,-7 3 0-16,7 1 0 0,-6-1 0 0,0 0 0 0,-2 0 0 0,2 4 0 0,0-3 0 16,-7 4 0-16,0-2 0 0,0 1 0 0,-1 0 0 0,2 0 0 0,-8 0 0 15,7-4 0-15,-7 4-237 0,8 0-271 0,-8 1-102 0,1-6-98 0,-1 5-87 16,0-3 25-16,8-1 38 0,-8 0 53 0,1 5 52 0,-1-8 52 0,0 3 52 0,1 0 79 15,5-3 80-15,-4-1 74 0,-2 5 75 0,0-5 102 0,7 0 112 0</inkml:trace>
  <inkml:trace contextRef="#ctx0" brushRef="#br0" timeOffset="56599.07">19846 12511 0 0,'6'-4'181'0,"-6"0"172"16,0 1 74-16,0 3 58 0,0-4 52 0,0 4 50 0,6-4 48 0,-6 4 41 15,0 0 40-15,0 0 43 0,0 0 43 0,0 0 36 0,0 0 31 0,0 0-543 0,0 4-326 16,0 0 0-16,0-1 0 0,0 5 0 0,0-2 0 0,0 6 0 0,0-1 0 15,0 3 0-15,0 1 0 0,-6 3 0 0,6 4 0 0,0 1 0 0,-6 2 0 16,-2 1 0-16,8 3 0 0,-6 0 0 0,0 4 0 0,-1 4 0 0,0-4 0 0,1 3 0 16,-1-2 0-16,1 2 0 0,0-3 0 0,-1 0 0 0,0 1 0 0,1-2 0 15,0-3 0-15,6-3 0 0,-7-1 0 0,0-3-239 0,7 1-75 0,-6-5-23 0,6-3-25 16,-7-1-25-16,7-3-24 0,0-4-137 0,0 1-145 0,0-5 12 0,0-3 38 16,0 0 37-16,0-6 42 0,0 1 58 0,7-6 60 0,-7 0 57 0,6-4 54 15,1 1 53-15,-7-4 54 0,7-1 61 0,-1 1 114 0</inkml:trace>
  <inkml:trace contextRef="#ctx0" brushRef="#br0" timeOffset="56780.03">19871 12829 0 0,'7'-11'97'0,"-1"0"161"0,1 0 78 0,5 0 75 0,-4 4 72 16,-2-4 57-16,0 3 52 0,0 1 43 0,1-1 39 0,6 1 37 0,-6 0 35 15,-1 0 37-15,8 3 31 0,-8-3-216 0,7 3-270 0,0-3-143 0,0 3-185 0,0-3 0 16,0 3 0-16,0-3 0 0,6 0 0 0,1-1 0 0,-1 1 0 0,-5 0 0 16,12-1 0-16,-7 1 0 0,1 0 0 0,0-5 0 0,5 5 0 0,-5-4 0 0,0 4 0 15,-1-4 0-15,1 4-80 0,-1-4-217 0,0 3-33 0,-5-3-40 0,5 4-40 16,-6 0-33-16,0 0-34 0,1 2-99 0,-8-1-102 0,7 2 20 0,-7 0 36 15,-6 1 43-15,7-1 45 0,-7 4 62 0,0 0 65 0,0 0 50 0,-7-4 50 16,7 4 57-16,-6-3 56 0,-1 3 65 0,1-4 108 0</inkml:trace>
  <inkml:trace contextRef="#ctx0" brushRef="#br0" timeOffset="56996.66">20274 12382 0 0,'0'0'85'0,"-6"4"149"0,6-4 62 0,-6 7 53 0,6-3 46 0,-6 3 53 15,-1 0 52-15,0 1 41 0,1 3 39 0,-1 0 29 0,1 0 27 0,0 3 25 16,-2-2 26-16,2 2-202 0,0 5-245 0,-8-1-35 0,8 0-7 0,0 0-11 15,-1 1-9-15,-6-1-24 0,6 4-26 0,1-4-11 0,6 4-10 0,-6-3 5 0,0-1-53 16,6 0-59-16,0-3 0 0,0 3 0 0,0-3 0 0,0-4 0 0,0 4 0 16,6-4 0-16,-6-4 0 0,6 4 0 0,0-4 0 0,1 0 0 0,0 1 0 15,-1-5 0-15,7 1 0 0,-7 0 0 0,8-4 0 0,-2 3 0 0,2-3 0 0,-1-3 0 16,0 3 0-16,0-4 0 0,-1 0 0 0,2-3 0 0,6 0 0 0,-7-4 0 0,-1 0-15 16,2 4-404-16,5-8-57 0,-12 4-166 0,6 0-171 0,-1-4 13 0,-5 4 38 15,6 0 56-15,-7-4 57 0,8 5 54 0,-8 2 50 0,-6-3 64 0,7 4 65 16,-7 3 73-16,0-3 72 0,0 3 79 0,0 4 126 0</inkml:trace>
  <inkml:trace contextRef="#ctx0" brushRef="#br0" timeOffset="57180.11">20164 12855 0 0,'0'3'187'0,"-6"1"167"0,6 0 67 0,0-4 51 16,0 3 46-16,0 1 47 0,0-4 46 0,0 4 38 0,0-1 33 0,0 1 25 15,0 0 21-15,0-1 18 0,6 1 16 0,-6 1-313 0,0 1-373 0,0 5-58 0,7-3-12 16,-7-1-48-16,0 4-49 0,0 0-62 0,0 0-60 0,0 3-47 0,0-3-40 15,6 4-29-15,-6-4-24 0,0 0-36 0,0 3-35 0,6-2-55 0,-6-1-56 16,8-4-34-16,-8 4-28 0,6-4 49 0,-6-3 56 0,6 0 55 0,-6-1 52 0,6 1 48 16,-6-8 47-16,8 4 42 0,-2-3 40 0,-6-5 51 0,6 1 54 0</inkml:trace>
  <inkml:trace contextRef="#ctx0" brushRef="#br0" timeOffset="57329.31">20359 12847 0 0,'7'-7'102'0,"0"-4"163"0,6 4 82 15,-7 0 69-15,0 3 66 0,1 0 52 0,-7 1 49 0,7-1 38 0,-7 4 37 0,6 4 35 16,-6-4 33-16,0 3 31 0,6 1 30 0,-6 3-226 0,0 1-275 0,0-1-66 15,0 0-67-15,0 0-153 0,0 4 0 0,0 0 0 0,0 0 0 0,0 4 0 0,0-1 0 16,-6-2 0-16,6 6 0 0,0-3 0 0,-6-1 0 0,6 5 0 0,0-5-160 16,-7 1-72-16,7-1-42 0,0 6-46 0,-7-6-46 0,7-3-21 0,-6 3-13 15,6-3-106-15,0-3-107 0,-6 3-20 0,6-4-5 0,-7 0 32 0,7-3 39 16,-6-1 56-16,6-3 59 0,-7 0 56 0,0 0 56 0,1 0 59 0,0-3 55 0,-1-4 50 16,0 3 69-16</inkml:trace>
  <inkml:trace contextRef="#ctx0" brushRef="#br0" timeOffset="57447.18">20151 12950 0 0,'-7'0'85'0,"1"-4"142"0,0 4 51 0,0 4 45 0,6-4 41 0,-8 4 28 16,2-1 24-16,6 1 15 0,0 0 8 0,-6-1-6 0,6 1-12 0,0 0-21 0,-7 3-27 16,7-3-241-16,0-1-274 0,7 5-111 0,-7-5-84 0,0 1-65 0,6 0-59 15,0-1 4-15,2 1 14 0,-2-4 27 0,0 3 27 0,7-3 41 0,-6 0 40 16,6-3 49-16,-1-1 45 0,2 1 50 0,6-1 54 0</inkml:trace>
  <inkml:trace contextRef="#ctx0" brushRef="#br0" timeOffset="57746.7">20568 12811 0 0,'13'-7'142'0,"-6"3"154"0,-1 0 51 0,1 1 61 0,-1-1 56 0,-6 0 49 0,0 4 44 16,0 0 30-16,0 0 26 0,-6 4 22 0,6-4 20 0,-7 4 20 0,1-1 18 16,-1 5-261-16,0-5-312 0,-5 1-29 0,-2 3 11 0,8 1-27 0,-13 2-36 0,5 1-21 15,2-3-22-15,-2 6-5 0,-5-3-2 0,-1 4-2 0,8-1 2 0,-8 2-2 16,0-2 0-16,1 4 2 0,-7-3 3 0,6 3 10 0,1 1 5 0,-1 2 12 16,0-1 12-16,1-2 12 0,-1-1 13 0,8 2 12 0,-8-1 11 0,6 0 12 0,-5-3 12 15,6 0 8-15,0-1 8 0,7 2-26 0,-8-2-93 0,8-3 0 0,0-4 0 16,6 1 0-16,-7 2 0 0,7-6 0 0,0 3 0 0,0-3 0 0,0 3 0 0,7-2 0 15,-7-5 0-15,6 3 0 0,0 0 0 0,2-3 0 0,4 4 0 0,1-4 0 16,-6 0 0-16,6 0 0 0,7 0 0 0,-8 0 0 0,2 0 0 0,5 0 0 16,1 0 0-16,-2-4 0 0,2 4 0 0,0-3 0 0,-1 0 0 0,1 3 0 0,6-5 0 15,-7 5 0-15,1-3 0 0,0 3 0 0,-1-4 0 0,1 4 0 0,0-4 0 16,-8 4 0-16,8 0 0 0,-7 0 0 0,0 0 0 0,0 0 0 0,0 0 0 16,-6 0 0-16,6 0 0 0,-7 0-614 0,0 0-255 0,1-3 2 0,0 3 30 0,-1-4 37 15,0 4 42-15,-6-4 54 0,8 1 55 0,-2-4 73 0,-6 2 76 0,6-1 92 0,-6-5 92 16,7 3 99-16,-7-2 141 0</inkml:trace>
  <inkml:trace contextRef="#ctx0" brushRef="#br0" timeOffset="58079.97">20880 12511 0 0,'0'0'206'0,"0"0"174"0,0 0 74 0,0 0 60 15,0 0 53-15,7 3 54 0,-7-3 46 0,0 3 38 0,0-3 34 0,0 0 28 16,0 5 26-16,0-5 32 0,7 0 32 0,-7 3-761 0,0-3-96 0,0 0 0 0,6 0 0 15,-6 4 0-15,7-4 0 0,-7 0 0 0,6 0 0 0,0 0 0 0,2-4 0 16,-2 4 0-16,0-3 0 0,7-2 0 0,0 2 0 0,0 0 0 0,1-5 0 16,-2 1-93-16,8-4-291 0,-7 4-49 0,7-5-49 0,-8 1-139 0,8 0-145 15,0-3 17-15,-7 3 39 0,7 0 46 0,-8 0 45 0,1 0 50 0,0 0 49 0,0 0 74 16,-7 4 72-16,2 0 70 0,-2 3 66 0,0 0 70 0,-6 0 117 0</inkml:trace>
  <inkml:trace contextRef="#ctx0" brushRef="#br0" timeOffset="58346.05">21050 12276 0 0,'0'-4'165'0,"7"1"169"0,-7-1 73 16,0 0 57-16,0 4 49 0,0 0 45 0,0 0 45 0,0 0 47 0,6 0 46 15,-6 0 40-15,0 4 37 0,0 0 32 0,0 3 28 0,0 0-278 0,0 1-456 0,0 2-99 16,0 1 0-16,0 0 0 0,0 1 0 0,0 3 0 0,0-1 0 0,-6 4 0 16,6 1 0-16,0 2 0 0,0 1 0 0,-7 4 0 0,7 4 0 0,-7-1 0 0,7 4 0 15,0 3 0-15,-6-2 0 0,6 6 0 0,-7-4 0 0,7 4 0 0,0 5 0 16,-6-5 0-16,6 4 0 0,-6-4 0 0,6 0 0 0,0 1 0 0,0-1 0 15,-7-3 0-15,7-1 0 0,0-2 0 0,0-6 0 0,0 2 0 0,0-4 0 0,-7-5 0 16,7 1 0-16,0-3 0 0,0-5 0 0,0-3 0 0,0 1 0 0,0-6 0 16,7 2 0-16,-7-4 0 0,0-4 0 0,0 0 0 0,0 0 0 0,0-7 0 15,0 2-44-15,-7-6-294 0,7 0-62 0,0 1-102 0,0-9-103 0,0 5-73 0,0-5-65 16,7-2 30-16,-7-1 44 0,0-5 42 0,-7 2 42 0,7 0 49 0,0-1 49 16,0-3 74-16,0 4 77 0,0-2 76 0,-6 2 76 0</inkml:trace>
  <inkml:trace contextRef="#ctx0" brushRef="#br0" timeOffset="58463.56">20972 12880 0 0,'-13'-7'127'0,"6"3"162"16,1 1 69-16,-1-1 64 0,1 4 58 0,-8 4 50 0,8-1 45 0,-7 1 40 0,7 0 39 15,-8 3 30-15,8 0 29 0,-6 2 23 0,4-3 20 0,2 2-254 0,-7-1-306 16,6 4-55-16,1-4-19 0,-1 0-37 0,1 4-39 0,0-3-32 0,6-1-27 16,-7 0-27-16,7 1-25 0,-7-1-26 0,7-3-31 0,7 3-36 0,-7-7-34 15,0 4-33-15,7-1-28 0,-1-3-40 0,0 0-39 0,1-3-85 0,6 3-85 16,-6-4-71-16,5-3-59 0,2 3 21 0,5-7 30 0,-6 0 43 0,0 0 44 0,7 0 53 16,-1-4 51-16,-6 1 51 0,7-1 51 0,-7-3 59 0,7 3 63 0</inkml:trace>
  <inkml:trace contextRef="#ctx0" brushRef="#br0" timeOffset="58696.74">21207 12690 0 0,'12'-7'108'0,"-12"3"155"0,6 0 62 0,2 1 63 0,-2-1 61 0,-6 0 48 16,6 1 46-16,-6-1 29 0,7 0 27 0,-1 1 24 0,-6-1 22 0,7 0 23 16,-7 1 21-16,7-1-236 0,-1 1-279 0,0-1-46 0,0 0-13 0,2 1-35 15,-2-2-42-15,0 1-26 0,8 4-20 0,-8-3-10 0,7-1-8 0,-7 4-3 0,8-3-4 16,-2 3 3-16,-5 0 0 0,6 0 11 0,0 0 11 0,-7 0 16 16,8 3 13-16,-2 1 16 0,-4-4 17 0,4 3 22 0,-5 1 26 0,-1 4 18 0,1-4 22 15,0 3 13-15,-1 0 16 0,-6 1-34 0,6-1-137 0,-6 4 0 0,0 0 0 16,0 0 0-16,-6 4 0 0,0-1 0 0,-1 1 0 0,0-1 0 0,1 5 0 0,-7-1 0 15,-1 1 0-15,2 3 0 0,-2-1 0 0,2-2 0 0,-1 3 0 0,-1-1 0 0,-5 2 0 16,6-5 0-16,-6 0 0 0,5 1 0 0,-6-1 0 0,8-4 0 0,-1-3-333 16,0 0-166-16,0 1-89 0,-1-5-102 0,8-3-94 0,-6 0 26 0,4-4 42 15,2 0 49-15,0-4 47 0,6-4 51 0,-7-2 50 0,7 2 76 0,-6-7 75 16,6 1 75-16,0 3 75 0,0-8 97 0,0 5 116 0</inkml:trace>
  <inkml:trace contextRef="#ctx0" brushRef="#br0" timeOffset="58846.53">21193 12840 0 0,'0'-11'179'15,"6"4"172"-15,-6 3 75 0,0-3 59 0,8 3 50 0,-8 1 49 0,6 3 50 16,-6-4 49-16,0 4 51 0,6 0 43 0,-6-4 42 0,0 4 34 0,6 4 32 15,2-4-639-15,-2 0-246 0,-6 0 0 0,6 4 0 0,1-4 0 0,-1 3 0 0,1 1 0 16,0 0 0-16,-1-1 0 0,0 5 0 0,0-1 0 0,2 0 0 0,4 0 0 16,-5 4 0-16,6-3 0 0,-6 3 0 0,5 0 0 0,-5 1 0 0,6-3 0 0,-7 3 0 15,8-1 0-15,-8 0-101 0,7 0-447 0,1 0-138 0,-8 0-71 0,6 0-59 16,-4-4 29-16,4 0 39 0,-5-3 59 0,6 3 59 0,-6-3 56 0,-1-1 58 16,6-3 76-16,-4 0 78 0,-2 0 82 0,0-3 85 0</inkml:trace>
  <inkml:trace contextRef="#ctx0" brushRef="#br0" timeOffset="59113.51">21558 12532 0 0,'-6'4'177'0,"6"-4"168"0,0 0 68 0,0 4 59 0,0-4 54 0,6 3 53 16,-6-3 52-16,6 4 36 0,1-4 35 0,0 0 25 0,-1 0 25 0,0-4 25 0,8 4 24 15,-8-3-293-15,7 3-394 0,0-4-114 0,6 0 0 0,-5 1 0 0,5-4 0 16,-6 2 0-16,6-1 0 0,1-2 0 0,6 1 0 0,-6 0 0 0,-1 0 0 16,1-1 0-16,-1 0 0 0,7 1 0 0,-6 0 0 0,0-1 0 0,-7 1 0 15,7 0 0-15,-1-1-53 0,-6 5-79 0,0-5-20 0,-1 5-29 0,-4-1-31 0,4 1-20 16,-5 3-20-16,0-4-32 0,-1 4-34 0,-6-4-37 0,6 4-37 0,-6 0-115 16,0 0-118-16,0 0 8 0,0 0 27 0,-6 4 38 0,0-4 42 0,6 0 46 15,-7 4 48-15,0-4 46 0,7 0 44 0,-6 0 58 0,0-4 60 0,-2 4 66 0,2-4 109 16</inkml:trace>
  <inkml:trace contextRef="#ctx0" brushRef="#br0" timeOffset="59413.72">21858 12196 0 0,'0'-8'176'0,"-7"5"174"0,7-2 82 0,-7-2 73 0,7 4 74 16,-6-1 62-16,6 0 64 0,-7-3 45 0,7 3 43 0,-6 1 31 0,6-1 32 16,-6 0 26-16,6 1-184 0,0-1-698 0,-7 0 0 0,7 4 0 0,0-3 0 0,0 3 0 15,0 0 0-15,0 0 0 0,0 0 0 0,0 0 0 0,0 0 0 0,0 3 0 0,0 1 0 16,0 0 0-16,7-1 0 0,-7 5 0 0,0-1 0 0,6 0 0 0,-6 4 0 15,6 1 0-15,-6 2 0 0,7-3 0 0,-7 7 0 0,6 1 0 0,1-1 0 16,-7 4 0-16,7 3 0 0,-1 1 0 0,-6 0 0 0,6 3 0 0,-6 5 0 16,0-2 0-16,8 1 0 0,-8 4 0 0,0-1 0 0,0 1 0 0,0 3 0 0,-8 1 0 15,8-1 0-15,0 4 0 0,-6-4 0 0,6 4 0 0,-6-4 0 0,6 1 0 0,-7 3 0 16,0-4 0-16,7 0 0 0,-6-3 0 0,-1 0 0 0,7-1 0 0,-6-2 0 16,0-2 0-16,6-3 0 0,-7 1 0 0,0-5 0 0,7 1 0 0,-6-4 0 15,6 0 0-15,-6 0 0 0,-1-7 0 0,7 3 0 0,-7-4 0 0,7 2 0 16,-6-7 0-16,-1 3 0 0,7-4 0 0,-6-1 0 0,-1-3 0 0,1-1 0 0,-1 1 0 15,7-4 0-15,-12-4-398 0,4 1-131 0,2-5-147 0,0 1-152 0,-1-9 15 16,1 2 38-16,-7 0 55 0,6-4 58 0,1-4 60 0,-8-4 60 0,8 1 74 0,-7-2 75 16,6-2 73-16,1 1 70 0,0-2 80 0,-1-3 125 0</inkml:trace>
  <inkml:trace contextRef="#ctx0" brushRef="#br0" timeOffset="59529.82">21578 12983 0 0,'0'-18'196'0,"0"3"174"0,0 0 77 0,0 5 62 0,0 2 56 0,0-3 52 16,0 5 51-16,0 1 39 0,0-2 35 0,0 3 25 0,0 0 23 0,0 1 24 0,0 3 22 15,0-4-673-15,6 4-163 0,-6 0 0 0,0-4 0 0,6 4 0 0,-6 0 0 16,7-3 0-16,0 3 0 0,-1-4-2 0,1 4-333 0,-1-4-137 0,0 4-141 15,8 0-84-15,-2-3-70 0,2 3 15 0,-1-4 27 0,0 0 42 0,6 1 46 16,-5-1 55-16,5 0 60 0,0 1 72 0,-6-4 74 0,7 3 82 0,-7-3 84 0</inkml:trace>
  <inkml:trace contextRef="#ctx0" brushRef="#br0" timeOffset="59746.56">22379 12166 0 0,'6'-4'201'0,"-6"4"167"15,6 0 64-15,-6 0 49 0,0 0 46 0,0 4 41 0,0-4 41 0,0 4 23 0,0-1 19 16,0 1 4-16,-6-1-2 0,6 5-38 0,-6-5-46 0,6 5-378 0,-7-4-432 16,0 3-154-16,7 0-113 0,-6 1-82 0,6 3-70 0,-6 0-1 0,6-4 15 15,-7 0 29-15,7 4 35 0,-6-3 48 0,6-1 51 0,-7 0 76 0,7 0 74 0,0-3 75 16,0 0 77-16</inkml:trace>
  <inkml:trace contextRef="#ctx0" brushRef="#br0" timeOffset="59881.02">22633 12214 0 0,'6'0'238'0,"0"0"175"16,1 0 71-16,0 0 59 0,-7 3 48 0,0 1 54 0,0 0 50 0,0-1 33 0,0 5 28 16,-7-5 6-16,7 5-3 0,-7-1-12 0,1 0-19 0,-7 1-626 0,7 3-114 15,-1 0-384-15,-6-1-138 0,7 1-115 0,-1 0-105 0,-6 1-9 0,7-1 6 16,-1 3 29-16,0-3 34 0,-6 0 55 0,7 0 57 0,0-3 65 0,-2 2 71 15,-4-2 96-15,6 3 100 0</inkml:trace>
  <inkml:trace contextRef="#ctx0" brushRef="#br0" timeOffset="61246.72">19201 13712 0 0,'0'-7'214'16,"0"-1"167"-16,0 1 79 0,-8 0 66 0,8-1 58 0,0 5 52 0,0-1 49 0,0-3 40 16,0 3 36-16,0 4 29 0,0-4 28 0,0 1 15 0,0 3-55 0,0 0-778 15,0 0 0-15,0 0 0 0,0 0 0 0,0 0 0 0,0 0 0 0,0 0 0 16,8 0 0-16,-8 3 0 0,6-3 0 0,0 4 0 0,1 0 0 0,-7 0 0 0,13-4 0 15,-6 3 0-15,5 1 0 0,2-1 0 0,-2 1 0 0,2 0 0 0,-1-1 0 16,6 1 0-16,0 0 0 0,8-1 0 0,-8 1 0 0,8-4 0 0,-8 4 0 16,7-1 0-16,6-3 0 0,-5 4 0 0,5-4 0 0,1 4 0 0,-1-4 0 0,1 0 0 15,-1 3 0-15,7-3 0 0,-6 4 0 0,6 0 0 0,0-4 0 0,0 3 0 16,7-3 0-16,-7 4 0 0,7 0 0 0,-7-4 0 0,6 3 0 0,1-3 0 0,-1 4 0 16,-5-4 0-16,11 0 0 0,-5 3 0 0,-1-3 0 0,1 0 0 0,0-3 0 15,0 3 0-15,-1 0 0 0,1 0 0 0,-1-4 0 0,1 4 0 0,-1 0 0 16,1 0 0-16,-1 0 0 0,2 0 0 0,-2 0 0 0,-6 0 0 0,0 4 0 0,6-4 0 15,-6 3 0-15,1 1 0 0,-1 0 0 0,-7-1 0 0,7 2 0 0,-6-1 0 16,-1 3 0-16,1-4 0 0,-1 4 0 0,1-3 0 0,-7 3 0 0,6-3 0 0,-5 3 0 16,-1-3 0-16,0 0 0 0,0 3 0 0,0-3 0 0,0-1 0 0,0-3 0 15,-6 4 0-15,6 0 0 0,-7-4 0 0,1 0 0 0,0 3 0 0,-1-3 0 16,0 0 0-16,1 0 0 0,-1 0 0 0,-5-3 0 0,-2 3 0 0,8 0 0 0,-7 0 0 16,1 0 0-16,5 0 0 0,-6 0 0 0,0 0 0 0,-1 0 0 0,2 0 0 15,-1 0 0-15,0 3 0 0,0-3 0 0,-7 0 0 0,8 4 0 0,-2-4 0 0,2 4 0 16,-2-1 0-16,1-3 0 0,1 4 0 0,5-4 0 0,-6 3 0 0,0-3 0 15,0 5 0-15,0-5 0 0,7 0 0 0,-8 3 0 0,8-3 0 0,-7 0 0 16,1 0 0-16,4 0 0 0,2 0 0 0,-7 0 0 0,7 0 0 0,-8 0 0 0,8 0 0 16,-6 0 0-16,-1 0 0 0,6 0 0 0,-6 0 0 0,0 0 0 0,0 3 0 0,0-3 0 15,1 0 0-15,-2 4 0 0,2-4 0 0,-2 4 0 0,-5-1 0 0,6-3 0 16,-6 4 0-16,-1 0 0 0,0-1 0 0,8 2 0 0,-14-3 0 0,6 2 0 16,0 0 0-16,1 0 0 0,-1-4 0 0,-6 4 0 0,7-4 0 0,-7 4 0 0,0-4-470 15,0 0-407-15,0 0 2 0,0 0 26 0,0 0 38 0,-7 0 38 0,7 3 52 16,-6-3 55-16,-1 0 72 0,1 0 75 0,-8 0 93 0,8-3 95 0,-6 3 115 0,-2-4 153 15</inkml:trace>
  <inkml:trace contextRef="#ctx0" brushRef="#br0" timeOffset="79681.25">7321 12628 0 0,'6'-12'120'0,"1"5"150"0,-1-4 52 0,1 7 45 16,0 1 40-16,-1-1 55 0,-6 4 56 0,0 0 44 0,0 4 41 0,0 3 32 0,0-3 32 16,0 6 13-16,0 2 7 0,0-1-222 0,0 4-269 0,-6-1-24 0,6 1 14 15,0 3-7-15,0-3-9 0,0 3-33 0,-7 0-37 0,7 1-17 0,7-1-16 16,-7 1-6-16,0-5-8 0,0 4-31 0,6-3-22 0,-6 0 0 0,6-4 0 15,-6 3 0-15,7-2 0 0,0-6 0 0,-1 6 0 0,0-5 0 0,1-3 0 0,6-1 0 16,-6 1 0-16,-1 0 0 0,8-4 0 0,-8 0 0 0,6 0 0 0,-4-4 0 16,4 0 0-16,-5-3 0 0,6 0 0 0,0 0 0 0,-7-4 0 0,8-1 0 0,-2 1 0 15,-5 0 0-15,6-3 0 0,-6-1 0 0,5 1 0 0,-6-1 0 0,2 0 0 16,-2 1 0-16,0 3 0 0,1-4 0 0,-7 3 0 0,7-2 0 0,-7 3 0 16,0 4 0-16,0-4 0 0,0 4 0 0,0-1 0 0,0 1 0 0,-7 3 0 0,7-3 0 15,-7 3 0-15,1-3 0 0,0 3 0 0,-2 1 0 0,-4-1 0 0,6 0 0 16,-8 1 0-16,8-1 0 0,-7 1 0 0,-1-1-160 0,8 4-260 0,-6-4-54 0,-2 4-53 15,1-3-123-15,1 3-123 0,-2 0 23 0,2 0 46 0,4 0 52 0,-4 3 51 16,-1 1 51-16,6 0 54 0,-6-1 72 0,7 4 75 0,-8-3 68 0,8 3 66 16,0 4 74-16,-1-3 117 0</inkml:trace>
  <inkml:trace contextRef="#ctx0" brushRef="#br0" timeOffset="80212">7380 13041 0 0,'0'5'182'0,"0"2"166"0,0-4 66 16,0 1 53-16,0 0 46 0,0 0 49 0,0-1 48 0,0 1 51 0,-7-1 51 16,7 1 38-16,0-4 39 0,-7 0 28 0,1 3 23 0,0-3-314 0,6 4-526 0,-7-4 0 15,0 0 0-15,1 4 0 0,6-4 0 0,-7 4 0 0,1-4 0 16,6 3 0-16,-6 1 0 0,-2 0 0 0,2 3 0 0,0 0 0 0,0 4 0 0,-8 1 0 0,8 2 0 16,-7 0 0-16,-1 5 0 0,2 3 0 0,-2 4 0 0,2-1 0 0,-8 5 0 15,1 3 0-15,-1 3 0 0,0 4 0 0,-5 4 0 0,-1 0 0 0,6 4 0 16,-13-1 0-16,7 9 0 0,0-5 0 0,-7 3 0 0,1 5 0 0,-1 0 0 15,1 0 0-15,-1 3 0 0,1-3 0 0,-1 3 0 0,1 0 0 0,-1 0 0 0,1 0 0 16,-7 1 0-16,6-1 0 0,0-4 0 0,0 5 0 0,1-1 0 0,-7-3 0 0,7-1 0 16,-1 1 0-16,7 0 0 0,-7-1 0 0,7-3 0 0,-6 0 0 0,5-3 0 15,-5-1 0-15,6 0 0 0,7-3 0 0,-7-4 0 0,-1 0 0 0,8-1 0 16,0-2 0-16,-1-1 0 0,1-3 0 0,-1-4 0 0,6 0 0 0,2-4 0 0,-8 1 0 16,7-5 0-16,1 1 0 0,4-1 0 0,-4-3 0 0,-1 0 0 0,6-3 0 15,-6-1 0-15,7 0 0 0,-1 1 0 0,-6-5 0 0,7 4 0 0,-1-3 0 0,0 0 0 16,7-1 0-16,-6 2 0 0,-1-2 0 0,1 0 0 0,0 1 0 0,6 0 0 15,-7-1 0-15,7 1 0 0,-7 0 0 0,7-1 0 0,0 5 0 0,0-4 0 16,0-1 0-16,0 5 0 0,0-5 0 0,0 4 0 0,0-3 0 0,7 0 0 0,-7-1 0 16,7 1 0-16,-7-1 0 0,6 1 0 0,0-4 0 0,1 4 0 0,-1-4 0 0,1 0 0 15,6 0 0-15,-7-4 0 0,1 1 0 0,6-1 0 0,-7-3 0 0,8-1 0 16,-1 1 0-16,-7-1 0 0,8-3 0 0,-2-3 0 0,1 3 0 0,0-4 0 16,0-3 0-16,1 0 0 0,-2-1 0 0,8-3 0 0,-7 0 0 0,0-1 0 15,0-2 0-15,0 0 0 0,0-5 0 0,0 5 0 0,0-8 0 0,-6 4 0 0,5-1 0 16,2-2 0-16,-8-6 0 0,0 6 0 0,1-1 0 0,-7 0 0 0,7-4 0 0,-7 5 0 15,0-6 0-15,0 2 0 0,0 3 0 0,-7-4 0 0,7 4 0 0,-7-3 0 16,1 2 0-16,-6 5 0 0,4-4 0 0,2 4 0 0,-7 0 0 0,0 3 0 16,6 1 0-16,-5 3 0 0,-2-5 0 0,8 9 0 0,-7-4 0 0,0 4 0 0,6 3 0 15,-5 1-235-15,5 3-98 0,-6-4-65 0,7 8-105 0,-2-4-107 0,2 3-62 16,6 1-52-16,-6 0 30 0,-1-1 40 0,7 1 42 0,0-4 44 0,0 0 51 0,0 0 52 16,7-4 69-16,-1 1 71 0,-6-1 73 0,6-7 77 0</inkml:trace>
  <inkml:trace contextRef="#ctx0" brushRef="#br0" timeOffset="81029.19">6709 14386 0 0,'0'0'119'0,"-7"-3"158"0,7-1 67 0,0 4 62 0,0-4 57 15,0 0 49-15,-6 4 47 0,6-3 41 0,0 3 36 0,0 0 38 0,0-4 34 16,0 4 29-16,-7-3 29 0,7 3-238 0,0 0-292 0,-6-4-45 0,6 4-11 16,0 0-26-16,0 0-53 0,0 0-101 0,0 0 0 0,0 0 0 0,0 0 0 15,0 0 0-15,0 0 0 0,0 0 0 0,0 0 0 0,0 0 0 0,0 0 0 0,0 0 0 16,6 4 0-16,-6-4 0 0,0 3 0 0,0-3 0 0,0 4 0 0,7-1 0 16,-7 1 0-16,0 0 0 0,6 0 0 0,-6 3 0 0,7 0 0 0,-1 4 0 0,0-4 0 15,2 9 0-15,-2-6 0 0,0 8 0 0,1-3 0 0,6 7 0 0,-7-4 0 16,7 4 0-16,1 4 0 0,-8 3 0 0,7-4 0 0,0 5 0 0,0 3 0 15,0 1 0-15,6-2 0 0,-5 5 0 0,-1-1 0 0,6 5 0 0,-6-5 0 16,7 5 0-16,-7-1 0 0,6 0 0 0,-6 4 0 0,1-3 0 0,5-1 0 0,-6 5 0 16,6-6 0-16,-5 1 0 0,-2-3 0 0,8 4 0 0,-7-5 0 0,0 4 0 15,0-3 0-15,1-4 0 0,-2 4 0 0,1-5 0 0,-6 1 0 0,6-4 0 0,-1 5 0 16,-4-9 0-16,4 5 0 0,-6-1 0 0,8-4 0 0,-8 1 0 0,1 0 0 16,-1 0 0-16,8 0 0 0,-14-5 0 0,12 1 0 0,-12 4 0 0,6-5 0 0,2-2 0 15,-2 3 0-15,0 0 0 0,-6-4 0 0,7 0 0 0,-7 1 0 0,6-5 0 16,-6 5 0-16,0-8 0 0,7 4 0 0,-7-4 0 0,0-1 0 0,7 2 0 0,-7-2 0 15,0-6 0-15,0 3 0 0,0-3 0 0,0 4 0 0,6-6 0 0,-6-2 0 0,0 5 0 16,0-5 0-16,0 0 0 0,0 0 0 0,0 0 0 0,0 0 0 0,0 0 0 16,0 0 0-16,0 0 0 0,0 0 0 0,0 0 0 0,6 0 0 0,-6 0 0 0,0 0 0 15,7 0 0-15,-7 0 0 0,7 0 0 0,-7 0 0 0,6 0 0 0,-6 0 0 16,6 0 0-16,1 4 0 0,0-4 0 0,-1 3 0 0,1-3 0 0,-7 0 0 16,6 4 0-16,0 0 0 0,2-4 0 0,-2 3 0 0,0 1 0 0,0 0 0 0,8-1 0 15,-8-3 0-15,1 4 0 0,-1 0 0 0,1-4 0 0,0 3 0 0,-1 1 0 0,0-4 0 16,0 0 0-16,2 4 0 0,-2-4 0 0,0 0 0 0,1 3 0 0,-1-3 0 15,8-3 0-15,-8 3 0 0,0 0 0 0,0-4 0 0,2 4 0 0,-2-4 0 16,0 1 0-16,1-1 0 0,0 0 0 0,-1-3 0 0,1 3 0 0,-1-3 0 0,0-4 0 16,1 4 0-16,0-5 0 0,-1 1 0 0,0 1 0 0,-6-5 0 0,7 0 0 15,0 1 0-15,-7-1 0 0,6 0 0 0,-6 1 0 0,0-4 0 0,0 2 0 0,0 2 0 16,0 3 0-16,0-4 0 0,0 4 0 0,0-3 0 0,0 6 0 0,-6-3 0 16,6 4 0-16,0 0 0 0,-7 3 0 0,7-3 0 0,-7 7 0 0,1-4 0 0,6 4 0 15,-6 0 0-15,-1 0 0 0,0 0 0 0,1 4 0 0,0-1 0 0,-1 1 0 16,-6 0 0-16,6 0 0 0,-5 2 0 0,4-2-299 0,-4 4-398 0,-1-1-80 15,6-3-63-15,-6 3 23 0,1 0 38 0,-2-3 50 0,2 0 53 0,-2-4 66 0,1 3 67 16,1-6 77-16,-2-1 78 0,2 0 91 0,-2-3 94 0</inkml:trace>
  <inkml:trace contextRef="#ctx0" brushRef="#br0" timeOffset="81729.63">6721 14192 0 0,'0'-3'119'0,"0"3"153"15,0-5 58-15,0 5 53 0,-6-4 50 0,6 4 51 0,-6 0 52 0,6 0 42 0,-7 0 36 16,1 4 35-16,6-4 30 0,-7 0 30 0,1 5 26 0,-1-5-235 0,7 3-283 15,-6 0-31-15,-1 2 8 0,0-2-10 0,7 1-11 0,-6 3-23 0,6 0-84 16,-6 1-66-16,6 3 0 0,-7 0 0 0,7 0 0 0,0 0 0 0,0 3 0 16,0 1 0-16,0-1 0 0,0 6 0 0,0-3 0 0,7 1 0 0,-7 1 0 0,6-1 0 15,0 0 0-15,1 1 0 0,0-5 0 0,-1 4 0 0,1-2 0 0,6 2 0 16,-7-8 0-16,1 5 0 0,5-4 0 0,-4 0 0 0,4-3 0 0,-5-1 0 16,6 1 0-16,0-5 0 0,-7 0 0 0,8-3 0 0,-8 0 0 0,7 0 0 0,-6 0 0 15,5-6 0-15,-5 2 0 0,6-4 0 0,-6 1 0 0,5-4 0 0,-5 0 0 16,0-4 0-16,-1 4 0 0,1-7 0 0,-1 4 0 0,1-5 0 0,-1 1 0 15,-6-4 0-15,7 3 0 0,-7-2 0 0,0-1 0 0,0 3 0 0,0-3 0 0,0 4 0 0,-7-1 0 16,7 5 0-16,-6-1 0 0,6 1 0 0,-7-1 0 0,1 4 0 0,-1 4 0 16,1 0 0-16,-1-1 0 0,0 5 0 0,-5-2 0 0,5 5 0 0,-6 0 0 15,6 0 0-15,-5 5 0 0,5-2 0 0,-6 0 0 0,-1 5 0 0,8-1 0 16,-7 1 0-16,0-5 0 0,0 8 0 0,7-3-48 0,-8-1-583 0,2 4-184 0,5-4-16 16,-6 4 9-16,7-4 40 0,-1 4 42 0,1-3 55 0,-1-1 57 0,0 0 60 15,1 1 62-15,0-5 82 0,6 1 82 0,-7 1 95 0,7-2 125 0</inkml:trace>
  <inkml:trace contextRef="#ctx0" brushRef="#br0" timeOffset="101794.95">14342 12612 10 0,'6'-3'202'0,"1"-1"109"0,-1 1 72 16,1-5 61-16,-7 5 58 0,6 3 51 0,-6-4 49 0,7 1 29 0,-7-1 25 0,0 4 33 16,0-3 32-16,6-1 27 0,-6 4 28 0,0-4-226 0,0 4-271 0,0 0-145 15,0-4-134-15,0 4 0 0,0 0 0 0,0 0 0 0,0-3 0 0,-6 3 0 16,6-3 0-16,0 3 0 0,0 0 0 0,0 0 0 0,0 0 0 0,0 0 0 0,0 0 0 16,0 0 0-16,0 0 0 0,0 0 0 0,0 0 0 0,-7 0 0 0,7 0 0 15,0 0 0-15,0 0 0 0,-6 0 0 0,6 3 0 0,0-3 0 0,-7 0 0 0,7 0 0 16,0 0 0-16,0 0 0 0,-6 3 0 0,6-3 0 0,0 0 0 0,-7 0 0 15,7 0 0-15,-6 4 0 0,6-4 0 0,-6 0 0 0,6 4 0 0,-8-4 0 0,2 4 0 16,0-4 0-16,-1 3 0 0,1 1 0 0,-1-1 0 0,-6 4 0 0,7-3 0 16,-1 3 0-16,-6 0 0 0,0 2 0 0,6-2 0 0,-5 0 0 0,-1 4 0 15,-1-4 0-15,8 4 0 0,-7 0 0 0,0 0 0 0,0 0 0 0,6 0 0 16,-6 0 0-16,1 4 0 0,4-5 0 0,-4 2 0 0,5 3 0 0,-6-4 0 0,7 3 0 16,-1-3 0-16,-5 4 0 0,4-4 0 0,2 3 0 0,0-3 0 0,-1 4 0 15,0 0 0-15,1-3 0 0,6 2 0 0,-6 0 0 0,-1 1 0 0,1-1 0 0,6 1 0 16,-7 0 0-16,7-1 0 0,-7 4 0 0,7-3 0 0,-6 1 0 0,6 2 0 15,0-4 0-15,-6 4 0 0,6-3 0 0,0 0 0 0,0 3 0 0,-7-4 0 16,7 4 0-16,0-2 0 0,0 2 0 0,0-3 0 0,0-1 0 0,0 1 0 0,0-1 0 16,0 1 0-16,0 0 0 0,0-1 0 0,7-2 0 0,-7 2 0 0,0 1 0 15,0-4 0-15,0 0 0 0,6 0 0 0,-6 0 0 0,0 0 0 0,6 0 0 0,-6-4 0 16,0 4 0-16,7-4 0 0,-7 0 0 0,0 0 0 0,0 2 0 0,7-3 0 16,-7-3 0-16,6 6 0 0,-6-6 0 0,0 5 0 0,7-5 0 0,-7 1 0 15,0 0 0-15,6-1 0 0,-6 1 0 0,0 0 0 0,0-1 0 0,6 1 0 0,-6 0 0 16,0-1 0-16,0-3 0 0,7 4 0 0,-7 0 0 0,0-4 0 0,0 3 0 0,0 1 0 15,0-4 0-15,7 3 0 0,-7-3 0 0,0 0 0 0,0 0-235 0,0 4-602 16,0-4-20-16,0 0 7 0,0 0 34 0,0 0 37 0,0 0 50 0,0 0 50 16,0 0 70-16,0 0 69 0,0 0 79 0,0 0 80 0,0 0 108 0,-7-7 128 15</inkml:trace>
  <inkml:trace contextRef="#ctx0" brushRef="#br0" timeOffset="103044.15">14889 14368 0 0,'0'0'135'0,"0"-4"164"0,0 4 71 15,0-3 61-15,0-1 55 0,0 4 50 0,0-4 44 0,0 4 39 0,0-3 37 0,0 3 31 16,0 0 31-16,0-4 25 0,-7 4 22 0,7-4-259 0,0 4-313 0,0 0-52 16,0 0-15-16,0 0-14 0,0 0-24 0,0 0-88 0,0 0 0 0,0 0 0 15,0 0 0-15,0 4 0 0,0-4 0 0,7 4 0 0,-7-1 0 0,0 1 0 0,7 0 0 16,-7-1 0-16,6 1 0 0,0-1 0 0,-6 5 0 0,6-4 0 0,2 3 0 15,-8 0 0-15,6 4 0 0,0-4 0 0,1 4 0 0,-1-3 0 0,-6 3 0 16,7 0 0-16,0 1 0 0,-7-3 0 0,6 7 0 0,0-2 0 0,-6-3 0 0,7 4 0 16,-7-1 0-16,0 5 0 0,7-4 0 0,-7 2 0 0,0-1 0 0,0 2 0 0,0 0 0 15,0 3 0-15,-7-2 0 0,7-1 0 0,-7 5 0 0,7-2 0 0,-6-2 0 16,0 3 0-16,-1 0 0 0,0 0 0 0,1 0 0 0,-1 0 0 0,1-1 0 16,0 2 0-16,-2-5 0 0,2 4 0 0,0-7 0 0,0 3 0 0,-1 0 0 15,0-3 0-15,1-1 0 0,-1-2 0 0,7-1 0 0,-6 0 0 0,0-1 0 0,6-2 0 16,0-1 0-16,-8-3 0 0,8 3 0 0,0-3 0 0,-6-1 0 0,6-3 0 15,0 4 0-15,0-4 0 0,0 0 0 0,0 0 0 0,0 0 0 0,0 0-238 0,0 0-632 16,0 0-6-16,0 0 27 0,0 0 35 0,0 0 36 0,0-7 47 0,0 3 49 16,6 1 70-16,-6-1 73 0,0-3 78 0,0 3 83 0,0 0 118 0,8 0 157 15</inkml:trace>
  <inkml:trace contextRef="#ctx0" brushRef="#br0" timeOffset="103745.09">15143 15544 0 0,'0'-4'212'0,"0"4"175"0,0-3 73 0,0 3 66 0,-6-4 60 16,6 4 56-16,0 0 53 0,0 0 38 0,0 0 33 0,-8 0 23 0,8 0 21 16,-6 0 22-16,6 0-79 0,0 4-753 0,0-4 0 0,0 0 0 0,0 0 0 15,0 3 0-15,0 1 0 0,0-4 0 0,0 3 0 0,6 1 0 0,2 0 0 16,-8-1 0-16,6 1 0 0,-6 0 0 0,6-1 0 0,1 1 0 0,-1 4 0 0,1-5 0 16,0 4 0-16,-1 1 0 0,0-1 0 0,0 0 0 0,2 0 0 0,-2 1 0 0,0 0 0 15,1-1 0-15,0 4 0 0,-7-4 0 0,6 0 0 0,1 4 0 0,-7 0 0 16,6 0 0-16,-6 0 0 0,0 4 0 0,6-4 0 0,-6 3 0 0,0 0 0 15,0 6 0-15,0-6 0 0,0 5 0 0,-6-1 0 0,6 0 0 0,0 0 0 0,-6 4 0 16,-1 1 0-16,7-2 0 0,-6 5 0 0,-1-4 0 0,0 4 0 0,1-1 0 16,-8 1 0-16,8-1 0 0,0 1 0 0,-7 4 0 0,6-5 0 0,-6 1 0 0,7 0 0 15,-8-1 0-15,8-3 0 0,-7 4 0 0,0-4 0 0,7 1 0 0,-7-6 0 0,7 1 0 16,-8 1 0-16,8-5 0 0,-1 1 0 0,0 0 0 0,7-4 0 0,-6-4 0 16,0 0 0-16,-1 0 0 0,1-3 0 0,6 3-300 0,0-7-394 0,-7 5-75 15,7-5-59-15,0 0 25 0,-7 0 35 0,7-5 46 0,-6 2 50 0,6-1 60 0,0-3 64 16,-6 3 67-16,6-3 68 0,-7-4 103 0,7 4 104 0</inkml:trace>
  <inkml:trace contextRef="#ctx0" brushRef="#br0" timeOffset="110277.83">16250 10598 0 0,'-6'4'81'0,"6"-1"149"0,0-3 62 0,-7 3 55 0,7-3 52 16,0 4 58-16,0-4 59 0,-7 5 46 0,7-5 42 0,0 3 36 0,-6-3 35 16,6 0 31-16,0 0 29 0,6 0-195 0,-6 0-243 0,0 0-36 0,0 0-8 15,0 0-21-15,0 0-23 0,0 0-54 0,0 0-155 0,0 0 0 0,-6 4 0 16,6-4 0-16,0 4 0 0,0-4 0 0,-6 3 0 0,6-3 0 0,0 8 0 0,-8-5 0 15,8 1 0-15,-6 3 0 0,0 0 0 0,0 1 0 0,-1 3 0 0,0-4 0 16,1 4 0-16,-7 4 0 0,7-4 0 0,-8 3 0 0,8 4 0 0,-7 1 0 0,0-1 0 16,6 1 0-16,-13 3 0 0,14-1 0 0,-7 5 0 0,-6 0 0 0,6-1 0 15,-1 5 0-15,2-5 0 0,-8 8 0 0,7-4 0 0,-7 8 0 0,8-4 0 16,-2 0 0-16,-5 4 0 0,6-4 0 0,-6 4 0 0,5-1 0 0,2 1 0 0,-8 0 0 16,7-1 0-16,-1-3 0 0,2 3 0 0,-2-2 0 0,2 2 0 0,5-3 0 0,-6 0 0 15,0-3 0-15,7 3 0 0,-8-4 0 0,8 0 0 0,0-3 0 0,-1 0 0 16,0-1 0-16,1 1 0 0,-1-4 0 0,1-1 0 0,0-3 0 0,6 2 0 15,-7-2 0-15,0-4 0 0,7 1 0 0,-6-4 0 0,6 0 0 0,0-4 0 0,-6 4 0 16,6-3 0-16,0-5 0 0,0 4 0 0,-8-3 0 0,8-4 0 0,0 3 0 16,0-3 0-16,0 0 0 0,0 0 0 0,0 0 0 0,0 0 0 0,0 0 0 0,0 0 0 15,0 0 0-15,0 0 0 0,0 0 0 0,8 4 0 0,-8-4 0 0,0 0 0 16,0 0 0-16,0 0 0 0,6 4 0 0,-6-4 0 0,6 0 0 0,-6 4 0 16,7-4 0-16,0 3 0 0,-1-3 0 0,0 3 0 0,1-3 0 0,-1 5 0 0,1-1 0 15,6-4 0-15,0 3 0 0,-6 1 0 0,5 0 0 0,8-4 0 0,-7 3 0 16,1-3 0-16,4 4 0 0,-4-4 0 0,5 4 0 0,1-4 0 0,0 0 0 0,5 0 0 15,1 0 0-15,-6 0 0 0,6 0 0 0,0 0 0 0,0 0 0 0,6 0 0 16,-6 3 0-16,7-3 0 0,-7 0 0 0,7 0 0 0,-1 4 0 0,-6 0 0 16,7-4 0-16,-7 3 0 0,7 1 0 0,-7 3 0 0,6-3 0 0,-6 3 0 15,1-3 0-15,-1 3 0 0,-1 0 0 0,1 1 0 0,-6 3 0 0,-1-4 0 0,7 0 0 16,-6 4 0-16,-7-4 0 0,7 1 0 0,-8 0 0 0,8-1 0 0,-13 0 0 0,6 0 0 16,0 1 0-16,-7-1 0 0,8-3 0 0,-8 3 0 0,-6-3 0 0,6-1 0 15,1 1 0-15,-7 0 0 0,0-4 0 0,0 3 0 0,0-3 0 0,0 0 0 16,0 0 0-16,-7 0-166 0,1-3-553 0,0 3-148 0,-1 0 7 0,0-4 31 15,-6 0 39-15,7 1 42 0,-7-5 56 0,0 5 59 0,7-8 78 0,-8 3 79 16,1-2 103-16,0-6 100 0,0 2 100 0,7-1 136 0</inkml:trace>
  <inkml:trace contextRef="#ctx0" brushRef="#br0" timeOffset="110927.63">16257 10664 0 0,'0'0'157'0,"0"-4"168"0,0 4 73 0,0-3 56 0,0 3 49 0,0 0 43 0,0 0 37 16,0 0 35-16,0 0 32 0,0 0 28 0,0 0 24 0,0 0 33 0,0 0 33 15,0 0-263-15,0 0-316 0,0 0-44 0,0 0-6 0,6 0-43 0,-6 0-96 16,6 3 0-16,1-3 0 0,0 4 0 0,-1-4 0 0,7 4 0 0,-6-4 0 16,6 3 0-16,6 1 0 0,-6 0 0 0,7-4 0 0,-1 3 0 0,7 1 0 0,-6 0 0 15,6-4 0-15,0 3 0 0,7-3 0 0,-8 4 0 0,9-4 0 0,-2 0 0 16,1 0 0-16,5 4 0 0,-5-4 0 0,-1 0 0 0,7 0 0 0,-6 0 0 0,-1 0 0 15,2 0 0-15,-2 0 0 0,1 0 0 0,-1 3 0 0,-7-3 0 0,2 4 0 16,-1-4 0-16,0 4 0 0,-6-1 0 0,-1 1 0 0,1 0 0 0,-8-1 0 0,2 1 0 16,5-1 0-16,-12 1 0 0,6 0 0 0,-7-1 0 0,0 2 0 0,2-2 0 15,-2 0 0-15,0-3 0 0,1 5 0 0,-7-2 0 0,7-3 0 0,-7 4 0 16,0-4 0-16,0 0 0 0,0 0 0 0,6 3 0 0,-6-3 0 0,0 0 0 0,0 0 0 16,0 0 0-16,0 0 0 0,0 0 0 0,0 0 0 0,0 0 0 0,0 0 0 15,0 4 0-15,-6-4 0 0,6 4 0 0,0-1 0 0,0 1 0 0,0 0 0 0,-7-1 0 16,7 5 0-16,0-1 0 0,-7 0 0 0,1 4 0 0,0 4 0 0,6-4 0 15,-8 3 0-15,2 5 0 0,0-1 0 0,0 4 0 0,-8-3 0 0,8 6 0 0,-7-2 0 16,7 2 0-16,-8 5 0 0,2-5 0 0,-2 8 0 0,8-4 0 0,-7 0 0 16,-1 5 0-16,2-2 0 0,-2 1 0 0,2 0 0 0,-1-1 0 0,-1 2 0 15,2 3 0-15,-2-4 0 0,2-1 0 0,-2 2 0 0,1 2 0 0,1-3 0 16,-2-4 0-16,2 5 0 0,-2-5 0 0,8 4 0 0,-7-4 0 0,-1 0 0 0,2-3 0 16,6 3 0-16,-8-3 0 0,8 0 0 0,-7-5 0 0,6 6 0 0,-6-6 0 15,7-2 0-15,0 3 0 0,-2-4 0 0,2 0 0 0,0-3 0 0,-1-1 0 16,0 0 0-16,1 2 0 0,6-5 0 0,-7-4 0 0,7 4 0 0,-6-3 0 0,6-5 0 15,0 4 0-15,-6-3 0 0,6 0 0 0,0-1 0 0,0 1 0 0,0-4 0 0,0 0 0 16,0 0 0-16,0 0 0 0,0 0-863 0,-7 0-30 0,7-4 24 0,0 4 33 16,-7-3 39-16,7-1 39 0,-6 0 47 0,6 1 62 0,-6-1 64 0,-1 1 93 0,7-1 98 15,-13 0 137-15,6 4 170 0</inkml:trace>
  <inkml:trace contextRef="#ctx0" brushRef="#br0" timeOffset="112060.96">14869 15650 0 0,'0'-11'82'15,"0"8"146"-15,0-5 55 0,0 0 42 0,0 1 34 0,0 4 35 0,7-1 34 16,-7-3 41-16,0 3 47 0,0 0 37 0,0 4 38 0,0-3 31 0,0-1 28 16,0 4-201-16,0 0-244 0,0 0-39 0,0 0-7 0,0 0-6 0,0 0-9 0,0 0-8 15,0 0-10-15,0 0-23 0,0 4-24 0,0-1-18 0,0-3-18 0,0 4-13 0,0 0-9 16,0-1-2-16,0 1-2 0,0 3 1 0,0 0 1 0,0 1 2 0,0 3-1 15,0 0-2-15,-7 0-6 0,7 4-4 0,0-1-10 0,-6 5-1 0,6-1-5 16,-6 0 3-16,6 3 0 0,-8 2 0 0,2-1 0 0,0 4 1 0,0-1 0 16,-2 5 7-16,2-4 5 0,0 3 4 0,-7-4 6 0,6 5 10 0,-6-1 10 0,7 1 9 15,0-5 6-15,-8 4 9 0,8-3 10 0,-8 0 10 0,8-1 7 0,-7 1 7 16,7-4 1-16,-8 0-97 0,8 0 0 0,0-4 0 0,-1 0 0 0,0 2 0 16,1-6 0-16,-1 0 0 0,1 1 0 0,6-1 0 0,-6-3 0 0,6 0 0 0,0 0 0 15,-8-3 0-15,8 3 0 0,0-4 0 0,0-4 0 0,0 5 0 0,0-1 0 0,8-3 0 16,-8 4 0-16,6-4 0 0,-6-1 0 0,6 0 0 0,-6 1 0 0,7-4 0 0,-1 4 0 15,1-1 0-15,0 1 0 0,-1-4 0 0,7 4 0 0,-6-4 0 0,5 3 0 16,-5-3 0-16,6 4 0 0,0-4 0 0,1 3 0 0,-2 1 0 0,1-4 0 16,0 4 0-16,6 0 0 0,-5-1 0 0,6-3 0 0,-8 4 0 0,8 0 0 0,-1-1 0 15,1 5 0-15,-7-5 0 0,7 1 0 0,-1-1 0 0,0 1 0 0,1 3 0 16,6-3 0-16,-7 0 0 0,1-1 0 0,0 5 0 0,-1-5 0 0,1 1 0 0,-1 0 0 16,1 3 0-16,0-2 0 0,-1-3 0 0,1 2 0 0,-8 0 0 0,8 0 0 0,-7 0 0 15,7-1 0-15,-7 1 0 0,0-1 0 0,-1 1 0 0,2-1 0 0,-8-3 0 0,7 4 0 16,-6 0 0-16,6 0 0 0,-7-1 0 0,0-3 0 0,2 3 0 0,-8 2 0 15,6-5 0-15,0 3 0 0,-6-3 0 0,0 4 0 0,7-1 0 0,-7-3 0 16,0 0 0-16,0 0-44 0,0 0-624 0,-7 0-187 0,1 0 0 0,6 0 31 16,-6 0 37-16,-2-3 42 0,8-1 53 0,-6 1 57 0,0-5 66 0,-1 1 68 0,1-1 93 15,-1-2 96-15,7-1 94 0,-6-3 140 0</inkml:trace>
  <inkml:trace contextRef="#ctx0" brushRef="#br0" timeOffset="112543.73">15019 15500 0 0,'0'-4'220'0,"-6"4"177"0,6-3 77 0,-7 3 66 0,7 0 63 16,-7 0 59-16,1 0 55 0,6 0 41 0,0 0 34 0,-6 3 30 0,6-3 27 0,-7 4 28 16,14-4-397-16,-7 4-480 0,6-4 0 0,-6 3 0 0,0 1 0 0,0 0 0 15,6-1 0-15,1 1 0 0,-7 0 0 0,7-1 0 0,6 1 0 0,-7 0 0 0,0-1 0 16,8 1 0-16,-2-1 0 0,2-3 0 0,5 4 0 0,-6 0 0 0,6-4 0 16,1 3 0-16,0-3 0 0,-1 0 0 0,7 0 0 0,-6 0 0 0,6-3 0 15,-7 3 0-15,8 0 0 0,-8-4 0 0,8 4 0 0,-8-4 0 0,7 1 0 0,-6 3 0 16,-1 0 0-16,0-4 0 0,1 4 0 0,-7 0 0 0,0 0 0 0,0 0 0 0,0 0 0 15,0 4 0-15,-6-4 0 0,5 3 0 0,-4 5 0 0,-2-5 0 0,-6 5 0 16,6-1 0-16,-6 1 0 0,0-1 0 0,0 4 0 0,0 0 0 0,0 4 0 16,0-4 0-16,-6 3 0 0,6 1 0 0,-6-1 0 0,-2 5 0 0,2-1 0 15,0 0 0-15,-1 4 0 0,1-3 0 0,-1 6 0 0,0-3 0 0,1 0 0 0,-7 4 0 16,6-1 0-16,1 2 0 0,-7 2 0 0,6 0 0 0,1 0 0 0,-1 0 0 16,-5 1 0-16,5 3 0 0,0-4 0 0,1 4 0 0,-8 0 0 0,8 0 0 0,0 0 0 15,-7-4 0-15,6 4 0 0,1 0 0 0,-1-4 0 0,1 4 0 0,-8-3 0 16,8-1 0-16,0 0 0 0,-1-3 0 0,1 0 0 0,-1-1 0 0,-6 1 0 0,7-4 0 15,-1-4-67-15,0 1-596 0,1-5-185 0,0 1 0 0,-1-4 30 0,0 0 38 0,1-4 43 16,0-3 53-16,-1 0 56 0,7-4 59 0,-6-4 66 0,-1 0 86 0,0-3 89 16,7-4 104-16,-6-4 147 0</inkml:trace>
  <inkml:trace contextRef="#ctx0" brushRef="#br0" timeOffset="114026.85">15527 12562 0 0,'0'0'128'0,"-7"3"157"0,7 1 58 0,0-4 64 0,0 4 63 16,-6 0 53-16,6-4 45 0,0 3 38 0,0-3 33 0,-6 4 24 0,6-4 24 0,0 0 19 16,0 0 19-16,-7 0-251 0,7 3-301 0,0-3-33 0,0 0 3 0,-7 0-26 15,7 4-36-15,0-4-16 0,0 3-16 0,0 1-4 0,-6 0 2 0,6 3 6 16,0-4 1-16,-6 6-54 0,6-2 0 0,-7 4 0 0,7-4 0 0,-7 4 0 0,7 4 0 16,-6-4 0-16,-1 3 0 0,1 1 0 0,6 0 0 0,-6 2 0 0,-1-2 0 15,0 4 0-15,1-1 0 0,0 1 0 0,-2 2 0 0,-4-2 0 0,5 3 0 16,1-4 0-16,-1 4 0 0,-6 0 0 0,7-4 0 0,0 8 0 0,-2-4 0 0,-4 0 0 15,5 1 0-15,1-2 0 0,-7 1 0 0,6 4 0 0,-6-5 0 0,6 5 0 16,1-4 0-16,-7 4 0 0,6-5 0 0,1 5 0 0,-7 0 0 0,7-4 0 0,-8 3 0 16,8 2 0-16,-8-2 0 0,8 1 0 0,-6-4 0 0,5 3 0 0,-6 1 0 15,0 0 0-15,7-4 0 0,-2-1 0 0,-4 5 0 0,5-4 0 0,1 0 0 16,-7 0 0-16,6-3 0 0,1 2 0 0,-8-2 0 0,8 3 0 0,0-4 0 16,-1 1 0-16,0-1 0 0,1 0 0 0,0 0 0 0,-1 1 0 0,1-5 0 0,-1 4 0 0,-6 1 0 15,7-1 0-15,-1 1 0 0,0-5 0 0,1 5 0 0,0-1 0 0,-1-4 0 16,0 5 0-16,1-1 0 0,-1-3 0 0,1 3 0 0,0-3 0 0,6-1 0 15,-8 5 0-15,2-5 0 0,0 1 0 0,0 0 0 0,-1-1 0 0,0 0 0 16,7-2 0-16,-6 3 0 0,-1-4 0 0,7 0 0 0,-6 3 0 0,6-3 0 0,-6-3 0 16,6 3 0-16,-8-1 0 0,8-2 0 0,-6 3 0 0,6-4 0 0,-6 0 0 15,6 4 0-15,-6-2 0 0,6-3 0 0,-8 5 0 0,8-3 0 0,-6-1 0 0,6 0 0 16,-6 1 0-16,6-1 0 0,0 0 0 0,-7 4 0 0,7-4 0 0,-6 1 0 16,6 0 0-16,-7 2 0 0,7-3 0 0,0 1 0 0,-7-1 0 0,7 0 0 15,-6 0 0-15,6 5 0 0,0-5 0 0,-6 0 0 0,6 1 0 0,0-1 0 0,-6 4 0 0,6-4 0 16,0 1 0-16,-8-1 0 0,8 4 0 0,0-4 0 0,-6 1 0 0,6-1 0 15,0 4 0-15,0-4 0 0,-6 0 0 0,6 0 0 0,0 1 0 0,-7 4 0 16,7-5 0-16,0 0 0 0,0 0 0 0,-7 4 0 0,7-3 0 0,0-1 0 16,-6 0 0-16,6 1 0 0,0 2 0 0,-7-2 0 0,7-1 0 0,0 1 0 0,0 2 0 15,-6-3 0-15,6 1 0 0,0 0 0 0,0-1 0 0,-6 0 0 16,6 1 0-16,0 3 0 0,0-4 0 0,0 0 0 0,-7 0 0 0,7 1 0 0,0-1 0 0,0 0 0 16,-7 4 0-16,7-3 0 0,0-1 0 0,0 4 0 0,-6-4 0 0,6 0 0 15,0 4 0-15,-6-3 0 0,6 3 0 0,0 0 0 0,-7 0 0 0,7 0 0 16,-7-4 0-16,7 4 0 0,-6 0 0 0,6 0 0 0,-7 0 0 0,7 0 0 0,-6-4 0 15,6 4 0-15,0 0 0 0,-6-2 0 0,6 1 0 0,-8-3 0 0,8 1 0 16,0 2 0-16,0-2 0 0,-6-1 0 0,6 1 0 0,0-1 0 0,0-4 0 16,0 5 0-16,-6-1 0 0,6-3 0 0,0 4 0 0,0-5 0 0,0 4 0 0,0-3 0 15,0 3 0-15,0 0 0 0,0-3 0 0,0 3 0 0,0 0 0 0,0-2 0 16,0 2 0-16,0 0 0 0,0 0 0 0,0 1 0 0,0-1 0 0,0 4 0 0,0-4 0 16,0 4 0-16,0-3 0 0,0 3 0 0,-6 0 0 0,6-4 0 0,0 4 0 15,0 0 0-15,0-1 0 0,0-1 0 0,0 2 0 0,0-4 0 0,0 4 0 16,-8-4 0-16,8 0 0 0,0 1 0 0,0-1 0 0,0-3 0 0,0 3 0 0,0 0 0 15,0-3 0-15,0-1 0 0,0 5 0 0,0-5 0 0,0 1 0 0,0 4 0 16,0-5 0-16,0 4 0 0,0-3 0 0,0 3 0 0,0 1 0 0,0-4 0 0,-6 7 0 16,6-4 0-16,0 0 0 0,0 1 0 0,0-1 0 0,0 4 0 0,0-4 0 15,0 0 0-15,0 4 0 0,0-3 0 0,0-1 0 0,0 1 0 0,-6-1 0 0,6 0 0 16,0 0 0-16,0-3 0 0,0 0 0 0,0 2 0 0,0-6 0 0,0 4 0 16,0 1 0-16,0-5 0 0,0 0 0 0,0 0 0 0,0 0 0 0,0 0 0 15,0 0 0-15,0 0 0 0,0 0 0 0,0 0 0 0,0 0-3 0,0 0-411 0,0 0-31 16,0 0-29-16,0-5-85 0,0 5-85 0,0 0-43 0,0 0-28 0,0 0 37 15,0 0 48-15,0 0 46 0,0 0 49 0,0 5 72 0,0-2 72 0,0-3 68 0,6 4 63 16,-6 0 55-16,0-1 58 0</inkml:trace>
  <inkml:trace contextRef="#ctx0" brushRef="#br0" timeOffset="114395.67">14401 15437 0 0,'0'-6'182'16,"0"1"169"-16,-8 2 71 0,8-1 54 0,0 1 45 0,0-1 50 0,0 0 48 15,-6 4 48-15,6-3 45 0,0 3 33 0,0 0 31 0,0 0 21 0,0 0 19 0,0 0-299 16,0 0-498-16,0 0-19 0,0 0 0 0,0 0 0 0,0 3 0 0,0 1 0 15,0 0 0-15,0 3 0 0,6-4 0 0,-6 5 0 0,0 3 0 0,8 0 0 0,-2-1 0 16,-6 2 0-16,6 3 0 0,1-4 0 0,0 7 0 0,-1 0 0 0,-6-3 0 16,6 7 0-16,1-4 0 0,-1 0 0 0,1 5 0 0,0-5 0 0,-1 0 0 15,0 0 0-15,1 4 0 0,0-3 0 0,-7-5 0 0,6 4 0 0,0-3 0 16,1 0 0-16,-7-1 0 0,7-2 0 0,-7-1 0 0,6 0 0 0,1-4 0 0,-7 4 0 16,6-8 0-16,0 5 0 0,2-5 0 0,-8-3 0 0,6 0 0 0,0 0 0 15,0-3 0-15,8 0 0 0,-8-5 0 0,7 0 0 0,-7-2 0 0,8-5 0 0,-8 0 0 16,8-3-475-16,-2 0-392 0,1-8-3 0,1 4 26 0,-2-7 35 0,2-4 37 15,5 4 57-15,1-8 57 0,-8 0 73 0,8 1 74 0,0-6 85 0,-1-1 86 16,1-1 106-16,0 1 149 0</inkml:trace>
  <inkml:trace contextRef="#ctx0" brushRef="#br0" timeOffset="115177.67">15312 12705 0 0,'-6'7'146'0,"-1"-7"171"0,1 3 82 0,-1 1 62 0,7 0 55 0,-7 0 46 0,1-4 45 15,6 0 34-15,-6 3 30 0,6-3 25 0,0 0 19 0,0 0 18 0,0 0 17 16,0-3-273-16,0 3-328 0,0 0-63 0,0-4-27 0,0 4-21 0,6-4-20 15,-6 0-15-15,0 4-15 0,6-3-6 0,-6-1-7 0,7 1 5 0,0-1 0 16,-1 0 3-16,1-3 3 0,6 3 3 0,-7-3 3 0,7 0 0 0,1-1 3 16,-2 1 5-16,1 0 8 0,0-4 5 0,0 4 5 0,1-1 11 0,-2 0 11 0,2 1 10 15,-2 0 14-15,8-1 17 0,-13 5-79 0,5-4-2 0,2 3 0 0,-8 1 0 0,0-1 0 16,1 4 0-16,0 0 0 0,-1-4 0 0,-6 4 0 0,7 4 0 0,-7-4 0 16,6 0 0-16,-6 4 0 0,0-4 0 0,0 3 0 0,0 1 0 0,0-1 0 15,0 1 0-15,0-1 0 0,0 5 0 0,0-5 0 0,0 4 0 0,0 2 0 16,0-2 0-16,0 4 0 0,0-4 0 0,0 4 0 0,0 4 0 0,0-4 0 0,0 3 0 15,0 1 0-15,0 0 0 0,-6 2 0 0,6 1 0 0,0-2 0 0,0 2 0 0,-7 1 0 16,7-1-319-16,0 0-554 0,0 0-4 0,0-3 26 0,0 4 33 0,0-1 38 16,0 0 44-16,0-3 53 0,0 3 73 0,0-3 77 0,0-4 88 0,0 0 92 15,7-1 118-15,-7-2 157 0</inkml:trace>
  <inkml:trace contextRef="#ctx0" brushRef="#br1" timeOffset="129293.03">15182 11499 0 0,'0'-3'73'16,"0"-4"142"-16,0 3 54 0,0 0 45 0,-6-4 38 0,6 5 38 0,0-5 35 15,0 5 41-15,-7-1 41 0,7 1 47 0,0-1 47 0,0-3 35 0,-7 7 32 16,7-4-188-16,-6 0-230 0,6 4-32 0,0 0-1 0,0-3-15 0,-7 3-14 15,7 0-17-15,0 0-19 0,0 0-26 0,0 0-29 0,0 0-31 0,0 0-30 16,0 0-11-16,-6 0-9 0,6 0-3 0,0 3 1 0,0-3-1 0,0 4-4 0,0 0 3 16,0-1 5-16,0 5 8 0,0-1 4 0,0 1 10 0,0 3 6 0,-6 0 5 0,6-1 6 15,0 5-3-15,0 3 0 0,0 1-4 0,0-1-49 0,-8 4 0 0,8 4 0 16,0-1 0-16,-6 1 0 0,6 3 0 0,-6 0 0 0,6 5 0 0,-7-1 0 16,1-1 0-16,-1 2 0 0,1 1 0 0,-1-1 0 0,1 3 0 0,0-5 0 0,-2 5 0 15,2-4 0-15,0 0 0 0,-1 0 0 0,0-4 0 0,1 0 0 0,0 1 0 16,-7-4 0-16,6-1 0 0,0-3 0 0,7-4 0 0,-6 2 0 0,0-2 0 0,-1-4 0 15,7 1 0-15,-7-4 0 0,7 0 0 0,-6-4 0 0,6 4 0 0,-6-3 0 16,6-5 0-16,0 0 0 0,0 1 0 0,0 0 0 0,0-1 0 0,0-3 0 16,0 0 0-16,0 0 0 0,0 0 0 0,0 0 0 0,0 0 0 0,0 0 0 15,0 0 0-15,0 0 0 0,0 0 0 0,0 0 0 0,0 0 0 0,0 0 0 0,0 0 0 16,0 0 0-16,0 0 0 0,0 0 0 0,0 0 0 0,0 0 0 0,0 0 0 0,0 0 0 16,6 0 0-16,-6 0 0 0,0 0 0 0,6 0 0 0,-6 0 0 0,7 0 0 15,0 4 0-15,-7-4 0 0,6 0 0 0,7 0 0 0,-6 4 0 0,-1-4 0 16,7 0 0-16,0 0 0 0,0 0 0 0,1 0 0 0,5 3 0 0,-6-3 0 15,6 0 0-15,1 0 0 0,-1-3 0 0,7 3 0 0,-6 0 0 0,6 0 0 0,-7-4 0 16,7 4 0-16,1 0 0 0,-1-4 0 0,0 4 0 0,0 0 0 0,-1 0 0 0,2-3 0 16,-1 3 0-16,0 0 0 0,-6 0 0 0,6-4 0 0,-1 4 0 0,1 0 0 15,-6 0 0-15,-1 0 0 0,8 0 0 0,-8 0 0 0,1 0 0 0,-1 0 0 16,1 0 0-16,-1 4 0 0,-5-4 0 0,6 0 0 0,-8 0 0 0,1 3 0 16,0-3 0-16,0 0 0 0,-7 4 0 0,8-4 0 0,-8 0 0 0,8 4 0 0,-8-4 0 15,0 0 0-15,-6 0 0 0,7 3 0 0,-7-3 0 0,6 0 0 0,-6 0 0 16,7 0 0-16,-7 0 0 0,0 0 0 0,0 0 0 0,0 0 0 0,0 0 0 0,-7 0-296 15,7 0-323-15,-6 0-197 0,-1-3-5 0,7 3 25 0,-6 0 37 0,0-4 43 16,-2 0 50-16,2 1 53 0,6-5 57 0,-6 5 60 0,-8-8 87 0,8 3 90 16,0-2 95-16,-1 2 139 0</inkml:trace>
  <inkml:trace contextRef="#ctx0" brushRef="#br1" timeOffset="130175.85">15319 11485 0 0,'0'-4'73'0,"0"1"148"0,-7-5 66 0,7 5 54 0,-6-2 52 16,6 2 53-16,-7-1 56 0,7 1 43 0,0-1 43 0,-6 0 31 0,6 1 29 0,-7-1 26 16,7 0 24-16,0 4-197 0,0-3-238 0,0 3-53 0,-7 0-24 0,7 0-22 15,0 0-18-15,0 0-28 0,0 0-30 0,0 0-16 0,0 0-13 0,7-4-7 0,-7 4-6 16,7 0-2-16,-7 4-1 0,6-4 1 0,1 0 1 0,-1 0 2 0,1 3-19 16,-1-3-28-16,7 0 0 0,1 4 0 0,-2-4 0 0,1 4 0 0,7-4 0 15,-8 3 0-15,8 1 0 0,0 0 0 0,-1-1 0 0,1 1 0 0,6-1 0 16,-6 2 0-16,5-2 0 0,-5 0 0 0,6 2 0 0,1-2 0 0,-1 5 0 0,-1-5 0 15,-5 1 0-15,6-1 0 0,0 5 0 0,1-5 0 0,-9 1 0 0,9 0 0 16,-1 3 0-16,-6-3 0 0,-1-1 0 0,1 5 0 0,6-5 0 0,-7 5 0 0,-6-5 0 16,6 5 0-16,-5-5 0 0,5 1 0 0,-6-1 0 0,0 5 0 0,0-5 0 15,-6 1 0-15,5 3 0 0,-5-3 0 0,0 0 0 0,6-1 0 0,-13 1 0 16,6-4 0-16,1 5 0 0,-7-5 0 0,7 3 0 0,-7-3 0 0,6 3 0 0,-6-3 0 16,0 0 0-16,0 0 0 0,0 0 0 0,0 0 0 0,0 0 0 0,0 0 0 15,0 0 0-15,0 0 0 0,0 0 0 0,0 0 0 0,0 0 0 0,0 0 0 0,0 0 0 16,0 0 0-16,0 0 0 0,0 0 0 0,0 0 0 0,0 0 0 0,0 0 0 15,0 0 0-15,0 0 0 0,0 0 0 0,0 0 0 0,0 0 0 0,0 0 0 16,0 0 0-16,0 0 0 0,0 0 0 0,0 0 0 0,0 0 0 0,0 0 0 0,0 0 0 0,0 0 0 16,0 0 0-16,0 0 0 0,0 0 0 0,0 0 0 0,0 0 0 0,0 4 0 15,0-4 0-15,0 0 0 0,0 4 0 0,-6-4 0 0,6 4 0 0,0-1 0 16,0 1 0-16,0-1 0 0,-7 1 0 0,7 3 0 0,0 1 0 0,-7-1 0 16,7 0 0-16,-6 0 0 0,6 4 0 0,-7 0 0 0,7 0 0 0,-6 0 0 0,6 0 0 15,-7 4 0-15,0 0 0 0,7 0 0 0,-6-1 0 0,6 1 0 0,-6-1 0 16,-1 5 0-16,7-4 0 0,-7 2 0 0,1 1 0 0,6 2 0 0,-6-2 0 0,-1-1 0 15,1 6 0-15,6-5 0 0,-7 1 0 0,0 2 0 0,1-2 0 0,0 3 0 16,-1-4 0-16,7 0 0 0,-7 4 0 0,1-3 0 0,0-1 0 0,-1 1 0 16,7-1 0-16,-7 0 0 0,1-3 0 0,-1 3 0 0,7-3 0 0,-6-1 0 15,0 1 0-15,6-1 0 0,-8 2 0 0,8-6 0 0,-6 5 0 0,6-4 0 0,-6 0 0 16,0 0 0-16,6-4 0 0,0 4 0 0,-7-4 0 0,7 4 0 0,0-3 0 0,-7-1 0 16,7 0 0-16,0 4 0 0,-6-7 0 0,6 3 0 0,0 1 0 0,0-4 0 15,-7 3 0-15,7-3 0 0,0-1 0 0,0 5 0 0,0-5 0 0,0 1 0 16,0-4 0-16,0 4 0 0,0-1 0 0,0-3 0 0,0 0 0 0,0 0 0 15,0 0 0-15,0 0 0 0,0 0 0 0,0 0 0 0,0 0 0 0,0 0 0 0,0 0 0 16,-6 0-300-16,6 0-342 0,0-3-187 0,-6 3 3 0,6 0 29 0,-8-4 40 16,8 4 43-16,0 0 52 0,-6 0 54 0,0 0 57 0,0 4 61 0,-2-4 85 0,8 0 89 15,-6 3 98-15,0 0 142 0</inkml:trace>
  <inkml:trace contextRef="#ctx0" brushRef="#br1" timeOffset="131609.31">14707 15544 0 0,'0'-4'118'0,"0"1"165"0,0-1 76 0,6 0 61 15,-6 1 55-15,0-1 45 0,0 0 46 0,0 4 39 0,0-3 38 0,0-1 30 0,0 4 32 16,-6-4 21-16,6 4 22 0,0-3-247 0,0 3-297 0,0-4-59 0,-7 4-27 15,7 0-13-15,0 0-10 0,0 0-11 0,0 0-9 0,0 4-52 0,0-4-23 16,0 7 0-16,0-3 0 0,-7 3 0 0,7 0 0 0,0 4 0 0,0 4 0 0,0-1 0 16,-6 1 0-16,6 3 0 0,0 0 0 0,-6 5 0 0,6-1 0 0,-7 3 0 15,0 1 0-15,7 3 0 0,-6 1 0 0,-1-1 0 0,1 0 0 0,6 0 0 0,-6 4 0 16,-2-3 0-16,2 2 0 0,0-2 0 0,0 0 0 0,-2-2 0 0,2 6 0 16,6-9 0-16,-6 5 0 0,-1-1 0 0,1-4 0 0,-1 1 0 0,0 0 0 15,7-4 0-15,-6 0 0 0,0 0 0 0,0 0 0 0,6 0 0 0,-8-4 0 0,2 0 0 16,6 1 0-16,-6-5 0 0,6 1 0 0,-7 0 0 0,7-1 0 0,-6 1 0 0,6-3 0 15,-7-2 0-15,7 1 0 0,0-4 0 0,0 4 0 0,-7-3 0 0,7-1 0 16,0-3 0-16,0 3 0 0,0-3 0 0,0-1 0 0,0 1 0 0,0-4 0 0,0 3 0 16,0-3 0-16,0 4 0 0,0-4 0 0,0 4 0 0,7-4 0 0,-7 0 0 15,0 0 0-15,7 0 0 0,-1 3 0 0,-6-3 0 0,7 0 0 0,-1 0 0 0,0 4 0 16,8-4 0-16,-8 0 0 0,7 0 0 0,0 0 0 0,0 4 0 0,7-4 0 16,-8 0 0-16,8 0 0 0,0 0 0 0,-1 3 0 0,1-3 0 0,-1 0 0 0,7 0 0 15,0-3 0-15,-6 3 0 0,7 0 0 0,-1 0 0 0,-1-4 0 0,1 4 0 0,0-4 0 16,1 4 0-16,-1-3 0 0,0-1 0 0,-1 4 0 0,1-4 0 0,1 1 0 15,-1-1 0-15,0 4 0 0,-7-3 0 0,7-1 0 0,-6 4 0 0,0-4 0 0,-1 4 0 16,1-3 0-16,-1 3 0 0,-6 0 0 0,7 0 0 0,-7 0 0 0,-1 0 0 0,-4 0 0 16,4 0 0-16,-5 0 0 0,-1 0 0 0,1 3 0 0,-1-3 0 0,1 0 0 15,-7 0 0-15,6 4 0 0,-6-4 0 0,0 0 0 0,0 0 0 0,0 0 0 16,0 0 0-16,0 0 0 0,0 0 0 0,0 0-326 0,-6-4-197 0,6 4-130 16,-7 0-73-16,1-3-61 0,-1 3 22 0,1-4 34 0,-1 0 48 0,1-3 48 0,0 3 61 15,-8-3 63-15,8 0 82 0,-7-1 83 0,0-3 81 0,6 1 83 0</inkml:trace>
  <inkml:trace contextRef="#ctx0" brushRef="#br1" timeOffset="132326.79">14766 15496 0 0,'0'-7'169'0,"0"0"171"15,-8 3 73-15,8-4 57 0,-6 4 49 0,6 1 45 0,0-4 45 0,0 3 36 16,-6 1 33-16,6 3 22 0,0-4 22 0,-7 4 17 0,7 0 16 0,0 4-288 0,-7-1-344 16,7-3-44-16,0 0-1 0,0 0-3 0,0 0-29 0,7 4-46 0,-7-4 0 15,7 0 0-15,-7 3 0 0,6-3 0 0,0 4 0 0,2-4 0 0,4 3 0 16,-6 1 0-16,8-4 0 0,-1 4 0 0,-1 0 0 0,8 0 0 0,-6-4 0 16,5 2 0-16,1-2 0 0,-2 5 0 0,9-5 0 0,-7 0 0 0,6 0 0 0,0 0 0 15,-1 0 0-15,1 0 0 0,1 0 0 0,-1 0 0 0,0 0 0 0,0 4 0 16,-1-4 0-16,2 0 0 0,-1 0 0 0,0 3 0 0,-6-3 0 0,6 4 0 0,-7 0 0 15,1-1 0-15,-1 1 0 0,1 0 0 0,-8-1 0 0,8 1 0 0,-6 3 0 16,-2-3 0-16,1 0 0 0,1 3 0 0,-2-4 0 0,-5 1 0 0,0 0 0 16,5-1 0-16,-5 1 0 0,0 0 0 0,-1-4 0 0,-6 3 0 0,7 1 0 0,-1-4 0 15,-6 0 0-15,6 4 0 0,-6-4 0 0,0 0 0 0,0 0 0 0,8 0 0 16,-8 0 0-16,0 0 0 0,0 0 0 0,0 0 0 0,0 0 0 0,0 0 0 0,0 0 0 16,0 0 0-16,0 0 0 0,0 0 0 0,0 0 0 0,0 0 0 0,0 0 0 15,0 0 0-15,0 0 0 0,0 4 0 0,0-4 0 0,0 0 0 0,0 0 0 0,0 0 0 16,0 0 0-16,0 0 0 0,0 0 0 0,0 0 0 0,0 0 0 0,0 0 0 15,0 0 0-15,0 0 0 0,0 3 0 0,0-3 0 0,-8 4 0 0,8-4 0 0,0 3 0 16,0 1 0-16,0 3 0 0,-6 1 0 0,6-2 0 0,-6 3 0 0,6 2 0 16,-7 0 0-16,7 3 0 0,-6 1 0 0,-1-1 0 0,7 5 0 0,-7-1 0 15,1 0 0-15,0 3 0 0,-1 2 0 0,0-1 0 0,1 4 0 0,0-1 0 16,-1-3 0-16,0 8 0 0,1-5 0 0,-1 1 0 0,1 3 0 0,0-3 0 0,-1 4 0 0,0-1 0 16,1-4 0-16,0 5 0 0,-2-1 0 0,2 0 0 0,0-3 0 0,-1 3 0 15,1-3 0-15,6 0 0 0,-7-1 0 0,1 1 0 0,-1-4 0 0,1 3 0 16,0-3 0-16,6 0 0 0,-8 0 0 0,2-4 0 0,6 1 0 0,-6 3 0 0,6-7 0 15,-7 3 0-15,7-4 0 0,0 1 0 0,-6-4 0 0,6 4 0 0,0-3 0 0,0-2 0 16,0-2 0-16,0 2 0 0,0-3 0 0,0 1 0 0,0-4 0 0,0-1 0 16,0 0 0-16,0 2 0 0,0-5 0 0,0 0-363 0,0 0-197 0,0 0-162 15,0 0-38-15,-7-8-15 0,7 5 36 0,0-5 45 0,0 1 45 0,-6 0 47 16,6-4 47-16,0-1 51 0,-7 1 69 0,7 0 72 0,-6-3 90 0,-1 3 96 0</inkml:trace>
  <inkml:trace contextRef="#ctx0" brushRef="#br1" timeOffset="142975.62">16895 14840 0 0,'0'-7'37'16,"0"0"134"-16,0-1 62 0,0 5 49 0,-6-1 44 0,6-3 36 0,0 3 36 15,0 1 37-15,0-1 36 0,0 0 42 0,0-3 40 0,0 7 37 0,-8-4 37 16,8 4-148-16,0-3-181 0,0 3-41 0,0-4-22 0,-6 4-19 0,6-5-20 0,0 3-11 15,0-2-13-15,0 0-11 0,0-4-11 0,0 5-16 0,0-1-16 0,0 1-10 16,0-4-6-16,-6 3-7 0,6 0-2 0,0-3-2 0,0 4-3 0,0-2-73 0,0-2-15 16,0 4 0-16,0-1 0 0,0 0 0 0,0 1 0 0,0 3 0 0,0-4 0 15,0 4 0-15,0 0 0 0,0 0 0 0,0 4 0 0,-6-1 0 0,6 1 0 16,0 3 0-16,0 0 0 0,-8 4 0 0,8 1 0 0,-6 2 0 0,0 1 0 16,6 7 0-16,-7-4 0 0,1 4 0 0,-1 4 0 0,0-1 0 0,1 4 0 0,0 1 0 15,0-1 0-15,-2 1 0 0,2 2 0 0,0-1 0 0,-1-3 0 0,0 2 0 16,1-1 0-16,-1 0 0 0,1-4 0 0,6 1 0 0,-6-4 0 0,6 0 0 0,-7 0 0 15,7-3 0-15,0-1 0 0,0 1 0 0,0-5 0 0,0 1 0 0,0-4 0 16,0 0 0-16,0 0 0 0,0 0 0 0,7-1 0 0,-7-2 0 0,0-1 0 16,6 1 0-16,-6-1 0 0,6 0 0 0,1-4 0 0,-7 5 0 0,6-4 0 0,1 2 0 15,0-1 0-15,-1-1 0 0,0-1 0 0,2 1 0 0,4 0 0 0,-6-1 0 0,8 1 0 16,-1 0 0-16,-1-1 0 0,2 1 0 0,-2 0 0 0,2-4 0 0,5 3 0 16,1-3 0-16,-8 0 0 0,8 4 0 0,0-4 0 0,5 0 0 0,-5 0 0 15,0 0 0-15,-1-4 0 0,7 4 0 0,-6 0 0 0,7 0 0 0,-9-3 0 16,2 3 0-16,0-4 0 0,5 4 0 0,-5 0 0 0,0-4 0 0,-7 4 0 0,7 0 0 15,-8 0 0-15,8 0 0 0,-7 0 0 0,0 0 0 0,0 0 0 0,-7 0 0 16,8 0 0-16,-8 4 0 0,7-4 0 0,-13 0 0 0,7 4 0 0,-1-4 0 0,1 0 0 16,-7 0 0-16,6 3 0 0,-6-3 0 0,0 0 0 0,0 0 0 0,0 0 0 15,0 0 0-15,0 0 0 0,0 0 0 0,0 0 0 0,0-3 0 0,0-1 0 16,0 0-269-16,-6 1-197 0,6-1-160 0,-7 0-163 0,7-3-4 0,-6 0 18 0,6-2 42 16,-7 3 40-16,1-6 63 0,6 5 62 0,-7-3 68 0,1-2 69 0,6 6 77 15,-6-6 78-15,-2 5 75 0,8-4 114 0</inkml:trace>
  <inkml:trace contextRef="#ctx0" brushRef="#br1" timeOffset="143559.24">17096 14705 0 0,'-6'-4'171'0,"6"1"168"16,0 3 68-16,0-4 52 0,-6 0 44 0,6 1 44 0,0-1 40 0,0 0 39 15,-6 4 35-15,6-3 28 0,0-2 27 0,0 5 19 0,0-3 20 0,-8 3-293 0,8-3-344 16,0 3-37-16,0 0 3 0,0 0 3 0,0 0-2 0,0 0-8 0,8 0-75 15,-2 0-2-15,-6 0 0 0,6 0 0 0,0 0 0 0,8-4 0 0,-8 4 0 16,7 0 0-16,1 0 0 0,-2 0 0 0,2-4 0 0,5 4 0 0,1-3 0 0,-2 3 0 16,2-4 0-16,0 0 0 0,-1 4 0 0,1-3 0 0,6-1 0 0,-6 1 0 15,-1-1 0-15,1 0 0 0,-1 0 0 0,1 4 0 0,6-4 0 0,-13 0 0 0,6 4 0 16,1 0 0-16,-7 0 0 0,7 0 0 0,-7 0 0 0,-1 0 0 0,2 0 0 16,-8 4 0-16,8-4 0 0,-8 4 0 0,0 0 0 0,7-4 0 0,-6 4 0 15,-7 0 0-15,6-4 0 0,1 3 0 0,-7-3 0 0,6 4 0 0,-6-4 0 16,0 0 0-16,0 3 0 0,0-3 0 0,0 0 0 0,0 0 0 0,0 0 0 0,0 0 0 15,0 0 0-15,0 0 0 0,0 0 0 0,0 0 0 0,0 0 0 0,0 4 0 16,0-4 0-16,0 0 0 0,0 4 0 0,0-4 0 0,0 3 0 0,0 1 0 0,0 3 0 16,0-4 0-16,-6 5 0 0,6 3 0 0,0 0 0 0,0 1 0 0,-7 2 0 15,7 4 0-15,-6 1 0 0,6 3 0 0,-7 0 0 0,1 3 0 0,-1 1 0 16,1 3 0-16,0 1 0 0,-2-1 0 0,2 4 0 0,0-1 0 0,-1 4 0 0,0-2 0 16,1 3 0-16,0-4 0 0,-1 3 0 0,1-3 0 0,-1 4 0 0,0-4 0 15,1 0 0-15,0 0 0 0,-1-4 0 0,0 1 0 0,1-1 0 0,-1-4 0 0,1 1 0 16,6-4 0-16,-6 0 0 0,6 0 0 0,0-3 0 0,-7-5 0 0,7 1 0 15,-7 0 0-15,7-4 0 0,0 0 0 0,0-4 0 0,0 0 0 0,0 0 0 0,0-3 0 16,0 0 0-16,0-1 0 0,-6 1 0 0,6-4-77 0,0 0-330 0,0 0-158 16,0 0-162-16,0 0-32 0,0 0-11 0,-6-4 33 0,6 1 43 0,-8-5 45 0,2 5 51 15,6-5 48-15,-6 1 53 0,6 0 79 0,-7-4 82 0,1 4 86 0,6-5 99 16</inkml:trace>
  <inkml:trace contextRef="#ctx0" brushRef="#br1" timeOffset="145393.01">13456 14620 0 0,'0'-6'101'0,"6"-6"153"16,-6 5 63-16,7-1 60 0,-7 2 56 0,0-2 53 0,0 4 53 16,0-3 39-16,0 3 38 0,0 1 30 0,0-1 30 0,0 4 24 0,0 0 23 0,0 0-228 15,-7-4-275-15,7 4-48 0,0 0-19 0,0 0-30 0,0 0-37 0,0 4-31 16,-6-4-30-16,6 0-13 0,0 4-15 0,0-4-6 0,-6 3-5 0,6 1-2 0,0 3-4 15,-7 1 1-15,7-1-1 0,0 0 4 0,-7 4 3 0,1 1 4 0,6 2 3 16,-7 1 1-16,7-1 2 0,-6 5 1 0,0-1-3 0,-1 1-2 0,0 2 1 16,1 1-2-16,0 4 2 0,-1-4-1 0,0 3 5 0,7 1-1 0,-13 0 1 15,13 0-1-15,-6 3 3 0,-1-4 0 0,1 5-2 0,-1-5 3 0,1 1 3 0,0 3 1 16,6-3 3-16,-8-4 2 0,2 3 3 0,6-3 1 0,-6 0 4 0,6 1 2 16,0-5 4-16,-7 0 5 0,7 0 0 0,0-3 6 0,0 0 3 0,7-4 4 15,-7 3 3-15,0-2 1 0,6-6 2 0,0 6 4 0,2-5 2 0,-2 4 5 0,0-4-43 16,1 1-16-16,6-2 0 0,0 2 0 0,0 0 0 0,0-5 0 0,0 5 0 15,0-1 0-15,6-4 0 0,-5 2 0 0,5-2 0 0,0 0 0 0,1 1 0 0,-1 0 0 16,7-4 0-16,-6 4 0 0,-1-4 0 0,7 0 0 0,1 0 0 0,-7 0 0 16,6-4 0-16,-7 4 0 0,7-4 0 0,-6 4 0 0,-1-4 0 0,7 1 0 0,-6 3 0 15,0-3 0-15,-1 3 0 0,-6-5 0 0,6 5 0 0,-5 0 0 0,-2-3 0 16,1 3 0-16,1 0 0 0,-8 0 0 0,0 0 0 0,8 0 0 0,-8 0 0 16,-6 3 0-16,6-3 0 0,1 0 0 0,-7 0-74 0,0 0-103 0,0 0-48 15,0-3-38-15,0 3-37 0,0 0-38 0,0 0-36 0,0-4-93 0,0 1-97 0,-7-1-55 16,7 0-39-16,0-3 21 0,-6 0 34 0,6-1 40 0,0 1 43 0,-6-4 66 15,6 0 68-15,-7 0 60 0,0-3 61 0,1-2 58 0,0 2 64 0</inkml:trace>
  <inkml:trace contextRef="#ctx0" brushRef="#br1" timeOffset="145925.6">13450 14602 0 0,'0'4'110'0,"-7"-1"151"16,0-3 57-16,1 5 32 0,-1-5 25 0,7 2 27 0,-6-2 26 0,6 0 27 0,-6 0 28 16,6 4 34-16,0-4 37 0,0 0 35 0,0 0 33 0,0 0-213 0,0 0-263 15,0-4-26-15,0 4 4 0,0 0 14 0,6 0 12 0,-6 0-2 0,6 0-3 16,1 0-8-16,-1 0-9 0,1 4-22 0,6-4-26 0,-7 0-18 0,8 4-17 15,-2-4-12-15,2 4-10 0,-1 0-10 0,7-4-5 0,-8 4-6 0,8-1-2 0,-1 1-2 16,1-4-3-16,0 3-3 0,-1 1-7 0,1 0-6 0,6-1-5 0,-7 1-16 16,1-4-16-16,0 4-16 0,5-1-12 0,-5-3-9 0,6 3-10 0,-6-3-5 0,-1 0-7 15,1 0-2-15,6 0-2 0,-7 5 3 0,-6-5 2 0,6 0 8 0,1 0 8 16,0-5 12-16,-7 5 13 0,-1 0 11 0,8 0 10 0,-6 0 14 0,-2 0 14 16,-5 0 21-16,6 0 20 0,-7 0 18 0,1 0 19 0,-1 0 15 0,0 0 17 15,-6 0 9-15,8 0 10 0,-8 0 10 0,6 0 9 0,-6 5 8 0,0-5 9 16,0 0 1-16,0 3 0 0,0-3-13 0,0 4-12 0,0-4-16 0,0 4-10 0,0-1-15 15,0 1-16-15,0 0-7 0,-6-1-6 0,6 4-6 0,0-2-4 0,0 1-6 0,0 2-2 16,0-1-2-16,-8 4-6 0,8-4 1 0,0 5 2 0,-6-1-2 0,6 0-1 16,0 0 1-16,-6 3 4 0,6-3-1 0,0 7 1 0,-7-3 1 0,7 3 3 15,-6 0 1-15,6 1-2 0,-7 3-1 0,7 0-2 0,-6 4-2 0,-1-1 0 16,7 1 2-16,-6 0 0 0,0 3-2 0,-2 0-22 0,8 0 0 0,-6 1 0 16,0 0 0-16,-1-2 0 0,0 2 0 0,7-5 0 0,-6 4 0 0,0-2 0 0,-1-6 0 15,7 4 0-15,-6-2 0 0,-1-4 0 0,7-1 0 0,-7-1 0 0,7-1 0 16,0-2 0-16,-6-3 0 0,6 0 0 0,0-3 0 0,-6-1 0 0,6 0-16 0,0-3-91 15,0 3-57-15,0-3-60 0,0-4-64 0,0 3-63 0,0-3-174 0,0 0-182 16,0 0-9-16,0 0 12 0,0 0 33 0,-7-3 36 0,7-1 38 0,0 0 44 16,-7 1 48-16,7-4 55 0,0-1 75 0,-6-3 78 0,6 4 82 0,-6-4 124 0</inkml:trace>
  <inkml:trace contextRef="#ctx0" brushRef="#br1" timeOffset="151659.25">15540 11983 0 0,'0'7'101'0,"0"-3"149"0,0-1 57 0,-6 1 41 0,6 0 36 15,0 0 35-15,0-1 36 0,-7 1 44 0,7-4 45 0,0 3 39 0,-7-3 36 16,7 0 31-16,-6 0 25 0,6 0-216 0,0 0-268 0,-6 0-35 0,6-3-2 15,0 3-4-15,0 0-6 0,0 0-11 0,0-4-11 0,0 4-28 0,0 0-28 0,0-3-16 16,0-1-17-16,0 0-5 0,0 4-5 0,0-7 0 0,0 3 1 0,0 1 5 16,0-5 1-16,0 1 4 0,6 0 0 0,-6-1 4 0,0 0 2 0,6-2 3 0,-6-1 8 15,7 0 2-15,-7 0 1 0,7-1 3 0,-1-2-13 0,1 3-44 0,-7-3 0 16,6-1 0-16,0 0 0 0,8 1 0 0,-8-1 0 0,0 1 0 0,1-1 0 16,6-4 0-16,-6 5 0 0,5-5 0 0,-4 5 0 0,4-5 0 0,2 5 0 15,-2-5 0-15,1 2 0 0,-6-1 0 0,12 2 0 0,-5-2 0 0,-2 0 0 0,1-4 0 16,7 3 0-16,0 1 0 0,-8 0 0 0,8-5 0 0,-1 5 0 0,7-4 0 0,-6 4 0 15,0-4 0-15,5 4 0 0,2-4 0 0,-1 3 0 0,0 1 0 0,0-4 0 16,0 4 0-16,0 0 0 0,0-1 0 0,0 1 0 0,7 0 0 0,-7 2 0 16,0-2 0-16,7 4 0 0,-7-1 0 0,0 1 0 0,6-1 0 0,-5 0 0 15,5 4 0-15,-7-3 0 0,9 2 0 0,-2 1 0 0,-6-3 0 0,6 3 0 0,2 0 0 16,4 1 0-16,-5-2 0 0,-1 1 0 0,7 0 0 0,-6 0 0 0,7 0 0 0,-2 0 0 16,1 1 0-16,-6 2 0 0,5-2 0 0,2 1 0 0,-1-2 0 0,0 4 0 15,-7-4 0-15,8 4 0 0,-7-1 0 0,-1 5 0 0,1-4 0 0,-1 3 0 16,1 0 0-16,-7 1 0 0,6-1 0 0,-5 4 0 0,-2-4 0 0,1 4 0 15,-6 0 0-15,6 4 0 0,-7-4 0 0,1 4 0 0,0-4 0 0,-1 3 0 0,1 1 0 16,0 3 0-16,-1-3 0 0,0-1 0 0,-6 5 0 0,7-5 0 0,0 1 0 16,-8 3 0-16,8-3 0 0,-1 3 0 0,-5-3 0 0,5 3 0 0,1-3 0 0,0 4 0 15,-8-5 0-15,8 1 0 0,-1 4 0 0,1-5 0 0,-1 4 0 0,-6-3 0 16,7 3 0-16,-1-3 0 0,1 3 0 0,-7 1 0 0,7-5 0 0,0 4 0 16,-8 1 0-16,8-1 0 0,-1 0 0 0,1 1 0 0,-8-1 0 0,8 0 0 0,-7 1 0 15,7 2 0-15,-8-2 0 0,2 4 0 0,5-2 0 0,-5 1 0 0,-2 0 0 16,8 0 0-16,-7 0 0 0,0 4 0 0,0-4 0 0,0 4 0 0,6-5 0 0,-12 5 0 15,6-1 0-15,0 2 0 0,0-6 0 0,0 5 0 0,-7 0 0 0,8-1 0 16,-1 1 0-16,-7-1 0 0,7 1 0 0,-6-4 0 0,5 4 0 0,-4 0 0 16,-2-4 0-16,7 3 0 0,-6 1 0 0,-1-4 0 0,0 0 0 0,1 3 0 0,-1-3 0 15,1 0 0-15,0 0 0 0,-1 0 0 0,0 1 0 0,-6-1 0 0,7 0 0 16,0-4 0-16,-7 4 0 0,6-4 0 0,-6 4 0 0,7-4 0 0,-7 4 0 0,0-3 0 16,6-1 0-16,-6 4 0 0,0-8 0 0,0 8 0 0,0-7 0 0,0 3 0 15,0 1 0-15,0-1 0 0,0-2 0 0,0-2 0 0,0 4 0 0,0-3 0 16,0 0 0-16,0-1 0 0,-6 1 0 0,6-1 0 0,0-3 0 0,-7 4 0 0,7-4-75 15,-6 3-368-15,6-3-116 0,-7 4-113 0,0-4-58 0,7 0-47 0,-6 0 32 16,0 4 44-16,6-4 50 0,-7-4 53 0,7 4 54 0,-7 0 55 0,7-4 80 0,-6 1 81 16,6-1 77-16,0 1 78 0</inkml:trace>
  <inkml:trace contextRef="#ctx0" brushRef="#br1" timeOffset="152028.01">18692 11188 0 0,'0'0'159'0,"7"4"150"0,-7-4 45 0,7 4 36 0,-7-4 28 0,0 3 42 16,6-3 45-16,-6 4 38 0,0-1 34 0,6 5 31 0,-6-5 31 0,0 5 25 0,7-5 26 15,-1 5-271-15,-6-1-324 0,7 0-19 0,-7 1 27 0,7 2 7 0,-7-2 2 16,6 3-19-16,-6-4-23 0,6 4-17 0,-6 4-16 0,7-4-10 0,-7 0-12 15,0 4-7-15,7-4-10 0,-7 3 1 0,0 1 0 0,0-1 1 0,6-3 1 0,-6 8 2 16,0-5-1-16,-6 1 6 0,6 0 3 0,0-1 8 0,-7 5 11 0,7-5 11 16,-7 5 14-16,7-5 17 0,-6 1 16 0,0 3 15 0,-1-2 13 0,-6-2-4 15,6 4-112-15,-5-3 0 0,5-1 0 0,-6 1 0 0,-1-1 0 0,2 1 0 0,-1 0 0 16,0-5 0-16,0 6 0 0,-1-5 0 0,-5 0 0 0,6 0 0 0,0-1 0 16,-7-2 0-16,8 3 0 0,-2-4 0 0,-5 0 0 0,6 1 0 0,-6-5 0 15,5 5 0-15,-5-8 0 0,6 4 0 0,0-1 0 0,-7-3 0 0,7 0 0 16,-6 0 0-16,6 0 0 0,-1 0 0 0,-5-3 0 0,6 3 0 0,-6-4 0 0,5 4-222 15,-6-4-480-15,8 0-76 0,-1 4-56 0,0-3 22 0,-6-1 36 0,5 0 47 0,2 1 50 16,-2-1 62-16,1 0 61 0,7-3 74 0,-8 3 73 0,2 1 96 0,6-5 99 16</inkml:trace>
  <inkml:trace contextRef="#ctx0" brushRef="#br1" timeOffset="153379.12">13925 15048 0 0,'0'0'65'15,"0"0"133"-15,0 0 44 0,0 0 34 0,0 0 29 0,0 6 34 0,0-6 37 0,0 0 29 16,-7 3 30-16,1-3 22 0,6 0 19 0,-6 0 17 0,-2 0 16 0,2 0-173 15,0 0-212-15,0 0-10 0,-1 0 20 0,0 0 13 0,1 0 13 0,-7 0-3 16,7 3-8-16,-2-3-8 0,-4 4-4 0,-2 0 3 0,2-1 2 0,-1 1 2 0,-1 3 4 16,-4 0-7-16,4 5-6 0,-5-5-9 0,-1 7-11 0,0-3-15 0,1 5-13 15,-1-2-12-15,0 4-10 0,-6 1-6 0,7 2-7 0,-7-3-6 0,0 5-8 16,7-1 2-16,-7 3-1 0,6 0-8 0,-6-2-7 0,7 3-5 0,-7 3-4 16,6-4-2-16,-6 4-6 0,7 1 5 0,-1 0 1 0,-6 2 1 0,7-2 4 15,-1 2 3-15,-6 2 2 0,6-1-1 0,1 3-1 0,-8 1 4 0,8 0 2 0,0-1-8 16,-1 1-19-16,-6 3 0 0,7-3 0 0,-1 3 0 0,-6 0 0 0,6 1 0 0,1-1 0 15,-1 1 0-15,0-2 0 0,1 2 0 0,-1-5 0 0,1 5 0 0,-1-4 0 16,0 3 0-16,2-4 0 0,4 1 0 0,-5 0 0 0,5-1 0 0,-4-3 0 0,4 0 0 16,-5 0 0-16,5 0 0 0,2-4 0 0,-2 1 0 0,2-1 0 0,-2 1 0 15,1-5 0-15,7 1 0 0,-8-1 0 0,2-3 0 0,-2 3 0 0,8-2 0 0,-7-1 0 16,7 0 0-16,-8-4 0 0,8 4 0 0,0-4 0 0,0 1 0 0,-8-4 0 16,8 3 0-16,-1-4 0 0,1 1 0 0,-1 0-54 0,0-4-232 0,7 0-46 0,-6 0-34 15,0 0-33-15,6-4-26 0,-7 0-24 0,7-3-111 0,-7-1-112 0,7-3 15 0,0 0 32 16,0 0 35-16,0 0 37 0,7-7 60 0,-7 4 61 0,0-5 62 0,0-3 59 15,7 4 56-15,-7-4 56 0,0 0 63 0,6 0 109 0</inkml:trace>
  <inkml:trace contextRef="#ctx0" brushRef="#br1" timeOffset="153692.29">12453 16694 0 0,'0'-11'161'0,"0"0"166"0,7 4 69 0,-7-4 49 0,0 4 41 16,0 0 37-16,-7 3 37 0,7-4 36 0,0 4 35 0,0-3 30 0,0 3 29 0,0 1 23 16,-7 3 20-16,7-4-279 0,0 4-337 0,0-4-52 0,0 4-9 0,-6 0-1 15,6 4-3-15,0-4-3 0,0 4-9 0,-6-1-8 0,6 6-6 0,0-3-8 0,0 2-5 16,0 3 2-16,-7-1 5 0,7 5 3 0,0 0 4 0,0 3 8 0,0 0 5 16,-7 1 6-16,7 2 4 0,0 6-14 0,0-6-36 0,-6 5 0 0,6 0 0 0,0-1 0 15,0 1 0-15,0-4 0 0,0 4 0 0,6-4 0 0,-6-1 0 0,0-2 0 0,7-1 0 16,-7 1 0-16,7-5 0 0,-7 1 0 0,6-4 0 0,0 0 0 0,1 0 0 15,0-4 0-15,5-3 0 0,-5 3 0 0,6-3 0 0,0-4 0 0,1 0 0 0,-2 0 0 16,1-4 0-16,0-3-167 0,6-1-224 0,-5-3-194 0,6 0-198 0,-1-3-8 0,1-1 23 16,-2-2 37-16,9-6 40 0,-7 1 50 0,6-4 52 0,0 1 51 0,-1-5 56 15,1 0 81-15,7 2 82 0,-7-5 93 0,0 3 138 0</inkml:trace>
  <inkml:trace contextRef="#ctx0" brushRef="#br1" timeOffset="167492.99">15475 16770 0 0,'-7'0'230'0,"1"0"189"0,-1 4 95 16,1-4 74-16,0 5 65 0,-1-2 51 0,0 1 44 0,1 0 37 0,0-1 31 16,-2 4 31-16,2-3 27 0,6-1 30 0,-6 1-795 0,-1 0-109 0,7 0 0 15,0-1 0-15,0 1 0 0,7-4 0 0,-7 4 0 0,12-4 0 0,-4-4 0 16,4 4 0-16,2 0 0 0,5-4 0 0,1 4 0 0,-1-3 0 0,0-1 0 0,8-4 0 0,5 5 0 16,-6-4 0-16,7 0 0 0,6-1 0 0,-7-4 0 0,7 5 0 0,1-4 0 15,-1 1 0-15,7-1 0 0,-7-3 0 0,6 2 0 0,-6 1 0 0,7 0 0 16,-1 0 0-16,1 4 0 0,-7-4 0 0,7 0 0 0,-7 4 0 0,-1-1 0 0,8 2 0 15,-13-3 0-15,6 6 0 0,-7-5 0 0,1 5 0 0,-1-1 0 0,1 4 0 16,-7-4 0-16,0 4 0 0,0 0 0 0,-7 0 0 0,1 0 0 0,0 0 0 0,-1 4 0 16,-5-4 0-16,-2 0 0 0,-5 4 0 0,6-1 0 0,0 1 0 0,-13-4 0 15,6 4 0-15,1-1 0 0,0 1 0 0,-7 1 0 0,6-5 0 0,-6 2 0 0,0 2 0 16,0-4 0-16,-6 4-374 0,6 0-309 0,0-4-77 0,0 0-64 0,-7 4 25 0,7-4 37 16,-7 0 49-16,1-4 50 0,6 4 60 0,-7-4 61 0,1 0 71 0,0-2 74 15,-1 1 89-15,0-2 92 0</inkml:trace>
  <inkml:trace contextRef="#ctx0" brushRef="#br1" timeOffset="167724.34">16589 16361 0 0,'-6'0'262'0,"6"-4"184"0,-8 1 80 0,8 3 56 0,0-4 42 0,0 4 44 0,-6 0 41 16,6 0 45-16,0 0 41 0,0 0 36 0,0 0 33 0,0 0 27 0,0 0-652 16,0 0-239-16,6 4 0 0,-6-4 0 0,8 3 0 0,-8 1 0 0,6 3 0 15,0-3 0-15,1 3 0 0,-1 0 0 0,1-3 0 0,6 7 0 0,-7-4 0 0,8 1 0 16,-2 3 0-16,-5-4 0 0,12 4 0 0,-12 0 0 0,6-4 0 0,0 4 0 0,0 1 0 15,0-5 0-15,0 4 0 0,0-4 0 0,-6 4 0 0,5-4 0 0,2 4 0 16,-8-3 0-16,0 3 0 0,1-4 0 0,0 4 0 0,-7 0 0 0,6 3 0 16,-6-3 0-16,0 4 0 0,0 0 0 0,-6 3 0 0,-1 1 0 0,0 2 0 0,1-2 0 15,-6 6 0-15,-2-2 0 0,1 2 0 0,-7 1 0 0,1-1 0 0,6 1 0 0,-7-1 0 16,1 0 0-16,-1 2-715 0,0-5-77 0,1-4-57 0,0 4 21 0,0-7 35 16,-1-1 46-16,6-3 47 0,1-2 64 0,1-6 65 0,-2-3 68 0,2 0 72 0,5-9 99 15,0 3 105-15</inkml:trace>
  <inkml:trace contextRef="#ctx0" brushRef="#br1" timeOffset="168307.29">17396 16562 0 0,'0'-3'192'0,"-6"3"180"0,0-4 82 0,6 4 63 0,-8 0 54 0,8-4 48 0,-6 4 46 15,6 0 38-15,0 0 33 0,0 0 39 0,-6 0 39 0,6 4 35 0,0 0 31 16,0-1-836-16,0-3-44 0,0 7 0 0,0-3 0 0,6 0 0 0,0-1 0 0,-6 1 0 16,8 3 0-16,-2-3 0 0,0 3 0 0,7 1 0 0,-6-1 0 0,6 0 0 0,-1 1 0 15,2 0 0-15,6-1 0 0,-1 0 0 0,1 0 0 0,-1 1 0 0,1-2 0 16,6-1 0-16,-6 2 0 0,5-4 0 0,1 1 0 0,7 0 0 0,-7-4 0 16,0 0 0-16,6 3 0 0,1-3 0 0,-7-3 0 0,0 3 0 0,1 0 0 15,5-4 0-15,-13 4 0 0,7-4 0 0,0 4 0 0,-6-3 0 0,-1 3 0 0,1 0 0 16,0 0 0-16,-7-4 0 0,-1 4 0 0,2 0 0 0,-8 4 0 0,7-4 0 0,-6 0 0 15,-1 0 0-15,1 0 0 0,-7 0-185 0,6 0-64 0,-6 0-62 0,0 0-64 16,0 0-169-16,0 0-173 0,-6 0 0 0,-1 0 27 0,1-4 30 0,-1 4 30 0,0 0 34 16,1 0 36-16,-6 0 44 0,4 0 49 0,-4 0 81 0,-1 4 86 0,-7-1 88 0,8-3 136 15</inkml:trace>
  <inkml:trace contextRef="#ctx0" brushRef="#br1" timeOffset="168524.42">17422 17027 0 0,'-13'11'278'0,"7"0"192"0,-7-2 93 0,7-3 69 0,-8 5 55 0,8-3 46 0,-1-5 43 16,1 4 35-16,-1-3 35 0,7 3 30 0,-6-3 30 0,6 0-293 0,0-4-613 15,0 3 0-15,0-3 0 0,0 4 0 0,0-4 0 0,6 0 0 0,1 0 0 0,-1 0 0 16,1 4 0-16,-1-4 0 0,8 0 0 0,-2 0 0 0,1 0 0 0,0 3 0 16,0-3 0-16,7 0 0 0,0 4 0 0,5-4 0 0,-5 0 0 0,6 0 0 0,0 0 0 15,1 4 0-15,5-4 0 0,-7-4 0 0,9 4 0 0,-2 0 0 0,1-4 0 16,-1 1 0-16,1 3 0 0,-1-8 0 0,7 5 0 0,-6-1 0 0,-1-3-101 0,1-1-697 15,-1 5-87-15,1-4 16 0,-1-1 32 0,-6 1 39 0,1 3 43 0,-1-2 56 0,0 0 57 16,0 0 80-16,-7 2 86 0,1 0 100 0,-7 1 104 0</inkml:trace>
  <inkml:trace contextRef="#ctx0" brushRef="#br1" timeOffset="169024.97">18556 16383 0 0,'0'-4'218'0,"0"0"166"0,0 1 64 0,0 3 47 16,0-4 40-16,0 4 47 0,0-3 48 0,-7 3 41 0,7 0 38 0,0 0 24 0,-7 0 19 16,7 0 11-16,0 0 8 0,-6 0-332 0,6 0-392 0,-6 3-35 0,-1 1-10 15,7-1-2-15,-7 1 0 0,1 3 0 0,-1-3 0 0,1 7 0 0,6-4 0 16,-13 1-36-16,6 3 1 0,1 3 10 0,0-3 12 0,-8 4 3 0,8-1 2 0,-7 5 3 15,0-4 5-15,6 3 4 0,-5 0 5 0,4-3 7 0,-4 3 7 0,5 0 3 0,0 2 3 16,1-6-4-16,-7 0-25 0,13 1 0 0,-6 0 0 0,-1-5 0 0,0 1 0 16,7 0 0-16,0-3 0 0,-6-1 0 0,6 1 0 0,0-1 0 0,0-4 0 15,6 1 0-15,-6-1 0 0,0-3 0 0,7 4 0 0,0-4 0 0,-1-4 0 0,1 4 0 16,-1-3 0-16,0-1 0 0,8 1 0 0,-8-4 0 0,8 3 0 0,-2-7 0 0,1 3 0 16,0 1 0-16,0-4 0 0,1 4 0 0,-2-5 0 0,2 2 0 0,-2-1-160 15,1 0-15-15,1 4-11 0,-8-1 23 0,7-3 24 0,-6 4 26 0,-1 3 28 16,7 0 19-16,-13 1 21 0,6-1 15 0,1 4 15 0,-7 4 18 0,0-1 20 0,0 1 24 15,-7 3 26-15,7 4 26 0,-6-3 25 0,0 3 6 0,-1 3 3 0,1-2 5 0,-8 2 7 16,8 1 3-16,-7-1-34 0,6 1-114 0,-6 3 0 0,7-3 0 0,-7-1 0 16,0 2 0-16,7-6 0 0,-2 5 0 0,-4-4 0 0,5 0 0 0,1 0 0 15,-1-4 0-15,1 1 0 0,-1-1 0 0,7-3 0 0,-6-1 0 0,6 1 0 0,0 0 0 0,0-1 0 16,0-3 0-16,0 4 0 0,0-4 0 0,6 0 0 0,-6 0 0 0,7 0 0 16,-7 0 0-16,6 0 0 0,1 0 0 0,-1 0 0 0,1-4 0 0,-1 4 0 15,0-3 0-15,8-1 0 0,-8 0 0 0,1 1 0 0,6-4 0 0,0-1-404 0,-7 1-236 16,1-1-179-16,6 1-3 0,-7 0 24 0,8-1 44 0,-8 1 46 0,7-1 58 0,-7 5 58 15,1-4 57-15,0 3 61 0,-1 4 84 0,-6 0 85 0,6 0 90 0,-6 4 130 16</inkml:trace>
  <inkml:trace contextRef="#ctx0" brushRef="#br1" timeOffset="169158.09">18491 17119 0 0,'-14'18'243'16,"8"1"190"-16,-8-1 97 0,8 0 71 0,-7-2 61 0,7-2 48 0,-1-3 44 0,1-1 37 16,-1 2 30-16,1-5 32 0,0 0 27 0,6-3 26 0,-8 3-899 0,8 1-7 0,0-5 0 15,0-3 0-15,0 0 0 0,8-3 0 0,-8-1 0 0,6-3 0 0,7-1 0 16,-7 1 0-16,7-4 0 0,0-4 0 0,1 1 0 0,-2 0 0 0,2-6-181 0,-2 2-505 15,8-4-167-15,-1-3 1 0,1 3 25 0,-1-4 46 0,1 0 44 0,0 1 58 0,-1-1 64 16,1 1 65-16,0-5 68 0,-8 5 91 0,8-1 90 0,-1 1 102 0,1-1 142 16</inkml:trace>
  <inkml:trace contextRef="#ctx0" brushRef="#br1" timeOffset="169357.78">19025 16299 0 0,'0'-19'245'0,"0"1"190"0,6 0 93 0,-6 3 68 0,0 0 56 0,0 1 46 0,-6-2 42 15,6 9 35-15,0-3 32 0,0 2 29 0,-7 4 27 0,0 1 26 0,1 3-762 0,-1 3-127 16,1 1 0-16,0 4 0 0,-8 2 0 0,8 1 0 0,-7 3 0 0,0 2 0 0,0 2 0 16,-1 4 0-16,2-4 0 0,-2 8 0 0,2-4 0 0,-8 4 0 0,7 3 0 15,1-3 0-15,-2-1 0 0,1 1 0 0,0-1 0 0,0 1 0 0,0-4 0 16,0 0-67-16,7 0-264 0,-8-4-35 0,8 1-37 0,-1-5-36 0,-5 2-37 16,5-2-109-16,0-3-110 0,7-4 16 0,-6 1 36 0,0-1 38 0,6-4 40 0,0 1 56 15,0-4 57-15,0 0 60 0,0 0 58 0,0-4 61 0,6 1 63 0,-6-4 69 0,6-1 115 16</inkml:trace>
  <inkml:trace contextRef="#ctx0" brushRef="#br1" timeOffset="169543.1">18790 16591 0 0,'13'-7'159'0,"-6"-4"174"0,5 4 84 0,2 0 66 16,-8-1 56-16,0 5 55 0,8-5 54 0,-8 5 52 0,-6-1 51 0,7 0 43 16,-1 4 42-16,-6-4 32 0,0 4 30 0,6 4-727 0,-6-4-171 0,0 4 0 0,0 3 0 15,0 1 0-15,0 3 0 0,0-1 0 0,0 5 0 0,0 3 0 0,0 2 0 16,0 1 0-16,0 5 0 0,-6 3 0 0,6 4 0 0,0 4 0 0,-6-1 0 0,6 4 0 16,0 4 0-16,-7 0 0 0,1 4 0 0,6 3 0 0,-7 1 0 0,0-1 0 0,7 0 0 15,-6 4 0-15,0 0 0 0,6-4 0 0,-6 1 0 0,6-1 0 0,-8 0 0 16,8-3 0-16,-6-4 0 0,6 0 0 0,0-4 0 0,0-3 0 0,0-1 0 0,0-3 0 15,0-4 0-15,6-3 0 0,-6 0 0 0,0-8 0 0,8 4 0 0,-8-8 0 0,6-2-349 16,-6-1-307-16,6-4-183 0,-6-3 5 0,0-4 33 0,6 0 45 0,1-8 49 16,0 1 59-16,-7 0 61 0,6-8 55 0,1-3 57 0,-7-4 78 0,6 0 83 0,0-7 96 0,-6-1 140 15</inkml:trace>
  <inkml:trace contextRef="#ctx0" brushRef="#br1" timeOffset="169743.59">19207 16441 0 0,'6'-18'241'0,"1"0"170"0,-7-1 63 0,6 8 47 0,1-3 39 0,-7 3 36 0,7 1 36 16,-7 1 26-16,0 2 23 0,6 3 19 0,-6-3 19 0,0 3 13 0,0 4 8 15,0-3-363-15,0 3-426 0,0 0-88 0,0 0-39 0,0 3-58 0,6-3-60 0,-6 4-98 16,0 0-102-16,0 3-103 0,6-3-95 0,-6 2 10 0,8 0 25 0,-8 0 32 0,0 2 36 16,0-1 42-16,6 0 46 0,-6 4 71 0,0-4 74 0,0 1 77 0,0 3 75 15,0-4 98-15,-6 0 105 0</inkml:trace>
  <inkml:trace contextRef="#ctx0" brushRef="#br1" timeOffset="169892.07">19128 16555 0 0,'0'4'168'0,"0"-4"171"0,0 3 77 16,0-3 60-16,0 0 54 0,0 4 57 0,0-4 51 0,0 0 43 0,7 0 43 0,-7 0 33 15,0 0 29-15,7 0 27 0,-1 0 24 0,1 3-398 0,-1-3-439 0,1-3 0 16,0 3 0-16,-1-4 0 0,6 1 0 0,-4-1 0 0,4-3 0 0,1 3 0 0,1-3 0 16,-2-1 0-16,2 1 0 0,-2 0 0 0,8-1 0 0,-7 1 0 0,0 0-25 15,6 0-278-15,-5-5-47 0,-1 5-41 0,6-1-40 0,-6-2-134 0,1 2-137 16,-2 1-4-16,1 0 17 0,-6 3 37 0,6-3 45 0,-7 3 45 0,8 0 47 0,-14 4 67 15,6-3 68-15,-6 3 63 0,0 0 61 0,6 3 64 0,-6-3 92 0</inkml:trace>
  <inkml:trace contextRef="#ctx0" brushRef="#br1" timeOffset="170042.41">19278 16622 0 0,'-12'10'100'0,"4"1"150"0,-4-4 59 16,6 4 52-16,-1-3 46 0,0-2 54 0,1 2 57 0,-1-4 42 0,7 3 38 16,-6-7 32-16,6 4 28 0,0-1 29 0,0 1 25 0,6 0-218 0,-6-4-267 15,7 0-37-15,-7 3-5 0,6-3-18 0,1 0-21 0,0-3-36 0,-1 3-38 0,0 0-19 16,0 0-17-16,2-4-16 0,4 4-18 0,-5 0-20 0,6-4-18 0,0 1-46 15,-7-1-49-15,8 0-48 0,-2 1-43 0,2-1-56 0,-1-4-52 0,-1 5-101 0,2 0-98 16,-2-5-77-16,2 4-66 0,-8-3 19 0,7 4 32 0,0-4 35 0,-6 3 41 16,-1-4 59-16,0 4 62 0,2 2 61 0,-8 2 60 0,0 0 67 0,0 0 70 0</inkml:trace>
  <inkml:trace contextRef="#ctx0" brushRef="#br1" timeOffset="170224.15">19240 16867 0 0,'-14'14'170'0,"8"0"167"0,-1-3 72 0,1 1 51 16,0-5 44-16,-2 4 47 0,8-4 47 0,-6 1 46 0,6-5 45 0,0 1 38 0,-6 0 37 15,6-1 33-15,0 1 29 0,6-4-277 0,-6 4-383 0,0-4-166 0,6 0 0 16,2-4 0-16,-8 4 0 0,12 0 0 0,-5-4 0 0,-1 4 0 0,8-3 0 0,-8-1 0 16,6 0 0-16,2 1 0 0,-1-5 0 0,0 5 0 0,6-5 0 0,-5 1 0 0,-2 0 0 15,8 0 0-15,-7-5 0 0,7 5 0 0,-8-4 0 0,8 0 0 0,-7 4-177 16,0-4-199-16,0 0-58 0,1 0-93 0,-2 3-92 0,2-3-62 0,-1 4-50 0,-1 0 32 16,-5 0 46-16,0-1 42 0,-1 0 47 0,0 2 55 0,1-2 57 0,-7 0 70 15,0 5 71-15,7-4 71 0,-7 3 72 0</inkml:trace>
  <inkml:trace contextRef="#ctx0" brushRef="#br1" timeOffset="170491.66">19454 16412 0 0,'0'-4'144'15,"0"-3"158"-15,0 3 63 0,0 1 54 0,0-1 49 0,0 4 48 0,0 0 46 16,0 0 35-16,0 4 32 0,0-4 26 0,0 7 22 0,-6-3 20 0,6 3 16 0,-7 0-267 16,7 1-320-16,-6 3-43 0,6 0-3 0,-7 3-24 0,7 1-26 0,-6 3-27 0,0 1-27 15,-2 3-13-15,2 0-12 0,0 3 1 0,-1 1-4 0,0 4 14 0,1-1 15 16,0 0 19-16,-7 0 21 0,6 4 17 0,0 0 18 0,-5-4 23 0,5 4 25 0,0-3 22 15,-5 3 25-15,5-4 18 0,1-3 14 0,6 3-172 0,-7-4-7 0,0 0 0 0,1-2 0 16,6-1 0-16,0-4 0 0,0 1 0 0,0-1 0 0,0-3 0 0,0-4 0 16,6 3 0-16,-6-2 0 0,7-5 0 0,0 4 0 0,-1-4 0 0,1-3 0 0,5 3 0 15,-5-4 0-15,6-3 0 0,0 4 0 0,-6-4 0 0,6-4 0 0,6 4 0 16,-6-3 0-16,1-1 0 0,5-3 0 0,-6 0 0 0,6 0 0 0,-5 0 0 0,5-5-717 16,1 4-85-16,-8-2-54 0,8-1 22 0,0 3 34 0,-7-3 46 0,6 0 48 0,-6 0 70 15,7 4 71-15,-7-4 67 0,0 0 70 0,0 4 105 0,-1 0 109 0</inkml:trace>
  <inkml:trace contextRef="#ctx0" brushRef="#br1" timeOffset="170808.66">19832 16340 0 0,'0'-6'217'0,"0"6"181"0,6 0 80 0,-6 0 65 0,0 0 55 15,8 0 46-15,-8 0 36 0,6 6 33 0,-6-6 29 0,0 0 25 0,6 0 22 16,-6 3 10-16,0-3 5 0,6 3-785 0,-6 1-19 0,0-4 0 0,0 4 0 15,0-1 0-15,7 1-2 0,-7-4-251 0,0 4-54 0,0-1-72 0,7 1-72 0,-7-1-151 0,6 1-150 16,-6 0 15-16,7-4 33 0,-1 3 46 0,-6-3 44 0,6 4 46 0,2-4 46 16,-2 0 65-16,0 0 66 0,0-4 66 0,1 4 69 0,6-3 85 0,-6-1 129 15</inkml:trace>
  <inkml:trace contextRef="#ctx0" brushRef="#br1" timeOffset="171092.17">20223 16211 0 0,'6'-4'162'0,"-6"-3"169"0,7 3 74 0,-1 0 58 0,-6 0 52 0,0 4 44 0,7-4 38 15,-7 1 27-15,0 3 24 0,0-4 16 0,0 4 14 0,0 0 15 0,-7 0 14 16,7 4-284-16,-6-4-342 0,-1 3-63 0,1 1-27 0,0 0-43 0,-2 4-46 16,2-6-32-16,-6 7-27 0,-2 2-14 0,1-4-9 0,0 4 2 0,0 0-2 0,-7 3 1 15,8 1 3-15,-8 0 3 0,1 3 7 0,-1 0 18 0,0 1 20 0,1-4 40 16,-1 3 37-16,1 0 39 0,-1 0 40 0,0 1 38 0,2-5 38 0,-2 1 27 0,7-1 22 16,-7 1 13-16,8-4 16 0,-2 4-2 0,1-8 2 0,6 4-4 0,-6-3 0 15,7-1-2-15,0 0 0 0,-1-3-7 0,7-1-12 0,0 5-10 0,-7-8-13 16,14 3-8-16,-7 1-5 0,0-4-4 0,7 0-89 0,-1 0-28 0,7 0 0 0,-7 0 0 15,8-4 0-15,-2 1 0 0,2-1 0 0,5 0 0 0,-6 1 0 0,6-1 0 16,7-3 0-16,-6 0 0 0,0-1 0 0,6-3 0 0,0 4 0 0,0-4 0 0,0 0 0 16,0 1 0-16,1-2 0 0,-2 1 0 0,-5 0 0 0,6 0-197 0,-6 4-73 15,5-4-33-15,-5 0-31 0,-8 3-21 0,8 1-19 0,-6 0 6 0,-1 3 9 0,-1 0-69 16,-5 1-72-16,0-1-56 0,-1 0-46 0,-6 4 34 0,0 0 45 0,0 0 55 16,0 0 52-16,0 0 49 0,0 0 46 0,-6 0 48 0,-1 0 46 0,-6 0 36 0,7-3 43 15</inkml:trace>
  <inkml:trace contextRef="#ctx0" brushRef="#br1" timeOffset="172325.72">20093 16024 0 0,'0'-4'113'0,"0"1"145"0,0 3 45 16,0-4 43-16,-7 4 38 0,7-4 50 0,0 4 56 0,-7 0 42 0,7 4 40 15,-6-4 28-15,6 4 24 0,-6-1 23 0,6 4 19 0,-7-3-228 0,0 7-277 16,7-3-22-16,-6 3 13 0,6 3-6 0,-6 0-10 0,6 1-32 0,0 4-33 0,-7-1-20 15,7 4-21-15,0 3-3 0,0 1-4 0,0 0-1 0,0-1-2 0,0 5-2 16,0-1-3-16,7 1-2 0,-7 2 0 0,0-2-2 0,6 3-3 0,-6-4-4 0,0 0-1 16,0 1 0-16,6-1-3 0,-6-4-1 0,7 1-1 0,-7 0-3 0,0-4-4 15,7 0-3-15,-7-4-4 0,0 0-7 0,6-3-10 0,-6-1-13 0,0 2-12 16,6-5-23-16,-6-4-23 0,0 0-22 0,7 0-23 0,-7-3-17 0,0-1-18 0,0 1-18 16,7-4-19-16,-7 0-24 0,0-4-22 0,6 1-5 0,-6-1-3 0,7 1-41 15,-1-4-46-15,-6-1-11 0,6-4-7 0,2 2-20 0,-8-1-23 0,6 0 8 0,0 0 12 16,0 1 32-16,1-2 32 0,0-3 42 0,-7 5 41 0,6-1 29 0,1-1 26 15,-7 2 55-15,6-1 49 0,-6 3 75 0,0-3 69 0,0 4 52 0,0 3 58 0,0-3 39 16,0 3 34-16,-6 0 22 0,6 1 18 0,-7-1 12 0,1 4 9 0,-1 0 14 16,7 0 15-16,-13 0 13 0,7 4 15 0,0-4-106 0,-2 3-128 0,-4 1-32 0,-1 0-19 15,6-1 1-15,-6 1 0 0,0 3 6 0,0 2 4 0,7-7 4 0,-8 6 6 16,1 0 3-16,1-1 3 0,-2 3 4 0,2-2 3 0,-8 2 1 0,13 2 1 16,-6-1 5-16,0 0 1 0,1 0 4 0,-2 0 2 0,1 3 6 0,7-3 6 0,-8 1-3 15,8 2-3-15,0-3 0 0,0 0 5 0,-2 0 2 0,2 0 3 0,6 0 0 0,0 0-5 16,-6-4-5-16,6 5-10 0,6-5-2 0,-6 0-2 0,6 0-10 0,-6 4-11 15,8-8-2-15,-2 6-1 0,0-6-11 0,0 3-11 0,8-1-14 0,-8-1-11 0,7-1-11 16,1 1-11-16,-2-4-13 0,1 0-12 0,0 0-24 0,0-4-26 0,7 4-28 16,-7-3-27-16,6-6-19 0,-6 7-14 0,7-5-9 0,0-2-9 0,-1 2-8 0,1 0-5 15,-8 0 0-15,8 0 6 0,0-4-1 0,-1 3-5 0,-5 1 15 0,-2 0 15 16,2-1 31-16,5 5 33 0,-13-5 27 0,8 5 26 0,-2-1 21 0,-6 0 22 16,2 4 17-16,-2 0 16 0,-6 0 11 0,6 0 10 0,-6 4 17 0,0 0 20 0,-6-1 10 15,6 1 5-15,-6 3-5 0,-2-3-8 0,2 3-12 0,0 1-12 0,-7-1-10 0,6 1-12 16,-6-1-9-16,1 4-7 0,-2-4-8 0,2 3-6 0,-2-1-5 0,-5 0-1 15,5 3 6-15,-4-1 4 0,4 0 14 0,-5 0 16 0,5 0 15 0,-5 0 13 0,6 0 7 16,0 4 10-16,-7-4 5 0,8 0 4 0,-2 3 4 0,2-2 5 0,-2-1 1 16,8 3 2-16,-7-3-5 0,6 0-4 0,0 0-9 0,1 4-7 0,0-4-7 0,0-4-10 15,6 4-1-15,-8 0-4 0,8-4-1 0,0 4 3 0,0-4 1 0,8 2 2 0,-8-2-11 16,6 0-70-16,-6 0 0 0,6-3 0 0,0 3 0 0,1-4 0 0,6 1 0 0,-6 4 0 16,6-5 0-16,0-3 0 0,-7 4 0 0,8-4 0 0,5 4 0 0,-6-4 0 15,0 0 0-15,0 0 0 0,6 0 0 0,-5 0 0 0,5-4 0 0,1 4-68 0,-8-4-115 16,8 4-34-16,-1-3-27 0,-5-1-25 0,6 0-24 0,-1 0-24 15,1-3-12-15,-8 4-13 0,8-5-8 0,-7 5-7 0,0-1-53 0,6-3-53 0,-5 0-2 0,-2 2 7 16,2-2 4-16,-8 3 6 0,7-3 30 0,-7 0 36 0,8 3 41 0,-8-3 42 16,0 0 35-16,2-1 34 0,-8 5 74 0,6-5 67 0,-6 1 72 0,6 0 69 0,-6-1 41 15,0 1 39-15,7 0 43 0,-7-1 46 0,0-2 22 0,0 2 17 0,0-3 14 0,0-1 11 16,-7 2 13-16,7-1 11 0,0 0-51 0,0 0-65 0,0 0-44 0,0-3-42 16,0-1-20-16,0 4-17 0,0-4 0 0,-6 1 1 0,6-1-1 0,0 3 1 15,0-2 5-15,-6 0 8 0,6 3-2 0,0 0 2 0,-8 0-3 0,2 0-1 0,0 3-4 16,6 1-10-16,-7-1-8 0,0 1-12 0,1 4-2 0,-7-1-3 0,7 1 4 15,-1 3 5-15,-6 0-2 0,7 0-3 0,-8 3 1 0,8 1 3 0,-7-1 6 0,0 1 6 16,0 3 13-16,7 1 11 0,-8-1 15 0,2 4 13 0,-2-4 3 0,1 4 6 16,1 1-4-16,-2-2-3 0,2 1-5 0,-2 0-7 0,1 1-4 0,7-3-7 0,-8 3-8 15,2-1-13-15,6 4-13 0,-8-4-15 0,8 0-25 0,-7-4-25 0,6 4-28 0,0-4-25 16,1 5-11-16,6-9-8 0,-6 4 0 0,6 1-1 0,0-5-2 0,0 1 1 16,0 0 1-16,0-4 5 0,0 0 0 0,6 0 2 0,-6-4 6 0,6 0 7 15,1 1 5-15,0-5 4 0,6 5-3 0,-7-4-6 0,8-1-15 0,-2-3-13 0,1 4-14 16,0-4-10-16,0 0-12 0,1 0-9 0,-2 0-4 0,8 0 0 0,-7 0 3 0,7-3 4 15,-8 2 9-15,8-2 10 0,0 3 12 0,-7-4 12 0,6 0 14 0,0 1 18 16,-5-1 14-16,5 0 15 0,1 1 11 0,-8-4 11 0,8 2 11 0,-7-1 10 16,7-1 17-16,-8-1 17 0,8 1 17 0,-6-1 19 0,-1 1 11 0,-1-1 10 0,2 5 6 15,-2-5 9-15,2 5 9 0,-1-1 14 0,-7 1 21 0,0 3 22 0,8-1 14 16,-8 2 14-16,-6 2-4 0,6-3-7 0,2 8-13 0,-8 0-9 0,0-1-11 0,6 4-10 16,-6 0-7-16,0 0-4 0,0 0-13 0,-6 4-9 0,6 2-23 0,0-2-23 15,-8 3-19-15,8 1-21 0,0-1-11 0,-6 0-9 0,6 1-8 0,0 3-7 0,-6-4-4 16,6 0-3-16,0 0-5 0,-7 4-2 0,7-3-4 0,0-1-4 0,0 0-3 15,0 1-2-15,0-5 1 0,0 6 0 0,0-7 2 0,0 2 1 0,7 0 1 0,-7 0 1 16,0 0 0-16,6-1 5 0,-6 1-2 0,6-4-4 0,-6 3 1 0,8-3-1 16,-2 4-6-16,0-4-5 0,1 0-11 0,-1 3-8 0,1-3-14 0,-1 0-13 15,1 0-9-15,-1 0-8 0,0 0-9 0,8 0-7 0,-8 0 0 0,7-3 0 16,-6 3 1-16,6 0 2 0,-7-4 3 0,8 4 5 0,-8-3 10 0,7 3 9 0,0-4 16 0,-7 4 14 16,1-3 21-16,6 3 18 0,-6 0 27 0,-1-4 26 0,0 4 17 0,2 0 16 15,-8 0 13-15,6 0 14 0,-6 0 16 0,6 4 16 0,-6-1 12 0,0 4 11 16,-6 0 9-16,6 1 10 0,-6-1 2 0,6 4-1 0,-8 4-11 0,-4-4-12 15,5 3-7-15,0 5-4 0,-6-5-10 0,1 4-135 0,-2 1-5 0,2 3 0 0,-2 0 0 16,-5 0 0-16,6 0 0 0,0-1 0 0,-7 2 0 0,7-5 0 0,-6 4 0 0,0-3 0 16,5-1 0-16,-6 0-75 0,1 0-183 0,6 2-46 0,-6-6-48 0,5 0-44 15,-5 1-95-15,6-4-95 0,-6 0-59 0,5 0-45 0,2-4 28 0,-2-3 38 0,1-1 42 16,1 1 45-16,-2-8 61 0,8 1 63 0,-8-1 60 0,8-3 58 0,0-4 63 0,-1 0 65 16</inkml:trace>
  <inkml:trace contextRef="#ctx0" brushRef="#br1" timeOffset="172494.92">20432 16833 0 0,'6'-7'183'15,"0"0"177"-15,1 3 85 0,-1 0 77 0,1 0 76 0,0 1 61 0,-1 3 59 16,0 0 41-16,0 0 38 0,-6 0 34 0,8 0 29 0,-2 3 27 0,0 1-315 0,1-4-572 16,0 8 0-16,-1-5 0 0,1 5 0 0,-1-1 0 0,0 4 0 0,8 0 0 15,-8-3 0-15,7 2 0 0,-6 5 0 0,6-5 0 0,-7 6 0 0,7-2 0 0,0 1 0 16,-7 0 0-16,8-1 0 0,-1 1 0 0,0-1 0 0,0 1 0 0,-1 0 0 16,2-1 0-16,-1-2 0 0,0-1 0 0,6 3 0 0,-5-7-189 0,5 4-504 0,-6-3-79 15,6 3-63-15,1-4 20 0,0 0 33 0,-1-3 37 0,1 0 41 0,0-4 63 0,-1 0 68 16,0-4 85-16,-6 4 85 0,7-4 108 0,0-3 104 0</inkml:trace>
  <inkml:trace contextRef="#ctx0" brushRef="#br1" timeOffset="173007.93">21272 16340 0 0,'6'0'173'0,"-6"-6"175"0,0 6 81 0,0 6 65 0,0-6 57 16,6 3 47-16,-6 0 42 0,0 1 32 0,0 0 29 0,0 3 25 0,0 0 23 15,0 0 21-15,0 1 22 0,0 3-293 0,0 0-450 0,0 0-49 0,0 3 0 16,0-3 0-16,0 4 0 0,-6 3 0 0,6-2 0 0,0 1-23 0,0-2-86 0,0 3-28 16,-6 1-28-16,6-1-28 0,-7 0-26 0,7 4-19 0,0-3-18 0,-7-1-7 0,7-3-5 15,-6 3-8-15,6-4-7 0,-7 2-2 0,7-2 0 0,-6 0 13 0,6-3 13 16,0 1 16-16,-6-1 16 0,6-4 11 0,0 0 6 0,0-3 22 0,0-4 23 15,0 0 38-15,0 0 39 0,0-4 28 0,0 1 24 0,6-5 21 0,-6 0 18 16,6-3 24-16,1 0 24 0,-1 1 32 0,1-1 33 0,0 0 34 0,-1-4 36 0,0 4 18 16,0-3 18-16,2 3 7 0,4-1 6 0,-5 2 16 0,6-1 17 0,-6 3 6 0,5 2 6 15,-5-3-13-15,6 2-18 0,-7 3-16 0,8 1-22 0,-8-1-16 0,1 0-15 16,5 1-21-16,-4-1-21 0,4 0-26 0,-6 4-31 0,8-3-22 0,-8 3-28 16,7-4-22-16,-6 4-21 0,0-4-43 0,5 4-48 0,-6-3-42 0,8-1-39 0,-8 4-54 15,1-3-50-15,-1-1-100 0,1 4-97 0,6-4-87 0,-7 1-78 0,1 3 10 16,0-4 24-16,-1 0 35 0,-6 1 37 0,6-1 60 0,-6 4 58 0,0 0 58 0,0 0 57 15,0-4 64-15,0 0 69 0</inkml:trace>
  <inkml:trace contextRef="#ctx0" brushRef="#br1" timeOffset="173574.77">21239 16672 0 0,'-6'3'159'0,"6"2"168"0,-8-2 71 0,8 1 58 0,0-1 53 15,-6 1 45-15,6 0 45 0,0 3 35 0,0-3 32 0,0 4 28 0,0-5 22 16,0 8 22-16,0-4 19 0,0 0-284 0,0 4-336 0,0-4-65 0,0 4-25 15,0 5-32-15,0-6-36 0,0 1-40 0,0 4-43 0,0 0-32 0,0-4-32 0,0 4-15 16,0-1-16-16,0 0-13 0,0-3-10 0,0 3-13 0,6-2-9 0,-6-1-1 0,0 0 1 16,0 0 15-16,0 0 13 0,8-3 34 0,-8-1 35 0,0 0 32 0,0 0 28 15,6-3 23-15,-6 0 18 0,0 0 23 0,0-4 21 0,0 0 23 0,0 0 20 0,0 0 18 16,0 0 18-16,0-4 4 0,6 0 5 0,-6 0-5 0,0-3-8 0,0 3-1 0,7-3 0 16,-7 4-1-16,0-5 1 0,6 1-4 0,-6 0-8 0,7-1-8 0,0 1-5 15,-1 0-8-15,0 3-6 0,0-3 0 0,2-2-1 0,-2 3-9 0,7 3-10 16,-6-6-8-16,6 6-13 0,-7-4-7 0,7 3-8 0,0-3-4 0,0 3-6 15,0 1 2-15,-6-4 3 0,5 3-3 0,2 0 2 0,-2-3-1 0,2 3 0 0,-1 0 0 16,0 1 3-16,-6-5-5 0,5 5-1 0,2-1-8 0,-2-3-8 0,-5 3-5 0,-1 0-8 16,1 0-9-16,6 1-10 0,-7-1-3 0,1 1 4 0,0 3 1 0,-1-4 7 15,-6 4 9-15,6-3 9 0,-6 3 2 0,0 0 1 0,0 0 0 0,0 0 1 0,0 0 2 16,0 0 4-16,0 3 11 0,0 1 13 0,-6-1 4 0,0 1 7 0,-1 3-4 16,0-3-3-16,1 3-6 0,-7 1-5 0,6-1 4 0,-6 4 6 0,1-4 6 0,-2 5 9 15,-5-2 12-15,6 5 11 0,-6-5 13 0,5 6 12 0,-6 2 11 0,1-3 11 16,-1-1 13-16,-6 5 15 0,7-1 17 0,-1 0 16 0,0 0 16 0,2 5 19 15,-2-5 9-15,1 0 12 0,-1 0 3 0,6 4 4 0,-5-3-5 0,6-5-4 0,0 4-7 16,7 2-10-16,-8-6-7 0,8 0-6 0,0 1-8 0,6 0-8 0,-7-4-7 0,7 0-7 16,0-1-1-16,7 1 1 0,-7-3-6 0,6 3-1 0,0-4-5 0,2 0-5 15,-2-3-3-15,0 4-46 0,7-4-57 0,-6-1 0 0,6 1 0 0,-1-1 0 0,2-3 0 16,-2 0 0-16,2 0 0 0,5 0 0 0,-5 0 0 0,4 0 0 0,-4-3 0 0,6-1 0 16,-1 1 0-16,1-1 0 0,-1 0 0 0,1-4 0 0,0 6 0 0,-2-7 0 15,2 6 0-15,0-1 0 0,-1-3 0 0,1 3 0 0,-1 0 0 0,1 1 0 0,0-1 0 16,-1 0 0-16,1 1 0 0,-1 3 0 0,-6-4 0 0,7 4 0 0,-1 4 0 0,-6-4 0 15,0 3 0-15,7 1 0 0,-7 0 0 0,0-1 0 0,0 1 0 0,0 3 0 16,0 1 0-16,0-5 0 0,0 6 0 0,0-3 0 0,-7 2 0 0,8-1 0 0,-2 0 0 16,-4 0 0-16,4 1 0 0,-5-1-97 0,6-4-452 0,-7 5-167 0,1-4-57 0,5 3-35 15,-4-3 26-15,-8-4 39 0,6 3 55 0,-6 1 58 0,0-4 58 0,0 0 56 16,0 0 70-16,0-4 72 0,-6 1 91 0,6-1 98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43:07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 5612 0 0,'7'8'117'0,"-7"-1"157"0,0-3 66 16,0 3 51-16,0 0 46 0,6-3 46 0,-6 3 46 0,0-3 38 0,0 3 37 15,0-3 28-15,0-4 30 0,0 3 25 0,7 1 22 0,-7-4-235 0,0 4-286 16,0-4-44-16,0 0-11 0,0 0-11 0,0 0-13 0,0 0-18 0,0 0-21 16,0 0-14-16,7 3-12 0,-7-3-4 0,0 0-5 0,0 0-4 0,0 0 0 0,0 0 0 15,0 0 2-15,0 0 5 0,0 0 5 0,0 0 1 0,0 0-42 0,0 4-2 16,0-4 0-16,0 0 0 0,6 0 0 0,-6 0 0 0,6 0 0 0,-6 4 0 0,6-4 0 15,-6 0 0-15,8 4 0 0,-2-4 0 0,0 0 0 0,1 3 0 0,0-3 0 16,-1 4 0-16,1-4 0 0,5 3 0 0,2-3 0 0,-8 4 0 0,7 0 0 16,0-4 0-16,0 3 0 0,1-3 0 0,-2 4 0 0,2-4 0 0,5 0 0 15,-6 4 0-15,6-4 0 0,-5 0 0 0,5 0 0 0,1 0 0 0,-8 0 0 16,8 0 0-16,0 0 0 0,-1 0 0 0,-6 0 0 0,6-4 0 0,1 4 0 0,0 0 0 16,-1 0 0-16,1-4 0 0,0 4 0 0,-1 0 0 0,1 0 0 0,-1 0 0 0,-6 0 0 15,6 0 0-15,1 0 0 0,0 0 0 0,-1 0 0 0,1 0 0 0,0 0 0 16,-1 0 0-16,0 0 0 0,1 4 0 0,-1-4 0 0,1 0 0 0,-1 4 0 15,1-4 0-15,0 0 0 0,-1 3 0 0,1-3 0 0,0 0 0 0,-2 0 0 0,2 3 0 16,0-3 0-16,-1 0 0 0,7 0 0 0,-6 0 0 0,-1 0 0 0,1-3 0 16,6 3 0-16,-7 0 0 0,1-3 0 0,6 3 0 0,-7-4 0 0,1 0 0 0,0 4 0 15,6-3 0-15,-7-1 0 0,1 0 0 0,0 1 0 0,5-1 0 0,-5 1 0 16,0 3 0-16,-1-4 0 0,1 0 0 0,0 0 0 0,-8 1 0 0,8-1 0 0,-1 0 0 16,1 4 0-16,-7-3 0 0,6 3 0 0,-6-4 0 0,7 4 0 0,-7 0 0 15,7-4 0-15,-8 4 0 0,2 0 0 0,6 0 0 0,-8 0 0 0,1 0 0 0,7 0 0 16,-8 0 0-16,8 0 0 0,-7 0 0 0,0 0 0 0,7 0 0 0,-7 0 0 15,0 0 0-15,6 0 0 0,-6 0 0 0,7 0 0 0,-6 0 0 0,4 0 0 16,-4-3 0-16,5 3 0 0,-5 0 0 0,4-4 0 0,-4 0 0 0,5 4 0 0,-5-3 0 16,4-1 0-16,-4 4 0 0,5-3 0 0,-5-1 0 0,5 0 0 0,-6 1 0 15,7-1 0-15,-7 0 0 0,-1 1 0 0,8-1 0 0,-7 0 0 0,0 4 0 0,6-3 0 16,-5-1 0-16,-2 4 0 0,8-5 0 0,-7 3 0 0,1 2 0 0,-2 0 0 16,2-4 0-16,-2 4 0 0,8 0 0 0,-7 0 0 0,0-4 0 0,0 4 0 15,0 0 0-15,0 0 0 0,6 0 0 0,-5 0 0 0,-2 0 0 0,2 0 0 0,-1 0 0 16,6 0 0-16,-6 0 0 0,1 0 0 0,5 0 0 0,-6 0 0 0,0 0 0 15,7 0 0-15,-8 0 0 0,8 0 0 0,-7 0 0 0,7 0 0 0,-8 0 0 0,8 0 0 16,0 0 0-16,-7 0 0 0,7 0 0 0,-1 0 0 0,0 0 0 0,-6 4 0 16,7-4 0-16,0 0 0 0,-8 0 0 0,8 0 0 0,-1 0 0 0,1 4 0 15,-7-4 0-15,7 0 0 0,0 0 0 0,-2 2 0 0,2-2 0 0,-7 0 0 16,7 5 0-16,0-5 0 0,-1 4 0 0,-6-4 0 0,6 0 0 0,1 3 0 0,0-3 0 16,-1 4 0-16,-5-4 0 0,4 0 0 0,2 4 0 0,-1-4 0 0,1 0 0 15,-6 3 0-15,5-3 0 0,1 0 0 0,-2 4 0 0,2-4 0 0,0 0 0 0,-1 4 0 16,1-4 0-16,0 0 0 0,-1 0 0 0,1 0 0 0,0 3 0 0,5-3 0 15,-5 0 0-15,0 0 0 0,-1 0 0 0,1 0 0 0,-1 0 0 0,0 4 0 16,8-4 0-16,-8 0 0 0,0 0 0 0,1 0 0 0,0 4 0 0,-1-4 0 0,1 0 0 16,-1 3 0-16,7-3 0 0,-6 4 0 0,0-4 0 0,-1 3 0 0,1-3 0 15,-1 4 0-15,0 0 0 0,1-1 0 0,-1-3 0 0,1 4 0 0,0 0 0 0,-1-1 0 16,1 1 0-16,6 0 0 0,-7-1 0 0,1 1 0 0,0 0 0 0,-1-4 0 16,1 4 0-16,0-1 0 0,-2 1 0 0,2-4 0 0,-1 3 0 0,1-3 0 15,0 4 0-15,-1-4 0 0,7 0 0 0,-6 4 0 0,-1-4 0 0,1 0 0 0,-7 0 0 16,6 0 0-16,1 3 0 0,-1-3 0 0,1 0 0 0,0 0 0 0,-1 0 0 0,1 4 0 15,-8-4 0-15,8 0 0 0,0 4 0 0,-1-4 0 0,1 3 0 0,0-3 0 16,-7 3 0-16,6-3 0 0,0 4 0 0,1-4 0 0,-7 5 0 0,7-2 0 16,0-3 0-16,-8 3 0 0,8-3 0 0,-1 5 0 0,-5-2 0 0,5-3 0 0,-6 4 0 15,0 0 0-15,7-4 0 0,-8 3 0 0,8 1 0 0,-7-4 0 0,7 3 0 0,-8-3 0 16,2 4 0-16,5-4 0 0,-6 4 0 0,0-4 0 0,7 0 0 16,-7 0 0-16,0 3 0 0,6-3 0 0,-5 0 0 0,-2 0 0 0,2 0 0 0,-2 4 0 15,8-4 0-15,-7 0 0 0,1 0 0 0,-2 0 0 0,1 0 0 0,7 0 0 16,-8 0 0-16,2 0 0 0,-2 4 0 0,2-4 0 0,-1 0 0 0,0 0 0 0,-6 0 0 15,5 0 0-15,2 0 0 0,-2 0 0 0,-5 0 0 0,6 0 0 0,-6 0 0 16,-1-4 0-16,7 4 0 0,-6 0 0 0,-1 0 0 0,0 0 0 0,1 0 0 0,6-4 0 16,-6 4 0-16,-7 0 0 0,6 0 0 0,0 0 0 0,2 0 0 0,-2 0 0 15,0-3 0-15,-6 3 0 0,6 0 0 0,2 0 0 0,-8 0 0 0,6 0 0 16,-6 0 0-16,6 0 0 0,1 0 0 0,-7 0 0 0,6 0 0 0,-6-4 0 16,7 4 0-16,0 0 0 0,-7 0 0 0,6 0 0 0,-6 0 0 0,6 0 0 0,0 0 0 15,-6 0 0-15,0-4 0 0,8 4-167 0,-8 0-367 0,6 0-149 0,-6 0-65 16,0 0-47-16,0 0 27 0,0 0 38 0,0 0 48 0,0 0 50 0,-6-3 56 0,-2 3 56 15,2-4 75-15,0 4 75 0,0-3 84 0,-1-1 84 0</inkml:trace>
  <inkml:trace contextRef="#ctx0" brushRef="#br0" timeOffset="900.53">8780 5744 0 0,'-7'0'116'0,"1"0"157"0,0 0 66 0,-2 0 60 0,8 0 53 15,-6 3 47-15,0-3 42 0,-1 0 36 0,7 0 31 0,-6 0 27 0,-1 0 23 16,7 0 24-16,0 5 21 0,-6-2-235 0,6 1-281 0,-7-4-46 0,7 0-6 15,0 0-18-15,0 0-15 0,0 0-11 0,0 0-9 0,0 0 2 0,0 0 3 16,7 0 0-16,-7 0 0 0,6 0-46 0,-6 4-41 0,7-4 0 0,-1 0 0 16,7 0 0-16,-7 0 0 0,2 0 0 0,4 3 0 0,1-3 0 0,0 4 0 0,0-4 0 15,1 0 0-15,5 3 0 0,1 1 0 0,-1 0 0 0,0-1 0 0,1 1 0 16,6 3 0-16,-7-3 0 0,8 3 0 0,-1-3 0 0,0 3 0 0,6 1 0 0,-5-1 0 16,5 0 0-16,-6 0 0 0,7 1 0 0,-1-1 0 0,1 0 0 0,-1 4 0 15,1-8 0-15,-1 6 0 0,1-2 0 0,6-3 0 0,-7 3 0 0,8-3 0 16,-7 3 0-16,5-4 0 0,1 1 0 0,-6-4 0 0,6 4 0 0,0-4 0 0,0 4 0 15,0-4 0-15,-7 0 0 0,8 0 0 0,-1 0 0 0,0-4 0 0,1 4 0 16,-2 0 0-16,1-4 0 0,0 4 0 0,1-4 0 0,-1 1 0 0,-1 3 0 16,1-4 0-16,1 1 0 0,-1-1 0 0,0 4 0 0,-7-4 0 0,8 1 0 0,-1-1 0 15,-7 0 0-15,7 1 0 0,-6 3 0 0,-1-3 0 0,8-3 0 0,-8 3 0 16,1 3 0-16,0-3 0 0,-7 3 0 0,6-4 0 0,1 4 0 0,-7-4 0 0,-1 4 0 16,1 0 0-16,1 0 0 0,-1 0 0 0,0 4 0 0,0-4 0 0,-7 4 0 15,7-4 0-15,-6 3 0 0,6-3 0 0,-7 3 0 0,1-3 0 0,-1 6 0 0,1-3 0 16,-6-3 0-16,4 3 0 0,-4 1 0 0,5-4 0 0,-5 4 0 0,-2-4 0 15,1 3 0-15,0-3 0 0,-6 4 0 0,6-4 0 0,-6 0 0 0,-1 4 0 16,7-4 0-16,-6 0 0 0,-1 0 0 0,-6 0 0 0,6 0 0 0,1 0 0 0,-7 0 0 16,6 0 0-16,-6 0 0 0,0 0 0 0,0 0 0 0,0 0 0 0,7 0 0 0,-7 0 0 15,0 0 0-15,0 0 0 0,0 0 0 0,0 0 0 0,0 0 0 0,0 0 0 16,0 0 0-16,0 0 0 0,0 0 0 0,0 0 0 0,0 0 0 0,0 0 0 16,0 0 0-16,0 0 0 0,0 0 0 0,0 0 0 0,0 0 0 0,0 0 0 15,0 0 0-15,0 0 0 0,0 0 0 0,0 0 0 0,0 0 0 0,0 0 0 16,0 0 0-16,0 0 0 0,0 0 0 0,0 0 0 0,0 0 0 0,0 0 0 0,0 0 0 0,0 0 0 15,0-4-240-15,0 4-402 0,0 0-97 0,0 0-82 0,-7 4 19 0,1-4 37 16,6 0 43-16,-7 0 48 0,1 3 58 0,0-3 56 0,-1 0 62 0,0 0 64 16,1 0 99-16,0 0 99 0</inkml:trace>
  <inkml:trace contextRef="#ctx0" brushRef="#br0" timeOffset="2984">12395 5935 0 0,'0'-4'109'0,"0"4"158"0,0-4 68 0,0 4 48 0,0-4 42 0,-7 4 44 0,7-3 46 16,0 3 33-16,0-4 34 0,0 4 27 0,0 0 27 0,0 0 24 0,0-3 19 16,7 3-226-16,-7 0-278 0,0 0-48 0,0 0-12 0,0 0-10 0,0 0-4 15,0 0-19-15,0 0-22 0,0 0-5 0,0 0-6 0,0-4-3 0,0 4-2 16,0 0 5-16,6 0 2 0,-6 0 3 0,0 0 1 0,6 0 5 0,-6-4 0 0,7 4 5 15,-7 0 0-15,6 0 1 0,1 0-29 0,0 0-37 0,-1-3 0 0,0 3 0 0,8 0 0 16,-8 0 0-16,7 0 0 0,0 0 0 0,0-4 0 0,1 4 0 0,-2 0 0 16,1-4 0-16,7 4 0 0,-8 0 0 0,8-3 0 0,0 3 0 0,-1-3 0 15,-5 3 0-15,4-6 0 0,2 3 0 0,0 3 0 0,7-3 0 0,-9-1 0 0,2 0 0 16,-1 4 0-16,7-3 0 0,-6-1 0 0,0 0 0 0,5 1 0 16,-5 3 0-16,0-4 0 0,6 0 0 0,-7 4 0 0,1-3 0 0,6 3 0 0,-7-4 0 0,1 4 0 15,0-3 0-15,-1 3 0 0,7 0 0 0,-6 0 0 0,-1 0 0 0,-5 0 0 16,5 0 0-16,1 0 0 0,-1 3 0 0,0-3 0 0,1 4 0 0,0-4 0 15,-7 0 0-15,7 3 0 0,-1 1 0 0,0-4 0 0,1 4 0 0,-1-1 0 16,1 1 0-16,-1 0 0 0,1-1 0 0,0 1 0 0,-1 0 0 0,1-1 0 0,0 0 0 16,-2 3 0-16,9-3 0 0,-7 0 0 0,-2 1 0 0,9 0 0 0,-7 3 0 15,6-3 0-15,-7-1 0 0,7 1 0 0,-6-1 0 0,6 1 0 0,-1 4 0 0,-5-5 0 16,6 1 0-16,1 0 0 0,-1-1 0 0,-7 1 0 0,7-4 0 0,0 3 0 16,0 1 0-16,0 0 0 0,1-4 0 0,-2 3 0 0,1 1 0 0,0-4 0 0,1 4 0 15,-1-4 0-15,6 0 0 0,-6 0 0 0,0 0 0 0,7 3 0 0,-8-3 0 16,8 0 0-16,-1 0 0 0,-5 0 0 0,5 0 0 0,-6 0 0 0,7 0 0 0,-1 0 0 15,-6 0 0-15,7 0 0 0,-1 0 0 0,1 0 0 0,-7 0 0 0,7 0 0 16,-1 5 0-16,1-5 0 0,-7 0 0 0,6 0 0 0,1 3 0 0,-7-3 0 16,7 3 0-16,-1-3 0 0,1 4 0 0,-1-4 0 0,-6 4 0 0,7-1 0 15,-1-3 0-15,1 4 0 0,-1 0 0 0,2-1 0 0,-9-3 0 0,8 4 0 0,0 1 0 16,0-5 0-16,-1 2 0 0,1 2 0 0,-1-4 0 0,7 4 0 0,-13-4 0 16,13 4 0-16,-7-4 0 0,1 4 0 0,0-4 0 0,-1 0 0 0,1 3 0 0,6-3 0 15,-6 0 0-15,-1 0 0 0,1 4 0 0,-1-4 0 0,7 0 0 0,-6 0 0 16,-1 3 0-16,1-3 0 0,-1 0 0 0,8 4 0 0,-7-4 0 0,-1 0 0 15,1 3 0-15,-1 1 0 0,1-4 0 0,-7 4 0 0,6 0 0 0,1-1 0 0,-7 0 0 16,6-3 0-16,1 4 0 0,-7 0 0 0,7 3 0 0,-7-3 0 0,6 0 0 0,-5-1 0 16,5 1 0-16,-7 0 0 0,9-1 0 0,-9 1 0 0,8 0 0 0,-7-4 0 15,6 3 0-15,-6 1 0 0,7 0 0 0,-7-4 0 0,7 4 0 0,-7-1 0 16,6-3 0-16,-5 0 0 0,5 4 0 0,-6-4 0 0,7 3 0 0,-7-3 0 0,0 4 0 16,7-4 0-16,-8 3 0 0,7-3 0 0,-5 4 0 0,5-4 0 0,-6 4 0 15,7-4 0-15,-7 3 0 0,7-3 0 0,-7 5 0 0,6-5 0 0,-6 2 0 0,7-2 0 16,-7 4 0-16,7-4 0 0,-7 0 0 0,6 5 0 0,1-5 0 0,-7 3 0 15,7-3 0-15,-7 0 0 0,6 0 0 0,1 4 0 0,-7-4 0 0,7 0 0 16,-1 0 0-16,-6-4 0 0,7 4 0 0,-8 0 0 0,9 0 0 0,-2-3 0 16,1 3 0-16,-1-5 0 0,1 5 0 0,-1-4 0 0,-6 2 0 0,13 2 0 0,-13-5 0 15,13 2 0-15,-6 3 0 0,-1-4 0 0,1 0 0 0,-1 4 0 0,1-3 0 0,-1 3 0 16,1-4 0-16,-1 4 0 0,2-3 0 0,-2 3 0 0,1 0 0 0,-1 0 0 16,-6 0 0-16,7 0 0 0,-1 0 0 0,-5 0 0 0,5 3 0 0,-7-3 0 15,8 0 0-15,-7 4 0 0,0-4 0 0,0 0 0 0,1 3 0 0,5-3 0 16,-6 0 0-16,1 4 0 0,-9-4 0 0,9 0 0 0,-1 4 0 0,-6-4 0 0,5 0 0 15,-5 3 0-15,6-3 0 0,-6 0 0 0,-1 0 0 0,1 0 0 0,-1 0 0 0,1 0 0 16,-1 0 0-16,0 0 0 0,1 0 0 0,-7 0 0 0,7 0 0 0,-8 0 0 16,2 0 0-16,6 0 0 0,-7 0 0 0,-1 0 0 0,2 0 0 0,-2 0 0 15,2 0 0-15,-1-3 0 0,-7 3 0 0,7 0 0 0,-6 0 0 0,-1 0 0 16,8 0 0-16,-8 0 0 0,0 0 0 0,1 0 0 0,-7 0 0 0,6 0 0 0,-6 0 0 16,7 0 0-16,-7 0 0 0,0 0 0 0,0 0 0 0,0 0 0 0,0 0-88 15,0 0-607-15,0 0-81 0,0 3-57 0,-7 2 20 0,1-3 35 0,-1 2 41 0,1 1 45 16,-8-2 59-16,2 1 60 0,-2 3 67 0,2-3 71 0,-8 3 102 0,1 0 105 15</inkml:trace>
  <inkml:trace contextRef="#ctx0" brushRef="#br0" timeOffset="5683.12">16693 7766 0 0,'0'-12'90'15,"-7"3"150"-15,7-3 63 0,0 1 53 0,0 4 47 0,0-4 45 0,0 4 41 16,-6-1 33-16,6 1 32 0,0 0 26 0,0 3 28 0,0 0 30 0,0 1 28 16,-6 3-203-16,6 0-253 0,0 0-37 0,0 3-10 0,0-3-16 0,0 8-18 15,0-1-15-15,0 0-13 0,0 5-3 0,6 2-3 0,-6 0-1 0,0 2 0 16,0 2-8-16,0 4-10 0,0 3-7 0,6 1-6 0,-6 3-3 0,0 1-4 0,0 2-53 16,0 1-3-16,0 8 0 0,7-4 0 0,-7 2 0 0,0 2 0 0,0-1 0 15,0 4 0-15,0-3 0 0,0 3 0 0,0-5 0 0,0 2 0 0,-7 3 0 0,7-4 0 16,0-3 0-16,0 0 0 0,-6-1 0 0,6-3 0 0,0 0 0 15,0-3 0-15,-6-5 0 0,6 1 0 0,0-4 0 0,0-1 0 0,-7-2-57 0,7-4-169 16,0-5-42-16,0 2-41 0,0-1-32 0,0-4-32 0,0 0-10 0,0 1-4 16,0-5-63-16,0 1-68 0,7 0-59 0,-7-4-49 0,6 0 32 0,-6 0 42 0,6-4 60 15,1 0 66-15,-1 1 51 0,1-5 51 0,0 1 47 0,-1-4 46 0,7 4 34 16,-6-8 43-16</inkml:trace>
  <inkml:trace contextRef="#ctx0" brushRef="#br0" timeOffset="6049.09">17311 7949 0 0,'14'-18'180'0,"-1"4"166"0,0 3 78 16,-7 0 58-16,1-1 49 0,-7 9 39 0,6-5 38 0,-6 8 31 0,0-3 31 15,-6 3 25-15,6 3 26 0,-7 1 14 0,-6 0 16 0,7-1-281 0,-7 6-335 16,-1-3-59-16,2 2-19 0,-2 3-13 0,2-4-14 0,-8 4-8 0,7 0-17 16,-7 3-5-16,1-3 0 0,-1 4 0 0,0 0 0 0,2 3 0 0,-2-4-12 0,0 5-5 15,1 3-3-15,-1-4-1 0,1 4 1 0,-1 0 1 0,0 0 7 0,1 0-1 16,-1 0 5-16,0 0 3 0,2 0 2 0,-2 1 8 0,7-5 8 0,-7 3 10 0,8-3 11 15,-2 1 12-15,1-1-17 0,0-3-29 0,0 0 0 0,1-1 0 0,-2-2 0 16,8-2 0-16,-1 1 0 0,0-4 0 0,1 0 0 0,-1 2 0 0,1-6 0 16,6 1 0-16,0 0 0 0,0-1 0 0,0 4 0 0,6-3 0 0,1 0 0 15,-7 3 0-15,6-3 0 0,8 3 0 0,-8 0 0 0,8 4 0 0,-2-3 0 0,1 3 0 16,0-1 0-16,6 5 0 0,-5-4 0 0,6 4 0 0,-1-3 0 0,1 2 0 16,6 0 0-16,-7 1 0 0,1-1 0 0,6-3 0 0,-7 4 0 0,7-4 0 0,-6 0 0 15,-1 4 0-15,7-3 0 0,-6-3 0 0,0 0 0 0,5 1 0 0,-5 1 0 16,0-4 0-16,-8 0 0 0,8 5 0 0,-1-5 0 0,-5 0 0 0,-2 1 0 0,8-1 0 15,-7-3 0-15,0 3 0 0,-6 0 0 0,5-3 0 0,2 3-301 0,-8-3-82 16,7 3-56-16,-6-3-163 0,-1 4-166 0,1-4 8 0,-1-2 35 0,8 2 45 0,-8 0 45 16,0 0 49-16,1-4 46 0,0 4 64 0,-1-4 67 0,0 0 67 0,1 0 67 15,-1-4 78-15,-6 0 124 0</inkml:trace>
  <inkml:trace contextRef="#ctx0" brushRef="#br0" timeOffset="6382.79">18295 8192 0 0,'0'-8'139'0,"-6"4"145"0,6-2 40 0,-7 2 46 0,7-1 45 0,-6-2 51 16,-1 3 53-16,0 1 32 0,1-5 26 0,6 5 16 0,-6-1 15 0,-2 0 21 15,2 1 22-15,0-1-251 0,0 1-297 0,-1 3-13 0,0-4 30 0,1 4-14 16,-1 0-21-16,1 0-34 0,-8 4-35 0,8-4-9 0,0 3-4 0,-7 1 4 0,6-1 6 15,-6 1-3-15,0 3-6 0,6 1-9 0,-5 3-8 0,-2-3-3 0,2 2-1 16,-1 5 10-16,-7-4 7 0,8 4 12 0,-2 3 12 0,-6-4 9 0,7 5 11 16,1-1 9-16,-2 0 7 0,-5 0 7 0,6 1 8 0,0-1 10 0,-7 1 8 15,8-1 3-15,-2-3 3 0,8 3-6 0,-7-4-6 0,6-3-15 0,-6 5-12 0,7-9-5 16,0 4-55-16,6-4 0 0,-8 0 0 0,8-3 0 0,-6 3 0 0,6-3 0 16,6 0 0-16,-6-4 0 0,0 3 0 0,8-3 0 0,-2 4 0 0,0-4 0 0,0 4 0 15,8-4 0-15,-8 0 0 0,7 3 0 0,1-3 0 0,-2 4 0 0,1 0 0 16,0-1 0-16,0-3 0 0,7 4 0 0,-8-1 0 0,8 5 0 0,-7-4 0 15,7-1 0-15,0 4 0 0,-8 1 0 0,8-5 0 0</inkml:trace>
  <inkml:trace contextRef="#ctx0" brushRef="#br0" timeOffset="6638.71">18315 8726 0 0,'0'0'493'0,"0"0"-586"0,0 0-111 0,0 0 99 0,0 0 52 16,0 0 26-16,0 0 16 0</inkml:trace>
  <inkml:trace contextRef="#ctx0" brushRef="#br0" timeOffset="6676.79">17917 8939 0 0,'-6'3'187'0,"-1"5"174"0,0-5 76 0,1 5 56 0,6-5 46 0,-6-3 42 16,6 4 37-16,-6-4 39 0,6 3 35 0,0-3 35 0,0 0 34 0,0 0 31 0,0-3 31 15,0 3-300-15,6-4-523 0,0 4 0 0,-6 0 0 0,6 0 0 0,8 0 0 16,-8-3 0-16,7 3 0 0,-6 0 0 0,6 0 0 0,-1 0 0 0,2 0 0 15,5 0 0-15,-5 3 0 0,6-3 0 0,-8 0 0 0,8 0 0 0,-1 0 0 16,1 4 0-16,-8-4-83 0,8 3-169 0,0-3-35 0,-7 4-43 0,7-4-44 0,-8 4-29 16,8-4-23-16,-7 3-124 0,-1-3-129 0,8 0 12 0,-6 5 32 0,-1-5 39 0,-1 0 41 15,-5 3 57-15,6-3 60 0,0 0 51 0,0 0 53 0,-6 0 57 16,-1 0 60-16,0 0 60 0,1-3 111 0</inkml:trace>
  <inkml:trace contextRef="#ctx0" brushRef="#br0" timeOffset="7549.51">18680 8297 0 0,'6'-14'90'16,"0"0"144"-16,-6 2 51 0,7 1 28 0,-7 4 20 0,7-5 21 0,-7 6 19 15,0 2 21-15,0 0 22 0,0 0 21 0,0 1 18 0,0 3 20 0,0 3 16 0,0-3-196 16,-7 4-239-16,7 4-20 0,-7-2 10 0,7 2 13 0,-6 0 13 0,6 2 5 16,-6 6 5-16,6-6-4 0,-8 8-5 0,8-3-4 0,-6 4-4 0,0-1 0 15,6 0-1-15,-7 4-5 0,1-4-6 0,6 4-3 0,-7 0-3 0,1 1 0 0,-1 2-2 16,7-3 1-16,-6 0 2 0,0 0 2 0,-2 3 2 0,2-2 1 0,0-5-2 15,-1 4-2-15,7-4 1 0,-7 0-4 0,1 1 0 0,0-5-10 0,-1 1-11 16,7-1-18-16,-6 2-17 0,6-6-16 0,-7-2-13 0,7-1-12 0,-7 0-9 16,7 1 0-16,0-5-2 0,-6 1 0 0,6-4-5 0,0 0-3 0,6-4-1 15,-6 1 3-15,0-5 5 0,0 1 15 0,7-4 14 0,0 0 10 0,-7 1 8 0,6-5 8 16,1-4 5-16,5 1-1 0,-5-1-6 0,6-3-2 0,-7-3 0 0,8 3-2 0,-1-8-2 16,0 5-3-16,0-4-4 0,-1-1-3 0,8 1-2 0,-6-1-1 0,5-2-5 15,-6 2-1-15,6 1-1 0,1-1 0 0,-7 5 1 0,7-4-2 0,-8 3-2 16,8 1 9-16,-7 3 6 0,7-1 17 0,-8 5 19 0,2 0 19 0,-2 3 24 15,2 4 22-15,-8 0 24 0,7 4 12 0,-6 3 9 0,6 1 11 0,-7 3 7 16,0 3 9-16,-6 1 10 0,8 3 0 0,-2 4-1 0,-6 0-7 0,6 4-10 16,-6-1-15-16,0 6-19 0,7-2-19 0,-7-1-19 0,0 6-13 0,0-2-9 0,0 1-8 0,0 0-6 15,6 1-5-15,-6 2-7 0,0-3-6 0,0 0-4 0,0-4-5 0,7 4-6 16</inkml:trace>
  <inkml:trace contextRef="#ctx0" brushRef="#br0" timeOffset="9116.06">18998 8334 0 0,'0'-3'28'0,"0"-2"311"0,0 5-116 16,0 0 24-16,0-2 25 0,0 2 23 0,0 0 26 0,0 0 26 0,0 0 24 16,0 0 21-16,0 0 19 0,0-4 17 0,7 4-139 0,-7 0-169 0,0 0-26 15,0 0-5-15,0 0-5 0,0 0-4 0,0 0-5 0,0 0-6 0,0 0-7 0,0 0-9 16,0 4-5-16,0-4-4 0,0 2-4 0,6 3 0 0,-6-2-3 0,0 5 0 16,0-5 4-16,7 5 4 0,-7-2 4 0,0 6 7 0,7-5 1 0,-7 4 3 15,6 0-1-15,-6 0-2 0,6 4 1 0,-6-4-2 0,8 3 2 0,-8 1 0 0,6-4-2 16,-6 4 0-16,6-1 0 0,0 1 2 0,-6-4-1 0,7 4-6 0,0-5 0 15,-1 2-3-15,1 2 1 0,-7-3 0 0,6-4-8 0,0 5-7 0,2-1-2 0,-2-4-2 16,0 0-2-16,0 4 0 0,1-3-4 0,0-1-10 0,-1-4-1 0,-6 5-2 16,7-1-6-16,-1-3-7 0,1 3-7 0,0-3-11 0,-1-1 3 0,0 1 3 15,0 0-4-15,2-1-9 0,-2 1-8 0,0 0-13 0,1-4-8 0,-1 3-12 16,1-3-12-16,0 4-12 0,-1-4-21 0,0 0-19 0,0 0-18 0,2 0-16 0,-2 0-14 16,0 0-16-16,1 0-3 0,0-4-4 0,-1 4-54 0,-6 0-59 0,7-3-45 15,-1 3-44-15,0-4-12 0,1 4-4 0,0-4 30 0,-1 4 34 0,-6-3 32 0,6-1 32 16,1 0 29-16,0 1 28 0,-7 3 30 0,6-8 32 0,1 5 66 0,-7-1 84 15</inkml:trace>
  <inkml:trace contextRef="#ctx0" brushRef="#br0" timeOffset="40166.01">15194 10914 0 0,'0'-4'111'0,"8"4"150"0,-8-4 52 0,0 0 42 0,0 4 35 0,0-3 30 0,0 3 26 15,0-3 20-15,0-2 17 0,-8 5 19 0,8-4 17 0,0 1 20 0,-6-1 21 16,6 0-219-16,-6 1-266 0,0-5-27 0,6 5 5 0,-7-5-2 0,7 5 0 16,-7-5-8-16,7 1-1 0,-6 0-2 0,6 0 2 0,-7-1 1 0,7-3 2 15,-6 4-5-15,6-4-6 0,0 0 0 0,-6 4-5 0,6-5-2 0,-8 1 0 0,8 4 1 16,-6-4 4-16,6 0 4 0,-6 4 1 0,-1-4 1 0,1 4-2 0,6-1-3 16,-7 1 0-16,1 0-6 0,-1-1-6 0,1 5-6 0,0-4-7 0,-8 3-8 0,8 0-8 15,-1 4-9-15,0-3-10 0,-5 3-9 0,-1 0-9 0,6 0-3 0,-6 3-2 16,0-3-4-16,6 4-5 0,-5 3 1 0,-2-3 1 0,1 3 0 0,1 0-1 15,-2 4 5-15,2 0 6 0,-2 0 3 0,1 0 1 0,-7 4 4 0,8-4 4 16,-2 8 2-16,2-5 2 0,-1 1 0 0,-1 3 4 0,2 0 1 0,-2-3 0 16,2 3-1-16,-2 0 1 0,8 2 0 0,-7-2-2 0,7-1 3 0,-1 1 4 0,-6 1-3 15,7-1 0-15,-1-3 5 0,7 3 5 0,-7 0 0 0,7-2 0 0,-6 2 4 0,6-4 2 16,0 1 2-16,0 0 2 0,0-1 2 0,6-2 2 0,-6-2-2 0,0 1 0 16,7 0 2-16,0 1 2 0,-1-5-4 0,0 0-5 0,1-3 2 0,0 3 4 15,-1-3-1-15,7-4-3 0,-7 3-1 0,1-6-2 0,6 3-4 0,1-4-3 16,-8 0-2-16,6 1-2 0,2-4-2 0,-1-1-1 0,-7-4-2 0,8 2-2 15,-2-5 2-15,8 1-2 0,-7-1 0 0,0-3-1 0,0-1 0 0,-1 1 2 0,8-3 0 16,-7 1 2-16,1-1 1 0,5-5 0 0,-6 4 1 0,7 0 2 0,-7 1 4 0,-1-2 2 16,8 1 1-16,-6 4 0 0,-2-4 3 0,8 7 3 0,-7-3 13 0,-1 7 13 15,-4-4 26-15,4 5 29 0,1 2 25 0,-6 0 23 0,6 5 15 0,-7-1 13 16,0 4 9-16,2 4 9 0,-2-1 2 0,0 2 5 0,1 6 0 0,0-4 2 16,-1 7-8-16,-6 1-10 0,7 0-27 0,-7 3-29 0,6 0-23 0,-6 0-24 15,6 4-14-15,-6 1-12 0,0-2-10 0,7 2-7 0,-7-2-4 0,0 1-3 0,7 0-9 16,-7-4-4-16,6 1-7 0,-6-1-4 0,0 1-33 0,6-5-30 0,-6-3-49 15,7 4-49-15,-7-4-55 0,7 0-55 0,-1-4-93 0,-6 4-98 0,7-4-78 0,-1 1-76 16,1 0 11-16,-1-1 23 0,1 0 29 0,-1 0 31 0,0-3 50 0,2 3 56 16,4-4 63-16,-5 2 64 0,-1-5 68 0,1 3 67 0</inkml:trace>
  <inkml:trace contextRef="#ctx0" brushRef="#br0" timeOffset="40664.49">17416 10587 0 0,'6'-7'115'0,"-6"0"146"0,0-5 48 0,0 5 35 0,0-4 31 16,0 4 27-16,0-4 26 0,0 4 20 0,-6-4 18 0,6 3 20 0,-7-3 20 15,7 4 30-15,-6-4 31 0,-1 3-216 0,1-3-259 0,0 4-17 0,6-4 20 16,-8 4 5-16,2 0 3 0,0-1 3 0,-1 1 0 0,1 0 6 0,-1-1 9 15,7 5-3-15,-13-5 3 0,7 5-18 0,6-5-19 0,-7 4-19 0,-6 4-17 0,7-3-12 16,-1 3-10-16,0 0-4 0,1 0-7 0,0 3-5 0,-7 1-8 0,6 0-4 0,0 3-6 16,-5 1-7-16,4 3-4 0,-4 0 1 0,6 4 0 0,-8 2 2 0,8 1 2 15,-7 2 3-15,-1 5 2 0,8-3-4 0,-6 7-4 0,-2 0-8 0,8 0-9 16,-7 5-11-16,6-1-11 0,-6 0-12 0,7 4-9 0,0-5-6 16,-2 1-4-16,2 0-4 0,6-4-3 0,0 1 1 0,-6-1 2 0,6-3 5 0,6-4 8 15,-6 0 11-15,6-4 11 0,2-4 14 0,-2-3 16 0,0 1 14 0,0-8 10 16,8-1 13-16,-8-3 7 0,7 0 7 0,1-3 3 0,-8-1 0 0,6-8-4 0,2 6-7 15,-1-6-10-15,7 1-8 0,-8-7-10 0,2 3-6 0,-2-3-6 0,2-4-3 0,5 0-7 16,-6 0-3-16,0 0-3 0,7 0-7 0,-7-3-3 0,0-1-1 0,0 0 0 16,7 5 9-16,-8-6 10 0,1 6 38 0,0-1 44 0</inkml:trace>
  <inkml:trace contextRef="#ctx0" brushRef="#br0" timeOffset="42814.35">17384 10573 0 0,'0'-8'69'0,"0"4"141"0,-8 1 54 15,8-5 46-15,0 5 38 0,0-1 32 0,-6 0 31 0,6 4 22 0,0-3 21 16,-6 3 17-16,6-4 13 0,0 4 14 0,0 0 13 0,0 0-188 0,0 0-225 16,0 0-32-16,0 0-4 0,0 0-14 0,0 0-15 0,0 4-10 0,0-1-7 15,0 1 0-15,0 0 1 0,0 3 4 0,0 4 7 0,6-3 8 0,-6 2 6 0,6 5 5 16,-6-5 5-16,8 10-1 0,-8-6 0 0,6 8 3 0,0-4 3 0,-6 4 2 16,7 4 3-16,-1-4 2 0,1 7 1 0,-1-3-3 0,1 3-2 0,5-3-2 15,-4 3-4-15,-2 4-6 0,0-3-5 0,1-1-4 0,0 0-5 0,-1 1-1 16,0-1-6-16,1-4-6 0,-1 1-7 0,1-1-6 0,-7-3-4 0,7 1-6 0,-1-5-6 15,0 0-9-15,-6-3-11 0,7 0-27 0,-7-1-31 0,7-3-27 0,-7-3-29 16,6 2-41-16,-6-6-44 0,7 3-32 0,-7-3-29 0,6 0-122 0,-6-1-125 16,0-3-17-16,0 0 0 0,0 0 24 0,6-3 27 0,-6 3 44 0,7-4 47 0,-7 0 45 15,0 1 44-15,0-1 55 0,0-3 55 0,0 0 54 0,0-1 91 0</inkml:trace>
  <inkml:trace contextRef="#ctx0" brushRef="#br0" timeOffset="55396.29">14999 11840 0 0,'0'-4'151'0,"0"4"148"0,0 0 40 16,0 4 33-16,0 0 25 0,-6-1 29 0,6 1 29 0,0 4 29 0,-6-1 33 16,-1 3 28-16,0 1 25 0,7 5 24 0,-6-2 26 0,0 8-254 0,-1 0-301 0,0 0-9 15,1 7 31-15,-1-3 10 0,1 7 8 0,0-4-5 0,-2 8-3 0,2-1-12 0,6 1-8 16,-6 3-7-16,0 1-6 0,-1 0-4 0,7-2-4 0,-7 5-5 0,7-4-9 15,-6-3-3-15,6 3 0 0,-7-3 0 0,7-1-1 0,-6 1 1 0,6-4-3 16,0-3-1-16,-6-1-5 0,6-4-1 0,0 1-4 0,0-4-5 0,-8-3-2 16,8-1-7-16,0-4-9 0,0-3-2 0,0 0-6 0,0-3-15 0,0-1-14 15,0 1 10-15,0-5 19 0,0 0 3 0,0-3 2 0,0-3-1 0,0 3-6 16,8-3 0-16,-8-5 1 0,6 1 1 0,-6-1 4 0,6-3 2 0,1 0 1 0,-1-3 12 16,1 3 14-16,0-4-17 0,5 1-20 0,-6-5-8 0,8 5-4 0,-1-5-1 0,0 4-1 15,0-3-4-15,0 4-6 0,0-1-3 0,7 0-6 0,-7 1-3 0,6 3-2 16,-6 0-6-16,7 0-5 0,-1 4 6 0,-6 2 8 0,6-2 2 0,1 3 6 15,-7 4 3-15,7-3 6 0,-8 6 10 0,2-3 5 0,6 4 11 0,-7 3 9 16,-1-2 6-16,2 2 7 0,-2 4 12 0,-5-4 13 0,6 8 6 0,-6-4 6 16,-1 3 7-16,1 1 5 0,-1-4 10 0,1 7 6 0,-7 0 7 0,0-4 12 0,0 6 6 15,0-2 5-15,-7 0 9 0,7 0 5 0,-6 1 1 0,-1-1-114 0,1 0-16 16,-7 0 0-16,6-2 0 0,-6-2 0 0,0 1 0 0,0-1 0 0,0-3 0 0,0 0 0 16,0-3 0-16,-7-1 0 0,8-3 0 0,-2 3 0 0,-5-7 0 0,5 3 0 15,-5-6 0-15,6 3 0 0,0-4 0 0,1 1 0 0,-8-1 0 0,6-3-54 16,2-1-212-16,-1 1-50 0,6-4-56 0,-6 4-58 0,7-4-150 0,-8 3-150 0,14-3 8 15,-6 1 32-15,0-1 36 0,6 3 40 0,-7-3 41 0,7 0 45 0,0 0 66 16,7 0 67-16,-7 0 71 0,6 0 69 0,-6 0 79 0,6 0 126 0</inkml:trace>
  <inkml:trace contextRef="#ctx0" brushRef="#br0" timeOffset="55897.74">17794 12628 0 0,'6'0'120'15,"-6"-4"140"-15,0 4 34 0,0-3 33 0,0-2 30 0,-6 1 44 0,6 1 47 0,-7-1 45 16,0 1 43-16,1-1 29 0,-1 0 26 0,-5 1 31 0,5-4 28 0,0 3-226 16,-5-3-276-16,-2 3 2 0,1 0 39 0,1-2 10 0,-8 1 7 0,6-2-21 0,-5 3-26 15,6 1-22-15,-6-5-20 0,-1 5-8 0,0-1-6 0,8 4-12 0,-8 0-10 16,1 0-10-16,5 0-9 0,-5 4-8 0,6-1-12 0,-6 5-42 0,5-1 0 15,1 0 0-15,0 4 0 0,0 4 0 0,1-1 0 0,-2 4 0 0,8 2 0 0,-7-2 0 16,6 4 0-16,1 0 0 0,-1 3 0 0</inkml:trace>
  <inkml:trace contextRef="#ctx0" brushRef="#br0" timeOffset="57446.56">17396 12697 0 0,'0'-3'36'0,"0"-1"126"0,-6 0 51 16,6 1 40-16,0-1 37 0,0 0 35 0,0 4 32 0,0-3 26 0,-6-1 27 15,6 4 22-15,0-4 25 0,-8 4 18 0,8-3 21 0,0 3-152 0,-6 0-182 0,6-4-26 0,0 4-6 16,-6 0-14-16,6-4-15 0,0 4-14 0,-7 0-15 0,7 0-9 0,0-3-10 15,-6 3-7-15,6 0-10 0,-7 3-6 0,7-3-7 0,0 0-4 0,-6 0-2 16,-1 4-4-16,7 0-1 0,-6-1 0 0,6 1 1 0,-7 3 5 0,7-3 7 16,-7 3 8-16,1 4 7 0,6-3 10 0,-6 2 11 0,6 5 8 0,-7-4 10 15,7 4 2-15,-7 0 6 0,7-1 0 0,-6 5 2 0,6-5 0 0,0 4-1 0,0 1-4 16,0-1-7-16,0 0-4 0,0 0-6 0,0 1-7 0,0-4-7 0,0 3-5 16,6 0-10-16,-6 1-2 0,7-1-2 0,-7-4-6 0,7 6 0 0,-1-2-7 0,0-4-3 15,1 4-1-15,0-3-1 0,6 0-2 0,-7 0-2 0,1-1-5 0,6-3-3 16,-1 3 0-16,-4-2-2 0,4-1 1 0,1-4-2 0,0 4-2 0,0-4-2 15,1-4 2-15,-2 5 1 0,2-8-2 0,-2 4-4 0,1-4-5 0,7 0-7 16,-7-4-13-16,0 1-16 0,0-2-28 0,0-1-30 0,0-2-24 0,1 1-23 16,-2-4-31-16,1 0-31 0,0-1-35 0,0 2-37 0,-7-1-96 0,8 0-96 0,-8 0-68 15,8 0-57-15,-8 4 23 0,0-4 34 0,1 3 44 0,-1 1 47 0,-6 3 42 0,7 0 44 16,-7 1 45-16,0 3 49 0,0 0 55 0,0 0 60 0</inkml:trace>
  <inkml:trace contextRef="#ctx0" brushRef="#br0" timeOffset="58315.17">17911 15357 0 0,'0'-7'74'0,"0"0"137"0,0-2 45 0,0 7 33 16,0-6 26-16,0 0 35 0,0 1 36 0,0 0 30 0,0 0 32 0,-7-1 32 15,7 5 36-15,-7-5 33 0,7 5 32 0,-6-5-175 0,6 1-216 0,-6 3-10 16,0-3 20-16,-2 3 9 0,2-3 6 0,0 3-12 0,-1 1-16 0,1-1-12 0,-1 0-14 15,0 1-16-15,1-1-19 0,-6 4-18 0,4-3-17 0,2 3-18 0,-7 0-20 16,6 0-13-16,-6 0-16 0,7 3-6 0,-7 1-6 0,0-1-6 0,0 5-3 16,6-1-3-16,-6 0-3 0,1 1-1 0,-2 3-2 0,2 3 0 0,-2-3-1 0,1 4 2 15,7 3 1-15,-7-4 0 0,0 6-1 0,-1-2 0 0,2 4 0 0,5 0 0 16,-6-1 0-16,7 1 2 0,-7 1 1 0,6-1 2 0,0 3 1 0,1 1 0 16,0-4 2-16,6 0-1 0,0 4-2 0,0-4 3 0,0-1 2 0,0 1 0 0,0-3 0 15,6 3 2-15,0-4-1 0,1-1-2 0,6 3-1 0,-6-6-1 0,5 1 1 16,2 0-2-16,-2-1-2 0,2-3 1 0,5-4 1 0,-6 4-4 0,6-3 1 15,1-5-3-15,-6 1-3 0,5 0-4 0,1-4-4 0,-1 0-10 0,0 0-7 16,1-4-22-16,-1-3-22 0,1 3-30 0,0-3-30 0,-1-1-24 0,1-3-21 16,-1 4-38-16,-6-4-38 0,7 0-33 0,-7 0-34 0,-1 4-143 0,2-4-150 0,-1 0-1 15,-7 1 19-15,1 1 38 0,6-2 43 0,-7 4 46 0,-6 0 47 0,8 3 44 16,-8-3 43-16,0 3 53 0,0 1 54 0,-8 3 60 0,8-4 108 0</inkml:trace>
  <inkml:trace contextRef="#ctx0" brushRef="#br0" timeOffset="59231.36">15352 14870 0 0,'6'0'90'0,"-6"-4"144"0,6 1 51 0,-6-1 35 16,0 0 28-16,0 0 29 0,0 1 27 0,-6-1 28 0,6 4 25 0,-6-4 22 0,6-3 19 15,-8 3 22-15,2 1 18 0,0-1-203 0,-1 0-247 0,1 1-19 0,-7-1 9 16,6 1 1-16,-6-5-4 0,6 5-7 0,-5-1-5 0,5 0-9 0,-6-3-11 16,0 3-10-16,7 1-11 0,-8-1-14 0,2 4-13 0,4-5-11 0,-4 5-10 15,-1-2-13-15,6 2-11 0,-6 0-3 0,7 2 2 0,-8 3 0 0,8-1-3 0,0-1 2 16,-7 5-1-16,6 3 8 0,1 0 9 0,-1-1 6 0,1 5 8 0,0 0 4 15,-2 3 6-15,2 4 3 0,6 0 1 0,-6 0 1 0,-1 4 3 0,7-1-1 0,-7 1-1 16,7 3-1-16,0-3-4 0,0-1 0 0,0 5-1 0,0-5 0 0,0 1 3 16,0-4-1-16,7 0 1 0,0-4 2 0,-7 1 0 0,6-1 5 0,0-7 2 15,2 4 8-15,-2-8 8 0,0 0 6 0,1 0 9 0,-1-3 2 0,1 0 2 16,6-4 3-16,-7-4 1 0,0 0 3 0,8 1-2 0,-8-4 2 0,1 0-1 16,6-5-5-16,-6 1-7 0,-1-3-8 0,6-1-9 0,-4 0-7 0,4-3-5 0,-5-1-5 15,6-2-2-15,-6-1 1 0,5 0 0 0,-5 0 5 0,6 0 5 0,-7-4 2 16,1 4 1-16,6 0 6 0,-6 4 6 0,6 0 17 0,-7-1 17 0,1 1 22 0,-1 3 20 15,0 5 16-15,2-1 8 0,-2 2 5 0,0 2 2 0,1 7-1 0,-1-3-2 16,1 6 2-16,-7-3 0 0,6 7 0 0,1 2 1 0,-7-3-10 0,6 6-16 16,-6-1-18-16,6 3-22 0,-6-3-13 0,0 4-14 0,8 0-5 0,-8-1-7 15,0 1-6-15,0-1-4 0,6 0-8 0,-6 2-6 0,0-5-18 0,0 0-17 0,0 4-44 16,0-8-49-16,0 4-36 0,0-4-33 0,0 0-37 0,0 1-37 0,6 0-27 16,-6-5-20-16,0 4-86 0,0-3-87 0,0-1-73 0,7 1-62 0,-7 0 24 0,0-1 34 15,7 1 58-15,-7 1 58 0,0-3 49 0,6-2 50 0,-6 4 49 0,0-1 52 16,6 2 44-16,-6 2 52 0</inkml:trace>
  <inkml:trace contextRef="#ctx0" brushRef="#br0" timeOffset="59696.5">15409 15723 0 0,'0'-11'114'0,"0"0"152"0,0 0 56 0,-6 0 46 0,6 0 43 0,-6-3 52 16,-1 3 55-16,1 0 39 0,-1-1 37 0,1 2 24 0,-1-1 19 0,1 3 23 16,0-2 20-16,-2 2-233 0,-4-3-282 0,5 4-35 0,-6-1-1 0,7 5-13 0,-7-4-18 15,-1 3-34-15,8 0-43 0,-7 1-19 0,6-1-20 0,-5 4-6 0,5 0-5 16,-6 0-4-16,0 4-9 0,7-1-7 0,-8 1-5 0,8 3-8 0,0 4-8 16,-8-4-2-16,8 8-4 0,-1-4 3 0,1 4 4 0,0 2 0 0,-2 3 1 15,8-2 2-15,-6 0 6 0,6 4 1 0,0 0 0 0,0 0-2 0,0 0-2 0,0-4 2 16,6 4 3-16,-6 0-2 0,8-3-1 0,-2-1-4 0,0 0 0 0,1-3 3 15,-1-1 2-15,1 2 1 0,0-6 0 0,5 1 5 0,-6-3 8 0,8-2 9 0,-8-2 14 16,8-4 4-16,-8 4 7 0,7-4 5 0,-7-4 7 0,8 0-3 0,-8-2-4 16,7-2 0-16,-6-3 1 0,6 1 0 0,-7-6-1 0,7 2-1 0,-6-5-4 15,-1-3-3-15,8 1-1 0,-8-2-6 0,0 2 1 0,1-5 0 0,6 4-1 16,-7-4 7-16,1 4 8 0,-1 0 10 0,0 1 11 0,2 2 18 0,-2 1 17 0,-6 3 21 16,6 4 18-16,1 0 12 0,0 4 8 0,-7 3 4 0,6 4 3 0,0 4 3 15,-6-1 6-15,7 9 0 0,-7-2 4 0,6 1-5 0,-6 3-5 0,7 6-12 16,-7-2-15-16,0 4-20 0,7 0-22 0,-7 0-12 0,0-1-13 0,6 4-5 0,-6-2-4 15,0-1-21-15,6 0-25 0,-6 0-32 0,0-4-34 0,0 1-28 0,7-1-28 16,-7 1-33-16,0-5-36 0,7-3-24 0,-7 0-24 0,0 0-53 0,6-4-55 16,-6 4-102-16,0-7-103 0,0 3 19 0,6-3 35 0,-6 0 46 0,0 0 45 0,7-1 41 15,-7-3 39-15,0 0 44 0,0 0 46 0,0 0 42 0,0 0 46 0,0 4 69 16,0-1 103-16</inkml:trace>
  <inkml:trace contextRef="#ctx0" brushRef="#br0" timeOffset="60147.84">15344 16334 0 0,'0'0'115'15,"-6"-3"146"-15,6 0 46 0,0 3 32 0,-6-4 22 0,6 4 27 0,-7-4 25 16,7 4 28-16,-6 0 27 0,6 0 20 0,-7 0 19 0,7 0 14 0,-6 4 11 16,-1 0-231-16,7 2-275 0,-6 0-21 0,6 4 16 0,-7-3 7 0,7 4 7 0,0 4-7 15,-7-1-5-15,7 1-12 0,0 0-14 0,0 3-4 0,0 0-5 0,0 5-1 16,7-2 0-16,-7 1 1 0,0 0 3 0,7 0-3 0,-7 4-2 0,6-3 2 0,1 2 1 15,-7-3 0-15,6-1 2 0,1 1 2 0,-7 1 2 0,6-2 5 0,1-3 1 16,-7 1 2-16,6-1 1 0,0 1 2 0,-6-1 1 0,8-3-1 0,-8-1-3 0,6-3 0 16,-6 3 0-16,6-2-6 0,-6-1-6 0,0-4-9 0,7 1-9 0,-7-1-4 0,0 0 3 15,0-3 5-15,6 3 8 0,-6-3 3 0,0-4 4 0,0 0 6 0,0 0 6 16,0 0 2-16,0-4 1 0,0 1 7 0,7-1 6 0,-7-3 8 0,0-4 8 16,0 3-4-16,0-4-1 0,6 3-10 0,-6-7-4 0,7 2-7 0,-7 0-8 0,6-1-3 15,0 0-6-15,-6 0 3 0,8 0 2 0,4 1 0 0,-5 3 1 0,0-3 2 0,-1 2 3 16,7 1 3-16,-7 4 3 0,8 0 0 0,-8-1 0 0,7 5 3 0,0 0 4 15,-7 3-3-15,8 0 0 0,-8 0 1 0,7 0-1 0,-7 3 4 0,8 0 5 16,-8 1 5-16,7 4 8 0,-6-5 9 0,-1 4 11 0,7-3 10 0,-7 3 12 0,2 0 8 16,-2 0 6-16,-6 2 9 0,6-2 5 0,-6 0 1 0,7 4 3 0,-7-4-2 0,0 4-3 15,7-3-4-15,-7 3-7 0,0 0-9 0,-7 0-9 0,7 0-11 0,0 0-6 16,-7 3-11-16,7-2-4 0,-6 2-8 0,6 1-7 0,-6-4-3 0,-2 3-6 16,2 1-1-16,0-1-2 0,-1 1-5 0,1 0-4 0,-1-4-10 0,0 3-9 0,1-2-15 15,-6-1-18-15,4 0-44 0,2-4-46 0,0 0-29 0,-7 0-26 0,6-3-40 0,0 0-40 16,1-1-25-16,0-3-20 0,-8-3-95 0,8-1-99 0,0-3-56 0,-1-4-45 15,0 0 24-15,1 0 34 0,-1-8 58 0,1 5 59 0,0-4 45 0,-1-5 42 0,0 2 52 16,1-1 51-16,0 0 43 0,-2-1 53 0</inkml:trace>
  <inkml:trace contextRef="#ctx0" brushRef="#br0" timeOffset="73762.65">6012 12605 0 0,'0'4'71'0,"-7"-1"142"0,7 6 58 0,0-6 40 16,0 1 33-16,-6 0 34 0,6-1 31 0,0-3 32 0,0 4 29 0,-6-4 33 0,6 0 38 15,-8 0 35-15,8-4 41 0,-6 4-179 0,6 0-218 0,0-3-31 0,-6 3-3 16,6-4-3-16,-7 4-3 0,7-4-6 0,0 1-8 0,-6 3-11 0,6-5-11 16,0 1-18-16,0 4-18 0,-7 0-23 0,7-3-26 0,0 3-17 0,0 0-18 15,0 0-8-15,0 0-11 0,0 0-7 0,0 0-3 0,0 0-4 0,0 0-2 16,0 0-2-16,0 0 1 0,7 0 0 0,-7 3 2 0,0-3 2 0,6 4 1 16,1 1 5-16,-7-5 4 0,6 3 4 0,0 1 3 0,2 0 1 0,-2-1 2 0,7 1 0 15,-6-1-1-15,5 1 0 0,-5 0-1 0,6-1 1 0,0-3 1 0,0 4-2 0,0 0 0 16,7-1 3-16,-7 1 0 0,7-4 2 0,-8 4 1 0,8-4-1 0,-1 3-1 15,1-3 1-15,0 4 0 0,5-4-1 0,-5 0 2 0,0 4-1 0,5-4 0 16,-5 0 0-16,6 0-3 0,0 0 1 0,-7 3-1 0,7-3 5 0,1 0 7 16,-1 4 1-16,0-4-7 0,0 0 3 0,0 4 1 0,0-1-2 0,0 1 2 15,0 0 2-15,0-1-1 0,0 1 6 0,1-1 3 0,-2 5-26 0,1-4-6 16,0 3 0-16,0 0 0 0,1 0 0 0,-1 1 0 0,0-2 0 0,-1-1 0 0,2 2 0 16,-1 1 0-16,0-1 0 0,0-3 0 0,0 3 0 0,0 0 0 0,0-3 0 0,0 0 0 15,0 3 0-15,0-3 0 0,1-1 0 0,-1 1 0 0,-7-4 0 0,7 3 0 16,0-3 0-16,0 4 0 0,0-4 0 0,-7 4 0 0,8-4 0 0,-7 0 0 15,6 0 0-15,-1 0 0 0,-5 0 0 0,0-4 0 0,5 4 0 0,-5 0 0 0,0 0 0 16,-1 0 0-16,1 0 0 0,6-4 0 0,-7 4 0 0,1 0 0 0,-1 0 0 0,0 0 0 16,-5 0 0-16,5 0 0 0,1 0 0 0,0 0 0 0,-1 0 0 0,0 0 0 15,1 0 0-15,-7 0 0 0,7 0 0 0,-1 0 0 0,1 0 0 0,0 4 0 16,-8-4 0-16,8 0 0 0,-1 4 0 0,-5-4 0 0,5 3 0 0,-6-3 0 16,6 4 0-16,-5-4 0 0,5 4 0 0,-6-4 0 0,6 0 0 0,-5 0 0 0,6 3 0 0,-8-3 0 15,1 0 0-15,0 0 0 0,6 0 0 0,-5 4 0 0,-2-4 0 0,2 0 0 16,-1 0 0-16,0-4 0 0,0 4 0 0,-1 0 0 0,-4 0 0 0,4 0 0 15,1-3 0-15,1 3 0 0,-2 0 0 0,-4 0 0 0,4-4 0 0,1 4 0 16,0 0 0-16,0 0 0 0,-7-4 0 0,8 4 0 0,-2 0 0 0,2 0 0 16,-1 0 0-16,0 0 0 0,0-3 0 0,-1 3 0 0,2 0 0 0,-1 0 0 0,0 0 0 15,0 0 0-15,-1 0 0 0,2 0 0 0,6 0 0 0,-7 0 0 0,-1 0 0 0,2 0 0 16,5 0 0-16,-6 0 0 0,0 0 0 0,7 0 0 0,-8 0 0 0,8 0 0 16,-7 3 0-16,0-3 0 0,6 0 0 0,-5 0 0 0,6 0 0 0,-7 0 0 15,6 4 0-15,-6-4 0 0,7 0 0 0,-7 0 0 0,6 4 0 0,-6-4 0 16,7 0 0-16,-7 0 0 0,6 0 0 0,0 3 0 0,-5-3 0 0,6 0 0 0,-1 0 0 15,-6 4 0-15,6-4 0 0,-5 0 0 0,5 0 0 0,-6 0 0 0,6 0 0 0,1 4 0 16,-7-4 0-16,7 0 0 0,-8 0 0 0,2 0 0 0,6 0 0 0,-8 0 0 16,1 0 0-16,7 0 0 0,-7 0 0 0,0 0 0 0,0 0 0 0,0 0 0 15,0 0 0-15,1 0 0 0,-2-4 0 0,1 4 0 0,-6 0 0 0,6 0 0 16,-7-4 0-16,8 4 0 0,-8 0 0 0,0-3 0 0,0 3 0 0,1 0 0 0,0 0 0 16,-1-4 0-16,1 4 0 0,-7 0 0 0,6 0 0 0,-6 0 0 0,0-4 0 15,0 4-271-15,0 0-86 0,0 0-57 0,0 0-167 0,0 0-170 0,-6 0 6 16,-1 0 34-16,1 0 33 0,-1 0 39 0,0 0 40 0,1 0 41 0,-6-3 51 0,4 3 56 15,-4 0 81-15,-1 0 84 0,-1 0 84 0,2-4 131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6:50:47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 9939 0 0,'0'-4'136'0,"0"-3"161"0,0 3 63 0,0-3 44 0,0 0 34 15,-6 3 30-15,6-3 26 0,0-2 21 0,0 6 18 0,0-4 19 0,0 3 23 16,0 1 25-16,0-5 31 0,0 5-246 0,-7-1-291 0,7 1-35 0,7 3 4 15,-7-4 3-15,0 4 2 0,0-4 5 0,6 4 3 0,1 0 7 0,-7 0 6 0,7 0-1 16,-1 0 2-16,0-4-12 0,8 4-10 0,-8 0-5 0,7 0-7 0,-7 0-4 16,8 0-5-16,-2 0 2 0,2 4 2 0,5-4-1 0,-6 0 0 0,0 0-1 15,7 0 1-15,-8 4-2 0,8-4 0 0,-1 4-3 0,1-4 0 0,0 3-2 0,-1 1-5 16,1-4-14-16,0 3-24 0,-1 1 0 0,7-4 0 0,-6 4 0 0,-1-4 0 16,7 3 0-16,0 1 0 0,-6-4 0 0,6 4 0 0,-1-1 0 0,2-3 0 15,-1 3 0-15,0 1 0 0,0-4 0 0,0 5 0 0,1-5 0 0,-2 3 0 0,1-3 0 16,0 4 0-16,0-4 0 0,1 0 0 0,-1 4 0 0,-7-4 0 0,7 0 0 15,0 0 0-15,0 0 0 0,1 3 0 0,-9-3 0 0,9 0 0 0,-7 0 0 0,6 0 0 16,-7 0 0-16,7 0 0 0,-6 0 0 0,-1 0 0 0,1 0 0 0,0 0 0 16,-2 0 0-16,-4 0 0 0,5 0 0 0,1 0 0 0,-8 4 0 0,2-4 0 15,5 0 0-15,-5 0 0 0,-2 4 0 0,2-4 0 0,-2 3 0 0,2-3 0 16,-1 4 0-16,-1-4 0 0,2 3 0 0,-2-3 0 0,2 4 0 0,-1 0 0 0,-1-1 0 16,2 1 0-16,-2-4 0 0,2 4 0 0,-1-1 0 0,0 1 0 0,6 0 0 0,-5-1 0 15,-2-3 0-15,1 4 0 0,0 0 0 0,0-4 0 0,1 3 0 0,5 1 0 16,-6-4 0-16,0 4 0 0,0-4 0 0,0 0 0 0,1 3 0 0,-2-3 0 15,8 0 0-15,-7 0 0 0,-1 0 0 0,8 0 0 0,-7 0 0 0,0 0 0 16,7-3 0-16,-7 3 0 0,7 0 0 0,-8 0 0 0,8-4 0 0,-1 4 0 0,-5 0 0 16,5-4 0-16,1 4 0 0,-8 0 0 0,8-3 0 0,0 3 0 0,-1 0 0 15,1 0 0-15,0 0 0 0,-8-4 0 0,8 4 0 0,-1 0 0 0,1 0 0 0,0 0 0 16,-1 0 0-16,1 0 0 0,-1 0 0 0,1 0 0 0,0 0 0 0,-2 0 0 16,2-4 0-16,0 4 0 0,5 0 0 0,-11 0 0 0,6 0 0 0,-1-3 0 15,1 3 0-15,-1 0 0 0,1-4 0 0,-1 4 0 0,0 0 0 0,1-4 0 0,0 4 0 16,-7-3 0-16,7 3 0 0,-1-4 0 0,1 4 0 0,-1-4 0 0,0 4 0 0,1-3 0 15,-1 3 0-15,1-4 0 0,0 0 0 0,-7 1 0 0,6-1 0 0,0 4 0 16,1-3 0-16,0 3 0 0,-1-4 0 0,1 4 0 0,0-4 0 0,-1 4 0 16,1-3 0-16,-8 3 0 0,8-4 0 0,0 4 0 0,-1-4 0 0,1 4 0 15,-1 0 0-15,1-3 0 0,0 3 0 0,-8-5 0 0,8 5 0 0,-1-4 0 0,1 4 0 16,0-3 0-16,-8 0 0 0,8-1 0 0,-1 4 0 0,1-4 0 0,0 1 0 16,-7-1 0-16,7 0 0 0,-2 1 0 0,2-1 0 0,-7 1 0 0,7-1 0 0,0 0 0 15,-1 0 0-15,-6 1 0 0,6-1 0 0,1 0 0 0,0 1 0 0,-7-1 0 16,6 0 0-16,0 1 0 0,1-1 0 0,0 1 0 0,-1-1 0 0,1 0 0 15,-1 1 0-15,1-2 0 0,0 2 0 0,-1 0 0 0,1-1 0 0,-1 0 0 0,0 1 0 16,1-1 0-16,0 0 0 0,-1 1 0 0,1-1 0 0,-1 1 0 0,1-1 0 16,0-4 0-16,-1 4 0 0,0 0 0 0,-6 1 0 0,7-1 0 0,0-3 0 0,-1 3 0 15,1 1 0-15,0-5 0 0,-1 5 0 0,0 0 0 0,-6-5 0 0,7 4 0 16,0-3 0-16,-1 3 0 0,-6 1 0 0,6-1 0 0,1-3 0 0,-7 2 0 0,7 2 0 16,-8 0 0-16,8-5 0 0,0 4 0 0,-7 1 0 0,7-1 0 0,-2 4 0 15,-4-3 0-15,5-1 0 0,-5 1 0 0,4 3 0 0,2-4 0 0,-7 4 0 0,7-4 0 16,-7 4 0-16,6-3 0 0,-5 3 0 0,5-5 0 0,-5 5 0 0,-2 0 0 15,8 0 0-15,-7-2 0 0,0 2 0 0,0 0 0 0,-1-4 0 0,2 4 0 16,-1 0 0-16,0-5 0 0,0 5 0 0,-7 0 0 0,8 0 0 0,-8-3 0 0,0 3 0 16,8 0 0-16,-8-4 0 0,1 4 0 0,-1 0 0 0,0-4 0 0,1 4 0 0,-7 0 0 15,7-3 0-15,-7 3-55 0,0 0-237 0,6 0-48 0,-6 0-47 16,0 0-48-16,0 0-145 0,0 0-150 0,0 0 12 0,-6-4 34 0,6 1 38 0,0-1 41 16,-7 0 43-16,0 1 43 0,7-1 68 0,-6-3 68 0,0 3 67 0,-1-3 63 15,-6-4 74-15,6 3 123 0</inkml:trace>
  <inkml:trace contextRef="#ctx0" brushRef="#br0" timeOffset="5535.68">11372 10217 0 0,'0'0'107'15,"7"4"153"-15,-1 0 57 0,-6-4 44 0,6 3 33 0,-6-3 36 0,0 3 35 0,7-3 28 16,-7 0 28-16,0 0 25 0,0 0 28 0,0 0 26 0,0 0 27 0,-7 4-215 0,7-4-259 15,0 0-30-15,0 0 6 0,0 0 1 0,0 0 2 0,0 0-11 0,0 0-11 16,0 0-3-16,0 0-3 0,0 0-4 0,0 0 0 0,0 0-3 0,0 0-1 16,0 4-7-16,7-4-5 0,-7 0-3 0,0 4-1 0,6-4 0 0,-6 3-2 15,7-3 2-15,0 4-70 0,-1-4-10 0,0 4 0 0,2-1 0 0,4-3 0 16,-6 4 0-16,8 0 0 0,-8-1 0 0,7 1 0 0,1 0 0 0,-2 3 0 16,1-7 0-16,-6 4 0 0,12-1 0 0,-5 1 0 0,-2 0 0 0,2-1 0 0,-2 1 0 15,1-1 0-15,1 1 0 0,4 0 0 0,-4-1 0 0,-1 2 0 0,7-1 0 0,-8-2 0 16,8 3 0-16,0-2 0 0,-7 1 0 0,7 0 0 0,-2-1 0 0,2 1 0 15,-7-1 0-15,13 1 0 0,-12-1 0 0,5 1 0 0,1 0 0 0,6 0 0 16,-7-1 0-16,1 1 0 0,-1 0 0 0,0-4 0 0,1 3 0 0,6 1 0 0,-7 0 0 16,1-4 0-16,0 3 0 0,6-3 0 0,-7 4 0 0,1-4 0 0,6 4 0 15,1-4 0-15,-8 3 0 0,7-3 0 0,-6 0 0 0,5 4 0 0,1-4 0 0,-6 4 0 16,6 0 0-16,0-4 0 0,-7 3 0 0,7 0 0 0,-6 1 0 0,7-4 0 16,-2 4 0-16,-5-1 0 0,6 1 0 0,-6 0 0 0,5-4 0 0,-5 3 0 15,0-3 0-15,6 4 0 0,-7-1 0 0,1-3 0 0,-1 0 0 0,1 4 0 0,0-4 0 16,-2 0 0-16,2 0 0 0,0 0 0 0,-1 0 0 0,1 0 0 0,-1 0 0 15,-5 0 0-15,5 0 0 0,0-4 0 0,1 4 0 0,-7 0 0 0,7 0 0 0,0 0 0 16,-8 0 0-16,8-3 0 0,-1 3 0 0,1 0 0 0,-7-4 0 0,6 4 0 16,1 0 0-16,-1-3 0 0,-5 3 0 0,5-4 0 0,1 4 0 0,0-4 0 0,-8 1 0 15,8 3 0-15,-1-4 0 0,1 0 0 0,-1 1 0 0,-6 0 0 0,14-1 0 16,-15 0 0-16,8 0 0 0,-1 1 0 0,1-1 0 0,0 0 0 0,-1 1 0 16,1-1 0-16,0 0 0 0,-2 1 0 0,2-1 0 0,-1 4 0 0,1-4 0 0,0 1 0 15,-1-1 0-15,1 4 0 0,0-4 0 0,-1 0 0 0,1 4 0 0,0-3 0 16,-2 3 0-16,2 0 0 0,-1-4 0 0,1 4 0 0,0-3 0 0,-1 3 0 15,1 0 0-15,0-4 0 0,-1 4 0 0,1-3 0 0,-1 3 0 0,0-4 0 0,1 4 0 16,-1-4 0-16,1 4 0 0,0-3 0 0,6 3 0 0,-7-5 0 0,1 3 0 16,-1-2 0-16,1-1 0 0,0 2 0 0,-1-1 0 0,1 0 0 0,-1 1 0 0,0-1 0 15,8 4 0-15,-8-3 0 0,0-1 0 0,1 0 0 0,0 4 0 0,-1-3 0 16,1 3 0-16,0-4 0 0,-1 4 0 0,1 0 0 0,-1 0 0 0,0 0 0 16,1 4 0-16,-1-4 0 0,1 3 0 0,0-3 0 0,-1 4 0 0,1-4 0 0,6 4 0 15,-13-1 0-15,7 1 0 0,-1-1 0 0,0-3 0 0,1 4 0 0,-7 0 0 16,7-1 0-16,-1 2 0 0,1-1 0 0,-8-2 0 0,8-2 0 0,-6 5 0 0,5-2 0 15,-6 1 0-15,6 0 0 0,-5-1 0 0,-2 1 0 0,8-1 0 0,-7 1 0 16,7-1 0-16,-8 1 0 0,8 4 0 0,-7-5 0 0,7 1 0 0,-8 3 0 16,2-3 0-16,5 0 0 0,-6 3 0 0,6-3 0 0,-5 3 0 0,-1-3 0 0,0 3 0 15,6-4 0-15,-5 5 0 0,-2-5 0 0,2 5 0 0,-8-5 0 0,7 1 0 16,0-1 0-16,-6 1 0 0,5 4 0 0,-5-8 0 0,6 4 0 0,-6 0 0 0,-1-1 0 16,1 1 0-16,-7-4 0 0,6 0 0 0,1 3 0 0,-7-3 0 0,6 4 0 15,-6-4 0-15,0 0 0 0,0 0 0 0,0 0-163 0,-6 0-384 0,6 0-128 16,0 0-70-16,-7-4-52 0,1 4 24 0,-1 0 37 0,1-3 48 0,-7 3 50 0,6-4 57 15,-6 1 60-15,0-1 79 0,0 0 82 0,-6-4 84 0,5 4 85 0</inkml:trace>
  <inkml:trace contextRef="#ctx0" brushRef="#br0" timeOffset="13409.63">4872 12301 0 0,'13'11'85'0,"-6"0"147"0,5 4 53 0,-4-3 37 0,4-2 26 0,-6 1 24 0,1-3 18 16,0 3 21-16,-1 0 20 0,-6-4 24 0,7 0 23 0,-7 0 30 16,6-2 26-16,-6 1-187 0,0-2-223 0,0 0-18 0,0-1 12 0,6-3 14 0,-6 4 11 15,0-4 10-15,0 4 8 0,0-4 9 0,0 0 8 0,0 3-11 0,0-3-15 16,0 0-10-16,0 0-15 0,0 0-16 0,0 0-16 0,0 0-17 0,0 0-18 0,0 0-10 16,0 0-11-16,0 0-8 0,0 0-8 0,0 0-10 0,0 0-16 0,0 0 6 15,0 0 2-15,0 0-2 0,0 0 0 0,0 0 0 0,0 0 0 0,0 0 0 16,0 0 1-16,8 0 2 0,-8 0 1 0,0 0 1 0,6 0 3 0,-6 4 2 0,6-4 3 15,-6 0 1-15,7 0 1 0,-7 0 0 0,7 0-2 0,-7 0 1 0,6 3 1 16,0-3-3-16,-6 0-2 0,7 0 1 0,-1 0 6 0,1 0-5 0,-7 4-5 16,7-4 5-16,-1 0 3 0,0 0-4 0,1 0-4 0,0 0 0 0,-1 4 2 15,0-4-3-15,1 0-3 0,0 0 2 0,-1 4 1 0,1-4 2 0,-1 0-4 16,0 4 4-16,8-4 2 0,-8 0-3 0,0 4-2 0,8-4 5 0,-8 0 5 16,7 3 4-16,1-3 2 0,-8 4 2 0,6-4 3 0,2 3 0 0,-1-3-17 0,0 4-12 15,6-4 0-15,-5 4 0 0,-2-1 0 0,8-3 0 0,-7 4 0 0,7-4 0 0,-1 4 0 16,-6-1 0-16,6-3 0 0,1 3 0 0,-6-3 0 0,5 5 0 0,1-5 0 15,-2 0 0-15,2 3 0 0,0-3 0 0,-1 0 0 0,-5 0 0 0,12 0 0 0,-13 0 0 16,6 0 0-16,0 0 0 0,1 0 0 0,-7 0 0 0,7 0 0 0,0-3 0 16,-1 3 0-16,-6-5 0 0,6 5 0 0,1 0 0 0,0-3 0 0,-8 3 0 15,8-3 0-15,-7 3 0 0,7-4 0 0,-1 4 0 0,-6-4 0 0,6 4 0 0,-5-3 0 16,5 3 0-16,-6 0 0 0,0-4 0 0,7 4 0 0,-7-4 0 0,6 4 0 16,-6 0 0-16,1-3 0 0,-2 3 0 0,8 0 0 0,-7-4 0 0,0 4 0 15,0 0 0-15,1-3 0 0,-2 3 0 0,8 0 0 0,-7 0 0 0,-1-4 0 0,2 4 0 16,-8 0 0-16,8-4 0 0,-2 4 0 0,1 0 0 0,1-4 0 0,-2 4 0 0,2 0 0 15,-8-4 0-15,7 4 0 0,0 0 0 0,0 0 0 0,-7-4 0 0,8 4 0 16,-2 0 0-16,-5-3 0 0,6 3 0 0,0 0 0 0,1 0 0 0,-8 0 0 16,6 0 0-16,2-4 0 0,-1 4 0 0,0 0 0 0,0 0 0 0,-1 0 0 15,2 0 0-15,-8 0 0 0,14-3 0 0,-7 3 0 0,0 0 0 0,0 0 0 0,0 0 0 16,0 0 0-16,0-4 0 0,0 4 0 0,0 0 0 0,7 0 0 0,-7 0 0 16,0 0 0-16,0-4 0 0,-1 4 0 0,2 0 0 0,-1 0 0 0,6 0 0 0,-6-3 0 15,1 3 0-15,-2 0 0 0,2 0 0 0,-2-4 0 0,1 4 0 0,1 0 0 16,-2 0 0-16,8-4 0 0,-7 4 0 0,0 0 0 0,0-3 0 0,1 3 0 15,-2 0 0-15,1 0 0 0,0-3 0 0,6 3 0 0,-5 0 0 0,-1-5 0 0,0 5 0 16,0 0 0-16,0-3 0 0,6 3 0 0,-5 0 0 0,-2-4 0 0,1 4 0 0,1 0 0 16,-2-4 0-16,2 4 0 0,5 0 0 0,-6 0 0 0,0-3 0 0,1 3 0 15,-2 0 0-15,2 0 0 0,-2 0 0 0,1 0 0 0,1-4 0 0,4 4 0 16,-4 0 0-16,-1 0 0 0,0 0 0 0,0 0 0 0,0-3 0 0,0 3 0 16,0 0 0-16,0 0 0 0,0 0 0 0,1 0 0 0,-2 0 0 0,-6 0 0 0,8 0 0 15,-1-4 0-15,0 4 0 0,0 0 0 0,-7 0 0 0,8 0 0 0,-8 0 0 0,7 0 0 16,-7 0 0-16,8 0 0 0,-8 0 0 0,6 0 0 0,-4 0 0 0,-2 0 0 15,7 0 0-15,-6 0 0 0,6 0 0 0,-7 0 0 0,0 0 0 0,1 0 0 16,6 0 0-16,-7 0 0 0,1 0 0 0,0 0 0 0,6 0 0 0,-7-4 0 16,1 4 0-16,-1 0 0 0,7 0 0 0,-7 0 0 0,2 0 0 0,-2 0 0 0,0 0 0 15,1 0 0-15,-1 0 0 0,7 0 0 0,-6 0 0 0,-1 0 0 0,0 0 0 16,2 0 0-16,-2 0 0 0,0 0 0 0,1 0 0 0,0 0 0 0,-1 0 0 0,0 0 0 16,1 0 0-16,-1 0 0 0,1 0 0 0,0 0 0 0,-1 0 0 0,0 0 0 15,1 0 0-15,0 0 0 0,-1 0 0 0,1 0 0 0,-1 0 0 0,1 0 0 16,-1 0 0-16,1 0 0 0,-1 0 0 0,0 0 0 0,2 0 0 0,-2 0 0 0,0 4 0 15,1-4 0-15,-1 0 0 0,1 0 0 0,-1 0 0 0,1 0 0 0,-1 0 0 0,0 4 0 16,2-4 0-16,-2 0 0 0,0 0 0 0,8 0 0 0,-8 0 0 0,0 0 0 16,1 0 0-16,-1 0 0 0,1 0 0 0,0 3 0 0,5-3 0 0,-5 0 0 15,0 0 0-15,5 0 0 0,-5 0 0 0,-1 0 0 0,8 0 0 0,-8 4 0 16,8-4 0-16,-2 0 0 0,-6 0 0 0,8 0 0 0,-1 0 0 0,-1 0 0 0,2 3 0 16,-8-3 0-16,8 0 0 0,-2 0 0 0,1 0 0 0,1 0 0 0,-2 4 0 0,2-4 0 15,-2 0 0-15,1 0 0 0,1 4 0 0,-2-4 0 0,2 0 0 0,-8 0 0 16,7 0 0-16,0 0 0 0,0 0 0 0,1 3 0 0,-8-3 0 0,6 0 0 15,2 0 0-15,-1 0 0 0,-7 0 0 0,8 5 0 0,-2-5 0 0,-6 0 0 16,8 0 0-16,-1 0 0 0,-7 0 0 0,8 0 0 0,-8 0 0 0,6 0 0 0,-4 3 0 16,4-3 0-16,2 0 0 0,-8 0 0 0,7 0 0 0,-7 0 0 0,8 0 0 15,-8 3 0-15,7-3 0 0,-6 0 0 0,6 0 0 0,-7 0 0 0,7 4 0 0,0-4 0 16,-7 0 0-16,8 0 0 0,-8 4 0 0,7-4 0 0,0 0 0 0,-6 0 0 16,5 0 0-16,2 3 0 0,-8-3 0 0,8 0 0 0,-1 0 0 0,-1 0 0 0,-5 0 0 15,6 0 0-15,0 0 0 0,0 4 0 0,0-4 0 0,-7 0 0 0,8 0 0 16,-2 0 0-16,2 0 0 0,-8 0 0 0,7 0 0 0,0 0 0 0,0 0 0 0,-7 0 0 15,8 0 0-15,-1 0 0 0,0 0 0 0,-7 0 0 0,7 0 0 0,1 0 0 16,-8 4 0-16,7-4 0 0,0 0 0 0,-7 0 0 0,7 0 0 0,-6 0 0 16,6 0 0-16,-7 0 0 0,2 0 0 0,-2 0 0 0,6 0 0 0,-5 0 0 0,0 0 0 15,-1 0 0-15,1 0 0 0,-1 0 0 0,-6 0 0 0,6-4 0 16,2 4 0-16,-2 0-2 0,-6 0-14 0,6 0 1 0,-6 0-5 0,6 0-3 0,-6 0-2 0,0 0-3 16,0 0-6-16,8 0-5 0,-8 0-12 0,0 0-15 0,0 0-41 0,0 0-47 15,0 0-46-15,0 0-44 0,0-4-61 0,-8 4-58 0,8 0-157 0,0-3-162 16,0-1 0-16,-6 0 24 0,6 4 31 0,-6-3 31 0,0 0 39 0,6-2 42 15,-8 2 61-15,2-5 65 0,-7 5 65 0,7-4 65 0,-8-1 78 0,8 1 126 16</inkml:trace>
  <inkml:trace contextRef="#ctx0" brushRef="#br0" timeOffset="21910.93">6305 15071 24 0,'13'0'187'0,"-7"4"78"0,1-4 43 0,0 0 37 0,-1 4 30 15,-6-4 33-15,6 0 29 0,1 3 10 0,-7-3 8 0,0 0 21 0,0 0 27 0,7 0 25 16,-7 4 25-16,0-4-175 0,0 0-211 0,0 0-27 0,0 0 1 0,0 0-4 16,0 0-1-16,0 0-13 0,0 0-9 0,0 0-15 0,0 0-9 0,0 0-17 15,0 0-18-15,0 0-18 0,0 0-14 0,0 0-16 0,0 0-14 0,0 0-6 0,0 0-4 16,0 0-3-16,6 0-2 0,-6 0 4 0,0 0 4 0,0 0 3 0,6 0 4 15,-6 0 5-15,7 0 4 0,-7 0 6 0,7 0 4 0,-7 0 5 0,6 0 1 16,1 0 1-16,-7 0 0 0,6 0-2 0,0-4 2 0,2 4-2 0,-2 0-5 16,0 0-1-16,0-3-1 0,2 3 1 0,4 0 0 0,-5-4-1 0,-1 4-1 0,1 0-2 15,6 0 1-15,-7-4-1 0,8 4 1 0,-2 0-3 0,-5 0 0 0,6 0-1 16,0 0 1-16,0-3-3 0,0 3 0 0,0 0 0 0,0 3-1 0,0-3 1 0,7 0 0 16,-8 0 1-16,2 0-1 0,5 4 1 0,-6-4-1 0,6 0 0 0,-5 0-1 15,-1 4-1-15,6-4 2 0,-6 0 0 0,1 3 0 0,5-3-1 0,-6 0 1 16,0 0-2-16,0 4 0 0,0-4 0 0,0 0 0 0,0 0-2 0,0 0 1 15,0 0 0-15,0 0 1 0,1 3 0 0,-8-3 2 0,7 0 1 0,0 0-1 0,0 0 1 16,-7 0 5-16,8 0-1 0,-2 0 3 0,2 4 2 0,-8-4-1 0,7 0 2 16,0 4 1-16,0-4 2 0,-7 4 2 0,8-4-2 0,-2 0 1 0,1 3 0 15,1-3 1-15,-2 4 0 0,2 0-3 0,-2-4 0 0,2 3-2 0,-1 1 0 0,-1-4 0 16,2 3-2-16,-2 1 1 0,2-4-1 0,-1 4-1 0,7-1-1 0,-8 1-1 16,2-4-1-16,-2 4 2 0,1-1 0 0,1-3 3 0,-2 5-2 0,2-2 1 15,-2 0-2-15,2-3 0 0,-1 4 2 0,7 0-4 0,-8-1 2 0,2-3 0 0,-2 4 0 16,1 0 0-16,1-4-1 0,4 3-2 0,-4 1-1 0,-1-4-2 15,0 5 1-15,0-3 3 0,7-2 0 0,-8 4 1 0,2-1 0 0,5-3 0 0,-6 5 1 16,6-5-1-16,-5 4 0 0,5-4-1 0,-6 3 1 0,6-3 1 0,-5 4-1 16,5-4-1-16,1 0-4 0,0 3-2 0,-8-3-1 0,8 0-1 0,-1 4 1 0,-5-4-1 15,5 0-1-15,1 0 0 0,-1 0 1 0,-6 0-1 0,7 0 0 0,-1 0-2 16,1 0 1-16,-8 0 2 0,8 0 1 0,0 0 0 0,-1 0 0 0,-5-4-1 16,5 4-1-16,0 0 0 0,-6-3-1 0,7 3 2 0,0-4 0 0,-1 4 1 15,-6-3 0-15,6 3-2 0,1-4 1 0,0 4 0 0,-7 0 0 0,7-5-1 0,-2 5 1 16,2-3 1-16,0 3 1 0,-7-4 2 0,7 4-2 0,-1-2 0 0,1 2 2 15,0 0 0-15,-2-5-1 0,2 5 1 0,0 0 2 0,-1-4 0 0,1 4-1 16,-1 0-2-16,1 0 1 0,0 0 0 0,-1 0-2 0,7 0 0 0,-6 0-1 0,-1 4 1 16,1-4-2-16,6 0-1 0,-6 5-1 0,-1-5 2 0,0 0-2 0,8 2-1 15,-8-2 2-15,1 4 2 0,-1-4-2 0,0 3 1 0,8-3 0 0,-8 0 0 16,0 5-2-16,1-5 3 0,0 0-3 0,-1 0 3 0,1 4 0 0,0-4-1 16,-1 0 1-16,1 0-1 0,-1 0 0 0,-6 0-2 0,6 0 2 0,1 0 2 0,0 0 0 15,-8 0-1-15,8 0 3 0,-1 0-2 0,-5 0 2 0,6 0 2 0,-8 0 1 16,8 0 2-16,-7 0 0 0,7 0-2 0,-8 0 2 0,8 0 1 0,-7 0-1 0,7 0-2 15,-8 3 0-15,8-3-2 0,-7 0 0 0,7 0 0 0,-8 0-1 0,2 0-1 16,5 4-1-16,-5-4-1 0,-2 0-2 0,8 0 1 0,-7 0-1 0,0 0 2 16,6 0-1-16,-5 0 0 0,-2 0 1 0,2 0 0 0,-1 0-2 0,-1 0 0 15,8 0 1-15,-7 0 2 0,0 0-1 0,0 0-1 0,0 0 2 0,0 0 0 16,7-4 0-16,-7 4 1 0,0 0 0 0,0 0 2 0,7 0 1 0,-8-3 2 0,2 3 0 16,5 0 4-16,-6 0-3 0,6 0-1 0,-5 0 1 0,-1-4 1 0,6 4 0 15,0 0 1-15,-5 0-2 0,5 0 0 0,-6 0 0 0,6 0-1 0,1 0 1 0,-6-5 0 16,5 5 0-16,1 0-2 0,-1 0 2 0,0-3 0 0,-6 3-2 0,7 0-1 15,0-4-1-15,-1 4 1 0,1-2-1 0,6 2 1 0,-7-5-2 0,1 5 0 16,0-4-1-16,-1 1-4 0,0 3-1 0,8-4 3 0,-7 4-3 0,-2-4 1 16,2 1-1-16,7 3 3 0,-9-4-2 0,2 0-4 0,0 4 3 0,-1-3 0 0,7 3 0 15,-6 0 1-15,-1-3 0 0,1 3 5 0,0-5-2 0,-1 5 1 0,1-3 0 16,-1 3 1-16,1 0-2 0,0 0 2 0,-2 0-1 0,2-4 1 0,0 4-1 0,-1 0 1 16,1 0-2-16,-7 0 2 0,7 0 0 0,-1 0-1 0,-6-4 1 0,7 4-2 15,-1 0 2-15,-6 0-1 0,6 0 1 0,-5-3-1 0,5 3 0 0,-6 0 0 16,0 0-2-16,1 0 2 0,5 0-1 0,-6-4-1 0,0 4 0 0,7 0 0 15,-8 0-1-15,2 0-2 0,-2 0 0 0,1 0-3 0,1 0 2 0,-2 0 1 16,8 0 1-16,-7 0-1 0,0 0 1 0,0 0 0 0,1 0 0 0,-2 0-1 16,1 0 1-16,0 0-1 0,0 0 3 0,1 0 0 0,-2 0 0 0,2 0 0 0,5 4-1 0,-6-4-2 15,0 0 1-15,1 0 0 0,-2 0 0 0,1 0 2 0,0 0 0 0,0 0 0 16,1 0 0-16,-2 0 0 0,1 0 0 0,0 0-2 0,0 0 1 0,1 0 1 16,-2-4 1-16,2 4 1 0,-2 0 0 0,1 0-2 0,1 0 2 0,-8-4-4 15,6 4 4-15,2 0 0 0,-1 0-1 0,0-3 2 0,0 3-2 0,0 0 2 16,0 0-1-16,0 0 1 0,0-4 0 0,0 4 1 0,-7 0-2 0,8 0 1 15,-2 0 2-15,2 0-1 0,-1-3 0 0,0 3 0 0,-6 0-2 0,5 0-1 0,2 0-1 16,-2 0 0-16,2-4 3 0,-8 4-2 0,7 0 1 0,0 0-1 0,0-4-1 0,0 4 1 16,0 0-1-16,0-3 2 0,-7 3-4 0,14 0 0 0,-14-4 0 0,8 4 1 15,5 0 1-15,-6 0-1 0,0-4-2 0,1 4 1 0,-2 0-2 0,1-4 2 16,7 4 1-16,-7 0-1 0,0 0-1 0,7-3 0 0,-8 3 1 0,8 0-1 16,-7 0 1-16,7 0 0 0,-1 0 1 0,-6-4 0 0,6 4-1 0,1 0 2 15,0 0-1-15,-7 0 0 0,7 0 1 0,-1 0-2 0,-6 4 4 0,6-4-2 16,1 0 2-16,0 0 1 0,-8 3 1 0,8-3 0 0,-1 0-2 0,1 4 1 0,0-4 0 0,-7 4 0 15,7-4 1-15,-2 4-1 0,2-4-1 0,0 3 1 0,-1 1-3 0,1-4 0 16,0 4-1-16,-1-1-1 0,1-3 0 0,-1 4-2 0,1-1 0 0,0-3 2 16,-2 4-1-16,2-4 0 0,0 0-2 0,-1 4 0 0,1-4 2 0,-1 3 1 15,1-3-1-15,-7 0 3 0,6 0-2 0,1 4-1 0,-1-4 0 0,-5 0 1 16,6 0 1-16,-8 0-1 0,8 0 2 0,-7 0 0 0,7-4 0 0,-8 4-1 16,8 0 1-16,-7 0 0 0,0 0 1 0,6 0-1 0,-5 0 3 0,-1 0 2 0,-1 0 3 15,2 0 6-15,-2 0 3 0,2 0 1 0,-1 0 0 0,0 0 0 0,0 0 2 0,-1 0-1 16,2 0-1-16,-1 0-18 0,0 0 0 0,-7 0 0 0,7 0 0 0,1 0 0 15,-2 0 0-15,2 0 0 0,-2 0 0 0,8 0 0 0,-7 0 0 0,0-3 0 16,0 3 0-16,0 0 0 0,7-4 0 0,-8 4 0 0,2 0 0 0,-2 0 0 0,8-4 0 16,-7 4 0-16,7-3 0 0,-8 3 0 0,8-4 0 0,0 4 0 0,-7 0 0 15,7 0 0-15,-1-3 0 0,1 3 0 0,0 0 0 0,-2 0 0 0,9 0 0 0,-7 0 0 16,-2 3 0-16,2-3 0 0,7 4 0 0,-9-4 0 0,9 3 0 0,-7-3 0 16,6 4 0-16,-7-4 0 0,7 4 0 0,-6-1 0 0,0-3 0 0,5 4 0 15,-5-4 0-15,0 4 0 0,5-1 0 0,-5-3 0 0,0 5 0 0,-1-5 0 0,7 0 0 16,-6 3 0-16,-1-3 0 0,1 0 0 0,-1 0 0 0,0 0 0 0,1 0 0 15,0 3 0-15,-1-3 0 0,1 0 0 0,0 4 0 0,-1-4 0 0,1 0 0 0,-1 4 0 16,-6-4 0-16,7 3 0 0,-1 1 0 0,1 0 0 0,-1-1 0 0,1 1 0 16,0 1 0-16,-2-3 0 0,-4 2 0 0,5 4 0 0,1-4 0 0,0 3 0 15,-1-4 0-15,-6 4 0 0,6-3 0 0,-5 3 0 0,5-3 0 0,-6-1 0 16,0 5 0-16,1-4 0 0,-2-1 0 0,2 5 0 0,-8-5 0 0,7 1 0 0,-7-4 0 16,1 4 0-16,6-1 0 0,-7-3 0 0,-6 4 0 0,6-4 0 0,-6 0-22 0,8 4-315 15,-8-4-84-15,0 0-83 0,0 0-127 0,0 0-124 0,0 0 17 0,-8 0 39 16,2-4 41-16,0 4 40 0,0-4 40 0,-8 4 44 0,8-3 55 0,-7-1 58 15,-7 0 80-15,8 1 81 0,-8-5 96 0,0 5 133 0</inkml:trace>
  <inkml:trace contextRef="#ctx0" brushRef="#br0" timeOffset="23751.33">12316 7297 0 0,'0'-4'95'0,"7"1"149"0,-7 3 57 0,6-4 45 0,-6 4 37 0,0-3 35 16,0-1 31-16,0 4 34 0,0-4 30 0,0 1 34 0,0 3 37 0,-6-4 28 0,6 0 31 16,-7 1-211-16,7-1-253 0,-6 0-36 0,0 1 0 0,-2-5-8 0,2 5-7 15,6-1-10-15,-6-3-13 0,-1-1-8 0,1 5-13 0,-1-5-13 0,1 1-18 0,-1 0-12 16,1 0-10-16,0-1-5 0,-2 2-6 0,2-6-2 0,0 4-4 0,-8 1 0 15,8 0 2-15,-1-4 0 0,1 3-1 0,-7 1 0 0,6 0 1 0,-5 0-4 16,5-1-1-16,-6 1-4 0,6 0-2 0,-6 3-2 0,7 0-6 0,-7 1-1 0,-1 3-3 16,8-4-5-16,-7 4-3 0,0 4-2 0,-6-1 1 0,5 5 1 0,2-1 1 15,-2 0 1-15,-5 4 1 0,6 4 2 0,-6 0-1 0,5 3 3 0,-5 5 2 16,-1-6 3-16,0 9 1 0,8-4 4 0,-8 3 1 0,1 4-1 0,5 2 1 16,-4-3-6-16,4 2 1 0,1-1-3 0,0 0 0 0,0 1 2 0,0-1 4 0,0 0-1 15,7 0-1-15,-7-3 0 0,6-1 0 0,0-2-3 0,7-1-1 0,-6 3 0 16,6-6-1-16,0-1 1 0,0 0-1 0,0 1-2 0,6-5-2 0,-6-3-2 0,7 4-2 15,0-4-2-15,-1 0 0 0,7-4 0 0,-7 0-2 0,8 1-4 0,-8-5-3 16,7 1-8-16,0 0-10 0,0-4-9 0,1 0-16 0,4 0-10 0,-4-4-7 16,-1 0-7-16,7-3-4 0,-8 0-2 0,8-4-3 0,0 0-2 0,-7 0-2 15,6-4 2-15,0 1 2 0,-5-4 11 0,5-5 6 0,1 5 13 0,-8-4 10 16,8 0 12-16,-7-3 9 0,7 3 5 0,-8-5 5 0,2 2 4 0,-1 3 5 0,0-3 3 16,0 2 3-16,-7 2 5 0,8-2 1 0,-2 1 4 0,2 4 1 0,-8 0 8 15,7 3 10-15,-7 0 14 0,1 5 19 0</inkml:trace>
  <inkml:trace contextRef="#ctx0" brushRef="#br0" timeOffset="26134.79">12304 7440 0 0,'0'0'27'16,"0"0"126"-16,-8 0 57 0,8 0 46 0,-6 0 46 0,6 0 32 0,-6 0 32 0,6-4 32 15,-7 4 29-15,7-3 30 0,-6 3 31 0,6-4 30 0,0 4 33 16,-7-4-126-16,7 1-157 0,-6-1-26 0,6 0-7 0,-7 4-16 0,7-3-18 0,0 3-9 15,-6-4-5-15,6 4-12 0,-6-3-10 0,6 3-10 0,0-4-14 0,0 4-17 16,-8-4-16-16,8 4-21 0,0 0-19 0,0 0-16 0,0 0-15 0,0 0-9 0,0 0-8 16,0 0-4-16,0 0-8 0,0-3-6 0,0 3-4 0,0 0-6 0,0 0-5 15,0 0-5-15,0 0-2 0,0 0-6 0,0 0-3 0,0 0-2 0,0 3-1 16,-6-3 3-16,6 4 0 0,0 0 1 0,0-1 3 0,0 1 4 0,0 3 4 0,0 0 4 16,0 4 3-16,0 0 7 0,0 0 6 0,0 5 4 0,0 1 6 0,0 1 5 15,0 1 2-15,0-1 2 0,0 5-1 0,0 2 2 0,0-3 0 0,0 3 0 16,0 1-1-16,0-4 2 0,0 4-1 0,0-5-2 0,0 6-1 0,0-5-3 0,6-4 1 15,-6 4-5-15,0-4-3 0,0 0 1 0,0-3-1 0,0 1-3 0,8-2-3 16,-8-3 0-16,0-1-3 0,0 2 1 0,0-2-4 0,6-2 2 0,-6-1-1 16,0-3 1-16,0 3 0 0,0-3-2 0,6 3-1 0,-6-3 0 0,0-1-3 15,0 1-2-15,7-4-1 0,-7 4-11 0,0-1-12 0,6 1-41 0,-6-4-45 0,0 4-40 16,7-1-42-16,-7 1-44 0,0-1-41 0,6-3-24 0,-6 4-18 0,7 0-81 16,-1-1-89-16,-6 2-66 0,6-1-57 0,2-1 20 0,-2-3 33 0,0 0 58 0,1 0 60 15,-1 0 53-15,1 0 52 0,6-3 54 0,-7-1 52 0,1-4 43 0,0 0 47 16</inkml:trace>
  <inkml:trace contextRef="#ctx0" brushRef="#br0" timeOffset="26518.37">12675 7608 0 0,'0'0'91'0,"6"5"154"0,-6-2 67 16,0-3 54-16,0 8 54 0,0-5 39 0,0 1 37 0,0 0 23 0,0 2 21 15,-6-2 14-15,6 0 12 0,0 0 7 0,0 3 4 0,0 0-224 0,-8 1-266 16,8-5-60-16,0 1-29 0,0 0-58 0,0-4-56 0,0 3-59 0,0-3-56 0,0 4-113 16,8-4-116-16,-8 0-50 0,0 0-38 0,6 4 20 0,-6-4 26 0,6 0 27 15,1 0 29-15,0-4 31 0,-1 4 35 0,-6-4 50 0,7 1 52 0,-1-1 62 16,0 0 69-16</inkml:trace>
  <inkml:trace contextRef="#ctx0" brushRef="#br0" timeOffset="27036.55">13547 7345 0 0,'0'0'61'16,"0"-4"143"-16,0 1 63 0,0-1 44 0,0-3 39 0,-6 0 28 0,6-1 23 0,-6 0 27 16,-2 1 26-16,8-4 35 0,-6 0 35 0,0 4 35 0,-1-4 31 0,1 0-168 15,-1 0-204-15,0 0-37 0,1 0-11 0,-7 0-9 0,6 4-7 0,1-4 2 0,0 4 1 16,-1-5-8-16,0 5-4 0,-6 0-23 0,7 3-21 0,0-3-18 0,-8 3-18 16,8 4-13-16,-7-3-12 0,6 6-9 0,-6-3-8 0,7 7-6 0,-7-3 0 15,0 7-6-15,-1-1-3 0,2 2 0 0,-1 7-1 0,0-5 2 0,0 8 0 16,-1 0 0-16,2 4-2 0,-2-1-1 0,2 5-1 0,-1 3 1 0,-1 0 3 15,2-1 0-15,-2 6 1 0,8-6 2 0,-7 5 1 0,0-1-4 0,6 1-2 0,1 0 0 16,0-4-3-16,-2 0-2 0,2 0-2 0,0-4-1 0,6-3-3 0,-7-1-4 16,7-3-3-16,0 0-2 0,7-6-4 0,-7 1 2 0,6-6 0 0,0 0 1 15,2-3 2-15,-2-1-6 0,0-4-4 0,7 1-9 0,-6-8-7 0,6 4-10 0,0-7-11 16,0 0-17-16,0-1-13 0,0-2-16 0,6-5-17 0,-5-1-11 0,6-1-11 16,-8-1-10-16,8-8-10 0,-1 4 1 0,-5-4 1 0,5-3 10 0,0 0 9 15,1-1 13-15,-7-3 12 0,7 4 14 0,-1-4 13 0,1 4 24 0,-8-4 24 0,2 4 21 16,5 0 22-16,-6 2 22 0,0 2 22 0,1-1 31 0,-2 4 29 0,-6 0 23 15,8 4 19-15,-8 4 12 0,1-2 11 0,-1 5 9 0,0 1 9 0,2 2-1 16,-8 1-3-16,0 3-5 0,6 1-8 0,-6 3-6 0,0 0-8 0,0 0-23 0,0 0-23 16,0 7-15-16,0 0-15 0,-6 1-10 0,6 2-4 0,0 5-6 0,0 1-6 15,0-2-5-15,-8 4-1 0,8 0-8 0,0 4-40 0,-6 0 0 0,6 4 0 16,0 0 0-16,0-1 0 0,0 1 0 0,0-1 0 0,0 5 0 0,0-4 0 0,0-1 0 16,0-3 0-16,6 4 0 0,-6-4 0 0,8-4 0 0,-8 0-14 0,6 1-103 15,0-5-60-15,-6 1-56 0,6-4-58 0,2 0-47 0,-2 0-43 0,0-4-159 0,1 0-164 16,-1 1 0-16,1-5 23 0,0 1 32 0,-1-4 35 0,0 0 39 0,8 0 42 15,-8-4 74-15,0 1 74 0,1-5 70 0,0 1 69 0,-1 0 69 0,1-4 119 16</inkml:trace>
  <inkml:trace contextRef="#ctx0" brushRef="#br0" timeOffset="27467.73">13906 7052 0 0,'0'0'172'0,"-8"0"174"0,2 4 79 0,0-4 62 0,0 0 52 16,-1 3 45-16,7-3 38 0,-7 0 28 0,1 4 19 0,-1-4 19 0,7 0 15 0,-6 0 16 16,0 0 13-16,6 4-425 0,-8-4-307 0,8 0 359 15,0 0-359-15,0 0 189 0,0 0-189 0,0 0 0 0,8-4 0 16,-2 4 0-16,0-4 0 0,1 1 0 0,6 3 0 0,0-4-570 16,-1-3 570-16,2 3-992 0,-1-1 992 0,0-1-1583 0,6 2 1583 15,-5-4-2378-15,5 5 2378 0,1-4-2668 0,-8 0 2668 0,8 3 0 16,-6-4 0-16,5 5 0 0,-6 0 0 0,0-1 0 0,-7 0 0 15,8 0 0-15,-8 1 0 0,0-1 0 0,1 0 0 16,-7 1 0-16,6-1 0 0,-6 0 0 0,0-3 0 0,7 0 0 16,-7 3 0-16,0-7 0 0,0 4 0 0,0-4 0 0,0-1 0 15,0 1 0-15,7 0 0 0,-7-3 0 0,6-1 0 0,0 1 0 16,1-1 0-16,0 0 0 0,-7 5 0 0,6-5 0 0,0 4 0 16,1-4 0-16,0 4 0 0,-1 0 0 0,1 0 0 0,-1 4 5764 15,0-1-5764-15,1 1 927 0,-7 0-927 0,7 3 169 0,-7 1-169 16,6-5 318-16,-6 5-318 0,6 3 59 0,-6-4-59 0,0 4-5 15,0-4 5-15,0 4 48 0,0 0-48 0,0 0 75 0,0 4-75 16,0-4 52-16,0 7-52 0,0-3 24 0,0 7-24 16,-6 0 11-16,6 0-11 0,0 3 1 0,0 1-1 0,0 4 0 15</inkml:trace>
  <inkml:trace contextRef="#ctx0" brushRef="#br0" timeOffset="27500.86">14257 6847 0 0,'0'25'5363'0,"0"1"-4624"0,0 3-948 0,0 1-137 0,0-4-16 0,0-1-117 0,0 1-72 0,0-1-3 16,0 1 16-16,0-4 106 0,6 0 89 0,-6 0 68 0,-6-5 49 0,6 3 38 15,0-6-222-15,0 1 30 0,-6-1 63 0,6-3 67 0,0-3 71 0</inkml:trace>
  <inkml:trace contextRef="#ctx0" brushRef="#br0" timeOffset="30290.63">13951 7034 0 0,'6'2'27'0,"-6"3"118"0,7-5 42 0,-7 4 30 0,7-4 22 0,-7 3 27 0,6-3 26 15,-6 0 24-15,6 0 22 0,1 4 17 0,-7-4 15 0,7 0 14 0,-1-4 13 16,1 4-141-16,-1 0-170 0,-6 0-17 0,6 0 0 0,1-3 2 0,0 3 0 0,-1 0-9 16,0-4-10-16,2 4-6 0,-2-5-7 0,0 5 1 0,7-2 3 0,-6 2 3 0,-1-4 4 15,1 0 4-15,-1 4 3 0,0-4-3 0,2 0-2 0,4 4-3 0,-5-3-5 16,-1 3 0-16,-6-4-5 0,7 1-3 0,0 3-2 0,-1-4-7 0,-6 4-5 16,6-3-12-16,-6 3-15 0,7-4-22 0,-7 4-24 0,0 0-28 0,7-4-32 15,-7 4-37-15,0 0-38 0,0 0-110 0,0 0-115 0,0 0-24 0,0 0-8 16,0 0 13-16,0 0 17 0,0 0 25 0,0 0 26 0,0 0 34 0,0 0 38 15,0 0 43-15,0 0 46 0,-7 4 53 0,7 0 92 0</inkml:trace>
  <inkml:trace contextRef="#ctx0" brushRef="#br0" timeOffset="30929.45">14336 6656 0 0,'0'-3'26'0,"0"-5"125"0,0 4 54 0,0 1 46 0,-8-1 46 16,8 1 36-16,0-1 34 0,0 0 30 0,0 1 26 0,0-1 25 0,0 4 26 16,-6-4 27-16,6 4 26 0,0 0-136 0,0 0-164 0,0 0-30 0,0 0-7 15,0 0-19-15,0 0-18 0,0 0-12 0,0 0-7 0,0 0-8 0,0 0-9 0,0 0-4 16,0 0-7-16,0 0-5 0,0 0-5 0,0 4-1 0,0-4-2 0,0 0-5 16,0 0-8-16,0 4-2 0,0-1-3 0,0 1-2 0,0-4-2 0,0 4 4 15,0 3 3-15,6-4 3 0,-6 5 3 0,0-4-3 0,0 3-3 0,0 4-6 0,8-4-2 16,-8 4-1-16,0 4 0 0,0-4 1 0,6 3-22 0,-6 5-48 0,0-4 0 15,0 3 0-15,0 4 0 0,0-4 0 0,6 4 0 0,-6-4 0 0,0 5 0 16,0-1 0-16,0-1 0 0,0 1 0 0,0 0 0 0,7 0 0 0,-7 0 0 0,0-3 0 16,0 3 0-16,0-4 0 0,0 0 0 0,0 0 0 0,0 1 0 0,0-5 0 15,0 1 0-15,0 1 0 0,0-6 0 0,0 1 0 0,0 0 0 0,0 0 0 0,0-4 0 16,0 4 0-16,0-7 0 0,0 3 0 0,6 0 0 0,-6-3 0 0,0 0 0 16,0-1 0-16,0 1 0 0,0 0 0 0,0-4 0 0,0 0 0 0,0 3 0 15,0-3 0-15,0 0 0 0,0 0 0 0,0 0 0 0,0 0 0 0,0 0 0 0,0 0 0 16,0 0 0-16,0 0 0 0,0 0 0 0,0 0 0 0,0 0-262 0,0 0-388 15,0 0-184-15,0 0 2 0,0 0 30 0,0 0 39 0,-6-3 44 0,6 3 53 0,-7-4 56 16,7 4 60-16,-6-4 62 0,6 4 84 0,0-3 87 0,-6-1 99 0,6 0 142 16</inkml:trace>
  <inkml:trace contextRef="#ctx0" brushRef="#br0" timeOffset="31908.37">14941 7378 0 0,'0'4'174'0,"-7"-1"171"15,7 1 75-15,0 0 52 0,0-1 43 0,-6-3 37 0,6 4 32 0,0 0 31 16,0-4 27-16,0 3 30 0,0-3 31 0,0 0 35 0,0 4 40 0,6-4-277 0,-6 0-332 15,0 0-44-15,7 0-2 0,-1 0-60 0,-6 0-63 0,7 0 0 0,0 0 0 16,-1 0 0-16,0 0 0 0,8 0 0 0,-8 0 0 0,7 0 0 0,0 0 0 16,0 0 0-16,0 0 0 0,0 0 0 0,7 0 0 0,-7-4 0 0,6 4 0 0,-6-3 0 15,7-1 0-15,-1 0 0 0,-5 1 0 0,4-1 0 0,2 0 0 0,-6-3 0 16,5 3 0-16,-6 1 0 0,0-1 0 0,7-4 0 0,-7 5 0 0,0-1 0 0,0 1 0 16,-7-1 0-16,8 0 0 0,-8 1 0 0,7-1 0 0,-7 4-200 0,1-4-144 15,-7 4-27-15,6-3-30 0,1 3-89 0,-7 0-93 0,0 0-64 0,0 0-53 16,0 0 30-16,0 0 44 0,0 0 42 0,0 0 48 0,0 0 64 0,-7 0 68 0,1 0 50 15,-1 0 51-15,1 0 55 0,-1 0 63 0</inkml:trace>
  <inkml:trace contextRef="#ctx0" brushRef="#br0" timeOffset="32141.02">15143 7147 0 0,'0'0'139'0,"0"-4"169"0,0 1 81 15,-6 3 57-15,6 0 53 0,0 0 41 0,0 0 38 0,0 0 34 0,0 0 32 16,0 0 42-16,0 0 42 0,0 0 46 0,0 0 48 0,0 0-250 0,0 3-304 15,0 5-82-15,0-5-186 0,0 5 0 0,0 4 0 0,6-2 0 0,-6 1 0 16,0 7 0-16,0-3 0 0,0 3 0 0,6 4 0 0,-6 0 0 0,0 0 0 0,7 4 0 16,-7-1 0-16,0 5 0 0,6-1 0 0,-6 0 0 0,0 1 0 0,0-5 0 0,7 4 0 15,-7-3 0-15,0-1 0 0,0 2 0 0,0-2 0 0,0-3 0 0,7 0 0 16,-7 0 0-16,0-7 0 0,0 2 0 0,0-1 0 0,0-5 0 0,0 0-323 16,0 0-310-16,0-4-157 0,0 0-23 0,0-3-1 0,6-4 40 0,-6 0 49 0,0 0 60 15,0 0 62-15,6-7 63 0,-6 3 62 0,6-3 88 0,-6-4 89 0,0 0 80 16,8 0 100-16</inkml:trace>
  <inkml:trace contextRef="#ctx0" brushRef="#br0" timeOffset="33007.76">16015 6828 0 0,'7'-7'53'15,"-7"3"131"-15,7 1 51 0,-7-1 48 0,6 4 47 0,1 0 42 0,-7 0 42 16,6 0 48-16,-6 0 49 0,0 4 46 0,6 3 42 0,-6-3 35 0,0 7 36 16,7 0-165-16,-7 3-204 0,0 1-19 0,0 4 8 0,0-1-13 0,0 4-18 0,0 3-14 15,0 1-16-15,0 6-26 0,0-2-28 0,0 7-54 0,0-4-121 0,0 7 0 0,-7 1 0 16,7-1 0-16,-6 4 0 0,6-3 0 0,-6 2 0 0,6 1 0 0,-7-4 0 16,7 4 0-16,-6-4 0 0,-1-3 0 0,7 4 0 0,-7-9 0 0,7 5 0 15,0-8 0-15,-6 0 0 0,6 1 0 0,0-8 0 0,-6 0 0 0,6-4 0 16,0 1 0-16,0-5 0 0,0-3 0 0,0-4 0 0,0 2 0 0,0-3 0 0,0-2 0 15,0-4 0-15,0 0 0 0,0 0 0 0,6-7 0 0,-6 4 0 0,0-9 0 16,6 4 0-16,-6-6 0 0,7 3 0 0,0-4 0 0,-1-3 0 0,1 0 0 0,-1-1 0 16,7-4 0-16,-6 2 0 0,5-1 0 0,-5 0 0 0,6 0 0 0,0-4 0 15,1 5 0-15,-2-2 0 0,2 2-37 0,-2-1-3 0,1 0 1 0,1 4-1 16,4-1 3-16,-4 1 2 0,-1-1 2 0,0 5 2 0,0-1 0 0,0 4 1 0,0 0 2 16,0 0 4-16,0 0 6 0,-6 4 4 0,6 3 10 0,-7-3 9 0,7 3 12 15,-7 4 10-15,2 0 6 0,-2 0 7 0,-6 4 1 0,6 0 3 0,-6 3 3 0,7 0 3 16,-7 4-1-16,0 0 3 0,0 4-16 0,0-1-36 0,0 6 0 0,-7-2 0 15,7-1 0-15,-6 1 0 0,0 5 0 0,-2-1 0 0,2 0 0 0,0-1 0 16,-1 2 0-16,1-2 0 0,-1-2 0 0,1-1 0 0,-7 1 0 0,6-5 0 16,-6 1 0-16,7-5 0 0,-1 2 0 0,-6-6 0 0,7 3 0 0,-7-6 0 0,6 1 0 15,-6 0 0-15,7-4 0 0,-2 0 0 0,-4-4 0 0,6 0 0 0,-1 1 0 0,-6-6 0 16,6 7 0-16,1-5 0 0,0-2 0 0,-2 2 0 0,2 0 0 0,0 0 0 16,6 3 0-16,-6-3 0 0,6 0 0 0,0 3 0 0,0 0 0 0,0 1 0 15,0-1 0-15,0 0 0 0,6 4 0 0,-6 0 0 0,6 0 0 0,0 0 0 0,2 4 0 16,-2 3 0-16,7-3 0 0,-7 4 0 0,8-1 0 0,-2 0 0 0,-6 4 0 15,14-4 0-15,-6 5 0 0,-1 2 0 0,-1-3 0 0,8 0 0 0,-7 4 0 0,7-4 0 16,-1 3 0-16,-6-3 0 0,7 0 0 0,-7 0 0 0,6-4 0 0,0 4 0 16,-5-3 0-16,6-2 0 0,-8 3 0 0,8-6 0 0,-1 1 0 0,-5-4 0 15,5 4 0-15,1-4 0 0,-8-4 0 0,8 0 0 0,-7 1 0 0,7-6-443 16,-8 6-218-16,2-8-177 0,-1 4 6 0,0-4 35 0,0 0 45 0,0-4 51 0,0 5 56 16,0-5 60-16,0 0 57 0,0 1 61 0,-7-1 89 0,8 1 89 0,-2-2 85 15,-4 2 133-15</inkml:trace>
  <inkml:trace contextRef="#ctx0" brushRef="#br0" timeOffset="33541.12">17011 7315 0 0,'8'-3'188'16,"-8"-1"181"-16,0 4 89 0,6 0 71 0,-6 4 65 0,0-4 52 0,0 3 49 16,6 6 44-16,-6-3 39 0,0 2 33 0,0 3 33 0,0-1 27 0,-6 2-202 15,6 2-669-15,0 1 0 0,0-1 0 0,0 5 0 0,0-5 0 0,0 5 0 16,0 3 0-16,0-4 0 0,0 4 0 0,0 1 0 0,0-2 0 0,0 1 0 0,0 4 0 15,0-5 0-15,0 2 0 0,0-1 0 0,0 0 0 0,0-4 0 0,0 1 0 16,0-1 0-16,0 0 0 0,0-3 0 0,6-4 0 0,-6 3 0 0,0-7 0 0,0 4 0 16,0-3 0-16,0-4 0 0,0-1 0 0,0 1 0 0,0-4 0 0,0 0 0 15,7-4 0-15,-7 1 0 0,0-5 0 0,0 1 0 0,0-1 0 0,7-2 0 16,-7-5 0-16,0 4 0 0,6-4 0 0,-6-3 0 0,7-1 0 0,-7 1 0 0,6 0 0 16,-6 0 0-16,6-1 0 0,2-3 0 0,-2 4 0 0,0-1-41 0,0 1-8 0,1 0 5 15,0 3 3-15,-1 1 7 0,1-1 1 0,-1 4 6 0,1 0 3 0,0 4 4 16,-1-1 7-16,0 5 6 0,0-1 9 0,2 1 10 0,-2 3 7 0,0 0 8 15,1 0 8-15,-1 3 6 0,-6 1 9 0,7 3 4 0,0 1 7 0,-7 3-29 16,6-4-32-16,-6 4 0 0,6 3 0 0,-6 1 0 0,6 0 0 0,-6-1 0 0,8 2 0 16,-8 2 0-16,0-4 0 0,0 4 0 0,6 1 0 0,-6-5 0 0,0 1 0 15,6 0 0-15,-6-1 0 0,0-2 0 0,0-3 0 0,0 3 0 0,7-1 0 0,-7-3 0 16,0-5 0-16,0 1 0 0,7 0 0 0,-7-4 0 0,0 0 0 0,0-4 0 16,6 0 0-16,-6 1 0 0,7-5 0 0,-7 1 0 0,6-4 0 0,-6 0 0 15,6-1 0-15,1-2 0 0,0 3 0 0,-1-7 0 0,0 3 0 0,1-3-22 16,0-1 0-16,-1 2 0 0,7-1 0 0,-6-2 1 0,-1 3-1 0,1-1 3 0,5-1-2 15,-4 1 2-15,4-1 2 0,-5 5 4 0,-1-1 4 0,7-4 1 0,-6 8 10 0,-1-3 8 16,8 3 15-16,-8 0 15 0,0 4 14 0,8-1 19 0,-8 1-40 16,0 0-33-16,1 3 0 0,-1 4 0 0,1 0 0 0,0 0 0 0,-1 4 0 0,0 3 0 15,1-3 0-15,0 7 0 0,-1-4 0 0,1 4 0 0,-1 0 0 0,0 3 0 16,1 1 0-16,-7 4 0 0,7-1 0 0,-1 0 0 0,0 0 0 0,2 1 0 0,-2 3 0 16,0-4 0-16,-6 5 0 0,7-2 0 0,-1-3 0 0,1 4 0 0,-7-3 0 15,6-1 0-15,1-3 0 0,-1 2 0 0,-6-1 0 0,6-2 0 0,2-3 0 0,-2 0-213 16,-6-3-423-16,6-1-177 0,1-3-14 0,0 3 12 0,-1-7 41 0,0 0 47 15,-6 0 57-15,7-7 62 0,-1 3 58 0,1-3 64 0,0-4 81 0,-1 0 85 16,0 0 88-16,1-4 117 0</inkml:trace>
  <inkml:trace contextRef="#ctx0" brushRef="#br0" timeOffset="33856.93">18074 7371 0 0,'-7'7'216'0,"1"0"182"16,-1-3 89-16,7 3 72 0,-7-3 66 0,7 0 52 0,-6-1 47 0,6 1 42 16,0-1 41-16,0 1 36 0,6-4 35 0,-6 4 28 0,7-4-601 0,-7 3-305 0,7-3 0 15,-1 0 0-15,1 0 0 0,-1 0 0 0,0 0 0 0,8 4 0 0,-8-4 0 16,7 0 0-16,0 0 0 0,0 0 0 0,1 0 0 0,-2 0 0 0,2 0 0 15,-2 0 0-15,8 0 0 0,-7 0 0 0,7 0 0 0,-8-4 0 0,8 4 0 0,-7 0 0 16,7-3 0-16,-8 3 0 0,8-4 0 0,-7 0 0 0,0 4 0 0,0-3 0 16,1-1 0-16,-2 1 0 0,1-1 0 0,-6 0 0 0,6 1 0 0,-7-1-197 0,0 0-224 15,2 1-108-15,-2-1-112 0,0 0-67 0,-6 1-56 0,7-1 37 0,-7 0 47 16,0 4 50-16,0 0 46 0,0-4 51 0,-7 4 53 0,7-3 70 0,-6 3 72 16,0 3 67-16,-2-3 72 0</inkml:trace>
  <inkml:trace contextRef="#ctx0" brushRef="#br0" timeOffset="34057.31">18159 7635 0 0,'-7'10'227'0,"0"5"190"0,7-4 97 16,-6 0 70-16,-1-4 60 0,7 5 46 0,0-5 43 0,-6 0 46 0,6-3 41 15,0-1 35-15,0 4 33 0,0-3 29 0,0-4-794 0,0 3-123 0,6 1 0 16,-6-4 0-16,7 0 0 0,-1 0 0 0,1 0 0 0,-7 0 0 0,13 0 0 0,-7 0 0 16,0-4 0-16,8 4 0 0,-1 0 0 0,0-3 0 0,0 3 0 0,-1-4 0 15,2 4 0-15,-1-3 0 0,7-1 0 0,-8 4 0 0,2-3 0 0,5-1 0 0,-6 4 0 16,6-4 0-16,-5 1 0 0,6-1 0 0,-8-3 0 0,8 3-550 0,-7 0-321 15,-1-3 1-15,8 3 29 0,-6-3 39 0,-2 0 42 0,8-1 55 0,-1 1 57 16,-5-4 72-16,-1 4 71 0,6-4 88 0,-6-1 87 0,1 6 100 0,-2-6 144 0</inkml:trace>
  <inkml:trace contextRef="#ctx0" brushRef="#br0" timeOffset="34390.81">19187 6817 0 0,'6'-3'223'0,"-6"-5"183"16,0 8 87-16,8-3 69 0,-8 3 60 0,0 3 49 0,0-3 46 0,0 8 42 0,0-1 38 15,0 0 36-15,0 1 35 0,0 7 30 0,0-5-556 0,-8 8-342 0,8-2 0 16,0 5 0-16,0-2 0 0,0 3 0 0,-6 4 0 0,6-1 0 0,0 3 0 15,0 3 0-15,-6 2 0 0,6 0 0 0,0-1 0 0,-6 5 0 0,6 0 0 16,0-1 0-16,0 1 0 0,-7 0 0 0,7-1 0 0,-7 4 0 0,7-3 0 0,0 0 0 16,-6-1 0-16,6-2 0 0,0 3 0 0,0-5 0 0,-7 1 0 0,7-3 0 0,0-2 0 15,-6 2 0-15,6-4 0 0,0-1 0 0,0-3 0 0,-7 4 0 0,7-8 0 16,0 4 0-16,-7-3 0 0,7-1 0 0,-6-4-231 0,6 5-423 0,-6-5-178 16,0 1-4-16,-2-4 25 0,8 0 40 0,-6 0 48 0,0 1 55 0,-1-5 58 0,1 0 62 15,-1-4 62-15,0 5 87 0,1-5 87 0,0 1 92 0,0-4 130 0</inkml:trace>
  <inkml:trace contextRef="#ctx0" brushRef="#br0" timeOffset="35909.01">11444 8158 0 0,'-6'12'179'15,"6"-6"169"-15,-8 2 70 0,8 0 53 0,-6-1 45 0,6 0 50 0,0-4 47 16,0 5 50-16,6-4 50 0,-6-1 40 0,8 0 44 0,-2 2 37 0,0-2 33 0,0-3-414 16,8 4-453-16,-1 0 0 0,-1-1 0 0,2 1 0 0,5-1 0 0,1 1 0 15,6 0 0-15,-6 4 0 0,5-5 0 0,1 4 0 0,0 1 0 0,7 2 0 0,-7-3 0 16,7 1 0-16,-1 4 0 0,-6-5 0 0,7 0 0 0,-1 0 0 0,1 1 0 15,-1-2 0-15,1 2 0 0,-1-4 0 0,1 3 0 0,-1-7 0 0,-5 4 0 16,5-1 0-16,1-3 0 0,-7 0 0 0,0 0 0 0,0 0 0 0,0 0 0 0,1-3 0 16,-2-1 0-16,-5 4 0 0,6-4 0 0,-6 1 0 0,-8-1 0 0,8 0 0 15,-7 4 0-15,0-4 0 0,0 1 0 0,0 3 0 0,0-3 0 0,-6 3 0 0,-1-4 0 16,0 4 0-16,2 0 0 0,-8-4 0 0,6 4 0 0,-6 0 0 0,6 0 0 16,-6 0 0-16,0 0 0 0,0 0 0 0,0 0 0 0,0 0-374 0,0 0-507 15,0 0 0-15,0 0 29 0,0 0 34 0,0-3 40 0,0-1 49 0,0 0 56 0,0 1 74 16,6-2 82-16,-6 3 86 0,7-2 89 0,-7 0 109 0,7 0 150 0</inkml:trace>
  <inkml:trace contextRef="#ctx0" brushRef="#br0" timeOffset="36341.6">13417 8081 1 0,'0'8'223'16,"0"-1"129"-16,0 0 71 0,0 4 55 0,0-3 49 0,0 2 42 0,0-2 43 0,0 3 30 15,0 0 31-15,6-3 32 0,-6 2 35 0,0-2 33 0,7-1 31 0,-7 4-264 0,6-4-411 16,1 1-129-16,0-2 0 0,-1-1 0 0,0 2 0 0,1-3 0 0,6 3 0 16,0-4 0-16,0 1 0 0,0 0 0 0,1-1 0 0,-2-3 0 0,8 5 0 15,-7-5 0-15,7 0 0 0,-2 0 0 0,2 0 0 0,0 0 0 0,-1 0 0 0,7-5 0 16,-6 5 0-16,-1-3 0 0,7-1 0 0,-6 0 0 0,-1 4 0 0,7-3 0 16,-6-1 0-16,0 1 0 0,-1-1 0 0,1-3 0 0,-1 7 0 0,-5-5 0 0,5 2 0 15,-6 0 0-15,7-1 0 0,-7 0 0 0,-1 4 0 0,2-4 0 0,-8 1 0 16,8 3 0-16,-8 0 0 0,0-4 0 0,1 4 0 0,-1 0 0 0,1 0 0 15,-1 0 0-15,-6 0 0 0,7 0 0 0,-7 0 0 0,6 0 0 0,-6 0 0 16,0 0 0-16,0 0 0 0,0 0 0 0,0 0 0 0,0 0-320 0,0 0-544 0,0 0-4 16,0 0 23-16,0-3 38 0,-6 3 38 0,6-4 52 0,-7 4 53 0,7-3 68 15,-6 3 67-15,-1-4 72 0,1 0 78 0,6 4 113 0,-7-4 156 0</inkml:trace>
  <inkml:trace contextRef="#ctx0" brushRef="#br0" timeOffset="36957.37">15755 8176 0 0,'0'4'176'15,"0"-4"169"-15,0 4 73 0,0-4 60 0,0 0 51 0,7 4 54 0,-7-4 53 16,0 0 50-16,6 4 50 0,-6-4 40 0,6 0 40 0,-6 3 36 0,8-3 37 15,-2 0-618-15,0 0-271 0,0 4 0 0,8-4 0 0,-8 3 0 0,7-3 0 0,-7 0 0 16,8 4 0-16,-2-4 0 0,8 0 0 0,-7 0 0 0,7 0 0 0,-8 0 0 16,8 0 0-16,0 0 0 0,-1 0 0 0,1-4 0 0,6 4 0 0,-7-3 0 15,7-1 0-15,-6 1 0 0,7-1 0 0,-9 0 0 0,9 0 0 0,-1 0 0 0,0 2 0 16,-6-7 0-16,5 6 0 0,-5-1 0 0,6 0 0 0,-6 1 0 0,5-1 0 16,-5 0 0-16,0 1 0 0,-1-1 0 0,1 0 0 0,-7 1 0 0,6 3 0 0,-6-4 0 15,7 4 0-15,-7-3 0 0,0 3 0 0,0 0 0 0,-7 0 0 0,8-4 0 16,-8 4 0-16,8 0 0 0,-8 0 0 0,0 0 0 0,1 0 0 0,-1 0 0 15,-6 0 0-15,7 0 0 0,-1 0 0 0,-6 0 0 0,7 0 0 0,-7 0 0 0,0-4 0 16,0 4-586-16,0 0-280 0,0 0 0 0,0 0 26 0,0 0 40 0,0 0 41 16,0 0 57-16,0 0 58 0,0 0 69 0,0 4 70 0,0 0 90 0,6-1 89 15,-6-3 101-15,6 4 143 0</inkml:trace>
  <inkml:trace contextRef="#ctx0" brushRef="#br0" timeOffset="37340.57">17305 8257 0 0,'0'-4'256'16,"0"4"184"-16,0 0 86 0,0-3 65 0,0 3 56 0,6-4 52 0,-6 1 46 15,0 3 43-15,0-4 35 0,7 0 36 0,-7 4 31 0,7-3 28 0,-7 3-909 16,6-5-9-16,1 5 0 0,-1 0 0 0,1-3 0 0,-1 3 0 0,1 0 0 0,5 0 0 16,-4-3 0-16,4 3 0 0,1 0 0 0,0 0 0 0,0 0 0 0,1 0 0 15,-2-4 0-15,2 4 0 0,5 0 0 0,1-4 0 0,-8 4 0 0,8-4 0 0,-1 1 0 16,-5 3 0-16,6-4 0 0,-1 1 0 0,-6-1 0 0,6 1 0 0,1-1 0 16,0 0 0-16,-8 0 0 0,8 0 0 0,-1-2 0 0,-5 1 0 0,5 2 0 0,-6-1 0 15,0 0 0-15,1 1 0 0,4-1 0 0,-4 0 0 0,-1 1 0 0,-7-1 0 16,8 0 0-16,-2 1 0 0,-6-1 0 0,8 1 0 0,-8 3 0 0,1-4 0 0,-1 0 0 15,8 1 0-15,-8-1 0 0,0 4 0 0,-6-4 0 0,6 1 0 0,2-1 0 16,-8 4 0-16,6-4 0 0,-6 1 0 0,0-1 0 0,6 4 0 0,-6-4 0 16,0 4-293-16,0 0-432 0,0 0-61 0,-6-4-46 0,6 4 26 0,-6 0 39 0,-2 4 46 15,2-4 50-15,0 4 59 0,0 0 60 0,-8-1 73 0,8 1 77 0,-7 0 101 16,6 3 103-16</inkml:trace>
  <inkml:trace contextRef="#ctx0" brushRef="#br0" timeOffset="39990.25">12075 6623 0 0,'6'-3'132'0,"2"-1"165"0,-2 4 74 0,-6-4 58 0,6 1 53 0,-6 0 41 0,7-1 43 16,-7-1 36-16,0 2 33 0,0-5 36 0,0 5 33 0,-7-1 34 0,7 0 33 16,0 1-246-16,-6-1-297 0,0-3-48 0,-2 3-14 0,2 1-13 0,0-5-135 15,-1 5-18-15,1-1 0 0,-7-3 0 0,0 3 0 0,-1 4 0 0,2-4 0 16,-2 4 0-16,-5 0 0 0,6 0 0 0,-6 4 0 0,-1-4 0 0,-6 7 0 16,7 1 0-16,-7-1 0 0,-1 4 0 0,1 0 0 0,0 0 0 0,0 8 0 0,0-5 0 0,-6 8 0 15,6-4 0-15,0 4 0 0,-7 4 0 0,7-1 0 0,0 5 0 0,-1-1 0 16,1 4 0-16,1 0 0 0,-1 3 0 0,0 5 0 0,6-4 0 0,-6 6 0 15,7 2 0-15,-1-1 0 0,0-1 0 0,7 5 0 0,-7 0 0 0,8 3 0 16,5-3 0-16,-6 3 0 0,6 0 0 0,1 0 0 0,0 1 0 0,6-1 0 0,0 0 0 16,6 1 0-16,0-4 0 0,1-1 0 0,0 0 0 0,6 0 0 0,7 2 0 15,-8-5 0-15,14-1 0 0,-6-2 0 0,6-1 0 0,0 0 0 0,0-3 0 0,0 0 0 16,7-4 0-16,-1 0 0 0,1-4 0 0,5 1 0 0,-5-5 0 0,7-3 0 16,-1 0 0-16,-1 0 0 0,1-8 0 0,1 2 0 0,5-5 0 0,-5-1 0 15,5-2 0-15,-6-5 0 0,1-3 0 0,5 0 0 0,-6-3 0 0,7-5 0 0,-8-2 0 16,1-1 0-16,1-5 0 0,5-2 0 0,-6-4 0 0,1 0 0 0,-8-4 0 15,7-2 0-15,0-2 0 0,-7-2 0 0,7-5 0 0,-5 0 0 0,-2-4 0 0,-7 1 0 16,9-4 0-16,-9 0 0 0,1 0 0 0,1-3 0 0,-7-2 0 0,6 2 0 16,-7 0 0-16,-6 0 0 0,6-1 0 0,-5 0 0 0,-2 1 0 0,-5-1 0 15,-1 0 0-15,-6 0 0 0,0 1 0 0,0-1 0 0,-6 0 0 0,-1 1 0 0,1-1 0 16,-8 2 0-16,2-7 0 0,-8 6 0 0,1-1 0 0,-1 1 0 0,-6-1 0 16,0 1 0-16,1-1 0 0,-8 0 0 0,7 4 0 0,-7 4 0 0,1 0 0 0,-2 3 0 15,-5 0 0-15,7 8 0 0,-7 0 0 0,0 3 0 0,0 8 0 0,0 0 0 16,0 7 0-16,0 2 0 0,-7 9 0 0,7 0 0 0,-7 9 0 0,1-2 0 15,6 8 0-15,-7-1 0 0,1 8 0 0,-1 0 0 0,7 0 0 0,-7 3 0 0,7 5 0 16,0-1 0-16,0-3 0 0,0 3 0 0,0 0 0 0,6-2 0 0,1 2 0 16,6-4 0-16,-1-2 0 0,1-2 0 0,7 1 0 0,-7-3 0 0,6-5-27 0,8 0-616 15,-2 5-110-15,1-4-103 0,7-4 19 0,0 4 32 0,-1-5 45 0,7-2 50 16,0 2 69-16,0-3 73 0,0 1 71 0,7-4 75 0,-1 0 99 0,0-2 99 16,1-2 102-16,6 0 119 0</inkml:trace>
  <inkml:trace contextRef="#ctx0" brushRef="#br0" timeOffset="40941.62">17656 6517 0 0,'0'-11'98'0,"0"4"151"0,0-1 58 16,0-2 59-16,0 2 59 0,-6 1 52 0,6 0 50 0,-6-2 35 0,-7 3 33 16,6 2 27-16,-6-3 29 0,7 3 27 0,-14 4 26 0,7-4-211 0,0 4-257 15,-6 0-27-15,-1 4 7 0,-6 0-22 0,7 3-24 0,-7 0-19 0,-1 5-17 16,1-1-7-16,-6 0-127 0,6 3 0 0,-7 4 0 0,1 1 0 0,-1 3 0 0,1-1 0 16,-1 1 0-16,1 4 0 0,-8 0 0 0,7 3 0 0,1 0 0 0,-1 2 0 15,1 4 0-15,-1-2 0 0,1 0 0 0,5 4 0 0,-5 3 0 0,6-3 0 0,1 3 0 16,-2 3 0-16,1-1 0 0,6 1 0 0,1 1 0 0,-1 0 0 0,1 4 0 15,6-4 0-15,-1 4 0 0,8-4 0 0,0 3 0 0,-1 1 0 0,1-1 0 16,6 1 0-16,6 0 0 0,1-1 0 0,-1-3 0 0,0 4 0 0,8-4 0 0,6 3 0 16,-1-2 0-16,1-2 0 0,-1 1 0 0,7 1 0 0,6-6 0 0,-6 2 0 15,7-1 0-15,-1-3 0 0,1 0 0 0,7 0 0 0,-1-5 0 0,-1 1 0 0,1-4 0 16,1-3 0-16,-1 0 0 0,0-4 0 0,-1-1 0 0,2-2 0 0,5-4 0 16,-5-4 0-16,-1 0 0 0,0-4 0 0,7 0 0 0,-7-7 0 0,-7 0 0 15,7-3 0-15,0-5 0 0,1-3 0 0,-8-3 0 0,7-1 0 0,-7-4 0 0,1-6 0 16,6-1 0-16,-7-3 0 0,-6 0 0 0,7-8 0 0,-1 0 0 0,-5-3 0 0,-1 0 0 15,0-4 0-15,0-4 0 0,-7 1 0 0,7-5 0 0,-6-3 0 0,0 4 0 16,-7-8 0-16,7 1 0 0,-8-1 0 0,1 1 0 0,-6-4 0 0,0-1 0 16,-1 1 0-16,0-4 0 0,-6 4 0 0,0-1 0 0,0 1 0 0,-6 0 0 15,0 3 0-15,-1 1 0 0,-6-1 0 0,0 4 0 0,-1 3 0 0,2 6 0 0,-8-2 0 16,1 3 0-16,-1 5 0 0,0 4 0 0,-5 3 0 0,-1 4 0 0,0-1 0 16,-7 8 0-16,1 0 0 0,-1 4 0 0,1 3 0 0,-1 1 0 0,-7 6 0 0,1 1 0 15,1 0 0-15,-1 2 0 0,-1 5 0 0,1 5 0 0,0-2 0 0,0 1 0 16,0 3 0-16,0 1 0 0,0 2 0 0,7 1 0 0,-1 0 0 0,0 0-54 15,0 0-515-15,8 0-120 0,-1 4-74 0,0-1-59 0,6 1 31 0,1-3 40 0,-1 2 55 16,7-3 57-16,0 3 60 0,0-6 61 0,6 3 82 0,0-4 79 0,1 1 85 16,6-1 81-16</inkml:trace>
  <inkml:trace contextRef="#ctx0" brushRef="#br0" timeOffset="42390.61">13762 8660 0 0,'6'-11'128'0,"-6"0"169"0,7 0 82 15,-7 4 64-15,0-3 55 0,0-2 56 0,0 4 53 0,0 1 50 0,0 0 50 16,0 0 43-16,-7-1 43 0,7 4 36 0,0 1 36 0,0-1-251 0,0 1-544 16,0 3-70-16,0-4 0 0,0 4 0 0,0 0 0 0,0 0 0 0,0 4 0 0,-6-4 0 15,6 3 0-15,0 4 0 0,0-3 0 0,0 7 0 0,0 0 0 0,-6 0 0 16,6 5 0-16,0 1 0 0,0 5 0 0,0 0 0 0,0 4 0 0,-6-1 0 0,6 4 0 15,0 1 0-15,0 7 0 0,0-4 0 0,0 4 0 0,-8 2 0 0,8-2 0 16,0 4 0-16,-6-1 0 0,6-3 0 0,0 3 0 0,-6 0 0 0,6-3 0 16,-7-1 0-16,7 1 0 0,-6-4 0 0,6 0 0 0,-7 0 0 0,7-8 0 0,-7 5 0 15,7-5 0-15,-6-2 0 0,0-2 0 0,6-3 0 0,-7 1 0 0,7-4 0 0,0-4 0 16,-7 0 0-16,7-4 0 0,0 0 0 0,-6-3-127 0,6-4-290 0,0 0-40 16,0-4-14-16,0 1-9 0,-6-5-82 0,6-6-81 0,0 3-19 0,0-8-7 15,0 1 42-15,0-4 49 0,0-3 68 0,0-1 70 0,0-4 53 0,0 1 53 16,0-4 54-16,0-4 54 0,0 1 45 0,0-4 55 0</inkml:trace>
  <inkml:trace contextRef="#ctx0" brushRef="#br0" timeOffset="42540.54">13671 8898 0 0,'0'-33'139'0,"0"8"177"0,0-5 89 0,0 8 73 0,0 1 62 0,0 2 56 0,0 1 52 16,0 7 43-16,0-4 37 0,0 8 34 0,0-1 28 0,0 1 26 0,-6 3 22 15,6 4-394-15,-7 0-444 0,7 0 0 0,-7 4 0 0,1 0 0 0,-1 3 0 16,1 0 0-16,0 4 0 0,-2 0 0 0,2 4 0 0,-6-4 0 0,4 8 0 0,-4-5 0 16,5 0 0-16,1 5-150 0,-8-1-152 0,8 1-40 0,-6-5-44 0,4 4-35 15,2 1-32-15,0-4-113 0,-1-5-111 0,1 5 4 0,-1-4 23 0,0-3 41 0,1-1 43 16,6 0 60-16,-6-3 65 0,6-4 54 0,0-4 53 0,-7 0 57 0,7-3 57 15,0 0 57-15,0-5 95 0</inkml:trace>
  <inkml:trace contextRef="#ctx0" brushRef="#br0" timeOffset="42673.71">13515 8803 0 0,'12'-18'82'0,"-4"3"152"16,4 1 65-16,-6 0 67 0,8-2 67 0,-1 5 56 0,-7 0 52 0,8 4 48 15,-8-1 48-15,6 1 48 0,-4 3 49 0,-2-3 43 0,7 7 44 0,-7-4-196 0,1 4-244 16,0 0-42-16,-1 0-180 0,0 4-159 0,1-4 0 0,0 4 0 0,-1-4 0 16,0 3 0-16,1 1 0 0,0 0 0 0,-1 3 0 0,1-3 0 0,-1-1 0 15,0 1 0-15,2 0 0 0,4 3 0 0,-6-3 0 0,1 3 0 0,6-3 0 0,-6 3 0 16,-1-2 0-16,8 1 0 0,-8-3-331 0,6 6-237 0,2-2-124 0,-1 0-64 15,0 0-48-15,0 0 35 0,-1 0 44 0,2 1 59 0,5-1 59 0,-5 1 55 0,-2-1 56 16,8 0 81-16,-7 1 80 0,7-1 80 0,-8-3 80 0</inkml:trace>
  <inkml:trace contextRef="#ctx0" brushRef="#br0" timeOffset="43156.8">15912 8521 0 0,'6'-7'161'0,"-6"3"168"0,6-3 69 15,-6 3 61-15,6 0 51 0,2 1 49 0,-8-1 47 0,6 4 42 0,0 0 47 16,-6 0 41-16,7 0 43 0,-1 4 37 0,1 3 36 0,0 0-273 0,-1 1-515 0,-6 3-64 15,6 3 0-15,1 1 0 0,0 3 0 0,-1 0 0 0,-6 5 0 0,6 2 0 16,1 4 0-16,0 1 0 0,-1 3 0 0,1 4 0 0,-7-1 0 0,6 4 0 0,0 0 0 16,1 1 0-16,-7 3 0 0,7 0 0 0,-1 4 0 0,0-5 0 0,1 5 0 15,0-4 0-15,-7 0 0 0,6 0 0 0,1-5 0 0,-1 3 0 0,-6-2 0 16,7-4 0-16,-7-2 0 0,7-2 0 0,-7-2 0 0,0-5 0 0,6 1 0 0,-6-3 0 16,0-5 0-16,6-4 0 0,-6 1 0 0,0-1 0 0,0-6 0 0,0-1 0 15,0-3 0-15,-6-1-172 0,6 1-287 0,0-4-80 0,-6-4-84 0,6 1-79 0,-7-5-71 16,0 1 32-16,7-5 45 0,-6-2 49 0,-1 0 52 0,1-4 60 0,-8-1 60 15,8-7 78-15,0 1 77 0,-8-1 70 0,8-3 68 0</inkml:trace>
  <inkml:trace contextRef="#ctx0" brushRef="#br0" timeOffset="43324.46">15977 8642 0 0,'6'-15'187'16,"-6"1"170"-16,0 2 72 0,-6 1 60 0,6 4 52 0,0 0 51 0,-7 3 50 0,7 4 46 15,-7 0 44-15,1 4 42 0,-1-1 38 0,-5 5 32 0,4-1 27 0,2 3-638 16,-6 6-233-16,-2-1 0 0,1-1 0 0,1 4 0 0,-2 4 0 0,2-3 0 0,-2 3 0 15,1-1 0-15,-7 5 0 0,8-4 0 0,-8 4 0 0,7-4-315 0,-7 0-110 16,8 1-115-16,-2-2-115 0,-5 1-60 0,6-4-47 0,6-3 40 0,-5 4 55 16,-2-9 47-16,8-2 49 0,-8 2 49 0,8-6 52 0,0-1 70 0,-1-6 73 15,1 3 75-15,-1-7 76 0</inkml:trace>
  <inkml:trace contextRef="#ctx0" brushRef="#br0" timeOffset="43473.44">15703 8624 0 0,'20'-20'185'0,"-1"3"175"0,1-1 83 0,-8-1 76 0,8 8 74 16,0-3 61-16,-1 3 52 0,-5 3 48 0,4-3 41 0,2 8 39 0,-7-5 35 15,7 5 30-15,-8 3-319 0,2 0-580 0,5 3 0 0,-5 1 0 0,-2 0 0 0,8-1 0 16,-7 5 0-16,7-1 0 0,-8 4 0 0,2-4 0 0,-2 1 0 0,8 3 0 0,-7-1 0 16,1-2 0-16,-2 3 0 0,2-4 0 0,5 4 0 0,-13-4-215 0,8 5-500 15,-2-5-74-15,2 0-57 0,-2 1 27 0,2-5 38 0,-8 4 54 0,7-3 53 16,-7 0 62-16,8 0 67 0,-8-4 68 0,0 3 70 0,1-3 97 0,0 0 99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46:42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3485 8730 0 0,'6'0'1'0,"1"0"36"0,-1-4 15 16,-6 4 12-16,7 0 9 0,-1-4 7 0,1 4 8 0,0-3-3 0,-1 3-8 16,0 0 4-16,1-4 4 0,0 4 3 0,-1 0 5 0,-6-4-28 0,7 4-31 0,-1 0-8 15,0-3-3-15,1 3 0 0,0 0-2 0,-1 0 2 0,0-4 2 0,2 4 4 16,-8 0 1-16,6 0 7 0,0 0 7 0,1-4 6 0,-7 4 8 0,6 0 8 0,1 0 11 15,-7-3 12-15,6 6 16 0,-6-3 4 0,0 0 6 0,7 0 6 0,-7-3 4 16,0 3 1-16,6 0-1 0,-6 0-6 0,0 0-8 0,0 0-6 0,6-4-6 16,-6 4-10-16,0 0-8 0,0 0-15 0,0-4-13 0,0 4-8 0,0-3-7 15,8-1-9-15,-8 4-7 0,0 0-4 0,0-4-3 0,6 4 1 0,-6-3-1 0,0 3-2 16,6-4-1-16,-6 4-1 0,7-4-3 0,-7 4 0 0,6 0-1 0,1-3 1 0,-7 3-2 16,6-4 1-16,1 4-1 0,-1-3-1 0,1 3 1 0,0 0 0 0,-1-4 0 15,0 4 4-15,1-4 1 0,0 4 8 0,-1-4 11 0,0 4 3 0,1-3 4 16,-1 3 0-16,1-4 5 0,6 4-1 0,-7-3 0 0,2 3 0 0,-2-4 2 15,6 0 1-15,-5 4 0 0,0-3 0 0,6 3-1 0,-7-4-8 0,0 0-6 16,8 4-1-16,-8-3-1 0,7 0 3 0,0 3 3 0,-6-6-1 0,5 6 3 0,-4-3-2 16,4 3 0-16,2-3-2 0,-2 3-1 0,1 0-2 0,-6-4-3 0,6 4 0 0,0 0-2 15,0-4-3-15,0 4-6 0,0 0-3 0,0 0-7 0,1 0 2 16,-2-3 0-16,1 3 0 0,0 0 3 0,0 0 1 0,1-4 1 0,-2 4 4 0,2 0 4 16,-2-4 1-16,1 4 0 0,1-3 1 0,-2 3-1 0,2-4 1 0,-2 4-3 15,2-3 1-15,-1-1-2 0,-1 0-3 0,2 4-3 0,-8-4-2 0,7 1-2 16,0-1-4-16,0 1-3 0,-7-5 0 0,8 5-2 0,-2-1 4 0,-4 0 0 15,4 1 3-15,1-1-1 0,0 0 2 0,0 1 0 0,-7-1 1 0,8 0 0 0,-1 1 2 16,-7-1-1-16,8 0 0 0,-2 1-1 0,-5-1-1 0,6 0-4 0,0 1-1 0,-6 3-1 16,6-4 0-16,-1 1 0 0,-5 3 0 0,6-4-2 0,1 4 1 0,-8-4 1 15,7 4-2-15,-7-3 0 0,7 3 2 0,-6-5 2 0,5 5 1 0,2-4 0 16,-1 4 0-16,-7 0-1 0,7-3-1 0,-6 3 0 0,6 0 1 0,0-4 2 16,-7 4-2-16,8 0 1 0,-2-3-2 0,-5 3 2 0,6 0 0 0,0-4-2 0,0 4 0 15,-6 0-1-15,5-3 2 0,2 3 3 0,-1 0-1 0,-7-4 3 0,8 4 0 16,-2 0-2-16,1-4 0 0,0 4 0 0,-6 0-1 0,13-3 1 0,-14 3-3 0,7 0 0 15,0 0 2-15,0 0-1 0,7-4-1 0,-8 4 1 0,2-3-6 0,-2 3 0 16,2-4-2-16,-1 4-2 0,-1 0 2 0,2 0 0 0,5 0 0 0,-6 0 1 16,0 0 0-16,1 4 2 0,-2-4 0 0,2 0-1 0,-2 0 1 0,8 0 1 15,-7 3 2-15,-1-3 0 0,2 4 1 0,-1-4 1 0,7 0-1 0,-8 3 0 0,8-3-3 16,-7 0-1-16,0 0 1 0,6 0-2 0,-5-3 1 0,-2 3 1 0,8 0-1 16,-7 0-1-16,7 0 1 0,-8-4 0 0,2 4-2 0,5 0 2 0,-5-3 0 15,5 3-1-15,-6 0 4 0,7-4 2 0,-7 4 0 0,6 0-1 0,-6 0 2 0,7 0-2 16,-7 0 2-16,6 0 0 0,-6 0 1 0,7 0-2 0,-1 0 4 0,-6 0 2 15,6 0-2-15,-5 4-1 0,6-4-1 0,-1 0 0 0,-6 3-3 0,6-3-1 16,-5 0 0-16,5 4-1 0,1-4-1 0,-8 0-1 0,2 3-3 0,5-3-1 0,-6 0 0 16,0 0-1-16,1 0-3 0,-2 0 1 0,8 0 1 0,-7 0 0 0,0 0 1 15,0-3 0-15,0 3 0 0,0 0 0 0,-7 0 0 0,8-4 2 0,-1 4 1 16,-1 0-1-16,2-3 1 0,-2 3-1 0,2 0 0 0,-1 0 1 0,-1-4-1 16,2 4 1-16,-8 0-2 0,8 0 0 0,-2 0 1 0,1 0 1 0,1 0-1 0,-2 0 3 15,2 0 0-15,-2 0 4 0,1 4-1 0,1-4 0 0,-2 0 1 0,2 3 2 16,-2-3 2-16,2 0 1 0,-1 4 0 0,-1-4-1 0,2 0-1 0,-2 3 1 15,2-3-3-15,-1 0 0 0,0 4-1 0,0-4-2 0,-1 0 2 0,2 4 1 0,-1-4-1 16,0 0-1-16,-6 0 0 0,5 0-2 0,2 0 1 0,-2 0 1 0,2 0-1 16,-1 0 0-16,-1 3 2 0,2-3 1 0,-2 0-1 0,2 0-2 0,-1 0 0 0,0 0 0 15,0 0 0-15,-1 4 1 0,2-4 0 0,-1 0-1 0,0 3 0 0,0-3-1 16,-1 4 2-16,2-4-1 0,-1 3 0 0,6-3-2 0,-6 4 1 0,1 1 2 16,-2-5-2-16,8 3-1 0,-7-3-1 0,0 0 1 0,6 4-1 0,-5-4-1 15,5 4 1-15,-6-1-1 0,6-3 1 0,-5 4-2 0,6-4 3 0,-8 3 1 0,8-3-1 16,-7 4 0-16,7-4 1 0,-8 4 2 0,8-4-2 0,-7 3 0 0,7 1 1 15,-8 0 1-15,8-4 0 0,-7 3 1 0,7-3 1 0,-8 0 1 0,8 4 0 0,-7-4-2 16,7 0-1-16,-8 4 2 0,8-4-3 0,0 0 1 0,-7 3 0 0,7-3 1 16,-1 0 1-16,-6 4-3 0,6-4 2 0,1 4 0 0,-6-4 0 0,5 3 1 15,1-3-1-15,-8 4-2 0,8-4 2 0,-1 4-2 0,-5-4 2 0,4 3-4 16,-4-3 0-16,6 4-1 0,-7-4-2 0,6 4 0 0,-6-4 0 0,7 0-5 16,-7 3-1-16,6-3-3 0,-6 0-2 0,1 0 1 0,5 0-1 0,-6 0-2 0,0 0 0 15,-1 0 0-15,2 0 1 0,-1-3 0 0,6 3 0 0,-6 0 1 0,1-4 0 16,-2 4 0-16,-5-4 5 0,13 4 2 0,-7-3 2 0,0-1 0 0,-7 4 0 0,8-4 3 15,-2 4 0-15,1-3 3 0,0 3-1 0,0-4 0 0,1 4-1 0,-2-4 6 16,-5 4-3-16,6 0 0 0,0 0-2 0,0 0 1 0,0 0 1 0,0 0 0 16,0 0 0-16,0 0 0 0,-7 0-1 0,8 4-2 0,-2-4 0 0,2 0 3 15,-2 4-2-15,2-4 0 0,-8 0 0 0,7 3-1 0,1-3 3 0,-2 0 0 16,2 4 0-16,-8-4-2 0,7 0 0 0,0 0-1 0,0 0 1 0,-7 4 2 0,8-4 0 16,-8 0 0-16,7 0 0 0,0 0 0 0,-6 0 0 0,5 0 0 0,2 0-2 0,-8 0 0 15,7 0-1-15,-6 0 3 0,6 0 0 0,-1 0-2 0,-4 0 1 0,4 0 0 16,1 0-1-16,-6 0-1 0,6 0 1 0,-7 0 1 0,8 0 7 0,-2 0 5 15,-6 0 0-15,8 0-4 0,-1 0 0 0,-7 0-1 0,8 0 2 0,-8 0 3 0,6 0 2 16,-4 3 3-16,4-3 1 0,2 0 1 0,-8 0 3 0,7 0 0 0,-7 0-3 16,8 4-6-16,-8-4 4 0,7 0 7 0,0 0 1 0,-6 4 3 0,6-4-1 15,0 0 0-15,-7 3-1 0,8-3-4 0,-8 0 1 0,7 4 0 0,0-4-1 0,-7 3-4 16,7 1 1-16,1-4-1 0,-8 4-3 0,7-4-3 0,0 4-2 0,-6-4-2 16,5 3-1-16,2 1-4 0,-8-4 1 0,7 3 1 0,-6-3 0 0,6 4-2 15,-7-4 2-15,7 4-1 0,-6-4 2 0,-1 3 1 0,8-3 2 0,-8 0 4 16,0 4-1-16,1-4 2 0,6 0 2 0,-7 0 3 0,1 0 1 0,-1 0 1 15,0 0 1-15,8 0 1 0,-8 4 1 0,1-4-5 0,0 0 1 0,-1 0-2 16,7 0-1-16,-7 0-4 0,1 0 1 0,0 0 3 0,-1 0-5 0,0 0 0 0,8 3-3 16,-8-3-1-16,0 0-1 0,1 0-3 0,-1 0 1 0,1 0 2 0,0 3 2 0,-1-3-1 15,0 0 1-15,2 0 3 0,-2 0-1 0,-6 0-1 0,6-3 1 0,0 3 3 16,1 0 4-16,-7 0 1 0,7-3-1 0,-1 3-4 0,-6-4-8 0,7 0-13 16,-7 1-8-16,6-5-13 0,-6 5-16 0,0-4-19 0,6 3-26 0,-6-4-30 15,0 1-23-15,0 0-21 0,0 0-38 0,0-4-40 0,0 3-67 0,-6-3-68 0,6 4-46 16,0-4-40-16,-6 4 16 0,6 0 25 0,-7-1 31 0,7-4 31 0,-6 5 40 15,-1 0 39-15,7 0 35 0,-7 0 37 0,1 0 47 0,0 3 55 0</inkml:trace>
  <inkml:trace contextRef="#ctx0" brushRef="#br0" timeOffset="7767.38">4912 10767 0 0,'0'3'120'0,"6"-3"150"0,0 0 51 0,0 4 35 0,1 0 28 16,0-4 29-16,-1 3 29 0,-6 1 36 0,7 0 37 0,-7-1 36 0,6-3 34 15,-6 4 31-15,6 0 31 0,-6-1-229 0,0-3-276 0,8 0-23 0,-8 4 13 16,0-4 7-16,6 0 10 0,-6 0 1 0,6 0-2 0,1 0-14 0,-7 0-18 0,7 0-10 16,-7 0-12-16,6 0-5 0,0-4-4 0,1 4-3 0,-7 0-5 0,6-3 5 15,1 3 0-15,0-4 1 0,-1 4-17 0,0-4-66 0,1 1 0 0,0 3 0 16,-1-4 0-16,0 0 0 0,1 1 0 0,0-1 0 0,-1 0 0 0,1 1 0 0,-1 3 0 16,8-4 0-16,-8 1 0 0,0-2 0 0,7 2 0 0,-6 3 0 0,6-3 0 15,-7 3 0-15,8-5 0 0,-8 5 0 0,6-3 0 0,-4 3 0 0,4 0 0 16,-5-4 0-16,6 4 0 0,0 0 0 0,-7 0 0 0,8 0 0 0,-2 0 0 0,1-4 0 15,1 4 0-15,-8 0 0 0,7 0 0 0,0-3 0 0,0 3 0 0,-6 0 0 16,6-4 0-16,-1 4 0 0,2-3 0 0,-2 3 0 0,-4 0 0 0,4-4 0 0,1 4 0 16,1-4 0-16,-2 4 0 0,2 0 0 0,-2-3 0 0,1 3 0 0,1 0 0 15,-2-4 0-15,2 4 0 0,-8 0 0 0,14-4 0 0,-14 4 0 0,7 0 0 16,0 0 0-16,0 0 0 0,1 0 0 0,-2-3 0 0,1 3 0 0,0 0 0 16,0 0 0-16,1 0 0 0,-2 0 0 0,1 0 0 0,0 0 0 0,0 0 0 0,1 0 0 15,-8-4 0-15,7 4 0 0,0 0 0 0,0 0 0 0,0 0 0 0,-6-4 0 0,5 4 0 16,2 0 0-16,-2-3 0 0,-5 3 0 0,6-4 0 0,0 4 0 0,-7-4 0 15,8 4 0-15,-8-3 0 0,7 3 0 0,0 0 0 0,-6-4 0 0,5 0 0 16,-4 4 0-16,4-3 0 0,2 3 0 0,-8-4 0 0,7 4 0 0,-7-4 0 16,8 4 0-16,-2-3 0 0,-5 3 0 0,6-4 0 0,0 4 0 0,-6-3 0 0,6 3 0 0,-1-4 0 15,-4 4 0-15,4 0 0 0,1-4 0 0,-6 4 0 0,6 0 0 0,-1 0 0 16,2 0 0-16,-8 0 0 0,8 0 0 0,-2 0 0 0,1 0 0 0,1 0 0 16,-2 0 0-16,-6 0 0 0,8 0 0 0,-1 0 0 0,0 0 0 0,0 0 0 15,0 0 0-15,-6 4 0 0,5-4 0 0,2 0 0 0,-1 0 0 0,-1 0 0 16,2 0 0-16,-8 4 0 0,8-4 0 0,-2 0 0 0,1 0 0 0,1 0 0 0,-2 0 0 0,2 3 0 15,-2-3 0-15,-5 0 0 0,6 0 0 0,0 0 0 0,0 0 0 0,0 0 0 16,-7 4 0-16,8-4 0 0,-1 0 0 0,-1 0 0 0,2 0 0 0,-2 0 0 16,-5 0 0-16,6 3 0 0,0-3 0 0,0 0 0 0,0 0 0 0,-7 4 0 15,8-4 0-15,-1 0 0 0,0 0 0 0,-7 4 0 0,7-4 0 0,1 0 0 0,-2 3 0 16,-5-3 0-16,6 4 0 0,0-4 0 0,0 0 0 0,-6 4 0 0,5-4 0 16,2 3 0-16,-8-3 0 0,7 4 0 0,0-4 0 0,-6 4 0 0,5-4 0 0,-4 3 0 15,4-3 0-15,1 0 0 0,-6 4 0 0,6-4 0 0,-7 4 0 0,0-4 0 16,8 3 0-16,-8-3 0 0,8 4 0 0,-8-4 0 0,7 4 0 0,-7-4 0 15,1 3 0-15,6-3 0 0,-7 4 0 0,1-4 0 0,6 4 0 0,-7-4 0 0,7 0 0 16,-6 3 0-16,0-3 0 0,5 4 0 0,-4-4 0 0,-2 0 0 0,0 3 0 16,7-3 0-16,-6 0 0 0,-1 4 0 0,1-4 0 0,-1 0 0 0,0 0 0 0,2 0 0 15,-2 0 0-15,0 0 0 0,0 4 0 0,2-4 0 0,-2 0 0 0,0 0 0 16,-6 0 0-16,7 0 0 0,-1 0 0 0,1 0 0 0,0 0 0 0,-7 0 0 16,6 0 0-16,-6 0 0 0,6 0 0 0,0 0 0 0,-6 0 0 0,8 0 0 0,-2 3 0 15,-6-3 0-15,6 0 0 0,-6 0 0 0,7 0 0 0,-1 0 0 0,-6 0 0 16,7 0 0-16,-7 0 0 0,7 0 0 0,-7 0 0 0,6 0 0 0,-6 0 0 0,0 0-140 15,6 5-268-15,-6-5-52 0,0 0-123 0,0 0-123 0,0 0-20 0,0 0-5 16,0 0 40-16,0 0 47 0,0 0 45 0,7-5 44 0,-7 5 61 0,0 0 61 16,0-3 71-16,0-1 70 0,0 4 71 0,0-7 82 0</inkml:trace>
  <inkml:trace contextRef="#ctx0" brushRef="#br0" timeOffset="10232.25">9138 10862 0 0,'0'-4'183'0,"0"0"171"16,6 4 76-16,-6-3 55 0,0 3 46 0,0 0 41 0,7 0 37 0,-7 0 36 15,0 0 35-15,0 0 32 0,0 0 33 0,6 3 33 0,-6-3 30 0,0 0-291 0,7 4-375 16,-7-4-142-16,0 0 0 0,0 0 0 0,0 0 0 0,0 0 0 0,0 0 0 15,0 0 0-15,7 4 0 0,-7-4 0 0,0 0 0 0,0 0 0 0,6 0 0 16,-6 0 0-16,0 0 0 0,6 0 0 0,2 0 0 0,-2 0 0 0,0 0 0 16,-6 0 0-16,6 0 0 0,8 0 0 0,-8-4 0 0,1 4 0 0,5 0 0 0,-4 0 0 15,4 0 0-15,2-4 0 0,-2 4 0 0,1 0 0 0,1-3 0 0,-2 3 0 0,2 0 0 16,-2-4 0-16,1 4 0 0,7-4 0 0,-6 1 0 0,-2 3 0 0,8-4 0 16,-7 4 0-16,7-3 0 0,-8-1 0 0,8 4 0 0,-7-4 0 0,7 1 0 15,-8 3 0-15,2-4 0 0,5 0 0 0,-6 4 0 0,6-3 0 0,-5-1 0 0,-2 4 0 16,2-4 0-16,5 1 0 0,-6 3 0 0,0-4 0 0,0 0 0 0,0 4 0 0,0-3 0 15,0-1 0-15,0 4 0 0,1-4 0 0,-2 4 0 0,1-3 0 0,1 3 0 16,-2-4 0-16,2 4 0 0,-2-4 0 0,2 4 0 0,-1 0 0 0,-1-3 0 16,2 3 0-16,-2 0 0 0,2 0 0 0,-8-4 0 0,7 4 0 0,0 0 0 15,0-3 0-15,1 3 0 0,-8 0 0 0,7 0 0 0,0-5 0 0,0 5 0 0,-7 0 0 16,8-3 0-16,-2 3 0 0,-5 0 0 0,6-3 0 0,0 3 0 0,0 0 0 16,-6-5 0-16,5 5 0 0,-5-3 0 0,6 3 0 0,0-4 0 0,0 4 0 0,-6 0 0 15,5-4 0-15,-4 4 0 0,4-3 0 0,-6 3 0 0,8-4 0 0,-1 1 0 16,-7 3 0-16,8-4 0 0,-8 4 0 0,7-4 0 0,0 4 0 0,-7 0 0 15,7-3 0-15,1 3 0 0,-8 0 0 0,7-4 0 0,0 4 0 0,-7 0 0 0,7 0 0 16,1 0 0-16,-2 0 0 0,-4 0 0 0,4 0 0 0,1 0 0 0,0 0 0 16,-6 0 0-16,5 0 0 0,2 0 0 0,-2 0 0 0,2 0 0 0,-1 0 0 0,0 0 0 15,-6 0 0-15,5 0 0 0,2 0 0 0,-2 0 0 0,1 0 0 0,1 0 0 16,-8 0 0-16,6 0 0 0,2 0 0 0,-1 0 0 0,0 0 0 0,0 0 0 16,-7 0 0-16,8 0 0 0,-2-4 0 0,2 4 0 0,-1 0 0 0,-7 0 0 0,8 0 0 15,-2 0 0-15,2 0 0 0,-8-3 0 0,7 3 0 0,0 0 0 0,-6 0 0 16,5 0 0-16,2 0 0 0,-2 0 0 0,-5 0 0 0,6 0 0 0,0 0 0 0,-7 0 0 15,8 0 0-15,-2 3 0 0,2-3 0 0,-8 0 0 0,7 0 0 0,0 0 0 16,0 0 0-16,-7 0 0 0,8 0 0 0,-1 0 0 0,0 0 0 0,0 0 0 16,-1 0 0-16,-4 0 0 0,4 0 0 0,1 0 0 0,0 0 0 0,0 4 0 15,1-4 0-15,-2 0 0 0,2 0 0 0,-2 0 0 0,1 0 0 0,1 0 0 0,-2 0 0 16,8 4 0-16,-7-4 0 0,0 0 0 0,0 0 0 0,1 0 0 0,-2 3 0 0,1-3 0 16,7 0 0-16,-7 4 0 0,0-4 0 0,0 4 0 0,6-4 0 0,-6 3 0 15,1-3 0-15,6 4 0 0,-8-4 0 0,1 3 0 0,7-3 0 0,-8 4 0 16,2-4 0-16,-2 4 0 0,8-4 0 0,-7 0 0 0,1 3 0 0,-2-3 0 15,8 0 0-15,-7 5 0 0,0-5 0 0,0 0 0 0,7 0 0 0,-8 0 0 0,2 0 0 16,-1 0 0-16,6 0 0 0,-6 0 0 0,0 0 0 0,7 0 0 0,-8-5 0 16,2 5 0-16,6 0 0 0,-8 0 0 0,8 0 0 0,-7 0 0 0,-1 0 0 0,8 0 0 15,-6 0 0-15,5 0 0 0,-6 0 0 0,6 0 0 0,-5 0 0 0,5 0 0 16,1 0 0-16,-8 0 0 0,8 0 0 0,-7 0 0 0,7 0 0 0,0 5 0 16,-8-5 0-16,8 0 0 0,-1 0 0 0,-5 3 0 0,5-3 0 0,-6 0 0 0,6 0 0 15,1 0 0-15,-6 0 0 0,5 3 0 0,-6-3 0 0,6 0 0 0,1 0 0 0,-7 0 0 16,6 0 0-16,-6 0 0 0,7 0 0 0,-7-3 0 0,6 3 0 0,-6 0 0 15,1 0 0-15,5 0 0 0,-6-3 0 0,7 3 0 0,-7 0 0 0,-1-5 0 16,8 5 0-16,-7-3 0 0,0 3 0 0,6 0 0 0,-5 0 0 0,6-4 0 0,-8 4 0 16,8 0 0-16,-7 0 0 0,7 0 0 0,-8-4 0 0,8 4 0 0,-7 0 0 15,7 4 0-15,-8-4 0 0,8 0 0 0,-1 0 0 0,-5 0 0 0,6 0 0 0,-1 4 0 16,1-4 0-16,-8 0 0 0,8 3 0 0,-1-3 0 0,1 0 0 0,-7 0 0 16,6 0 0-16,1 5 0 0,-7-5 0 0,7 0 0 0,0 0 0 0,-1 0 0 15,-6-5 0-15,6 5 0 0,1 0 0 0,-7 0 0 0,6-3 0 0,-6 3 0 16,7-4 0-16,-7 4 0 0,7 0 0 0,-8-4 0 0,8 4 0 0,-6-3 0 0,5 3 0 15,-6-4 0-15,6 4 0 0,-5-3 0 0,5 3 0 0,-6-4 0 0,0 4 0 0,7-4 0 16,-8 4 0-16,8 0 0 0,-7-3 0 0,7 3 0 0,-8 0 0 0,2 0 0 16,5 0 0-16,-6 0 0 0,6 0 0 0,-5 0 0 0,5 0 0 0,-6 0 0 0,0 0 0 15,7 0 0-15,-8 0 0 0,8 0 0 0,-7 0 0 0,1 0 0 16,5 0 0-16,-6 0 0 0,0 0 0 0,0 0 0 0,6-4 0 0,-5 4 0 0,-2 0 0 0,2 0 0 16,-1 0 0-16,7 0 0 0,-8 0 0 0,2-4 0 0,-2 4 0 0,1 0 0 15,1 0 0-15,-2 0 0 0,2 0 0 0,5 0 0 0,-6 0 0 0,0 0 0 16,0 0 0-16,0 0 0 0,0 0 0 0,0 0 0 0,0 0 0 0,7 4 0 15,-8-4 0-15,2 0 0 0,-1 0 0 0,0 0 0 0,0 4 0 0,-1-4 0 0,8 0 0 16,-7 3 0-16,1-3 0 0,-2 0 0 0,2 0 0 0,-2 0 0 0,2 4 0 0,5-4 0 16,-6 0 0-16,0 0 0 0,0 0 0 0,0 0 0 0,0 0 0 0,7 0 0 15,-8 0 0-15,2 0 0 0,-1 0 0 0,0 0 0 0,0 0 0 0,-1-4 0 16,2 4 0-16,6 0 0 0,-8 0 0 0,1 0 0 0,1 0 0 0,-2-3 0 16,2 3 0-16,-2 0 0 0,2 0 0 0,-1 0 0 0,-1 0 0 0,2 0 0 0,-2 0 0 15,2 0 0-15,-1 0 0 0,-1 0 0 0,2 0 0 0,-2 0 0 0,2 0 0 16,-1 0 0-16,0 0 0 0,0 3 0 0,0-3 0 0,0 0 0 0,0 0 0 0,0 0 0 15,0 0 0-15,-7 0 0 0,8 0 0 0,-2 0 0 0,2 0 0 0,-8 0 0 16,7 0 0-16,1 0 0 0,-8 0 0 0,6 0 0 0,-4 0 0 0,4 0 0 16,-5-3 0-16,6 3 0 0,-6 0 0 0,5 0 0 0,-6-4 0 0,2 4 0 0,-2 0 0 15,7 0 0-15,-7-4 0 0,1 4 0 0,6 0 0 0,-7 0 0 0,1 0 0 16,6 0 0-16,-7 0 0 0,1 0 0 0,6 0 0 0,-6 0 0 0,-1 0 0 16,7 0 0-16,-6 0 0 0,-1 0 0 0,8 0 0 0,-8 0 0 0,7 0 0 0,-7 0 0 15,1 4 0-15,6-4 0 0,-7 0 0 0,0 0 0 0,8 4 0 0,-8-4 0 16,1 0 0-16,6 0 0 0,-6 3 0 0,5-3 0 0,-6 0 0 0,2 0 0 15,4 0 0-15,-5 0 0 0,0 4 0 0,6-4 0 0,-7 0 0 0,0 0 0 0,8 0 0 16,-8 4 0-16,0-4 0 0,8 0 0 0,-8 0 0 0,1 0 0 0,6 3 0 0,-7-3 0 16,1 0 0-16,5 0 0 0,-4 4 0 0,-2-4 0 0,7 0 0 0,-7 0 0 15,1 0 0-15,6 0 0 0,-7 0 0 0,0 3 0 0,8-3 0 0,-8 0 0 16,1 0 0-16,6 0 0 0,-7 0 0 0,7 0 0 0,-6 0 0 0,0-3 0 16,5 3 0-16,-5 0 0 0,6 0 0 0,-7 0 0 0,1 0 0 0,6 0 0 0,-6-4 0 15,-1 4 0-15,0 0 0 0,8 0 0 0,-8 0 0 0,0-3 0 0,1 3 0 16,6 0 0-16,-6 0 0 0,-1 0 0 0,0 0 0 0,2-4 0 0,-2 4 0 0,0 0 0 15,8 0 0-15,-8 0 0 0,0 0 0 0,1 0 0 0,6 0 0 0,-6 0 0 16,-1 4 0-16,0-4 0 0,8 0 0 0,-8 0 0 0,0 0 0 0,7 0 0 16,-6 0 0-16,0 0 0 0,5 0 0 0,-4 0 0 0,4 0 0 0,-6 0 0 0,1 0 0 15,6 0 0-15,-6 0 0 0,5 0 0 0,-4 0 0 0,4 0 0 0,-6 0 0 0,2 0 0 16,4 0 0-16,-5-4 0 0,6 4 0 0,-6 0 0 0,5 0 0 0,-6 0 0 16,2 0 0-16,4-4 0 0,-5 4 0 0,6 0 0 0,-6 0 0 0,-1 0 0 15,7 0 0-15,-6 0 0 0,5 0 0 0,-5 0 0 0,6 0 0 0,-6 0 0 0,5 0 0 16,-5 0 0-16,0 0 0 0,5 0 0 0,-5 4 0 0,6-4 0 0,-6 0 0 15,6 0 0-15,-6 0 0 0,-1 0 0 0,6 4 0 0,-4-4 0 0,4 0 0 0,-5 0 0 16,-1 0 0-16,8 3 0 0,-8-3 0 0,6 0 0 0,-4 0 0 0,-2 0 0 16,7 4 0-16,-6-4 0 0,-1 0 0 0,1 0 0 0,-1 0 0 0,7 0 0 15,-6 0 0-15,-1 0 0 0,0 0 0 0,1 0 0 0,0 0 0 0,6 0 0 0,-7 0 0 16,1 0 0-16,-1 0 0 0,1 0 0 0,-1 0 0 0,0 3 0 0,2-3 0 16,-2 0 0-16,0 0 0 0,1 0 0 0,-1 0 0 0,1 0 0 0,-1 0 0 0,1 0 0 15,-1 0 0-15,0 4 0 0,2-4 0 0,-2 0 0 0,0 0 0 0,1 0 0 16,0 0 0-16,-1 0 0 0,0 0 0 0,1 4 0 0,-1-4 0 0,1 0 0 15,0 0 0-15,-1 0 0 0,0 0 0 0,1 0 0 0,0 0 0 0,-1 0 0 0,0 0 0 16,1 0 0-16,-1 0 0 0,1 0 0 0,-7 0 0 0,7 0 0 0,-1 0 0 16,0 0 0-16,2 0 0 0,-2 0 0 0,-6 0 0 0,6 0 0 0,1-4 0 0,-1 4 0 15,-6 0 0-15,7 0 0 0,-1 0 0 0,1 0 0 0,-7 0 0 0,6 0 0 16,-6-4 0-16,6 4 0 0,2 0 0 0,-8 0 0 0,0-3 0 0,6 3 0 16,-6 0 0-16,6 0 0 0,-6-4 0 0,0 4 0 0,0 0 0 0,0 0-346 0,0 0-318 15,0 0-178-15,0-3 5 0,0-1 35 0,-6 0 46 0,6 4 48 0,-6 0 56 16,-2 4 60-16,2-4 55 0,0 4 59 0,-1-1 86 0,-6 1 89 0,7-1 94 0,-7 5 136 15</inkml:trace>
  <inkml:trace contextRef="#ctx0" brushRef="#br0" timeOffset="19015.66">14459 5407 0 0,'7'0'186'0,"-1"0"176"0,0 0 79 0,-6-4 58 0,7 4 47 0,0 0 44 16,-7-3 41-16,0 3 39 0,6-4 35 0,-6 4 31 0,0-4 30 0,0 1 21 16,-6-1 21-16,6 0-344 0,0 1-464 0,-7-5 0 0,7 5 0 0,-7-1 0 0,7-4 0 15,-6 1 0-15,6 0 0 0,-6 0 0 0,-1-4 0 0,0 4 0 0,7-5 0 16,-6 1 0-16,-1 4 0 0,1-4 0 0,0 1 0 0,6-2 0 0,-7 1 0 16,0 0 0-16,1 0 0 0,0 4 0 0,-2-4 0 0,8 4 0 0,-6-1 0 15,0 1 0-15,-1 3 0 0,1 1 0 0,-1 0 0 0,1-3 0 0,-1 6 0 0,1 0 0 16,0 0 0-16,-2 6 0 0,-4-3 0 0,5 4 0 0,1-3 0 0,-7 7 0 15,6-4 0-15,-6 4 0 0,6 0 0 0,-5 3 0 0,5 1 0 0,-6 3 0 0,0 1 0 16,7-1 0-16,-8 4 0 0,8-4 0 0,-7 4 0 0,6 0 0 0,-5 1 0 16,5-2 0-16,0 2 0 0,1-2 0 0,-1 1 0 0,1-3 0 0,6-1 0 15,-6 0 0-15,6 0 0 0,0-3 0 0,0 0 0 0,0 0 0 0,0-4 0 0,6-4 0 0,-6 4 0 16,6-4 0-16,1-3 0 0,-1 3 0 0,1-3 0 0,6-4 0 16,-7 0 0-16,8 0 0 0,-8-4 0 0,7 0 0 0,0-3 0 0,0 0 0 0,0-4 0 15,6 0 0-15,-5-4 0 0,5 1 0 0,-6-5 0 0,6 1 0 0,1-4 0 16,-7 0 0-16,7 0 0 0,0-3 0 0,-8 3 0 0,8-5 0 0,-7 2 0 15,7 3 0-15,-8-4 0 0,2 5 0 0,-2 2 0 0,2 1 0 0,-1-1 0 0,-7 5 0 0,0-1 0 16,2 4 0-16,-2 0 0 0,0 4 0 0,0 3 0 0,-6 0 0 0,7 4 0 16,-7 0 0-16,7 0 0 0,-7 8 0 0,0-4 0 0,0 3 0 0,0 4 0 15,0 0 0-15,0 0 0 0,0 3 0 0,0 1 0 0,0 3 0 0,-7-2 0 16,7 5 0-16,0-3 0 0,0 1 0 0,0 3 0 0,-7-1 0 0,7-2 0 0,0 3 0 16,0 0 0-16,0-4 0 0,0 1 0 0,0-1 0 0,0 0 0 0,7 0 0 0,-7-3 0 15,7 0 0-15,-7-4 0 0,6 4 0 0,-6-4 0 0,7-1 0 16,-1-2 0-16,0 3 0 0,2-8 0 0,-2 5 0 0,-6-5 0 0,6 1 0 0,0 0-541 15,8-4-183-15,-8 4-124 0,1-8 14 0,-1 4 34 0,1-4 46 0,6 0 48 16,-7-3 65-16,1 0 63 0,0-1 62 0,-1 1 63 0,7-4 94 0,-7-3 95 0,1 3 109 16,0-4 137-16</inkml:trace>
  <inkml:trace contextRef="#ctx0" brushRef="#br0" timeOffset="19715.61">15774 4568 0 0,'0'-7'172'0,"0"3"170"16,8 0 75-16,-8 1 54 0,6-1 45 0,-6 0 37 0,0 1 36 0,6-1 35 15,-6 4 38-15,0-4 48 0,0 4 54 0,0 0 43 0,0 0 46 0,0 0-280 16,0 0-435-16,6 4-138 0,-6 0 0 0,0 3 0 0,7 0 0 0,-7 1 0 15,0 3 0-15,7 3 0 0,-7 2 0 0,6-2 0 0,-6 7 0 0,7 2 0 0,-7 2 0 16,0 4 0-16,6 1 0 0,-6 3 0 0,6 0 0 0,-6 4 0 0,0 2 0 16,0-1 0-16,0 5 0 0,0-3 0 0,0 1 0 0,0-1 0 0,0 0 0 0,0 2 0 15,0-3 0-15,0-2 0 0,0-1 0 0,0-2 0 0,0-2 0 0,0-2 0 16,0-1 0-16,0-4 0 0,-6 2 0 0,6-6 0 0,0-2 0 0,0-1 0 0,0-3 0 16,0 0 0-16,0-5 0 0,0 1 0 0,0-4 0 0,0 0 0 0,0 1 0 15,0-4-98-15,0 0-259 0,0-2-34 0,0-2-30 0,0-2 8 0,0 2 12 16,0-8 20-16,-6 4 22 0,6-7 3 0,0 4 3 0,0-8 14 0,0 1 15 0,0-1 59 15,6 1 60-15,-6-5 52 0,0 1 48 0,0-1 45 0,6 1 45 0,-6-3 31 16,0 2 28-16,8 1 25 0,-2-1 22 0,-6 1 32 0,6 4 31 0,-6-2 18 16,6 2 15-16,2 3 2 0,-8 0-1 0,6 1 8 0,0 2 11 0,1 0 17 15,-1 1 12-15,1 0-6 0,-7 3-8 0,7 1-15 0,-1-5-13 0,0 5-11 0,0-1-10 16,8 0-7-16,-8 4-8 0,1-4-13 0,6 1-12 0,-6 3-19 0,5-4-19 16,-5 1-19-16,6 3-21 0,0-4-8 0,-6 4-9 0,6 0 0 0,-1-4 1 15,2 4 2-15,-2 0 6 0,-5 0 11 0,6 0 11 0,0 0 15 0,-6 4 15 16,6-4 15-16,-7 4-39 0,0-1-75 0,8 4 0 0,-8 1 0 0,1-1 0 0,-7 4 0 15,6 0 0-15,-6 0 0 0,0 4 0 0,0-1 0 0,0 6 0 0,-6-2 0 0,6-1 0 16,-7 5 0-16,1-3 0 0,-8 3 0 0,8-1 0 0,-6 1 0 0,5 1 0 16,-6-1 0-16,0-5 0 0,-1 2 0 0,-5-1 0 0,6 1 0 0,0-5 0 15,0 1 0-15,0-5 0 0,0 2 0 0,0-1 0 0,0-3 0 0,0-1 0 16,0-3 0-16,-1-1 0 0,2-3-482 0,-1 0-391 0,6 0 1 0,1-3 28 0,-1-1 35 16,-5 0 37-16,4 1 52 0,2-5 55 0,0 5 76 0,0-5 79 0,-2 1 91 15,2 0 91-15,0-1 102 0,6 0 144 0</inkml:trace>
  <inkml:trace contextRef="#ctx0" brushRef="#br0" timeOffset="20297.65">14889 7059 0 0,'7'-3'93'16,"-1"-1"149"-16,-6 0 61 0,6-3 48 0,-6 2 43 0,0 3 47 0,0-2 43 15,0 0 45-15,0 0 44 0,0 0 33 0,0 1 33 0,0-1 24 0,0 1 25 0,-6 3-212 16,6-4-257-16,-6 1-41 0,6 3-11 0,-7-4-13 0,0 4-15 0,1 0-17 0,-7 0-20 16,7 0-17-16,-2 0-19 0,-4 4-2 0,6-4 0 0,-8 3 7 0,8-3 5 15,-7 7 7-15,6-3 9 0,-6-1-65 0,1 5-27 0,4 0 0 0,-4-1 0 16,5 0 0-16,-6 1 0 0,6 3 0 0,-5 0 0 0,5 0 0 0,-6 0 0 16,7 3 0-16,-1 1 0 0,0-4 0 0,1 3 0 0,-1 6 0 0,1-6 0 0,0 0 0 15,6 1 0-15,-8 3 0 0,2-3 0 0,6-1 0 0,0 1 0 0,0-1 0 16,0 1 0-16,0 1 0 0,0-2 0 0,0-3 0 0,6-1 0 0,-6 5 0 0,8-4 0 15,-2-3 0-15,0 3 0 0,1-4 0 0,-1-4 0 0,1 5 0 0,6-5 0 16,0 1 0-16,0 0 0 0,0-4 0 0,0 0 0 0,0 0-435 0,1-4-149 16,4 0-124-16,2 4-116 0,-7-3 20 0,7-5 39 0,0 5 54 0,-1-4 58 0,7-1 58 15,-6-3 56-15,-1 4 72 0,7 0 70 0,-6-5 80 0,-1 5 80 0,7-4 96 16,-6 0 127-16</inkml:trace>
  <inkml:trace contextRef="#ctx0" brushRef="#br0" timeOffset="20881.22">16230 6895 0 0,'0'3'118'0,"-6"-6"170"0,0 3 84 0,-2-5 58 0,-4 5 49 15,6-4 41-15,-8 2 40 0,1-6 35 0,1 4 34 0,-8 0 33 0,7-3 34 16,0 4 30-16,-7-4 30 0,1-1-235 0,-1 4-288 0,1-2-71 0,5 1-38 0,-5 2-17 16,6-1-10-16,0 4-12 0,-7 0-54 0,8 0-31 0,-2 0 0 0,2 4 0 15,-2-1 0-15,1 5 0 0,7-1 0 0,-8 4 0 0,2 3 0 0,6 2 0 0,-2-2 0 16,2 4 0-16,-7 1 0 0,13 3 0 0,-6 4 0 0,-1-5 0 0,0 5 0 16,7 0 0-16,0 3 0 0,0-4 0 0,0 1 0 0,0 3 0 0,0-3 0 15,7-4 0-15,0 4 0 0,-1-4 0 0,1 0 0 0,-1-1 0 0,0-1 0 16,8-3 0-16,-8-2 0 0,8 0 0 0,-2-4 0 0,-5 0 0 0,6-4 0 0,6 0 0 15,-13-3 0-15,14-1 0 0,-7-3 0 0,1-3 0 0,5-1 0 0,-6-3 0 0,0-4 0 16,7 0 0-16,-8-8 0 0,8 5 0 0,-7-7 0 0,7-2 0 0,-7-3 0 16,0-3 0-16,7 0 0 0,-8-4-71 0,1-4-21 0,1 0 8 0,4 1 9 15,-4-4 10-15,-1-5 6 0,-6 5 10 0,6-3 8 0,-1-2 8 0,-5 5 10 0,6-4 12 16,-7 5 15-16,1-3 18 0,0 2 18 0,-1 7 22 0,1-4 24 0,-1 5 24 16,-6 2 20-16,7 1 19 0,-7 4-149 0,6 2 0 0,-6 5 0 0,0 0 0 15,0 3 0-15,0 0 0 0,0 5 0 0,0 2 0 0,0 1 0 0,-6 0 0 0,6 3 0 16,0 0 0-16,0 1 0 0,0 3 0 0,0 0 0 0,0 0 0 0,-7 0 0 15,7 3 0-15,0 1 0 0,-6 0 0 0,6 3 0 0,0 0 0 0,0 4 0 16,-7 4 0-16,7-1 0 0,0 1 0 0,-6 3 0 0,6 5 0 0,0 2 0 0,0 1 0 16,0 3 0-16,0 4 0 0,0 1 0 0,0 1 0 0,0 2 0 0,6 3 0 15,-6 5 0-15,0-5 0 0,7 4 0 0,-7-1 0 0,6 2 0 0,-6-1 0 0,7-1 0 16,-1-2 0-16,-6 3 0 0,7-4 0 0,-1-3 0 0,0-1 0 0,2-3 0 16,-8 0 0-16,6-4 0 0,0 1 0 0,-6-8 0 0,7 4 0 0,-1-8 0 15,1 0 0-15,-7-3 0 0,6-1 0 0,1-2 0 0,-7-1 0 0,6-4 0 0,-6 0-437 16,6-3-205-16,-6 3-99 0,8-4-85 0,-8 2 21 0,6-5 36 0,-6 0 56 15,0 0 56-15,0 0 62 0,0-5 62 0,6 2 75 0,-6-4 75 0,0-1 81 0,0 1 82 16</inkml:trace>
  <inkml:trace contextRef="#ctx0" brushRef="#br0" timeOffset="28164.24">15957 7763 0 0,'-7'3'241'0,"1"5"185"0,0-5 100 0,-2 1 75 15,2 0 61-15,0-1 49 0,6 1 42 0,-6 0 37 0,-1-1 33 0,7 1 31 16,-7-4 28-16,7 4 25 0,-6-1-892 0,6-3-15 0,0 0 0 0,0 0 0 0,0 0 0 15,0 4 0-15,6-4 0 0,1 0 0 0,0 0 0 0,-1 0 0 0,6 0 0 16,2 0 0-16,-1 0 0 0,0 0 0 0,6 4 0 0,1-4 0 0,0 0 0 16,-1 0 0-16,7 0 0 0,0 0 0 0,1 0 0 0,-1 0 0 0,-1 0 0 15,7 0 0-15,2-4 0 0,-9 4 0 0,8-4 0 0,0 1 0 0,0-1 0 0,-8-3 0 16,7 3 0-16,2-3 0 0,-9-1 0 0,8 1 0 0,-7-4 0 0,6 4 0 0,-5-5 0 16,-1 5 0-16,-6-4 0 0,6 0 0 0,-1 4 0 0,-5-4 0 0,0 4 0 15,-1-4 0-15,-6 3 0 0,0 1 0 0,1 0 0 0,-2 3 0 0,1-4 0 16,-6 5 0-16,-1 3 0 0,1-3 0 0,-1 3 0 0,-6-4 0 0,6 4 0 15,-6 0 0-15,0 0 0 0,0 0 0 0,0 0 0 0,0 0 0 0,0 0 0 0,0 0 0 16,-6 0-228-16,6 0-444 0,-6 0-180 0,-1 0 6 0,1 0 32 0,-1 0 40 0,0 0 45 16,1 0 54-16,0 0 56 0,0 0 69 0,-2 0 72 0,-4 0 93 0,5 0 92 15,-6 0 88-15,6 4 134 0</inkml:trace>
  <inkml:trace contextRef="#ctx0" brushRef="#br0" timeOffset="28531.01">16322 8085 0 0,'0'-4'185'15,"0"-3"177"-15,0 0 79 0,0 3 68 0,6-3 62 0,-6 3 57 0,0-3 56 0,0 4 44 16,0-1 42-16,0 4 35 0,0-5 36 0,0 5 31 0,0 0-77 0,0 0-795 0,0 0 0 16,0 5 0-16,0-1 0 0,7 3 0 0,-7 0 0 0,0 0 0 0,0 4 0 15,0 4 0-15,0-4 0 0,0 7 0 0,6 0 0 0,-6 4 0 0,0 0 0 16,0 4 0-16,7 0 0 0,-7 3 0 0,0 4 0 0,6-1 0 0,0 1 0 16,-6 4 0-16,8 0 0 0,-8 0 0 0,6 3 0 0,0 0 0 0,-6-3 0 0,7 3 0 15,-1-3 0-15,1-1 0 0,-7 1 0 0,6 0 0 0,-6-4 0 0,7 0 0 0,-7-4 0 16,6-4 0-16,-6 1 0 0,6-1 0 0,-6-2 0 0,0-4 0 0,0-5 0 15,8 0 0-15,-8-3 0 0,0 1 0 0,0-5 0 0,0 0 0 0,0-3 0 16,0 0 0-16,0-1 0 0,-8-6-563 0,8 3-149 0,0-4-66 0,-6-3-54 16,6 0 29-16,-6-5 40 0,-1-3 56 0,7-3 60 0,-6 0 63 0,-7 0 64 0,6-8 85 15,1 1 83-15,-8-2 86 0,8-2 88 0</inkml:trace>
  <inkml:trace contextRef="#ctx0" brushRef="#br0" timeOffset="28681.72">16283 8287 0 0,'6'-18'181'0,"-6"-1"179"0,6 8 89 0,-6-4 79 16,0 4 73-16,0 4 59 0,7-4 53 0,-7 4 41 0,0 3 37 0,-7 0 30 15,7 0 28-15,0 4 25 0,-6 0-264 0,6 0-610 0,-6 4 0 0,6 4 0 0,-7-1 0 16,0 0 0-16,1 0 0 0,0 5 0 0,-1-1 0 0,1 3 0 0,-8-3 0 16,8 4 0-16,-8 3 0 0,8-4-253 0,0 2-342 0,0 2-118 0,-8 0-112 15,8-3 14-15,-1-1 32 0,1 1 48 0,0 0 51 0,-2-4 62 0,2-4 62 16,0 0 66-16,0 0 69 0,-1-3 88 0,7-4 91 0,-7 0 106 0,7-4 128 0</inkml:trace>
  <inkml:trace contextRef="#ctx0" brushRef="#br0" timeOffset="28834.14">16276 8136 0 0,'19'-14'185'15,"-5"-1"194"-15,5 0 110 0,-6 8 85 0,0-4 78 0,1 0 53 0,-2 7 46 0,1-3 42 16,-6 4 35-16,6-1 33 0,-7 4 31 0,8 0 27 0,-8 0-756 0,0 4-163 16,1-1 0-16,6 1 0 0,-7-1 0 0,7 5 0 0,-6-5 0 0,6 4 0 0,-7 1 0 15,8-1 0-15,-2 1 0 0,-5-1 0 0,6-3 0 0,0 3 0 0,-7 0 0 16,8 0 0-16,-1 1 0 0,0-5 0 0,0 1-18 0,-1 0-739 0,-4 3-119 16,4-7 7-16,2 4 29 0,-2-1 38 0,1-3 38 0,1 0 55 0,-2-3 58 15,2 3 78-15,-2-4 83 0,-5 0 103 0,6 1 105 0,-6-5 124 0,5 5 143 0</inkml:trace>
  <inkml:trace contextRef="#ctx0" brushRef="#br0" timeOffset="31147.88">20692 4960 0 0,'0'4'180'0,"0"-1"171"0,6 1 73 0,-6-4 58 0,0 4 51 0,0-4 45 0,0 0 42 15,0 0 37-15,0 0 33 0,0 0 31 0,-6 0 29 0,6-4 27 0,-7 4 28 16,7-4-293-16,-6 1-401 0,6-1-111 0,-7 0 0 0,7-3 0 0,-6 3 0 0,-1-3 0 15,7 0 0-15,-6 0 0 0,0-1 0 0,6 1 0 0,-8-4 0 0,2 4 0 16,0-2 0-16,-1 3 0 0,7-2 0 0,-7 1 0 0,1 3 0 0,0-3 0 0,-1 4 0 16,1-1 0-16,-1 0 0 0,0 4 0 0,-5 0 0 0,5 0 0 0,0 4 0 15,1 3 0-15,-7-3 0 0,7 6 0 0,-1 2 0 0,-6-2 0 0,7 6 0 16,-2-2 0-16,2 4 0 0,-6 4 0 0,5-3 0 0,0 3 0 0,1 4 0 0,-1-5 0 16,7 5 0-16,-6-4 0 0,6 3 0 0,0 1 0 0,0-5 0 0,0 2 0 0,0-1 0 15,0 0 0-15,6-4 0 0,-6 1 0 0,7-1 0 0,-1-7 0 0,1 3 0 16,0-2 0-16,-1-1 0 0,0-4 0 0,0 0 0 0,8-3 0 0,-8-1 0 15,8-3 0-15,-8 0 0 0,7-3 0 0,-7-1 0 0,8-3 0 0,-2-4 0 16,-5 1 0-16,6-6 0 0,0 2 0 0,0-5 0 0,0 1 0 0,1-4 0 0,-2-4 0 16,1 1 0-16,-6-1 0 0,6-3 0 0,-1-4 0 0,2 0 0 0,-8 0 0 15,7-4 0-15,0 1 0 0,-6-4 0 0,6 3 0 0,-6-4 0 0,-1 1 0 0,7-3 0 16,-6 2 0-16,-1 1 0 0,0-1 0 0,1 1 0 0,-1 3 0 0,1-3 0 16,0 4 0-16,-1 2 0 0,0 1 0 0,2 4 0 0,-8 0 0 0,6 3 0 15,-6 5 0-15,0 2 0 0,6-3 0 0,-6 7 0 0,0 1 0 0,0 3 0 0,0 0 0 16,0 3 0-16,0 5 0 0,0-4 0 0,0 3 0 0,0 0 0 0,0 4 0 0,0 0 0 15,0 0 0-15,0 0 0 0,0 4 0 0,0 3 0 0,0 0 0 0,0 1 0 16,0 3 0-16,0 0 0 0,0 3 0 0,0 5 0 0,-6-1 0 0,6 4 0 16,0 0 0-16,0 7 0 0,0 1 0 0,0-1 0 0,0 8 0 0,0-1 0 15,0 1 0-15,0 3 0 0,-6 1 0 0,6 2 0 0,0-2 0 0,0 6 0 0,0-3 0 16,0 1 0-16,0 2 0 0,0-3 0 0,0 0 0 0,0-4 0 0,6 4 0 0,-6-4 0 16,0-3 0-16,0-1 0 0,6 1 0 0,-6-4 0 0,0-4 0 0,6 1 0 15,-6-4 0-15,7-1 0 0,-7-3 0 0,7-4 0 0,-7 1 0 0,6-1 0 16,-6-4 0-16,7-3 0 0,-7 5 0 0,6-9 0 0,-6 4 0 0,0-4 0 15,6 0 0-15,-6-3-220 0,0 3-483 0,8-7-160 0,-8 3 7 0,0-3 31 0,6 0 42 16,-6 0 45-16,0 0 63 0,0 0 62 0,0 0 69 0,0-3 71 0,0 0 96 0,0-1 95 16,0 0 94-16,0-3 137 0</inkml:trace>
  <inkml:trace contextRef="#ctx0" brushRef="#br0" timeOffset="32981.39">20079 6949 0 0,'7'-7'126'0,"-7"0"155"0,0 3 84 15,0-4 61-15,0 1 56 0,-7 0 43 0,7 0 41 0,0 0 30 0,0-2 27 0,-6 2 32 16,6 0 27-16,0 3 28 0,-6-3 24 0,6 4-224 0,-7-4-274 0,0-1-66 0,1 1-40 16,6-1-21-16,-6 1-16 0,-1-4-4 0,0 4-6 0,1-5-83 0,-1 6 0 15,1-6 0-15,0 5 0 0,6-3 0 0,-14 2 0 0,8-2 0 0,0 1 0 16,-1 6 0-16,0-5 0 0,1 5 0 0,-7-1 0 0,6 0 0 0,-6 1 0 16,7 3 0-16,-8 0 0 0,8 3 0 0,-7 1 0 0,0 0 0 0,0 3 0 0,1 4 0 15,-2 0 0-15,1 1 0 0,0 2 0 0,0 4 0 0,0 0 0 0,0 1 0 16,0 3 0-16,0-1 0 0,0 6 0 0,0-2 0 0,6 1 0 0,-5-1 0 0,4 5 0 15,-4-5 0-15,5 1 0 0,1 0 0 0,-1-1 0 0,1-3 0 0,6 4 0 16,0-3 0-16,0-6 0 0,0 1 0 0,0 1 0 0,0-5 0 0,6 1 0 16,1 0 0-16,-1-4 0 0,1-4 0 0,-1 0 0 0,0 0 0 0,2-3 0 0,4 0 0 15,1-1 0-15,-6-3 0 0,6-3 0 0,0-1 0 0,0 0 0 0,7-3 0 16,-8-4 0-16,1 0 0 0,7 0 0 0,-6-3 0 0,-2-5-41 0,8 1-47 0,-7 0 6 16,7 0 11-16,-8-5 12 0,1 2 11 0,7-5 11 0,-7 4 13 0,0-4 12 15,0 3 20-15,0 2 21 0,-7-1 22 0,7 0 23 0,-6 4 20 0,6 0 20 16,-13-1-22-16,6 5-92 0,1-2 0 0,0 6 0 0,-7 2 0 0,6-2 0 15,-6 3 0-15,0 3 0 0,6 0 0 0,-6 0 0 0,0 4 0 0,0 0 0 16,0 0 0-16,0 0 0 0,0 4 0 0,0 0 0 0,0 3 0 0,0-3 0 0,0 6 0 0,0-2 0 16,0 2 0-16,7 2 0 0,-7-1 0 0,0 3 0 0,0 5 0 0,7-4 0 15,-7 3 0-15,0 0 0 0,6 0 0 0,-6 5 0 0,7-5 0 0,-1 4 0 16,-6 0 0-16,6-4 0 0,2 1 0 0,-2 2 0 0,-6-1 0 0,6-6 0 0,0 4 0 16,1-4 0-16,0 1 0 0,-1 0 0 0,1-4 0 0,-1 0 0 0,0-4-481 15,2 0-385-15,-2 0-2 0,0 1 26 0,0-8 37 0,2 0 42 0,4 0 52 0,-5-4 56 16,-1-3 71-16,8 0 73 0,-8-4 82 0,6 0 86 0,-4-4 103 0,4-3 147 15</inkml:trace>
  <inkml:trace contextRef="#ctx0" brushRef="#br0" timeOffset="33465.07">20978 6374 0 0,'-6'0'225'0,"6"-3"182"0,0-1 84 0,-7 4 77 0,7 0 68 16,0-4 52-16,0 4 45 0,0-3 34 0,-6 3 30 0,6 0 23 0,0-4 20 0,0 4 28 16,0 0-517-16,6 0-351 0,-6 0 0 0,0 0 0 0,0 0 0 0,7 4 0 15,-7 3 0-15,0-3 0 0,0 6 0 0,6 1 0 0,-6 4 0 0,0 0 0 0,0 3 0 16,7 4 0-16,-7 4 0 0,0 3 0 0,0 0 0 0,7 8 0 0,-7 0 0 16,0 3 0-16,0 0 0 0,0 0 0 0,0 5 0 0,-7-2 0 0,7-3 0 15,0 5 0-15,0-5 0 0,-7 0 0 0,7-3 0 0,0-4 0 0,0 0 0 0,-6-4 0 16,6-3 0-16,0 0 0 0,0-4 0 0,0-8 0 0,0 4 0 0,0-7 0 15,0 0 0-15,0-3 0 0,0-1 0 0,0-3 0 0,0-1 0 0,0-3 0 0,0-3 0 16,6-1 0-16,-6-3 0 0,0-1 0 0,7-3 0 0,0 0 0 0,-1-3 0 16,-6-1 0-16,6-3 0 0,1-1 0 0,6 1 0 0,-7 0 0 0,1-4 0 15,6 0 0-15,-6 4 0 0,5-4 0 0,-5 3 0 0,6 1 0 0,0-1 0 0,-6 5 0 16,6-1 0-16,-1 1 0 0,2 3 0 0,-2 3 0 0,-5 1 0 0,6 0 0 16,0 3 0-16,1 1 0 0,-8-1 0 0,6 4 0 0,2 0 0 0,-8 0 0 0,7 4 0 15,-6-1 0-15,6 1 0 0,-7-1 0 0,8 4 0 0,-8 1 0 0,0-1 0 16,1 1 0-16,0-1 0 0,-1 0 0 0,-6 4 0 0,7-3 0 0,-7 2 0 15,6 2 0-15,-6-5 0 0,0 3 0 0,0 2 0 0,-6-1 0 0,6 0 0 0,-7 4 0 16,1-4 0-16,-1 3 0 0,0-3 0 0,-5 0 0 0,4 4 0 0,-4-1 0 16,-1-3 0-16,0 3 0 0,0 2 0 0,-1-5 0 0,8 0 0 0,-14 3 0 0,14-3 0 15,-7-3 0-15,0 3 0 0,0-4 0 0,1 0 0 0,4-3 0 0,-4 0 0 16,5-1 0-16,-6-3 0 0,6 0 0 0,1 0 0 0,0-3 0 0,-8-1-70 16,8 0-610-16,0-3-186 0,-1 0 5 0,0-1 28 0,7-3 40 0,-6 4 44 15,6-4 59-15,0 0 63 0,0 0 70 0,0 0 71 0,0-1 93 0,6 2 92 0,-6-1 91 16,7 0 135-16</inkml:trace>
  <inkml:trace contextRef="#ctx0" brushRef="#br0" timeOffset="33763.69">21955 6685 0 0,'7'0'203'0,"-1"0"192"0,1-3 105 0,-7 3 76 0,0 0 66 16,0 0 43-16,0 0 36 0,0 0 35 0,-7-4 30 0,1 4 34 0,6 0 32 15,-7-3 22-15,1 3-493 0,0 0-381 0,6 0 0 0,-8-4 0 0,2 4 0 0,0 4 0 16,-1-4 0-16,7 3 0 0,-6 4 0 0,-1 1 0 0,1-1 0 0,6 4 0 16,-7 0 0-16,1 0 0 0,0 8 0 0,-2-5 0 0,2 5 0 0,6 2 0 0,-6 1 0 15,-1 1 0-15,0 2 0 0,1 1 0 0,6-1 0 0,-7 1 0 0,1-4 0 16,6 4 0-16,0-1 0 0,-6-3 0 0,6 0 0 0,0 0 0 0,6-4 0 16,-6 1 0-16,0-1 0 0,6 0 0 0,1-3 0 0,-1-4 0 0,1 0 0 0,0 0 0 15,5 0 0-15,-4-4 0 0,4 1 0 0,1-5 0 0,0 1 0 0,0 0 0 16,1-4 0-16,5 0 0 0,0-4 0 0,-6 0 0 0,7 1 0 0,0-5 0 0,-8 1-238 15,8 0-549-15,-1-1-90 0,-5 1 15 0,5 0 31 0,-6-4 38 0,0 4 41 16,1-2 59-16,-2 3 66 0,1-2 79 0,-6 1 86 0,-1 0 106 0,1 3 106 16</inkml:trace>
  <inkml:trace contextRef="#ctx0" brushRef="#br0" timeOffset="34914.12">17311 5685 0 0,'0'0'177'15,"-6"4"173"-15,6 4 79 0,0-5 63 0,0 1 53 0,0-1 45 0,-6 1 41 0,6 3 32 16,0-3 30-16,0 0 24 0,-7-1 23 0,7 0 32 0,0 1 31 0,0 1-285 16,-7-5-447-16,7 3-71 0,7-3 0 0,-7 0 0 0,0 0 0 0,0 0 0 0,7 0 0 15,-1 0 0-15,0 0 0 0,1 0 0 0,0-3 0 0,-1 3 0 0,1-5 0 16,6 5 0-16,-7-4 0 0,7 1 0 0,1 0 0 0,-2-1 0 0,1 0 0 15,0 1 0-15,0-1 0 0,1 0 0 0,-2-3 0 0,2 4 0 0,-2-1 0 16,1-4 0-16,1 5 0 0,-2-1 0 0,-5 0 0 0,6 1 0 0,-6 3 0 0,5-4 0 16,-5 0 0-16,0 4 0 0,-1 0 0 0,-6 0 0 0,6 0 0 0,-6 4 0 15,8 0 0-15,-8-4 0 0,0 7 0 0,0-3 0 0,0 3 0 0,-8 1 0 0,8 2 0 16,0 1 0-16,-6 0 0 0,0 4 0 0,-1 0 0 0,0-1 0 0,1 5 0 16,0-1 0-16,-1 0 0 0,-6 4 0 0,6 0 0 0,-5 0 0 0,-2 0 0 0,1 4 0 15,1-4 0-15,-2 3 0 0,8-3 0 0,-8 1 0 0,2-2 0 0,-1 1 0 16,0 0 0-16,6-3 0 0,-5-1 0 0,-2 0 0 0,8-4 0 0,-1 2 0 15,-6-2 0-15,13-3 0 0,-13-3 0 0,13 3 0 0,-6-4 0 0,-1-3 0 0,7-1-193 16,-7 1-268-16,7-4-21 0,0 0-77 0,-6 0-76 0,6 0-63 0,6-7-50 16,-6 3 39-16,0-8 53 0,7 6 54 0,0-6 50 0,-7 2 79 0,6-5 76 0,1 3 70 15,-1-2 63-15,1 0 50 0,-1-1 53 0</inkml:trace>
  <inkml:trace contextRef="#ctx0" brushRef="#br0" timeOffset="35081.26">17455 5953 0 0,'13'-11'92'0,"-6"4"160"0,-1-5 79 0,-6 5 75 0,6 4 73 15,1-5 57-15,-1 5 53 0,-6 3 52 0,0-4 56 0,0 4 46 0,7 4 47 16,-7-1 39-16,0 5 36 0,0-1-210 0,0 0-369 0,0 4-286 0,-7 0 0 15,7 4 0-15,0-4 0 0,0 7 0 0,0 0 0 0,-6 1 0 0,6-1 0 0,0 4 0 16,-7 0 0-16,7 4 0 0,0-4 0 0,-6 4 0 0,6-4 0 0,0 3 0 16,-6 1 0-16,6-4 0 0,0 3 0 0,0-3 0 0,-7 0 0 0,7 0 0 0,0-3 0 15,0-1 0-15,0 0-233 0,0-3-212 0,0-1-30 0,0-3-32 0,7 1-31 16,-7-1-93-16,0-4-97 0,0-3 29 0,0-4 45 0,0 0 47 0,0 0 47 16,0-4 73-16,0-3 73 0,0-1 64 0,0-4 60 0,0 2 52 0,0-5 51 15,-7 1 60-15,7-1 106 0</inkml:trace>
  <inkml:trace contextRef="#ctx0" brushRef="#br0" timeOffset="35230.42">17449 6231 0 0,'0'-14'95'0,"0"2"154"0,0 2 69 15,0-1 70-15,0-1 72 0,0 6 55 0,6-2 51 0,-6 4 48 0,0 0 47 16,6 1 46-16,-6-1 50 0,7 1 40 0,-7 3 38 0,7-4-210 0,-7 4-260 16,6 0-126-16,0 0-239 0,1 0 0 0,-1 0 0 0,1 0 0 0,0 0 0 15,5 0 0-15,-5 0 0 0,0 0 0 0,6 0 0 0,-1 0 0 0,-5 0 0 0,6 0 0 16,-7 0 0-16,8-3 0 0,-1 3 0 0,0 0 0 0,-7 0 0 0,7-4 0 0,-7 4 0 16,8-4-187-16,-8 4-326 0,8 0-157 0,-8-4-162 0,7 4 10 0,-7-3 32 15,8 3 52-15,-8-4 51 0,0 4 62 0,1-4 62 0,0 4 67 0,-1-3 67 16,-6 3 85-16,6-4 80 0,-6 4 85 0,0-4 127 0</inkml:trace>
  <inkml:trace contextRef="#ctx0" brushRef="#br0" timeOffset="35531.82">17846 5652 0 0,'0'-7'156'0,"6"0"163"0,-6 3 65 0,7 1 56 0,-1-1 52 0,-6 0 42 0,0 4 41 15,6 0 31-15,-6 0 30 0,0 0 24 0,0 0 23 0,0 4 20 0,8 0 18 16,-8-1-276-16,6 1-330 0,-6 3-47 0,0 4-6 0,0-4-24 0,-6 4-24 15,6 0-23-15,0 4-25 0,0 0-10 0,-8-1-7 0,8 4-4 0,0 1-1 16,-6-1 8-16,6 4 13 0,0-3-6 0,-6 2-2 0,6-2 5 0,0 4 12 0,0-2 13 16,-7-3 15-16,7 4 19 0,0-4 21 0,0 1 12 0,0-5 13 0,0 1 16 15,0 0 13-15,0-4 8 0,7 0 6 0,-7 0 18 0,0-4 25 0,6 0 8 16,-6 1-149-16,0-1-12 0,6-3 0 0,2-1 0 0,-8 1 0 0,6 0 0 0,0-1 0 16,0-3 0-16,1 4 0 0,0 0 0 0,-1-4 0 0,1 3 0 0,-1-3 0 15,8 0 0-15,-8 0 0 0,0 4 0 0,8-4 0 0,-2-4 0 0,-5 4 0 16,6 0 0-16,0 0 0 0,-7-3 0 0,8 3 0 0,-2-4 0 0,2 4 0 0,-8 0 0 15,7-4 0-15,1 4 0 0,-2-3 0 0,-6 3 0 0,8-4 0 0,-8 4 0 0,1 0-296 16,-1-4-283-16,8 4-107 0,-8 0-68 0,0 0-54 0,-6 4 31 0,6-4 46 16,2-4 59-16,-8 4 63 0,0 0 56 0,0 0 59 0,0-3 81 0,0-1 81 15,0 0 79-15,-8-3 77 0</inkml:trace>
  <inkml:trace contextRef="#ctx0" brushRef="#br0" timeOffset="35746.75">18100 5766 0 0,'0'-3'204'0,"0"-1"181"0,0 4 85 15,0 0 74-15,0 0 68 0,0 0 57 0,0 0 55 0,6 4 41 0,-6-4 42 0,0 3 31 16,-6-3 30-16,6 4 29 0,6-1-489 0,-6 5-408 0,0-5 0 0,0 5 0 16,0-1 0-16,-6 4 0 0,6-4 0 0,0 4 0 0,0 0 0 0,-6 4 0 0,6-1 0 15,0 6 0-15,-8-6 0 0,8 7 0 0,-6-2 0 0,6 3 0 0,-6 0 0 16,-1 0 0-16,1 4 0 0,-1-5 0 0,0 5 0 0,1-4 0 0,0 0 0 16,-8 3 0-16,8-3 0 0,-7 1 0 0,6-5 0 0,-6 0 0 0,1 1-317 15,-2-4-167-15,2-1-92 0,-2 0-106 0,1-3-103 0,0 1 27 0,0-5 42 0,1-3 49 16,-8-1 50-16,7 1 49 0,-1-4 48 0,-4 0 73 0,4-4 71 0,-6-3 73 15,7 0 73-15,-6-5 95 0,6 1 125 0</inkml:trace>
  <inkml:trace contextRef="#ctx0" brushRef="#br0" timeOffset="35880.44">17650 6096 0 0,'6'-15'185'0,"-6"4"163"0,8 0 85 15,-8 4 80-15,6-4 74 0,0 4 60 0,-6-1 58 0,7 2 41 0,0 1 38 0,-7-2 36 16,6 3 36-16,0 0 27 0,1 4-199 0,-7 0-684 0,6 0 0 0,1-3 0 0,0 3 0 16,-1-4 0-16,0 0 0 0,1 1 0 0,6 0 0 0,-7-2 0 0,7 2 0 15,1-5 0-15,-8 5 0 0,14-5 0 0,-8 1 0 0,2-4 0 0,5 0 0 16,1 0-31-16,-8-3-673 0,15 3-82 0,-7-4-67 0,-2-4 19 0,9 5 33 15,-7-4 47-15,6-1 53 0,-7 1 66 0,7 0 69 0,-6 0 71 0,-1-2 71 0,7 6 105 16,-6-4 104-16</inkml:trace>
  <inkml:trace contextRef="#ctx0" brushRef="#br0" timeOffset="36213.62">18386 5579 0 0,'0'3'257'0,"0"5"169"0,0-4 98 0,0 2 72 0,-6 3 56 15,6-2 48-15,-7 0 42 0,0 4 34 0,7-3 33 0,-6 2 30 0,0 1 27 0,-1 0 6 16,7 0-740-16,-6 4-132 0,-1-4 0 0,0 4 0 0,7-5 0 0,0 1 0 15,0 1 0-15,-6-1 0 0,6 0 0 0,0 0 0 0,0 0 0 0,6 0 0 0,-6-4 0 16,0 4 0-16,0-4 0 0,0 0 0 0,7 1 0 0,-7-5 0 0,0 1 0 16,7 0 0-16,-7-1 0 0,6 1 0 0,-6-4 0 0,0 0 0 0,7 0 0 15,-7-4-10-15,6 4-5 0,-6-3 5 0,6-1 9 0,1 0 2 0,0-3 3 16,-1 3-2-16,0-3-2 0,2 0-4 0,-2 0-4 0,0-4-2 0,7 3-3 0,-6-3-2 16,6 4-2-16,-1-4-1 0,-4 0-2 0,4 4-2 0,2-5 0 0,-2 6 1 15,1-6 3-15,1 5 0 0,-2 0 0 0,2-1 14 0,-8 1 11 0,7 4 22 0,0-5 20 16,0 4 24-16,-7 4 24 0,8-3-95 0,-8 3-2 0,7 0 0 0,-6 0 0 15,-1 3 0-15,1 1 0 0,-1 0 0 0,0 3 0 0,2 0 0 0,-8 1 0 0,0-1 0 16,6 3 0-16,-6 2 0 0,-6-1 0 0,6 4 0 0,0-1 0 0,-8 1 0 16,2 3 0-16,0-3 0 0,-1 3 0 0,1 0 0 0,-7 2 0 0,6-3 0 0,-5 1 0 15,-2-3 0-15,1 3 0 0,6-3 0 0,-5 0 0 0,-1-4 0 0,-1 0 0 16,2-4 0-16,-2 0-220 0,8-3-589 0,-7-4-70 0,0 0 17 0,0-4 30 16,7-3 39-16,-8 0 39 0,1-8 56 0,7 0 57 0,-7 1 87 0,6-8 86 15,-5 0 112-15,4 0 114 0</inkml:trace>
  <inkml:trace contextRef="#ctx0" brushRef="#br0" timeOffset="40846.28">16406 3466 0 0,'7'0'171'0,"-1"-4"172"16,0 4 78-16,2 0 58 0,-8 0 47 0,6-4 49 0,-6 4 44 0,0 0 43 16,0 0 40-16,0 0 35 0,0 0 31 0,0 0 25 0,0 0 27 0,0 0-294 15,0-3-477-15,0 3-49 0,-6 0 0 0,6 0 0 0,0 0 0 0,-8 3 0 0,2-3 0 16,6 4 0-16,-6-4 0 0,-1 4 0 0,1 3 0 0,-1-4 0 0,-6 1 0 16,7 3 0-16,-8 4 0 0,8-3 0 0,-7 3 0 0,0 0 0 0,7 0 0 15,-14 3 0-15,7-3 0 0,0 0 0 0,0 4 0 0,0 0 0 0,0-1 0 0,0 1 0 16,-1 0 0-16,-4-1 0 0,4 1 0 0,1-1 0 0,1-3 0 0,-2 4 0 15,2-4 0-15,-2 0 0 0,8 0 0 0,-7-3 0 0,-1 2 0 0,8-2 0 0,-7-1 0 16,6 0 0-16,1 1 0 0,0-1 0 0,-7-3 0 0,6-1 0 0,7 5 0 16,-7-5 0-16,1 1 0 0,6-4 0 0,-6 4 0 0,6-1 0 0,-7-3 0 15,7 4 0-15,0-4 0 0,0 0 0 0,0 0 0 0,0 0 0 0,0 0 0 0,0 0 0 0,0 0 0 16,0 4 0-16,0-4 0 0,0 0 0 0,7 3 0 0,-7-3 0 16,0 0 0-16,6 4 0 0,0-4 0 0,1 4 0 0,-7-4 0 0,7 3 0 0,6 1 0 15,-7-1 0-15,0 1 0 0,8 0 0 0,-8-1 0 0,7 2 0 0,0-1 0 16,-6 3 0-16,6-4 0 0,0 1 0 0,-1 3 0 0,2-3 0 0,-1-1 0 0,0 4 0 15,6-3 0-15,-5 4 0 0,-2-5 0 0,2 1 0 0,-1 0 0 0,-1 3 0 16,2-3 0-16,-2-1 0 0,2 1 0 0,-1 0 0 0,0-1 0 0,0 1 0 0,-1-1 0 16,2 2 0-16,-8-2 0 0,7-3 0 0,-6 3 0 0,-1 1 0 0,7-4 0 15,-7 4 0-15,2-4 0 0,-2 3 0 0,0-3 0 0,-6 0 0 0,7 4 0 16,0-4 0-16,-7 0 0 0,6 0 0 0,-6 0 0 0,0 0 0 0,0 0 0 0,0 0-72 16,0 0-374-16,0 0-118 0,0 0-121 0,0 0-53 0,0 0-38 0,-6 4 41 15,-1-4 52-15,7 3 47 0,-7-3 50 0,1 4 48 0,0-1 50 0,-2 1 72 16,2-4 74-16,0 8 80 0,-7-4 84 0</inkml:trace>
  <inkml:trace contextRef="#ctx0" brushRef="#br0" timeOffset="41118.71">16009 4129 0 0,'0'7'206'0,"-6"-4"177"0,6 4 82 0,0-3 66 0,-7 4 61 0,7-4 58 15,0-2 58-15,0 2 46 0,0 1 41 0,0-2 38 0,0-3 35 0,7 4 30 16,-7-4-390-16,0 4-508 0,0-4 0 0,6 3 0 0,-6-3 0 0,6 4 0 0,1-4 0 15,0 0 0-15,-1 0 0 0,1 4 0 0,-1-4 0 0,7 0 0 0,-6 3 0 16,5-3 0-16,2 0 0 0,-1 4 0 0,0-4 0 0,0 3 0 0,-1-3 0 16,2 4 0-16,5 0 0 0,-5-4 0 0,-2 3 0 0,8-3 0 0,-7 4 0 0,7 0 0 15,-8-4 0-15,2 3 0 0,5 1 0 0,-6 0 0 0,0-4 0 0,0 3 0 16,0-3 0-16,1 4 0 0,-2 0 0 0,-5-4 0 0,6 3 0 0,-7-3 0 0,7 4 0 16,-7-4 0-16,2 4 0 0,-2-4 0 0,0 4 0 0,-6-4 0 0,7 0 0 15,-7 0 0-15,7 3 0 0,-7-3 0 0,0 0 0 0,0 0-426 0,0 0-449 16,0 0 0-16,0 0 28 0,0-3 38 0,0-1 41 0,-7 0 52 0,7 0 54 0,-7-3 71 15,7 3 73-15,-6-3 84 0,6 0 86 0,-6-4 111 0,6 0 152 16</inkml:trace>
  <inkml:trace contextRef="#ctx0" brushRef="#br0" timeOffset="46897.43">17149 3734 14 0,'0'-9'177'0,"0"6"84"0,6-1 51 0,-6-3 45 0,0 3 38 16,0-3 42-16,0 3 45 0,0-3 20 0,0-1 18 0,-6 1 25 0,6-4 27 15,0 4 27-15,-6 0 25 0,6 3-180 0,0-3-218 0,-7-1-38 0,7-3-7 16,-7 4-6-16,7 0-8 0,-6-2-11 0,6 3-16 0,-7-2-8 0,1 1-6 16,6 0-4-16,-7 3-4 0,0-3-10 0,7 3-12 0,-6 1-81 0,0-1-15 0,0 4 0 15,6-3 0-15,-8 3 0 0,2 0 0 0,0 0 0 0,-1 3 0 0,1-3 0 16,-1 4 0-16,0-1 0 0,1 5 0 0,-8-1 0 0,8 0 0 0,0 5 0 0,0-3 0 16,-8 3 0-16,8 3 0 0,-7 0 0 0,7-1 0 0,-2 4 0 0,-4 1 0 15,6-1 0-15,-1 0 0 0,0 5 0 0,1-5 0 0,-1 0 0 0,1 4 0 16,0-4 0-16,6 4 0 0,-8-7 0 0,8 4 0 0,-6-1 0 0,6-4 0 0,0 1 0 15,6-4 0-15,-6 0 0 0,0 0 0 0,8-4 0 0,-8 0 0 0,6-2 0 16,0-2 0-16,1 0 0 0,-1-3 0 0,1 0 0 0,6 0 0 0,-7-6 0 0,0 1 0 16,8-2 0-16,-1-4 0 0,-7 0 0 0,8-3 0 0,-2-1 0 0,2-3 0 15,-2 0 0-15,2-5 0 0,5 1 0 0,-5-3-61 0,-2-1-27 0,1-3-6 16,0-1-4-16,0 1 0 0,1 0 2 0,-2-4 4 0,2 0 7 0,-2 0 10 0,1 0 9 16,-6 0 11-16,6-3 10 0,-7 2 7 0,0 5 15 0,2-4 13 0,-2 4 15 15,0-4 18-15,-6 7 17 0,7-3 20 0,-7 3 18 0,7 0 18 0,-7 5 14 0,0 3 15 16,0-5 9-16,0 9 12 0,0-1 6 0,0 0-97 0,0 4-55 0,0 0 0 15,-7 4 0-15,7 0 0 0,0-1 0 0,0 5 0 0,-7-1 0 0,7 4 0 16,0 0 0-16,0 0 0 0,0 0 0 0,-6 4 0 0,6-1 0 0,0 5 0 16,-6 3 0-16,6 0 0 0,0 0 0 0,0 3 0 0,-8 1 0 0,8 3 0 0,0 5 0 15,0-1 0-15,-6 3 0 0,6 4 0 0,0 0 0 0,-6 0 0 0,6 5 0 16,0 2 0-16,0-3 0 0,0 0 0 0,0 4 0 0,0-4 0 0,0 4 0 0,0-5 0 16,6-2 0-16,-6 3 0 0,0-4 0 0,6-3 0 0,-6-1 0 0,8-2 0 15,-8-1 0-15,0-1 0 0,6-2 0 0,-6-5 0 0,6 1 0 0,-6 0 0 16,7-4 0-16,-7-1 0 0,7-2 0 0,-7 4 0 0,6-5 0 0,-6-4-93 15,0 4-427-15,7-3-107 0,-7 0-100 0,0 3-86 0,6-4 26 0,-6-3 44 0,0 4 55 16,0-4 56-16,0 0 53 0,0 0 55 0,0 0 73 0,0 0 73 0,0 0 79 0,0 4 82 16,0-4 105-16,-6 0 111 0</inkml:trace>
  <inkml:trace contextRef="#ctx0" brushRef="#br0" timeOffset="47196.95">16881 4136 0 0,'-6'3'206'0,"0"1"178"0,6-4 84 0,-6 3 59 0,6 1 51 16,-8-4 38-16,8 0 33 0,0 0 36 0,0 0 36 0,0 0 41 0,0 0 44 15,0 0 41-15,0 0 40 0,0 0-832 0,0 4-55 0,8-4 0 0,-2 0 0 16,0 0 0-16,0 0 0 0,8 0 0 0,-1-4 0 0,0 4 0 0,0 0 0 0,7 0 0 16,-8-4 0-16,8 4 0 0,5-3 0 0,-5 3 0 0,7-4 0 0,-1 1 0 15,0-1 0-15,0 1 0 0,7-1 0 0,-8 0 0 0,7-3 0 0,-5 4 0 0,5-5 0 16,-6 0 0-16,7 1 0 0,-1 0 0 0,-5 0 0 0,5-1 0 0,-6 1 0 15,0 0 0-15,1-1 0 0,-1 1 0 0,-1 0 0 0,-5-1 0 0,0 0 0 16,-1 1 0-16,1 4 0 0,-8-1 0 0,2 0 0 0,-1 1 0 0,0-1 0 0,-7 0 0 16,1 4 0-16,-1-3 0 0,-6 3-373 0,0 0-101 0,0 0-84 0,0 0-113 15,0 0-107-15,0 0 28 0,0 0 47 0,0 0 46 0,-6 0 49 0,-1 0 46 0,-5 0 46 16,5 3 68-16,-6-3 65 0,-1 4 72 0,2-4 73 0,-1 4 94 0,0-1 127 16</inkml:trace>
  <inkml:trace contextRef="#ctx0" brushRef="#br0" timeOffset="47516.33">17208 4209 0 0,'-7'11'177'0,"-6"4"173"0,6-4 81 0,1 0 60 0,6-4 54 0,-6 4 51 16,6-4 48-16,-8-3 45 0,8 3 42 0,0-4 36 0,0 1 34 0,0 1 28 0,8-5 28 15,-8 0-574-15,0 0-283 0,6 0 0 0,0-5 0 0,1 5 0 0,-1-4 0 16,1 1 0-16,0-1 0 0,-1 1 0 0,0-1 0 0,8 1 0 0,-8-1 0 16,0 0 0-16,8 1 0 0,-8-1 0 0,1 1 0 0,-1 3 0 0,0 0 0 15,1 0 0-15,0 0 0 0,-1 3 0 0,0 1-49 0,1-1-62 0,-7 5 7 0,7-1 15 16,-7 0 19-16,0 0 11 0,0 4 13 0,-7 1 7 0,7 2 7 0,-7-3 7 15,1 4 6-15,6 0 11 0,-6-1 16 0,-8 4 9 0,8-3 15 0,0 3 13 0,-7-3 11 16,-1 4 14-16,2-5 12 0,4 4 16 0,-4-3 11 0,-1 3 13 0,6-3-110 16,-6 3-12-16,1-3 0 0,4 0 0 0,-4-1 0 0,6-3 0 0,-1 4 0 15,0-4 0-15,1 0 0 0,-1 0 0 0,7-4 0 0,0 1 0 0,-6-1 0 0,12 0 0 16,-6 0 0-16,7-3 0 0,-7-4 0 0,6 4 0 0,1-4 0 0,0 0 0 16,5-4 0-16,-6 4 0 0,8-4 0 0,-1-3 0 0,0 3 0 0,0-2 0 0,-1-2 0 15,2 1 0-15,-1-1 0 0,0 1 0 0,0-4 0 0,0 4 0 0,6-5 0 16,-5 5 0-16,-1-4 0 0,0 4 0 0,0 0 0 0,-1-5 0 0,-4 9 0 15,4-5 0-15,1 1 0 0,-6 4 0 0,6-1-665 0,-1 0-142 0,-4 1-56 16,4 3 22-16,-5-4 34 0,0 4 47 0,-1 0 50 0,7 0 68 0,-7 0 71 0,-6-4 66 16,7 4 68-16,-7 0 117 0,7 0 116 0</inkml:trace>
  <inkml:trace contextRef="#ctx0" brushRef="#br0" timeOffset="48496.7">17357 8015 0 0,'7'-7'125'15,"-7"0"163"-15,6-1 69 0,0 1 61 0,2 0 57 0,-2-1 45 0,-6 1 42 16,6 3 34-16,-6-3 31 0,0 3 33 0,7-3 31 0,-7 4 29 0,0 3 29 0,0-4-240 15,0 0-289-15,0 4-45 0,0 0-11 0,0-4-26 0,-7 4-26 0,7 0-27 16,0 0-85-16,-6 4 0 0,0-4 0 0,6 0 0 0,-8 4 0 0,2 0 0 16,0-1 0-16,-1 1 0 0,-6 3 0 0,7 0 0 0,-7 1 0 0,-1-1 0 0,2 4 0 15,-2-4 0-15,2 8 0 0,-1-4 0 0,-1 0 0 0,2 4 0 0,-8-1 0 16,7 1 0-16,-7 3 0 0,8-3 0 0,-8 0 0 0,7-1 0 0,-7 1 0 16,7-1 0-16,0 1 0 0,1 0 0 0,-2-1 0 0,1-2 0 0,0-1 0 0,6 0 0 15,1-1 0-15,0-2 0 0,-2 3 0 0,2-4 0 0,6-3 0 0,-6 3 0 16,6 0 0-16,0-3 0 0,0-1 0 0,6 5 0 0,-6-4 0 0,0 0 0 0,6 0 0 15,2-2 0-15,-2-2 0 0,0 5 0 0,1 2 0 0,0-3 0 0,-1-1 0 16,7 1 0-16,-7 0 0 0,8-1 0 0,-2 0 0 0,2 1 0 0,-8 0 0 16,7 0 0-16,1-1 0 0,-2 1 0 0,8 0 0 0,-7-1 0 0,0 1 0 0,0 0 0 15,-1-1 0-15,8 1 0 0,-6 0 0 0,-1-1 0 0,-1 1 0 0,2 0 0 16,-2 0 0-16,2-1 0 0,-1 1 0 0,0-1 0 0,0 1 0 0,-1 0 0 0,2-4 0 16,-8 3 0-16,7 1 0 0,-6-4 0 0,-1 3 0 0,1-3 0 0,-1 4 0 15,0-4 0-15,2 0 0 0,-2 3 0 0,-6-3 0 0,6 0-319 0,-6 0-153 16,0 0-167-16,0 0-167 0,-6 4 17 0,6 1 43 0,-6-5 51 0,-2 3 47 0,2 1 45 15,0 0 43-15,-7-1 48 0,6 1 51 0,-6-1 85 0,1 1 87 0,-2 3 85 16,1-3 132-16</inkml:trace>
  <inkml:trace contextRef="#ctx0" brushRef="#br0" timeOffset="48679.95">17090 8583 0 0,'-6'4'200'0,"6"-1"182"0,0 1 89 0,0 0 80 0,0-1 75 15,0 0 60-15,0-3 51 0,6 6 43 0,-6-6 37 0,6 0 33 0,-6 3 31 0,7-3 24 16,0 0-600-16,-1 3-305 0,1-3 0 0,-1 0 0 0,1 0 0 0,0 4 0 15,-1-4 0-15,6 0 0 0,-4 4 0 0,4-4 0 0,1 3 0 0,1 1 0 0,-8 0 0 16,14-1 0-16,-8 1 0 0,2-1 0 0,-1 1 0 0,-1 4 0 0,2-5-41 16,5 1-633-16,-6-1-187 0,0 5 1 0,7-5 26 0,-8 1 41 0,2 0 42 15,5-1 59-15,-6 1 61 0,0 0 68 0,7-4 71 0,-7 0 92 0,-6 0 91 0,5 0 95 16,1 0 138-16</inkml:trace>
  <inkml:trace contextRef="#ctx0" brushRef="#br0" timeOffset="49296.26">17976 7939 0 0,'6'0'81'0,"-6"-4"146"0,0 0 58 16,0 4 48-16,0-4 44 0,0 1 32 0,0-4 29 0,0 3 22 0,0 0 22 0,-6-3 20 15,6 0 19-15,-6 4 22 0,6-6 22 0,-8 2-199 0,8 0-239 16,-6-1-38-16,6 5-7 0,-6-4-17 0,0-1-16 0,-1 4-3 0,7-3 1 0,-7 3-2 16,1 1-4-16,-1-1 4 0,1 1 8 0,-1-1 2 0,0 4 3 0,-5 4 4 0,6-1 6 15,-8 1 6-15,8-1 5 0,-7 5 6 0,6 3 2 0,-6 0 1 0,1 0-2 16,-2 6 6-16,8-1 3 0,-8 2-2 0,1 1-8 0,7 2-5 0,-7 5-10 15,0-4-5-15,7 3-8 0,-8-2-8 0,8 2-9 0,-1 1-5 0,1-1-10 16,0 1-2-16,-1-4-6 0,0 4-7 0,7-5-6 0,-6-2-1 0,6 4-3 0,0-9-3 16,6 4-3-16,-6-3-1 0,7-5 0 0,-7 2 0 0,7-5 2 0,-1 1 1 15,7-5 2-15,-7 0-1 0,1-3 3 0,6-3 0 0,-7 0 0 0,8-1 0 16,-8-3-2-16,7-4-4 0,0 0 0 0,0-5-9 0,1-1-11 0,-2-1-11 16,-6-1-12-16,8-4-27 0,-1-2-26 0,-1-1-35 0,-4 1-36 0,4-4-18 0,1-1-19 15,-6-3-5-15,6-4-5 0,-7 5 0 0,8-5 1 0,-8 1 8 0,6-5 8 16,-4 4 13-16,-2 1 12 0,0-1 31 0,7 0 34 0,-6 1 45 0,0 3 45 15,-7 0 43-15,6 0 41 0,0 4 44 0,2 3 46 0,-8 1 27 0,6-1 23 0,-6 8 15 16,0-1 16-16,6 4 7 0,-6 1 8 0,0 3-2 0,0 4-5 0,0-1-13 16,0 1-17-16,0 3-22 0,0 1-24 0,0-1-30 0,0 4-34 0,-6 4-17 0,6-4-14 15,0 3-6-15,0 5-27 0,0-1-36 0,-6 4 0 0,6 0 0 0,0 0 0 16,0 3 0-16,0 5 0 0,0-1 0 0,-8 4 0 0,8 0 0 0,0 4 0 16,0-1 0-16,8 2 0 0,-8 2 0 0,0 3 0 0,0-2 0 0,6 2 0 0,-6 2 0 15,0-1 0-15,6-1 0 0,-6 1 0 0,6 4 0 0,-6-4 0 0,7-4 0 16,0 4 0-16,-7-4 0 0,6 5 0 0,1-9 0 0,-7 5 0 0,6-5 0 0,0-3 0 15,-6 0 0-15,8 0 0 0,-2-3 0 0,-6-5 0 0,6 1 0 0,-6-1 0 16,6-3 0-16,-6-3-365 0,0 3-48 0,7-4-41 0,-7-4-156 0,0 1-161 16,0-4 15-16,0 0 38 0,0 0 43 0,0 0 46 0,0 0 47 0,0 0 47 0,0-4 70 15,0 1 72-15,-7-1 70 0,7-3 69 0,-6 4 69 0,6-5 122 0</inkml:trace>
  <inkml:trace contextRef="#ctx0" brushRef="#br0" timeOffset="49598.6">17690 8521 0 0,'-7'7'202'0,"0"1"169"0,1-5 68 0,0 5 52 15,6-5 44-15,-8 1 47 0,8-1 47 0,0-3 43 0,0 4 44 0,0-4 39 16,0 0 41-16,0 0 35 0,8 0 31 0,-2-4-552 0,-6 4-310 0,13 0 0 16,-6-3 0-16,-1-1 0 0,7 1 0 0,0 3 0 0,0-8 0 0,7 5 0 0,-1-1 0 15,1-3 0-15,0-1 0 0,-2 5 0 0,9-5 0 0,-1 1 0 0,0-4 0 16,-7 4 0-16,7 0 0 0,0-1 0 0,1 0 0 0,-1 1 0 0,0 0 0 15,-1 0 0-15,1-1 0 0,1 1 0 0,-7 0 0 0,-2 3 0 0,9-3 0 0,-7-1 0 16,-2 5 0-16,2-5 0 0,0 5 0 0,-7-1 0 0,0-3 0 0,6 3 0 16,-12 0 0-16,6 0 0 0,0 4 0 0,-7-3 0 0,8 0 0 0,-8 3 0 0,0-4 0 15,2 4 0-15,-2 0 0 0,-6 0 0 0,6-4 0 0,-6 4 0 0,7 0 0 16,-7 0 0-16,6 0 0 0,-6 0 0 0,0-3 0 0,0 3 0 0,0 0-305 16,7 0-210-16,-7 0-108 0,0 0-95 0,0 0-82 0,0 0 30 0,-7-8 45 15,7 5 57-15,0-2 57 0,-6 5 54 0,6-2 50 0,-7-2 74 0,1 4 76 0,6 0 71 16,-6 0 75-16</inkml:trace>
  <inkml:trace contextRef="#ctx0" brushRef="#br0" timeOffset="49980.35">18021 8624 0 0,'-6'11'226'0,"-7"-4"187"0,0 4 92 0,6 0 58 16,1-4 44-16,0 0 39 0,-2-3 36 0,2 3 41 0,0-3 38 0,0 0 34 0,6-1 29 15,0 1 26-15,0-4-254 0,0 0-596 0,0 0 0 0,6 0 0 0,0-4 0 16,0 1 0-16,2 3 0 0,4-4 0 0,-5 0 0 0,6 1 0 0,0-1 0 15,1 0 0-15,-2 1 0 0,1-1 0 0,0 4 0 0,0-4 0 0,1 1 0 16,-2-1 0-16,1 4 0 0,0-3 0 0,-6 3 0 0,6 0 0 0,-6 0 0 0,-1 3 0 16,0-3 0-16,0 4 0 0,2-1 0 0,-8 1 0 0,6 3 0 0,-6-3 0 15,0 3 0-15,0 1 0 0,-6 3 0 0,6 0 0 0,-8 0 0 0,2 1 0 0,0-3 0 16,0 7 0-16,-1-6 0 0,0 5 0 0,-6 0 0 0,7 3 0 0,-8-3 0 16,8-1 0-16,-6 4 0 0,-2-2 0 0,1 2 0 0,7-4 0 0,-8 1 0 15,8 0 0-15,-6-1 0 0,4 1 0 0,-4-1 0 0,5-2 0 0,0-2 0 0,1 1 0 16,-1-3 0-16,1 0 0 0,6-1 0 0,-6 0 0 0,6-3 0 0,0-1 0 15,0 1 0-15,0 0 0 0,0-4 0 0,6 3 0 0,-6-3 0 0,6 0 0 0,1 0 0 16,-1 0 0-16,1 0 0 0,0 3 0 0,-1-3 0 0,8 0 0 0,-2 0 0 16,-6 0 0-16,8-3 0 0,-1 3 0 0,-1 0 0 0,2 0 0 0,-2 0 0 0,2-3 0 15,-1 3 0-15,0-4 0 0,0 0 0 0,-1 1 0 0,2 3 0 0,5-4 0 16,-12 0 0-16,6 1 0 0,-1-1 0 0,2 4 0 0,-8-3 0 0,8-1 0 0,-8 0 0 16,7 4 0-16,-7-4 0 0,1 0-324 0,-7 4-547 0,7 0-5 0,-1 0 20 15,-6 0 35-15,0 0 39 0,6 0 50 0,-6 0 56 0,0 0 75 0,0 0 79 16,0 0 86-16,-6 0 89 0,6 4 102 0,-6 0 143 0</inkml:trace>
  <inkml:trace contextRef="#ctx0" brushRef="#br0" timeOffset="53363.72">20256 5784 0 0,'0'-3'174'0,"0"3"167"16,0 0 68-16,0 0 54 0,0 0 49 0,0 3 44 0,-7 1 45 0,7 0 42 15,0-1 42-15,7 5 41 0,-7-5 39 0,0 5 38 0,0-1 36 0,6 0-279 0,0 1-446 16,-6 2-114-16,6 1 0 0,2 0 0 0,4 0 0 0,-5 4 0 0,6-4 0 16,0 4 0-16,0-4 0 0,0 4 0 0,7-1 0 0,-7-3 0 0,6 4 0 0,0-4 0 15,8 0 0-15,-7 1 0 0,6-6 0 0,0 6 0 0,-1-9 0 0,8 4 0 16,-7-3 0-16,6-4 0 0,1 0 0 0,-1 0 0 0,1-4 0 0,0-3 0 0,0 4 0 16,6-9 0-16,-7 1 0 0,1 0 0 0,6-4 0 0,-7 1 0 0,1-1 0 15,6-3 0-15,-6-4 0 0,-1 4 0 0,7-5 0 0,-6 1 0 0,-1-3 0 16,1 3 0-16,-1-4 0 0,-6 1 0 0,7-2 0 0,-1-1 0 0,-5-2 0 0,5 5 0 15,-6-4 0-15,1-1 0 0,-1 1 0 0,-7-4 0 0,7 4 0 0,-6-4 0 16,6-1 0-16,-7 2 0 0,1-5 0 0,-8 1 0 0,8-1 0 0,0-4 0 0,-7 1 0 16,-1 1 0-16,2-6 0 0,-8 1 0 0,7 0 0 0,-6-4 0 0,-1 1 0 15,1-1 0-15,-1-3 0 0,-6 3 0 0,0-3 0 0,0 4 0 0,0-5 0 16,0 5 0-16,-6-1 0 0,-1 0 0 0,7 4 0 0,-13 0 0 0,7 0 0 16,-1 4 0-16,-5-1 0 0,-2 5 0 0,1-1 0 0,0 5 0 0,0-2 0 0,-7 5 0 15,1 0 0-15,0 3 0 0,-1 4 0 0,1 0 0 0,-7 0 0 0,6 4 0 0,-7 3 0 16,2-3 0-16,-1 7 0 0,-6-4 0 0,5 4 0 0,-5 4 0 0,-1-4 0 15,1 8 0-15,-1-4 0 0,-7 3 0 0,8-1 0 0,-7 5 0 0,0 0 0 16,7 5 0-16,-8-5 0 0,1 7 0 0,0-3 0 0,1 3 0 0,-2 0 0 16,1 4 0-16,0 0 0 0,0 4 0 0,6-4 0 0,-6 3 0 0,7 4 0 0,-7 1 0 15,6-1 0-15,1 1 0 0,-1 3 0 0,1 0 0 0,-1 4 0 0,7-1 0 0,0 1 0 16,-7-1 0-16,7 4 0 0,0-3 0 0,0 7 0 0,7-3 0 0,-7-1 0 16,6 4 0-16,1-1 0 0,-1 1 0 0,0 1 0 0,1 2 0 0,5 1 0 15,-4-1 0-15,4 1 0 0,1 0 0 0,0 3 0 0,0-4 0 0,7 5 0 16,-1-1 0-16,-6 1 0 0,7 3 0 0,-1-4 0 0,7 4 0 0,-7-1 0 0,7 2 0 15,-6 2 0-15,12-3 0 0,-6 0 0 0,0 4 0 0,7-4 0 0,0 3 0 0,-1-3 0 16,0 0 0-16,8 1 0 0,-8-2 0 0,7 1 0 0,0-1 0 0,0-1 0 16,1-2 0-16,-2 0 0 0,8 1 0 0,-7-5 0 0,-1 1 0 0,8-5 0 15,-6 2 0-15,5-5 0 0,1 0 0 0,-8-3 0 0,8-1 0 0,-7 2 0 16,7-6 0-16,-8-3 0 0,8 4 0 0,-7-7 0 0,0 4 0 0,6-5 0 0,-5-3 0 16,-2 3 0-16,2-2 0 0,-1-5 0 0,-7 4 0 0,8-4-59 0,-8-3-620 0,0 3-184 15,0-4 3-15,8 5 28 0,-14-4 40 0,6-4 43 0,1 0 62 0,0 0 65 16,-7 0 67-16,6-4 67 0,-6 1 88 0,0-5 87 0,0 5 97 0,-6-5 140 15</inkml:trace>
  <inkml:trace contextRef="#ctx0" brushRef="#br0" timeOffset="62762.72">9144 11818 3 0,'0'4'228'0,"-6"-4"126"0,6 3 69 15,0 1 53-15,-6 0 47 0,6-1 43 0,0-3 39 0,0 4 26 0,0-4 17 16,0 0 28-16,0 0 25 0,0 0 35 0,-7 0 33 0,7 0-263 0,0 0-319 15,0 0-42-15,7 0-131 0,-7 0-14 0,6-4 0 0,-6 4 0 0,6-3 0 0,1 3 0 16,-1 0 0-16,1-4 0 0,6 0 0 0,-7 4 0 0,8-3 0 0,-2-1 0 16,2 4 0-16,-1-4 0 0,-1 1 0 0,8-1 0 0,-6 0 0 0,-2 0 0 0,8 1 0 15,-1 0 0-15,-5-1 0 0,5 0 0 0,1 1 0 0,0-1 0 0,-8 0 0 16,8 1 0-16,-1-1 0 0,-5 1 0 0,4-5 0 0,-4 8 0 0,5-4 0 16,-5 0 0-16,-2 0 0 0,2 1 0 0,-2-1 0 0,1 1 0 0,-6 3 0 0,6-4 0 15,-7 4 0-15,8-4 0 0,-8 4 0 0,-6-3 0 0,6 3 0 0,1 0 0 0,-7 0 0 16,0 0 0-16,0 0 0 0,0 0 0 0,0 0 0 0,0 0 0 0,0 3 0 15,0 1 0-15,-7 0 0 0,7-1 0 0,-6 1 0 0,0 3 0 0,-2 1 0 16,2 0 0-16,0-1 0 0,-7 4 0 0,0 0 0 0,6-1 0 0,-13 5 0 16,8-4 0-16,-1 4 0 0,0 3 0 0,-7-4 0 0,7 4 0 0,-7 2 0 0,1-6 0 15,-1 7 0-15,8-5 0 0,-8 6 0 0,0-4 0 0,7 0 0 0,-6-3 0 16,6 3 0-16,-7 1 0 0,7-1 0 0,1-4 0 0,-2 1 0 0,2 0 0 0,-2-1 0 16,8-3 0-16,-7 4 0 0,6-4 0 0,0-3 0 0,1 3 0 0,0-4 0 15,0 0 0-15,6 0 0 0,-8-3 0 0,8 0 0 0,0-1 0 0,-6 1 0 16,6 0 0-16,6-4-7 0,-6 3 3 0,0-3 9 0,8 0 1 0,-2 0-6 0,-6 0 0 15,6 0 0-15,0 0 0 0,8 0 0 0,-8 0 0 0,7-3 0 0,-7 3 0 16,8 0 0-16,-2-4 0 0,2 0 0 0,-1 1 0 0,0-1 0 0,6 0 0 16,-5 1 0-16,5-1 0 0,-6-3 0 0,6 3 0 0,-5-3 0 0,5 3 0 0,1-4 0 15,-8 5 0-15,8-5 0 0,0 5 0 0,-7-1 0 0,7-3 0 0,-8 3 0 0,8 1 0 16,-7-5 0-16,0 5 0 0,0 3 0 0,-1-4 0 0,2 4 0 16,-8-4 0-16,8 4 0 0,-8 0 0 0,1 0 0 0,-1 0 0 0,0 0 0 0,1 4 0 0,0-4 0 15,-7 4 0-15,6-4 0 0,-6 3-44 0,6 1-116 0,-6-4-44 0,0 4-44 16,-6-1-52-16,6 5-48 0,0-5-92 0,-6 1-93 0,-1 4-77 0,7-5-67 15,-7 5 15-15,1-1 28 0,-7 0 36 0,7 0 36 0,-8 1 55 0,8-1 56 16,-8 0 66-16,2 1 64 0,-1-1 67 0,-7 0 73 0</inkml:trace>
  <inkml:trace contextRef="#ctx0" brushRef="#br0" timeOffset="62962.81">9242 12503 0 0,'0'8'186'0,"0"-5"169"0,0 0 69 0,-6 5 57 16,6-4 47-16,0-4 45 0,0 3 47 0,0 1 41 0,0-4 43 0,0 4 41 0,6-4 40 15,-6 0 35-15,6 0 35 0,-6 0-401 0,8 0-454 0,-2 3 0 0,0-3 0 16,0 0 0-16,2 0 0 0,-2 0 0 0,0 0 0 0,7-3 0 0,1 3 0 16,-8 0 0-16,7-4 0 0,0 0 0 0,6 4 0 0,-5-3 0 0,-2-4 0 0,8 2 0 15,-7-1 0-15,7 2 0 0,-8-3-79 0,8-1-265 0,-7 1-37 16,0 4-27-16,7-5-25 0,-7 0-72 0,-1 4-74 0,2-3-54 0,-8 4-46 0,7-5 32 0,-6 5 40 16,6-1 52-16,-7 0 51 0,-6 1 66 0,6 0 64 0,-6 3 54 0,0 0 53 15,0-5 49-15,-6 2 56 0</inkml:trace>
  <inkml:trace contextRef="#ctx0" brushRef="#br0" timeOffset="63297.64">9483 12312 0 0,'0'-7'98'0,"-6"3"151"0,0 1 56 0,6-1 51 0,-8 1 46 0,8 3 52 0,0 0 56 16,-6 0 39-16,6 0 37 0,0 0 29 0,0 3 26 0,-6 1 19 0,6-1 21 15,-7 5-224-15,7-5-267 0,0 5-41 0,0 0-7 0,-6 2-32 0,6-2-31 16,0 3-57-16,0 3-59 0,-7-3-40 0,7 4-37 0,-7-1-17 0,7 5-19 16,0-5-13-16,-6 4-15 0,0 2-14 0,6-2-14 0,-6-1-14 0,-2 6-11 0,2-4-5 15,0-1-2-15,-1 3 21 0,0-3 23 0,1 5 26 0,-1-5 26 0,-5 4 28 16,5 0 27-16,-6-4 35 0,7 0 32 0,-8 4 31 0,1-3 30 0,7-4 30 0,-8 3 27 15,2-3 39-15,6-1 41 0,-8 1 34 0,1-4 31 0,7 0 17 0,-8-4 15 16,8 4 1-16,-6-3-6 0,4-5-9 0,2 5-10 0,0-5-11 0,-1 1-8 16,0-4-7-16,1 4-4 0,6-4-5 0,-7 0-4 0,7 3-39 0,0-3-173 15,0 0 0-15,0 0 0 0,0 0 0 0,0-3 0 0,0 3 0 0,7 0 0 0,-1-4 0 16,-6 4 0-16,7-4 0 0,0 4 0 0,-1-3 0 0,8 3 0 0,-2-5 0 16,-6 5 0-16,8-3 0 0,-1 3 0 0,-1-3 0 0,8 0 0 0,-6-2 0 0,5 5 0 15,1-4 0-15,-1 1 0 0,0-1 0 0,1 0 0 0,-1 1 0 0,7-1 0 16,-6-3 0-16,7 3 0 0,-9 0 0 0,9 1 0 0,-1-5 0 0,-6 5 0 15,5-1 0-15,-5 0 0 0,0-3 0 0,6 4 0 0,-7-1 0 0,1 0 0 16,-8 4 0-16,8-3 0 0,0-1 0 0,-7 0 0 0,7 1 0 0,-8 3-585 0,1-4-170 16,1 0-104-16,-2 1 17 0,-6-1 35 0,8 0 48 0,-8 1 54 0,8-1 69 15,-8-3 71-15,1-2 61 0,-1 3 63 0,0-6 95 0,-6 2 97 0,7-1 116 0,-7-4 128 16</inkml:trace>
  <inkml:trace contextRef="#ctx0" brushRef="#br0" timeOffset="63679.47">10239 11771 0 0,'0'-7'131'0,"-7"-1"163"0,7 0 66 0,-7 4 68 0,7 1 63 16,-6-1 49-16,6 4 43 0,-6-3 29 0,0 3 24 0,6 0 22 0,-8 0 20 16,2 3 18-16,6 1 18 0,-6-1-257 0,-1 1-308 0,7 4-50 0,-7 0-14 0,1-1-35 15,6 0-37-15,-7 4-21 0,1-4-16 0,6 4 1 0,-6 0-1 0,6 0 3 16,-7 0 1-16,7 0 1 0,0 0 2 0,-7 0 2 0,7-4 0 0,0 4 2 15,0 1 1-15,0-5 2 0,0 0 0 0,7-3 4 0,-7 3 3 0,0-3 4 16,0 3 2-16,0-3 0 0,7-1 3 0,-7-3 0 0,6 3 2 0,-6-3 0 0,6 5 3 16,1-5-2-16,-7 0-1 0,6 0 2 0,1 0 0 0,0 0 0 0,-1 0-1 15,0 0-3-15,2 0 0 0,4 0-4 0,-6-5-1 0,1 5-2 0,6-3-1 16,0 3-4-16,-7-3 1 0,8 3 0 0,-8 0-1 0,7-4 7 0,-6 4 6 16,6-4 12-16,-7 4 14 0,1 0 17 0,6 0 16 0,-7 4 18 0,1-4 13 0,-7 4 17 15,7-1 10-15,-7 0-54 0,6 2-70 0,-6 2 0 0,0 0 0 0,0 4 0 16,0-3 0-16,-6 2 0 0,-1 5 0 0,7-1 0 0,-13 1 0 0,7 0 0 0,-1 4 0 15,-6-1 0-15,6 0 0 0,-6 4 0 0,0-4 0 0,1 4 0 0,-2 1 0 16,-5-2 0-16,5 1 0 0,2 0 0 0,-8-3 0 0,7 2 0 0,-7-2 0 16,8-1 0-16,-2-3-265 0,-5-1-153 0,6 1-45 0,0-4-143 0,0 0-149 0,0-4 6 15,-1 1 27-15,2-5 43 0,-1-3 49 0,6 0 44 0,-6 0 46 0,7-3 67 16,0-5 67-16,-2 1 69 0,2 0 66 0,0-4 73 0,6 0 105 0</inkml:trace>
  <inkml:trace contextRef="#ctx0" brushRef="#br0" timeOffset="63813.99">9992 12225 0 0,'6'-4'77'16,"0"-3"152"-16,1 0 70 0,-1 3 71 0,1 0 69 0,-1 1 53 0,-6 3 47 0,7-5 35 15,-1 5 34-15,-6-3 30 0,6 3 24 0,-6 0 21 0,8 0 19 0,-2 3-208 0,-6-3-251 16,6 5-72-16,-6-5-48 0,7 3-99 0,-7 1-106 0,7-4-75 0,-7 4-69 16,6-1-55-16,0 1-50 0,1-1-162 0,-1 1-168 0,1-4-3 0,0 4 19 15,5-1 27-15,-5-3 27 0,6 0 43 0,-7 0 45 0,7 0 69 0,1 0 68 16,6-3 64-16,-8-1 64 0,1 0 66 0,7 1 117 0</inkml:trace>
  <inkml:trace contextRef="#ctx0" brushRef="#br0" timeOffset="64113.03">10558 12060 0 0,'6'0'146'15,"-6"-4"164"-15,0 4 70 0,6 0 60 0,-6 0 51 0,0 4 44 0,-6 0 38 16,6-1 33-16,-6 1 30 0,6 0 27 0,-6 3 24 0,-1-3 18 0,0 3 18 0,1 0-270 16,-1 0-325-16,1 1-54 0,-1-1-20 0,7 4-29 0,-7-4-32 0,1 1-33 15,6 3-28-15,-6-4-23 0,6 0-26 0,0 0-14 0,-6 1-15 0,6 0-8 16,6-1-7-16,-6 0-2 0,0 0 0 0,0-3 4 0,6 0 2 0,0 3 10 0,-6-3 8 16,7-4 18-16,0 3 18 0,-1-3 15 0,1 4 17 0,-1-4 13 0,1 0 12 15,0 0 11-15,-1-4 9 0,0 4 5 0,0-3 6 0,8 3 4 0,-8-4 4 16,7 0 5-16,-6 1 7 0,6 3 4 0,-7-4 7 0,8 0 5 0,-8 1 5 0,7-1 7 15,0 4 9-15,-6-3 19 0,5 3 14 0,-5 0 27 0,6 0 26 0,0 0 16 16,-6 3 16-16,6-3 11 0,-7 4 12 0,0-1 11 0,2 5 15 0,-2-5 17 16,0 5 20-16,0-1 7 0,-6 4 9 0,8-4-3 0,-8 4-75 0,0 4-184 0,0-4 0 15,0 3 0-15,0 2 0 0,-8 2 0 0,8-4 0 0,-6 5 0 0,0-1 0 16,-8 4 0-16,8-4 0 0,-7 4 0 0,7 1 0 0,-8-2 0 0,-5 5 0 16,6-4 0-16,0 4 0 0,-7-5 0 0,0 5 0 0,2-4 0 0,4 4 0 0,-5-4 0 15,-7-4 0-15,6 4 0 0,1-4-452 0,-1-3-160 0,0 0-143 0,1-1-33 0,-1-3-14 16,2-3 48-16,-2-5 52 0,0 1 61 0,7-4 57 0,-7-4 55 15,8-3 55-15,-2 0 81 0,1-4 82 0,0 0 77 0,7 0 85 0</inkml:trace>
  <inkml:trace contextRef="#ctx0" brushRef="#br0" timeOffset="64262.58">10323 12559 0 0,'14'-8'164'0,"-2"-3"181"0,-5 3 91 0,6 1 83 0,-7-1 81 0,7 5 63 16,1-4 55-16,-8 3 46 0,8 1 41 0,-8-1 34 0,6 4 32 0,-5 0 29 0,0 0-333 16,6 0-567-16,-7 0 0 0,0 4 0 0,2-1 0 0,4 1 0 0,-6 0 0 15,1 2 0-15,6-1 0 0,-6 2 0 0,6 0 0 0,-6 0 0 0,-1 1 0 16,6 0 0-16,-4-2 0 0,4 2 0 0,-5-1 0 0,-1 0-137 0,8 0-739 0,-8 1-7 15,0-1 25-15,8 0 32 0,-8 1 33 0,0-4 48 0,1 0 51 0,0-1 74 16,6-3 78-16,-13 0 77 0,6 0 84 0,0 0 116 0,1-3 159 0</inkml:trace>
  <inkml:trace contextRef="#ctx0" brushRef="#br0" timeOffset="64664.42">11333 12009 0 0,'0'-12'216'0,"6"2"190"16,1-1 96-16,-7 0 72 0,7 0 62 0,-7 3 49 0,6 1 45 0,-6 0 41 15,6-1 36-15,-6 5 34 0,0-1 35 0,7 1 29 0,-7-1-663 0,0 4-242 0,0 0 0 16,0 4 0-16,0-1 0 0,0 4 0 0,7 4 0 0,-7 0 0 0,0 4 0 16,0 0 0-16,6 3 0 0,-6 4 0 0,0 0 0 0,6 4 0 0,-6 3 0 15,0 0 0-15,0 4 0 0,7 0 0 0,-7 4 0 0,0-1 0 0,6 1 0 0,-6 3 0 16,0-3 0-16,0-1 0 0,7 5 0 0,-7-4 0 0,0-4 0 0,0-1 0 15,0 1 0-15,0 1 0 0,0-5 0 0,0-4 0 0,0 1 0 0,0-8 0 0,0 4 0 16,0-4 0-16,0-3 0 0,0-4 0 0,0 0 0 0,0 0 0 0,0-7-763 16,7 3-101-16,-7-3 0 0,0-4 30 0,0 0 36 0,0 0 46 0,-7-7 47 15,7 3 68-15,0-7 68 0,0 0 73 0,0-4 76 0,-7 0 114 0,7-3 126 0</inkml:trace>
  <inkml:trace contextRef="#ctx0" brushRef="#br0" timeOffset="65014.25">12004 11778 0 0,'6'-11'186'0,"0"0"180"0,2-1 84 0,-2 5 78 0,0 0 73 15,1 3 58-15,-7 1 58 0,6-1 43 0,-6 4 43 0,0 0 31 0,0 0 31 0,0 7 30 16,0 1-368-16,-6 2-527 0,6 2 0 0,-7-1 0 0,1 4 0 0,6-1 0 16,-14 1 0-16,8 3 0 0,0 0 0 0,-1 4 0 0,-6-4 0 0,7 9 0 0,-7-2 0 15,-1 1 0-15,2-1 0 0,-2 1 0 0,2-1 0 0,-1 5 0 0,-1-4 0 16,2-1 0-16,-2 1 0 0,2-4 0 0,5-1 0 0,-6 2 0 0,0-5-145 15,7 0-440-15,-8-3-126 0,8 0-60 0,0-1-45 0,-2-7 32 0,2 1 41 0,0-1 58 16,-1-3 59-16,7-4 61 0,0-4 57 0,0 0 81 0,-6-3 82 0,12 0 83 16,-6-4 87-16</inkml:trace>
  <inkml:trace contextRef="#ctx0" brushRef="#br0" timeOffset="65179.23">11965 12044 0 0,'13'-10'117'16,"6"-1"177"-16,0 4 99 0,-5-4 74 0,5 3 67 0,-6 1 59 0,0 4 57 0,1-5 49 15,-2 5 45-15,1-1 42 0,0 0 37 0,0 1 33 0,1-1 30 0,-2 0-537 16,2 4-349-16,-2-3 0 0,1 3 0 0,1 0 0 0,-2 0 0 0,2 0 0 15,-1 0 0-15,0 0 0 0,0 3 0 0,-1-3 0 0,2 0 0 0,5 0 0 0,-6 0 0 16,0 0 0-16,1 0 0 0,-2 0 0 0,2-3 0 0,-8 3 0 0,7 0 0 16,0-5-362-16,-6 5-104 0,5 0-158 0,-12-3-160 0,7 3-1 0,0 0 23 0,-1-3 53 15,-6 3 54-15,0 0 52 0,0 0 50 0,0 0 60 0,0 0 63 0,0 0 70 0,0 0 71 16,0 0 76-16,-6 3 110 0</inkml:trace>
  <inkml:trace contextRef="#ctx0" brushRef="#br0" timeOffset="65382.42">12264 12005 0 0,'-6'4'186'0,"6"-1"176"0,-7 1 83 0,7-1 68 0,-6 4 64 16,6-3 65-16,-6 0 61 0,6 3 49 0,0-4 45 0,-8 6 34 0,8 2 33 16,0-4 31-16,0 0-271 0,8 4-624 0,-8 4 0 0,0-1 0 0,0 1 0 15,0 3 0-15,-8 4 0 0,8 1 0 0,0 2 0 0,0 1 0 0,0 3 0 16,0 0 0-16,0 1 0 0,0 6 0 0,0-3 0 0,8 4 0 0,-8 0 0 0,0-1 0 16,0 1 0-16,0-1 0 0,0 1 0 0,0-4 0 0,0 4 0 0,0-4 0 15,6-1 0-15,-6-2 0 0,0-1 0 0,0-3 0 0,0-1 0 0,0-3 0 0,0 1 0 16,0-5 0-16,6 0 0 0,-6-3 0 0,0-1 0 0,0-3-153 0,0-3-642 15,0-1-43-15,0 0-14 0,0-3 29 0,0-4 36 0,0 0 49 0,0 0 49 16,0 0 71-16,-6-7 72 0,6 3 72 0,0-7 74 0,-6 0 108 0,6-4 117 16</inkml:trace>
  <inkml:trace contextRef="#ctx0" brushRef="#br0" timeOffset="65846.37">13111 11778 0 0,'0'-4'176'0,"6"1"167"0,-6-1 70 0,0 1 57 0,0 3 54 0,0 0 52 16,0 0 49-16,0 0 41 0,0 0 39 0,-6 3 28 0,0 1 26 0,-2-1 20 16,8 1 23-16,-6 0-298 0,0 3-388 0,-1 0-116 0,-6 4 0 0,0-4 0 0,7 4 0 15,-8 0 0-15,2 0 0 0,-2 4 0 0,2-4 0 0,-1 3 0 0,-1 2-128 16,2-2-62-16,-2 4-50 0,2-4-44 0,-2 2-45 0,1-2-36 0,1 4-36 16,4-3-135-16,-4-1-138 0,-1-2 5 0,0 3 22 0,6-4 34 0,1 0 34 15,-8 0 50-15,8-4 48 0,0 0 64 0,0-3 64 0,6 3 60 0,-8-7 61 0,2 0 62 16,6 0 109-16</inkml:trace>
  <inkml:trace contextRef="#ctx0" brushRef="#br0" timeOffset="66015.05">12929 11972 0 0,'12'-7'89'0,"2"3"164"0,-2-3 85 0,-5 7 71 0,6-5 66 0,0 5 50 15,-7 0 47-15,1 5 49 0,6-2 47 0,-7 1 47 0,2 3 48 0,-2 1 38 16,-6 3 39-16,6-1-208 0,-6 5-256 0,7-4-262 0,-1 7-114 0,-6-3 0 0,0 4 0 16,7-1 0-16,-7 0 0 0,0 4 0 0,6 0 0 0,-6-4 0 0,0 5 0 15,0-2 0-15,0 1 0 0,7-3 0 0,-7 3 0 0,0-1 0 0,0-2 0 16,0-1 0-16,0 1 0 0,0-5 0 0,0 1 0 0,0-4 0 0,0 0-243 0,0 0-177 15,0 0-39-15,0-8-94 0,6 5-91 0,-6-5-55 0,0-3-44 0,0 0 43 0,0-3 54 16,0-1 49-16,6-6 50 0,-6-2 78 0,0 1 74 0,8-3 55 0,-8-5 51 16,0-2 60-16,6-1 64 0</inkml:trace>
  <inkml:trace contextRef="#ctx0" brushRef="#br0" timeOffset="66162.71">13397 11668 0 0,'20'-7'88'0,"-7"-5"153"0,0 5 65 0,-6 4 61 0,5-4 59 16,-5 3 48-16,6 0 45 0,-7 4 34 0,1-4 31 0,0 4 28 0,-7 0 26 15,6 0 21-15,-6 4 18 0,7-4-226 0,-7 0-272 0,0 0-97 0,0 4-69 16,0 0-77-16,0-4-71 0,0 3-71 0,0 1-64 0,-7-1-155 0,7 1-157 16,0-1-33-16,-6 1-10 0,-1 4 17 0,7-5 25 0,-7 5 36 0,1-1 40 0,0 0 65 15,-1 0 65-15,0 1 58 0,1 0 56 0,-7 2 65 0,6-3 95 0</inkml:trace>
  <inkml:trace contextRef="#ctx0" brushRef="#br0" timeOffset="66330.82">13320 11829 0 0,'-8'4'73'0,"8"-1"141"0,0 1 54 0,-6 0 52 0,6-1 49 0,6 1 56 16,-6 0 62-16,0-4 44 0,0 0 45 0,8 4 35 0,-8-4 31 0,6 0 31 15,0 0 31-15,1 0-189 0,-1 0-231 0,1-4-30 0,-1 4 0 0,1 0-19 0,6-4-24 16,-6 0-40-16,-1 1-44 0,7-1-25 0,0 0-21 0,-7 1-19 0,7-5-60 16,1 5-2-16,-2-5 0 0,2 1 0 0,-2 3-16 0,2-3-65 0,-1 0-34 15,-1 0-50-15,-4-1-48 0,4 1-33 0,1-4-30 0,0 3-42 0,0 1-39 16,-7 0-41-16,8-1-39 0,-8 1-104 0,0 3-104 0,2-2 13 0,-2 1 26 0,0-2 48 16,-6 3 49-16,0 4 56 0,0 0 59 0,0 0 47 0,0 0 48 0,0 0 53 15,-6 4 55-15,0 0 64 0,-2 4 106 0</inkml:trace>
  <inkml:trace contextRef="#ctx0" brushRef="#br0" timeOffset="66496.39">13404 11972 0 0,'-7'11'60'0,"1"0"135"16,6 0 47-16,0-4 50 0,-6 0 49 0,6 0 46 0,6-3 47 0,-6 0 48 0,0 0 47 15,0-1 40-15,0-3 35 0,6 3 32 0,-6-3 28 0,7 0-178 0,0 0-219 16,-7-3-27-16,6 3-1 0,0-3-25 0,1-1-31 0,-1 0-37 0,8 0-36 16,-8 1-57-16,7-4-60 0,-6 0-63 0,5-1-63 0,-5 4-40 0,6-3-41 15,0-4-42-15,1 4-45 0,-8 0-86 0,6-4-92 0,2 3-83 0,-1 1-74 0,-1-4 15 16,-4 4 28-16,4 0 48 0,-6-1 48 0,2 5 59 0,4-6 58 0,-12 6 48 15,7-1 47-15,-7 4 57 0,0 0 59 0</inkml:trace>
  <inkml:trace contextRef="#ctx0" brushRef="#br0" timeOffset="66662.47">13404 12144 0 0,'-7'7'82'0,"7"4"149"16,0-3 63-16,0-5 64 0,-6 4 66 0,6-2 50 0,6-2 52 0,-6 0 35 15,0 2 37-15,0-5 29 0,7 3 27 0,-7-3 24 0,7-3 25 0,-1 3-208 0,0-5-250 16,1 2-48-16,-1 0-20 0,8-2-49 0,-8 2-53 0,7-1-54 0,-6-3-56 15,5 0-58-15,2-1-56 0,-1-3-54 0,-1 4-51 0,2-4-44 0,-2 0-41 16,8 0-150-16,-7-3-152 0,1 3-14 0,-8-4 14 0,6 4 28 0,2-4 34 0,-1 4 49 16,0-3 51-16,-6 2 62 0,-1 2 61 0,0-1 60 0,1 3 59 0,0-3 62 0,-7 3 106 15</inkml:trace>
  <inkml:trace contextRef="#ctx0" brushRef="#br0" timeOffset="66896.06">13515 11829 0 0,'-7'0'63'16,"1"4"136"-16,6-4 51 0,-7 3 42 0,0 1 35 0,1 3 31 0,0-3 26 15,6 4 20-15,-7-5 16 0,0 4 17 0,7 0 13 0,-6 1 11 0,6-1 11 16,0 5-187-16,-6-1-224 0,6-1-39 0,0 1-16 0,-7 0-12 0,7 4-20 16,0 0-4-16,0-1-8 0,-7 1 5 0,7 3 5 0,0-3 12 0,0 3 14 15,0-3 11-15,0 3 12 0,7-3 17 0,-7 3 18 0,0-3 21 0,7-1 23 0,-7 1 26 16,0-4 27-16,6 3 17 0,0-2 14 0,-6-5 8 0,7 4 5 0,0-4-5 16,-1 1-9-16,0-1-5 0,-6-3-5 0,14 3-12 0,-8-3-10 0,1-1-15 0,-1-3-14 15,0 0-21-15,2 4-29 0,4-4-18 0,-6-4-22 0,1 4-16 0,6 0-13 16,-6-3-57-16,5-1-63 0,-4-3-45 0,4 3-40 0,-6-3-50 0,8-1-49 15,-1 1-64-15,-7 0-62 0,8-4-112 0,-8 4-110 0,0-4 7 0,1-1 25 16,6 5 30-16,-7-4 30 0,1 4 68 0,-7-4 70 0,7 3 57 0,-1 5 53 0,-6-5 61 16,7 5 59-16,-7-1 75 0,0 4 106 0</inkml:trace>
  <inkml:trace contextRef="#ctx0" brushRef="#br0" timeOffset="67145.64">13150 12587 0 0,'-7'15'120'0,"1"-5"151"0,-1 6 49 16,1-9 58-16,-1 4 60 0,7-4 55 0,0 1 51 0,0-5 41 0,0 5 38 0,7-5 33 16,-7-3 34-16,6 4 31 0,7-4 33 0,-6-4-232 0,6 4-283 0,-6-3-17 0,5-1 15 15,2 0-26-15,5 1-44 0,-6-5-167 0,6 5 0 0,1-5 0 0,0 1 0 16,5 0 0-16,-5-5 0 0,6 5 0 0,1-4 0 0,-1 0 0 0,-1 1 0 16,1-2 0-16,0 1 0 0,1 0 0 0,-1-3 0 0,6 2 0 0,-5-2 0 15,-1 3 0-15,-1 1 0 0,-5-6-74 0,6 5-134 0,-6 0-28 0,-1 0-29 0,1 5-11 16,-8-6-7-16,2 5-18 0,-1 0-18 0,-1 3-44 0,2-3-43 0,-8 3-112 15,-6 0-108-15,6 1 15 0,-6-1 33 0,0 4 48 0,0 0 49 0,0 0 46 16,-6 0 45-16,0 0 38 0,0 0 38 0,-8 0 51 0,8 4 55 0,-7-4 74 0,-1 0 114 16</inkml:trace>
  <inkml:trace contextRef="#ctx0" brushRef="#br0" timeOffset="67546.99">13521 12221 17 0,'0'0'189'0,"0"0"100"0,6 4 72 16,-6-4 63-16,8 3 63 0,-8 1 47 0,0 0 41 0,6-1 20 0,-6 5 13 0,0-5 24 15,6 8 24-15,-6 0 25 0,0 0 20 0,0 4-205 0,6-4-248 0,-6 8-66 16,0-1-39-16,7 0-39 0,-7 0-37 0,7 4-18 0,-7 4-16 0,6-1-10 16,-6 2-10-16,7 2-5 0,-7 0-4 0,6 0-6 0,0 4-1 0,-6-3-3 0,8 2 4 15,-8-2-1-15,6 3 1 0,-6-4 0 0,0-3 1 0,6 3-2 0,-6-4-2 16,0-3-1-16,0 4-1 0,6-7-8 0,-6-1-11 0,0-4-21 0,-6 1-17 16,6-4-39-16,0-4-44 0,0 1-21 0,-6-5-18 0,6 1-9 0,0-4-10 15,-6 0-12-15,6-4-14 0,0 1-30 0,-8-5-32 0,2-3-6 0,6 0-3 0,-6-3 14 16,6-1 16-16,-7 1 28 0,1-5 30 0,6-3 7 0,-7 0 2 0,7 0-6 15,-7-3-6-15,7 3 14 0,0-5 18 0,-6 2 42 0,6 3 42 0,0-3 37 0,-6 3 33 16,6 0 15-16,0-1 14 0,0 5 9 0,0 0 12 0,-6 3 8 16,6 1 10-16,0 3 16 0,0-1 16 0,-8 6 4 0,8-2 0 0,-6 5-11 0,6-1-13 15,-6 4-18-15,-1 4-18 0,1-1-5 0,-1 1-4 0,0 3 2 0,7 1 3 16,-6 2 16-16,-7 1 20 0,13 0 28 0,-13 0 30 0,7 1 19 0,-1 2 23 0,0 0 25 16,1-3 27-16,-1 5 24 0,1-6 23 0,0 5 13 0,-1-4 14 0,0 4 9 15,7-4 7-15,-6 0-6 0,0-1-6 0,6 2-22 0,0-2-23 0,0-3-15 16,0 1-17-16,0 2-20 0,0-1-26 0,0-2-23 0,6 0-24 0,0-3-17 15,1 3-14-15,0 1-9 0,-1-5-10 0,0 1-4 0,7 0-9 0,1-1-14 0,-8 1-15 16,7-4-24-16,6 0-21 0,-5 0-43 0,5-4-44 0,-5 1-60 0,4-5-58 16,2 1-61-16,-1-4-57 0,1 0-173 0,0 0-178 0,-1-8-7 0,7 5 22 15,-6-8 31-15,0 4 35 0,-1-8 43 0,1 4 40 0,6-3 62 0,-7-2 64 0,1-2 72 16,0 4 73-16,-8-1 77 0,8-3 125 0</inkml:trace>
  <inkml:trace contextRef="#ctx0" brushRef="#br0" timeOffset="67761.85">14205 11844 0 0,'7'-11'164'0,"-7"3"177"0,0 1 85 0,0 3 64 0,0 1 57 0,0-1 44 0,0 4 44 16,0 0 34-16,0 4 27 0,0-1 25 0,0 5 20 0,-7 3 16 0,7 0 10 16,0 0-299-16,-7 3-356 0,1 4-77 0,6 1-35 0,-6 3-30 0,-1-1-28 15,0 2-43-15,1-1-41 0,6 3-39 0,-13 0-37 0,6 2-25 0,1-1-23 16,-1-5-30-16,1 5-31 0,0 0-16 0,-2-5-12 0,-4 2-119 0,5-1-123 0,1-8-10 15,-7 5 7-15,6-5 46 0,1 1 48 0,0-4 51 0,-2 0 50 0,2-3 44 16,0-1 43-16,-1-4 51 0,7 1 53 0,0-4 49 0,0 0 88 0</inkml:trace>
  <inkml:trace contextRef="#ctx0" brushRef="#br0" timeOffset="67911.66">14081 12236 0 0,'7'-11'96'16,"6"3"160"-16,-7-2 78 0,8 2 73 0,-8-3 71 0,7 3 55 0,-7 1 52 0,8-4 50 16,-8 8 48-16,7-5 40 0,-6 1 45 0,5 0 38 0,-5 3 37 0,6-3-218 0,-6 3-265 15,-1 0-301-15,7 1-59 0,-6-1 0 0,5 0 0 0,-5 1 0 0,6 3 0 16,0-4 0-16,-6 1 0 0,6-1 0 0,-7 4 0 0,8-4 0 0,-2 1 0 15,1 3 0-15,0-4 0 0,-6 0 0 0,5 1 0 0,2-1 0 0,-8 0 0 16,8 1 0-16,-2-1 0 0,-5-3-300 0,6 3-157 0,-6-4-166 0,-1 1-170 0,7-1-1 16,-6 1 23-16,-1 0 51 0,0 0 58 0,1-1 52 0,0 1 53 0,-7 0 55 15,6 0 59-15,-6-1 77 0,0 5 76 0,0-1 80 0,0 0 117 0</inkml:trace>
  <inkml:trace contextRef="#ctx0" brushRef="#br0" timeOffset="68063.7">14283 12261 0 0,'-6'15'121'0,"-1"0"145"0,0-5 43 15,7 1 51-15,0-3 51 0,-6 0 54 0,6-1 58 0,0-4 39 0,0 5 35 16,0-8 29-16,6 4 25 0,-6-1 24 0,0-3 21 0,7 0-244 0,0-3-291 16,-1 3-30-16,-6-4 10 0,7 0-62 0,6 0-68 0,-7-2-81 0,1 2-80 15,5-4-70-15,-4 0-67 0,4 1-106 0,1-4-106 0,-6 4-79 0,6 0-68 0,-7-4 11 0,8 3 22 16,-2-3 35-16,-5 0 38 0,6 0 57 0,-7 4 60 0,1-4 61 0,-1 0 57 16,1 3 70-16,0 2 69 0</inkml:trace>
  <inkml:trace contextRef="#ctx0" brushRef="#br0" timeOffset="68380.41">14342 12379 0 0,'-6'18'124'0,"-2"0"156"0,2-3 58 0,6 3 57 0,-6 0 56 16,-1-2 47-16,1-2 44 0,-1 4 31 0,7-3 28 0,-6-1 22 0,-1 2 18 15,7-2 18-15,0-3 14 0,0-1-257 0,0 1-310 0,0 0-57 0,0 1-24 16,0-5-43-16,0 4-46 0,0-4-27 0,7 1-28 0,-7-5-11 0,6 5-11 16,1-5-2-16,-7 1-5 0,6-4-1 0,1 4-1 0,-1-4 7 0,0 0 7 0,8-4 21 15,-8 0 20-15,1 4 16 0,-1-3 15 0,1-5 9 0,6 5 11 0,-7-1 5 16,0-3 9-16,8-1 5 0,-8 5 8 0,1-4 3 0,6-1 6 0,-7 0 6 0,1 1 4 15,6 0 5-15,-6-4 2 0,5 4 7 0,-5 0 7 0,0-1 6 0,5 1 7 16,-5-1 9-16,6 1 15 0,-6 0 21 0,-1 3 22 0,8-3 26 0,-8 3 28 16,0-4 16-16,0 5 15 0,1 3 15 0,0-3 16 0,-1-1 15 0,1 4 17 15,-1 0 13-15,-6 0 11 0,6 4 3 0,-6-4 1 0,8 3-124 0,-8 5-155 0,0-5 0 16,0 4 0-16,0 1 0 0,0 3 0 0,0 0 0 0,-8 0 0 0,2 0 0 0,6 3 0 16,-6-3 0-16,-1 4 0 0,1 0 0 0,-1 3 0 0,-6-3 0 0,7-1 0 15,0 1 0-15,-8-4 0 0,8 4 0 0,-1-5 0 0,-6 1 0 0,6 0 0 16,-5-3 0-16,5-4 0 0,-6-1 0 0,7 1-12 0,-8-8-659 0,1 4-192 0,7-3 2 15,-7-6 27-15,0-1 40 0,7-5 43 0,-8 5 60 0,8-9 64 0,-7 1 66 16,0-4 65-16,6 0 88 0,1 0 91 0,-8-4 94 0,8 5 141 0</inkml:trace>
  <inkml:trace contextRef="#ctx0" brushRef="#br0" timeOffset="69845.31">15221 12133 12 0,'0'4'226'0,"-7"-1"102"0,1 5 54 0,6-5 46 0,-6 1 42 0,6 0 45 0,-8-1 45 15,8 1 30-15,0 0 27 0,-6-1 31 0,6-3 34 0,0 4 34 0,6 4 34 16,-6-5-244-16,0-3-291 0,8 3-24 0,-2 2 13 0,0-5-53 0,1 0-151 0,6 0 0 15,-6 0 0-15,5 0 0 0,2-5 0 0,-2 5 0 0,2 0 0 0,-1-3 0 16,0 0 0-16,6-2 0 0,-5 2 0 0,5-1 0 0,0 1 0 0,-6-5 0 0,7 5 0 16,-7-5 0-16,6 5 0 0,-6-5 0 0,7 1 0 0,-7 0 0 0,0 3 0 15,7-3 0-15,-7-1 0 0,-1 1 0 0,-4 4-29 0,4-5-334 0,-6 5-46 16,8-1-40-16,-8 0-35 0,1 1-128 0,-1-1-128 0,-6 4 26 0,6-4 45 16,-6 4 41-16,0 0 42 0,0 0 52 0,0 0 52 0,0 0 65 0,0 0 64 0,-6 0 63 15,0 0 61-15,-1-3 69 0,1 3 117 0</inkml:trace>
  <inkml:trace contextRef="#ctx0" brushRef="#br0" timeOffset="70028.86">15397 11903 0 0,'0'0'122'0,"0"0"171"0,0 0 86 0,6 0 66 0,-6 3 61 0,0 1 58 0,6 0 56 15,-6-1 56-15,0 1 56 0,8 3 45 0,-8-3 42 0,0 3 37 0,6 0 30 16,-6 4-370-16,0-3-516 0,6 6 0 0,-6-3 0 0,0 8 0 0,0-5 0 16,0 7 0-16,0-1 0 0,0 2 0 0,0 3 0 0,-6 1 0 0,6-1 0 15,-6 4 0-15,6 5 0 0,-8-1 0 0,2 0 0 0,0-1 0 0,-7 2 0 16,6 2 0-16,1 1 0 0,-7-5 0 0,7 2 0 0,-8-1 0 0,8 0 0 0,-7-1 0 15,6-2 0-15,-6-4 0 0,7-1 0 0,-1-3 0 0,-6-4-46 0,7-3-375 0,-1-1-48 16,0 1-87-16,1-7-90 0,0-1-56 0,-1-3-46 0,1-4 39 0,6 0 52 16,-7-4 45-16,7-8 46 0,0 6 63 0,-7-6 64 0,7-2 71 0,0-4 68 15,7 3 68-15,-7-3 68 0</inkml:trace>
  <inkml:trace contextRef="#ctx0" brushRef="#br0" timeOffset="70181.5">15286 12489 0 0,'13'-19'166'0,"-6"1"131"16,6 3 87-16,0 0 68 0,-7 4 65 0,8 1 61 0,-2 2 59 0,-5 1 46 0,6 0 42 15,-7 3 44-15,7 0 41 0,-7 4 32 0,2 0 30 0,4 4-413 0,-5 0-459 16,0-1 0-16,-1 5 0 0,7-1 0 0,-7 4 0 0,8-4 0 0,-8 5 0 15,7-2 0-15,-6 5 0 0,5-5 0 0,-5 6 0 0,6-2 0 0,0 1 0 16,1 3 0-16,-2-3 0 0,1-1 0 0,0 5 0 0,0-5 0 0,1 4 0 0,-2-2 0 16,2 2 0-16,5-4 0 0,-6 1 0 0,0 0 0 0,7-1 0 0,-8-3-72 0,8 4-646 15,-7-4-77-15,7-1-58 0,-8-2 20 0,8 2 36 0,-7-1 47 0,7-6 51 16,-8 5 70-16,2-8 70 0,-1 0 71 0,0 0 72 0,0-4 104 0,-1 0 105 16</inkml:trace>
  <inkml:trace contextRef="#ctx0" brushRef="#br0" timeOffset="70462.2">16309 12023 0 0,'0'-7'193'0,"0"-4"179"0,0 0 84 0,0 0 62 0,0 4 48 0,0-1 48 0,0 1 46 15,0 0 42-15,0 2 42 0,0-1 35 0,0 6 35 0,0 0 27 0,0 0 29 16,0 0-808-16,0 6-62 0,0-1 0 0,0 6 0 0,0 0 0 0,6 0 0 15,-6 3 0-15,0 4 0 0,7 1 0 0,-7 3 0 0,0 0 0 0,0 3 0 16,6 1 0-16,-6 3 0 0,0 0 0 0,7 1 0 0,-7-1 0 0,0 4 0 0,0-4 0 16,0 5 0-16,0-5 0 0,0 4 0 0,0-4 0 0,0 0 0 0,0-3 0 15,0 4 0-15,0-9 0 0,-7 5 0 0,7-4 0 0,-6-4 0 0,6-3 0 0,0 0 0 16,-7-1-256-16,1-3-213 0,-1-3-163 0,0-5-166 0,1 1 1 0,0 0 27 16,-1-8 45-16,-6 0 50 0,7-3 53 0,-1-4 54 0,-6-4 59 0,0 1 63 15,7-2 84-15,-8-5 82 0,2-1 79 0,5-4 120 0</inkml:trace>
  <inkml:trace contextRef="#ctx0" brushRef="#br0" timeOffset="70562.24">16100 12228 0 0,'-6'-3'116'16,"6"-1"153"-16,0 4 62 0,0 4 50 0,0-1 47 0,-7 5 38 0,7-1 38 16,0 0 17-16,-7 4 13 0,7 0-11 0,-6 0-18 0,6 0-38 0,0 4-41 15,-6-1-338-15,6 1-384 0,0 0-136 0,0 3-92 0,0-3-13 0,0 0 2 0,0-1 7 16,0 1 14-16,0-4 33 0,0 0 36 0,0-1 56 0,6-2 56 0,-6 0 69 0,6-4 70 16</inkml:trace>
  <inkml:trace contextRef="#ctx0" brushRef="#br0" timeOffset="70695.61">16406 12309 0 0,'19'-4'192'0,"1"4"174"0,-6-4 77 0,5 8 53 16,-6-4 41-16,6 4 37 0,-12-1 30 0,6 5 17 0,0 0 15 0,-7-4-32 0,8 6-39 15,-8-2-54-15,0-1-59 0,-6 3-440 0,8-2-496 0,-2 3-125 0,0-4-66 16,-6 1 8-16,7-1 22 0,-7-4 27 0,6 1 28 0,1 0 42 0,-7-1 44 16,6 2 78-16,-6-5 77 0,0 0 81 0,7 0 86 0</inkml:trace>
  <inkml:trace contextRef="#ctx0" brushRef="#br0" timeOffset="71128.39">17181 12100 0 0,'-6'0'148'0,"6"0"158"0,0 0 58 0,0 0 55 15,0 0 49-15,0 4 48 0,0-4 43 0,6 3 32 0,-6-3 27 0,7 4 25 0,-1-4 23 16,1 4 25-16,0-1 24 0,-1-3-261 0,6 4-314 0,-4 0-34 0,4-1 7 16,2-3-16-16,-1 4-18 0,-1 0-17 0,2-4-17 0,5 3-5 0,-6-3-2 15,7 4-3-15,-7-4-1 0,7 0-7 0,-8 0-7 0,8 0-4 0,-7 0-6 16,7 0-3-16,-8 0-3 0,8 0-2 0,-7-4-2 0,7 4 0 0,-8 0 2 0,2 0 4 15,-8-3 4-15,7 3 18 0,0 0 13 0,-6 0 18 0,-1 3-47 0,0-3-12 16,2 0 0-16,-2 4 0 0,-6 0 0 0,0-1 0 0,0 1 0 0,0 3 0 0,0 1 0 16,-6-1 0-16,-2 4 0 0,2 0 0 0,0 4 0 0,-1-4 0 0,-6 7 0 15,7-3 0-15,-7 3 0 0,-1 0 0 0,2 0 0 0,-2 2 0 0,-5 1 0 16,6 1 0-16,0-4 0 0,-1 4 0 0,-5 0 0 0,6-4 0 0,0 5 0 16,1-5 0-16,-2 0 0 0,1-3 0 0,0 3 0 0,0-6 0 0,7 2 0 0,-8-3 0 15,8-1 0-15,0 1 0 0,-1-4 0 0,0 2 0 0,1-2 0 0,6-7-153 16,-6 4-714-16,6-1-13 0,0-3 20 0,0 0 34 0,0 0 35 0,0-7 47 0,0 3 48 15,6-4 76-15,-6 1 76 0,6 0 83 0,1-4 85 0,0 4 114 0,-1-4 151 16</inkml:trace>
  <inkml:trace contextRef="#ctx0" brushRef="#br0" timeOffset="71428.67">18165 11672 0 0,'0'-8'243'0,"0"1"175"0,0 3 71 0,0-3 60 16,0 7 53-16,-6-7 47 0,6 7 46 0,0-4 40 0,-7 1 39 0,7 3 38 15,0 0 38-15,0 0 30 0,0 0-385 0,7 3-495 0,-7 4 0 0,0 0 0 16,6 5 0-16,-6-1 0 0,0-1 0 0,0 5 0 0,6 3 0 0,-6 4 0 0,6 1 0 16,-6 2 0-16,8 4 0 0,-8 1 0 0,6 2 0 0,-6 6 0 0,6-3 0 15,1 3 0-15,-7 1 0 0,6 2 0 0,-6-1 0 0,7 4 0 0,-7-4 0 16,0 1 0-16,7-1 0 0,-7 0 0 0,6 1 0 0,-6-4 0 0,0 0 0 0,0-2 0 15,6-1 0-15,-6-5 0 0,0 0 0 0,0 1 0 0,0-2 0 0,0-5 0 0,0 3 0 16,0-8 0-16,0 4 0 0,0-4 0 0,0-3 0 0,-6-1 0 0,6 0 0 16,0-2-222-16,0-4-423 0,0 3-101 0,-6-4-91 0,6-3 21 0,0-1 41 15,-7 1 51-15,7-4 55 0,0-4 58 0,-7 1 61 0,1-1 60 0,-1-3 64 0,7-1 96 16,-6-3 98-16,0-1 115 0,-2-2 116 0</inkml:trace>
  <inkml:trace contextRef="#ctx0" brushRef="#br0" timeOffset="105712.82">13807 14393 0 0,'0'-3'226'0,"0"-1"187"0,0 1 95 0,0 3 72 0,0-4 62 15,0 4 52-15,0 0 46 0,0-4 37 0,0 4 33 0,0 0 33 0,0 0 28 16,0 0 31-16,0 0-717 0,0-4-185 0,0 4 0 0,0 0 0 0,8 0 0 16,-2 0 0-16,0 0 0 0,0 0 0 0,2 0 0 0,4 0 0 0,1 0 0 15,1 0 0-15,4 0 0 0,-4 0 0 0,12 0 0 0,-7 4 0 0,7-4 0 0,-6 0 0 16,13 0 0-16,-7 0 0 0,6 0 0 0,-5 0 0 0,5 0 0 0,7 0 0 16,-6-4 0-16,-1 4 0 0,7 0 0 0,-7 0 0 0,1 0 0 0,7 0 0 0,-2-3 0 15,-5 3 0-15,6 0 0 0,-7 0 0 0,1 0 0 0,-1 0 0 0,2 0 0 16,-2-4 0-16,-6 4 0 0,0 0 0 0,0 0 0 0,0 0 0 0,0-3 0 15,-7 3 0-15,1 0 0 0,0 0 0 0,-7 0 0 0,0 0 0 0,6 3 0 0,-13-3 0 16,8 0 0-16,-8 0 0 0,7 0 0 0,-6 0 0 0,0 4 0 0,-7-4 0 16,6 0 0-16,0 0 0 0,-6 0 0 0,0 0 0 0,7 0 0 0,-7 0 0 0,0 0 0 15,0 0 0-15,0 0 0 0,0 0 0 0,-7 0 0 0,7 0-204 0,0-4-684 16,-6 1 0-16,0-1 26 0,-1 0 34 0,0 1 37 0,1 3 45 0,-1-4 49 16,1 4 74-16,-8-4 75 0,8 4 96 0,-6 0 99 0,-2 0 118 0,8 4 159 0</inkml:trace>
  <inkml:trace contextRef="#ctx0" brushRef="#br0" timeOffset="106646.2">13638 14994 0 0,'0'-3'194'16,"0"-1"176"-16,-6 4 77 0,6 0 65 0,0 0 57 0,0 0 60 0,0 0 62 16,-6 4 50-16,6-4 45 0,0 3 37 0,0 1 35 0,-8 3 29 0,8 4-203 15,0 0-684-15,0 0 0 0,0 5 0 0,0-2 0 0,0 0 0 0,-6 5 0 0,6-5 0 16,0 8 0-16,0 0 0 0,0 0 0 0,0 1 0 0,0 2 0 0,0 0 0 16,6 1 0-16,-6 3 0 0,0-4 0 0,0 2 0 0,0 1 0 0,0-1 0 0,0-2 0 15,0 0 0-15,0 2 0 0,0-5 0 0,0 3 0 0,-6-7 0 0,6 5 0 16,0-9 0-16,0 4 0 0,0-3 0 0,0 0 0 0,-6-4 0 0,6 0 0 15,0-4 0-15,0 0 0 0,0-3-277 0,-6 3-477 0,6-7-55 0,0 0-34 0,0 0 29 16,0 0 36-16,0-7 51 0,0 3 52 0,-8-7 67 0,8 0 68 0,-6 1 73 16,6-5 77-16,-6-4 99 0,6 1 106 0</inkml:trace>
  <inkml:trace contextRef="#ctx0" brushRef="#br0" timeOffset="106981.12">13632 15126 0 0,'6'-11'177'0,"1"4"169"0,-7 0 70 0,6-1 55 0,1 1 46 0,0 3 52 0,-7-3 51 16,6 3 50-16,0 1 52 0,-6-1 36 0,7 0 32 0,0 1 30 0,-1 0 28 15,-6-3-381-15,6 0-467 0,1 2 0 0,6 0 0 0,-6-3 0 0,-1 3 0 16,8-3 0-16,-2 0 0 0,1 0 0 0,0-1 0 0,0 1 0 0,1 0 0 0,4-4 0 16,-4 3 0-16,5 1 0 0,1 0 0 0,-8-1 0 0,8-3 0 0,0 4 0 15,-7 4 0-15,7-5 0 0,-1 0 0 0,-6 4 0 0,6-3 0 0,-5 4 0 0,6-1 0 16,-8 1 0-16,1 3 0 0,0 0 0 0,0 0 0 0,-7 0 0 0,8 3 0 16,-8 1 0-16,7-1 0 0,-6 4 0 0,0-3 0 0,-1 7 0 0,0-3 0 15,1 3 0-15,-7 0 0 0,7 0 0 0,-7 4 0 0,6-1 0 0,0 5 0 16,-6-5 0-16,7 4 0 0,-7 5 0 0,0-5 0 0,7 4 0 0,-7 3 0 0,6-3 0 15,-6 4 0-15,0-1 0 0,0 5 0 0,7-4 0 0,-7-1 0 0,0 5 0 16,0-2 0-16,6 2 0 0,-6-5 0 0,0 5 0 0,0 0 0 0,0-5 0 16,0 1 0-16,0 0 0 0,0-1 0 0,-6-3 0 0,6 0 0 0,0-1 0 0,0-1 0 15,-7-2 0-15,7-4 0 0,0 5 0 0,-6-8 0 0,6 3 0 0,0-3 0 16,-7 0 0-16,7-4 0 0,-7 1 0 0,1-1 0 0,6 0 0 0,-6-4 0 0,6 3 0 16,-7-6 0-16,-6 0 0 0,7 0 0 0,-1-6 0 0,-6 3-244 0,6-4-439 15,-5 0-178-15,-2-4 5 0,1 0 30 0,0 0 44 0,-6-4 48 0,5 1 66 0,-5-5 71 16,6 1 65-16,-6 0 64 0,-1-1 89 0,0 1 90 0,8-4 86 0,-8 4 134 15</inkml:trace>
  <inkml:trace contextRef="#ctx0" brushRef="#br0" timeOffset="107144.73">13742 15350 34 0,'0'0'265'0,"0"-4"106"0,0 1 60 0,0-2 53 0,0 5 48 0,0-4 47 0,0 4 45 16,0 0 30-16,8-2 19 0,-8 2 33 0,0 0 35 0,0-5 25 0,6 5 24 16,0 0-273-16,0-3-493 0,-6 3-24 0,7-4 0 0,6 4 0 0,-6-4 0 0,-1 1 0 15,8-1 0-15,-8 1 0 0,6-1 0 0,2 1 0 0,-1-5 0 0,0 1 0 0,0 3-133 16,-1-3-237-16,8-1-57 0,-13 1-173 0,6-4-179 0,0 3 2 0,0 1 24 15,0-4 43-15,0 4 47 0,-6 0 53 0,6 0 56 0,-7-1 60 0,0 2 63 16,1-3 77-16,0 6 81 0,-7-5 78 0,0 5 127 0</inkml:trace>
  <inkml:trace contextRef="#ctx0" brushRef="#br0" timeOffset="107510.79">13912 15101 0 0,'-6'0'154'0,"6"-4"161"0,-8 4 60 0,2 0 54 0,0 4 49 15,0-4 42-15,6 0 40 0,-7 0 28 0,7 0 26 0,-7 3 22 0,7-3 19 16,-6 4 18-16,6 0 18 0,0-1-275 0,0 1-328 0,0-1-47 0,0 5-8 0,0-1-31 15,-7 5-32-15,7-2-33 0,0 1-33 0,7 0-21 0,-7 3-20 0,0 5-9 0,0-4-4 16,0 3-3-16,0 4 0 0,0-4 2 0,0 4 5 0,0-4 9 0,0 5 10 16,0-1 12-16,0-5 16 0,0 6 13 0,0-4 15 0,0-1 15 0,0-1 13 15,0-1-3-15,0-2-8 0,0-3-29 0,0 0-29 0,0 0-14 0,0-3-12 16,-7-1-26-16,7 0-30 0,0-3-35 0,0-1-38 0,0-3-11 0,0 0-8 16,0 0 4-16,0 0 2 0,0-3 19 0,7-1 15 0,-7 0 35 0,0 1 32 0,6-1 23 15,-6-3 19-15,7 3 58 0,0-3 60 0,-7 0 60 0,6 3 58 0,0-3 27 16,0-1 21-16,2 5 16 0,-8-6 15 0,6 3 17 0,0 2 17 0,1-4 14 15,-1 1 14-15,1 4 6 0,0-4 6 0,-1 3-30 0,0-4-35 0,1 5-29 0,0-5-23 16,-1 5-6-16,0-1-2 0,1-3-4 0,0 3-6 0,-1 1-9 0,7-5-13 16,-13 5-9-16,6-2-14 0,1 2-7 0,0 0-5 0,-1 3-1 0,0-4-2 15,2 4-3-15,-2 0-3 0,0 0-1 0,-6 0 0 0,7 0 0 0,-1 4-1 0,-6-4 2 16,0 3 4-16,7 5 1 0,-7-5 1 0,0 5-3 0,0-1-4 0,0 0-3 16,0 0-4-16,0 1-6 0,-7 3-3 0,7-4-12 0,-6 4-11 0,-1 0-18 0,1-1-16 15,0-1-20-15,-2 2-15 0,2 0-23 0,0-4-21 0,-8 4-28 0,2 0-30 16,5-4-21-16,-6 0-21 0,0 1-14 0,0-1-15 0,6 1-65 0,-5-5-70 15,-2 4-57-15,1-3-51 0,1 3 16 0,4-3 27 0,-4 0 31 0,-1-1 34 0,6 0 39 16,-6 1 38-16,7 1 34 0,0-2 34 0,-2-3 36 0,-4 4 44 0</inkml:trace>
  <inkml:trace contextRef="#ctx0" brushRef="#br0" timeOffset="107694.09">13750 15731 0 0,'0'3'166'0,"0"1"170"0,0-1 75 0,-8 1 57 15,8 0 46-15,0-1 44 0,0-3 42 0,-6 4 36 0,6-4 37 0,0 4 40 16,0-4 40-16,0 3 48 0,-6-3 49 0,6 0-272 0,0 0-444 0,6 0-134 0,-6 3 0 15,0-3 0-15,6 0 0 0,2 0 0 0,-2 0 0 0,0 6 0 0,0-6 0 16,1 0 0-16,6 0 0 0,0 0 0 0,1 0 0 0,4 0 0 0,-4 0 0 16,5 0 0-16,1-6 0 0,0 3 0 0,-1 3 0 0,1-7 0 0,-1 3-120 15,0-3-545-15,8 0-184 0,-1-4-1 0,-6 0 25 0,5 4 39 0,1-4 42 0,0 0 61 16,-6 0 61-16,6-4 64 0,-7 4 69 0,8-3 88 0,-8 3 90 0,0-4 96 16,1 4 142-16</inkml:trace>
  <inkml:trace contextRef="#ctx0" brushRef="#br0" timeOffset="107895.69">14746 14793 0 0,'0'-11'143'0,"-7"4"159"15,7-2 66-15,-7 3 48 0,7 2 42 0,0-4 12 0,-6 5-1 0,6 3-20 0,-7-4-27 16,1 1-33-16,6 3-40 0,-6 0-150 0,6 3-168 0,-7-3-274 0,0 4-279 15,7-1-19-15,-6 1 17 0,6 4 17 0,0-4 21 0,-6 3 48 0,6 0 54 16,0 1 63-16,-7-1 67 0,7 4 72 0,-7-4 119 0</inkml:trace>
  <inkml:trace contextRef="#ctx0" brushRef="#br0" timeOffset="108477.03">14459 14983 0 0,'0'0'193'0,"-7"4"179"0,7 0 83 16,-6-4 69-16,6 3 63 0,-7-3 50 0,7 4 49 0,-6 0 37 0,6-4 33 15,0 3 25-15,0 1 26 0,-6 3 22 0,6-3 12 0,0 3-841 0,0 4 0 0,0-4 0 16,6 5 0-16,-6-1 0 0,6 0 0 0,-6 3 0 0,7-3 0 0,-7 4-101 16,6-1-188-16,1 2-21 0,0-2-15 0,-1 0-22 0,-6-3-22 0,6 5 0 0,1-6 5 15,0 1 19-15,-7 0 23 0,6-4-4 0,-6 1-8 0,6-1-16 0,-6 0-15 16,7-3 22-16,-7-4 26 0,0 0 25 0,0 0 23 0,0 0 32 0,0-4 30 16,0 1 21-16,-7-1 19 0,7-3 23 0,0-1 20 0,0 1 63 0,0-4 63 0,0 4 68 15,-6-4 68-15,6-1 23 0,0 3 16 0,6-3 25 0,-6 1 24 0,0 0 19 0,7 0 17 16,-7 0 11-16,7 0 14 0,-1 0-5 0,-6 4-7 0,7-5-39 0,-1 5-47 15,0 0-18-15,2-4-15 0,4 4 1 0,-6 4 2 0,1-6-20 0,0 2-22 16,6 3-18-16,-7 1-18 0,8-5-11 0,-8 5-9 0,6-1-9 0,-4 0-6 16,4 1-12-16,1-4-11 0,-6 3-15 0,6 0-13 0,0 1-16 0,-6 3-17 15,5-4-9-15,-5 0-8 0,6 1-3 0,0-1-6 0,-7 0 1 0,2 4-1 16,4-3 5-16,-6-1 8 0,1 4 5 0,0 0 6 0,-1 0 7 0,-6 0 3 16,7 0 7-16,-7 4 6 0,6-1 3 0,-6 5 5 0,0-5 5 0,0 5 6 0,-6 3 7 0,6-4 7 15,-7 4 0-15,7 3 0 0,-6-3 10 0,-1 4 12 0,0 0 27 0,1 3 28 16,-6-3 27-16,4 3 27 0,2-3 18 0,-7 3 15 0,6-3 8 0,-6-1 7 15,7 2 4-15,-7-2-1 0,6-3-2 0,1-1-9 0,0 2-15 0,-1-1-16 16,0-4-34-16,1 0-32 0,6-3-37 0,-7 0-31 0,1-1-23 0,6 1-20 16,0-4-16-16,0 4-15 0,0-4-26 0,0 0-25 0,0 0-28 0,0-4-29 0,0 4-17 15,6-4-12-15,-6 1-17 0,0 3-7 0,7-4-21 0,-1 0-19 0,-6 1-9 0,7-1-6 16,0 0 5-16,-1 1 7 0,0-1 20 0,-6 0 20 0,7 1 28 0,0-1 29 16,-1 0 22-16,0 0 20 0,1 4 23 0,-1 0 24 0,-6 0 41 0,7 0 45 15,-7 4 39-15,7 0 35 0,-1 0 23 0,-6 3 21 0,0-3 23 0,0 7 24 16,0-4 29-16,0 4 30 0,0 0 20 0,0 0 17 0,0 0 10 0,-6 3 7 15,6 2-9-15,0-2-13 0,-7-3-18 0,7 4-20 0,-7-1-12 0,7-3-13 0,0 1-12 16,0 2-15-16,-6-3-21 0,6-1-21 0,0 2-13 0,0-6-39 0,0 6-88 16,0-4 0-16,0-1 0 0,6 0 0 0,-6 1 0 0,0-1 0 0,7 0 0 0,-7-3 0 15,7-1 0-15,-1 5 0 0,0-5 0 0,-6 1 0 0,8 0 0 0,-2-4 0 16,0 0 0-16,0 0 0 0,8 0 0 0,-8 0 0 0,1-4-38 0,-1-3-288 16,0 3-52-16,2-3-47 0,-2 0-105 0,0-4-105 0,0 0-49 0,-6 0-35 15,8 0 33-15,-2-4 43 0,0 0 43 0,-6 1 43 0,0-1 64 0,7 0 68 0,-7 1 69 16,-7-5 69-16,7 5 64 0,-6-1 70 0</inkml:trace>
  <inkml:trace contextRef="#ctx0" brushRef="#br0" timeOffset="108648.39">14648 15243 34 0,'-6'8'230'0,"-2"-1"104"0,8 4 71 0,-6-4 60 16,0 4 56-16,0 1 49 0,-2-2 49 0,2 1 21 0,0 3 15 0,-1-2 22 0,1-1 23 16,-1 4 19-16,0-4 18 0,1 7-237 0,0-3-287 0,0 0-68 0,-2-1-118 15,2 4-27-15,6-3 0 0,-6 3 0 0,-1-3 0 0,1 3 0 0,-1-3 0 16,0 3-83-16,1 1-46 0,0-5-41 0,-1 4-42 0,0-3-24 0,1 4-26 15,0-5-37-15,-1-3-38 0,0 4-31 0,1-4-32 0,-1 0-113 0,1 0-115 0,0-4 0 16,-1-3 22-16,0 3 40 0,1-4 42 0,0-3 56 0,6 4 56 0,-8-8 46 0,2 1 45 16,0-1 56-16,6 1 57 0,-7-5 61 0,7 1 104 0</inkml:trace>
  <inkml:trace contextRef="#ctx0" brushRef="#br0" timeOffset="108827.38">14374 15636 0 0,'7'-11'101'16,"-1"-4"167"-16,0 4 83 0,2 0 72 0,-2 0 70 0,0 3 65 0,1-3 65 16,0 4 59-16,-1 0 57 0,7 0 49 0,-7 3 45 0,8 0 37 0,-2 4 32 0,2-3-342 15,-2 3-560-15,-5 3 0 0,13-3 0 0,-8 4 0 0,2 3 0 0,5-3 0 0,-6 7 0 16,6-4 0-16,1 4 0 0,6-3 0 0,-6 6 0 0,-1-3 0 0,7 3 0 15,-6 2 0-15,7-2 0 0,-2 1 0 0,1-1 0 0,0 5 0 0,-6-5 0 16,6 1 0-16,-1 3 0 0,2-3 0 0,-1 0 0 0,0-1 0 0,-6 1 0 16,5 0 0-16,1-1 0 0,1 1 0 0,-8-4 0 0,0 3 0 0,8-3 0 0,-7 0 0 15,-2 0 0-15,2 1 0 0,0-5 0 0,-1 4 0 0,-5-4 0 0,-2 1 0 0,2-5 0 16,-1 0-319-16,-7-3-574 0,7 0 2 0,-6 0 29 0,-1-3 35 0,0-4 40 16,-6 3 49-16,8-3 52 0,-8-4 78 0,6 0 82 0,-6 1 94 0,0-2 95 15,0 1 117-15,0-3 155 0</inkml:trace>
  <inkml:trace contextRef="#ctx0" brushRef="#br0" timeOffset="109726.83">16530 15174 0 0,'6'3'177'0,"-6"1"171"0,7 1 75 0,-7-3 57 15,6-2 49-15,-6 4 50 0,0-4 46 0,0 0 39 0,0 0 35 0,0 0 28 0,0 0 24 16,0 0 22-16,0-4 21 0,-6 4-293 0,6-2-380 0,-7-3-121 0,7 1 0 15,-6-3 0-15,0 3 0 0,6-3 0 0,-7 0 0 0,0 4 0 0,1-9 0 16,0 5 0-16,-1-1 0 0,0 1 0 0,1-4 0 0,-1 4 0 0,-5-4 0 16,5 4 0-16,0-1 0 0,1 1 0 0,-8 0 0 0,8-2 0 0,0 6 0 0,-7-4 0 15,6 3 0-15,1 4 0 0,-7-3 0 0,7 3 0 0,-8 0 0 0,8 3 0 16,-7 1 0-16,6 3 0 0,-6 2 0 0,0-3 0 0,6 5 0 0,-5 4 0 0,5 0 0 16,0-1 0-16,-5 4 0 0,5 4 0 0,-6-3 0 0,6 7 0 0,1-5 0 15,0 5 0-15,-2 0 0 0,2 0 0 0,0 2 0 0,0-1 0 0,6 2 0 16,-7-4 0-16,7 1 0 0,-7-1 0 0,7 0 0 0,0-2 0 0,0-1 0 0,7 0 0 15,-7-4 0-15,0-3 0 0,7 3 0 0,-7-4 0 0,6-2 0 0,0-1 0 0,0 0 0 16,2-4 0-16,-2 1 0 0,0-5 0 0,1 1 0 0,6-4 0 0,-6 0 0 16,5-4 0-16,-5 1 0 0,6-5 0 0,0-2 0 0,-6-1 0 0,6 0 0 15,0-4 0-15,0-4 0 0,-1 1 0 0,2 0-50 0,-8-4-47 0,7 0 9 16,0-5 13-16,0 6 12 0,1-5 9 0,-2 5 9 0,2-1 9 0,-8-4 8 0,7 4 10 16,0 3 6-16,-6 1 14 0,5 0 12 0,-5 0 17 0,0 7 16 0,-1-4 15 15,0 4 12-15,1 4 19 0,-7-1 19 0,6 1 17 0,-6 4-127 0,7-1-2 16,-7 4 0-16,7 0 0 0,-7 4 0 0,0-1 0 0,0 1 0 0,6 3 0 0,-6 0 0 15,0 4 0-15,0-3 0 0,0 6 0 0,0-3 0 0,6 4 0 0,-6 3 0 16,0 0 0-16,0 1 0 0,0-1 0 0,8 1 0 0,-8 3 0 0,0-1 0 16,0 2 0-16,6-6 0 0,-6 6 0 0,0-1 0 0,6-4 0 0,-6 4 0 15,0-4 0-15,7 1 0 0,-7-1 0 0,6-4 0 0,-6 2 0 0,7-2 0 0,-7-3 0 16,6 4 0-16,1-8 0 0,-7 4 0 0,6-4 0 0,0 1-204 0,-6-5-313 0,8 1-82 16,-2 0-109-16,0-4-104 0,1 3 27 0,6-6 42 0,-7 3 62 0,1-4 60 15,-1 0 53-15,8 1 56 0,-8-5 76 0,7 1 76 0,-6 0 71 0,5-1 72 16,-5 1 88-16,6 0 119 0</inkml:trace>
  <inkml:trace contextRef="#ctx0" brushRef="#br0" timeOffset="109911">16960 15504 0 0,'0'-4'178'0,"0"4"169"0,0 0 73 0,0 0 55 0,0 4 49 0,-6-4 55 16,6 0 52-16,0 3 50 0,-8 1 50 0,8 0 33 0,-6-1 28 0,6 5 27 16,-6-5 22-16,6 5-432 0,0-1-409 0,-6 4 0 0,6-4 0 0,-7 4 0 0,7 0 0 15,0 0 0-15,-7 0 0 0,7-1 0 0,0 6 0 0,0-1 0 0,0-5 0 16,7 5 0-16,-7 0 0 0,0-1 0 0,0 1 0 0,7 0 0 0,-7-5 0 15,6 5 0-15,-6-5-209 0,0 2-52 0,6-1-44 0,-6-3-37 0,6-1-39 16,-6 0-83-16,8 1-84 0,-8-5-65 0,0 5-57 0,6-8 23 0,-6 0 32 0,0 0 36 16,0 0 40-16,0-8 58 0,0 5 59 0,0-9 62 0,0 5 62 0,-6-7 63 0,6 0 69 15</inkml:trace>
  <inkml:trace contextRef="#ctx0" brushRef="#br0" timeOffset="110030.08">16973 15375 0 0,'6'-11'239'0,"1"1"184"0,-7 2 86 0,7 0 59 0,-7 2 46 0,6-2 30 15,-6 4 23-15,6-3 5 0,-6 3-5 0,0 1-33 0,0-1-44 0,0 1-69 16,0 3-79-16,0 0-545 0,0 0-603 0,0 0-67 0,0 0 10 0,0 0 26 0,0 0 31 16,6 0 41-16,2 0 45 0,-8 0 59 0,6 0 64 0,-6 0 83 0,6-4 85 15,1 4 100-15,-7 0 142 0</inkml:trace>
  <inkml:trace contextRef="#ctx0" brushRef="#br0" timeOffset="110393.88">17266 14972 0 0,'0'4'199'0,"0"0"180"0,0-4 80 0,7 3 66 0,-7 1 56 16,0 0 56-16,0-4 52 0,6 3 46 0,-6-3 43 0,0 4 38 0,0-4 38 0,0 4 29 16,6-4-227-16,-6 0-656 0,0 0 0 0,7 0 0 0,-7 3 0 0,0-3 0 0,7 0 0 15,-1 0 0-15,-6 0 0 0,6 0 0 0,1 0 0 0,0-3 0 0,-1 3 0 16,7 0 0-16,-6-4 0 0,6 0 0 0,-7 1 0 0,8-1 0 0,-8-3 0 15,7 3-385-15,-7-3-115 0,7-1-159 0,0 1-160 0,-7 0 16 0,8-4 39 16,-1 3 54-16,-6 1 57 0,-1-4 53 0,7 3 53 0,-7 4 65 0,-6-3 65 0,7 0 75 16,0 4 75-16,-7-1 81 0,0 0 129 0</inkml:trace>
  <inkml:trace contextRef="#ctx0" brushRef="#br0" timeOffset="110777.6">17416 14811 0 0,'0'-3'166'0,"-7"3"165"0,7-4 69 0,-6 4 52 0,6-4 45 0,0 4 40 16,-7 0 39-16,7-3 30 0,0 3 26 0,0 0 23 0,0 0 19 0,0 0 17 0,0 0 18 15,0 0-282-15,0 0-337 0,7 3-43 0,-7 1 3 0,0 0-12 0,0-1-12 16,0 4-6-16,0 4-7 0,0-3 0 0,0 6-2 0,-7 1 6 0,7 0 6 16,0 2 5-16,0 3 7 0,0 1 7 0,-6 1 10 0,6 0 7 0,0 4 7 15,0-1 13-15,0 1 10 0,0 0-49 0,-6 0-40 0,6-1 0 0,0-3 0 0,0 0 0 16,0 1 0-16,0-2 0 0,0-3 0 0,0-3 0 0,0 0 0 0,0-4 0 16,0 4 0-16,0-8 0 0,6 0 0 0,-6 0 0 0,0-3 0 0,6-1 0 0,-6-3 0 15,7 0 0-15,-1 0 0 0,-6-3 0 0,7-1 0 0,-1-3 0 0,1 0-86 16,-1 0-102-16,0-1-41 0,2-3-25 0,-2 0-24 0,0 0-23 0,1 0-22 15,6-4-9-15,-7 4-10 0,1 1 14 0,-1-6 10 0,8 7 18 0,-8-3 16 16,0 4 23-16,1 1 27 0,0 0 36 0,-1 4 40 0,1 3 28 0,-1-5 24 0,0 10 42 16,1-2 45-16,-7 0 47 0,7 5 49 0,-7 3 26 0,0 1 23 0,0-3 23 15,0 7 23-15,0-2 28 0,0 4 33 0,0 1 25 0,-7-5 27 0,7 9 17 0,0-6 18 16,-7 5 1-16,7-3 2 0,-6-1-18 0,6 4-20 0,0-3-15 0,-6-4-14 16,6 3-16-16,0-4-19 0,-7 1-24 0,7 0-135 0,0-4-62 0,0 0 0 15,0-4 0-15,7 0 0 0,-7 1 0 0,0-1 0 0,6-4 0 0,-6 1 0 16,6 0 0-16,-6-1 0 0,7-3 0 0,0 0 0 0,-1 0 0 0,-6-3 0 0,6 3 0 15,2-4 0-15,-2-3-248 0,0 3-107 0,1-3-119 0,-1 0-124 0,1-4-81 16,-1 3-72-16,1-3 23 0,-1-1 34 0,0-2 43 0,2 0 45 0,-2-1 49 0,0 0 47 16,-6 1 79-16,7-4 77 0,-7 3 75 0,7 0 79 0</inkml:trace>
  <inkml:trace contextRef="#ctx0" brushRef="#br0" timeOffset="110946.14">17520 15364 0 0,'-6'15'203'0,"-1"-5"182"0,-6 2 86 15,6-1 69-15,1 3 63 0,0-3 48 0,-8 1 49 0,8-2 31 0,0 5 30 0,-2-5 21 16,-4 2 16-16,5 3 4 0,1-4-38 0,-1 4-764 0,1-1 0 0,-1-3 0 16,1 4 0-16,0-4 0 0,-2 3 0 0,2-3-279 0,0 4-73 0,6-4-66 0,-7 4-66 15,1-4-135-15,6-4-136 0,-7 4 20 0,7-4 41 0,-6 1 46 0,-1-1 45 16,7 0 48-16,-6-3 49 0,6 0 70 0,-7-4 68 0,0 0 65 0,7 0 63 16,-6 0 80-16,0-4 124 0</inkml:trace>
  <inkml:trace contextRef="#ctx0" brushRef="#br0" timeOffset="111144.04">17305 15588 0 0,'6'-7'164'15,"1"3"173"-15,0 0 79 0,-1 0 67 0,1 1 58 0,-1 3 69 0,1-4 69 16,-1 4 54-16,1 0 48 0,-7 0 41 0,6 0 37 0,0 0 30 0,2 4-12 16,-2-4-877-16,7 3 0 0,-7 5 0 0,1-4 0 0,6 3 0 0,-1-4 0 0,8 5 0 15,-6-1 0-15,5 0 0 0,1 0 0 0,-1 1 0 0,7 3 0 0,0-3 0 0,-6-1 0 16,12 4 0-16,-5 0 0 0,5 0 0 0,-6-4 0 0,7 4 0 16,-1-4 0-16,1 4 0 0,-1-3 0 0,-5 2 0 0,5-2 0 0,1-1 0 0,-1-3 0 15,-6 2 0-15,1 0 0 0,5-3 0 0,-7 0 0 0,1 1 0 0,-6-4 0 16,7 0 0-16,-9 0 0 0,2 0 0 0,0-4 0 0,-7 1 0 0,-1 3 0 0,8-3-63 15,-13-6-399-15,6 6-99 0,0-1-99 0,-7 0-68 0,8-3-56 0,-8 3 36 16,0 1 49-16,-6-4 55 0,7 3 54 0,-7-3 54 0,7-1 54 0,-7-3 77 0,0 4 77 16,0-4 74-16,-7 4 73 0</inkml:trace>
  <inkml:trace contextRef="#ctx0" brushRef="#br0" timeOffset="111345.46">17885 14994 0 0,'-6'4'214'0,"-2"0"163"0,2-1 73 16,6 1 54-16,-6-1 46 0,-1 1 40 0,7 0 38 0,0-1 28 0,-6-3 28 0,6 4 23 15,0-4 23-15,6 0 2 0,-6 0-4 0,7-4-331 0,-1 4-391 0,-6-3-109 16,6-1-68-16,8 0-62 0,-8-3-60 0,7 0-121 0,-6 0-123 0,6 3-87 0,0-3-76 16,0-1 10-16,-1-3 24 0,-4 4 38 0,4-4 41 0,1 4 47 0,-6-1 52 15,0 1 76-15,-1-1 75 0,0 2 72 0,-6 1 73 0</inkml:trace>
  <inkml:trace contextRef="#ctx0" brushRef="#br0" timeOffset="111577.08">17820 15104 0 0,'-6'4'183'0,"6"0"172"0,-8 3 77 16,8-4 60-16,-6 5 54 0,6-5 49 0,-6 1 50 0,6 3 38 0,-7 1 35 0,7-5 32 16,-7 5 29-16,1-1 27 0,6 0 25 0,-7 4-455 0,1 1-376 0,6-5 0 15,-6 7 0-15,6-3 0 0,-7 4 0 0,7 3 0 0,-7-3 0 0,7 4 0 0,-6-2 0 16,6 1 0-16,0 2 0 0,0-2 0 0,0 4 0 0,0-4 0 0,0 1 0 15,0-5 0-15,0 4 0 0,0 1 0 0,6-5 0 0,-6 1 0 0,7-4 0 16,-7 4 0-16,7-5 0 0,-1 1 0 0,-6-3 0 0,6-1 0 0,1 1 0 0,-1-1 0 0,1-4 0 16,0 5 0-16,-1-5 0 0,0-3 0 0,2 0 0 0,-2 0 0 0,6-3 0 15,-5-1 0-15,0-3 0 0,-1-4-159 0,7 0-343 0,-7 0-159 0,8-7-165 16,-8-1 7-16,7 1 34 0,-6-4 45 0,-1-4 48 0,7 5 60 0,-13-5 61 16,14-4 65-16,-14 5 64 0,6-1 89 0,0-3 88 0,-6 3 82 0,0 0 128 0</inkml:trace>
  <inkml:trace contextRef="#ctx0" brushRef="#br0" timeOffset="111927.15">17879 14932 0 0,'-8'-7'192'16,"2"0"177"-16,0-1 82 0,-1 5 67 0,1-2 60 0,-1 1 54 0,7 1 47 16,-7 3 40-16,1-4 37 0,6 4 32 0,-6 0 34 0,6 4 31 0,0-4-19 15,6 3-834-15,-6 1 0 0,0 1 0 0,0 1 0 0,0 2 0 0,6-1 0 0,-6 4 0 16,7 0 0-16,0 0 0 0,-1 4 0 0,1 0 0 0,-1-1 0 0,8 4 0 16,-8 1 0-16,6-1 0 0,2 4 0 0,-8 0 0 0,7 0 0 0,7 1 0 0,-8 2 0 15,2 1 0-15,-1-5 0 0,7 5 0 0,-8 0 0 0,8 0 0 0,-7 2 0 16,0-5 0-16,6 2 0 0,-5 1 0 0,-2-4 0 0,2 0 0 0,-1-1 0 0,0 2 0 15,0-5 0-15,-7 1 0 0,8-5 0 0,-8 1 0 0,0-4 0 0,7 0 0 0,-6-4 0 16,-7 0 0-16,7 1 0 0,-1-5-235 0,-6 1-35 0,0-4-19 0,6 0-14 16,-6-4-16-16,0 1-16 0,0-5 0 0,-6 1 5 0,6-4-7 0,0 0-8 15,-6-4-3-15,6-3-2 0,0 0 30 0,-7 0 30 0,7-5 61 0,0 2 62 16,-7-2 39-16,7 2 34 0,0-5 66 0,0 4 69 0,-6-1 49 0,6 5 45 16,0 1 58-16,0-2 64 0,0 4 45 0,0 4 43 0,0 0 17 0,0 4 17 15,-7 0 2-15,7 3 1 0,0 0 11 0,0 8 13 0,-6-4-21 0,6 7-29 0,0 0-26 16,-6 1-26-16,6 3-293 0,-8 0-11 0,2 0 0 0,6 8 0 0,-6-5 0 0,0 5 0 15,-1-1 0-15,0 0 0 0,1 3 0 0,-1-2 0 0,1 4 0 0,-1-2 0 16,0 1 0-16,1-3 0 0,0-1 0 0,-8 0 0 0,8 0 0 0,0 1 0 16,-7-4-482-16,6-5-182 0,0 5-83 0,1-5-70 0,-6 2 26 0,4-4 39 15,-4-5 52-15,5 1 53 0,-6-4 54 0,0 0 56 0,7-7 70 0,-8-1 71 0,2 0 88 16,-8-2 95-16</inkml:trace>
  <inkml:trace contextRef="#ctx0" brushRef="#br0" timeOffset="112077.04">17832 15012 0 0,'14'-18'263'0,"-8"0"187"0,1 0 88 0,5 3 62 16,-4 0 51-16,4 0 39 0,-6 4 38 0,1 4 32 0,0-4 31 0,-1 4 27 16,-6 3 20-16,7 1-9 0,-1-1-594 0,1 1-235 0,0 3 0 0,-1 0 0 0,0 0 0 15,0 0-421-15,2 3-392 0,-2 1-12 0,0-4 15 0,7 3 25 0,-6 1 29 16,6 0 36-16,-7-4 39 0,8 3 67 0,-8 1 72 0,7-4 79 0,-6 0 82 16,6 0 115-16,-1 0 152 0</inkml:trace>
  <inkml:trace contextRef="#ctx0" brushRef="#br0" timeOffset="112726.71">18471 14961 0 0,'6'-3'104'0,"-6"-1"149"0,0 0 54 0,7 1 39 0,-7 3 34 15,0-4 44-15,7 4 45 0,-7 0 51 0,0-4 54 0,0 4 39 0,0 0 34 16,6 4 30-16,-6-4 27 0,0 4-216 0,6-1-264 0,-6 5-23 0,0-5 12 15,7 5 7-15,-7 3 8 0,6 0-16 0,-6 0-22 0,7-1-25 0,-7 5-133 16,7 3-32-16,-7 1 0 0,6 3 0 0,-6 0 0 0,6 0 0 0,-6 3 0 16,7 1 0-16,-7 0 0 0,7 3 0 0,-7 0 0 0,6 1 0 0,-6-1 0 0,0 1 0 15,0-1 0-15,7 0 0 0,-7 0 0 0,0 0 0 0,-7-3 0 0,7 0 0 16,0-1 0-16,0 1 0 0,-6-4 0 0,6-1 0 0,-7-1 0 0,7-2 0 0,-7-7 0 16,1 3 0-16,0-3-238 0,-1-3-193 0,0-5-38 0,1 1-90 0,-1 0-91 15,1-4-52-15,0-4-41 0,-1-3 38 0,0-1 53 0,-5 1 53 0,4-4 51 16,2-4 76-16,-7 1 74 0,7-4 64 0,-1-1 59 0,-6 1 58 0,7-4 61 0</inkml:trace>
  <inkml:trace contextRef="#ctx0" brushRef="#br0" timeOffset="112844.48">18341 15332 0 0,'-7'-8'33'16,"7"0"126"-16,0 5 54 0,-7 3 41 0,7 0 39 0,0 3 29 0,0 1 27 15,-6 0 14-15,6 4 11 0,0-2-9 0,-6 6-13 0,6-5-3 0,0 4-5 16,0 0-215-16,0-1-249 0,-7 6-107 0,7-5-80 0,0-1-42 0,0 1-33 16,0-3 1-16,0 3 7 0,7-1 21 0,-7-2 25 0,0 0 39 0,0-6 39 15,6 7 32-15,0-9 36 0,-6 3 68 0,7-3 89 0</inkml:trace>
  <inkml:trace contextRef="#ctx0" brushRef="#br0" timeOffset="112977.04">18601 15306 0 0,'20'-11'106'0,"-1"3"173"0,-6 1 96 0,6 0 72 0,-5 3 64 0,-1-3 56 0,0 7 50 0,0 0 39 15,-7 0 37-15,8 0 26 0,-8 3 23 0,0 1 23 0,8 3 19 0,-8-3-253 16,0 3-303-16,-6 1-116 0,7-1-90 0,-7 0-114 0,6 4-116 0,-6-4-111 0,7 0-106 16,-7 2-159-16,0-2-158 0,7 0 0 0,-7 0 22 0,6-3 27 0,-6 3 32 15,6-3 46-15,-6 0 45 0,8-4 62 0,-8 3 62 0,0-3 91 0,6-3 91 0,0 3 93 16,0-8 132-16</inkml:trace>
  <inkml:trace contextRef="#ctx0" brushRef="#br0" timeOffset="113417.26">19258 14954 0 0,'0'-4'186'0,"8"-3"176"0,-8 3 80 0,0 1 72 0,0-1 65 16,0 4 62-16,0-4 58 0,0 4 42 0,0 0 37 0,0 0 33 0,-8 4 29 15,8 0 25-15,-6-1-132 0,0 5-733 0,0-1 0 0,6 4 0 0,-7 0 0 0,-6 0 0 16,6 4 0-16,1-1 0 0,0 4 0 0,-8-4 0 0,8 9 0 0,-7-5 0 15,0 5 0-15,6-2 0 0,-6 1 0 0,0 0 0 0,1 1 0 0,-2-2 0 0,1 1 0 16,7-3 0-16,-8 3-261 0,2-7-111 0,6 2-49 0,-8-6-84 0,8 5-83 16,-1-5-65-16,0-1-56 0,1-2 27 0,6-5 38 0,-7 1 39 0,7 0 40 15,0-4 53-15,0 0 55 0,0-4 67 0,0 0 68 0,0 1 69 0,0-5 73 16</inkml:trace>
  <inkml:trace contextRef="#ctx0" brushRef="#br0" timeOffset="113577.62">19077 15276 0 0,'13'-7'59'0,"-1"3"148"0,-4-3 70 15,4 3 73-15,-6-3 77 0,8 7 62 0,-8-4 61 0,7 0 57 0,-6 4 54 16,0 0 48-16,-1 4 44 0,0 0 38 0,0 0 39 0,-6 3-178 0,8 0-223 15,-8 4-52-15,0 0-354 0,6 4-23 0,-6-1 0 0,0 4 0 0,0 2 0 0,6 1 0 16,-6 1 0-16,0 0 0 0,0 4 0 0,0-1 0 0,0 5 0 0,-6-4 0 16,6-1 0-16,0 5 0 0,0-5 0 0,0 1 0 0,-6-4 0 0,6 3 0 0,0-3 0 15,0-3-59-15,0-1-398 0,-8-4-56 0,8 0-55 0,0-2-112 0,0-4-110 16,0-1 25-16,0-7 44 0,0 0 56 0,0 0 58 0,8-7 59 0,-8-1 58 16,0 2 83-16,6-10 81 0,-6 1 66 0,0 1 64 0,6-4 71 0,-6-1 111 15</inkml:trace>
  <inkml:trace contextRef="#ctx0" brushRef="#br0" timeOffset="113717.5">19285 15394 0 0,'7'-22'105'15,"6"7"162"-15,-7-4 76 0,7 5 72 0,-6-1 68 0,5 1 59 0,-5-1 55 16,6 4 42-16,-6 0 38 0,-1 0 34 0,7 3 24 0,-6-2 29 0,5 2 27 16,-4-2-231-16,4 3-278 0,-5-2-64 0,6 0-156 0,-7 0-62 0,7 2 0 15,-7 0 0-15,8-4 0 0,-1 3 0 0,0 1 0 0,-6-4 0 0,5 4-11 0,2 0-213 16,-2-4-52-16,2-1-57 0,-1 5-57 0,-1-4-99 0,2 4-100 0,-2-3-71 16,-4 1-56-16,4 2 29 0,1 0 45 0,-6-1 44 0,6 1 47 0,-7 0 61 0,0 3 66 15,2 1 62-15,-8-1 62 0,6 0 67 0,-6 4 69 0</inkml:trace>
  <inkml:trace contextRef="#ctx0" brushRef="#br0" timeOffset="113949.31">19441 14936 0 0,'0'3'158'0,"-6"1"170"0,6 0 76 0,0-1 62 0,0 1 55 0,0 3 56 16,-7-3 57-16,7 3 48 0,0 1 45 0,7-1 38 0,-7 0 34 0,0 4 32 0,0 0 33 15,6 4-429-15,1-4-435 0,-7 7 0 0,6-3 0 0,1 7 0 0,5 0 0 16,-4 0 0-16,4 3 0 0,-5 1 0 0,6 3 0 0,0 1 0 0,0-1 0 15,0 4 0-15,0 0 0 0,7 0 0 0,-8 0 0 0,2 0 0 0,-2 0 0 16,2-4 0-16,-1 1 0 0,6-1 0 0,-12 0 0 0,5-4 0 0,2-2 0 16,-8-1 0-16,7-4 0 0,-6 0 0 0,-1-3 0 0,1-4 0 0,-1 0 0 0,1-4 0 15,-7-3 0-15,7-1-176 0,-7-3-191 0,0-3-74 0,6-1-72 0,-6-7-117 16,0 0-117-16,0-3 21 0,-6-5 37 0,6-3 40 0,0 1 36 0,-7-10 43 0,7 3 46 16,-7-9 70-16,7 1 73 0,-6-1 73 0,-1-7 74 0,7 4 87 0,-6-4 125 15</inkml:trace>
  <inkml:trace contextRef="#ctx0" brushRef="#br0" timeOffset="114062.6">19734 14870 0 0,'7'-11'212'0,"-7"0"162"0,0 3 80 0,6 1 64 0,-6 3 57 16,7 1 41-16,-7-1 37 0,0 4 27 0,7-4 20 0,-7 4 13 0,0 0 9 16,0 4-8-16,0-4-8 0,0 4-377 0,0-1-437 0,0 1-137 0,0 0-91 15,0-4-197-15,0 3-201 0,0 1-10 0,6 3 18 0,-6-3 26 0,0 0 28 16,6 0 43-16,-6 3 45 0,7-4 56 0,-7 1 58 0,7 0 86 0,-7-4 89 0,6 3 89 16,-6-3 134-16</inkml:trace>
  <inkml:trace contextRef="#ctx0" brushRef="#br0" timeOffset="114260.55">20034 14888 0 0,'7'0'242'0,"-7"0"192"0,0 3 97 0,-7 1 72 0,7-1 60 0,-7 1 48 16,7 1 39-16,-6 1 33 0,-1-1 32 0,1 5 28 0,0-2 27 0,-1 3 25 0,0 0-844 16,1 3-51-16,-7-3 0 0,0 4 0 0,6 3 0 0,1-3 0 0,-8 2 0 15,8 3 0-15,0-2 0 0,-8 4 0 0,8-4 0 0,0 0 0 0,-1 4-77 16,1-2-331-16,-1-2-50 0,0-1-155 0,-5-2-156 0,12 0-3 0,-6-1 22 0,-2 1 51 15,2-4 56-15,6-3 48 0,-6-1 49 0,6-4 63 0,-7 1 66 0,7-4 66 16,0 0 65-16,0-4 73 0,-7 1 102 0</inkml:trace>
  <inkml:trace contextRef="#ctx0" brushRef="#br0" timeOffset="114427.87">19917 15149 0 0,'6'-5'159'0,"7"-2"176"0,-6 3 87 0,-1 4 72 0,1-3 66 0,-1 6 65 16,1-3 58-16,0 4 52 0,-7 0 47 0,6 4 37 0,-6-2 35 0,6 2 30 15,-6 3-45-15,0 3-839 0,0 2 0 0,7-2 0 0,-7 4 0 0,0 0 0 0,0 4 0 16,0 4 0-16,0-4 0 0,0 8 0 0,0-5 0 0,7 4 0 0,-7 0 0 15,0 4 0-15,0-3 0 0,0 3 0 0,0-4 0 0,6 0 0 0,-6 0 0 0,0 1 0 16,0-4 0-16,6-4 0 0,-6 0 0 0,0-4 0 0,0-4-54 0,7 0-397 16,-7-2-63-16,0-4-152 0,0-5-152 0,0-3 17 0,6-3 38 0,-6-1 61 0,0-6 60 15,0-6 57-15,7 1 55 0,-7-3 72 0,0 0 67 0,0-8 65 0,0 1 67 16,0-1 79-16,7-7 129 0</inkml:trace>
  <inkml:trace contextRef="#ctx0" brushRef="#br0" timeOffset="114646.61">20197 14848 0 0,'6'-8'76'0,"-6"1"136"0,0 0 43 16,0 3 42-16,0 4 39 0,0 0 36 0,0 0 33 0,0 0 34 0,0 4 27 0,-6 3 28 16,6-3 27-16,0 3 25 0,0 0 31 0,-6 1-180 0,6-1-216 15,0 0-12-15,0 1 19 0,0 2-4 0,6-3-9 0,-6 5-9 0,0-4-9 0,6 2-9 0,-6-2-3 16,6-1-7-16,2 0-2 0,-2 1-9 0,0-5-5 0,1 5-15 16,6-5-15-16,-6 5-6 0,-1-5-8 0,6 1-3 0,2-4-4 0,-8 4-8 0,8-4-5 15,-1 0-6-15,-1 0-8 0,2 0-20 0,-8 0-23 0,7-4-32 0,0 0-33 16,0 1-67-16,0-1-71 0,0 0-64 0,1-3-60 0,-2 0-90 0,1-1-87 15,1 1-105-15,-2 0-100 0,-6-1 9 0,8-2 25 0,-1 2 40 0,-6 0 43 16,-1 1 52-16,1 3 54 0,-1-3 77 0,-6 4 75 0,0-1 70 0,0 4 70 0,0 0 88 16,0 0 104-16</inkml:trace>
  <inkml:trace contextRef="#ctx0" brushRef="#br0" timeOffset="114817.78">20333 15086 0 0,'-6'11'181'0,"0"-4"174"0,6 4 78 0,-7 0 67 0,1-4 62 16,6 4 58-16,-7 0 55 0,0 0 42 0,7 0 37 0,-6 4 30 0,6-3 28 15,-6 2 24-15,6-3 21 0,-8 7-752 0,8-3-105 0,0 3 0 0,-6 1 0 16,6-2 0-16,0 1 0 0,0 5 0 0,0-5 0 0,0 4 0 0,0 0 0 16,6-4 0-16,-6 1 0 0,0 3 0 0,0-4 0 0,0-3-85 0,8 0-246 0,-8-1-49 15,0 1-49-15,0-4-141 0,0-4-149 0,6 1-8 0,-6-1 13 0,0-7 41 16,0 0 43-16,0 0 46 0,0-4 45 0,0-3 66 0,0-1 68 0,6-3 66 0,-6 0 63 16,0 1 70-16,7-9 95 0</inkml:trace>
  <inkml:trace contextRef="#ctx0" brushRef="#br0" timeOffset="115027.06">20444 15126 0 0,'7'-11'199'0,"-1"0"173"16,1 4 74-16,0-1 58 0,-1 1 51 0,0 4 56 0,-6-1 58 0,0 0 50 0,6 4 49 16,-6-3 39-16,0 6 35 0,8-3 32 0,-8 4-49 0,6 3-825 0,-6 0 0 15,6 5 0-15,-6-1 0 0,0-1 0 0,7 5 0 0,-7 3 0 0,0 1 0 16,7 2 0-16,-7 5 0 0,0 0 0 0,0 3 0 0,0 4 0 0,6 1 0 0,-6 2 0 16,0 1 0-16,0-1 0 0,0 5 0 0,7-1 0 0,-7 0 0 0,0 0 0 15,0-3 0-15,0 3 0 0,0-3 0 0,0-1 0 0,0-2 0 0,0-5 0 0,6 4 0 16,-6-8 0-16,0 1 0 0,0-7 0 0,0-1 0 0,0 0 0 0,-6-7-462 15,6 0-183-15,0-4-172 0,0 1-2 0,-7-5 21 0,7-3 46 0,0 0 47 16,0-3 59-16,0-5 61 0,0 1 58 0,-6 0 61 0,6-8 86 0,0 4 88 0,0-7 83 16,0 4 121-16</inkml:trace>
  <inkml:trace contextRef="#ctx0" brushRef="#br0" timeOffset="115427.78">20718 15023 0 0,'0'4'146'16,"0"0"151"-16,0-4 48 0,-6 3 52 0,6-3 53 0,0 0 53 0,0 0 51 15,0 0 45-15,6 0 37 0,-6-3 34 0,0 3 27 0,6-4 25 0,-6 4 23 16,7-4-263-16,-1 1-320 0,1-1-25 0,-1 0 19 0,1 1-25 0,-1-1-33 15,1-3-41-15,6 3-44 0,-7-3-43 0,8 0-38 0,-8-1-56 0,7 1-52 16,0 0-41-16,0-1-33 0,1-3-47 0,-8 4-44 0,6-4-88 0,2 3-87 16,-1-3-78-16,-1 4-70 0,2 0 22 0,-8-4 33 0,7 4 46 0,-6 0 44 0,-1-1 63 15,1 1 61-15,-1 3 53 0,1-3 50 0,-7 3 59 0,0 0 63 0</inkml:trace>
  <inkml:trace contextRef="#ctx0" brushRef="#br0" timeOffset="115794.88">20835 14778 0 0,'-7'0'80'0,"7"-3"137"0,0 3 44 0,0 0 31 0,0 0 26 16,0 0 31-16,0 0 28 0,0 0 23 0,0 0 18 0,0 0 16 0,0 3 15 16,0 1 10-16,0 0 8 0,0-1-202 0,0 5-243 0,0-1-27 0,0 4 1 15,0-4-7-15,0 4-6 0,-6 4-16 0,6-4-15 0,0 7-2 0,0-4-3 0,0 8 10 16,0-3 7-16,0 3 21 0,-7 0 18 0,7 0 20 0,0 3 20 0,0-3 23 16,-6 4 24-16,6-4 20 0,0 0 19 0,0 0 12 0,0 0 11 0,-6-4-1 0,6 5-1 15,0-9-7-15,0 4-9 0,0-3-17 0,0-4-15 0,0 0-11 0,0 0-11 16,0-4-19-16,6 1-20 0,-6-4-26 0,0-1-24 0,6 1-27 0,1-4-24 15,-7 0-16-15,6-4-14 0,1 1-19 0,0-1-21 0,-1 0-26 0,0-3-30 16,2-1-17-16,-2-3-16 0,0 4-4 0,7-4-3 0,-6 0-4 0,-1 4-6 16,7-4 14-16,-7 0 17 0,2-1 27 0,4 5 27 0,-5-4 28 0,-1 4 27 15,1 0 34-15,-1 3 28 0,1 0 18 0,-7 4 14 0,6 0 12 0,1 0 13 0,-7 4 33 16,0 0 35-16,7 3 27 0,-7 0 26 0,0 4 6 0,0 1 2 0,0-1 1 16,-7 3-2-16,7 0 6 0,0 5 6 0,0-4 19 0,-7-1 22 0,7 5 20 0,0-1 21 15,-6-4-1-15,6 5-9 0,0-4-14 0,-7 2-17 0,7-1-12 0,0-5-9 16,0 4-8-16,0-5-5 0,0 1-9 0,0-4-8 0,0 0-19 0,0 1-24 15,0 0-24-15,7-6-25 0,-7 3-16 0,6-1-16 0,-6-1-16 0,7-3-20 0,-7 0-27 16,7-3-35-16,-1 3-43 0,0-4-48 0,1-3-47 0,0 3-46 0,-1-8-64 16,0 5-64-16,1 0-142 0,-1-4-142 0,1-4 0 0,0 5 24 0,-1-5 32 0,0 0 36 15,8 4 48-15,-8-3 51 0,-6-1 60 0,6 1 61 0,1 2 60 0,-7-2 62 16,7 3 75-16,-7 0 122 0</inkml:trace>
  <inkml:trace contextRef="#ctx0" brushRef="#br0" timeOffset="115960.79">20894 15324 0 0,'-7'10'133'0,"0"6"156"0,1-2 56 0,0 1 60 0,0 0 58 0,-2-1 48 16,2 1 48-16,0-1 36 0,-1 1 31 0,0-1 22 0,1 4 18 0,-1-2 9 15,1-1 4-15,6-1-286 0,-6 4-336 0,-8-3-76 0,14 0-36 0,-6-1-70 16,0 5-73-16,-1-4-61 0,0-1-57 0,7 1-125 0,-6-4-128 0,6 0-41 0,-7 0-23 16,7 0 28-16,-6 0 35 0,6-4 50 0,0 0 51 0,0-3 53 0,0 0 56 15,0-4 55-15,0 0 56 0,0 0 55 0,0 0 68 0</inkml:trace>
  <inkml:trace contextRef="#ctx0" brushRef="#br0" timeOffset="116161.18">20763 15584 0 0,'7'-11'104'0,"0"0"149"0,-1 4 56 0,-6-1 62 0,6 1 66 0,1 0 57 0,0 3 60 16,-1-3 53-16,-6 3 54 0,6 4 44 0,1-3 44 0,-1 3 40 0,1-4 39 15,6 8-215-15,-7-4-265 0,2 3-30 0,4 1-267 0,-6 0-51 0,8-1 0 0,-1 5 0 16,-1-5 0-16,2 4 0 0,5-3 0 0,1 3 0 0,-7 1 0 16,13-1 0-16,-7 1 0 0,1-1 0 0,6 0 0 0,-7 0 0 0,8 1 0 0,-1-2 0 0,0 3 0 15,-1-2 0-15,1 0 0 0,1 1 0 0,-1-1 0 0,0-4 0 0,0 1 0 16,0 3 0-16,-7-3 0 0,8 0 0 0,-1-4 0 0,-6 3 0 0,-1 1 0 15,1-4 0-15,-2 0 0 0,-4 0 0 0,-1 0 0 0,0-4-189 0,0 4-195 0,0-3-35 16,-6 3-31-16,5-4-87 0,-5 0-88 0,-7 1-36 0,7-1-23 0,-1-3 31 16,-6 3 38-16,0-3 44 0,0 0 46 0,0-1 67 0,-6 0 63 0,6 1 59 15,-7-4 54-15,0 0 61 0,7 1 67 0</inkml:trace>
  <inkml:trace contextRef="#ctx0" brushRef="#br0" timeOffset="116347.95">21219 14921 0 0,'-12'0'193'16,"4"-3"153"-16,8 6 73 0,-6-3 55 0,0 0 47 0,-1 0 39 0,1 4 30 15,6-4 29-15,-7 3 25 0,7-3 24 0,0 0 22 0,0 0 10 0,0 0 5 16,0 0-286-16,7 0-338 0,-7 0-78 0,6 0-43 0,1 0-61 0,-1-3-66 0,8 3-53 16,-8-4-52-16,6 1-99 0,-4-2-105 0,4-1-99 0,1 1-90 0,1 1 7 15,-2-3 22-15,2 0 30 0,-2 4 34 0,2-5 51 0,-8 1 54 0,7 0 67 0,-7 3 70 16,1 0 65-16,0-3 68 0</inkml:trace>
  <inkml:trace contextRef="#ctx0" brushRef="#br0" timeOffset="116560.47">21160 14987 0 0,'-6'7'95'0,"-6"4"145"0,4-4 48 0,8 1 47 16,-6-1 41-16,0 0 56 0,-1 1 59 0,7-2 46 0,-6 0 42 0,6 0 34 0,0 2 30 16,0-5 30-16,0 5 27 0,0-5-209 0,0 4-255 0,0 1-19 0,0 3 14 15,6 0-6-15,-6 0-7 0,7 3-32 0,-7 1-38 0,0 0-17 0,6 3-25 16,-6 1-106-16,6-1 0 0,-6 4 0 0,8 0 0 0,-8-4 0 0,6 4 0 0,-6-1 0 15,6 2 0-15,-6-5 0 0,6 4 0 0,-6-3 0 0,7-4 0 0,-7 3 0 16,7-4 0-16,-7-3 0 0,6-1 0 0,-6 2 0 0,7-4 0 0,-7-5 0 0,6 5 0 16,0-8 0-16,-6 0 0 0,8 0 0 0,-8-8-158 0,6 5-196 0,0-8-59 15,-6 0-164-15,6-1-163 0,2-2-8 0,-2-5 15 0,-6 1 35 0,6-4 39 16,1 0 44-16,-1-3 46 0,1-5 58 0,-7 5 57 0,7-5 82 0,-7-3 81 0,6 5 83 16,-6-6 117-16</inkml:trace>
  <inkml:trace contextRef="#ctx0" brushRef="#br0" timeOffset="116794.41">21233 14734 0 0,'-8'-7'171'0,"2"3"172"16,6 0 75-16,0 1 60 0,-6 0 51 0,0-2 44 0,6 5 40 0,0 0 41 16,-8-3 41-16,8 3 39 0,0 0 34 0,0 3 30 0,0-3 25 0,0 8-287 15,0-5-478-15,0 5-58 0,0-4 0 0,8 3 0 0,-2 3 0 0,0 2 0 0,0-1 0 16,2 0 0-16,-2 4 0 0,7 3 0 0,-7-4 0 0,8 8 0 0,-2-3 0 16,2 2 0-16,-2 1 0 0,2 4 0 0,-1-4 0 0,6 4 0 0,-6-1 0 15,0 1 0-15,7 0 0 0,-8-1 0 0,8-2 0 0,-6 2 0 0,-2 1 0 0,8-1 0 16,-7-2 0-16,-1 2-16 0,2-3-93 0,-1-4-1 0,0 5-2 0,0-6-7 0,0 1-6 15,-6-2-22-15,5 2-23 0,-5-3-19 0,6-4-21 0,-6 3-12 0,-1-3-11 16,0-4-16-16,1 1-15 0,-7-1-9 0,7-3-10 0,-7 0-2 0,6-4-7 16,-6 0-65-16,6-4-72 0,-6 0-36 0,0-3-27 0,0-1 31 0,0-6 40 15,0-1 33-15,0-3 32 0,0 0 38 0,0-5 36 0,0 1 32 0,0-3 34 0,0-1 34 16,-6-3 47-16</inkml:trace>
  <inkml:trace contextRef="#ctx0" brushRef="#br0" timeOffset="116927.06">21643 15149 0 0,'0'-27'85'0,"0"2"151"16,-7-1 65-16,7 9 66 0,-7-3 64 0,7 2 60 0,-6 7 60 0,0 0 41 15,-1 8 35-15,7-1 38 0,-6 4 33 0,-1 4 37 0,0 3 37 0,1 4-201 0,0 3-244 16,-1 1-39-16,-6 1-12 0,7-2-98 0,-1 4-178 0,0 4 0 0,-6-4 0 15,7 5 0-15,0-6 0 0,-2 5 0 0,2 1 0 0,0-2 0 0,0-2 0 16,-1 3 0-16,0-4 0 0,1 0 0 0,-1 0 0 0,1 1 0 0,0-4 0 0,-2 3-282 16,2-8-128-16,0 6-114 0,0-2-119 0,-2-7-63 0,2 4-52 0,0-3 30 0,6-1 43 15,-7-3 47-15,1-1 48 0,-8-3 52 0,8 0 52 0,0-3 79 0,-1-1 79 16,-6-3 78-16,7-4 79 0</inkml:trace>
  <inkml:trace contextRef="#ctx0" brushRef="#br0" timeOffset="117061.17">21239 14760 0 0,'6'-12'116'16,"-6"5"150"-16,7 0 56 0,-1 4 50 0,1-5 50 0,0 4 37 0,-1 1 32 0,0 0 3 16,0 3-4-16,2-5-17 0,-8 5-22 0,6 0-34 0,0 0-41 15,8 0-401-15,-8 5-447 0,1-5-47 0,-1 3 11 0,0 0 0 0,1 1 0 0,0-4 16 0,5 4 19 16,-5 0 46-16,6-1 49 0,-6 1 58 0,5-1 60 0,-4 1 70 16,4-4 121-16</inkml:trace>
  <inkml:trace contextRef="#ctx0" brushRef="#br0" timeOffset="117361.78">22014 14683 0 0,'0'0'183'16,"6"0"168"-16,-6 0 69 0,7 0 53 0,-7 0 43 0,0 4 49 0,7-1 47 16,-7 5 45-16,0-5 46 0,0 4 34 0,6 1 31 0,-6 3 25 0,0-4 21 15,0 4-300-15,0 0-429 0,0-1-85 0,0 6 0 0,6-1 0 0,-6-1 0 0,0 1 0 16,0 3 0-16,0 1 0 0,0-1 0 0,7-1 0 0,-7 3 0 0,0-2-134 16,0 0-100-16,0 0-26 0,0 1-27 0,0-1-35 0,0 0-39 0,0 0-13 15,-7 1-6-15,7-1-64 0,0-3-68 0,-6 0-55 0,6-1-50 0,-6 1 33 0,-1-1 44 16,0-3 56-16,1 0 53 0,0-2 45 0,-2-3 44 0,2 2 50 0,0-8 50 15,-7 4 42-15,6-4 50 0</inkml:trace>
  <inkml:trace contextRef="#ctx0" brushRef="#br0" timeOffset="117512.63">21805 15060 35 0,'0'-3'61'0,"-6"0"19"0,6-3 17 0,0 3 39 0,0 3 44 16,0 0 26-16,0 0 22 0,0-3 16 0,0 3 14 0,6 0 11 0,-6 0 14 16,7 0-33-16,0 0-42 0,-7 0-3 0,6 0 1 0,0 0-2 0,1 0-5 15,6 0-42-15,-6 0-48 0,-1-4-28 0,8 4-22 0,-8-4-22 0,7 4-18 0,0-3-13 0,-7-1-14 16,13 0-49-16,-11 1-56 0,11-5-66 0,-6 1-66 0,0 4-58 0,-1-5-54 15,8 1 2-15,-6-4 9 0,5 4 15 0,-6-1 16 0,6 1 28 0,-5 0 30 16,5-4 29-16,-6 3 29 0,6 1 54 0,-5 4 58 0</inkml:trace>
  <inkml:trace contextRef="#ctx0" brushRef="#br0" timeOffset="117777.33">22229 15071 0 0,'-6'18'150'16,"6"-3"172"-16,-8 3 77 0,8 1 67 0,-6-1 60 0,0 0 63 0,6 5 65 15,-7-5 51-15,1 3 50 0,-1 2 41 0,0-1 37 0,1 0 35 0,0-1 30 0,0 2-668 16,-2-1-230-16,2 3 0 0,0 1 0 0,-1 0 0 0,1-1 0 0,-8 1 0 16,8 3 0-16,0-3 0 0,-1 3 0 0,-6 0 0 0,7 1 0 0,-8-1 0 0,8 0 0 15,-7 1 0-15,0-5 0 0,6 5 0 0,-5-5 0 0,-2 5 0 0,1-4 0 16,7-5 0-16,-7 1 0 0,0 0 0 0,-1-3 0 0,2-5 0 0,-1 1-419 15,0-1-277-15,-6-6-150 0,5-1 9 0,1-3 35 0,6 0 42 0,-6-8 47 0,1 0 57 16,-2 0 58-16,2-7 67 0,-2 0 65 0,1-3 97 0,7-4 94 0,-7-4 96 16,6-1 135-16</inkml:trace>
  <inkml:trace contextRef="#ctx0" brushRef="#br0" timeOffset="158826.18">6481 16181 0 0,'0'-7'114'0,"7"0"158"0,-7 3 69 15,0-4 62-15,0 2 59 0,-7-2 51 0,7 4 48 0,0-3 38 0,0 3 37 0,-7-3 34 16,1 3 30-16,6 1 36 0,-7-1 31 0,1 0-229 0,0-3-281 0,-2 3-43 0,2 4-10 15,0-4-23-15,-8 1-158 0,8 3-23 0,0 0 0 0,-7-4 0 0,6 8 0 16,-6-4 0-16,0 0 0 0,0 3 0 0,0 1 0 0,6 4 0 0,-12-5 0 0,5 5 0 16,2 3 0-16,-1-4 0 0,0 4 0 0,-6 3 0 0,5 1 0 0,2-1 0 15,-8 4 0-15,7 2 0 0,-7-2 0 0,8 4 0 0,-2 0 0 0,-5 0 0 16,5 3 0-16,2-2 0 0,-2 2 0 0,2 4 0 0,-2-3 0 0,1 3 0 0,1 1 0 16,5-1 0-16,-6 0 0 0,7 0 0 0,-8 1 0 0,14 3 0 0,-6-4 0 15,-1 4 0-15,7-3 0 0,-6-2 0 0,6 2 0 0,6-1 0 0,-6 1 0 0,7-5 0 16,-1 0 0-16,0 2 0 0,2-2 0 0,4-3 0 0,-5 0 0 0,6 0 0 0,0-4 0 15,7 2 0-15,-8-6 0 0,8 0 0 0,-7 1 0 0,7-4 0 0,0-4 0 16,-2 0 0-16,9 1 0 0,-7-5 0 0,-2-3 0 0,9 0 0 0,-1 0 0 0,-6-3 0 16,5-5 0-16,-5-3 0 0,6 0 0 0,0-3 0 0,-7-1 0 0,7-2 0 15,-6-6 0-15,7-3 0 0,-9 1 0 0,2-5 0 0,0 1 0 0,-1-4 0 0,1 0 0 16,0-4 0-16,-7 5 0 0,-1-6 0 0,2 3 0 0,-2-2 0 0,2 0 0 16,-8 4 0-16,7 0 0 0,-6 0 0 0,-7 4 0 0,6 0 0 0,-6-1 0 0,0 4 0 0,0 4 0 15,0 0 0-15,0 1 0 0,-6 2 0 0,-1 1 0 0,1 3 0 0,-1 1 0 16,1-1 0-16,-8 0 0 0,2 4 0 0,5 0 0 0,-6 4 0 0,0-4 0 15,0 4 0-15,0-1 0 0,-7 1 0 0,8 2 0 0,-2-1 0 0,-5 2 0 0,5 0 0 16,-4 4 0-16,4-4 0 0,-5 1 0 0,-1 3 0 0,8 0 0 0,-8 0 0 0,7 3 0 16,-7-3 0-16,0 4 0 0,8 0 0 0,-2-4 0 0,-5 4 0 0,5 0 0 15,2-2 0-15,-1 3-93 0,0-1-584 0,6-1-182 0,-5 1 4 0,4 0 31 16,2-4 40-16,6 3 41 0,-6 1 56 0,6-4 60 0,0 0 67 0,6 0 69 0,0 0 92 16,-6 0 92-16,14 0 95 0,-8-4 139 0</inkml:trace>
  <inkml:trace contextRef="#ctx0" brushRef="#br0" timeOffset="159274.84">7457 15819 0 0,'0'-4'126'0,"0"0"161"0,0 0 68 0,0 1 61 0,-6-1 59 15,6 1 52-15,-6 3 52 0,0-4 40 0,6 0 34 0,-8 1 31 0,2 3 26 16,0-4 27-16,6 4 24 0,0 0-246 0,-7 0-294 0,1 0-37 0,-1 4-2 15,7-4-22-15,-7 7-160 0,1-3 0 0,-7 3 0 0,6 0 0 0,1 4 0 0,0 0 0 16,-1 4 0-16,-6-1 0 0,6 5 0 0,1-1 0 0,-8 5 0 0,8-2 0 0,-6 5 0 16,5-1 0-16,0 5 0 0,-6-2 0 0,7 6 0 0,0-1 0 0,-2 0 0 15,2 3 0-15,-6 5 0 0,4-5 0 0,2 5 0 0,6-1 0 0,-6 0 0 0,-1 4 0 16,7-4 0-16,-6 5 0 0,6-1 0 0,0-1 0 0,0-2 0 0,0 3 0 16,0 0 0-16,6-5 0 0,-6 2 0 0,7 0 0 0,-1-5 0 0,0 1 0 0,2-4 0 15,-2 0 0-15,0-4 0 0,0 0 0 0,8-3 0 0,-8 0 0 0,1-4 0 16,6-4 0-16,-6 0 0 0,5 1 0 0,-6-5 0 0,2-2 0 0,-2 2 0 0,0-3 0 15,7-4 0-15,-6 0 0 0,0 1-300 0,-1-4-381 0,0-1-170 0,1-3 5 0,0 4 31 16,-1-4 47-16,0 0 45 0,1-4 64 0,0 1 66 0,-1-1 59 0,1 0 61 16,-1-3 87-16,0 0 87 0,2-4 98 0,-8 4 139 0</inkml:trace>
  <inkml:trace contextRef="#ctx0" brushRef="#br0" timeOffset="160390.85">7686 16255 0 0,'0'-11'92'0,"0"0"151"0,0 3 64 16,0-3 50-16,0 4 45 0,6 0 49 0,-6 3 53 0,0-4 40 0,0 1 40 0,0 3 29 16,0 1 30-16,0-1 27 0,0 4 25 0,7 0-201 0,-7-3-244 0,0 3-28 15,0 0 4-15,0 3-1 0,6-3-5 0,-6 4-19 0,7-1-23 0,-7 1-108 0,6 3-70 16,-6 5 0-16,7-5 0 0,-1 8 0 0,0-1 0 0,2 1 0 0,-2 3 0 16,0 0 0-16,1 8 0 0,-1 1 0 0,7-2 0 0,-6 4 0 0,5 4 0 0,-4-1 0 15,4 2 0-15,-5 2 0 0,6 1 0 0,0 3 0 0,-7-3 0 0,8 0 0 16,-2 0 0-16,-5-2 0 0,6-1 0 0,-6-1 0 0,6 0 0 0,-7-4 0 0,1-4 0 15,5 1 0-15,-4-4 0 0,-2-3 0 0,0-1 0 0,1-7 0 0,-1 4 0 16,1-8 0-16,-7 0 0 0,6 0 0 0,1-7 0 0,-1 4 0 0,0-8 0 0,2 4 0 16,-8-7 0-16,6 0 0 0,0-4 0 0,1-4 0 0,0 1 0 0,-1-5 0 0,0-3 0 15,1-1 0-15,-1-2 0 0,1 0 0 0,0-4 0 0,-7-5 0 0,6 1 0 0,0 1 0 16,1-5 0-16,0 4 0 0,-1-3 0 0,0 2 0 0,1 1 0 0,-1 1 0 16,1 2 0-16,0 4 0 0,-7-3 0 0,6 4 0 0,-6 3 0 0,6 3 0 0,2-2 0 15,-8 6 0-15,0-4 0 0,6 8 0 0,-6-3 0 0,0 3 0 0,6 3 0 16,-6-3 0-16,0 4 0 0,6 0 0 0,-6 0 0 0,0 3 0 0,0-3-9 15,0-1-617-15,7 5-174 0,-7-5-28 0,0 5-1 0,7-5 37 0,-7 5 43 0,6-6 61 16,1 3 60-16,-7-2 60 0,6 1 63 0,0 3 81 0,2-3 82 0,-2 0 90 16,0-1 102-16</inkml:trace>
  <inkml:trace contextRef="#ctx0" brushRef="#br0" timeOffset="160858.54">8812 16434 0 0,'-6'-7'152'0,"6"-4"170"15,0 3 77-15,-7 1 56 0,7 0 53 0,-6-1 50 0,6 5 51 0,0-5 51 0,-7 1 53 16,7 4 42-16,0-5 36 0,-6 5 31 0,6 3 30 0,-7 0-272 0,7 0-565 15,0-4-15-15,0 4 0 0,0 0 0 0,0 0 0 0,-6 0 0 0,6 4 0 0,0-4 0 16,0 3 0-16,0 5 0 0,-6-1 0 0,6 0 0 0,0 4 0 0,0 4 0 0,0-1 0 16,-8 5 0-16,8-1 0 0,0 4 0 0,-6 4 0 0,6-1 0 0,0 1 0 15,-6 3 0-15,6 0 0 0,-7 5 0 0,1-6 0 0,6 6 0 0,-7-5 0 16,7 1 0-16,-6-1 0 0,6 0 0 0,-7 0 0 0,7-7 0 0,-6 3 0 0,6-2 0 16,0-1 0-16,0-4 0 0,0 1 0 0,0-5-310 0,0 1-158 0,0-4-91 0,0 0-88 15,6 0-65-15,-6 1-51 0,7-6 36 0,-1 2 53 0,1-5 49 0,-1-3 52 16,1 0 57-16,-1 0 59 0,0-3 75 0,2-5 74 0,-2 2 69 0,7-3 70 0</inkml:trace>
  <inkml:trace contextRef="#ctx0" brushRef="#br0" timeOffset="161125.35">8949 16774 0 0,'13'-4'127'0,"-7"4"169"0,2-2 80 0,-8 4 59 0,6-2 49 0,0 4 45 16,1 1 43-16,-1 2 37 0,-6 0 37 0,7 0 30 0,-7 4 29 0,6-3 25 0,1 6 25 16,-7-3-252-16,6 0-303 0,-6 1-62 0,6-2-33 0,2 1-12 0,-2 3-15 15,0-5-12-15,1 0-14 0,-7 3-36 0,7-4-16 0,-1-1 0 0,0 0 0 0,1-3 0 0,-1 3 0 16,1-3 0-16,0 0 0 0,-1-4 0 0,0 0 0 0,1 0 0 0,0 0 0 15,-1-4 0-15,-6-3 0 0,6 3 0 0,1-7 0 0,-1 4 0 0,-6-4 0 16,7 0 0-16,0-5 0 0,-7 2 0 0,6 0 0 0,-6-1 0 0,0-3 0 0,0-1 0 16,0 4 0-16,0-2 0 0,0-3 0 0,0 6 0 0,0 0 0 0,-6-1 0 0,6 0 0 15,-7 4 0-15,7 0 0 0,-7 1 0 0,1 2 0 0,-1 1 0 0,7-1 0 16,-6 5 0-16,0-1 0 0,-1 4 0 0,0 0 0 0,1 0 0 0,0 4 0 16,-8-1 0-16,8 5 0 0,-1-4 0 0,1 2 0 0,0 2 0 0,-8 3 0 0,8 0 0 15,0-4 0-15,-2 4 0 0,2 1 0 0,-7-2-110 0,7-3-328 0,-1 4-93 0,1 0-98 16,6 1-77-16,-7-1-68 0,7-4 31 0,0 4 48 0,0-7 49 0,0 3 52 15,0 0 51-15,0-3 50 0,7 0 79 0,-7-4 78 0,6 0 73 0,1 0 73 0</inkml:trace>
  <inkml:trace contextRef="#ctx0" brushRef="#br0" timeOffset="161593.74">9424 16723 0 0,'14'-6'137'0,"-8"1"159"0,1 5 59 0,-1-3 40 0,0 3 30 0,2-4 45 0,-2 4 45 16,-6-4 36-16,6 4 32 0,-6-3 27 0,0 3 25 0,0-4 23 0,0 0 17 0,0 1-253 15,0-1-305-15,0 1-35 0,-6 3 3 0,6-5 8 0,-6 2 7 0,-2 0-23 16,8-1-27-16,-6-4-17 0,0 5-16 0,-1-1-16 0,1 1-14 0,-1-1-12 0,0 1-10 16,7 3-19-16,-6 0-19 0,0 3-17 0,0-3-21 0,6 7-19 0,-8-3-16 15,8 3-8-15,-6 4-11 0,6-3 1 0,-6 2 2 0,6 1 1 0,0 5 5 0,0-6 6 16,0 5 5-16,0-5 14 0,0 6 13 0,0-2 13 0,0-3 14 0,6 0 12 16,-6 0 14-16,0 0 12 0,6-4 16 0,-6 1 12 0,8-1 11 0,-2-3 14 0,0-1 12 15,-6 1 7-15,6-4 10 0,1 0 6 0,0 0 4 0,-1-4 8 0,1 1 7 16,-1-1 9-16,0-3 5 0,2-1 5 0,-2 1 3 0,0 0 3 0,0-1-1 15,1-3 6-15,0 4 5 0,-1-4 6 0,1 3 8 0,-1-3 3 0,1 0 4 16,0 4 1-16,-1-3 5 0,0 2 1 0,0-2 1 0,2 5-2 0,-2-2-4 0,0 0 3 16,-6 3 0-16,7-3-5 0,-1 3-7 0,-6 4-6 0,7-3-7 0,-7 3-4 0,7 0-4 15,-7 0-4-15,0 0-4 0,6 0-2 0,-6 3-4 0,0 1-2 0,6-1-2 16,-6 5-5-16,0-5-4 0,6 5-4 0,-6 0-3 0,8-2-2 0,-8 2-13 16,0-1-33-16,6 4 0 0,-6 0 0 0,6-1 0 0,-6 2 0 0,7-1 0 0,-7 0 0 15,7 4 0-15,-1-1 0 0,-6 1 0 0,7 4 0 0,-7-5 0 0,6 4 0 0,0-3 0 16,-6 7 0-16,7-4 0 0,-7 1 0 0,7 2 0 0,-1-2 0 0,-6 3 0 15,6 1 0-15,-6-2 0 0,7 1 0 0,-7 0 0 0,0 0 0 0,7 0 0 0,-7-1 0 0,0 2 0 16,0-1 0-16,0-4 0 0,0 4 0 0,0-4 0 0,0 0 0 0,0 1 0 16,0-5 0-16,-7 2 0 0,7-2 0 0,0 1 0 0,-7-9 0 0,7 6 0 15,0-5 0-15,-6 0 0 0,6 1 0 0,-6-5 0 0,6 2 0 0,-7-5 0 0,0 0 0 0,1 0 0 16,0-5 0-16,-1 2 0 0,1-5 0 0,-1 1 0 0,-6-4 0 0,7 0 0 16,-8 0 0-16,8-3-324 0,-7-5-245 0,0 4-116 0,6-3-64 0,1-4-47 15,0 4 32-15,-2-8 49 0,2 4 53 0,0 1 53 0,0-5 54 0,-1 0 54 0,7 0 81 16,0-3 83-16,0 4 75 0,0-1 77 0</inkml:trace>
  <inkml:trace contextRef="#ctx0" brushRef="#br0" timeOffset="161991.81">10024 16192 0 0,'0'-4'194'0,"0"0"173"16,0 1 71-16,0-1 55 0,0 1 47 0,0-1 39 0,0 1 39 0,-7-1 30 15,7 0 29-15,0 0 25 0,0 1 23 0,-6 3 36 0,6-3 37 0,0-1-296 0,0 4-356 16,0 0-143-16,0 0-3 0,0 0 0 0,0 4 0 0,6-1 0 0,1 0 0 16,-7 5 0-16,6-1 0 0,-6 0 0 0,7 8 0 0,-1-5 0 0,0 6 0 15,8 2 0-15,-8 1 0 0,1 2 0 0,0 5 0 0,5 0 0 0,-5 0 0 0,-1 3 0 0,1 0 0 16,0 4 0-16,5 0 0 0,-5 0 0 0,0 4 0 0,-1-5 0 0,0 1 0 16,7 4 0-16,-6-4 0 0,0 1 0 0,-1-6 0 0,0 1 0 0,2 1 0 15,4-4 0-15,-6-4 0 0,1 0 0 0,0-1 0 0,-1-2 0 0,1-4 0 0,5-1 0 16,-4 1 0-16,-2-8 0 0,0 4 0 0,1-3 0 0,-1-1 0 0,1-4 0 0,-1-3 0 15,1 4 0-15,-1-8 0 0,1 4 0 0,0-7 0 0,-1 0 0 0,0-4 0 16,1 0 0-16,0-7 0 0,5 3 0 0,-5-8 0 0,-1 6 0 0,1-9 0 16,0 0 0-16,5 0 0 0,-4 1 0 0,-2-1 0 0,0-3 0 0,0 3 0 0,1 0 0 15,0 1 0-15,-1 3 0 0,1 0 0 0,-1 4 0 0,-6-1 0 0,6 5 0 16,2-1 0-16,-8 4 0 0,6 4 0 0,-6-4 0 0,0 7 0 0,6-3 0 0,-6 3 0 16,0 1 0-16,0 0 0 0,0 3 0 0,0-4 0 0,0 4 0 0,0-5 0 15,6 2 0-15,-6-1 0 0,0 0 0 0,0 1-537 0,0-1-251 0,0 0-74 0,0-3 19 16,0 4 34-16,0-5 41 0,0 1 47 0,0 0 68 0,7-1 69 0,-7 1 69 0,0-4 72 15,0 4 103-15,0-1 105 0</inkml:trace>
  <inkml:trace contextRef="#ctx0" brushRef="#br0" timeOffset="162308.92">10714 15723 0 0,'0'-11'206'16,"0"4"168"-16,0 3 64 0,0-3 46 0,0 0 33 0,0 3 40 0,6-3 36 0,-6 3 36 16,7 4 33-16,-7-4 27 0,0 4 24 0,7 0 21 0,-1 0 22 0,1 4-317 15,-7 0-377-15,6 3-37 0,8 0 11 0,-8 4 4 0,6-3 3 0,-4 3-12 0,4 3-17 16,1 1-16-16,1-1-16 0,4 1-10 0,-4 7-8 0,-1-3-4 0,7 3-2 16,-8-1-2-16,8 1 0 0,-7 8-2 0,0-5 2 0,6 5 9 0,-5-1 12 15,-2 4 15-15,8 0 17 0,-7 4 23 0,-6-1 20 0,6 1 24 0,-1 3 25 16,-4 1 20-16,-2 3 19 0,0 0-112 0,1-1-28 0,-1 5 0 0,-6-1 0 0,7 1 0 0,-7 0 0 15,0-1 0-15,0 4 0 0,0-3 0 0,-7 3 0 0,7-3 0 0,-6 0 0 16,6 2 0-16,-7-5 0 0,1 3 0 0,0 0 0 0,-2-5 0 0,2-2 0 16,0 2 0-16,-7-2 0 0,6-4 0 0,-6-1 0 0,7 2-186 0,-8-6-399 0,2 1-128 0,-2-3-122 15,8-2 17-15,-7-1 36 0,0-2 51 0,-6-3 53 0,5-4 61 0,2 0 61 16,-8-3 61-16,1 0 63 0,-1-8 90 0,7 0 90 0,-7 0 102 0,0-7 131 0</inkml:trace>
  <inkml:trace contextRef="#ctx0" brushRef="#br0" timeOffset="177107.71">20588 12452 0 0,'6'-4'105'0,"-6"4"145"0,0 0 49 0,0 0 36 0,0 0 34 15,0 0 46-15,0 0 51 0,0 0 51 0,-6 0 53 0,6 0 36 0,-7 4 32 16,7-4 27-16,-7 3 26 0,1 1-219 0,0 3-267 0,-1-3-18 0,0 4 19 15,1-1 5-15,0 0 5 0,-1 4-25 0,1 3-27 0,-8 1-28 0,8 0-27 16,-8 3-4-16,8 4-42 0,-6 0-63 0,5 1 0 0,-6 2 0 0,6 4 0 16,1-3 0-16,-8 3 0 0,8 4 0 0,0-3 0 0,-1 2 0 0,0-2 0 0,1-1 0 15,0 4 0-15,6-4 0 0,-7 1 0 0,7-5 0 0,0 1 0 0,0 0 0 0,0-5 0 16,0 2 0-16,7-1-59 0,-7-4-228 0,0 0-40 0,6-4-42 0,-6 2-38 16,6-5-37-16,1 3-34 0,0-3-97 0,-7-3-99 0,6-1 15 0,0 0 31 15,2 0 43-15,-2-3 43 0,0 3 63 0,1-2 63 0,-1-5 56 0,1 0 56 16,0 0 54-16,-1 0 56 0,0-5 64 0,0 2 106 0</inkml:trace>
  <inkml:trace contextRef="#ctx0" brushRef="#br0" timeOffset="177540.75">20620 12851 0 0,'7'-7'84'0,"-7"-1"142"0,0 5 49 16,0-4 42-16,6 3 40 0,-6-3 31 0,0 3 35 0,0 0 24 0,0 1 20 0,0 3 33 15,0-4 30-15,0 4 42 0,0-4 40 0,0 4-186 0,0 0-234 0,0 0-24 16,0 4 3-16,0 0-5 0,0-1-10 0,0 1-8 0,6 3-9 0,-6 1 1 16,0 2 0-16,0 1-14 0,0-3-15 0,0 6-25 0,-6-3-28 0,6 4-13 0,0-1-13 15,0 2-2-15,0 2 2 0,-6-4-3 0,6 5 1 0,-7-5-1 0,0 1-1 16,7-1-2-16,-6 1 0 0,6 1 2 0,-6-6 0 0,6 5 3 0,-7-8 0 16,7 4-3-16,-6-4-4 0,6 1-10 0,0-5-12 0,0 1-11 0,-7 0-14 0,7-4-12 15,0 0-15-15,0 0-9 0,0 0-11 0,7-4-11 0,-7 0-13 0,0-3-18 16,0 3-18-16,6-3-8 0,-6-4-8 0,7 4-1 0,-7-4 2 0,6 0 7 15,0-4 5-15,1 4 8 0,0-4 8 0,-1 1 5 0,0-1 8 0,8 0 7 0,-8 1 9 16,1-1 13-16,6 1 15 0,-7-2 12 0,7 2 12 0,-7 3 10 0,2-4 8 16,-2 4 14-16,0 0 14 0,7 4 21 0,-6 0 23 0,-1 0 23 0,1-1 27 15,-1 5 16-15,-6-1 13 0,7 0 13 0,0 4 10 0,-1 0 9 0,-6 4 8 16,6-4 9-16,1 4 5 0,-7-1 2 0,7 5-1 0,-7-1-10 0,6 0-12 0,-6 0-18 16,6 4-22-16,-6 0-11 0,7 0-70 0,-7 0-45 0,0 4 0 0,6-4 0 15,-6 4 0-15,0-1 0 0,7-3 0 0,-7 4 0 0,0 0 0 0,7-4 0 0,-7 3 0 16,6-3 0-16,-6 0 0 0,0 1 0 0,6-5 0 0,-6 4 0 0,8-4 0 15,-8-3-5-15,6 3-168 0,-6-4-35 0,6 1-34 0,-6 0-30 0,6 0-30 16,-6-4-32-16,7 3-33 0,-7-3-129 0,7-3-133 0,-7 3-17 0,6-4 2 16,-6 0 32-16,7 0 38 0,-1 1 48 0,0-1 51 0,2-3 53 0,-2 4 53 0,0-5 52 15,1 1 53-15,-1-5 64 0,1 5 86 0</inkml:trace>
  <inkml:trace contextRef="#ctx0" brushRef="#br0" timeOffset="177740.64">21089 12884 0 0,'0'4'190'16,"-6"-1"172"-16,6 1 76 0,-7 4 60 0,7-5 51 0,0 0 54 0,-7-3 52 16,7 5 39-16,0-5 33 0,0 3 24 0,-6-3 22 0,6 0 33 0,0 0 37 0,0 0-541 15,6 4-302-15,-6-4 0 0,0 0 0 0,7 0 0 0,-7 0 0 0,7 0 0 16,-1 0 0-16,0 4 0 0,1-4 0 0,0 0 0 0,-1 0 0 0,7 0 0 0,-7 0 0 16,8 0 0-16,-2 0 0 0,-5 0 0 0,6 0 0 0,0 0-193 0,1 0-237 15,-2-4-182-15,2 4-190 0,-2-4 0 0,1 4 26 0,1-3 46 0,-2-2 51 16,2 2 52-16,-2 0 55 0,2 0 52 0,-8-2 56 0,7 1 79 0,-7 1 83 15,8-1 87-15,-8 0 133 0</inkml:trace>
  <inkml:trace contextRef="#ctx0" brushRef="#br0" timeOffset="178340.23">21473 12602 0 0,'0'-8'124'0,"0"5"159"0,0-4 64 0,0 0 61 0,0 3 58 0,0 0 48 0,0 0 48 15,0 4 37-15,0 0 32 0,0 0 28 0,0 0 28 0,0 0 28 0,0 4 27 16,0 0-242-16,0 3-290 0,0 0-38 0,0 0-3 0,0 1-25 0,0 2-27 16,0 6-21-16,0-5-50 0,0 3-46 0,0 5 0 0,0-5 0 0,0 8 0 0,0-3 0 15,0 2 0-15,0 5 0 0,0-4 0 0,-6 4 0 0,6-1 0 0,0 1 0 16,-7 4 0-16,7-5 0 0,0 4 0 0,-6-3 0 0,6 0 0 0,-6-5 0 0,6 5 0 15,-8-4 0-15,8 0 0 0,-6 0 0 0,6-4 0 0,-6-3 0 0,6 0 0 16,-6-1 0-16,6-2 0 0,-8-1 0 0,8-4 0 0,0 0 0 0,0 1 0 16,0-5 0-16,0-3 0 0,0 0 0 0,0 0 0 0,0 0-12 0,0 0-126 0,0-3-14 15,0-5-16-15,0 1-9 0,8 0-13 0,-8-4 3 0,6-1 1 0,-6-2 14 0,6 3 15 16,0-3 14-16,2-1 9 0,-2 0 10 0,0-3 10 0,1 3 8 0,-1 1 9 16,1-1 22-16,6-4 25 0,-7 4 25 0,0 5 27 0,8-5 13 0,-8 4 11 15,7 0 5-15,-6 4 4 0,6-4 6 0,0 3 6 0,-6 1 1 0,5 3-1 16,-5-3-3-16,6 4-3 0,-6-1-7 0,5 0-7 0,-5 1-8 0,0 3-6 15,5-5-1-15,-4 5 0 0,-2 0-10 0,0 0-11 0,1 5-10 0,-1-5-9 0,1 3-5 16,-1-3-7-16,-6 4-9 0,0 0-9 0,7-1-7 0,-7 1-8 0,0 3-1 16,0 0-2-16,-7-3-11 0,7 3-16 0,0 1 1 0,-6-1 1 0,-1 0-2 0,1 1-2 15,-1-1 4-15,1 4 2 0,0-7 10 0,-2 6 11 0,-4-6 11 0,5 3 15 16,-6 1 10-16,7 0 11 0,-1-4 15 0,-6-1 15 0,6 0 14 0,1 1 17 16,-7 0 18-16,6 0 19 0,1-4 29 0,0 0 28 0,-1 0 5 0,7 3 1 15,-7-3 3-15,1 0 4 0,6 0 10 0,-7 0 10 0,7 0 13 0,0 0 15 0,0 0 2 16,-6 0 0-16,6 0-1 0,0 4 0 0,0-4-11 0,0 3-11 0,0 1 11 15,6-1 13-15,-6 1 7 0,0 0 1 0,0 0-8 0,7 3-169 0,-1 0-19 0,-6 1 0 16,7-1 0-16,-7 0 0 0,7 0 0 0,-1 1 0 0,0-1 0 0,1 0 0 16,0 1 0-16,-1-1 0 0,0 0 0 0,1 1 0 0,0 0 0 0,-1-5 0 15,1 4 0-15,5-3 0 0,-5 0 0 0,0-1 0 0,5 1 0 0,-4 0 0 0,-2-4 0 16,0 0 0-16,7 0-131 0,-6 0-338 0,-1 0-173 0,7-4-180 0,-7 0 6 16,2 1 30-16,-2-1 46 0,7 0 51 0,-7 1 56 0,1-1 58 0,-1 1 61 0,1-1 62 15,-1-4 84-15,1 4 83 0,0 0 85 0,-1-3 131 0</inkml:trace>
  <inkml:trace contextRef="#ctx0" brushRef="#br0" timeOffset="178577.85">21884 12957 0 0,'0'0'171'0,"0"0"177"0,0 0 87 0,0 0 65 0,0 0 59 15,6 4 45-15,-6 0 37 0,7-4 35 0,-7 3 31 0,6-3 30 0,-6 4 26 16,7-4 25-16,-1 4 17 0,1-4-348 0,-1 3-457 0,0-3 0 0,2 0 0 16,4 4 0-16,-5-4 0 0,6-4 0 0,-7 4 0 0,7 0 0 0,1-3 0 15,-8 3-168-15,7-4-67 0,0 4-44 0,-7-4-43 0,7 4-39 0,1-3-35 0,-8-1-106 16,0 4-109-16,1-4-34 0,0 4-19 0,-1-3 31 0,0 3 37 0,-6-4 48 0,0 4 49 16,0 0 63-16,0 0 63 0,0 0 58 0,0 0 58 0,0 0 56 0,0 0 65 15</inkml:trace>
  <inkml:trace contextRef="#ctx0" brushRef="#br0" timeOffset="178790.75">22034 12829 0 0,'0'-3'206'0,"0"3"187"0,0 3 94 16,0-3 74-16,-7 0 65 0,7 4 53 0,0-4 48 0,0 3 39 0,-7 1 34 16,7 0 31-16,0-1 27 0,-6 1 27 0,6 0-513 0,0 3-372 0,0 0 0 15,-6 1 0-15,6-1 0 0,0 4 0 0,0 0 0 0,0 0 0 0,0 0 0 16,0 0 0-16,0 4 0 0,0-1 0 0,0 1 0 0,0 3 0 0,0-3 0 0,0-1 0 15,0 6 0-15,0-6 0 0,0 4 0 0,0-7 0 0,0 4 0 0,0-1 0 0,0 1 0 16,0-4-36-16,0 0-355 0,0 0-52 0,0-4-52 0,0 0-137 0,0 1-143 16,0-4 21-16,0 0 42 0,0-4 48 0,0 0 50 0,0 0 46 0,0 0 49 15,0 0 70-15,0 0 71 0,0-4 70 0,0 0 66 0,0-4 76 0,0 1 121 16</inkml:trace>
  <inkml:trace contextRef="#ctx0" brushRef="#br0" timeOffset="179025.99">22261 12800 0 0,'0'-4'230'0,"7"1"181"0,-7-1 83 16,0 0 70-16,0 1 62 0,0-1 58 0,0 4 51 0,0 0 41 0,0 0 34 15,0 0 31-15,0 0 28 0,0 0 29 0,0 0-645 0,0 0-253 0,0 4 0 16,0-1 0-16,0 1 0 0,-7 0 0 0,7 3 0 0,0 0 0 0,0 1 0 0,0-1 0 16,0 4 0-16,0-4 0 0,0 8 0 0,0-4 0 0,0 3 0 0,0 1 0 15,0-1 0-15,0 2 0 0,-6 2 0 0,6 0 0 0,0 0 0 0,0 1 0 0,0-1 0 16,0 4 0-16,0-4 0 0,-6 1 0 0,6-1 0 0,0-3 0 0,0 3-259 15,0-4-265-15,-8 1-114 0,8-4-80 0,0 3-71 0,0-2 28 0,0-4 41 16,0-1 49-16,0 0 48 0,0-7 52 0,0 0 53 0,0 0 73 0,0 0 77 16,0 0 79-16,0-7 82 0</inkml:trace>
  <inkml:trace contextRef="#ctx0" brushRef="#br0" timeOffset="179306.68">22450 12367 0 0,'0'-7'219'0,"0"4"172"0,0-1 66 0,6 1 54 0,-6 3 42 0,0-4 52 0,0 4 49 16,8 0 45-16,-8-4 43 0,0 4 33 0,0 0 29 0,0 4 26 0,6-4 25 16,0 4-759-16,-6-1-96 0,7 1 0 0,-7-1 0 0,6 4 0 0,1 1 0 15,0-1 0-15,-7 4 0 0,6 0 0 0,0 4 0 0,8-1 0 0,-14 5 0 16,12-1 0-16,-5 4 0 0,-1 0 0 0,1 4 0 0,0-1 0 0,-1 4 0 0,-6 1 0 15,6 3 0-15,1 0 0 0,-7 0 0 0,7 0 0 0,-7 0 0 0,0 4 0 16,0-1 0-16,-7 2 0 0,7-3 0 0,-7 2 0 0,7 0 0 0,-6 0 0 0,0-1 0 16,-1 1 0-16,-6-5 0 0,6 1 0 0,-5 4-18 0,-2-8-417 0,2 4-170 15,-2 0-93-15,1 1-75 0,1-5 7 0,-8 0 25 0,0 0 32 0,7-4 37 16,-7 5 50-16,1-4 56 0,0-4 61 0,-8 0 68 0,7 0 102 0,2 0 105 0</inkml:trace>
  <inkml:trace contextRef="#ctx0" brushRef="#br0" timeOffset="185845.62">13404 17482 0 0,'0'0'220'0,"7"0"177"0,-7 4 75 0,6-4 51 0,-6 0 38 0,6 4 56 15,-6-4 58-15,0 0 54 0,7 0 52 0,-7 2 37 0,6-2 39 0,1 0 28 16,-7 5-229-16,7-2-656 0,-1 1 0 0,0 0 0 0,1-4 0 0,0 3 0 0,-1-3 0 15,7 4 0-15,0-4 0 0,0 0 0 0,1 0 0 0,-2 4 0 0,8-4 0 0,-1 0 0 16,-5 0 0-16,4 3 0 0,9-3 0 0,-7 0 0 0,-1 0 0 0,7-3 0 0,-6 3 0 16,0-4 0-16,5 4 0 0,1-4 0 0,-6 1 0 0,6-1 0 0,-7 0 0 15,7 1 0-15,-6-4 0 0,-1 3 0 0,1 0 0 0,0-4 0 0,-1 4 0 0,1 1 0 16,-8-1 0-16,8 1 0 0,-6-1 0 0,-2 1 0 0,1-1 0 0,-6 0-114 0,-1 0-339 16,1 4-112-16,-1 0-111 0,0-3-57 0,2 3-46 0,-8 0 41 0,0 0 50 15,0 0 51-15,0 0 54 0,0 0 50 0,0 3 52 0,-8-3 77 0,2 4 77 0,0 0 75 16,-1-4 77-16</inkml:trace>
  <inkml:trace contextRef="#ctx0" brushRef="#br0" timeOffset="186075.69">13560 17691 0 0,'-7'3'255'0,"1"1"187"0,0 0 89 16,6-1 59-16,-6 1 47 0,-2-4 42 0,8 4 34 0,-6-1 41 0,6-3 38 15,0 4 40-15,0-4 40 0,0 0 31 0,0 3-712 0,0 1-191 0,6-4 0 0,-6 4 0 16,8 0 0-16,-8-1 0 0,6 1 0 0,0-4 0 0,0 3 0 0,8 1 0 0,-8 0 0 15,7-4 0-15,1 3 0 0,-2 1 0 0,2-4 0 0,-2 4 0 0,8-1 0 0,-7-3 0 16,7 0 0-16,-1 0 0 0,1 0 0 0,0 0 0 0,-2-3 0 0,2 3 0 0,-1-4 0 16,7 0 0-16,-6 1 0 0,0-5 0 0,5 5 0 0,-5-4 0 0,0 3 0 15,-1-4 0-15,1 1 0 0,6 0 0 0,-13 3 0 0,7-3 0 0,0 3 0 0,-1-3-259 16,-6 3-217-16,0 1-116 0,7-1-114 0,-8 4-40 0,-5-4-26 0,6 4 45 0,0 0 56 16,-7 0 50-16,1 0 50 0,0 0 61 0,-1 0 60 0,0 0 73 0,-6 0 71 0,0 0 75 15,0 0 79-15</inkml:trace>
  <inkml:trace contextRef="#ctx0" brushRef="#br0" timeOffset="186340.46">13945 17302 0 0,'-7'-4'179'15,"7"1"175"-15,0-1 76 0,0 1 55 0,0-1 44 0,0 4 52 0,0 0 53 0,0 0 59 16,0 0 59-16,0-4 40 0,0 4 39 0,0 0 31 0,0 0 26 0,0 0-707 16,7 0-181-16,-7 0 0 0,6 4 0 0,0-4 0 0,1 0 0 0,0 0 0 0,-7 0 0 15,12 0 0-15,-5 4 0 0,0-4 0 0,-1 0 0 0,7 0 0 0,-7 3 0 0,8-3 0 16,-2 4 0-16,-4-4 0 0,4 3 0 0,1 1 0 0,0 0 0 0,0-1 0 0,1 1 0 15,-8 0 0-15,7 3 0 0,0 0 0 0,0 2 0 0,-7 1 0 0,8 1 0 16,-8 0 0-16,0 4 0 0,1-1 0 0,0 4 0 0,-1 4 0 0,1 0 0 0,-7 5 0 0,0-2 0 16,0 0 0-16,0 5 0 0,0 3 0 0,-7-4 0 0,1 4 0 0,-1 0 0 15,0 4 0-15,1-5 0 0,-7 2 0 0,6-2 0 0,-5 1 0 0,-2-3 0 16,8 0 0-16,-7-5 0 0,-1 0 0 0,2-6-181 0,-8-1-498 0,14-4-176 0,-7-3 5 16,-1 0 31-16,2-2 40 0,5-7 41 0,-6-2 61 0,7 0 63 0,-1-2 68 0,1-2 65 15,-1-4 89-15,0-3 88 0,7 0 96 0,-6 0 140 0</inkml:trace>
  <inkml:trace contextRef="#ctx0" brushRef="#br0" timeOffset="187073.59">15045 17072 0 0,'0'-4'187'16,"0"0"170"-16,0 1 71 0,0 3 51 0,0 0 42 0,0 0 42 0,0 0 43 15,0 0 44-15,0 0 45 0,-7 0 40 0,7 3 39 0,0 5 33 0,7-5 31 0,0 5-297 16,-7 2-531-16,6 1-10 0,-6 0 0 0,0 4 0 0,0 3 0 0,0 1 0 16,6-1 0-16,-6 5 0 0,0 2 0 0,8 0 0 0,-8 5 0 0,6-1 0 0,-6 4 0 15,0 0 0-15,6 3 0 0,-6 1 0 0,7-3 0 0,-7 1 0 0,0 2 0 0,6 0 0 16,-6 0 0-16,0-1 0 0,0-3 0 0,0 0 0 0,0-4 0 0,0 1 0 0,0-4 0 15,0-1 0-15,0-3 0 0,0-4 0 0,0 0 0 0,0-7 0 0,0 5 0 0,-6-6 0 16,6-2 0-16,0-5 0 0,0 4 0 0,0-7 0 0,0 0 0 0,0 0 0 0,0-3 0 16,0-1 0-16,0-3 0 0,0 0 0 0,0-4 0 0,0-1 0 0,6-2 0 0,-6-1 0 15,0-3 0-15,7 0 0 0,-1-1 0 0,-6-3 0 0,7 1 0 0,-1-2 0 16,8 1 0-16,-8-3 0 0,7 3 0 0,0 0 0 0,-6 0 0 0,5 0 0 0,2 0 0 16,-2 0 0-16,2 4 0 0,-1-1-11 0,-1 5-48 0,2-1 5 0,-2 1 1 15,2 3 2-15,-1-4 8 0,0 7 1 0,0-3 6 0,-1 8 11 0,-4-4 8 16,4 3 12-16,-5 0 11 0,6 0 12 0,-7 4 10 0,1 4 10 0,-1-4 9 0,0 4 9 0,2 3 9 15,-2-3 5-15,-6 3-2 0,6 4-68 0,-6-3 0 0,0 3 0 0,0 3 0 16,0-3 0-16,-6 4 0 0,6-1 0 0,-6-3 0 0,-2 8 0 0,2-5 0 16,0 1 0-16,-1 4 0 0,-6-5 0 0,7 1 0 0,-7 3 0 0,-1-3 0 0,8-4 0 0,-7 3 0 15,0-3 0-15,0 0 0 0,0 0 0 0,0 0 0 0,7-4 0 0,-8-4 0 16,2 6 0-16,5-6 0 0,-6 1 0 0,6 0 0 0,1-1 0 0,-8-3 0 0,8 0 0 16,6 0 0-16,-6 0 0 0,0 0 0 0,-1 0 0 0,7 0 0 0,0 0 0 0,-7 0 0 15,7 0 0-15,0 0 0 0,0 0 0 0,0 0 0 0,0 0 0 0,0 0 0 0,7 0 0 16,-7 0 0-16,7 4 0 0,-7-4 0 0,6 4 0 0,0-1 0 0,0 1 0 0,2-1 0 15,-2 1 0-15,7 0 0 0,-6 3 0 0,6-3 0 0,-1 3 0 0,2 0 0 16,-2 1 0-16,2-1 0 0,-1 4 0 0,0-4 0 0,6 4 0 0,-5-3 0 0,-2 2 0 0,8-2 0 16,-7 4 0-16,7-5 0 0,-1 3 0 0,-6-2 0 0,6-1 0 0,1 0 0 15,0 1 0-15,-8-1 0 0,8-3 0 0,-7-1 0 0,7 1 0 0,-8-4 0 0,8 0 0 16,-7 0 0-16,1 0-601 0,-2-7-262 0,-5 3 0 0,6-3 31 0,-7-1 38 0,7-3 45 16,-6 0 55-16,6-3 57 0,-7 2 69 0,1-2 73 0,0-1 71 0,-1 1 75 15,0-5 112-15,1 5 152 0</inkml:trace>
  <inkml:trace contextRef="#ctx0" brushRef="#br0" timeOffset="187328.03">15912 17441 0 0,'-7'4'264'0,"7"-4"184"0,0 0 84 15,0 0 55-15,0 4 45 0,7-4 51 0,-7 0 50 0,0 4 44 0,0-4 43 0,6 0 33 16,-6 0 32-16,6 0 25 0,-6 0-843 0,6 0-67 0,2 0 0 0,-8 0 0 0,6 0 0 15,0 0 0-15,7 0 0 0,-6 0 0 0,0 0 0 0,5 0 0 0,2 0 0 16,-8-4 0-16,7 4 0 0,0 0 0 0,0-4 0 0,0 4 0 0,6-4 0 0,-5 4 0 16,-1-3 0-16,0 3 0 0,6-3 0 0,-5-2 0 0,-2 5 0 0,1-3 0 0,1-1 0 15,-2 4 0-15,-6-4 0 0,8 1 0 0,-8 3-310 0,8-4-148 0,-8 4-44 16,1-4-143-16,-7 4-148 0,6-3 24 0,-6 3 46 0,0 0 50 0,0 0 53 0,0 0 49 16,0 0 50-16,0 3 71 0,-6 1 69 0,6 0 69 0,-7-1 69 0,1 1 73 0,-1 3 120 15</inkml:trace>
  <inkml:trace contextRef="#ctx0" brushRef="#br0" timeOffset="187523.68">15963 17654 3 0,'-6'11'304'0,"-1"0"164"0,7-4 86 0,-6 4 68 15,6-3 56-15,0-5 49 0,0 5 46 0,-6-5 38 0,6 1 35 16,6-1 33-16,-6 1 27 0,0-4-286 0,6 4-620 0,-6-4 0 0,7 0 0 0,-1 0 0 0,1 0 0 16,0-4 0-16,-1 4 0 0,7 0 0 0,-6-4 0 0,5 4 0 0,2-3 0 15,-1 3 0-15,-1-4 0 0,2 4 0 0,-2-3 0 0,8 3 0 0,-7-4 0 0,7 0 0 0,-8 4 0 16,8-3 0-16,-7-1 0 0,1 0 0 0,4 1 0 0,-4-5 0 0,-1 5 0 15,7-5 0-15,-8 5 0 0,-5-5 0 0,6 1-194 0,0 3-549 0,-6-3-129 0,6 0 9 16,-7 3 33-16,7 1 38 0,-6-6 41 0,-1 6 62 0,0-1 68 0,-6 1 73 0,8 3 77 16,-8-4 102-16,0 4 101 0,0 0 109 0,6 0 138 0</inkml:trace>
  <inkml:trace contextRef="#ctx0" brushRef="#br0" timeOffset="187956.83">16823 17167 0 0,'0'-8'179'0,"0"1"178"0,-7 0 80 0,7-1 65 0,-6 5 59 0,6-5 54 16,0 5 50-16,-6-5 50 0,6 5 46 0,0-1 36 0,-6 0 33 0,6 1 29 15,0-1 26-15,-8 4-857 0,8 0-28 0,0 0 0 0,-6 0 0 0,6 0 0 0,0 4 0 16,0-1 0-16,0 1 0 0,0 3 0 0,0 1 0 0,6 3 0 0,-6 0 0 15,0 3 0-15,0 1 0 0,0 3 0 0,0 1 0 0,8-1 0 0,-8 4 0 0,0 4 0 16,0-1 0-16,0 1 0 0,0 4 0 0,0-1 0 0,0 0 0 0,6 0 0 0,-6 4 0 16,0-3 0-16,0-1 0 0,0 4 0 0,0-4 0 0,0-4 0 0,-6 5 0 0,6-1 0 15,0-3 0-15,0-4 0 0,0 3 0 0,0-5 0 0,0 1 0 0,0-3-495 16,0 0-194-16,0-3-74 0,0 0-62 0,0-1 25 0,6-3 38 0,-6-3 54 0,0-1 54 16,6 0 62-16,-6-3 62 0,6-4 79 0,-6 0 80 0,7 0 86 0,0-4 88 0</inkml:trace>
  <inkml:trace contextRef="#ctx0" brushRef="#br0" timeOffset="188189.78">16940 17782 0 0,'6'-12'95'0,"2"6"150"0,-2-2 61 0,0-3 54 0,-6 4 50 16,7-4 56-16,-7 4 56 0,6-4 46 0,1 0 40 0,-7 4 30 0,7-4 29 16,-7 0 19-16,6-4 23 0,0 4-219 0,-6 0-264 0,6-1-40 0,2 2-5 0,-2-5-18 15,0 1-23-15,1 3-33 0,0-4-39 0,6 0-20 0,-7 0-19 0,8 1-4 0,-8 0-6 16,6-1 4-16,-5 0 5 0,6 4 8 0,-6 0 9 0,6 1 14 0,0 2-21 16,-7 0-38-16,8 1 0 0,-8 0 0 0,0 7 0 0,7-4 0 0,-6 4 0 0,0 0 0 15,-1 4 0-15,0-1 0 0,0 1 0 0,2 3 0 0,-2 1 0 0,0 3 0 16,1 0 0-16,0 0 0 0,-1-1 0 0,1 2 0 0,-7-2 0 0,6 6 0 0,0-5 0 15,1 3 0-15,0-3 0 0,-7 0 0 0,6 0 0 0,0 0 0 0,1-3 0 16,0 2 0-16,-1-2 0 0,1-1 0 0,-1-4 0 0,1 1 0 0,-1-1 0 0,1 1 0 0,-1-4 0 16,0 0 0-16,8 0 0 0,-8-4 0 0,1 1 0 0,-1-1-228 0,7-3-529 15,-6 0-53-15,5-4-34 0,-4 0 27 0,4 0 34 0,-5-4 50 0,0 1 54 0,5-1 66 16,1 1 68-16,-6-2 76 0,0-2 77 0,5 4 95 0,-5-1 103 0</inkml:trace>
  <inkml:trace contextRef="#ctx0" brushRef="#br0" timeOffset="188609.25">17709 17324 0 0,'0'0'183'0,"0"0"171"0,0 0 76 0,-7 0 57 0,7 0 54 0,0 4 53 0,0-4 51 16,0 3 45-16,0 1 43 0,0 3 32 0,0-3 30 0,-6 4 29 0,6-1 29 15,0 0-556-15,0 4-297 0,0 0 0 0,0 0 0 0,0 4 0 0,0-1 0 0,0 1 0 16,0 3 0-16,0-3 0 0,0 4 0 0,0-1 0 0,-6 0 0 0,6 0 0 0,0 4 0 15,0-3 0-15,0-1 0 0,-7 1 0 0,7-1 0 0,0-4 0 0,0 5 0 16,-7-5 0-16,7 1 0 0,0-4 0 0,0 0 0 0,-6-4 0 0,6 4 0 0,0-4 0 16,0-3 0-16,0 0 0 0,0-1 0 0,0-3 0 0,0 0 0 0,0 0 0 0,0-3 0 15,0 3 0-15,0-4 0 0,0-3 0 0,6-1 0 0,-6 1 0 0,0-4 0 16,7 4 0-16,-7-4 0 0,7-4 0 0,-7 4 0 0,6-3 0 0,0-1 0 0,1-1 0 16,-1-2 0-16,1 4-7 0,0-4-79 0,5 0 10 0,-5-1 11 0,6 5 7 0,-7-4 5 15,7-1 8-15,-6 5 7 0,6-5 7 0,-7 5 5 0,8 2 8 0,-8-2 8 16,0 3 7-16,8 0 11 0,-8-1 10 0,1 6 10 0,-1-2 18 0,0 1 21 0,2 3 17 15,-2 1 18-15,0 3 12 0,0-4-65 0,-6 8-49 0,7-4 0 0,0 3 0 0,-7 4 0 16,6-3 0-16,1 4 0 0,-7-2 0 0,6 6 0 0,-6-1 0 0,7 0 0 16,0 0 0-16,-7 4 0 0,6-1 0 0,0 1 0 0,-6 0 0 0,6 3 0 0,2 0 0 15,-8-3 0-15,6 3 0 0,0 1 0 0,-6-1 0 0,7-4 0 0,-1 5 0 0,-6-5 0 16,7 1 0-16,0 0 0 0,-1-1 0 0,0-3 0 0,-6 0 0 0,8 0 0 0,-2-3 0 16,0-1 0-16,0-4 0 0,-6 1 0 0,7 0-507 0,0-4-352 0,-1 0-4 0,1 0 27 15,-1-4 37-15,-6 0 41 0,6-3 59 0,2 0 59 0,-2-4 63 0,0 4 65 16,0-4 79-16,1-4 82 0,0 4 100 0,-1-4 145 0</inkml:trace>
  <inkml:trace contextRef="#ctx0" brushRef="#br0" timeOffset="189173.94">18875 16804 0 0,'6'0'181'0,"0"0"172"0,-6 0 74 0,8 0 60 0,-8 0 54 0,0 0 55 15,6 0 59-15,-6 0 43 0,0 0 42 0,0 0 27 0,0 3 22 0,0-3 17 0,-6 4 17 16,6-4-495-16,0 0-328 0,0 4 0 0,-8-4 0 0,8 0 0 0,-6 4 0 16,0-4 0-16,-1 3 0 0,1-3 0 0,-1 4 0 0,0 0 0 0,-5-1 0 15,6 1 0-15,-8 0 0 0,8 3 0 0,-8-3 0 0,1 3 0 0,1 1 0 0,-2-1 0 16,2-4 0-16,-2 8 0 0,1-4 0 0,1 0-23 0,-2 2-11 0,2-2 6 0,-2 0 3 15,1 0 7-15,7 1 6 0,-7-1 5 0,6 0 7 0,-5 1 2 0,4-5 3 16,-4 5 3-16,5-5 0 0,0 5-3 0,1-5-2 0,6 1-3 0,-6-1-3 0,-1 1 1 0,7-4-1 16,0 4 7-16,-6-1 5 0,6-3 4 0,0 4 4 0,0-4 7 0,0 4 10 15,0-4-11-15,0 4-23 0,6-1 0 0,-6 1 0 0,0-1 0 0,7 5 0 16,-7-5 0-16,6 5 0 0,-6 4 0 0,6-2 0 0,-6 1 0 0,7 0 0 0,-7 3 0 16,7 1 0-16,-7 3 0 0,6 1 0 0,-6-1 0 0,0 4 0 0,6 0 0 0,-6 0 0 15,0 4 0-15,8-1 0 0,-8 1 0 0,0-1 0 0,6 5 0 0,-6-4 0 16,0 3 0-16,6 0 0 0,-6 1 0 0,0-5 0 0,0 4 0 0,0-3 0 0,0 0 0 0,7-1 0 15,-7-4 0-15,0 2 0 0,0-1 0 0,0-3 0 0,6-5 0 0,-6 1 0 16,0-1 0-16,0-3 0 0,0 0 0 0,0-8 0 0,0 6 0 0,0-6 0 0,0 1 0 16,0 0-328-16,0-4-97 0,0 0-34 0,0 0-156 0,0-4-159 0,0-3 18 15,-6-2 39-15,6 3 48 0,0-5 49 0,0-4 44 0,0 0 45 0,-7 1 65 0,7-4 65 16,0-1 72-16,-6-3 69 0,6 1 69 0,-6-2 117 0</inkml:trace>
  <inkml:trace contextRef="#ctx0" brushRef="#br0" timeOffset="189473.49">18627 17262 15 0,'0'-7'184'0,"7"3"95"15,-7-4 63-15,6 5 67 0,1-1 69 0,-7 1 48 0,6-1 46 0,-6 4 17 0,7-4 8 16,-1 1 19-16,-6-1 22 0,6 4 19 0,2-3 16 0,-8 3-197 0,6-4-242 16,0 1-56-16,1-1-31 0,0-1-44 0,-1 2-47 0,7-1-23 0,-7-3-18 0,8 3-13 15,-8-3-8-15,7 3-10 0,-6-3-8 0,5 0-13 0,1 3-12 0,-6-3-19 16,6 3-19-16,-7-3-21 0,8 3-23 0,-2-3-10 0,-5 3-10 0,0 0 4 0,6 1 2 16,-7 3 11-16,0-4 11 0,-6 4 4 0,8 0 4 0,-2 0 7 0,-6 4 4 15,6-1 18-15,-6 1 18 0,0 0 21 0,0 3 23 0,-6 0 12 0,6 4 11 0,-6-3 4 16,-2 3 3-16,2 0 8 0,0 3 9 0,-1-2 24 0,1 2 23 0,-8 1 19 0,2-1 20 15,6 5 16-15,-8-5 12 0,1 1 15 0,6 3 19 0,-6-3 14 0,1 3 15 16,-2-3 7-16,8-1 6 0,-7 1-3 0,6 0-9 0,-6-4-20 0,7 0-101 16,0 0-80-16,-1 0 0 0,7-4 0 0,-7 0 0 0,7 0 0 0,-6-3 0 0,6 0 0 15,0 0 0-15,0 0 0 0,0-4 0 0,6 4 0 0,-6-4 0 0,0 0 0 0,7 0 0 16,0 0 0-16,-1 0 0 0,0 0 0 0,1-4 0 0,-1 4 0 0,8-4-83 16,-8 0-273-16,7 0-62 0,-6-3-177 0,5 3-182 0,1-6-2 0,1 2 23 0,-2-2 42 15,2-2 45-15,-2-3 54 0,2 5 55 0,5-5 57 0,-5 0 58 0,-2 1 81 0,8 0 79 16,-7-2 84-16,0 1 130 0</inkml:trace>
  <inkml:trace contextRef="#ctx0" brushRef="#br0" timeOffset="189790.75">19181 16932 0 0,'0'-12'170'0,"0"3"170"0,0 0 76 16,-6-1 58-16,6 3 47 0,0 3 45 0,0-3 42 0,-7 3 36 0,7 1 33 15,-7 3 26-15,7 0 27 0,-6 3 19 0,6-3 20 0,-7 7-289 0,7-3-343 0,-6 7-54 16,-1-4-12-16,7 5-18 0,-7 2-53 0,7 1 0 0,-6-1 0 0,6 5 0 0,-6-1 0 15,6 4 0-15,-6 0 0 0,6 4-15 0,0-1-40 0,-8 1-15 0,8-1-15 16,0 5-28-16,0-1-35 0,0 0-27 0,0 1-29 0,0-5-10 0,0 4-12 0,0 2 5 16,0-6 6-16,0 0 8 0,0 1 6 0,0-4 2 0,0-4-4 0,0 0-10 15,0-2-16-15,0-2 13 0,0 1 14 0,0-9 29 0,0 2 30 0,0-4 22 0,0-4 18 16,0 0 12-16,0-4 10 0,0 0 16 0,8-6 14 0,-8 2 26 0,0-3 28 16,0-3 38-16,6-2 48 0,-6 2 25 0,6-4 25 0,0-1 14 0,-6 5 15 0,7-4 3 15,0-1 6-15,-1 1 3 0,7-1 7 0,-6 1-3 0,0 0 3 0,-1 3-15 0,6-3-17 16,-4 3-18-16,-2 1-16 0,7 3-13 0,-7-3-10 0,8 2-19 0,-8-3-19 0,6 4-38 15,-4 0-39-15,4 0-38 0,-5 0-33 0,6 0-36 0,-6 0-37 0,5 0-37 16,2 4-35-16,-8-4-38 0,7 0-35 0,0 4-91 0,-6-3-96 0,5 1-35 0,-5-2-24 16,6 4 35-16,-7 0 42 0,8 0 40 0,-8-1 38 0,1 4 42 0,-1-3 41 15,1 3 48-15,-7 4 49 0,6-3 51 0,-6 3 61 0</inkml:trace>
  <inkml:trace contextRef="#ctx0" brushRef="#br0" timeOffset="189992.01">19350 17090 12 0,'0'3'246'0,"-7"5"124"0,7-5 74 0,-6 1 62 15,6 3 60-15,-6-3 61 0,6 3 58 0,-7 1 36 0,7-5 29 0,0 5 33 0,-7 3 31 16,7-4 29-16,0 8-19 0,-6-1-824 0,6 2 0 0,0-2 0 0,0 0 0 16,0 5 0-16,0 3 0 0,0-4 0 0,0 7 0 0,0 1 0 0,6 0 0 0,-6 3 0 0,0 0 0 15,7 4 0-15,-7-4 0 0,0 8 0 0,7-4 0 0,-7 0 0 0,6 4 0 16,-6-4 0-16,6 0 0 0,1 4 0 0,-7-5 0 0,7-2 0 0,-7-1 0 0,6-3 0 0,-6 3 0 16,7-7 0-16,-7 1 0 0,0-6 0 0,6 1 0 0,-6 1 0 0,6-8 0 15,-6 0 0-15,0 0 0 0,0-7-260 0,7 3-373 0,-7-4-107 0,0-3-95 16,0 0 20-16,0-3 36 0,7-4 58 0,-7-1 61 0,0-3 58 0,6 0 59 0,-6-3 65 0,0-5 65 15,6 1 81-15,-6-1 82 0,0-6 122 0,8 3 126 0</inkml:trace>
  <inkml:trace contextRef="#ctx0" brushRef="#br0" timeOffset="190257.57">19643 17083 0 0,'0'7'184'0,"-6"0"175"0,6 0 79 0,0 1 70 0,0-1 66 16,0-3 56-16,0-1 54 0,0 1 38 0,0 0 32 0,6-4 31 0,1 3 27 0,-7-3 34 15,6 0 30-15,1-3-857 0,6 3-19 0,-7-4 0 0,0 0 0 0,8 1 0 16,-1-1 0-16,-7 0 0 0,7 1 0 0,0-5 0 0,1 5 0 0,5-5 0 0,-6 5 0 16,0-4 0-16,0-1 0 0,0 1 0 0,7 0 0 0,-8-2 0 0,2 3 0 0,-1-2 0 15,-1 1 0-15,2 0 0 0,-2 3 0 0,-5-3 0 0,6-1-156 0,-6 5-231 16,-1-1-50-16,1 0-154 0,0 1-161 0,-1-1-1 0,-6 1 22 0,6 3 41 0,-6 0 47 15,0 0 45-15,0 0 46 0,0-4 60 0,-6 0 61 0,6 4 70 0,-6-3 71 16,-1 3 74-16,0-4 105 0</inkml:trace>
  <inkml:trace contextRef="#ctx0" brushRef="#br0" timeOffset="190490.93">19884 16837 0 0,'0'4'218'0,"-6"-4"183"0,6 3 87 15,0-3 76-15,-7 4 67 0,7-4 56 0,-7 4 52 0,7-1 38 0,-6-3 34 16,6 4 30-16,-6 0 28 0,6 0 27 0,-6-1-627 0,6 1-269 0,-8 3 0 0,2 0 0 15,6 4 0-15,-6-4 0 0,-1 7 0 0,7-2 0 0,-7 3 0 0,1 0 0 0,6 3 0 16,-7 4 0-16,1 0 0 0,0 3 0 0,-1 1 0 0,0 0 0 0,1 3 0 16,0 4 0-16,-1-4 0 0,0 4 0 0,1 0 0 0,-1 4 0 0,1-4 0 0,-1 0 0 15,1-1 0-15,-1 2 0 0,1 2 0 0,0-7 0 0,-2 4 0 0,2-7 0 16,0 4 0-16,-1-5 0 0,1 1 0 0,-1-4 0 0,1-4 0 0,6 1 0 0,-7-1 0 16,1-7 0-16,6 4 0 0,-6-8 0 0,6 0 0 0,-8 0 0 0,8-3-395 0,0-4-57 15,0 0-17-15,0 0-68 0,0-4-70 0,0-3-42 0,8 0-35 0,-8-4 24 0,6 0 32 16,-6-4 43-16,6 1 44 0,1-1 73 0,-1 0 71 0,1-3 65 0,6-1 61 15,-7 1 46-15,0 0 48 0,8 0 73 0,-8-4 94 0</inkml:trace>
  <inkml:trace contextRef="#ctx0" brushRef="#br0" timeOffset="190640.05">19734 17492 0 0,'13'-14'83'16,"-6"-1"153"-16,0 5 70 0,-1-2 64 0,0 1 63 0,1 4 56 0,-7 0 51 16,7-1 45-16,-7 5 39 0,6-1 41 0,-6 1 40 0,0 3 40 0,0 0 37 15,6 3-197-15,-6-3-247 0,0 4-47 0,0-1-21 0,0 5-126 0,0-5-144 0,0 5 0 16,0 0 0-16,0-2 0 0,0 6 0 0,7-2 0 0,-7 1 0 0,0 1 0 0,0-1 0 16,0 3 0-16,0 0 0 0,6 5 0 0,-6-4 0 0,0 3 0 0,0 0 0 0,0 0 0 15,0 1 0-15,0-1 0 0,0 1 0 0,0-1-101 0,7 0-170 0,-7 0-35 0,0-3-27 16,0 0-22-16,-7-1-22 0,7-2-2 0,0-1-3 0,0 0-102 0,0-4-110 15,0-4-15-15,0-3-3 0,0 0 38 0,0 0 41 0,0-3 62 0,-6-1 62 0,6-7 52 16,0 0 47-16,0-1 49 0,0 2 48 0,0-8 48 0,0-1 70 0</inkml:trace>
  <inkml:trace contextRef="#ctx0" brushRef="#br0" timeOffset="190923.67">19838 17365 0 0,'8'-11'48'0,"-2"-1"131"0,-6 1 49 0,6 0 42 0,-6 4 38 0,6 0 37 0,1-1 35 0,-7 5 29 0,7-4 29 15,-7 3 20-15,6-3 16 0,1 3 18 0,-7 0 16 0,6-3-165 0,0 3-200 16,2 1-26-16,-2-1-2 0,-6 0-17 0,6 0-19 0,0 1-11 0,1-4-13 0,0 3-6 15,-1 0-6-15,1 1 10 0,-1-4 9 0,1 3 15 0,0 1 12 0,-1-1 14 0,0-1 12 16,1 2 11-16,0 3 9 0,-1-4 12 0,0 4 13 0,1 0 5 0,-1 0 6 16,1 0 5-16,-7 4 6 0,7-4-2 0,-1 3 1 0,-6 2-5 0,6 2-4 0,-6 0-98 15,7 0-74-15,-7 1 0 0,0 2 0 0,7-2 0 0,-7 3 0 0,0 4 0 0,6-1 0 16,-6 1 0-16,0-1 0 0,0 6 0 0,6-2 0 0,-6-1 0 0,0 1 0 16,7 5 0-16,-7-1 0 0,0 0 0 0,7 4 0 0,-7-4 0 0,0 3 0 0,6-3 0 15,-6 4 0-15,0-1 0 0,0 1 0 0,7-4 0 0,-7 4 0 0,0-4 0 0,6 3 0 16,-6-3 0-16,0-1 0 0,0-1 0 0,0 1 0 0,0-2 0 0,0-1 0 15,0-3 0-15,0 3 0 0,0-3 0 0,0-5 0 0,0 6 0 0,0-9 0 0,0 4 0 0,-6-4 0 16,6 0 0-16,0-3-96 0,-7-1-251 0,7 1-24 0,-6-4-27 0,-1 0-25 16,0 0-96-16,1-4-96 0,0-3-40 0,-1 0-27 0,0 0 36 0,1-7 42 0,-7 2 51 15,6-3 49-15,1-3 66 0,-7 0 67 0,7-4 53 0,-8 0 51 0,2-4 55 16,5 0 65-16</inkml:trace>
  <inkml:trace contextRef="#ctx0" brushRef="#br0" timeOffset="191059.03">19923 17405 0 0,'0'-4'170'0,"6"1"167"0,-6 3 71 0,0-5 51 0,7 5 41 15,-7 0 35-15,0-3 33 0,7 3 27 0,-7 0 26 0,0 0 22 0,0 0 20 0,6 0 11 16,-6 0 12-16,0 0-325 0,7 0-379 0,-7 0-92 0,6 0-51 0,-6-3-56 0,7 3-56 16,0-4-104-16,-1 0-108 0,-6 4-80 0,6-4-69 0,1 1 9 0,0 3 20 15,-1-4 33-15,0 1 34 0,-6-1 54 0,7 4 61 0,-1 0 59 0,-6 0 60 0,0 0 65 16,7 0 70-16</inkml:trace>
  <inkml:trace contextRef="#ctx0" brushRef="#br0" timeOffset="191174.98">19969 17548 0 0,'0'11'179'0,"-7"-4"174"0,7 0 74 0,0 5 60 0,0-9 48 0,-6 4 43 0,6-3 42 15,0 0 39-15,0-1 35 0,0-3 31 0,0 0 28 0,0 4 23 0,6-4 23 16,-6 0-302-16,7-4-388 0,-7 4-109 0,7 0 0 0,-7-3 0 0,6 3 0 0,-6-4-111 16,6 0-123-16,1 4-87 0,-7-3-87 0,7-1-166 0,-1-3-168 0,7 3-2 15,-7-3 22-15,1-1 27 0,0 1 32 0,5 0 48 0,-5-1 51 0,6 1 61 0,-7-1 64 16,1-2 84-16,6-1 85 0,0 4 89 0,-7-4 131 0</inkml:trace>
  <inkml:trace contextRef="#ctx0" brushRef="#br0" timeOffset="191626.81">20405 16774 0 0,'0'0'174'0,"-7"0"167"0,7 0 67 0,-6 5 58 15,6-5 50-15,0 3 50 0,0 1 49 0,-6 0 43 0,6-1 42 0,0 1 29 0,-7-1 25 16,7 4 22-16,7-3 20 0,-7 4-291 0,0-1-354 0,6-3-115 0,-6 7-36 15,0-4 0-15,0 0 0 0,0 1 0 0,6-1 0 0,-6 4 0 0,0-4 0 0,7 0 0 0,0 4 0 16,-7-3 0-16,6-2 0 0,0 3 0 0,2-2 0 0,-2-3 0 0,0 3 0 16,1-3 0-16,-1-1 0 0,1 1 0 0,6 0 0 0,-7-1 0 0,8-3 0 15,-8 4 0-15,7-4 0 0,-6-4 0 0,6 4 0 0,-1 0 0 0,2-3 0 0,-2-1 0 16,2 0 0-16,-8 1 0 0,7-1 0 0,0-3 0 0,0 3 0 0,1 0-119 0,-8-3-62 16,7 2-32-16,0-1-35 0,-7 3-12 0,7-6-14 0,-7 6-17 0,2-1-18 15,4 4-11-15,-5-3-6 0,-1 3-54 0,-6 3-56 0,7 1-75 0,-7-1-70 0,6 1 27 16,-6 1 41-16,0 2 47 0,0 4 50 0,0-4 35 0,-6 4 37 0,6 0 42 15,-7 0 44-15,1 4 38 0,-1-5 45 0,1 1 69 0,0 1 99 0</inkml:trace>
  <inkml:trace contextRef="#ctx0" brushRef="#br0" timeOffset="191827.59">20562 17079 0 0,'6'0'136'0,"-6"0"165"0,6 0 68 0,-6 0 61 0,7 4 55 15,-7-4 53-15,0 3 53 0,7-3 55 0,-7 0 56 0,0 4 45 0,0-1 41 16,0 1 32-16,0-4 33 0,0 7-254 0,0-3-413 0,-7 3-186 0,7 1 0 0,-7-1 0 15,7 0 0-15,-6 4 0 0,6 0 0 0,-6 0 0 0,-1 0 0 0,0 4 0 0,1-3 0 16,0 5 0-16,-7-2 0 0,6 3 0 0,0 1 0 0,-5-1 0 0,-2 0 0 16,8 4 0-16,-7-3 0 0,0 2 0 0,0 2 0 0,-1 2 0 0,2-3 0 0,-2 0 0 15,-5 1 0-15,6-2 0 0,0 1 0 0,0-4 0 0,-6 4 0 0,6-3 0 0,-1-1-84 16,2-4-293-16,-8 0-33 0,7-2-93 0,6-1-93 0,-6 0-75 0,1 0-64 16,-2-7 30-16,8 0 46 0,0-1 41 0,-2-3 44 0,2-3 55 0,0-1 54 0,-1 0 70 15,7-7 70-15,-6 4 61 0,6-4 65 0</inkml:trace>
  <inkml:trace contextRef="#ctx0" brushRef="#br0" timeOffset="192007.81">20438 17320 0 0,'19'-7'99'0,"-5"-4"164"0,4 4 83 0,-4 3 70 0,-1-3 68 0,0 3 53 0,0-3 51 0,0 3 41 15,0 4 42-15,0-3 34 0,-6-1 33 0,6 4 35 0,-7-4 32 0,0 4-218 16,8-3-270-16,-8 3-84 0,8 0-233 0,-8 0 0 0,7-4 0 0,0 4 0 0,-7 0 0 16,7 0 0-16,1 0 0 0,-2-4 0 0,1 4 0 0,0-4 0 0,0 4 0 15,1-3 0-15,-2-1 0 0,2 1 0 0,-8-5 0 0,7 5-12 0,0-4-278 0,0 3-46 16,1-3-45-16,-8-1-27 0,6 4-28 0,-5-3-137 0,0 0-145 0,-1-1 19 0,1 5 38 15,-1-1 42-15,-6-3 39 0,0 3 57 0,6 0 56 0,-6 4 61 0,0 0 61 16,0 0 59-16,-6 0 60 0,0 4 58 0,-1-4 111 0</inkml:trace>
  <inkml:trace contextRef="#ctx0" brushRef="#br0" timeOffset="192156.63">20620 17408 1 0,'-7'8'153'0,"7"-1"87"0,-6 0 52 0,6-2 51 0,0 1 49 15,0-2 48-15,0 0 47 0,0 0 22 0,0-4 17 0,0 3 18 0,6-3 23 16,-6 0 16-16,7 0 16 0,0 4-190 0,-1-4-231 0,-6-4-76 0,6 4-55 0,8-3-56 15,-8-1-57-15,1-4-70 0,6 5-69 0,-7-5-40 0,7 1-30 0,-7 0-84 0,8-4-85 16,-1 4-69-16,0-1-63 0,-7-3 21 0,7 4 30 0,1 0 50 0,-8-4 52 16,7 7 44-16,-6-4 44 0,-1 1 50 0,0 3 53 0,1 4 42 0,-1 0 47 15</inkml:trace>
  <inkml:trace contextRef="#ctx0" brushRef="#br0" timeOffset="192440.57">20809 17390 0 0,'-13'11'44'0,"6"4"135"0,1-1 61 0,-7 1 48 0,0 3 43 16,6-3 50-16,-6-1 51 0,7 2 51 0,-7-2 54 0,7 1 34 0,-8-4 34 0,8 3 23 15,-7-3 23-15,6 4-166 0,1-4-205 0,-7 0-43 0,13-1-20 0,-6-1-23 0,-2-2-23 16,8 0-36-16,-6 0-34 0,6-3-36 0,0 0-37 0,0 3-16 0,0-3-15 15,0-1-8-15,0-3-4 0,6 4-6 0,-6 0-3 0,8-4-5 0,-8 3-9 0,6-3-8 16,0 4-13-16,1-4-9 0,-1 0-9 0,1 0-10 0,-1-4-6 0,1 4-7 0,-1-3-8 16,0 3-3-16,2-4-4 0,4 0-2 0,-5 1-3 0,-1-1 2 0,7 0 3 15,-6 1 7-15,6-1 8 0,-6-3 8 0,-1 3 8 0,7-3 10 0,0 3 6 0,-7-4 10 16,1 4 7-16,6 1 9 0,-6-1 7 0,-1 1 10 0,8-1 8 0,-8 1 12 0,0-1 12 16,0 0 16-16,1 1 18 0,0 3 32 0,-1-4 38 0,1 4 20 0,-1 0 22 15,0 0 16-15,-6 0 19 0,8 4 15 0,-2-4 13 0,-6 3 13 0,6-3 12 0,-6 4 10 16,0 0 5-16,0-1 1 0,0 4-2 0,0-3-19 0,0 3-146 0,0 1-90 0,-6-4 0 15,6 7 0-15,-6-4 0 0,-2 4 0 0,2-4 0 0,0 4 0 0,-1 0 0 16,1 0 0-16,-1 0 0 0,-6 0 0 0,7 0 0 0,-8 0 0 0,8 0 0 0,-7-4 0 0,6 5 0 16,-6-5 0-16,7 0 0 0,-7 1 0 0,0-5 0 0,7 1 0 0,-1-1-282 15,0-3-136-15,-6 0-39 0,7-3-163 0,6-4-168 0,-7 3 13 0,1-7 39 16,6 1 48-16,-7-6 51 0,7 1 52 0,7-3 54 0,-7 0 73 0,0 0 73 0,6-4 65 16,1-4 65-16,-7 3 68 0,13-2 118 0</inkml:trace>
  <inkml:trace contextRef="#ctx0" brushRef="#br0" timeOffset="192643.5">21434 16731 0 0,'-6'0'197'15,"0"0"182"-15,-2 4 87 0,8-4 68 0,-6 0 57 0,0 0 38 0,6 0 31 0,-7 0 10 16,7 0 3-16,0 0 7 0,-6 0 3 0,6 0 2 0,0 0 0 0,0-4-361 15,-7 4-423-15,7-4-127 0,0 4-82 0,0-4-139 0,7 1-135 0,-7 3-80 0,0 0-64 16,0-3 32-16,6 3 45 0,-6-5 43 0,7 2 40 0,-7 3 43 0,0 0 43 16,0 0 68-16,0 0 68 0,0 0 74 0,0 0 77 0</inkml:trace>
  <inkml:trace contextRef="#ctx0" brushRef="#br0" timeOffset="192949.16">21258 16906 0 0,'0'5'182'0,"0"-2"168"0,0 1 70 0,0-2 53 0,0 3 43 15,0-5 39-15,0 4 33 0,0-4 25 0,0 3 26 0,0 1 19 0,0-4 17 0,0 4 12 16,0-4 11-16,0 3-310 0,0 1-364 0,0 0-67 0,0 3-30 0,0-3-32 16,0-1-36-16,0 5-17 0,0-1-18 0,0 0-4 0,-6 0-1 0,6 4 1 0,0-3 5 15,0 3 13-15,0-4 13 0,0 4 21 0,0-4 24 0,0 5 37 0,0-1 41 0,0-4 49 16,0 0 49-16,6 0 28 0,-6 1 25 0,0-1 15 0,0-3 8 0,0 3 9 16,7-3 4-16,-7 3 3 0,0-3-2 0,0-4-6 0,7 3-8 0,-7 1-13 15,6-4-14-15,-6 4-20 0,6-4-17 0,0 0-14 0,2 0-10 0,-2 0-8 0,0 0-4 16,1-4-5-16,0 4-4 0,6-4-5 0,-7 1-4 0,7-1-7 0,-6-3-4 0,5 3-3 15,2-3-5-15,-1 3-6 0,-1-3-6 0,2-1-5 0,-2 1-7 0,8 0-5 0,-7 0-1 16,1-1-10-16,4 5-7 0,-4-6-16 0,-1 3-17 0,0 2-32 0,0-3-35 16,0 3-24-16,0 0-24 0,0 1-17 0,0-1-17 0,-6 1-18 0,5 3-21 15,-5-4-21-15,0 4-18 0,-1 0-14 0,0 0-14 0,2 0-112 0,-8 0-122 0,0 0 20 16,0 0 35-16,0 0 39 0,0 0 38 0,0 0 33 0,-8 4 35 0,8-1 39 0,-6 1 38 16,0-1 41-16,-1 1 42 0,0 0 46 0,1-1 97 0</inkml:trace>
  <inkml:trace contextRef="#ctx0" brushRef="#br0" timeOffset="193173.25">21389 17251 0 0,'-7'11'109'0,"0"0"162"16,1 0 73-16,0 0 67 0,-1-4 61 0,0 0 50 0,1 1 44 0,0 3 36 16,6-8 31-16,-7 6 26 0,7-3 25 0,-6-2 28 0,6 0 26 0,0 0-231 0,-7-1-276 15,7 1-55-15,0-1-22 0,0-3-28 0,7 4-30 0,-7-1-17 0,0-3-13 16,6 4-33-16,1-4-33 0,-7 4 0 0,6 0 0 0,0-4 0 0,1 3 0 0,0 0 0 16,5-3 0-16,-5 5 0 0,0-2 0 0,6-3 0 0,-7 4 0 0,8-1 0 0,-8-3 0 15,6 4 0-15,2 0 0 0,-8-4 0 0,7 0 0 0,1 3 0 0,-2-3 0 16,-6 4 0-16,8-4 0 0,-1 0 0 0,0 0 0 0,-6 0 0 0,5-4 0 0,-5 4 0 15,6 0 0-15,-7-3-93 0,1 3-142 0,0-4-42 0,-1 0-36 0,1 1-39 0,-1 3-33 16,0-4-92-16,-6 1-90 0,7-2-55 0,-7 2-46 0,7 3 26 0,-7-3 33 16,0-1 44-16,6 0 44 0,-6 4 67 0,0-4 65 0,0 4 57 0,0-3 55 0,0-1 58 15,0 1 64-15</inkml:trace>
  <inkml:trace contextRef="#ctx0" brushRef="#br0" timeOffset="193343.65">21604 17178 0 0,'-7'-4'165'0,"7"-3"171"0,-7 3 74 0,7-3 61 0,0 3 56 0,-6 0 48 0,6 1 50 15,0 3 36-15,-6-4 35 0,6 0 25 0,-7 4 18 0,7 0 26 0,0 0 21 0,0 0-278 16,0 4-335-16,0-4-140 0,0 4-33 0,0-1 0 0,0 5 0 0,0-1 0 0,-7 0 0 16,7 1 0-16,0 2 0 0,-6 1 0 0,6 1 0 0,-6 2 0 0,-1 1 0 15,7 3 0-15,-7-3 0 0,7 3-23 0,-6-3-140 0,-1 3-46 0,1 0-48 0,-8 1-44 16,8-1-46-16,0-4-52 0,-7 5-55 0,6-4-110 0,-6-1-113 0,7 1 13 16,-8-4 28-16,2 4 36 0,-2-5 37 0,2 2 50 0,-1-1 52 0,-1-4 63 0,2 0 64 15,-2 1 63-15,-5-1 64 0,6-3 75 0,0-1 114 0</inkml:trace>
  <inkml:trace contextRef="#ctx0" brushRef="#br0" timeOffset="193523.76">21122 17393 0 0,'6'-3'173'0,"-6"-4"164"0,6 3 65 0,2 0 57 0,-8 1 53 0,6-1 55 15,0 1 59-15,-6 3 53 0,6-4 51 0,1 4 36 0,0-3 32 0,-7 3 29 0,6 0 26 16,1-4-391-16,-1 4-462 0,0 0 0 0,8 0 0 0,-8 0 0 0,8-4 0 0,-8 4 0 16,7 0 0-16,0-4 0 0,6 0 0 0,-5 2 0 0,5-3 0 0,-6 1 0 15,6 1 0-15,1-5 0 0,6 5 0 0,-7-5 0 0,1 1 0 0,6 0 0 16,-6-4 0-16,5 4 0 0,-5-4 0 0,7 0 0 0,-8-1 0 0,7 2-84 0,-6-1-248 0,-1 0-32 15,0-1-31-15,1 1-13 0,0 1-7 0,-1-1-57 0,-5 0-58 0,-2 3-19 16,1-3-7-16,0 8-14 0,0-5-9 0,-6 5 46 0,0-1 54 0,-1 0 54 0,-6 4 55 16,0 0 53-16,0 0 51 0,0 4 42 0,-6 3 44 0,6-3 69 0,-7 3 79 15</inkml:trace>
  <inkml:trace contextRef="#ctx0" brushRef="#br0" timeOffset="193773.16">21258 17764 0 0,'-6'12'198'0,"-1"-2"168"0,7-3 62 16,-6 1 52-16,6-1 43 0,-6-4 51 0,6 1 53 0,0 0 53 0,0-4 56 16,0 4 37-16,6-4 36 0,-6 0 28 0,6-4 27 0,1 4-568 0,-1-4-296 0,1 0 0 15,6 1 0-15,-1-1 0 0,2 1 0 0,-1-1 0 0,7-3 0 0,-8-1 0 0,8 2 0 16,0 0 0-16,5-4 0 0,-5 3 0 0,6-1 0 0,-6 1 0 0,5-4 0 16,2 4 0-16,-7-4 0 0,6 0 0 0,0 4 0 0,-7-4 0 0,7 3 0 0,-6-3 0 15,6 0 0-15,-7 4 0 0,1-4 0 0,-1 3 0 0,-6-3 0 0,7 4 0 0,-7-4 0 16,0 4 0-16,0-4 0 0,0 4 0 0,-7-1-70 0,1 1-119 0,0 0-32 15,-1-1-27-15,0 5-25 0,-6-5-41 0,8 4-42 0,-8 1-71 0,0 3-76 0,0 0-73 16,0 0-70-16,0 0 16 0,-8 0 27 0,2 3 34 0,0 1 38 0,-1 4 59 0,0-5 58 16,1 5 54-16,-1-1 53 0,1 0 67 0,-7 1 68 0</inkml:trace>
  <inkml:trace contextRef="#ctx0" brushRef="#br0" timeOffset="194041.65">21610 17463 0 0,'0'0'154'0,"0"0"162"16,-6 4 59-16,6-4 62 0,-7 3 61 0,7 1 46 0,0 4 44 0,-7-4 37 16,7 2 33-16,0 2 27 0,0 0 24 0,-6-1 26 0,6 3 28 0,0 2-269 0,0-1-320 15,6 0-34-15,-6 3 11 0,7-2-21 0,-7 2-115 0,7 0-15 0,-1 5 0 0,-6-4 0 16,7 3 0-16,-1 0 0 0,0 1 0 0,1 2 0 0,0 1 0 0,5 0 0 0,-12 4 0 16,8 0 0-16,-2-1 0 0,0 1 0 0,1 0 0 0,-1 4 0 0,1-5 0 15,-7 4 0-15,6-3 0 0,-6 3 0 0,0 0 0 0,7-3 0 0,-7 0 0 0,0-1 0 0,0-3 0 16,0 0 0-16,0 1 0 0,-7-5 0 0,7-1 0 0,0-2 0 15,0 0-156-15,0-4-142 0,-6 0-47 0,6-3-26 0,0-5-23 0,-7 1-53 16,7-4-52-16,0-4-96 0,0 1-88 0,-6-5 19 0,6-3 34 0,0-4 44 0,0 1 43 16,-7-4 74-16,7-1 75 0,0 1 62 0,0-8 59 0,0 5 46 0,0-5 49 15,0-4 74-15,0 5 101 0</inkml:trace>
  <inkml:trace contextRef="#ctx0" brushRef="#br0" timeOffset="194159.87">21688 17735 0 0,'0'-8'127'0,"0"4"170"0,0 1 80 15,0-1 59-15,-6 4 52 0,6 0 45 0,-7 4 46 0,7-1 33 0,-6 1 34 16,0 4 24-16,-2-1 21 0,2 0 21 0,0 4 21 0,-8-1-257 0,8 2-305 0,0 3-72 15,-7-4-36-15,6 4-35 0,-6 3-36 0,0-4-65 0,6 1-70 0,-5 3-64 0,-2 0-65 16,1-2-65-16,1 2-62 0,4 0-138 0,-4-3-140 0,-1 3 3 0,0-7 23 16,6 4 30-16,-5-1 31 0,-2 1 44 0,8-3 44 0,-8-6 68 0,8 6 68 15,0-9 70-15,-1 4 70 0,1-3 77 0,-1-4 119 0</inkml:trace>
  <inkml:trace contextRef="#ctx0" brushRef="#br0" timeOffset="194342.12">21564 17841 0 0,'14'-11'225'15,"-2"4"193"-15,2 3 104 0,-1-4 76 0,-7 5 67 0,7-1 49 0,0 4 45 0,-7 0 38 16,8 4 35-16,-8-4 30 0,7 3 29 0,-6 5 17 0,-1-4-908 0,7 3 0 0,-7 0 0 16,8 0 0-16,-8 4 0 0,7-3 0 0,0 3 0 0,0 0 0 0,-6-4 0 15,6 4 0-15,0-4 0 0,0 5 0 0,0-5 0 0,0 0 0 0,6 0 0 0,-5 1 0 0,-1-1 0 16,0 0 0-16,0-3 0 0,-1 0 0 0,-4-1 0 0,4 1 0 0,-5-4 0 16,6 4-25-16,0-4-678 0,-7 0-84 0,0-4-69 0,8 4 21 0,-8-4 37 0,1 1 51 15,-7-1 54-15,7-4 71 0,-1 5 73 0,-6-4 53 0,0 3 58 0,0-3 104 0,0 0 108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50:30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3811 11001 0 0,'0'-4'190'0,"-7"4"172"15,7 0 78-15,-7 0 63 0,7 0 57 0,-6 0 61 0,6 0 59 0,0 0 52 0,-7 0 51 16,7 0 36-16,-6 0 33 0,6 0 29 0,0 0-113 0,-6 0-768 0,6 0 0 16,0 0 0-16,0 0 0 0,0 0 0 0,0 0 0 0,0 0 0 0,0 0 0 15,0 0 0-15,0 0 0 0,0 0 0 0,0 0 0 0,0 0 0 0,0 4 0 16,0-4 0-16,0 0 0 0,6 0 0 0,-6 0 0 0,6 0 0 0,-6 0 0 0,7 0 0 16,-1 0 0-16,1 0 0 0,0 0 0 0,-1-4 0 0,8 4 0 0,-8 0 0 0,6 0 0 15,-5-3 0-15,6 3 0 0,0-3 0 0,1 3 0 0,-2-5 0 0,-6 5 0 16,14-3 0-16,-7-1 0 0,1 4 0 0,-2-4 0 0,2 1 0 0,-2 3 0 15,1-4 0-15,1 0 0 0,-2 4 0 0,8-3 0 0,-7-1 0 0,0 4 0 16,0-3 0-16,1-2 0 0,-2 5 0 0,1-3 0 0,0 3 0 0,0-3 0 0,1-1 0 16,-2 4 0-16,2-4 0 0,-2 4 0 0,1-4 0 0,1 4 0 0,-2-3 0 0,2 3 0 15,-2-4 0-15,-5 4 0 0,6 0 0 0,0-3 0 0,0 3 0 0,-6 0 0 16,5-4 0-16,2 4 0 0,-1 0 0 0,-7-3 0 0,7 3 0 0,0 0 0 16,1-4 0-16,-2 4 0 0,-5 0 0 0,6 0 0 0,0 0 0 0,-1-4 0 15,-4 4 0-15,4 0 0 0,1 0 0 0,1 0 0 0,-2 0 0 0,2 0 0 0,-2 4 0 16,2-4 0-16,-1 0 0 0,-1 0 0 0,2 0 0 0,6 4 0 0,-8-4 0 0,1 0 0 15,0 3 0-15,0-3 0 16,7 0 0-16,-7 4 0 0,0-4 0 0,6 0 0 0,-5 0 0 0,5 3 0 0,-6-3 0 0,6 0 0 0,-5 0 0 0,5 0 0 16,-6 0 0-16,7 0 0 0,-1 0 0 0,-5 0 0 0,4 0 0 0,-4 0 0 15,5 0 0-15,1 0 0 0,-7 0 0 0,6 0 0 0,1 0 0 0,-7 0 0 0,7 0 0 16,-1 0 0-16,1 0 0 0,-8 0 0 0,8-3 0 0,0 3 0 0,-7 0 0 16,7 0 0-16,-2 0 0 0,2 0 0 0,0 0 0 0,-1 0 0 0,1 0 0 0,-1 0 0 15,1 0 0-15,0-4 0 0,-1 4 0 0,1 0 0 0,-1-3 0 0,0 3 0 16,1 0 0-16,0-4 0 0,-1 4 0 0,1-4 0 0,-1 0 0 0,1 1 0 15,0 3 0-15,-1-3 0 0,1-2 0 0,-1 1 0 0,0 1 0 0,1-5 0 0,0 5 0 16,-1-1 0-16,1 0 0 0,-1 1 0 0,-6-1 0 0,6 0 0 0,1 1 0 0,-6-1 0 16,5 0 0-16,-6 1 0 0,6-1 0 0,-5 1 0 0,5-1 0 0,-6 4 0 15,0-4 0-15,7 4 0 0,-7 0 0 0,0-3 0 0,0 3 0 0,-1 0 0 16,2 0 0-16,6 0 0 0,-8 0 0 0,1 0 0 0,1 0 0 0,-2 0 0 0,2 0 0 16,5 0 0-16,-6 3 0 0,0-3 0 0,1 0 0 0,-2 0 0 0,8 0 0 15,-7 4 0-15,-1-4 0 0,8 0 0 0,-6 0 0 0,-2 0 0 0,1 4 0 16,1-4 0-16,4 0 0 0,-4 0 0 0,-1 0 0 0,0 0 0 0,0 3 0 0,7-3 0 15,-8 0 0-15,2 0 0 0,-1 0 0 0,-1 0 0 0,8 4 0 0,-6-4 0 16,-2 0 0-16,1 0 0 0,1 3 0 0,4-3 0 0,-4 0 0 0,-1 4 0 16,7-4 0-16,-8 4 0 0,8-4 0 0,-7 3 0 0,0-3 0 0,6 4 0 0,-5 0 0 15,5-4 0-15,-6 3 0 0,7 1 0 0,-7-4 0 0,7 4 0 0,-8-1 0 0,8-3 0 16,-7 4 0-16,7-4 0 0,-8 4 0 0,8-4 0 0,-7 3 0 0,7-3 0 16,-8 0 0-16,8 0 0 0,-7 4 0 0,7-4 0 0,-8 0 0 0,8 0 0 15,0 5 0-15,-7-5 0 0,7 0 0 0,-8 0 0 0,8 0 0 0,-1 0 0 0,-5 0 0 16,5 0 0-16,0 0 0 0,1 3 0 0,-7-3 0 0,7 0 0 0,-1 0 0 15,1 0 0-15,0 0 0 0,-8 0 0 0,8 0 0 0,-1 3 0 0,1-3 0 0,0 0 0 16,-1 0 0-16,1 0 0 0,-1 0 0 0,0 0 0 0,-5 0 0 0,5 0 0 16,1 0 0-16,0 0 0 0,-1 0 0 0,1 0 0 0,-2 0 0 0,2-3 0 15,0 3 0-15,-1 0 0 0,1 0 0 0,0 0 0 0,-7 0 0 0,6 0 0 0,0-3 0 16,1 3 0-16,0 0 0 0,-7 0 0 0,7 0 0 0,-1 0 0 0,0 0 0 0,-6 0 0 16,7 0 0-16,0 0 0 0,-1 0 0 0,-6 3 0 0,6-3 0 0,1 0 0 15,-7 0 0-15,7 3 0 0,-8-3 0 0,8 0 0 0,-7 4 0 0,7-4 0 16,-8 4 0-16,2-4 0 0,6 0 0 0,-8 4 0 0,1-4 0 0,1 0 0 15,-2 3 0-15,2-3 0 0,-2 0 0 0,1 0 0 0,1 0 0 0,-8 4 0 0,8-4 0 16,-8 0 0-16,6 0 0 0,-5 0 0 0,6 0 0 0,-6 0 0 0,-1 0 0 0,0 3 0 16,2-3 0-16,-2 0 0 0,0 0 0 0,0 0 0 0,2 0 0 0,-2 0 0 15,0 0 0-15,1 4 0 0,-1-4 0 0,1 0 0 0,-7 0 0 0,7 0 0 16,-1 0 0-16,-6 3 0 0,6-3 0 0,0 0 0 0,-6 0 0 0,8 4 0 16,-8-4 0-16,6 0 0 0,0 0 0 0,-6 0 0 0,7 0 0 0,-7 4 0 0,0-4 0 15,6 0 0-15,-6 0 0 0,0 0 0 0,7 0 0 0,-7 4 0 0,0-4 0 0,7 0 0 16,-7 0 0-16,0 0 0 0,6 0 0 0,-6 0 0 0,0 0 0 0,6 0 0 15,-6 0 0-15,0 0 0 0,0 0 0 0,8 3 0 0,-8-3 0 0,0 0 0 16,0 0 0-16,6 0 0 0,-6 0 0 0,0 0 0 0,0 0 0 0,0 0-195 16,0 0-619-16,0 0-63 0,0 0 20 0,0 3 30 0,-6 2 38 0,6-2 42 0,-8 1 53 15,2-1 56-15,6 1 78 0,-13 0 82 0,6-1 107 0,1-3 111 0</inkml:trace>
  <inkml:trace contextRef="#ctx0" brushRef="#br0" timeOffset="2600.39">8356 10972 0 0,'0'0'177'0,"0"-4"156"0,-6 4 83 0,6-4 61 0,0 4 52 15,0-3 51-15,0 3 47 0,0 0 43 0,0 0 44 0,0 0 36 0,0-4 35 0,0 4 28 16,0 0 30-16,-7 0-366 0,7 0-477 0,0 0 0 0,0 0 0 0,0 0 0 0,0 0 0 15,0 0 0-15,0 0 0 0,0 0 0 0,0 0 0 0,0 0 0 0,0 0 0 16,0 0 0-16,0 0 0 0,0 0 0 0,0 0 0 0,0 0 0 0,0 4 0 16,7-4 0-16,-7 0 0 0,0 0 0 0,0 0 0 0,0 3 0 0,6-3 0 15,-6 0 0-15,0 0 0 0,7 0 0 0,-7 0 0 0,7 0 0 0,-7 0 0 0,6 4 0 16,-6-4 0-16,6 0 0 0,-6 0 0 0,8 0 0 0,-2 0 0 0,-6 0 0 0,6 4 0 16,0-4 0-16,-6 0 0 0,7 0 0 0,0 0 0 0,-7 0 0 0,6 0 0 15,1 0 0-15,-1 3 0 0,-6-3 0 0,6 0 0 0,2 0 0 0,-2 0 0 16,-6 0 0-16,6 4 0 0,0-4 0 0,1 0 0 0,0 0 0 0,-1 0 0 15,-6 4 0-15,7-4 0 0,-1 0 0 0,1 0 0 0,0 0 0 0,-1 3 0 0,0-3 0 16,0 0 0-16,-6 0 0 0,8 0 0 0,-2 0 0 0,0 5 0 0,1-5 0 16,-1 0 0-16,1 3 0 0,0-3 0 0,-1 0 0 0,0 3 0 0,8-3 0 0,-8 0 0 15,0 0 0-15,8 4 0 0,-8-4 0 0,1 4 0 0,5-4 0 0,-5 3 0 16,6-3 0-16,0 4 0 0,-6-4 0 0,6 4 0 0,0-4 0 0,-7 3 0 16,7-3 0-16,1 4 0 0,-2-4 0 0,1 3 0 0,0-3 0 0,0 4 0 0,1 0 0 15,-2-4 0-15,2 3 0 0,-1-3 0 0,-1 5 0 0,2-5 0 0,5 4 0 16,-6-4 0-16,0 2 0 0,7-2 0 0,-8 5 0 0,2-2 0 0,5-3 0 0,1 4 0 15,-8 0 0-15,8-4 0 0,0 3 0 0,-7 1 0 0,7-4 0 0,-1 3 0 16,0 1 0-16,1-1 0 0,-1 1 0 0,1-4 0 0,0 4 0 0,-1 0 0 16,1-1 0-16,0 1 0 0,5 0 0 0,-5-1 0 0,0 1 0 0,5 0 0 0,-5-4 0 15,0 3 0-15,6 1 0 0,-7 0 0 0,7-4 0 0,-6 3 0 0,-1-3 0 16,7 4 0-16,-6-4 0 0,6 0 0 0,-7 4 0 0,1-4 0 0,6 0 0 0,-7-4 0 16,1 4 0-16,6 0 0 0,-6 0 0 0,-1 0 0 0,1-4 0 0,-1 4 0 15,1-3 0-15,6 3 0 0,-6-4 0 0,-1 4 0 0,1-4 0 0,-1 4 0 16,1-3 0-16,-1 3 0 0,0 0 0 0,1-4 0 0,0 4 0 0,-1 0 0 0,7-4 0 15,-6 4 0-15,-1 0 0 0,1 0 0 0,0 0 0 0,-1 0 0 0,1 0 0 16,0 0 0-16,5 0 0 0,-5 0 0 0,0 4 0 0,-1-4 0 0,0 0 0 0,1 4 0 16,-1-4 0-16,1 0 0 0,-1 0 0 0,1 3 0 0,0-3 0 0,-1 0 0 15,1 4 0-15,0-4 0 0,-8 0 0 0,8 0 0 0,-1 0 0 0,-5 4 0 16,4-4 0-16,-4 0 0 0,5 0 0 0,-5 3 0 0,4-3 0 0,-4 0 0 0,6 4 0 16,-7-4 0-16,-1 0 0 0,2 0 0 0,5 4 0 0,-6-4 0 0,0 4 0 15,1-4 0-15,4 3 0 0,-4-3 0 0,-1 3 0 0,7-3 0 0,-8 4 0 0,2 0 0 16,-2-1 0-16,2-3 0 0,5 4 0 0,-6 0 0 0,0-1 0 0,0 1 0 15,7-1 0-15,-8 1 0 0,2-4 0 0,-2 5 0 0,8-2 0 0,-7 1 0 16,0 0 0-16,0-1 0 0,7-3 0 0,-7 4 0 0,0-1 0 0,0 1 0 16,0 0 0-16,6-4 0 0,-5 3 0 0,-2-3 0 0,1 4 0 0,1-4 0 0,6 4 0 15,-8-4 0-15,1 3 0 0,0-3 0 0,0 0 0 0,7 3 0 0,-7-3 0 0,0 0 0 16,0 0 0-16,7 0 0 0,-8 0 0 0,2 0 0 0,5 0 0 0,-6 0 0 16,0 0 0-16,7 0 0 0,-8 0 0 0,8 0 0 0,-1 0 0 0,-5 0 0 15,5 0 0-15,1 0 0 0,-7 0 0 0,6 0 0 0,1 0 0 0,-1 0 0 0,-5 0 0 16,4 0 0-16,2 0 0 0,0 0 0 0,-1 0 0 0,1 0 0 0,0 0 0 15,-1 0 0-15,7 0 0 0,-6 0 0 0,-1 0 0 0,1-3 0 0,0 3 0 0,-1 0 0 16,1-3 0-16,6 3 0 0,-7 0 0 0,1-4 0 0,-1 4 0 0,0 0 0 16,1 0 0-16,0 0 0 0,5-4 0 0,-5 4 0 0,0 0 0 0,-1 0 0 0,1 0 0 15,0 0 0-15,-1-3 0 0,1 3 0 0,6 0 0 0,-7 0 0 0,1 0 0 16,0 0 0-16,-1 0 0 0,7 0 0 0,-6 0 0 0,-1 0 0 0,0 0 0 0,1 0 0 16,6 0 0-16,-7 0 0 0,1 0 0 0,-1 0 0 0,7 0 0 0,-6 0 0 15,-1 0 0-15,7 0 0 0,-6 0 0 0,0 0 0 0,5 0 0 0,-5 0 0 16,0 0 0-16,7 0 0 0,-9 0 0 0,2 0 0 0,-1 0 0 0,7 0 0 15,-6 0 0-15,0 0 0 0,-1 0 0 0,1 0 0 0,6 0 0 0,-7 0 0 0,1 0 0 16,0 0 0-16,-1 3 0 0,1-3 0 0,0 0 0 0,-1 0 0 0,0 0 0 16,0 0 0-16,1 0 0 0,0 4 0 0,-1-4 0 0,1 0 0 0,0 4 0 0,-1-4 0 15,1 3 0-15,0-3 0 0,-1 3 0 0,0-3 0 0,0 5 0 0,1-5 0 16,0 3 0-16,-1-3 0 0,1 4 0 0,0-4 0 0,-1 4 0 0,1-4 0 16,-1 3 0-16,7-3 0 0,-6 4 0 0,0-4 0 0,-2 0 0 0,9 0 0 0,-7 4 0 15,-2-4 0-15,2 0 0 0,0 0 0 0,-1 0 0 0,1 0 0 0,0 0 0 16,-1 0 0-16,7 0 0 0,-6 0 0 0,-1 0 0 0,1 0 0 0,0-4 0 0,-1 4 0 15,1 0 0-15,6-4 0 0,-7 4 0 0,1 0 0 0,-1-3 0 0,0 3 0 16,1-4 0-16,6 4 0 0,-7 0 0 0,1-4 0 0,0 4 0 0,-1 0 0 0,7-3 0 16,-6 3 0-16,-1 0 0 0,7-5 0 0,-6 5 0 0,-1 0 0 0,7 0 0 15,-6 0 0-15,6 0 0 0,-7 0 0 0,8 0 0 0,-8 0 0 0,8 0 0 0,-8 0 0 16,7 0 0-16,0 0 0 0,-6 0 0 0,6 0 0 0,-1 0 0 0,-5-3 0 16,6 3 0-16,1 0 0 0,-1 0 0 0,-7 0 0 0,7 0 0 0,0 0 0 15,0-3 0-15,-7 3 0 0,7 0 0 0,1 0 0 0,-1-4 0 0,0 4 0 16,-7 0 0-16,7-4 0 0,0 4 0 0,1 0 0 0,-1-3 0 0,0 3 0 0,-1-4 0 15,1 4 0-15,1-4 0 0,-1 4 0 0,0-3 0 0,0 3 0 0,-1-4 0 0,2 4 0 16,-1-3 0-16,0 3 0 0,0 0 0 0,0-4 0 0,1 4 0 0,-2 0 0 16,1 0 0-16,0-4 0 0,0 4 0 0,1 0 0 0,-1 0 0 0,0 0 0 15,-1 0 0-15,1 0 0 0,7 0 0 0,-7 0 0 0,0 0 0 0,1 0 0 16,5 0 0-16,-6-3 0 0,7 3 0 0,-7 0 0 0,7 0 0 0,-7-5 0 0,6 5 0 16,-7-4 0-16,8 1 0 0,0 3 0 0,-7-4 0 0,6 1 0 0,-6-1 0 0,7 0 0 15,-7 4 0-15,7-3 0 0,-7-1 0 0,0 0 0 0,0 1 0 0,0 3 0 16,7-3 0-16,-7-1 0 0,-1 4 0 0,2-4 0 0,-8 4 0 0,8 0 0 15,-1 0 0-15,-1 0 0 0,1 0 0 0,-6 0 0 0,6 0 0 0,1 0 0 16,-8 4 0-16,7-4 0 0,-6 0 0 0,6 4 0 0,-1-4 0 0,-5 0 0 0,6 3 0 16,0-3 0-16,-7 3 0 0,7-3 0 0,1 0 0 0,-7 4 0 0,6-4 0 0,-7 0 0 15,7 4 0-15,0-4 0 0,-7 0 0 0,7 3 0 0,-6-3 0 0,6 0 0 16,-7 0 0-16,7 0 0 0,-6 0 0 0,7 0 0 0,-9 4 0 0,2-4 0 16,7 0 0-16,-9 0 0 0,2 0 0 0,0 0 0 0,-1 0 0 0,1 4 0 15,0-4 0-15,-1 0 0 0,1 0 0 0,0 3 0 0,-1-3 0 0,0 0 0 0,0 4 0 16,1-4 0-16,0 3 0 0,-1-3 0 0,1 4 0 0,0-4 0 0,-1 5 0 15,-6-2 0-15,6-3 0 0,1 4 0 0,0-4 0 0,-1 0 0 0,1 4 0 0,0-4 0 16,-1 0 0-16,1 0 0 0,-1 3 0 0,0-3 0 0,1 0 0 0,-1-3 0 16,7 3 0-16,-6 0 0 0,-1 0 0 0,1-4 0 0,0 4 0 0,-1 0 0 15,1-4 0-15,0 4 0 0,5-3 0 0,-5 3 0 0,0-5 0 0,-1 5 0 0,1-4 0 16,0 4 0-16,-2 0 0 0,2-3 0 0,0 3 0 0,-1 0 0 0,1-4 0 16,-1 4 0-16,1 0 0 0,0 0 0 0,-1 0 0 0,7-3 0 0,-6 3 0 0,-1 0 0 15,1 0 0-15,-1 0 0 0,0 0 0 0,1 0 0 0,0 0 0 0,-1-4 0 16,1 4 0-16,0 0 0 0,-1 0 0 0,1 0 0 0,-1 0 0 0,1-4 0 0,-1 4 0 15,0 0 0-15,-5-3 0 0,5 3 0 0,1 0 0 0,-8-4 0 0,8 4 0 16,-6 0 0-16,-2-4 0 0,8 4 0 0,-7 0 0 0,0 0 0 0,0-3 0 0,0 3 0 16,-7 0 0-16,8 0 0 0,-2 0 0 0,-4 0 0 0,-2-3 0 0,6 3 0 15,-5 0 0-15,0 0 0 0,-1 0 0 0,1 0 0 0,-7 0 0 0,6 0 0 16,0 0 0-16,-6 0 0 0,8 0 0 0,-2 0 0 0,-6 0 0 0,0 0 0 16,6 0 0-16,-6 0 0 0,6 0 0 0,-6 0 0 0,0 0 0 0,0 0 0 0,0 0 0 15,0 0 0-15,0 0 0 0,0 0 0 0,0 0 0 0,0 0 0 0,0 0 0 16,0 0 0-16,0 0 0 0,-6 0 0 0,0-4-167 0,6 4-719 0,-6-4-1 0,-2 4 28 15,2 0 33-15,0-4 37 0,-7 4 44 0,-1 0 46 0,2 0 68 0,-2-3 75 16,2 3 93-16,-2 0 99 0,1-4 124 0,-6 4 161 0</inkml:trace>
  <inkml:trace contextRef="#ctx0" brushRef="#br0" timeOffset="8700.44">4468 13291 0 0,'6'-4'183'0,"-6"0"168"0,8 4 72 0,-2-3 57 0,-6 3 53 0,6 0 55 16,-6 0 54-16,7 0 49 0,-1 0 48 0,-6 0 36 0,7 3 34 0,-7-3 31 0,0 4 26 15,7 0-595-15,-7 0-271 0,0-1 0 0,0 1 0 0,6-4 0 0,-6 3 0 16,0 1 0-16,6-1 0 0,-6-3 0 0,7 4 0 0,-7 0 0 0,7-1 0 0,-1-3 0 15,0 5 0-15,-6-3 0 0,7-2 0 0,6 4 0 0,-6-4 0 16,5 5 0-16,-5-5 0 0,6 0 0 0,1 3 0 0,-2-3 0 0,1 0 0 0,7 4 0 0,-8-4 0 16,8 0 0-16,0 4 0 0,-1-4 0 0,1 0 0 0,0 0 0 0,-1 3 0 15,7-3 0-15,-6 0 0 0,6 0 0 0,-1 4 0 0,-5-4 0 0,6 0 0 16,1 0 0-16,-1 0 0 0,-7 0 0 0,7 0 0 0,0 0 0 0,0 0 0 16,1 0 0-16,-2 0 0 0,1 0 0 0,0 0 0 0,0 0 0 0,1 0 0 0,-1-4 0 15,-1 4 0-15,1 0 0 0,7 0 0 0,-7 0 0 0,0 0 0 0,0-3 0 16,7 3 0-16,-7 0 0 0,0 0 0 0,7 0 0 0,-7 0 0 0,-1 0 0 15,1 0 0-15,7 3 0 0,-7-3 0 0,0 0 0 0,7 0 0 0,-7 0 0 0,0 0 0 16,0 4 0-16,0-4 0 0,0 0 0 0,0 0 0 0,0 0 0 0,0 0 0 0,1 0 0 16,-1 0 0-16,-1 0 0 0,1-4 0 0,0 4 0 0,1 0 0 0,-1 0 0 15,0-3 0-15,-1 3 0 0,1 0 0 0,1-4 0 0,-1 4 0 0,0-4 0 0,0 4 0 16,0-3 0-16,0 3 0 0,0-5 0 0,0 5 0 0,0-4 0 0,1 4 0 16,-1 0 0-16,-1-2 0 0,1 2 0 0,7 0 0 0,-7-5 0 0,0 5 0 15,0 0 0-15,0 0 0 0,1-3 0 0,-2 3 0 0,7 0 0 0,-5 0 0 0,-1 0 0 16,0-4 0-16,0 4 0 0,7 0 0 0,-7-4 0 0,6 4 0 0,-5 0 0 15,-1-3 0-15,6 3 0 0,-6 0 0 0,0-4 0 0,6 1 0 0,-6 3 0 0,1-4 0 16,-1 4 0-16,6-3 0 0,-5-1 0 0,-1 4 0 0,-1-4 0 0,1 0 0 16,0 4 0-16,7-3 0 0,-7 3 0 0,0-3 0 0,1 3 0 0,-1 0 0 15,-1-5 0-15,1 5 0 0,0 0 0 0,1 0 0 0,-1 0 0 0,0 0 0 0,0 0 0 16,7 0 0-16,-8 0 0 0,1 0 0 0,0 0 0 0,0 0 0 0,1 5 0 0,5-5 0 16,-6 0 0-16,1 0 0 0,-2 0 0 0,7 0 0 0,-5 0 0 0,-1 0 0 15,6 0 0-15,-6 0 0 0,1 0 0 0,-1 0 0 0,0 0 0 0,-1 0 0 16,9-5 0-16,-9 5 0 0,1 0 0 0,0 0 0 0,1 0 0 0,-1 0 0 15,-7 0 0-15,7 0 0 0,0-3 0 0,0 3 0 0,1 0 0 0,-1 0 0 0,-1 0 0 16,-5 3 0-16,6-3 0 0,0 0 0 0,0 0 0 0,0 0 0 0,-6 5 0 0,6-5 0 16,0 0 0-16,0 3 0 0,-7-3 0 0,7 0 0 0,1 3 0 0,-1-3 0 15,-7 4 0-15,7-4 0 0,0 4 0 0,-6-4 0 0,6 4 0 0,-1-4 0 16,-5 0 0-16,6 3 0 0,-6-3 0 0,6 4 0 0,-7-4 0 0,8 0 0 16,-7 3 0-16,-2-3 0 0,9 0 0 0,-7 4 0 0,-2-4 0 0,2 0 0 0,0 3 0 15,-1-3 0-15,1 0 0 0,-1 4 0 0,1-4 0 0,0 4 0 0,-1-4 0 16,1 3 0-16,0-3 0 0,-8 0 0 0,8 5 0 0,-1-5 0 0,1 2 0 15,0-2 0-15,-1 4 0 0,1-4 0 0,-8 5 0 0,8-5 0 0,0 0 0 0,-1 3 0 16,1-3 0-16,-1 0 0 0,1 4 0 0,-7-4 0 0,6 0 0 0,1 0 0 16,-1 0 0-16,1 0 0 0,-8 0 0 0,8 0 0 0,0 0 0 0,-1 0 0 0,-5 0 0 15,5 0 0-15,1-4 0 0,-8 4 0 0,8 0 0 0,-6 0 0 0,-2 0 0 16,8-3 0-16,-7 3 0 0,7 0 0 0,-8 0 0 0,8 0 0 0,-7 0 0 0,7 0 0 16,-8-5 0-16,2 5 0 0,5 0 0 0,-6 0 0 0,6 0 0 0,-5 5 0 15,5-5 0-15,-6 0 0 0,6 0 0 0,-5 0 0 0,5 0 0 0,1 3 0 16,-7-3 0-16,6 0 0 0,-5 4 0 0,5-4 0 0,1 0 0 0,-8 4 0 0,8-4 0 15,-7 0 0-15,7 3 0 0,-8-3 0 0,8 0 0 0,-7 4 0 0,7-4 0 16,-7 0 0-16,6 4 0 0,-5-4 0 0,5 0 0 0,-6 3 0 0,0-3 0 0,7 0 0 16,-8 4 0-16,2-4 0 0,-1 0 0 0,6 0 0 0,-6 3 0 0,0-3 0 15,0 0 0-15,0 0 0 0,1 4 0 0,-2-4 0 0,2 0 0 0,-2 4 0 16,1-4 0-16,1 0 0 0,-8 3 0 0,6-3 0 0,2 0 0 0,-1 4 0 0,-6-4 0 16,6 4 0-16,-1-4 0 0,2 3 0 0,-8-3 0 0,7 4 0 0,0-4 0 15,-6 0 0-15,5 4 0 0,2-4 0 0,-8 3 0 0,8-3 0 0,-2 4 0 16,1-4 0-16,-6 4 0 0,6-4 0 0,-1 0 0 0,-4 3 0 0,4-3 0 0,1 0 0 15,0 4 0-15,-6-4 0 0,6 0 0 0,0 0 0 0,-7 0 0 0,8 4 0 16,-2-4 0-16,1 0 0 0,1 0 0 0,-8 0 0 0,8 0 0 0,-2 0 0 16,1 4 0-16,0-4 0 0,0 0 0 0,-7 0 0 0,8 0 0 0,-1 0 0 0,0 3 0 15,0-3 0-15,0 0 0 0,0 0 0 0,0 0 0 0,0 0 0 0,0 4 0 0,7-4 0 16,-8 0 0-16,2 0 0 0,-2 0 0 0,2 0 0 0,5 0 0 0,-5 0 0 16,-2 0 0-16,8 0 0 0,-7 0 0 0,0 0 0 0,6 0 0 0,-5 0 0 15,5-4 0-15,-6 4 0 0,0 0 0 0,7 0 0 0,-8 0 0 0,8-3 0 0,-7 3 0 16,0 0 0-16,6 0 0 0,-5 0 0 0,5 0 0 0,1-4 0 0,-8 4 0 15,8 0 0-15,-7 0 0 0,7 0 0 0,-8 4 0 0,8-4 0 0,0 0 0 0,-1 0 0 16,-5 0 0-16,5 3 0 0,1-3 0 0,-8 0 0 0,8 4 0 0,0-4 0 16,-1 0 0-16,-6 3 0 0,6-3 0 0,1 0 0 0,0 0 0 0,-7 0 0 15,7 4 0-15,-1-4 0 0,0 0 0 0,-6 0 0 0,7 0 0 0,0 0 0 0,-1 0 0 16,-6 0 0-16,6 0 0 0,1-4 0 0,-7 4 0 0,7 0 0 0,-7 0 0 16,6 0 0-16,-5 0 0 0,5 0 0 0,-6 0 0 0,6 0 0 0,1 0 0 0,-7 0 0 15,7 0 0-15,-8 0 0 0,8 0 0 0,-7 0 0 0,7 4 0 0,0-4 0 16,-8 0 0-16,8 4 0 0,-1-4 0 0,1 3 0 0,0-3 0 0,-8 4 0 15,8-4 0-15,-1 3 0 0,1-3 0 0,0 4 0 0,-1-4 0 0,1 0 0 0,0 3 0 16,-1-3 0-16,1 0 0 0,-2 0 0 0,9 4 0 0,-7-4 0 0,-1 0 0 16,0 0 0-16,1 0 0 0,-1-4 0 0,1 4 0 0,0 0 0 0,-1 0 0 0,1 0 0 15,0-3 0-15,-1 3 0 0,0 0 0 0,1 0 0 0,6 0 0 0,-13-4 0 16,6 4 0-16,1 0 0 0,0 0 0 0,-1 0 0 0,1 0 0 0,0 0 0 16,-8 0 0-16,8 0 0 0,-1 0 0 0,1 0 0 0,0 0 0 0,-8 0 0 0,8 4 0 15,-1-4 0-15,1 0 0 0,0 0 0 0,-1 3 0 0,-5-3 0 0,4 4 0 16,2-4 0-16,-1 5 0 0,1-5 0 0,-6 3 0 0,5-3 0 0,1 3 0 0,-1-3 0 15,-6 3 0-15,7-3 0 0,-1 5 0 0,-5-5 0 0,4 4 0 0,2-4 0 16,-7 3 0-16,7-3 0 0,0 4 0 0,-8-4 0 0,8 0 0 0,-7 4 0 0,7-4 0 16,-8 0 0-16,8 3 0 0,-7-3 0 0,7 4 0 0,-8-4 0 0,2 4 0 15,5-4 0-15,-6 3 0 0,0-3 0 0,1 4 0 0,5-4 0 0,-6 4 0 16,0-4 0-16,-1 3 0 0,2-3 0 0,5 4 0 0,-5-4 0 0,-2 4 0 0,2-4 0 16,-8 3 0-16,14-3 0 0,-14 4 0 0,7 0 0 0,0-4 0 0,0 3 0 15,0-3 0-15,-6 4 0 0,6-1 0 0,0-3 0 0,0 4 0 0,-7 0 0 16,8-4 0-16,-8 3 0 0,7 1 0 0,-7-4 0 0,7 4 0 0,0-1 0 0,-7-3 0 15,8 4 0-15,-8 0 0 0,1-4 0 0,6 3 0 0,-7 1 0 0,1-4 0 0,6 4 0 16,-6-4 0-16,-1 3 0 0,0-3 0 0,8 4 0 0,-14-4 0 0,12 4 0 16,-5-4 0-16,-7 0 0 0,7 0 0 0,-1 3 0 0,1-3 0 0,-1 0 0 15,0 0 0-15,-6 0 0 0,8 0 0 0,-2 0 0 0,-6 0 0 0,6 0 0 0,0 0 0 16,-6 0 0-16,7 0 0 0,0 0 0 0,-7 0 0 0,6 0 0 0,1 0 0 16,-1 0 0-16,-6 0 0 0,6 0 0 0,2 0 0 0,-2 0 0 0,0-3 0 0,0 3 0 15,2 0 0-15,-2 0 0 0,0 0 0 0,1-4 0 0,-1 4 0 0,1 0 0 16,0-4 0-16,-1 4 0 0,0-3 0 0,1 3 0 0,0-4 0 0,-1 4 0 15,0-4 0-15,1 4 0 0,-1-3 0 0,1 3 0 0,0 0 0 0,-1-4 0 16,0 0 0-16,2 4 0 0,-2-3 0 0,0-1 0 0,0 4 0 0,1-4 0 0,0 1 0 16,-1 3 0-16,1-4 0 0,-1 4 0 0,0-4 0 0,2 1 0 0,-2 3 0 0,0-4 0 15,0 1 0-15,2 3 0 0,-2-4 0 0,0 0 0 0,1 4 0 0,-1-3 0 16,1 3 0-16,0-4 0 0,-1 0 0 0,-6 4 0 0,6-3 0 0,0 3 0 16,2 0 0-16,-2-4 0 0,-6 4 0 0,6-4 0 0,-6 4 0 0,7-3-527 15,-7 3-230-15,0 0-92 0,0 0 15 0,0 0 32 0,0 0 44 0,0 0 45 0,0 0 64 16,-7 3 67-16,1-3 63 0,6 4 66 0,-6 0 94 0,-2-4 97 0,2 3 136 0,0 1 125 15</inkml:trace>
  <inkml:trace contextRef="#ctx0" brushRef="#br0" timeOffset="26749.07">13847 8653 0 0,'6'-4'87'0,"-6"4"155"0,0 0 72 0,0 0 65 0,0 4 61 16,-6-4 50-16,6 4 46 0,0 3 41 0,-6-4 41 0,6 5 40 0,-8-1 41 0,2 0 38 16,0 4 37-16,0 4-198 0,-2-4-245 0,2 5-44 0,0 2-19 0,-1-4-90 15,1 4-178-15,-1 0 0 0,0 4 0 0,-5 0 0 0,6 4 0 0,-8 4 0 16,8-5 0-16,-7 4 0 0,6 0 0 0,-6 4 0 0,7 1 0 0,-8-2 0 0,2 5 0 16,5-4 0-16,-6 4 0 0,0-1 0 0,-1 1 0 0,8-1 0 0,-6 1 0 15,-2-4 0-15,8 0 0 0,-7 0 0 0,6-3 0 0,-6-1 0 0,7-4 0 16,0 5 0-16,-2-8 0 0,-4 4 0 0,12-8 0 0,-7 3 0 0,1-6 0 0,-1 4 0 15,7-8 0-15,-7 4 0 0,7-5 0 0,-6-3 0 0,6 1 0 0,-6-1-308 16,6 0-140-16,0-3-160 0,-7 0-164 0,7 0-4 0,0-4 19 0,0 0 46 0,0 0 50 16,0 0 47-16,-7 0 50 0,7 0 53 0,-6-4 55 0,6 4 78 0,-6-4 78 15,6 0 80-15,-7 0 113 0</inkml:trace>
  <inkml:trace contextRef="#ctx0" brushRef="#br0" timeOffset="27016.08">13345 9536 0 0,'0'-4'145'0,"0"0"153"0,0 4 57 15,0 0 49-15,0 0 45 0,0 0 45 0,0 0 42 0,0 0 36 0,0 0 30 16,-6 0 30-16,6 4 28 0,0 0 28 0,0 3 28 0,0-3-258 0,0 3-307 16,0 4-25-16,0-4 13 0,0 4-9 0,0 0-11 0,0 5-12 0,0-2-12 0,0 0-1 15,0 1 0-15,0 3 2 0,0-3-65 0,6 4-31 0,-6-2 0 0,7 5 0 16,-7-3 0-16,6-1 0 0,-6 1 0 0,7-1 0 0,-1-4 0 0,1 1 0 0,0 3 0 15,-1-7 0-15,0 3 0 0,1-2 0 0,6-4 0 0,-7 3 0 0,1-4 0 16,6-4 0-16,-6 1 0 0,5-4 0 0,2 0 0 0,-2-4 0 0,2 1 0 16,-1-4 0-16,-1-1-333 0,8-3-190 0,-7-4-144 0,7 4-69 0,0-7-54 15,-8 3 27-15,8-3 37 0,-1 0 53 0,1-4 55 0,-7 4 55 0,6-1 57 0,1 1 74 16,-7-1 78-16,7 1 81 0,-1 4 86 0</inkml:trace>
  <inkml:trace contextRef="#ctx0" brushRef="#br0" timeOffset="29218.15">15742 13936 0 0,'0'3'179'0,"0"5"150"0,0-5 69 15,0 0 54-15,0 5 43 0,0-4 46 0,0 0 38 0,0 3 32 0,0-4 30 16,0 1 28-16,0 0 27 0,0 4 26 0,0-5 26 0,0 0-268 0,0 5-322 0,0-4-42 16,0-4-7-16,6 3-1 0,-6 1-3 0,7-1-50 0,-7 1-55 0,7-1 0 15,-1-3 0-15,0 4 0 0,2 0 0 0,-2 0 0 0,6-4 0 0,-5 4 0 0,6-2 0 16,-6-2 0-16,5 4 0 0,2-4 0 0,-2 5 0 0,2-5 0 0,-1 0 0 16,7 0 0-16,-8 0 0 0,8-5 0 0,-7 5 0 0,7-4 0 0,-8 4 0 15,8-2 0-15,0-2 0 0,-1 0 0 0,1 0 0 0,-1-3 0 0,1 3 0 16,0 1 0-16,-2-4 0 0,9-1 0 0,-7 1 0 0,-2-1 0 0,9 1 0 0,-1 0 0 15,-6 0 0-15,6-1 0 0,0-3 0 0,-1 4 0 0,2-4 0 0,-1 0 0 0,0 4 0 16,0-5 0-16,0 1 0 0,0 0 0 0,0 0 0 0,0 5 0 0,0-6 0 16,7 1 0-16,-7 0 0 0,0 0 0 0,0 0 0 0,0 4 0 0,0-4 0 15,0 0 0-15,0 4 0 0,0-5 0 0,-7 5 0 0,7-4 0 0,1 4 0 0,-7 0 0 16,6-1 0-16,-7 1 0 0,1 0 0 0,-2-1 0 0,2 1 0 0,0 0 0 16,-1-1 0-16,1 1 0 0,-7 4 0 0,7-5 0 0,0 1 0 0,-8 0 0 0,8 3 0 15,-1-3 0-15,-5-1 0 0,4 2 0 0,-4-3 0 0,6 2 0 0,-7 0 0 16,6-1 0-16,-6 1 0 0,7 0 0 0,-1-4 0 0,-6 3 0 0,6 1 0 15,1-4 0-15,-7 4 0 0,7 0 0 0,0-4 0 0,-1 3 0 0,-6-3 0 16,6 4 0-16,1-1 0 0,0-3 0 0,-1 4 0 0,1 0 0 0,-8 0 0 0,8-4 0 16,0 4 0-16,-1-1 0 0,-5 1 0 0,5-4 0 0,-6 3 0 0,6 1 0 0,1 0 0 15,-7-1 0-15,6-2 0 0,-6 2 0 0,7 1 0 0,-6 0 0 0,4-4 0 16,2 3 0-16,-7 0 0 0,7-2 0 0,-8 3 0 0,8-5 0 0,0 6 0 16,-1-6 0-16,-5 1 0 0,5 4 0 0,1-5 0 0,-8 2 0 0,8-1 0 15,0 0 0-15,-1 0 0 0,1-4 0 0,-8 4 0 0,8 0 0 0,0-4 0 0,-1 1 0 16,1-1 0-16,-1 1 0 0,-5-5 0 0,4 1 0 0,2-1 0 0,0 1 0 0,-1 0 0 15,1-4 0-15,0 0 0 0,5-4 0 0,-5 5 0 0,0-5 0 0,6 4 0 16,-1-4 0-16,-5-3 0 0,6 3 0 0,1 0 0 0,-1-3 0 0,-1 4 0 16,1-5 0-16,1 5 0 0,5-4 0 0,-6-1 0 0,0 4 0 0,7-3 0 15,-7 0 0-15,7 4 0 0,-7-5 0 0,6 5 0 0,-5-5 0 0,5 4 0 0,-6-3 0 16,-1-1 0-16,2 5 0 0,5-1 0 0,-6-3 0 0,1 4 0 0,-7-5 0 16,5 4 0-16,1 1 0 0,-6-4 0 0,0 3 0 0,5-4 0 0,-5 5 0 0,0-4 0 15,-1-1 0-15,1 5 0 0,-8-4 0 0,8-1 0 0,0 1 0 0,-7-1 0 16,6 1 0-16,-6 0 0 0,1-1 0 0,5 1 0 0,-6-4 0 0,0 4 0 0,-1-4 0 15,2 3 0-15,-1-2 0 0,7 2 0 0,-14-2 0 0,7-2 0 0,0 5 0 16,0-8 0-16,0 5 0 0,-6-2 0 0,5 1 0 0,-5 1 0 0,6-5 0 16,-7 3 0-16,2-1 0 0,-2 1 0 0,0-2 0 0,1-1 0 0,-7 4 0 0,6-4 0 15,-6 1 0-15,7-1 0 0,-7 4 0 0,0-3 0 0,6-1 0 0,-6 1 0 16,0 2 0-16,0-2 0 0,0-1 0 0,0 0 0 0,0 5 0 0,7-5 0 0,-7 0 0 16,0 0 0-16,0 1 0 0,0-1 0 0,6 1 0 0,-6-1 0 0,6-3 0 15,-6 3 0-15,8-3 0 0,-8-1 0 0,6 5 0 0,0-8 0 0,-6 6 0 0,7-5 0 16,-1 3 0-16,-6 0 0 0,7-4 0 0,-1 3 0 0,-6 1 0 0,7 0 0 15,-7-1 0-15,0 5 0 0,0-4 0 0,0 3 0 0,0 0 0 0,0 4 0 16,-7 0 0-16,7 1 0 0,-6 2 0 0,-1 1 0 0,1 0 0 0,-1 3 0 0,1-1 0 16,0 2 0-16,-2 4 0 0,2-5 0 0,-7 4 0 0,7 0 0 0,-7 0 0 0,6 0 0 15,-5 0 0-15,4 0 0 0,2 0 0 0,-7 0 0 0,6 0 0 16,-5-4 0-16,-1 5 0 0,6-5 0 0,-6 4 0 0,7-4 0 0,-8 1 0 0,2 2 0 16,-1-2 0-16,-1-1 0 0,-6 4 0 0,8-3 0 0,-8 3 0 0,7 1 0 15,-7-2 0-15,1 1 0 0,0 0 0 0,-1 4 0 0,-6-4 0 0,7 7 0 0,-8-4 0 16,1 1 0-16,0 4 0 0,1-1 0 0,-1 0 0 0,6 1 0 0,-7-1 0 15,1 0 0-15,-6 4 0 0,7-3 0 0,5 2 0 0,-7-2 0 0,1 3 0 16,0-3 0-16,0 2 0 0,1-2 0 0,5 3 0 0,-7-4 0 0,1 1 0 0,0-1 0 16,1 1 0-16,5-2 0 0,-6-2 0 0,0 3 0 0,-1 1 0 0,2-4 0 15,-7 2 0-15,5 2 0 0,1-4 0 0,-6-1 0 0,-1 5 0 0,7-5 0 0,-7 5 0 16,1-1 0-16,-1-3 0 0,1 3 0 0,-8 1 0 0,8 3 0 0,-1-3 0 0,-6-2 0 16,1 5 0-16,5-3 0 0,-7 3 0 0,1 0 0 0,1 0 0 0,-1 3 0 15,-1-3 0-15,1 1 0 0,0-2 0 0,7 5 0 0,-8-4 0 0,1 0 0 16,0 5 0-16,1-6 0 0,5 1 0 0,-7 0 0 0,8 0 0 0,-7 0 0 15,6 0 0-15,1-4 0 0,-1 4 0 0,-5 0 0 0,5-3 0 0,0 3 0 0,0-4 0 16,1 3 0-16,-1-2 0 0,1 0 0 0,-7 3 0 0,6-4 0 0,1 4 0 16,-7-4 0-16,5 4 0 0,-4-3 0 0,5 3 0 0,-6-1 0 0,1 1 0 0,-2 0 0 15,1 4 0-15,0-3 0 0,0 2 0 0,0-2 0 0,0 2 0 0,0 0 0 16,-1 1 0-16,-5 0 0 0,6 0 0 0,-1 2 0 0,2-1 0 0,-1-2 0 16,0 4 0-16,-1-3 0 0,1 4 0 0,1-4 0 0,-1 3 0 0,6 0 0 0,-7-4 0 15,2 6 0-15,-1-3 0 0,6 1 0 0,-7-3 0 0,2 3 0 0,5 1 0 16,-6-1 0-16,7 4 0 0,-1-4 0 0,-6 1 0 0,6 3 0 0,-6-4 0 0,7 4 0 15,-7-4 0-15,6 4 0 0,-6 0 0 0,6 0 0 0,-6 0 0 0,7 4 0 16,-7-4 0-16,6 0 0 0,-6 0 0 0,6 4 0 0,1-4 0 0,-1 0 0 16,1 0 0-16,-1 0 0 0,1 3 0 0,-1-3 0 0,7 0 0 0,-7 0 0 15,7 0 0-15,0 0 0 0,1 4 0 0,-1-4 0 0,-1 0 0 0,7 0 0 0,-6 0 0 16,7 0 0-16,-1 4 0 0,-6-4 0 0,7 0 0 0,6 3 0 0,-6-3 0 0,-1 4 0 16,0 0 0-16,7-1 0 0,-7 1 0 0,8 1 0 0,-8 1 0 0,7-2 0 15,0 4 0-15,0-1 0 0,-7-4 0 0,8 4 0 0,-1 5 0 0,-1-6 0 16,2 2 0-16,-2 3 0 0,2-4 0 0,-2 4 0 0,8-3 0 0,-7 3 0 15,0-4 0-15,6 0 0 0,-5 4 0 0,4-4 0 0,-4 4 0 0,5-3 0 0,1 0 0 16,-7-1 0-16,6 0 0 0,1 0 0 0,0 1 0 0,-2 3 0 0,2-4 0 0,0 0 0 16,-1 1 0-16,-6 3 0 0,7-4 0 0,-1 4 0 0,1-4 0 0,-1 4 0 15,0 1 0-15,-5-3 0 0,5 3 0 0,0-1 0 0,1 0 0 0,-7 4 0 16,7-4 0-16,-1 0 0 0,-6 3 0 0,7-2 0 0,-1-2 0 0,-6 1 0 16,7 0 0-16,-1 1 0 0,0-1 0 0,1-4 0 0,-7 4 0 0,7-4 0 0,-2 1 0 0,2-1 0 15,0 0 0-15,-1-3 0 0,7 3 0 0,-6-3 0 0,-1-1 0 16,1 1 0-16,-1 0 0 0,7-1 0 0,-6 1 0 0,0 0 0 0,6-1 0 0,-8 1 0 15,8-4 0-15,-6 4 0 0,6-1 0 0,-6 1 0 0,6-4 0 0,-7 4 0 16,0-1 0-16,7 4 0 0,-6-3 0 0,6 0 0 0,-6 4 0 0,6-1 0 0,-7 0 0 16,1 0 0-16,6 1 0 0,-7-1 0 0,0 4 0 0,7-4 0 0,-6 4 0 15,0-3 0-15,6 3 0 0,-7-4 0 0,0 4 0 0,7-4 0 0,-6 4 0 0,0-4 0 16,6 4 0-16,-7-3 0 0,0 0 0 0,7 2 0 0,-6-3 0 0,-1 1 0 16,7-1 0-16,-6 1 0 0,6-1 0 0,-6 0 0 0,6 0 0 0,-8 1 0 15,2 0 0-15,6-5 0 0,-6 4 0 0,6 1 0 0,-6-1 0 0,6 0 0 0,-7 0 0 16,7 1 0-16,-7 2 0 0,7-2 0 0,-6 0 0 0,6 3 0 0,0-5 0 0,-7 2 0 15,7 3 0-15,-6 0 0 0,6-4 0 0,0 4 0 0,-6-3 0 0,6 3 0 16,0 0 0-16,-8-4 0 0,8 3 0 0,-6-1 0 0,6 2 0 0,0-4 0 16,-6 4 0-16,6-4 0 0,-6 4 0 0,6 0 0 0,-8-4 0 0,8 1 0 15,-6 3 0-15,6-4 0 0,-6 4 0 0,6-4 0 0,-7 4 0 0,1-4 0 0,-1 4 0 16,7 1 0-16,-7-1 0 0,1 0 0 0,0-1 0 0,0 5 0 0,-2-4 0 0,2 4 0 16,0-1 0-16,-1 1 0 0,-6 0 0 0,6 0 0 0,1 0 0 0,0-1 0 15,-1 0 0-15,0-3 0 0,1 4 0 0,0-4 0 0,-1 4 0 0,7-4-466 16,-7-1-218-16,7-2-160 0,-6-5 6 0,6 5 33 0,0-8 43 0,0 0 45 15,0 0 63-15,6-4 63 0,1 0 67 0,-7-3 69 0,7 0 99 0,-1-4 94 0,0 0 82 16,1-4 127-16</inkml:trace>
  <inkml:trace contextRef="#ctx0" brushRef="#br0" timeOffset="29865.96">15475 6118 0 0,'0'7'178'16,"-7"1"171"-16,7-1 75 0,0 0 55 0,-6 0 45 0,6 0 44 0,0-2 37 16,0 1 49-16,0 2 48 0,0 0 45 0,6-5 43 0,-6 4 37 0,7-3 37 0,-7-1-384 0,7 1-480 15,-1-4 0-15,0 4 0 0,8 0 0 0,-8-4 0 0,7 0 0 0,0-4 0 16,0 4 0-16,1-4 0 0,-2 0 0 0,8 1 0 0,-1-4 0 0,1 0 0 15,-7-1 0-15,13 0 0 0,-6-3 0 0,-1 4 0 0,0-4 0 0,1 1 0 16,-1-2 0-16,7 5 0 0,-6-4 0 0,-1 0 0 0,-5 4 0 0,6-1 0 0,-1 1 0 16,-6 0 0-16,0 3 0 0,-1-3 0 0,2 7 0 0,-8-4 0 0,7 4 0 15,-6 0 0-15,0 4 0 0,-1-4 0 0,-6 3 0 0,6 5 0 0,-6-1 0 0,0 0 0 16,-6 4 0-16,6-3 0 0,-6 6 0 0,6-3 0 0,-7 4 0 0,-6-1 0 16,6 4 0-16,1 2 0 0,-8-3 0 0,2 1 0 0,-1 5 0 0,-7-4 0 15,8 2 0-15,-2 1 0 0,-6 4 0 0,1-4 0 0,6 3 0 0,-6-3 0 16,-1 4 0-16,0-1 0 0,7 2 0 0,-6-6 0 0,0 5 0 0,-1 0 0 0,7-1 0 0,-7-2 0 15,8-2 0-15,-8 1 0 0,7 0 0 0,-1-4-132 0,2-3-364 0,6 0-56 16,-8-1-127-16,8-3-127 0,-1-3 17 0,7-4 41 0,0 0 54 0,0-4 56 16,0 0 53-16,0-8 54 0,0 0 76 0,7 1 76 0,-1-4 77 0,0-4 75 0,2 1 78 15,4-1 120-15</inkml:trace>
  <inkml:trace contextRef="#ctx0" brushRef="#br0" timeOffset="30052.13">15814 6403 0 0,'6'0'164'0,"7"-3"182"0,-7 3 94 16,2 3 73-16,-8-3 67 0,6 4 58 0,0 4 58 0,-6-5 49 0,6 8 42 15,-6-4 37-15,0 4 33 0,0 4 30 0,-6 0-173 0,6 3-714 0,-6 0 0 0,6 4 0 16,-6 0 0-16,6 4 0 0,-8 0 0 0,2 3 0 0,0 4 0 0,-1-4 0 0,7 4 0 16,-6 0 0-16,-1 4 0 0,0-4 0 0,1-1 0 0,0-2 0 0,0 3 0 15,-2-4 0-15,8-3 0 0,-6 3 0 0,6-8 0 0,-6 2 0 0,6-4 0 16,0-1 0-16,-7-4 0 0,7-3 0 0,0-3-238 0,0 3-174 0,0-8-45 0,0 1-103 16,0-4-106-16,0 0-38 0,0-4-24 0,0-3 41 0,7-4 52 0,-7 0 47 15,0-3 46-15,0-1 65 0,6-3 63 0,-6-4 57 0,0-1 58 0,6 2 67 0,-6-5 72 16</inkml:trace>
  <inkml:trace contextRef="#ctx0" brushRef="#br0" timeOffset="30182.31">15794 6795 0 0,'0'-22'168'0,"6"1"183"0,-6 2 96 0,7 1 80 0,-7 3 75 16,7 0 59-16,-7 5 55 0,6-1 45 0,1 3 40 0,-7 1 37 0,6-1 32 16,0 5 30-16,-6-4-351 0,8 3-549 0,-2 4 0 0,-6-4 0 0,6 1 0 0,0 3 0 15,2 0 0-15,-2-4 0 0,0 4 0 0,1 0 0 0,-1 0 0 0,1 4 0 16,0-4 0-16,5 0 0 0,-6 3 0 0,8-3 0 0,-8 0 0 0,7 0-335 0,1 4-537 16,-2-4-5-16,2 0 27 0,-2 0 31 0,2-4 38 0,5 4 52 0,-6-3 55 15,6-1 72-15,-5 0 77 0,-1 1 85 0,7-4 87 0,-8-1 109 0,2 0 154 16</inkml:trace>
  <inkml:trace contextRef="#ctx0" brushRef="#br0" timeOffset="30448.72">16360 6055 0 0,'-6'-3'229'0,"0"-1"187"0,6 4 91 0,-7-3 62 15,7-1 54-15,0 1 44 0,0 3 42 0,-6 0 45 0,6 0 43 0,0 0 38 16,-7 0 35-16,7 0 27 0,7 3-579 0,-7 4-318 0,0-3 0 0,0 3 0 0,0 4 0 16,0 0 0-16,0 4 0 0,0-1 0 0,0 1 0 0,0 3 0 0,0 0 0 15,0 5 0-15,0-2 0 0,0 5 0 0,0-4 0 0,0 4 0 0,0-1 0 16,0 1 0-16,0-4 0 0,0 4 0 0,0-4 0 0,0 0 0 0,0 0 0 0,0-4 0 16,0 1 0-16,0-1 0 0,-7-4 0 0,7 1 0 0,0-4-36 0,0-4-430 15,0 1-70-15,0-1-140 0,0-3-137 0,0-4 17 0,0 0 42 0,0 0 52 0,0-4 57 16,0-3 55-16,0-1 54 0,0 1 70 0,0-4 70 0,-6-4 72 0,6 4 73 15,0-7 84-15,-7 0 130 0</inkml:trace>
  <inkml:trace contextRef="#ctx0" brushRef="#br0" timeOffset="30749.47">16341 6059 0 0,'7'-7'112'0,"-1"3"152"0,0 1 77 0,2-1 61 0,-2 1 57 16,0-1 40-16,1 0 33 0,-7 4 24 0,6-4 22 0,1 4 19 0,-1-4 21 0,1 2 21 15,-1 2 16-15,0-5-221 0,2 5-269 0,4-4-64 0,-5 1-32 16,0-1-29-16,5 0-26 0,-5 1-6 0,6-5-2 0,0 5 4 0,0-5 9 0,-6 5 7 0,5-1 7 15,1-3 6-15,-6 3 6 0,6-3 9 0,1 3 11 0,-8-3 11 0,0 3 16 16,1 1 23-16,6-1 22 0,-7 0 17 0,1 4 19 0,-7-4-109 0,6 4-64 16,0 0 0-16,-6 0 0 0,8 0 0 0,-8 4 0 0,0 0 0 0,0 0 0 15,6-1 0-15,-6 5 0 0,0 2 0 0,0-2 0 0,0 3 0 0,0 0 0 0,0 3 0 16,0 1 0-16,0 0 0 0,0 3 0 0,0 1 0 0,0 2 0 0,0 1 0 16,0 1 0-16,0-2 0 0,0 5 0 0,0-4 0 0,0 4 0 0,0-4 0 0,0 3 0 15,0-3 0-15,0-1 0 0,0-1 0 0,0 2 0 0,0-4 0 0,0-4 0 16,0 1 0-16,0 0 0 0,0-4 0 0,0 0 0 0,0-1 0 0,0-2 0 15,0-4 0-15,0 0 0 0,0-1 0 0,0 1-3 0,-6 0-469 0,6-4-62 16,0 0-139-16,-8 0-141 0,8 0 15 0,-6 0 38 0,0 0 48 0,-7-4 52 0,6 4 59 16,-6-4 60-16,7 4 79 0,-8-3 75 0,2-1 72 0,-2 0 70 0,1-4 81 15,1 4 126-15</inkml:trace>
  <inkml:trace contextRef="#ctx0" brushRef="#br0" timeOffset="30899.35">16400 6297 0 0,'0'-4'91'0,"0"4"150"0,0-3 62 0,6 3 56 0,-6 0 56 16,0 0 48-16,7-4 45 0,-7 4 31 0,0 0 26 0,6 0 22 0,-6 4 20 15,6-4 19-15,-6 0 20 0,8 0-222 0,-8 0-266 0,6 0-74 0,0 0-45 16,-6 0-55-16,7 0-56 0,0-4-45 0,-1 4-46 0,0-3-31 0,1 3-31 16,-1 0-17-16,1-4-14 0,0 0-49 0,5 4-51 0,-5-4-47 0,0 1-41 15,-1 0-27-15,0 3-19 0,1-4 31 0,-7 0 36 0,6 4 37 0,1-4 35 0,0 1 41 16,-7 3 38-16,0 0 33 0,6 0 35 0,-6 0 54 0,0 0 57 0</inkml:trace>
  <inkml:trace contextRef="#ctx0" brushRef="#br0" timeOffset="31282.66">16549 6275 0 0,'-6'8'22'0,"6"-5"107"0,-7 4 49 0,1 0 30 0,6 1 24 16,-6 0 19-16,6-6 17 0,-7 7 10 0,7-2 11 0,0-3 10 0,-7 3 9 15,7-3 10-15,0 3 8 0,0-3-116 0,0-1-139 0,0 1-34 0,0 0-16 0,0-1-4 16,0 1-1-16,7-4 0 0,-7 3-1 0,0-3 0 0,7 4-2 0,-7-4 4 16,6 0 3-16,0 0 2 0,-6 0 3 0,7 0 7 0,-1 0 4 0,-6-4 2 0,7 4 3 15,0 0 1-15,-1 0 3 0,0-3 2 0,2 3 3 0,-8 0 2 0,6-4 9 16,0 4 3-16,1 0 6 0,-7-3 4 0,6 3 5 0,-6 0 2 0,7 0 5 16,-7 0 2-16,6 0 5 0,-6 0 2 0,0 0 1 0,0 0-1 0,0 0-2 0,0 0-4 15,0 0-9-15,0 3-5 0,0 1-7 0,-6-4-8 0,6 3-6 16,-7 1-12-16,7 0-7 0,-6-1-13 0,-1 5-10 0,1-5-12 0,0 5-9 0,-2-4-8 15,-4 3-7-15,5 0-5 0,-6 0-5 0,6 4-5 0,-5 1-7 0,-2-5 0 0,2 8-1 16,-8-5 11-16,7 1 10 0,-7 4 20 0,8 0 20 0,-8-1 27 0,0 1 26 16,1-1 28-16,-1 1 22 0,1 4 23 0,6-5 21 0,-7 1 16 0,1 0 14 15,5-1 4-15,2 1 3 0,-8-4-10 0,13 0-12 0,-5-4-16 0,4 4-18 16,2-4-12-16,0-3-7 0,0 3-6 0,6-3-5 0,-7-4-4 0,7 0-7 16,7 4 3-16,-7-4-27 0,6-4-77 0,0 4 0 0,0-4 0 0,2 2 0 0,4-3 0 15,2 1 0-15,-1 1 0 0,-1-5 0 0,2 1 0 0,5 3 0 0,1-7 0 16,-1 4 0-16,0-4 0 0,1 4 0 0,6-4 0 0,-7 0 0 0,8-4 0 0,-1 4 0 15,-6-3 0-15,6 2 0 0,-1-2 0 0,1-1 0 0,1 1 0 0,-1-1 0 16,0 4 0-16,-6-4 0 0,5 1 0 0,-5 3 0 0,0 0 0 0,-1-4 0 16,1 7 0-16,-8-2-25 0,2-1-270 0,-2 7-26 0,2-3-37 0,-8 0-33 0,1 3-54 15,-1 0-52-15,-6 0-91 0,0 4-90 0,0 0 19 0,0 0 35 0,0 4 42 16,-6 0 42-16,-1 0 57 0,-6-1 57 0,0 4 51 0,7 1 49 0,-8-1 65 0,-5 0 64 16,6 0 83-16,-6 5 108 0</inkml:trace>
  <inkml:trace contextRef="#ctx0" brushRef="#br0" timeOffset="31899.02">16536 6586 0 0,'-6'11'90'0,"-7"1"157"0,6-5 74 0,1 4 67 15,0 0 64-15,6 0 51 0,-7-4 49 0,0 4 35 0,7 0 33 0,-6 0 32 0,6 0 28 16,0 0 25-16,0 0 22 0,0 0-217 0,0-4-263 0,0 5-62 0,0-1-32 16,6-4-38-16,-6 4-39 0,0-4-26 0,7 0-24 0,-7 1-10 0,7-5-13 15,-7 5-9-15,6-5-10 0,0 1-7 0,-6 0-6 0,7-1-5 0,0 2-3 16,-1-5-4-16,0 0-8 0,1 0-6 0,-1 0-7 0,1-5-7 0,0 5-6 0,-1-3-5 16,0-1-9-16,2 0-2 0,-2 1-4 0,0-1-3 0,1 0-6 0,-1-3 0 15,1 3-2-15,-1 0 2 0,1 1 2 0,-1 0 8 0,-6-1 8 0,6 0 8 16,2 0 7-16,-8 4 6 0,6-3 6 0,0 3-5 0,-6 0-6 0,7 0 1 0,-7 0 2 15,7 0-1-15,-7 3-3 0,0-3-3 0,6 4-3 0,-6-4-8 0,0 4-8 16,6 0-13-16,-6-1-12 0,0-3-13 0,0 3-12 0,0 1 0 0,0 0 2 16,0-4-4-16,0 4-5 0,0-1 0 0,0-3-4 0,0 4 20 0,0-4 22 15,0 4 16-15,0-4 15 0,-6 0 17 0,6 0 13 0,0 3 20 0,0-3 20 0,0 0 13 16,0 0 13-16,0 0 24 0,0 0 26 0,-6 0 29 0,6 0 30 0,0 0 6 16,0 0 3-16,0 4 6 0,0-4 5 0,0 0 13 0,0 4 11 0,0-1 23 0,0 2 21 15,0-5 19-15,6 3 18 0,-6 0 1 0,0 1 2 0,0 4-11 0,6-5-14 16,-6 4-2-16,0-3-3 0,7 3 5 0,-7 0 9 0,0 0 2 0,0 2 5 15,6-2-10-15,-6 0-13 0,0 4-220 0,7-4 0 0,-7 4 0 0,0 0 0 16,0 0 0-16,0 0 0 0,0 1 0 0,0-2 0 0,0 1 0 0,0 3 0 0,0-2 0 16,0-1 0-16,-7 4 0 0,7-4 0 0,0 0 0 0,-6 0 0 0,6 0 0 15,-7-4 0-15,7 4 0 0,-6 0 0 0,0-4 0 0,6 0 0 0,-7 1 0 16,0-1 0-16,7-3 0 0,-6 2 0 0,0 0 0 0,-2-3 0 0,2-3 0 0,0 3 0 16,-1-3 0-16,1-3-134 0,-1 3-239 0,1-3-28 0,-1-3-13 0,1 0-15 15,-8-2 9-15,8 1 14 0,0-4 13 0,-1 0 13 0,0 0 15 0,1 0 17 0,-1-3 55 16,1 3 59-16,0 0 55 0,-1-4 52 0,0 4 43 0,7-4 40 0,-6 4 44 15,0 0 45-15,6 0 28 0,0 4 28 0,-7-4 25 0,7 4 30 0,0 3 23 16,0 0 25-16,-7 1 0 0,7 3-2 0,0-4-4 0,0 4-5 0,0-4-1 0,0 4-4 16,-6 4-20-16,6 0-24 0,0-4-23 0,0 7-26 0,0-3-17 0,0-1-15 15,0 1-13-15,0 4-11 0,0-5-15 0,0 0-15 0,0 1-20 0,0 0-18 16,0-4-13-16,6 4-10 0,-6-1-4 0,7-3 1 0,-7 0 4 0,7 0 4 16,-7-3 5-16,6-1 4 0,0 0-2 0,1 0-3 0,0 1 4 0,-1 0 5 0,7-5 8 15,-7 4 8-15,8-3 8 0,-8 0 8 0,8-1 9 0,-2 1 6 0,-5 0 7 16,6 3 7-16,0-4 10 0,-1 1 11 0,2 0 19 0,-1 4 23 0,6-5 15 15,-6 5 20-15,1-2 7 0,-2-1 9 0,2 1 2 0,-2 5 2 0,1-3-3 0,1-1-2 16,-8 0-5-16,8 1-7 0,-2-1-9 0,-6 4-9 0,8-3-34 0,-8-1-37 16,1 4-70-16,-1-3-78 0,0 3-59 0,2-4-52 0,-2 4-57 0,-6-4-57 15,6 4-156-15,-6-4-161 0,0 4-5 0,0 0 20 0,0 0 24 0,0 0 26 0,0-3 40 16,0 3 44-16,0-3 68 0,0 3 71 0,0-8 63 0,-6 4 61 0,6 0 69 0,0-3 121 16</inkml:trace>
  <inkml:trace contextRef="#ctx0" brushRef="#br0" timeOffset="32099.01">17038 6242 0 0,'7'-3'244'15,"-7"3"187"-15,0 0 92 0,0 0 72 0,0 3 58 0,0-3 45 0,-7 4 38 16,7 0 32-16,-7-1 31 0,7-3 26 0,-6 4 23 0,6 0 24 0,-6 0-673 0,-2-1-199 16,8 0 0-16,-6 1 0 0,0 4 0 0,6-5 0 0,-6 1 0 0,-1 3 0 15,7 0 0-15,-7 1 0 0,1 3 0 0,6-4 0 0,-7 4 0 0,1 0 0 0,0 4-259 16,-2-4-127-16,2 3-48 0,0 1-63 0,0 3-64 0,-1-3-89 0,0-1-85 15,1 5 32-15,-1-4 47 0,1-1 46 0,0-3 50 0,-2 4 69 0,2-4 67 0,0 4 57 16,6-4 56-16,-6-4 61 0,6 0 64 0,-8 0 78 0,8-3 105 0</inkml:trace>
  <inkml:trace contextRef="#ctx0" brushRef="#br0" timeOffset="32250.53">17084 6554 0 0,'6'0'206'0,"7"-4"186"0,-6 4 99 15,-1 4 77-15,1-4 72 0,-1 0 56 0,1 3 50 0,-7 1 38 0,0 3 37 0,0-3 30 16,-7 3 29-16,7 0 25 0,-6 4-694 0,-1 1-211 0,1-1 0 0,-1 0 0 0,-6-1 0 15,7 2 0-15,-8 2 0 0,8 1 0 0,-7-1 0 0,0-3 0 0,0 4 0 16,7-4 0-16,-8 4 0 0,2-4-27 0,5 3-481 0,-6-2-166 0,6-6-169 16,1 6 6-16,0-5 32 0,-2-3 49 0,2 3 53 0,6-3 63 0,-6-1 67 15,6 2 64-15,0-5 69 0,0 0 85 0,0 0 83 0,0 0 84 0,0 0 127 0</inkml:trace>
  <inkml:trace contextRef="#ctx0" brushRef="#br0" timeOffset="32416.85">17123 6763 0 0,'13'-4'121'0,"-6"4"179"0,5-3 97 0,-6 3 72 0,2 0 60 0,-2 0 65 15,7 0 61-15,-7 0 54 0,-6 0 54 0,7 3 40 0,-7 1 40 0,7 3 33 16,-7-4 31-16,0 5-682 0,0 2-225 0,-7-2 0 0,0 3 0 0,7 4 0 0,-6-1 0 16,-1 5 0-16,-5-5 0 0,4 4 0 0,-4 5 0 0,-1-1 0 0,0 0 0 15,0 0 0-15,-1 0 0 0,2-1 0 0,-2 2 0 0,2-1 0 0,-1-4 0 16,-1 4 0-16,-6-4 0 0,8-3-85 0,-1 3-730 0,6-8-36 0,-6 6-8 0,1-9 30 16,4 1 37-16,-4-1 50 0,6-7 51 0,-1 3 68 0,0-6 72 0,1-1 73 15,-1-3 77-15,1 0 108 0,0-4 119 0</inkml:trace>
  <inkml:trace contextRef="#ctx0" brushRef="#br0" timeOffset="32849.62">17292 6575 0 0,'0'-3'181'0,"7"-4"168"0,-7 7 70 16,0-4 57-16,0 0 50 0,6 4 46 0,-6 0 43 0,0 0 35 0,0 0 31 15,0 4 27-15,0 0 25 0,0-4 24 0,0 7 23 0,0-4-297 0,0 5-354 16,0-5-47-16,0 5-32 0,0 0-50 0,0-1 0 0,0 0 0 0,0 0 0 16,-6-3 0-16,6 3 0 0,0 0 0 0,0-3 0 0,0 0 0 0,0 0 0 15,0-1 0-15,0 1 0 0,0 0 0 0,0-4 0 0,0 0 0 0,0 0 0 0,0 0-10 16,0 0-34-16,0 0-3 0,6 0-3 0,-6 0-3 0,0-4-2 0,6 0 0 15,-6 1 0-15,7-1 2 0,0 0 2 0,-7-3 2 0,6 3 4 0,7-3 0 0,-6 0 5 16,-1-1 0-16,7 2 1 0,-7-3 3 0,8 2 4 0,-1 0 9 0,0-1 7 16,0 1 10-16,-1 0 8 0,2 0 12 0,-1 3 11 0,0-3 15 0,0 3 16 15,0 0 24-15,-6 1 24 0,5 3 21 0,-5 0 22 0,0 0 14 0,-1 0-71 16,1 3-90-16,-1 1 0 0,-6 0 0 0,6 3 0 0,-6 0 0 0,0 1 0 0,-6 2 0 16,6 1 0-16,-6 5 0 0,-1-6 0 0,1 5 0 0,-1-1 0 0,-6 1 0 0,7 4 0 15,-8-5 0-15,1 1 0 0,1 3 0 0,-2-2 0 0,8-2 0 0,-8 0 0 16,2 1 0-16,5-5 0 0,-6 2 0 0,7-5 0 0,-7 4-33 0,7-7-646 15,-2 4-93-15,2-5-76 0,0-3 22 0,-1 3 35 0,7-6 48 0,-6 0 48 0,-1-2 65 16,7 2 63-16,0-8 64 0,-6 3 67 0,6-3 100 0,0-3 100 16</inkml:trace>
  <inkml:trace contextRef="#ctx0" brushRef="#br0" timeOffset="33267.6">18145 6150 0 0,'-6'-3'94'0,"6"-1"153"0,-7 1 64 15,1-1 62-15,-1 1 57 0,0-5 46 0,1 4 43 0,6 1 30 0,-6-5 27 16,0 5 22-16,-2-1 20 0,2 0 21 0,-7 1 19 0,7-1-215 0,-1 4-260 16,-6-4-45-16,7 4-14 0,0 0-34 0,-2 4-34 0,-4-4-18 0,5 4-18 15,0-1-4-15,-6-3-2 0,7 8 2 0,-8-5 2 0,8 5 4 0,-6-1 3 0,5-3 1 16,0 3 1-16,-6 4 1 0,7-4 0 0,-8 0 7 0,8 4 6 0,0-3 8 15,0 0 4-15,-2 2 9 0,2-3 4 0,0 1 6 0,-1 2 5 0,1-2 7 0,-1 0 5 16,7-1 10-16,-7 0-35 0,7 1-64 0,-6-1 0 0,6 0 0 0,0 1 0 16,-6-1 0-16,6 3 0 0,0-2 0 0,0 2 0 0,0-1 0 0,0 2 0 15,0 0 0-15,0 3 0 0,0-3 0 0,0 7 0 0,6-3 0 0,-6 3 0 16,0 1 0-16,0 3 0 0,0 0 0 0,6 0 0 0,-6 0 0 0,0 7 0 0,0-4 0 16,7 1 0-16,-7 3 0 0,0 5 0 0,0-5 0 0,7 0 0 0,-7 1 0 15,0 2 0-15,6-2 0 0,-6-1 0 0,0-4 0 0,0 5 0 0,7-4 0 0,-7-1 0 16,0-2 0-16,6-2 0 0,-6 1 0 0,0-3 0 0,0-1 0 0,0-3 0 15,6-1 0-15,-6-3 0 0,0 0 0 0,0 0 0 0,0-3 0 0,0-1 0 16,0 0 0-16,8 0 0 0,-8-3 0 0,0 0 0 0,0-1 0 0,0-3 0 0,0 0 0 16,0 0 0-16,-8 0 0 0,8-3-7 0,0-1-576 0,-6-3-118 0,6 3-72 15,0-3-58-15,0-4 24 0,-6-4 41 0,6 4 57 0,0-3 58 0,-7-5 71 0,7 1 69 16,-6-4 87-16,6 0 84 0,0 0 77 0,0 0 79 0</inkml:trace>
  <inkml:trace contextRef="#ctx0" brushRef="#br0" timeOffset="33632.37">17871 6609 0 0,'0'-12'130'0,"8"1"163"0,-8 4 69 15,6 0 57-15,-6 3 51 0,6-3 46 0,-6 3 40 0,0-3 36 0,6 3 31 16,-6 1 29-16,7-1 25 0,-7 0 24 0,7 1 21 0,-7-1-252 0,6 0-301 16,1 1-51-16,-1-1-12 0,1-3-19 0,0 3-20 0,5-3-16 0,-6-1-15 0,8 1-12 15,-1 0-9-15,0 0-4 0,0-4-5 0,7 2-2 0,-8-1-3 0,8 3-1 16,-7-4-2-16,7 0-3 0,-1 3-3 0,-6-3-1 0,7 0-3 0,-1 4 1 16,-5-4-2-16,5 4 0 0,-6 0 0 0,6-1-1 0,-5 5-1 0,-2-5-2 0,2 5 0 15,-1-1-1-15,-1-1 2 0,2 3 1 0,-2 2 4 0,-5 0 5 0,6 0 7 16,-6 0 9-16,-1 2 12 0,0-2 7 0,8 5 11 0,-8-1 10 0,0-1 12 15,2 1 15-15,-2 0 15 0,0 3 13 0,-6-3-65 0,7 3-40 0,-1 0 0 16,1 1 0-16,-7-1 0 0,6 0 0 0,1 0 0 0,-1 4 0 0,-6-3 0 0,6 3 0 16,-6 0 0-16,8 0 0 0,-8-1 0 0,6 2 0 0,0 3 0 0,-6-1 0 15,7 1 0-15,-7 3 0 0,7-3 0 0,-7 3 0 0,6 0 0 0,-6 0 0 0,6 5 0 16,-6-5 0-16,7 4 0 0,-7 0 0 0,6 3 0 0,-6-3 0 0,7 1 0 16,-7 2 0-16,0 1 0 0,7-1 0 0,-7-2 0 0,0 2 0 0,6 1 0 15,-6-1 0-15,0 1 0 0,0-4 0 0,0 4 0 0,0-5 0 0,0 2 0 0,0-1 0 16,0 0 0-16,0-1 0 0,0-2 0 0,-6-1 0 0,6 0 0 0,0 1 0 0,-7-4 0 15,7-1 0-15,-7 1 0 0,7-1 0 0,-6-3 0 0,-1 0 0 0,1-3 0 16,6-1 0-16,-6 0 0 0,-1 0 0 0,0-3 0 0,1 0 0 0,0-4-405 16,-2 0-171-16,-4-4-103 0,5 0-66 0,1-3-57 0,-1 0 33 0,1 0 48 15,-7-8 61-15,7 0 60 0,-2-3 59 0,-4 0 61 0,5-4 78 0,0 0 77 0,-5-4 76 16,5 0 73-16</inkml:trace>
  <inkml:trace contextRef="#ctx0" brushRef="#br0" timeOffset="33932.29">18191 6606 0 0,'-6'-4'176'0,"6"-1"176"15,-8 10 84-15,8-5 72 0,-6 4 64 0,0-1 57 0,6 0 56 0,-6 5 45 16,-1-5 42-16,7 5 32 0,-7-1 31 0,1 4 27 0,6 0-32 0,-7 0-830 0,1-4 0 16,6 4 0-16,0 0 0 0,-7-4 0 0,7 1 0 0,0-1 0 0,-7 0 0 15,7 2 0-15,0-7 0 0,0 2 0 0,0 0 0 0,7 0 0 0,-7 0 0 16,0-4 0-16,0 0 0 0,7 0 0 0,-7 0 0 0,6-4 0 0,1 0 0 0,-7 0 0 16,6 0 0-16,1 2 0 0,0-7 0 0,-1 2 0 0,0 0 0 0,0-1 0 15,2 1 0-15,-2 0 0 0,7-1 0 0,-7 1 0 0,8 0 0 0,-8 0 0 0,6-4 0 16,2 7 0-16,-8-4 0 0,8 1 0 0,-1 4 0 0,-7-5 0 0,7 5 0 15,0-1 0-15,-7 0 0 0,8 4 0 0,-8-3 0 0,7 3 0 0,-7 0 0 16,8 0 0-16,-8 3 0 0,0-3 0 0,2 8 0 0,-2-5 0 0,0 1 0 16,-6 3 0-16,0 4 0 0,0-3 0 0,0 3 0 0,0-4 0 0,0 7 0 0,-6-3 0 15,0 4 0-15,-2-4 0 0,2 5 0 0,0-2 0 0,-8 0 0 0,8 1 0 0,-7-1 0 16,0-3 0-16,0 4 0 0,0-3 0 0,0-6 0 0,0 6-371 0,0-5-490 16,0 0-8-16,-1-4 27 0,8 1 31 0,-6-4 38 0,5-4 48 0,-6 1 54 15,6-4 71-15,1 0 75 0,-8-5 81 0,8-2 84 0,6-1 114 0,-6 0 153 16</inkml:trace>
  <inkml:trace contextRef="#ctx0" brushRef="#br0" timeOffset="46032.2">14225 9983 0 0,'0'3'213'0,"-7"1"179"0,7 0 80 16,0-1 64-16,0 1 57 0,0 0 56 0,0-1 54 0,-6-3 46 0,6 0 42 15,0 0 37-15,0 0 34 0,0 0 30 0,6 0-381 0,-6 0-511 0,0 0 0 16,7 0 0-16,-7 0 0 0,6-3 0 0,-6 3 0 0,6-4 0 0,1 0 0 0,0 1 0 16,-1-5 0-16,7 5 0 0,0-5 0 0,0 1 0 0,0 0 0 0,6-1 0 0,-5-3 0 15,5 0 0-15,7 1 0 0,0-1 0 0,-6 0 0 0,13-4 0 0,-7 0 0 16,6 1 0-16,-5-1 0 0,5-4 0 0,1 5 0 0,-1-4 0 0,1 3 0 16,5-3 0-16,-5-1 0 0,-1 4 0 0,7-2 0 0,-5-2 0 0,-2 1 0 15,7 3 0-15,-6-3 0 0,-1 3 0 0,1 1 0 0,-1-2 0 0,-6 6 0 0,7-5 0 16,-7 4 0-16,0 0 0 0,-1 0 0 0,-5 4 0 0,7-1 0 0,-8 1 0 0,0 0 0 15,-5-1 0-15,5 5 0 0,-6-1 0 0,0-3 0 0,-7 7 0 0,8-3 0 16,-8-1 0-16,1 4 0 0,-1-5 0 0,1 5 0 0,-1 0 0 0,-6-3 0 16,0 3 0-16,0 0 0 0,0 0 0 0,0 0 0 0,0 0 0 0,0-3-27 15,-6 3-626-15,6-3-196 0,-7 3-4 0,1-5 21 0,-1 1 38 0,7 4 39 0,-6-3 59 16,0-1 57-16,-2-3 73 0,-4 3 75 0,5-3 91 0,1 3 89 0,-7-3 85 16,6-1 127-16</inkml:trace>
  <inkml:trace contextRef="#ctx0" brushRef="#br0" timeOffset="46265.24">15169 9268 0 0,'0'0'205'16,"0"0"171"-16,0 0 66 0,0 0 59 0,0 0 51 0,0 4 59 0,0-4 62 15,0 4 46-15,7-4 46 0,-7 3 37 0,0-3 36 0,6 4 30 0,-6-4-29 0,6 4-839 16,-6-4 0-16,6 3 0 0,2-3 0 0,-2 4 0 0,0-4 0 16,1 0 0-16,0 3 0 0,-1-3 0 0,7 0 0 0,-7 4 0 0,8-4 0 0,-8 0 0 0,7 4 0 15,0-4 0-15,-6 3 0 0,6-3 0 0,-7 5 0 0,7-5 0 0,-7 3 0 16,8-3 0-16,-8 3 0 0,1 0 0 0,-1 6 0 0,1-6 0 0,-1 5 0 15,-6-1 0-15,7 0 0 0,-7 8 0 0,0-4 0 0,0 3 0 0,0 1 0 0,-7 3 0 16,1 1 0-16,6 2 0 0,-7 2 0 0,-6-2 0 0,7 2 0 0,-8-1 0 16,8 3 0-16,-7-2 0 0,0-1-828 0,0 3-66 0,0-7 25 0,0 4 32 0,0-7 35 15,0-1 44-15,0 1 47 0,7-4 67 0,-8-7 72 0,2 4 81 0,-2-8 90 16,8 0 127-16,-7-4 164 0</inkml:trace>
  <inkml:trace contextRef="#ctx0" brushRef="#br0" timeOffset="48065.42">15983 8733 0 0,'-6'-3'26'0,"6"3"119"0,0 0 46 0,0 0 40 0,0 0 36 16,0 0 31-16,-7 0 29 0,7 0 21 0,0 0 19 0,0 0 14 0,0 0 10 0,0 0 12 16,0 3 11-16,0-3-146 0,0 0-172 0,0 0-23 0,0 0-2 0,-7 0-12 15,7 4-14-15,0 1-10 0,0-5-9 0,0 0-1 0,0 0 2 0,0 3 7 0,0-3 7 16,0 0 7-16,0 0 4 0,7 3 10 0,-7-3 12 0,0 0 3 0,0 0 5 15,0 3 11-15,0-3 10 0,0 0 14 0,0 0 15 0,0 0 15 0,0 0 14 16,0 0 6-16,0 0 5 0,0 0 4 0,0 0 2 0,0 0 1 0,0 0-2 16,0 0-4-16,0 0-6 0,0 0-12 0,0 0-13 0,0 0-16 0,0 0-15 15,0 0-19-15,0 0-15 0,0 0-10 0,0 0-6 0,0 0-8 0,0 0-8 0,0 0-3 16,0 0-7-16,0 0-1 0,0 0-9 0,0 0-25 0,0 0 0 0,0 0 0 0,0 0 0 16,0 0 0-16,0 0 0 0,0 0 0 0,0 0 0 0,0 0 0 0,0 0 0 15,0 0 0-15,0 0 0 0,0 0 0 0,0 0 0 0,0 0 0 0,0 0 0 16,0 0 0-16,0 0 0 0,0 0 0 0,0 0 0 0,0 0 0 0,0 0 0 15,0 0 0-15,0 0 0 0,0 0 0 0,0 0 0 0,0 0 0 0,0 0 0 0,0 0 0 16,0 0 0-16,0 0 0 0,0 0 0 0,0 0 0 0,0 0 0 0,0 0 0 0,0 0 0 16,0 0 0-16,0 0 0 0,0 0 0 0,0 0 0 0,0 0 0 0,0 0 0 15,0 0 0-15,0 0 0 0,0-3 0 0,0 3 0 0,0 0 0 0,0 0 0 16,0 0 0-16,0 0 0 0,0 0 0 0,0 0 0 0,0 0 0 0,0 0 0 0,0 0 0 16,0 0 0-16,0 0 0 0,0 0 0 0,0 0 0 0,0 0 0 0,0 3 0 15,7-3 0-15,-7 5 0 0,0-5 0 0,0 4 0 0,0-1 0 0,0 1 0 0,0-1 0 16,6 4 0-16,-6-3 0 0,0 3 0 0,0 0 0 0,0 5 0 0,6-5 0 15,-6 4 0-15,0 0 0 0,0 0 0 0,0 0 0 0,0 3 0 0,0 2 0 16,-6-2 0-16,6 4 0 0,-6 1 0 0,6-1 0 0,-7 0 0 0,0 4 0 16,1 0 0-16,-1 4 0 0,1 0 0 0,0-5 0 0,-2 5 0 0,-4 0 0 0,-1-1 0 15,6 1 0-15,-6 0 0 0,7-1 0 0,-8-3 0 0,8 0 0 0,-6 1 0 16,4-5 0-16,-4 0 0 0,5-3 0 0,1-1 0 0,-1-3 0 0,0 0 0 0,1-4 0 16,0 1-251-16,6-5-210 0,-6-3-62 0,6 4-61 0,0-4-98 0,0-4-91 15,-8-3 24-15,16 0 45 0,-8-1 57 0,0-2 58 0,0-1 69 0,6 0 67 16,-6-4 71-16,6 4 66 0,-6-5 63 0,6-1 65 0,-6 2 77 0,7-3 106 15</inkml:trace>
  <inkml:trace contextRef="#ctx0" brushRef="#br0" timeOffset="48298.83">16009 8902 0 0,'6'-8'133'0,"8"6"172"0,-8-2 83 0,1-1 73 0,-1 2 68 0,0-1 63 0,1 4 60 16,0-4 47-16,-1 4 47 0,0 0 41 0,1-3 41 0,0 3 33 0,-1 3 31 15,1-3-574-15,6 0-318 0,-6 4 0 0,-1-4 0 0,6 4 0 0,-4-1 0 16,4 2 0-16,1-1 0 0,1-4 0 0,-2 6 0 0,-6-2 0 0,14 0 0 15,-6 0 0-15,-1-1 0 0,6 1 0 0,-6-1 0 0,7 1 0 0,-7-1 0 16,6 1 0-16,-6 0 0 0,7 0 0 0,-7-4 0 0,0 3 0 0,0-3 0 0,7 3 0 16,-8-3 0-16,2 5 0 0,-8-5 0 0,7 3 0 0,0-3 0 0,-6 0 0 15,-1 0 0-15,0 4 0 0,1-4 0 0,0 0-160 0,-7 4-290 0,6-4-162 0,-6 3-167 16,0-3-9-16,0 4 15 0,0-1 48 0,0 1 55 0,-6 0 50 0,-1-1 52 16,0 2 50-16,1-2 57 0,0 0 70 0,-8 1 76 0,8 0 80 0,-7 0 109 15</inkml:trace>
  <inkml:trace contextRef="#ctx0" brushRef="#br0" timeOffset="48448.2">16074 9176 0 0,'-6'8'192'0,"6"-4"176"0,-7 3 79 0,7-3 65 0,0 3 59 0,0-3 55 15,0-1 53-15,7 1 45 0,-7 0 44 0,0-4 35 0,0 0 36 0,6 0 28 16,0 0-72-16,-6 0-795 0,7 0 0 0,0 0 0 0,-1-4 0 0,1 0 0 0,-1 1 0 16,8-1 0-16,-8-3 0 0,6 0 0 0,-4-1 0 0,4 0 0 0,1-3 0 15,1 4-20-15,-2-4-440 0,-6 1-162 0,14-2-167 0,-6 1-15 0,-1 0 9 16,-1 0 43-16,-5 1 49 0,6 2 58 0,0 1 61 0,-6 0 56 0,-1 3 57 15,1 0 83-15,-1 1 83 0,-6 3 86 0,0 3 113 0</inkml:trace>
  <inkml:trace contextRef="#ctx0" brushRef="#br0" timeOffset="48732.33">16185 9283 0 0,'-7'14'118'0,"1"2"168"0,-1 2 83 0,1-4 65 16,0 1 57-16,-2-4 49 0,2 4 47 0,6-5 34 0,-6 1 32 0,6 0 24 16,-6 0 21-16,6-3 18 0,0 3 18 0,0-8-248 0,0 6-296 0,0-3-69 15,0-3-33-15,0 2-34 0,0-1-34 0,6-1-22 0,-6 1-25 0,0-1-10 0,0-3-7 16,6 0-5-16,-6 4-2 0,6-4-3 0,-6-4-2 0,8 4 0 0,-8 0-2 15,6-3-3-15,0-1-4 0,1 4 3 0,-7-3 7 0,6-6 1 0,1 6 1 0,0 0 2 16,-1 0 2-16,0-2 4 0,0 1 2 0,2 1 4 0,-2-1 6 0,7 0 3 16,-6 1 2-16,-1-1 7 0,7 0 7 0,-7 1 16 0,1 3 16 0,6-4 17 15,-7 4 15-15,1 0 10 0,6 0 10 0,-6 4 5 0,-1-4 11 0,1 3 9 16,-1-3 7-16,1 4 15 0,-1 0 10 0,0 3 6 0,2-3 9 0,-8 3-8 16,6-2-10-16,-6 1-49 0,0 2-75 0,0-1 0 0,0 4 0 0,0-4 0 0,-6 4 0 15,6-4 0-15,-8 4 0 0,8-3 0 0,-6 3 0 0,0-4 0 0,-1 4 0 16,-6-4-199-16,7 1-105 0,-1-1-61 0,-6 0-62 0,6-3-159 0,1-1-168 15,-7 2 9-15,6-5 30 0,1 0 45 0,-7-5 44 0,7 2 46 0,-1-5 45 0,0-2 71 16,1-1 70-16,0-4 66 0,-2 0 68 0,8-3 78 0,-6 0 125 0</inkml:trace>
  <inkml:trace contextRef="#ctx0" brushRef="#br0" timeOffset="48882.41">16628 8795 0 0,'12'-3'198'0,"2"-1"175"0,-1 1 74 0,-6 3 53 0,5 0 39 15,-5 3 22-15,-1 1 16 0,1-4-8 0,0 7-18 0,-7-3-32 0,0 0-37 16,6-1-45-16,-6 5-51 0,0-5-480 0,0 1-530 0,0-4-55 0,0 4 11 16,6-1 26-16,-6-3 29 0,0 0 41 0,7 0 44 0,-7 0 61 0,7-3 64 0,-1-1 69 15,0 0 70-15,1 1 76 0,-1-5 125 0</inkml:trace>
  <inkml:trace contextRef="#ctx0" brushRef="#br0" timeOffset="49115.34">16960 8642 0 0,'6'-4'132'16,"-6"4"170"-16,7 0 80 0,-7 0 62 0,0 0 52 0,-7 0 42 0,7 0 34 0,-6 4 31 15,0-1 24-15,-2 1 25 0,2 0 21 0,0 3 18 0,0 0 21 0,-8 1-260 16,1-1-307-16,1 4-67 0,-2-4-35 0,2 8-20 0,-2-4-23 0,1 5-7 0,0-2-6 16,-6 0 0-16,5 4 6 0,2-3 0 0,-2 3 6 0,1 1 1 0,-6-5 2 15,12 4 9-15,-5-2 4 0,-2 2 13 0,8-4 13 0,-7 1 13 0,7-5 11 16,-1 6 17-16,7-6 16 0,-7-2 12 0,7 3 12 0,-6-4-76 0,6-3-46 16,0 3 0-16,6-3 0 0,-6-1 0 0,7 1 0 0,-7-1 0 0,7-3 0 15,-1 0 0-15,7 0 0 0,-7 0 0 0,1 0 0 0,6-3 0 0,0-1 0 0,0 1 0 16,0-1 0-16,7-3 0 0,-8-1 0 0,8 2 0 0,-7-2 0 0,7-3 0 15,0 4 0-15,-2-4 0 0,-4 0 0 0,5-1 0 0,1 5 0 0,-8-3-364 0,2-2-106 16,5 6-88-16,-5-6-87 0,-2 4-69 0,2 1-57 0,-8 3 40 0,0-3 55 16,1 4 53-16,0-1 56 0,-7 4 64 0,0 0 66 0,0 0 69 0,0 7 67 15,-7-3 68-15,0 3 66 0</inkml:trace>
  <inkml:trace contextRef="#ctx0" brushRef="#br0" timeOffset="49315.59">16706 9195 0 0,'-7'11'82'16,"1"4"156"-16,-1-4 75 0,7 0 75 0,-6 0 73 0,6-4 59 0,0 0 51 0,0-3 51 15,6 0 49-15,-6-1 45 0,7 1 46 0,-1-4 38 0,1-4 36 0,0 4-205 16,5-3-248-16,-5-1-186 0,6 0-197 0,0-3 0 0,7 0 0 0,-8-1 0 0,8-3 0 16,-7 4 0-16,7-4 0 0,0 0 0 0,-2 0 0 0,2-3 0 0,7-2 0 15,-9 6 0-15,2-5 0 0,0 0 0 0,5 1 0 0,-5-5 0 0,0 4 0 16,-1 1 0-16,-5 3 0 0,5-3 0 0,-6 2-200 0,0 1-146 0,1 1-21 0,-2-2-25 16,-6 6-25-16,8-2-59 0,-8 4-60 0,1 0-64 0,-7 4-60 0,0 0 24 0,0 0 36 15,0 0 53-15,0 4 55 0,-7 0 59 0,7 4 55 0,-6-5 45 0,-8 4 44 16,8 1 54-16,-6-1 59 0</inkml:trace>
  <inkml:trace contextRef="#ctx0" brushRef="#br0" timeOffset="49498.54">16843 9071 0 0,'0'0'185'0,"-7"-4"175"0,7 4 83 0,-6 0 67 0,6 4 62 0,0-4 57 0,-7 0 56 16,7 3 47-16,0-3 43 0,-7 3 39 0,7 2 34 0,0-2 31 0,0 4-120 16,-6 1-759-16,6-1 0 0,0 0 0 0,-6 4 0 0,6 1 0 0,0-2 0 15,0 5 0-15,0-5 0 0,0 6 0 0,0-2 0 0,0 5 0 0,0-5 0 0,0 5 0 0,0-5 0 16,0 5 0-16,0-5 0 0,0 4 0 0,6-3 0 0,-6 0 0 0,0-4 0 15,6 4-101-15,-6-4-326 0,0-1-53 0,7 1-47 0,-7-3-119 0,0-1-119 16,0 0 20-16,7-3 46 0,-7 0 45 0,0-4 47 0,0 0 50 0,0 0 49 16,0 0 74-16,0-4 74 0,0-3 72 0,0-1 69 0,0 1 73 0,0-4 118 15</inkml:trace>
  <inkml:trace contextRef="#ctx0" brushRef="#br0" timeOffset="49664.42">16869 9103 0 0,'12'-18'204'0,"-4"0"185"0,4 0 99 0,-5 3 80 0,-1 0 71 0,8 1 56 16,-8 6 48-16,0 1 40 0,8-1 37 0,-8 8 31 0,0-3 33 0,-6 6 22 0,7 2-685 15,-1 1-221-15,-6 2 0 0,7 6 0 0,-7-3 0 0,7 8 0 0,-7-1 0 16,6 4 0-16,-6 0 0 0,6 8 0 0,-6-5 0 0,0 5 0 0,6-1 0 16,-6 4 0-16,8 0 0 0,-8-1 0 0,6 2 0 0,0-5 0 0,-6 4 0 0,7-4 0 15,-7 5 0-15,7-9-10 0,-7 0-493 0,6 1-168 0,-6-4-173 0,7 0 8 16,-7-3 38-16,0-5 48 0,6-3 52 0,-6-4 62 0,0 1 62 0,6-5 61 16,-6-3 62-16,0-3 85 0,0-5 87 0,0 1 83 0,0-4 130 0</inkml:trace>
  <inkml:trace contextRef="#ctx0" brushRef="#br0" timeOffset="49998.22">17338 8865 0 0,'6'-4'70'0,"-6"1"131"0,7-1 36 0,-7 1 41 16,6-1 43-16,-6 0 28 0,0-3 24 0,7 3 17 0,-7-3 12 0,0 3 15 16,6-3 13-16,-6 3 12 0,6-3 12 0,-6-1-186 0,8 5-222 0,-2-4-11 0,-6 3 19 15,6-3-13-15,1 3-19 0,-1-3 3 0,1 4 2 0,-1-1 18 0,1-1 17 16,-1 2 21-16,0 0 26 0,2 3 27 0,-2-3 28 0,-6-2 12 0,6 5 14 15,1 0 7-15,0 5 8 0,-7-2 1 0,6 0 4 0,0 0-4 0,1 2-1 16,-7 2-9-16,6 0-10 0,-6 0-20 0,7 4-21 0,-7-4-25 0,7 5-25 0,-7 2-13 16,6 1-11-16,0 3-17 0,-6-3-54 0,7 4 0 0,0-1 0 0,-7 3 0 15,6-3 0-15,1 5 0 0,-1-1 0 0,-6 3 0 0,6-2 0 0,1 2 0 0,0 1 0 16,-1 3 0-16,-6-3 0 0,6 2 0 0,2-1 0 0,-8 2 0 0,6 0 0 16,-6-3 0-16,0 4 0 0,6-5 0 0,-6 1 0 0,0-1 0 0,0 1 0 15,0-4 0-15,0 1 0 0,0-2 0 0,0 1 0 0,0-4 0 0,0-3 0 16,0 3 0-16,0-3 0 0,-6-1 0 0,6-3 0 0,0 1 0 0,-6-1 0 0,6 0 0 15,-8-4 0-15,2 0 0 0,6-4 0 0,-6 1 0 0,-1 0 0 0,0 0 0 0,1-4 0 16,0-4-313-16,-7 0-574 0,6 0-2 0,0-3 30 0,-5 0 33 0,5-4 38 16,-6 1 49-16,0-6 49 0,7 2 78 0,-8-1 80 0,2-3 99 0,-2-1 100 15,1-3 112-15,0 4 152 0</inkml:trace>
  <inkml:trace contextRef="#ctx0" brushRef="#br0" timeOffset="50648.93">18086 8892 0 0,'0'-9'186'0,"8"2"173"0,-2 3 81 0,-6-3 66 0,6 3 62 16,-6 1 64-16,6 3 64 0,-6-4 50 0,0 4 45 0,7 0 35 0,-7 4 37 15,0-1 27-15,0 1-202 0,0 3-688 0,0 1 0 0,0 4 0 0,0-2 0 16,0 5 0-16,0-5 0 0,0 8 0 0,0-2 0 0,0 2 0 0,0 4 0 0,0-1 0 15,0 2 0-15,0-1 0 0,-7 3 0 0,7 1 0 0,0-4 0 0,0 3 0 0,-6 2 0 16,6-2 0-16,0 1 0 0,-6-1 0 0,6 1 0 0,0-4 0 0,0 0 0 16,-6 0 0-16,6-4 0 0,0 0 0 0,0 1-277 0,-8-5-255 0,8 1-61 15,0-4-109-15,0 0-106 0,8-3 25 0,-8-1 44 0,0 0 57 0,6-3 60 16,-6-4 56-16,0 0 57 0,6 0 82 0,0-4 80 0,-6 1 75 0,7-1 72 0,0 1 79 16,-1-6 110-16</inkml:trace>
  <inkml:trace contextRef="#ctx0" brushRef="#br0" timeOffset="50881.76">18354 9283 0 0,'12'-4'161'0,"2"-3"178"0,-8 0 89 0,8 3 76 16,-8-3 69-16,0 3 58 0,1 0 53 0,-1-3 40 0,1 0 36 0,-1 3 33 16,-6-3 30-16,7 3 30 0,-7-3 25 0,6 3-838 0,-6 0-40 0,6-3 0 0,-6 0 0 15,0 3 0-15,8-4 0 0,-8 1 0 0,0 0 0 0,6 3 0 0,0-3 0 16,-6 3 0-16,0-3 0 0,7 4 0 0,0 3 0 0,-7-4 0 0,6 4 0 16,0 0 0-16,1 0 0 0,-1 4 0 0,-6-4 0 0,7 3 0 0,0 1 0 15,-1-1 0-15,0 1 0 0,1 3 0 0,6-3 0 0,-6 3 0 0,-1-4 0 0,0 6 0 16,1-6 0-16,0 5 0 0,-1-5 0 0,0 4 0 0,2-3 0 0,4 0 0 0,-5-1 0 15,-1 1 0-15,1 0 0 0,-1-4 0 0,7 0 0 0,-7 0 0 0,2 0 0 16,-2 0 0-16,7-4-363 0,-6 0-316 0,-1 1-158 0,7-5 4 0,-7 1 25 16,8 0 41-16,-8 0 43 0,0-5 59 0,8 5 59 0,-8-4 65 0,0 0 68 0,7 4 94 15,-6-4 95-15,0 0 99 0,-1 0 138 0</inkml:trace>
  <inkml:trace contextRef="#ctx0" brushRef="#br0" timeOffset="51248.29">18920 8993 0 0,'-7'4'189'0,"1"-4"174"0,0 4 78 0,6 0 63 0,-6-1 55 16,-2-3 42-16,8 4 36 0,-6-4 39 0,6 3 38 0,-6-3 36 0,6 0 33 15,0 4 29-15,0-1 26 0,-7 1-514 0,7 0-324 0,0 0 0 0,0 4 0 0,0-1 0 16,7 0 0-16,-7 4 0 0,0-1 0 0,0 2 0 0,0 2 0 0,6-3 0 16,-6 8 0-16,0-5 0 0,0 1 0 0,0-1 0 0,0 2 0 0,0-2 0 0,0 1 0 15,0-1 0-15,0-3 0 0,0 0 0 0,0 0 0 0,0-3 0 0,0-1 0 16,0 0 0-16,0-3 0 0,0-1 0 0,0 1 0 0,0-4 0 0,0 0 0 15,0 0 0-15,0-4 0 0,6 1 0 0,-6-4 0 0,0-1 0 0,0 1 0 0,8-4 0 16,-2 4-88-16,-6-8-18 0,6 4 12 0,0-4 13 0,1 1 13 0,0-1 6 16,-1-4 4-16,1 5 10 0,6 0 7 0,-6-5 14 0,-1 4 16 0,6 1 13 0,-4-1 16 15,4 4 14-15,-5-3 15 0,-1 3 17 0,8 3 18 0,-8 0 19 0,0 1 17 16,2 4 17-16,-2-1-50 0,0 1-85 0,0 3 0 0,-6 0 0 0,7 3 0 16,0 4 0-16,-7-3 0 0,6 3 0 0,1 1 0 0,-7 3 0 0,6 0 0 15,-6 0 0-15,6 4 0 0,2-1 0 0,-8 1 0 0,6-1 0 0,-6 1 0 0,6 3 0 16,0-4 0-16,-6 6 0 0,7-6 0 0,0 1 0 0,-1-1 0 0,1 1 0 15,-7-4 0-15,6 4 0 0,1-4 0 0,0-1 0 0,-1-2 0 0,0 3 0 0,0-5 0 16,2 0 0-16,-2-3-426 0,0 0-235 0,-6-3-181 0,7 0 7 0,-1 0 35 16,8-3 47-16,-8 0 49 0,0-6 61 0,0 3 60 0,8-2 58 0,-8-3 60 15,1 0 84-15,0 0 87 0,6 0 87 0,-7-4 135 0</inkml:trace>
  <inkml:trace contextRef="#ctx0" brushRef="#br0" timeOffset="51431.79">19500 8760 0 0,'-7'3'213'0,"7"1"179"15,-6-1 79-15,0 1 54 0,6-1 39 0,0 1 23 0,-8 0 14 0,8-4-11 0,-6 3-22 16,6-3-34-16,0 4-39 0,-6-4-81 0,6 0-90 0,0 0-467 0,0 0-511 16,0 0-53-16,0 0 14 0,0 0 27 0,6-4 33 0,-6 4 44 0,0 0 49 0,0 0 67 15,0 0 68-15,0 0 73 0,0 0 77 0,0 0 95 0,0 0 132 0</inkml:trace>
  <inkml:trace contextRef="#ctx0" brushRef="#br0" timeOffset="51582.03">19435 9030 0 0,'0'15'222'0,"-7"-4"181"0,7 4 86 0,-6-4 72 0,6-1 68 0,-6 1 54 16,6 0 49-16,-8 0 36 0,8-3 32 0,-6 3 30 0,6-4 24 0,0 0 22 0,0 0-532 16,0 0-344-16,0 2 0 0,6-2 0 0,-6-3 0 0,8 3 0 0,-8-4 0 15,6 5 0-15,0-5 0 0,1 1 0 0,-7-4 0 0,13 0-238 0,-7 0-229 16,1-4-172-16,-1 1-175 0,8-1 10 0,-8-3 35 0,7-4 47 0,-6-1 50 0,6 1 53 15,-7-3 52-15,7 0 57 0,0-1 58 0,-7-4 84 0,8 1 86 0,-8-4 83 16,7 1 130-16</inkml:trace>
  <inkml:trace contextRef="#ctx0" brushRef="#br0" timeOffset="51899.02">19741 8594 0 0,'0'-7'166'0,"0"3"169"0,0 0 75 0,6 4 59 16,-6 0 51-16,0 0 50 0,0 0 46 0,-6 0 40 0,6 4 37 0,0 0 31 15,0-1 23-15,-7 5 24 0,7-5 19 0,0 6-290 0,0-3-347 0,0 2-82 0,0-1-71 16,0 0 0-16,0 0 0 0,0 1 0 0,0-1 0 0,7 0 0 0,-7 1 0 15,0-1-20-15,6-3-50 0,1 3-3 0,-7-3-3 0,7-4-2 0,-1 3-1 16,0 1 2-16,1-4 2 0,0 0 5 0,5 0 0 0,-5 0 2 0,-1 0 1 0,8-4-3 16,-2 1 0-16,-4 3-1 0,4-4 1 0,1-3 4 0,0 3 6 0,-6 0 5 15,5-3 4-15,2 3 17 0,-2 1 19 0,2-4 20 0,-1 3 19 0,0-4 16 16,0 5 14-16,0-1 16 0,0 1 18 0,-7-1 14 0,7 0 16 0,-6 1 13 16,6 3 12-16,-7-4 17 0,8 4 16 0,-8 0 1 0,0 0-80 0,1 0-97 0,0 0 0 15,-7 4 0-15,6-4 0 0,1 3 0 0,-7 1 0 0,6 0 0 0,-6 3 0 16,0-4 0-16,6 5 0 0,-6-1 0 0,0 0 0 0,0 4 0 0,-6-3 0 0,6 3 0 15,0 0 0-15,-6 0 0 0,6 3 0 0,-7 1 0 0,1 0 0 0,-1-4 0 16,0 3 0-16,1 5 0 0,0-5 0 0,-1 1 0 0,-6-4 0 0,7 3 0 0,-1 1-259 16,-6 1-364-16,0-6-154 0,7 5-26 0,-8-5-9 0,8 2 39 0,-7-1 44 15,0-4 60-15,6 4 60 0,-6-4 60 0,0-3 60 0,7-1 84 0,-8 2 87 16,8-2 84-16,-7-3 94 0</inkml:trace>
  <inkml:trace contextRef="#ctx0" brushRef="#br0" timeOffset="52049.13">19878 8840 0 0,'0'-4'217'0,"6"0"196"0,-6 1 106 0,7 3 77 0,-7 0 69 0,0 3 52 0,0 1 44 16,0 3 39-16,0 1 34 0,-7-1 32 0,7 4 31 0,-6 3 9 0,-1 1-906 16,0 4 0-16,-5-5 0 0,6 8 0 0,-2-4 0 0,-4 4 0 0,5 0 0 15,-6 1 0-15,0 2 0 0,7-3 0 0,-8 0 0 0,8 0 0 0,-7 4 0 16,6-5 0-16,1 2 0 0,-7-1 0 0,6-4 0 0,1 0 0 0,-1-3 0 0,1 3-389 16,0-7-318-16,6 4-73 0,-8-3-58 0,8-6 27 0,-6 2 41 0,6-5 56 15,0-3 58-15,0 0 62 0,0 0 64 0,0-3 74 0,0-5 74 0,0-4 87 0,0 6 91 16</inkml:trace>
  <inkml:trace contextRef="#ctx0" brushRef="#br0" timeOffset="52219.59">19864 9030 0 0,'14'-4'239'0,"-8"0"162"0,7 1 98 0,-7 3 75 0,8 0 66 15,-8 3 54-15,0-3 49 0,8 4 35 0,-8 4 30 0,1 0 28 0,-1-1 30 16,1 0 27-16,6 4-673 0,-7 4-220 0,1-5 0 0,0 5 0 0,5 0 0 16,-5 0 0-16,6 3 0 0,0-4 0 0,0 5 0 0,0-5 0 0,0 5 0 0,0-5 0 15,0 5 0-15,1-5 0 0,4 5 0 0,-4-5 0 0,5-2 0 0,-5 3 0 16,4-5 0-16,-4-3 0 0,5 4 0 0,-5-3-605 0,4-5-261 0,-4 5-1 0,-1-5 27 15,0-3 35-15,0 4 42 0,0-4 58 0,-6 4 60 0,5-4 73 0,-5 0 74 16,0 3 90-16,-1-3 91 0,1 4 97 0,-7-4 140 0</inkml:trace>
  <inkml:trace contextRef="#ctx0" brushRef="#br0" timeOffset="53081.49">16100 13082 0 0,'-6'3'190'0,"6"1"173"16,0 0 76-16,0 0 51 0,0-1 41 0,0 1 50 0,0-4 50 0,0 4 57 15,0-1 60-15,0-3 45 0,6 4 41 0,-6-4 35 0,7 0 34 0,-1 4-772 0,1-4-131 16,0 0 0-16,5 0 0 0,-6 0 0 0,8 0 0 0,5-4 0 0,-5 4 0 15,4-4 0-15,2 4 0 0,7-3 0 0,-1-1 0 0,0 0 0 0,6-3 0 0,1 3 0 16,-1-3 0-16,7 3 0 0,0-6 0 0,1 2 0 0,-1 1 0 0,6-5 0 16,1 1 0-16,-1 0 0 0,1-3 0 0,-1 3 0 0,8-4 0 0,-7 1 0 15,5-1 0-15,-5 0 0 0,6 5 0 0,-6-6 0 0,-1 2 0 0,1-1 0 0,-1 4 0 16,1-3 0-16,-1 3 0 0,-5 3 0 0,-1-2 0 0,0 2 0 0,-7 1 0 16,1 3 0-16,-1 1 0 0,-5 3 0 0,-1-4 0 0,0 8 0 0,-7-4 0 15,1 3 0-15,-8 1 0 0,8-4 0 0,-6 7 0 0,-8-3-171 0,7 0-301 0,-7-1-177 16,-6 1-175-16,0-1 9 0,0-3 38 0,0 0 52 0,0 0 53 0,0 0 54 15,0-3 55-15,-6 3 57 0,-7-4 56 0,7-3 77 0,-1 0 78 0,-6-1 88 0,-1-3 133 16</inkml:trace>
  <inkml:trace contextRef="#ctx0" brushRef="#br0" timeOffset="53300.18">17461 12547 0 0,'0'4'174'16,"0"-1"171"-16,0 2 73 0,0-2 61 0,7 0 58 0,-7 1 63 0,0 0 68 15,7-4 49-15,-7 4 47 0,6-4 39 0,-6 3 35 0,6-3 34 0,1 0 29 16,-1 4-826-16,1-4-75 0,0 0 0 0,-1 0 0 0,0 0 0 0,8 0 0 0,-8 3 0 15,1-3 0-15,5 0 0 0,2 4 0 0,-8-4 0 0,8 3 0 0,-8 1 0 16,7 0 0-16,-7-1 0 0,7 1 0 0,-6 3 0 0,5 1 0 0,-4 0 0 0,-2 2 0 16,0 1 0-16,1 0 0 0,-7 4 0 0,7 3 0 0,-7-3 0 0,0 7 0 15,0-4 0-15,0 8 0 0,-7-4 0 0,0 4 0 0,1 3 0 0,0-4 0 16,-2 4 0-16,-4-3 0 0,5 0 0 0,-6 3-870 0,0-3-20 0,1-4 24 0,-2 0 31 16,8 0 39-16,-8-7 40 0,2 3 50 0,-1-7 65 15,-1-4 72-15,8 0 83 0,-7-7 86 0,6 0 129 0,1 0 166 0</inkml:trace>
  <inkml:trace contextRef="#ctx0" brushRef="#br0" timeOffset="53831.27">18536 12188 0 0,'0'-3'171'0,"6"-5"172"0,1 4 75 0,0 1 61 0,-7-1 54 15,6 0 59-15,-6 4 62 0,0-3 48 0,7 3 47 0,-7 0 37 0,0 0 33 0,0 0 34 16,0 0 31-16,0 0-676 0,0 0-208 0,0 0 0 0,0 0 0 0,0 0 0 16,0 3 0-16,-7 1 0 0,7 3 0 0,0-3 0 0,-6 4 0 0,6 3 0 0,-7-4 0 15,0 4 0-15,1 3 0 0,0 1 0 0,-1 0 0 0,0 3 0 0,-6 4 0 16,7 0 0-16,-7 0 0 0,0 3 0 0,-1 1 0 0,2 0 0 0,-8 3 0 16,7 1 0-16,1-1 0 0,-8 0 0 0,6-3 0 0,-5 3 0 0,-1-4 0 0,8 1 0 15,-2 0 0-15,-5-4-191 0,6 0-292 0,0-4-168 0,-1-4-168 0,2 1 9 16,-1-3 35-16,6-1 54 0,1-8 54 0,-1 5 53 0,1-8 52 0,0 0 54 0,6-4 58 15,-8-3 81-15,8-1 80 0,0 1 84 0,8-4 128 0</inkml:trace>
  <inkml:trace contextRef="#ctx0" brushRef="#br0" timeOffset="54014.55">18438 12408 0 0,'19'-11'123'16,"-5"4"178"-16,6-1 97 0,-8 1 74 0,8 3 69 0,-7 0 59 0,0 1 56 16,0-1 44-16,0 4 39 0,0 0 37 0,0 0 35 0,1 0 32 0,-2 0 32 15,8 0-519-15,-7 0-356 0,-1 4 0 0,2-4 0 0,-1 3 0 0,0 1 0 16,0-4 0-16,0 4 0 0,0-4 0 0,0 4 0 0,0-4 0 0,-7 3 0 0,7-3 0 15,1 0 0-15,-2 4 0 0,2-4 0 0,-8 0 0 0,7 0 0 0,0 0 0 0,-6 0 0 16,-1-4-134-16,8 4-285 0,-8 0-85 0,0 0-84 0,0-3-96 0,1 3-86 16,-7-4 30-16,7 4 45 0,-7 0 49 0,0 0 52 0,0 0 49 0,0 0 51 15,0 4 74-15,-7-1 74 0,0 1 68 0,7 0 69 0,-12 3 90 0,6-3 113 16</inkml:trace>
  <inkml:trace contextRef="#ctx0" brushRef="#br0" timeOffset="54167.17">18575 12642 0 0,'-6'11'162'0,"-1"-3"156"0,1-1 53 0,6 0 60 15,0 1 63-15,0-5 58 0,-7 1 58 0,14 0 47 0,-7-1 47 0,0-3 38 16,0 0 37-16,6 0 35 0,1 0 35 0,-1-3-277 0,0 3-436 0,1-4-136 16,0 0 0-16,5-3 0 0,-4 3 0 0,4-3 0 0,1 3 0 0,0-3 0 0,0-4 0 15,7 4 0-15,-7-4 0 0,6-1 0 0,-6 1 0 0,7 0 0 0,-7-3-28 16,6 3-367-16,1-4-54 0,-7 4-101 0,1 0-99 0,4 1-65 0,-4-1-47 16,-1 0 38-16,-1 0 52 0,2 4 49 0,-8 3 54 0,7-4 63 0,-6 8 66 15,-7-4 70-15,6 8 67 0,-6-4 68 0,0 8 71 0</inkml:trace>
  <inkml:trace contextRef="#ctx0" brushRef="#br0" timeOffset="54464.76">18686 12771 0 0,'-6'11'94'0,"-8"3"156"0,8 1 70 0,-1 0 67 0,-6-1 69 0,7 1 50 15,-1-1 48-15,7 1 31 0,-6-4 30 0,0 3 22 0,-2-2 22 0,8-1 20 16,-6 3 19-16,6-3-224 0,0 4-266 0,-6-4-58 0,6 0-26 0,0-4-45 0,0 1-50 16,0-1-29-16,0 0-28 0,6-3-6 0,-6 3-3 0,0-3 1 0,6-1 1 15,-6 2-1-15,0-1 4 0,8-4 0 0,-8 0 2 0,6 3 1 0,0-3 2 16,-6-3 3-16,7 3 5 0,-1-4 7 0,1-1 4 0,-1 2 3 0,-6-1 1 15,13 0 1-15,-7 1 0 0,2-5 1 0,-2 5-2 0,0-4-1 0,1 3 0 0,0-3 0 16,5-1 0-16,-5 1 1 0,6 0 0 0,-6 3 2 0,5-3 4 0,-5-1 3 16,6 5 5-16,-7-5 7 0,7 5 4 0,-6-1 7 0,6 0 2 0,-7 1 13 15,8 3 7-15,-8-4 16 0,0 4 13 0,1 0 15 0,0 4 15 0,-1-4 14 0,1 3 11 16,-1 1 5-16,-6 0 6 0,0 3-83 0,6 0-62 0,-6 1 0 0,0-1 0 16,-6 4 0-16,6-4 0 0,-6 4 0 0,6-3 0 0,-7 2 0 0,1 1 0 15,-1-3 0-15,0 4 0 0,-5-2 0 0,6-2 0 0,-2-1 0 0,-4 0 0 0,5 0-231 16,-6-3-202-16,6 0-170 0,1-4-172 0,-7 0-11 0,6 0 14 0,1-4 38 0,0-4 44 15,-1 1 54-15,7-3 57 0,-7-2 56 0,7-3 61 0,-6-3 85 0,6 4 88 16,0-8 80-16,6 3 117 0</inkml:trace>
  <inkml:trace contextRef="#ctx0" brushRef="#br0" timeOffset="54630.99">19266 12188 0 0,'0'-3'230'0,"6"6"176"0,0-3 74 0,-6 3 55 0,7-3 50 0,-7 5 42 15,0-2 36-15,0 1 19 0,0 0 10 0,0-1-3 0,0 1-7 0,0-1-32 16,0-3-43-16,0 4-401 0,-7 0-456 0,7-4-116 0,0 3-64 0,0-3-146 0,0 0-150 16,0 0-4-16,7 0 19 0,0 0 41 0,-7 0 44 0,6 0 53 0,1-3 53 15,-1-1 73-15,0 0 69 0,1 1 72 0,0-1 71 0,-1-3 78 0,7 0 124 16</inkml:trace>
  <inkml:trace contextRef="#ctx0" brushRef="#br0" timeOffset="54881.7">19597 12038 0 0,'0'-4'113'0,"7"8"159"0,-7-4 69 15,0 0 63-15,0 3 59 0,-7 0 43 0,7 2 35 0,-6 2 26 0,0-3 21 16,-1 3 20-16,1 1 21 0,-8-1 15 0,8 4 15 0,-7 0-239 0,6 0-286 0,-5 3-52 16,-1-3-18-16,-1 4-31 0,2-4-35 0,-2 3-8 0,1 2-3 0,0-2 6 15,0 1 12-15,1-1 4 0,-2 1 4 0,1 3 0 0,0-3 3 0,7-1 1 0,-7-3 3 16,6 5 5-16,0-6 7 0,1 2 7 0,0-2 9 0,-1 1 5 0,7 0 6 16,0-3 2-16,0-1 1 0,0-3 8 0,0 3 6 0,0-4 6 0,7-3 8 15,-7 4 1-15,6 0 5 0,0-4-6 0,1 0-5 0,6 0-82 0,-6-4-3 16,5 0 0-16,-5 4 0 0,6-3 0 0,1-4 0 0,5 3 0 0,-6-3 0 0,0-1 0 15,7 1 0-15,-8-1 0 0,8-2 0 0,-7-1 0 0,7 0-31 0,-1 4-158 16,-6-5-50-16,6 1-47 0,-5 0-47 0,-2 0-36 0,2 0-33 0,-1 0-101 0,0 0-103 16,-7 4-36-16,7 0-26 0,-7-1 35 0,2 5 40 0,-2-5 55 0,-6 5 53 15,6-1 61-15,-6 4 62 0,0 0 61 0,0 0 56 0,0 4 52 0,-6-1 61 16</inkml:trace>
  <inkml:trace contextRef="#ctx0" brushRef="#br0" timeOffset="55081.44">19350 12580 0 0,'-7'18'106'0,"1"-4"159"0,0-2 71 0,6-1 73 0,-7 0 71 0,7-4 54 16,0 1 46-16,0-1 43 0,0-3 40 0,0-1 37 0,7 1 40 0,-1-4 32 16,0 4 36-16,1-4-229 0,0 0-279 0,6-4-53 0,-7 4-198 0,7-4-49 0,0-3 0 15,1 3 0-15,5-3 0 0,-6 0 0 0,6-1 0 0,-5-2 0 0,5 2 0 16,1-4 0-16,-1 2 0 0,0-1 0 0,1 0 0 0,-7 0 0 0,7 1 0 16,0-2 0-16,-8 1-180 0,8 0-104 0,-7 0-29 0,-1 0-36 0,2 4-34 15,-8-4-11-15,7 4-7 0,-6 3-114 0,-1-4-121 0,1 1-2 0,-7 3 16 16,0 1 44-16,0 3 46 0,0 0 56 0,0 0 57 0,0 0 47 0,-7 0 46 0,7-4 52 15,-6 4 48-15,-1 0 49 0,1 0 81 0</inkml:trace>
  <inkml:trace contextRef="#ctx0" brushRef="#br0" timeOffset="55264.57">19493 12382 0 0,'-6'0'159'0,"6"4"172"0,-6-4 81 0,-2 4 66 0,8 3 58 0,-6-3 61 0,6 3 56 16,-6 0 46-16,-1 0 44 0,7 1 37 0,-6 3 34 0,6-4 33 0,0 4 31 15,0 0-614-15,0 1-264 0,0-2 0 0,0 5 0 0,-7-5 0 0,7 5 0 16,0 0 0-16,0 0 0 0,0 3 0 0,0-4 0 0,0 4 0 0,7-2 0 15,-7 2 0-15,0 0 0 0,0 1 0 0,6-5 0 0,-6 4 0 0,0-3 0 0,7 3 0 0,-7-4 0 16,6-2-12-16,-6 3-381 0,0-4-36 0,6 0-29 0,-6 0-80 16,8-4-75-16,-8 0-53 0,0 1-46 0,6-1 35 0,-6-7 45 0,0 0 43 0,0 0 46 15,6 0 70-15,-6-4 71 0,0-3 65 0,0 0 60 0,7-4 56 0,-7 0 58 16</inkml:trace>
  <inkml:trace contextRef="#ctx0" brushRef="#br0" timeOffset="55465.02">19591 12422 0 0,'6'-14'171'0,"1"3"177"0,0 4 86 0,-1-4 67 0,0 3 58 15,-6 4 53-15,8-3 45 0,-8 4 50 0,0-1 46 0,6 1 45 0,-6 3 40 16,0 3 32-16,0 1 29 0,0-1-855 0,0 4-44 0,0 1 0 0,0 3 0 0,0 0 0 16,6 0 0-16,-6 3 0 0,0 5 0 0,0-1 0 0,0 5 0 0,7-2 0 15,-7 5 0-15,0 4 0 0,0 2 0 0,0 1 0 0,6 4 0 0,-6-1 0 0,0 4 0 16,0 1 0-16,7 3 0 0,-7-4 0 0,0 4 0 0,6 0 0 0,-6-4 0 16,0 0 0-16,7 1 0 0,-7-1 0 0,0-3 0 0,0-5 0 0,6 2 0 15,-6-8 0-15,0-1 0 0,0 1 0 0,6-8 0 0,-6 1-480 0,0-5-190 0,8-3-86 16,-8 0-71-16,0 0 24 0,6-7 36 0,-6-4 53 0,0 0 56 0,6-4 62 0,-6-3 65 15,0 0 84-15,7-8 81 0,-7 3 79 0,0-6 81 0</inkml:trace>
  <inkml:trace contextRef="#ctx0" brushRef="#br0" timeOffset="55998.68">20132 12357 0 0,'0'-4'149'0,"0"1"143"0,0 3 62 0,0 0 63 0,0-4 60 15,0 4 40-15,0 0 33 0,0 0 18 0,0-4 15 0,0 4 19 0,0 0 24 0,0 0 18 16,0 0 19-16,0 0-245 0,0 0-293 0,6 0-47 0,-6 0-14 0,6-4-44 0,1 1-48 16,-7 0-30-16,7-1-26 0,-1-4-7 0,7 4-9 0,-7-3-4 0,2-1-8 15,4-2-1-15,2 2-2 0,-8-3-5 0,7 0-6 0,-7 0 8 0,8 4 7 16,-2-4 30-16,-6 0 34 0,8 4 53 0,-8 0 57 0,8-1 31 0,-8 0 31 0,1 2 14 15,-1 1 15-15,0 5 8 0,1 0 8 0,0 0 14 0,-7 5 11 0,6-2 9 16,-6 5 10-16,0-1-7 0,6 0-10 0,-6 4-26 0,7 0-29 0,-7 4-117 16,0-4-25-16,7 3 0 0,-7 5 0 0,0-1 0 0,6 1 0 0,-6-1 0 0,7 3 0 15,-7 2 0-15,6-2 0 0,-6 1 0 0,6 0 0 0,1 5 0 0,-7-6 0 16,7 5 0-16,-1-4 0 0,-6 4 0 0,6-1 0 0,-6 1 0 0,8-4 0 16,-8 3 0-16,6-3 0 0,-6 4 0 0,0-5 0 0,6 2 0 0,-6-1 0 0,0 0 0 15,0 0 0-15,0-4 0 0,0 0 0 0,0 1 0 0,0-1 0 0,0 1 0 16,0-5 0-16,0 1 0 0,-6-1 0 0,6-3 0 0,0 0 0 0,-6 0 0 0,6-3 0 15,-8 2 0-15,8-6 0 0,-6 3 0 0,0-3 0 0,-1 0 0 0,7-1 0 16,-13-3 0-16,7 0 0 0,-1-3 0 0,1-1 0 0,-8-3 0 0,8-1-791 16,-7-2-62-16,0-1-16 0,7-4 31 0,-7 0 32 0,6-3 47 0,-6 0 47 15,7-5 74-15,-2 2 74 0,-4-1 78 0,6-4 82 0,-1 4 113 0,0-3 121 0</inkml:trace>
  <inkml:trace contextRef="#ctx0" brushRef="#br0" timeOffset="56381.27">20880 12239 0 0,'7'-7'181'0,"0"0"170"0,-1 3 69 0,1 0 60 0,-1 1 51 0,0-1 59 0,-6 1 57 16,8 3 52-16,-2 0 46 0,-6 0 36 0,6 3 35 0,-6-3 31 0,0 7 30 15,0-3-651-15,0 7-226 0,0-4 0 0,7 4 0 0,-7 0 0 0,0 4 0 0,-7 3 0 16,7 0 0-16,0 2 0 0,0 1 0 0,0 1 0 0,0 4 0 0,0 0 0 15,0 2 0-15,-6 2 0 0,6-1 0 0,0 0 0 0,0 1 0 0,0-1 0 0,-6 1 0 16,6-1 0-16,0-4 0 0,0 1 0 0,-8-1 0 0,8-3 0 0,0 1-418 16,0-5-131-16,0 4-119 0,0-8-63 0,0 1-54 0,0 0 34 0,0-4 46 15,0 0 50-15,0-4 51 0,0-2 52 0,0-2 51 0,0-3 80 0,0 0 78 16,0 0 78-16,0-3 80 0</inkml:trace>
  <inkml:trace contextRef="#ctx0" brushRef="#br0" timeOffset="56631.57">21167 12642 0 0,'7'-7'152'0,"-7"4"159"16,6-1 62-16,-6-3 60 0,7 2 61 0,-7-2 51 0,0 3 45 0,6-3 37 0,-6 0 32 16,6 0 27-16,-6 0 25 0,8-5 24 0,-8 6 23 0,6-2-272 0,0-3-331 15,-6 3-37-15,6 1 1 0,2-1-27 0,-2-2-35 0,0 6-18 0,1-3-16 16,-1 0-6-16,1 3-6 0,0 1-11 0,5-1 0 0,-6 4 0 0,2 0 0 16,-2 0 0-16,0 4 0 0,1-1 0 0,0 4 0 0,-1-3 0 0,1 3 0 0,5 4 0 15,-12-3 0-15,7 2 0 0,6 1 0 0,-7 0 0 0,-6 0 0 0,7 1 0 16,0 2 0-16,-1-3 0 0,1-4 0 0,-1 5 0 0,0-1 0 0,2-4 0 0,-8 0 0 15,6 0 0-15,0 1 0 0,0-5 0 0,2 5 0 0,4-5 0 0,-5-3 0 16,-1 0 0-16,1 0 0 0,6 0 0 0,-7-3 0 0,8-5-25 0,-8 5-494 16,7-5-157-16,0-3-157 0,-6 1 6 0,5-1 30 0,2-5 47 0,-2 2 47 0,-5 3 59 15,6-4 64-15,0 1 61 0,-7-1 65 0,8 1 91 0,-8-1 91 16,0 0 91-16,8 5 133 0</inkml:trace>
  <inkml:trace contextRef="#ctx0" brushRef="#br0" timeOffset="57031.2">21740 12353 0 0,'7'0'177'0,"-7"4"164"15,0-4 64-15,0 3 52 0,6-3 47 0,-6 4 45 0,0-1 42 0,0 1 31 16,7-4 29-16,-7 8 22 0,0-5 20 0,0 1 20 0,6 3 16 0,-6 1-293 0,0 2-353 16,0-2-44-16,0 6-5 0,0-3-16 0,0 4-20 0,0 0-20 0,0 3-19 15,0-3-3-15,0 3 0 0,0 4 4 0,0-4 7 0,0 1 5 0,0 2 2 16,0-2 6-16,0-1 1 0,0-3 10 0,0 3 12 0,0-3 9 0,-6 0 11 15,6-5 1-15,0 2 2 0,0-5-3 0,0 0-4 0,0 0-6 0,0-3-9 16,0-4-4-16,0 0-4 0,0 0-3 0,0-4-2 0,0 0-8 0,0-3-11 0,6 0-8 16,-6 0-7-16,0-4-8 0,7 0-5 0,-1 0-11 0,-6-4-12 0,7 4-9 0,0-3-5 15,-1-4-7-15,0 2-7 0,1-2-2 0,6 0-4 0,-7 0 6 0,7-1 5 16,-6 5 8-16,6-4 9 0,-7-1 10 0,8 5 13 0,-8-2 27 0,7 2 30 16,-6-1 33-16,6 1 31 0,-7 3 27 0,8 4 26 0,-8-4 21 0,0 3 18 15,1 1 20-15,-1 3 18 0,1 0 19 0,-1 4 16 0,1 0 11 0,-7 0 9 16,6 4-5-16,0 0-89 0,-6 3-150 0,8 1 0 0,-8 3 0 0,6-1 0 15,-6 1 0-15,6 4 0 0,-6 3 0 0,0-3 0 0,7 4 0 0,-7 3 0 0,0-4 0 16,7 4 0-16,-7 0 0 0,6 3 0 0,-6-2 0 0,0-2 0 0,6 1 0 16,-6 4 0-16,7-8 0 0,-7 4 0 0,6-4 0 0,1 1 0 0,-7-4 0 0,7-1 0 15,-1-3-40-15,0 0-405 0,-6-3-115 0,7-1-115 0,0-4-64 0,5-3-48 16,-5 0 37-16,0 0 48 0,6-7 55 0,-7 0 56 0,8 0 50 0,-2-4 53 16,-6-4 77-16,8 4 78 0,-1-5 78 0,-1-2 80 0</inkml:trace>
  <inkml:trace contextRef="#ctx0" brushRef="#br0" timeOffset="57264.54">22424 12137 0 0,'-6'3'155'0,"6"1"143"0,0-4 36 0,0 0 29 0,0 4 26 0,0-4 23 16,0 0 19-16,0 0 5 0,0 0-1 0,0 0-21 0,0 0-27 0,0 0-42 16,0 0-49-16,0 0-392 0,0 0-432 0,0 0-10 0,0 0 46 0,0 0 26 15,0 0 24-15,0 0 21 0,0 0 25 0,0 0 36 0,0 0 41 0,0 0 54 0,0 0 57 16,0 3 69-16,-7 1 114 0</inkml:trace>
  <inkml:trace contextRef="#ctx0" brushRef="#br0" timeOffset="57447.69">22398 12393 0 0,'0'11'188'0,"0"0"172"0,0-4 73 0,0 4 61 0,0 0 55 0,0 0 50 16,0 0 50-16,0-3 36 0,0 3 36 0,0-4 28 0,0 4 25 0,0 0 22 15,7-3 21-15,-1-1-440 0,-6 4-377 0,7-4 0 0,-1 0 0 0,0 4 0 16,-6-3 0-16,8-4 0 0,-2 3 0 0,0-4 0 0,0 1 0 0,2-1 0 0,4-3 0 16,-5 0-151-16,-1 0-90 0,8-3-44 0,-8-1-40 0,6-6-45 0,-4 2-44 15,4-2-144-15,-5-6-149 0,6-2 11 0,-6 0 33 0,5 0 36 0,2-5 40 16,-8-2 49-16,7-1 48 0,-6-3 65 0,6 0 67 0,-1-5 59 0,2 2 61 0,-8-1 69 15,8 0 119-15</inkml:trace>
  <inkml:trace contextRef="#ctx0" brushRef="#br0" timeOffset="57748.03">22835 11818 0 0,'0'-7'173'15,"6"3"172"-15,-6-4 74 0,0 8 60 0,6-3 54 0,-6 3 49 0,0 0 47 16,0 0 38-16,-6 3 36 0,6-3 27 0,0 4 24 0,0 0 21 0,-6 0 19 16,6-1-295-16,0 5-390 0,-7-5-109 0,7 5 0 0,0-1 0 0,0 0 0 0,0 1 0 0,0-1 0 15,0 0 0-15,0 0-62 0,0 1-34 0,7-1-5 0,-7 5 1 0,0-5-2 16,6 0 4-16,0-3 2 0,1 3 11 0,-7-3 11 0,6 3 14 0,1-3 14 15,0-1 8-15,-1 0 9 0,0-3 6 0,1 5 8 0,0-5 3 0,6 0 7 16,-7 0 0-16,1 0-2 0,-1 0-1 0,1 0 1 0,5-5-1 0,-4 2-1 16,-2 3 1-16,7-3-2 0,-7-1-1 0,1 0 4 0,6 1 4 0,-7-1 8 15,0 0 8-15,8 1 3 0,-8-1 11 0,1 1 12 0,6-1 8 0,-7 0 8 0,1 4 8 16,-1-3 12-16,1 3 9 0,6 0 12 0,-13 0 11 0,13 0 11 0,-6 3 3 16,-7-3 6-16,6 4 3 0,0-4-128 0,1 7-2 0,-7-3 0 0,7-1 0 0,-1 1 0 15,-6 3 0-15,7 1 0 0,-7-2 0 0,0 2 0 0,0 0 0 0,0 3 0 16,6-4 0-16,-12 4 0 0,6 0 0 0,0 0 0 0,0-1 0 0,-7 5 0 15,7-3 0-15,-6 2 0 0,-1-3 0 0,0 4 0 0,1-4 0 0,0 3 0 0,-1-3 0 16,0 4-292-16,1-4-248 0,-7 0-116 0,6 3-80 0,-6-3-65 0,7 1 30 16,0-1 44-16,-8-4 55 0,8 0 54 0,-8 1 55 0,8-1 56 0,0-3 77 0,-7-4 79 15,6 0 80-15,1 0 82 0</inkml:trace>
  <inkml:trace contextRef="#ctx0" brushRef="#br0" timeOffset="57964.15">22978 12049 0 0,'0'0'174'0,"0"0"171"0,6 0 73 15,-6 0 61-15,0 4 54 0,7-4 59 0,-7 3 62 0,0 1 51 0,0 3 48 0,0-3 42 16,0 3 39-16,0 1 33 0,-7 3 33 0,7-4-758 0,0 7-142 0,0-3 0 16,-6 4 0-16,6 3 0 0,-7-3 0 0,1 4 0 0,0 2 0 0,6 1 0 15,-14 0 0-15,8 0 0 0,-1 4 0 0,1 3 0 0,-1-3 0 0,-6 3 0 0,7 0 0 16,-8 1 0-16,8 0 0 0,-7-1 0 0,0 0 0 0,6 0 0 0,-5 0 0 16,-2 1 0-16,2-5 0 0,5-3 0 0,-6 4 0 0,6-4 0 0,-6-4 0 15,7 0 0-15,-7-3 0 0,7 0 0 0,-8-4-403 0,8-4-262 0,-1-3-178 0,1 0 8 16,-1-4 31-16,1 0 47 0,-1-4 46 0,1-3 60 0,6-1 59 0,-6-3 62 15,6 0 61-15,0-4 93 0,-8-3 92 0,16 4 83 0,-8-5 131 0</inkml:trace>
  <inkml:trace contextRef="#ctx0" brushRef="#br0" timeOffset="58147.48">22886 12393 0 0,'14'-7'187'0,"-1"3"181"16,0-3 90-16,0 3 79 0,-7 0 74 0,8 4 60 0,-8 0 55 0,7 0 44 0,-7 0 40 16,1 4 33-16,-1 0 35 0,1 3 28 0,-1-3-480 0,0 3-426 0,2 1 0 15,-2 2 0-15,0 1 0 0,1 0 0 0,6 4 0 0,-7-4 0 0,7 4 0 16,-6 0 0-16,6-1 0 0,-7 5 0 0,8-1 0 0,-2-4 0 0,2 9 0 15,-1-6 0-15,-1 1 0 0,2 2 0 0,-2-2 0 0,2 0 0 0,-1 0 0 0,-1 1 0 16,2-1 0-16,-2-4 0 0,2 5 0 0,-1-4 0 0,0-4 0 0,0 3 0 16,-7-3 0-16,8-3 0 0,-2 3 0 0,-5-4 0 0,6 0 0 0,-6-3 0 0,-1-1 0 15,0-3 0-15,2 4-715 0,-2-4-100 0,0 0-45 0,0 0 22 0,-6-4 37 16,7 4 43-16,-7-3 49 0,7-1 70 0,-7 0 71 0,0 4 71 0,0 0 75 16,0-3 108-16,-7-1 108 0</inkml:trace>
  <inkml:trace contextRef="#ctx0" brushRef="#br0" timeOffset="74180.81">10753 16222 0 0,'6'-4'164'0,"2"0"172"0,-8 1 79 0,6-1 55 16,-6-1 44-16,6 5 41 0,-6-2 42 0,0-2 44 0,6 4 46 0,-6-4 45 0,0 0 47 16,8 4 41-16,-8-4 43 0,0 4-272 0,0 0-564 0,0 0-27 0,0 0 0 15,0 0 0-15,0 0 0 0,0 0 0 0,0 0 0 0,0 0 0 0,0 0 0 0,0 0 0 16,0 0 0-16,0 4 0 0,0 0 0 0,0 0 0 0,0 0 0 0,-8-2 0 0,8 7 0 15,0-2 0-15,-6 0 0 0,6 4 0 0,-6 4 0 0,0-1 0 0,6 1 0 16,-8 4 0-16,-4 2 0 0,5 2 0 0,-6 2 0 0,6 1 0 0,-5 3 0 0,-2 0 0 16,2 0 0-16,-1 5 0 0,-1-5 0 0,2 4 0 0,-2 0 0 0,-5-3 0 15,6 2 0-15,-6-3 0 0,5 1 0 0,2-5 0 0,-8 1 0 0,7-1 0 0,-1-2 0 16,2-1 0-16,-2-4 0 0,2-3 0 0,-1-1 0 0,-1 1 0 0,2-9-45 16,6 3-621-16,-8-2-174 0,8-7-8 0,-1 0 17 0,0 0 38 0,1-7 43 0,-1-2 55 15,1 0 60-15,6-3 68 0,-6-2 71 0,6-1 96 0,0-3 93 0,0-1 87 0,0-3 122 16</inkml:trace>
  <inkml:trace contextRef="#ctx0" brushRef="#br0" timeOffset="74381.17">10578 16390 0 0,'19'-7'118'0,"-6"-1"172"0,0 5 89 15,-1-4 67-15,8 3 57 0,-6 4 47 0,-1-4 45 0,-1 1 42 0,2 3 47 16,-2 0 40-16,2-4 43 0,-1 4 36 0,-1 0 37 0,2 4-236 0,6-4-353 0,-8 0-251 16,1 0 0-16,1 0 0 0,-2 0 0 0,8 0 0 0,-7 0 0 0,7 0 0 0,-8 0 0 15,2 0 0-15,5-4 0 0,-6 4 0 0,0 0 0 0,7-4 0 0,-8 4 0 16,2-3 0-16,-1 0 0 0,0-3 0 0,0 3 0 0,-1 0 0 0,2-1 0 15,-1 0 0-15,-7 1 0 0,7-1 0 0,-6 0 0 0,-1-3 0 0,1 7-153 0,0-3-198 16,-1-1-31-16,-6 0-64 0,6 0-64 0,-6 4-109 0,0 0-107 0,0 0 23 0,0 0 42 16,0 0 41-16,0 0 42 0,0 0 50 0,-6 4 55 0,0-4 64 0,-1 8 63 15,0-5 57-15,1 4 60 0,-7-3 83 0,6 3 124 0</inkml:trace>
  <inkml:trace contextRef="#ctx0" brushRef="#br0" timeOffset="74549.61">10753 16675 0 0,'0'8'147'0,"-6"-4"154"0,6 3 55 0,0-3 60 0,0-1 64 0,0-3 49 0,0 4 45 16,6-4 40-16,-6 4 33 0,6-4 31 0,-6 0 29 0,8 0 28 0,-8 0 27 16,6 0-262-16,0-4-319 0,0 4-30 0,2-4 11 0,-2 1-31 0,7-1-38 0,-7 0-66 15,8 1-27-15,-2-4 0 0,2-1 0 0,-2 1-7 0,2-1-76 0,-1-2-64 16,-1-1-64-16,2 3-66 0,-2-3-67 0,2 0-82 0,5 0-82 0,-6 0-104 0,0-4-98 16,1 5 18-16,-8-1 33 0,7 3 38 0,-7-3 43 0,7 4 48 0,-6 0 51 15,-1 3 71-15,0 0 71 0,-6 4 74 0,0 0 70 0,0 0 88 0,0 4 104 16</inkml:trace>
  <inkml:trace contextRef="#ctx0" brushRef="#br0" timeOffset="74847.32">10858 16837 0 0,'0'7'94'0,"0"4"148"0,-8-3 58 0,8 3 45 0,0-4 38 0,0 0 41 0,0 0 40 16,0 0 34-16,0-3 32 0,0 4 22 0,8-4 19 0,-8 3 18 0,0-3 18 16,6 3-217-16,-6-3-261 0,6-1-42 0,-6 1-15 0,7 0-17 0,0-4-18 15,-7 3-31-15,6-3-33 0,1 0-25 0,-1-3-22 0,0 3-9 0,1-4-2 0,0 0-2 0,-1 1-4 16,0-5 1-16,1 1 0 0,0 2 6 0,6-1 3 0,-7-2 7 0,0 1 8 15,1-4 11-15,0 4 9 0,-1 0 13 0,8 0 12 0,-8-1 4 0,0 1 8 16,1 3 7-16,-1 0 11 0,1 1 12 0,6-1 14 0,-7 0 22 0,0 4 22 0,2 0 19 16,-2 0 21-16,0 4 20 0,1-4 21 0,-1 4 14 0,1 3 15 0,-1-3 18 0,1 3 22 15,-7-3 13-15,6 3 10 0,1 0 4 0,-7 1 2 0,7 2-11 0,-7-3-35 16,0 5-212-16,6-6 0 0,-6 6 0 0,-6-4 0 0,6 3 0 0,0 0 0 0,0 0 0 16,-7 0 0-16,0-1 0 0,7 1 0 0,-6 1 0 0,-1-5 0 0,1 4 0 15,-1 0 0-15,1 1 0 0,-1-6 0 0,-5 2 0 0,4 3 0 0,2-8 0 0,-7 4 0 16,7-3 0-16,-1-4 0 0,-6 4 0 0,7-8-340 0,-8 4-296 0,8-4-183 0,0 1-6 15,-8-4 18-15,8-4 43 0,0 0 50 0,-1-4 62 0,7 0 64 0,-6-3 54 16,-1-1 57-16,0 1 82 0,7-7 84 0,-6 3 86 0,6-1 121 0</inkml:trace>
  <inkml:trace contextRef="#ctx0" brushRef="#br0" timeOffset="75030.14">11535 16089 0 0,'6'8'223'0,"1"-4"176"0,-7-1 72 0,6 5 51 0,-6-5 40 0,0 5 34 16,0-5 29-16,0 1 12 0,-6 3 9 0,6-3-21 0,0 0-32 0,0 0-24 0,-7-4-30 15,7 3-390-15,0-3-449 0,0 0-151 0,0 0-105 0,0 0-71 0,0 0-61 16,7 0 18-16,-7 0 24 0,6 0 43 0,1-3 44 0,0 3 66 0,-1-4 65 16,0 0 60-16,0 4 59 0,2-4 68 0,4 1 75 0</inkml:trace>
  <inkml:trace contextRef="#ctx0" brushRef="#br0" timeOffset="75297.1">11821 15991 0 0,'0'0'148'0,"0"0"170"0,0 0 76 0,0 3 58 16,0-3 48-16,0 4 44 0,-6 3 43 0,6-3 37 0,-6 4 34 0,-2-5 25 15,2 8 22-15,0-4 21 0,0 5 20 0,-8-1-271 0,8 0-326 0,-7 3-61 0,-1-3-22 16,8 4-17-16,-7 3-17 0,0-3-18 0,0 3-16 0,0 0-11 0,0 1-12 16,-1-1 2-16,2 0 1 0,-1 1 5 0,0 2 6 0,0-2 4 0,7-1 6 15,-8-3 6-15,2 3 7 0,5-3 5 0,0-1 6 0,1-3 3 0,-1 4-1 0,1-8 1 16,-1 4-1-16,0-3 1 0,7-1 1 0,-6-3 3 0,6-1 5 0,0 1 4 15,0 0-1-15,0-4-38 0,0 0 0 0,6 3 0 0,-6-3 0 0,7-3 0 0,0 3 0 16,-1 0 0-16,1-4 0 0,-1 0 0 0,1 1 0 0,6-1 0 0,-1 0 0 16,-4-3 0-16,11 3 0 0,-6-3 0 0,0 0 0 0,-1-1 0 0,8 1 0 15,-6-4 0-15,5 4 0 0,-6-4 0 0,6 0 0 0,-5 4 0 0,5-5 0 0,-5 5-80 16,4-4-247-16,-4 4-49 0,-1-4-53 0,0 3-84 0,0 5-85 0,-1-5-67 0,2 5-53 16,-1-1 32-16,-6 4 50 0,6-4 41 0,-7 4 46 0,0 0 66 0,-6 4 67 15,0 0 61-15,7-1 60 0,-14 5 62 0,7-5 65 0</inkml:trace>
  <inkml:trace contextRef="#ctx0" brushRef="#br0" timeOffset="75514.56">11665 16569 0 0,'-6'19'175'16,"-8"-5"172"-16,2 1 77 0,-2 0 51 0,8-4 41 0,-1 0 33 0,1 0 32 0,0-1 30 15,-2-2 27-15,2-1 32 0,6-3 34 0,-6 3 40 0,6-3 35 0,0 0-273 0,0-4-331 16,0 0-46-16,6 3-2 0,0-3-86 0,2-3-41 0,-8 3 0 0,12 0 0 16,-5-4 0-16,-1 4 0 0,8-4 0 0,-2 1 0 0,2-1 0 0,-2 0 0 15,2-3 0-15,5-1 0 0,-6 2 0 0,6-2 0 0,-5 1 0 0,5-4 0 0,1 4 0 16,0-5 0-16,-1-2 0 0,1 3 0 0,-2 0 0 0,2-4 0 0,-6 4 0 0,5-3 0 15,1 3 0-15,-8-4 0 0,8 4 0 0,-7-4 0 0,0 5 0 0,0 2 0 16,1-3-40-16,-8 3-204 0,7 1-16 0,-7 0-15 0,1 3-23 0,-7 1-25 0,6-1-25 16,-6 4-24-16,0 0-139 0,0 0-145 0,0 4 7 0,0-1 29 0,-6 1 38 15,6 0 41-15,-7 3 45 0,1 0 45 0,-7 0 46 0,7 1 47 0,-2 0 59 0,-4-1 61 16,-2 0 67-16,2 0 117 0</inkml:trace>
  <inkml:trace contextRef="#ctx0" brushRef="#br0" timeOffset="75697.03">11710 16408 0 0,'-6'-7'209'15,"6"0"176"-15,-6 3 80 0,6 0 59 0,-7 4 54 0,7 0 58 0,-6 0 60 0,6 0 53 16,0 0 49-16,0 4 37 0,-7 3 32 0,7 1 28 0,0-1-341 0,0 0-554 16,-7 4 0-16,7 4 0 0,0-1 0 0,0 1 0 0,0 4 0 0,7 3 0 0,-7-4 0 15,0 8 0-15,7-1 0 0,-7 1 0 0,0 0 0 0,6 3 0 0,1 0 0 16,-7 4 0-16,6-4 0 0,0 5 0 0,1-5 0 0,0 0 0 0,-1 4 0 0,0-3 0 16,1-1 0-16,0-4 0 0,-7 1 0 0,6 0 0 0,1-5 0 0,-1 2-434 15,0-5-56-15,-6 0-160 0,8-3-164 0,-8-4 16 0,6-4 40 0,-6 0 57 0,0-3 56 16,0-4 50-16,0 0 50 0,0-4 65 0,0-3 67 0,0 0 72 0,0-4 74 0,-6-4 75 15,6-3 124-15</inkml:trace>
  <inkml:trace contextRef="#ctx0" brushRef="#br0" timeOffset="75898.52">11821 16617 0 0,'7'-18'179'0,"-7"3"175"0,6 0 80 0,1 5 65 0,0-1 58 16,-7 0 64-16,6 3 65 0,0 1 51 0,-6 3 51 0,6 1 37 0,-6-1 36 0,8 8 31 0,-2-4-134 16,-6 7-758-16,6-4 0 0,1 9 0 0,0-5 0 0,-7 8 0 0,6-5 0 15,1 9 0-15,-1-1 0 0,0 0 0 0,-6 8 0 0,7-1 0 0,0 1 0 16,-1 4 0-16,0 2 0 0,1 2 0 0,0 2 0 0,6 1 0 0,-7 4 0 0,0-1 0 0,1 0 0 15,0 4 0-15,-1-4 0 0,8 4 0 0,-8-4 0 0,0 0 0 0,1 1 0 16,-1-1 0-16,1-3 0 0,-1-4 0 0,1 0 0 0,-7-4 0 0,6 0 0 16,-6-7 0-16,6 1 0 0,-6-5 0 0,0-3 0 0,0-1-643 0,0-3-212 0,0-4 1 0,0-3 31 15,-6 0 41-15,6-4 44 0,-6-4 56 0,-1 0 56 0,1-3 59 0,-1-4 60 16,-6 0 77-16,1-3 81 0,-2-4 107 0,1-2 149 0</inkml:trace>
  <inkml:trace contextRef="#ctx0" brushRef="#br0" timeOffset="76448">9601 16742 0 0,'6'-7'166'0,"-6"-1"167"0,6 1 68 0,-6-1 52 16,6 5 46-16,-6-1 47 0,8 0 49 0,-8 1 53 0,0-1 56 0,6 4 49 0,-6 0 46 15,0 0 37-15,0 7 37 0,6-3-288 0,-6 3-585 0,0 1 0 0,0 3 0 16,7 0 0-16,-7 3 0 0,0 0 0 0,7 6 0 0,-7-6 0 0,0 8 0 0,6 0 0 16,-6 0 0-16,7 3 0 0,-7 5 0 0,6-4 0 0,-6 3 0 0,0 4 0 0,6-4 0 15,-6 1 0-15,0-5 0 0,7 4 0 0,-7 1 0 0,0-5 0 0,0 2 0 16,7-2 0-16,-7-7 0 0,0 4 0 0,0-4 0 0,0 0 0 0,6-3 0 0,-6-4 0 16,0 0 0-16,0 1 0 0,0-5 0 0,0 0 0 0,0-4 0 0,0 1-266 15,6 0-460-15,-6-4-70 0,0 0-54 0,0 0 26 0,0-4 37 0,7 0 54 0,-7-3 55 16,7 0 71-16,-1 0 70 0,-6-5 81 0,7-2 80 0,-7 3 84 0,6-4 87 15</inkml:trace>
  <inkml:trace contextRef="#ctx0" brushRef="#br0" timeOffset="77280.17">12987 16529 0 0,'0'-4'116'16,"-6"1"166"-16,6-1 78 0,0 1 57 0,0-1 50 0,-7 0 45 0,7 1 39 16,0-1 40-16,0 0 34 0,0 4 32 0,0-3 29 0,0 0 30 0,0-1 26 15,0 4-239-15,0-5-286 0,0 5-63 0,0 0-31 0,0 0-18 0,0 0-17 0,0 0-15 16,0 0-14-16,0 0-11 0,0 0-12 0,0 0 2 0,0 0-13 0,0 0-25 16,0 0 0-16,0 5 0 0,0-1 0 0,7 2 0 0,-7-2 0 0,0 7 0 0,0 0 0 15,0 0 0-15,6 4 0 0,-6-1 0 0,0 4 0 0,0 1 0 0,7 4 0 16,-7-5 0-16,0 7 0 0,6 0 0 0,-6-3 0 0,6 4 0 0,-6-1 0 0,0 2 0 15,7-2 0-15,-7-3 0 0,0 0 0 0,7-4 0 0,-7 4 0 0,6-7 0 0,-6 3 0 16,6-7 0-16,-6 4 0 0,8-4 0 0,-8-4 0 0,6 1 0 0,-6-5 0 16,6 1 0-16,-6-1 0 0,0 1 0 0,7-4-216 0,-7-4-163 0,6 1-51 0,-6-1-128 15,7 1-130-15,-7-5-23 0,6 1-5 0,-6-4 33 0,7-4 41 0,-7 1 39 0,0-1 42 16,6-4 54-16,-6 1 56 0,0-4 76 0,0-3 77 0,0-1 74 0,0 1 82 16</inkml:trace>
  <inkml:trace contextRef="#ctx0" brushRef="#br0" timeOffset="77414.82">13072 16240 0 0,'6'-7'185'0,"-6"3"174"16,0-3 75-16,7 3 56 0,-7 0 46 0,0 4 37 0,0-3 34 0,0-1 24 0,0 4 19 16,0 0 13-16,0 0 5 0,0 0-3 0,0 0-8 0,0 0-338 15,0 0-395-15,0 0-108 0,0 0-66 0,0 4-111 0,6-4-116 0,-6 3-104 0,6-3-96 16,2 4 12-16,-2 0 25 0,0-4 37 0,1 3 37 0,-1 1 47 0,7-4 49 16,-6 4 56-16,6-1 60 0,0 1 70 0,-7-4 73 0</inkml:trace>
  <inkml:trace contextRef="#ctx0" brushRef="#br0" timeOffset="77713.16">13553 16709 0 0,'0'14'178'0,"0"1"172"15,0-1 78-15,0 2 55 0,7-5 45 0,-7 3 43 0,0 0 45 0,0-2 38 0,0-1 37 16,0 3 28-16,0-6 24 0,7 3 19 0,-7 0 17 0,0-4-299 0,0 0-359 16,6 0-65-16,-6 0-26 0,7-3-28 0,-7 4-2 0,6-4-16 0,0-4-40 0,2 2-58 15,-8-2-64-15,6 5-49 0,0-10-50 0,0 5-45 0,2-2-42 0,-2-2-134 0,0-4-138 16,1 1-26-16,6 0-9 0,-6-4 27 0,-1-3 33 0,0 2 39 0,1-6 42 15,0 0 63-15,-1-1 67 0,0-2 64 0,1-6 63 0,0 2 65 0,6-1 80 16</inkml:trace>
  <inkml:trace contextRef="#ctx0" brushRef="#br0" timeOffset="78013.44">13880 16170 0 0,'6'-3'150'0,"-6"-1"170"0,0 4 78 16,0 0 56-16,0 4 46 0,0-1 43 0,0 4 41 0,0-3 39 0,0 3 40 0,-6 5 28 0,6-5 30 15,-7 4 23-15,7 0 23 0,0 0-271 0,-7 4-327 0,7-5-66 0,-6 1-27 16,6 4-14-16,0-4-12 0,-7 4-19 0,7-4-16 0,0 1-17 0,0-6-16 15,0 5-8-15,0-3-9 0,0 2-2 0,0-6-1 0,7 3-1 0,-7 1 1 16,6-5 3-16,1 1 6 0,0-4 6 0,-1 4 2 0,-6-4 3 0,12 0 5 0,-4 0 0 16,-2 0 4-16,0-4 2 0,1 4 0 0,6-4 2 0,-6 4 0 0,5-3 0 0,-5-5 0 15,0 5 0-15,5-1 1 0,-5-3 0 0,6 3 0 0,-6-3 0 0,5 0 0 16,-5 3 2-16,6-3 1 0,-7-2 3 0,8 6 1 0,-8-4 3 0,1 3 6 16,6-3 6-16,-7 3 10 0,1 1 14 0,-1-1 17 0,0 4 18 0,2-3 19 15,-8 3 13-15,6 0-74 0,0 0-35 0,-6 3 0 0,7 1 0 0,-7-1 0 0,0 5 0 16,0-1 0-16,0 0 0 0,0 2 0 0,0 5 0 0,0-3 0 0,-7 3 0 0,7 1 0 15,-6 3 0-15,6-3 0 0,-6 7 0 0,-2-4 0 0,2 1 0 0,0 2 0 16,-1-3 0-16,1 5 0 0,-7-5 0 0,6 0-32 0,1 0-384 0,0 2-60 0,-8-6-164 16,8-3-166-16,-8-1 14 0,8 2 41 0,0-1 51 0,-7-4 55 0,6-4 48 15,0 1 51-15,1-4 57 0,0 0 61 0,-1 0 78 0,0-4 78 0,1-3 82 0,0 4 129 16</inkml:trace>
  <inkml:trace contextRef="#ctx0" brushRef="#br0" timeOffset="78164.58">13964 16529 0 0,'7'-11'158'0,"-7"4"172"0,6 3 84 0,0-3 64 0,-6 3 58 16,0 4 65-16,7-3 62 0,-7 3 54 0,0 0 48 0,0 3 40 0,0 1 35 15,0 3 33-15,0 1 27 0,0 2-789 0,-7 2-111 0,7-1 0 0,-6 3 0 16,6 1 0-16,-6-1 0 0,6 5 0 0,-7-1 0 0,0 1 0 0,1-1 0 0,0 4 0 16,-1 3 0-16,0-2 0 0,1-2 0 0,-1 5 0 0,-5-4 0 0,4 4 0 0,2-4 0 15,0-4 0-15,0 4 0 0,-1-3-44 0,-6-1-406 0,6 0-129 0,1-3-131 0,0-1-42 16,-2-3-29-16,2-4 43 0,0 1 52 0,0-5 49 0,6 1 50 16,-8-4 49-16,2-4 49 0,6 1 78 0,-6-1 77 0,6-3 80 0,-7 0 85 0</inkml:trace>
  <inkml:trace contextRef="#ctx0" brushRef="#br0" timeOffset="78330.64">13853 16774 0 0,'13'-11'100'0,"-6"0"172"0,6 1 92 0,-7 3 72 0,0-5 63 0,2 6 65 0,4 1 69 16,-5 2 60-16,-1-1 57 0,8 0 46 0,-8 4 42 0,0 0 33 0,8 0 31 16,-8 4-429-16,7 0-473 0,-6-1 0 0,6 5 0 0,-7-1 0 0,7 4 0 15,0-4 0-15,1 4 0 0,-2 1 0 0,1 2 0 0,0-3 0 0,6 3 0 0,-5 1 0 16,-1 0 0-16,7 0 0 0,-8 0 0 0,8-1 0 0,-7 0 0 0,7 2 0 0,-8-2 0 16,8 1 0-16,0-4 0 0,-7 3 0 0,6-3 0 0,-6 0 0 0,1-4 0 15,5 4 0-15,-6-3-191 0,0-4-535 0,-1 3-143 0,2-4 8 0,-1 1 29 0,0 0 42 16,0-4 45-16,-7 0 62 0,8-4 64 0,-8 0 73 0,7 1 75 0,-6-4 97 15,-1-5 96-15,0 1 105 0,-6 1 140 0</inkml:trace>
  <inkml:trace contextRef="#ctx0" brushRef="#br0" timeOffset="79066.36">15514 16559 0 0,'0'0'81'0,"0"3"151"0,0-3 68 15,0 0 60-15,0 0 57 0,-6 4 55 0,6-4 55 0,0 0 42 0,0 0 40 16,0 0 35-16,0 3 32 0,0-3 34 0,0 4 32 0,0 0-195 0,0-1-238 0,0-3-44 16,0 0-16-16,0 0-27 0,0 0-26 0,0 0-132 0,0 0-64 0,0 0 0 15,0 0 0-15,0 4 0 0,0-4 0 0,0 0 0 0,0 0 0 0,6 0 0 0,-6 4 0 16,0-4 0-16,6 0 0 0,-6 0 0 0,7 3 0 0,0-3 0 0,-7 0 0 0,6 4 0 15,1-4 0-15,-1 0 0 0,0 0 0 0,8 4 0 0,-8-4 0 0,7 0 0 16,-6 0 0-16,6-4 0 0,-1 4 0 0,-4 0 0 0,4-4 0 0,2 1 0 0,-2-1 0 16,1 0 0-16,1 1 0 0,-2-5 0 0,2 5 0 0,-2-1 0 0,1-3 0 15,1 3 0-15,-2-3 0 0,8 0 0 0,-14 3 0 0,8-4 0 0,-1 5 0 16,-1-1 0-16,2-3 0 0,-8 3 0 0,8 1 0 0,-8-1 0 0,0 4 0 0,7-4 0 16,-6 1 0-16,-7 3-353 0,7-3-112 0,-1 3-97 0,0 0-100 0,-6 0-53 0,0 3-43 15,0-3 38-15,0 0 53 0,0 0 48 0,0 0 49 0,0 0 62 0,-6 3 60 16,0-3 70-16,-1 0 70 0,0 0 68 0,1 0 73 0</inkml:trace>
  <inkml:trace contextRef="#ctx0" brushRef="#br0" timeOffset="79263.1">15723 16368 0 0,'0'0'181'0,"0"0"177"0,0 0 80 0,0 0 64 0,0 0 56 0,-7 0 54 16,7 0 53-16,0 4 50 0,0-4 48 0,0 3 45 0,0-3 40 0,0 0 34 16,0 4-21-16,0 0-861 0,0-4 0 0,0 3 0 0,0 1 0 0,0 3 0 0,0-3 0 15,0 7 0-15,7-4 0 0,-7 4 0 0,0 4 0 0,0-1 0 0,6 1 0 16,-6 4 0-16,6-1 0 0,-6 4 0 0,0 0 0 0,0 0 0 0,7 3 0 0,-7 1 0 15,0 0 0-15,6 0 0 0,-6-1 0 0,0 1 0 0,7-1 0 0,-7 1 0 0,0-4 0 16,0 4 0-16,0-4 0 0,7-4 0 0,-7 4 0 0,0-8 0 0,0 0 0 16,0 2 0-16,0-5-27 0,0-4-654 0,0 1-185 0,0-1 4 0,0-3 28 0,0-4 41 15,0 0 42-15,0 0 57 0,0 0 61 0,0-4 71 0,0-3 71 0,0-1 91 0,0 1 90 16,0-4 96-16,6 0 141 0</inkml:trace>
  <inkml:trace contextRef="#ctx0" brushRef="#br0" timeOffset="79697.13">16575 16068 0 0,'0'0'160'0,"-6"0"169"0,6 4 73 0,0-1 57 0,0 1 50 15,-6-1 47-15,6 1 44 0,0 3 42 0,0 1 41 0,-7-5 29 0,7 5 29 0,0 3 27 16,0-4 23-16,0 0-274 0,7 5-329 0,-7-6-54 0,0 6-134 0,0-5 0 16,0 3 0-16,6-2 0 0,-6 2 0 0,0-1 0 0,6-2 0 0,2 0 0 0,-8 1 0 15,6-1 0-15,0 0 0 0,1-3 0 0,-1 0 0 0,1-1 0 0,6 1 0 16,-7-1 0-16,8-3 0 0,-8 4 0 0,7-4 0 0,0 0 0 0,0-4 0 0,-7 4 0 15,8-3 0-15,5-1 0 0,-6 1 0 0,0-1 0 0,0-3 0 0,0 3 0 0,7-3 0 16,-8-1 0-16,2 1 0 0,-1 0 0 0,7-2 0 0,-8 3 0 0,2-2 0 16,-2 1 0-16,1 0 0 0,1 0 0 0,-2 3 0 0,2-4 0 0,-8 5 0 15,7 0 0-15,-7-1 0 0,8 0 0 0,-8 0 0 0,0 4 0 0,-6-3 0 16,6 3 0-16,2 0 0 0,-8 0 0 0,6 3 0 0,-6 1 0 0,0-4 0 0,0 4 0 16,0 3 0-16,-6-4 0 0,6 5 0 0,0-1 0 0,-8 0 0 0,2 0-171 0,0 5-264 15,0-6-112-15,-1 6-113 0,-6 3-57 0,6-4-50 0,1 0 37 0,-8 0 49 16,2 0 47-16,6 0 48 0,-8 0 50 0,1 0 51 0,1 0 74 0,-2 0 77 15,8 1 75-15,-8-6 79 0</inkml:trace>
  <inkml:trace contextRef="#ctx0" brushRef="#br0" timeOffset="80196.82">16706 16515 0 0,'0'3'163'0,"0"1"164"16,0-4 64-16,0 3 48 0,0 1 39 0,0-4 44 0,0 0 44 0,7 4 36 16,-7-4 38-16,0 0 31 0,0 0 32 0,0 0 29 0,6 0 25 0,-6-4-272 0,6 4-329 15,1-4-36-15,-7 4 4 0,7-3-6 0,-1 3-2 0,0-4-35 0,1 4-81 16,6-3 0-16,-6-1 0 0,5 0 0 0,-4 1 0 0,4-1 0 0,1 0 0 0,-6 1 0 15,6-4 0-15,-1 2 0 0,2-2 0 0,-2 3 0 0,2 1 0 0,-1-5 0 0,-7 5 0 16,8-4-15-16,-2 3-45 0,-6 0 4 0,2 1 1 0,4-1 6 0,-5 0 4 16,-7 1 6-16,6-1 7 0,1 4 3 0,-7 0 2 0,0 0 0 0,0 0 0 15,0 0 2-15,0 4-1 0,0-1 2 0,-7 5 3 0,1-5-5 0,6 5-6 0,-7-1-5 16,1 0-3-16,-8 0-2 0,8 4 1 0,0-2 5 0,-7 1 3 0,6 5 5 16,-6-5 5-16,7 2 4 0,-8-1 3 0,2 3 3 0,6-3 3 0,-2 0 7 0,-4 0 8 15,5 0 4-15,1 0 4 0,-1 0-2 0,0-3-1 0,1-1 0 0,6 0-3 16,-6 0 0-16,6 1 2 0,-6-4 1 0,6-1 2 0,0 0-2 0,0 2-1 15,0-5-2-15,0 3-2 0,0-3 1 0,6 0-1 0,-6 0 1 0,0 0 0 0,6 0 4 16,0-3 3-16,1 3 0 0,0 0-4 0,-1-5 0 0,1 2-2 0,-1 3 1 0,0-3-6 16,2-1 0-16,4 0-1 0,-6 0-14 0,2 1-15 0,4-1-19 0,-5 1-20 15,6-1-21-15,0-3-23 0,-7 3-10 0,0 0-10 0,8 0-7 0,-8 2-6 16,1-3-2-16,6 1 2 0,-6 1 7 0,-1-1 8 0,-6 4 18 0,6-4 21 0,0 4 12 16,-6-3 12-16,8 3 15 0,-8 0 15 0,0 3 5 0,0-3 10 0,0 4 5 15,-8 0 11-15,8-1 2 0,-6 6 2 0,0-3-3 0,0 2-4 0,-1-1-3 0,-6 4 0 16,6 0 11-16,-5 4 16 0,-2-5 17 0,2 5 21 0,-2 0 16 0,1 0 19 15,1-1 11-15,-2 5 14 0,-6-5 12 0,8 1 11 0,-1 3 9 0,-1-3 6 16,2-1 5-16,-2 1 5 0,2 0 2 0,-2-4-1 0,8-1-8 0,-7 1-10 0,7 1-19 16,-8-5-22-16,8 0-23 0,0 1-26 0,6-1-23 0,-7-3-23 0,0-1-11 0,7 1-10 15,0-4-6-15,-6 4-10 0,6-4-12 0,0 0-13 0,6 0-11 0,-6-4-12 16,7 4-11-16,-7-4-11 0,7 1-22 0,-1-1-27 0,0 0-16 0,8 1-18 16,-8-1-46-16,7-3-50 0,-7-2-59 0,8 3-52 0,-8-6-117 0,8 5-118 0,-2-3 8 15,1-1 27-15,0 0 36 0,0 0 39 0,1 0 50 0,-2-4 51 0,2 4 46 0,-8 0 47 16,7 0 62-16,-7 0 62 0,1-1 68 0,0 2 110 0</inkml:trace>
  <inkml:trace contextRef="#ctx0" brushRef="#br0" timeOffset="80597.14">16524 16273 0 0,'-7'-4'186'0,"-6"4"172"0,0-4 74 0,6 1 51 15,-6-1 40-15,7 1 37 0,0-1 32 0,-1 0 33 0,7 1 31 0,-7-1 30 0,7 0 30 16,0 1 33-16,0-1 29 0,7 4-293 0,0-4-352 0,-1 1-49 0,0 3-6 16,1-4-11-16,6 4-67 0,-6-4 0 0,5 4 0 0,2-3 0 0,5-1 0 0,1 4 0 15,0-5 0-15,-1 5 0 0,0 0 0 0,8-2 0 0,-1 2 0 0,-1-4 0 16,1 4 0-16,0 0 0 0,1 0 0 0,-1 0-54 0,0 0-42 0,-1 4-2 0,1-2-1 16,-6 7 1-16,7-2 2 0,-9 0 9 0,2 4 12 0,-7 4 17 0,7-4 18 15,-8 7 14-15,-4 1 14 0,4 2 13 0,-5 2 14 0,-7-1 12 0,7 7 8 16,-7-4 15-16,0 5 12 0,-7 2 14 0,7 2 10 0,-7-1 9 0,-5-1 13 0,4 1 13 15,-4 1 13-15,-1 2-105 0,0-2-29 0,0-2 0 0,-1 1 0 0,2 0 0 0,-8 0 0 16,7-4 0-16,1 0 0 0,-2 1 0 0,2-4 0 0,-2-1 0 0,1-3 0 16,0-4 0-16,0 1 0 0,7-1 0 0,0-3 0 0,-2-4 0 0,2 0 0 0,0 0 0 15,6-4 0-15,-7 0 0 0,7-3 0 0,0 0 0 0,7-1 0 0,-7-3 0 0,0 4 0 16,6-4 0-16,0 0 0 0,2 0 0 0,-2-4 0 0,0 4 0 0,7-3 0 16,0 3 0-16,-6-4 0 0,5 0 0 0,2 1 0 0,6-5 0 0,-8 5 0 0,1-5 0 15,7 1 0-15,-8 0 0 0,8 0 0 0,-7-4 0 0,7 3 0 0,0-4 0 0,-8 6 0 16,8-5 0-16,-7 3 0 0,7-2 0 0,-8 2 0 0,8-3 0 0,-7 4 0 15,1-4 0-15,-2 4-694 0,2-1-127 0,-2 5-45 0,1-5 26 0,1 1 36 0,-2 3 44 16,2-3 49-16,-8 0 69 0,7 3 71 0,-6-3 74 0,6 3 74 0,-7-4 110 0,7 1 111 16</inkml:trace>
  <inkml:trace contextRef="#ctx0" brushRef="#br0" timeOffset="80930.78">17690 15994 0 0,'6'-14'183'0,"0"3"173"16,1-1 78-16,-1 6 68 0,1-2 61 0,0 1 65 0,-1 0 63 0,-6 0 52 0,6 3 48 15,1 0 39-15,-7 0 36 0,0 4 27 0,7 0-182 0,-7 4-711 0,0 0 0 16,0 3 0-16,0 0 0 0,0 4 0 0,0 3 0 0,-7 1 0 0,7 0 0 16,-7 3 0-16,1 4 0 0,0 1 0 0,-1 2 0 0,0 4 0 0,1-3 0 0,-7 7 0 15,7-4 0-15,-8 4 0 0,8 0 0 0,-8-4 0 0,2 4 0 0,-1 1 0 0,0-5 0 16,0 0 0-16,-1-3 0 0,2-1-5 0,-2 2-388 0,2-6-60 0,-1-3-56 16,-1 1-131-16,8-5-129 0,-7-7 21 0,6 4 45 0,1-7 45 0,-1 0 45 15,1-4 44-15,0 0 46 0,6-4 67 0,0-3 68 0,0-1 71 0,0-2 72 0,6-1 81 16,-6-4 126-16</inkml:trace>
  <inkml:trace contextRef="#ctx0" brushRef="#br0" timeOffset="81080.47">17520 16456 0 0,'13'-15'61'0,"0"1"145"0,-6-1 66 0,5 0 56 0,2 4 55 0,-2-3 61 0,-4 3 67 16,4 0 46-16,1 1 46 0,0-2 36 0,0 1 38 0,1 3 39 0,-8 1 38 16,7 0-170-16,0-1-210 0,0 5-40 0,0-5-14 0,0 5-24 0,0-5-164 15,0 5-132-15,0-1 0 0,0-3 0 0,0 7 0 0,7-4 0 0,-8 1 0 0,2-1 0 0,-1 4 0 16,7-4 0-16,-8 4 0 0,1-3 0 0,0 3 0 0,7-4 0 0,-7 4 0 16,-1 0 0-16,2-4 0 0,-1 4 0 0,0-3 0 0,0 3-19 0,-7-4-324 0,8 0-48 15,-8 4-48-15,7-3-94 0,-6-1-94 0,-1 4-49 0,1-5-40 0,-1 3 36 16,0 2 44-16,-6-4 45 0,0 4 45 0,0 0 64 0,0 0 66 0,0-4 60 0,-6 4 61 15,0 0 64-15,-1 0 68 0</inkml:trace>
  <inkml:trace contextRef="#ctx0" brushRef="#br0" timeOffset="81230.25">17814 16412 0 0,'-14'18'159'0,"8"-3"161"0,-8-1 61 0,14 1 44 0,-6 1 35 16,-1-6 42-16,1 1 42 0,6-4 39 0,0 4 37 0,0-7 31 0,0 3 27 16,0-3 29-16,0 0 27 0,0-4-268 0,6 3-321 0,-6-3-35 0,7 0 10 15,-1 0 2-15,1 0 2 0,0 0-17 0,-1-3-18 0,8-1-20 0,-2 0-22 0,-6 1-25 16,8-1-28-16,-1-4-39 0,-1 1-38 0,2-4-70 0,-2 4-73 0,2-3-69 15,-1-2-67-15,0-3-144 0,6 4-147 0,-13-3-35 0,8-1-17 0,-1 4 25 0,0-4 29 16,0 4 45-16,-7-3 47 0,2 3 53 0,4 0 60 0,-12 4 74 0,6-2 78 16,1 6 75-16,-7 0 90 0</inkml:trace>
  <inkml:trace contextRef="#ctx0" brushRef="#br0" timeOffset="81530.25">17911 16606 0 0,'-14'18'159'0,"8"1"168"0,-6-1 72 0,4 1 56 15,2-1 45-15,0 1 45 0,-1-5 41 0,1 4 35 0,-1-4 33 0,0 2 24 0,1-5 23 16,6 3 18-16,-6-3 17 0,6-4-281 0,0 4-338 0,0-3-55 0,0-1-19 15,0 0-19-15,0 1-19 0,0-1-22 0,6-3-23 0,-6 3-17 0,0-3-22 16,6-1-15-16,1 1-15 0,0-1-8 0,-1 1-9 0,1-4-5 0,-1 3-8 0,0-3 2 16,2 0 3-16,4 0 5 0,-6-3 6 0,1 3 8 0,6-4 9 0,-6 1 10 0,-1-4 9 15,8 3 15-15,-8-3 16 0,6 3 12 0,-4-3 11 0,-2-1 11 0,7 1 9 16,-7 0 10-16,1-1 10 0,6 1 15 0,-7 0 11 0,2-1 11 0,-2 1 11 16,0 0 11-16,7 3 13 0,-6-3 10 0,-1 0 13 0,1 2 9 0,-1 1 8 0,0-3 10 15,2 4 11-15,-8-1 11 0,6 4 10 0,0-4 11 0,-6 4 13 0,6 0 6 16,-6 0 3-16,7 0 2 0,-7 0-3 0,0 4-148 0,7 0-45 0,-7-1 0 0,-7 4 0 15,7 2 0-15,0-2 0 0,0 0 0 0,-7 4 0 0,1 0 0 0,6 0 0 0,-6 4 0 16,0-4 0-16,-8 4 0 0,8-1 0 0,-7 0 0 0,6 2 0 0,-6-2 0 16,7 1 0-16,-8-4 0 0,2 0 0 0,-2 0 0 0,1-4 0 0,1 0 0 0,-2-3-311 15,2-1-259-15,-2-3-109 0,1-3-70 0,0-1-58 0,6-3 30 0,-5-4 42 16,6 0 59-16,-8-4 62 0,8-3 56 0,-1-1 60 0,1 1 86 0,6-3 87 0,-7-5 75 16,7 4 76-16</inkml:trace>
  <inkml:trace contextRef="#ctx0" brushRef="#br0" timeOffset="81849">18366 16207 0 0,'7'-5'209'0,"0"5"174"0,-7 0 74 0,6 0 55 0,-6 0 46 16,6 0 41-16,-6 0 35 0,8 0 27 0,-8 0 24 0,0 0 20 0,0 0 16 15,6 0 9-15,-6 0 2 0,0 0-348 0,0 5-406 0,0-5-100 0,0 4-58 0,6-4-46 16,-6 0-46-16,0 3-45 0,0-3-45 0,0 4-92 0,7-4-94 0,-7 0-67 0,0 4-54 15,6-4 24-15,1 3 38 0,-7-3 44 0,6 0 47 0,1 0 66 0,-1-3 67 16,0 3 55-16,2-4 54 0,-2 0 58 0,0-3 60 0</inkml:trace>
  <inkml:trace contextRef="#ctx0" brushRef="#br0" timeOffset="82148.05">18712 16027 0 0,'6'-3'139'0,"-6"-1"169"0,0 1 78 0,7 3 59 0,-7 0 55 15,0 0 43-15,-7 0 40 0,7 0 30 0,-6 0 25 0,6 3 20 0,-6-3 19 0,-1 7 18 16,0-3 17-16,1 3-264 0,0 5-316 0,-8-6-61 0,8 6-28 0,-7 2-28 0,6-3-24 15,-6 4-20-15,1 3-20 0,-2-3-8 0,1 7-8 0,6-4-7 0,-5 3-4 16,-1 2 2-16,-1-1 3 0,-5 0 3 0,6 0 4 0,0 4 11 0,0-3 14 16,6-2 16-16,-5 1 20 0,-2 0 18 0,1-4 18 0,0 4 16 0,7-4 16 0,-7 0 13 15,7-3 10-15,-2 0 1 0,2-4-3 0,0 0-6 0,-1 0-8 16,0-4-8-16,1 1-6 0,6-1-9 0,-6-4-4 0,6 1-5 0,0 0-1 0,0-4-6 0,0 0-2 16,6 0 0-16,-6 0 0 0,6 0 2 0,1-4 5 0,0 4 6 0,-1-4 6 15,0 1 2-15,8-1-8 0,-8 1-44 0,7-5 0 0,0 1 0 0,0 0 0 16,1-1 0-16,5-3 0 0,-6 4 0 0,6-8 0 0,-5 5 0 0,5-2 0 15,1 1 0-15,-8-3 0 0,8-1 0 0,0 4 0 0,-7-4 0 0,6 4-49 0,0-3-68 16,-5 3-43-16,-1-4-40 0,6 4-41 0,-6-1-49 0,1 6-47 0,-2-5-23 0,-5 3-21 16,6 5-71-16,-7-4-77 0,7 3-59 0,-6 0-52 0,0 0 27 0,-1 4 38 15,0 0 56-15,-6 0 59 0,0 0 55 0,0 0 54 0,0 8 57 0,0-4 56 0,-6 3 42 16,0 0 48-16</inkml:trace>
  <inkml:trace contextRef="#ctx0" brushRef="#br0" timeOffset="82380.45">18366 16859 0 0,'0'11'136'0,"0"-4"149"16,0 1 43-16,0-1 55 0,0-4 50 0,0 1 55 0,0-1 55 0,0-3 44 15,7 4 39-15,-7-4 33 0,7 0 26 0,-1 0 28 0,0-4 24 0,2 4-246 0,-2-3-298 16,0-1-11-16,7 1 27 0,-6-4-19 0,6-1-25 0,-1 5-34 0,2-4-104 16,-1 3-27-16,6-4 0 0,-6 1 0 0,7 0 0 0,-7-1 0 0,7-3 0 0,-1 4 0 15,0-4 0-15,-5 0 0 0,5 0 0 0,1-1 0 0,0 2 0 0,-1-5 0 0,0 5 0 16,1-5 0-16,-7 4 0 0,7-4 0 0,-8 4 0 0,8-3-89 0,-7 2-44 15,1-2-39-15,-2 3-42 0,1 1-33 0,0-2-29 0,-6 1-29 0,5 3-27 0,-4 1-6 16,-2 0 3-16,0-1-91 0,-6 5-96 0,6-1-50 0,-6 1-38 0,0 3 33 16,0 0 43-16,0 0 54 0,0 0 56 0,0 0 47 0,0 3 45 0,-6-3 48 0,0 4 48 15,0-1 38-15,-2 1 50 0</inkml:trace>
  <inkml:trace contextRef="#ctx0" brushRef="#br0" timeOffset="82613.66">18536 16569 0 0,'-6'4'104'15,"6"3"163"-15,-7 1 76 0,7-1 67 0,-7 0 65 0,7 1 51 0,0 4 49 0,-6-6 41 16,6 2 42-16,0 3 30 0,-7-1 33 0,7-2 31 0,0 2 33 0,0-2-222 0,7 3-271 16,-7 0-54-16,0-4-60 0,0 4-178 0,6 1 0 0,-6-2 0 0,7 5 0 15,-7-5 0-15,7 2 0 0,-7-1 0 0,6 0 0 0,0 0 0 0,-6 0 0 16,7 0 0-16,-7 0 0 0,7 0 0 0,-1 0 0 0,-6 0 0 0,7-4-2 0,-7 4-291 0,6 1-38 15,-6-5-44-15,0 0-45 0,6 0-98 0,-6 1-99 0,0-1-47 0,0 0-35 16,0-3 35-16,7 0 43 0,-7-4 45 0,0 0 46 0,0 0 69 0,0 0 67 16,0 0 58-16,0-4 55 0,0-3 62 0,0-1 65 0</inkml:trace>
  <inkml:trace contextRef="#ctx0" brushRef="#br0" timeOffset="82830.13">18692 16518 0 0,'7'-18'185'0,"0"4"177"0,-7 2 83 0,6 1 68 0,0 0 61 16,-6 4 56-16,0 0 55 0,7-1 47 0,-7 5 44 0,0-1 36 0,6 0 32 15,-6 1 33-15,0 3-121 0,0 0-756 0,0 3 0 0,0 1 0 0,0 0 0 16,7 3 0-16,-7 0 0 0,0 1 0 0,0 2 0 0,7 1 0 0,-7 5 0 0,0-2 0 16,0 1 0-16,6 7 0 0,-6-4 0 0,6 7 0 0,-6-3 0 0,0 8 0 15,7-5 0-15,-7 8 0 0,7-3 0 0,-1 2 0 0,-6 2 0 0,6-1 0 0,-6 0 0 16,7 3 0-16,-7-4 0 0,6 2 0 0,-6-1 0 0,7-3 0 0,-7-1 0 16,7 0 0-16,-7-3 0 0,0-1 0 0,0-3 0 0,6 0 0 0,-6-4 0 0,0-2 0 0,0-2 0 15,0-3 0-15,0-4 0 0,-6 0-441 0,6-7-319 0,0 0-47 0,-7 0-26 16,7 0 27-16,-7-7 39 0,1 4 52 0,-1-8 54 0,7 0 65 0,-6-1 67 0,0-2 75 15,6-4 77-15,-7-1 108 0,0 1 111 0</inkml:trace>
  <inkml:trace contextRef="#ctx0" brushRef="#br0" timeOffset="83780.09">19343 16478 0 0,'0'-8'84'0,"0"5"145"0,0-1 57 0,0 0 47 0,0 1 45 15,0-1 50-15,0 1 55 0,0-1 44 0,0 0 43 0,0 1 31 0,0 3 28 0,0-4 24 16,0 0 22-16,0 1-202 0,0-1-249 0,0 0-34 0,0 1-4 0,0-1-13 16,0 4-17-16,0-4-32 0,0-3-32 0,0 3-22 0,0 1-21 0,0-1-10 0,0 0-5 15,7 1-5-15,-7-1-2 0,0 0-3 0,0 1-6 0,0-4-1 0,0 3-4 16,0 4 0-16,0-4-3 0,0 1-1 0,0-1-2 0,7 4-4 0,-7-4 1 15,0 4-1-15,0 0-1 0,0 0 1 0,0 0 0 0,0-3 0 0,0 3 1 0,0 0 1 16,0 0-2-16,0 0 0 0,0 0-2 0,0 0-9 0,0 0-9 0,0 0-11 16,0 0-16-16,0 0-33 0,0 0-34 0,0 0-42 0,0 0-42 0,0 0-43 0,0 0-42 15,0 0-29-15,0 0-28 0,0 0-87 0,0 0-86 0,0 0-68 0,0 0-57 16,0 0 23-16,0 0 35 0,0 0 51 0,0 0 55 0,0 0 53 0,0 0 55 0,0 0 54 16,0 0 54-16,0 0 46 0,0 0 54 0</inkml:trace>
  <inkml:trace contextRef="#ctx0" brushRef="#br0" timeOffset="84629.69">19363 16188 0 0,'0'-4'121'0,"7"-3"169"0,-7 4 81 0,0-4 67 0,0 3 60 0,0-4 57 15,0 5 56-15,0-4 48 0,0 3 49 0,0 0 34 0,0 4 37 0,0-3 28 16,0-1 28-16,0 4-244 0,0 0-405 0,0 0-186 0,0 0 0 0,0 0 0 16,0 0 0-16,0 0 0 0,0 0 0 0,-7 0 0 0,7 4 0 0,0-1 0 0,0 5 0 15,0-1 0-15,0 0 0 0,0 1 0 0,0 6 0 0,0-3 0 0,0 4 0 16,0 3 0-16,0 4 0 0,0-4 0 0,0 8 0 0,0 0 0 0,-6 3 0 15,6 4 0-15,0-4 0 0,0 8 0 0,-7-4 0 0,7 4 0 0,0 3 0 0,-7-4 0 0,7 5 0 16,-6-4 0-16,6 3 0 0,-6 0 0 0,6-3 0 0,0 3 0 0,-7-3 0 16,7-5 0-16,0 5 0 0,-7-7 0 0,7 2 0 0,0-6 0 0,-6 3 0 0,6-6 0 15,0-2 0-15,0 1 0 0,0-3 0 0,0-5 0 0,0 1 0 0,0-4 0 0,0-4 0 16,0 4 0-16,0-4 0 0,0-2 0 0,0-1 0 0,0-1 0 0,0-3 0 16,0 0 0-16,0 0 0 0,0 0 0 0,0-3 0 0,6-1 0 0,-6-4 0 0,0 0 0 15,0-2 0-15,0-1 0 0,7 0 0 0,-7-4 0 0,0-3 0 0,7-1 0 0,-1 1 0 16,0-4 0-16,1 0 0 0,-7-3 0 0,13 2 0 0,-6-2 0 0,-1-1 0 15,0 1 0-15,8-1 0 0,-8 1 0 0,8 2 0 0,-2 1 0 0,1-3 0 16,0 7 0-16,-6-5 0 0,13 2 0 0,-14 3 0 0,7-1 0 0,7 4 0 0,-8-3 0 16,2 3 0-16,-2 1 0 0,2 2 0 0,-1 1 0 0,-1 0 0 0,2 0 0 0,-2 0 0 15,-4 4 0-15,4 0 0 0,1 3 0 0,-6 1 0 0,6-1 0 0,-7 4 0 16,0-4 0-16,2 8 0 0,-2-4 0 0,-6 4 0 0,6-1 0 0,1 1 0 0,-7 3 0 16,0 0 0-16,0 4 0 0,0 0 0 0,0 0 0 0,-7 0 0 0,7 5 0 15,-6-2 0-15,0 1 0 0,6-1 0 0,-8 1 0 0,-4 4 0 0,5-5 0 0,1 0 0 16,-7 1 0-16,6 4 0 0,-5-8 0 0,-2 3 0 0,8-3 0 0,-8 0 0 15,2 0 0-15,5-4 0 0,-6 1 0 0,0-1 0 0,7 1 0 0,-8-5 0 0,2 1 0 16,5-1 0-16,-6-3 0 0,6 4 0 0,-5-4 0 0,4 0 0 0,2 0 0 0,0 4 0 16,-1-4 0-16,1 0 0 0,-1 0 0 0,7 0 0 0,-6 0 0 0,6 0 0 15,0 0 0-15,-7 0 0 0,7 0 0 0,0 0 0 0,0 0 0 0,0 0 0 0,0 3 0 16,0-3 0-16,0 0 0 0,7 4 0 0,-7-4 0 0,0 3 0 0,0-3 0 0,6 4 0 16,-6-1 0-16,7-3 0 0,-1 4 0 0,1 4 0 0,-1-4 0 0,0-2 0 15,2 7 0-15,-2-2 0 0,7-3 0 0,-6 3 0 0,6 0 0 0,-1 1 0 0,2 3 0 0,-2-4 0 16,2 4 0-16,-1-4 0 0,-1 4 0 0,2 0 0 0,6 0 0 0,-8 0 0 15,1-4 0-15,7 5 0 0,-8-1 0 0,2 0 0 0,5-4 0 0,-6 0 0 16,0 4 0-16,1-7 0 0,5 3 0 0,-6-3 0 0,0-1 0 0,0 1 0 0,0-4-338 16,1 0-397-16,-2-4-63 0,1 1-46 0,0-5 29 0,0 1 38 0,1 0 52 0,-8-4 55 15,6-4 68-15,-5 1 69 0,6-1 77 0,-6 0 75 0,6-3 97 0,-6-1 96 16</inkml:trace>
  <inkml:trace contextRef="#ctx0" brushRef="#br0" timeOffset="84897.98">20093 16738 0 0,'0'4'242'16,"0"-1"178"-16,0 1 80 0,0-1 65 0,0-3 61 0,0 4 51 0,6 0 48 15,-6-1 41-15,0-3 36 0,0 5 35 0,0-5 32 0,7 0 29 0,-7 0-634 0,6 0-264 16,0 2 0-16,2-2 0 0,-8 0 0 0,6 0 0 0,0 0 0 0,-6 0 0 0,6 0 0 15,1-2 0-15,0 2 0 0,-1 0 0 0,7 0 0 0,-7 0 0 0,8-5 0 16,-8 5 0-16,8 0 0 0,-8-3 0 0,7 3 0 0,0-4 0 0,0 4 0 16,-7-4 0-16,8 4 0 0,-2-3 0 0,2 3 0 0,-8-4 0 0,7 1 0 0,-7 3-326 15,8-4-362-15,-2 4-80 0,-5 0-67 0,6-3 25 0,-6 3 42 0,-1-4 52 0,7 4 57 16,-6-4 59-16,-1 0 60 0,0 1 67 0,2 0 69 0,-2 3 94 0,-6-5 96 16</inkml:trace>
  <inkml:trace contextRef="#ctx0" brushRef="#br0" timeOffset="85296.62">20718 16562 0 0,'0'-3'192'16,"0"-1"176"-16,0-3 78 0,0 3 66 0,0 0 57 0,0 4 51 0,-6-3 48 15,6-1 32-15,0 4 31 0,0 0 21 0,0 0 17 0,0-4 23 0,0 4 18 0,-8 0-548 16,8 0-262-16,0 0 0 0,0 0 0 0,8 0 0 0,-8 4 0 0,0-4 0 0,0 4 0 16,6 3 0-16,-6-3 0 0,0 3 0 0,6 0 0 0,-6 0 0 0,7 1 0 15,-7 3 0-15,6 3 0 0,-6-3 0 0,7 4 0 0,-7 4 0 0,0-1 0 0,6 0 0 16,-6 0 0-16,0 4 0 0,7 0 0 0,-7 1 0 0,0-1 0 0,0 3 0 0,0-3 0 15,0 4 0-15,0-4 0 0,0 4 0 0,0-5 0 0,0-2 0 0,0 3 0 16,0-4 0-16,0 0 0 0,0 0 0 0,0-3 0 0,0 1 0 0,0-6 0 0,0 1 0 16,6 0 0-16,-6-4 0 0,0 0 0 0,0 1 0 0,7-1 0 0,-7-3 0 0,0-1 0 15,7 1 0-15,-7-4 0 0,6 0 0 0,-6 0 0 0,6-4 0 0,1 1-434 16,0-1-247-16,-7-3-168 0,6-1 11 0,0-3 32 0,1 1 50 0,-1-1 47 0,1 0 63 16,0-4 63-16,-1-4 60 0,-6 5 59 0,6-5 92 0,2 1 94 0,-8-4 86 0,6 4 132 15</inkml:trace>
  <inkml:trace contextRef="#ctx0" brushRef="#br0" timeOffset="85447.16">20803 16317 0 0,'0'-8'252'0,"-7"-2"195"0,7 6 102 0,-7-4 71 0,7 5 59 16,-6-1 46-16,6 0 37 0,-6 1 24 0,6 3 18 0,-7-4-13 0,7 4-21 16,-7-4-10-16,7 4-514 0,0 0-246 0,-6 0 0 0,6 0 0 0,0 0-199 0,0 0-465 15,0 0-190-15,0 0 1 0,6 0 27 0,-6 0 41 0,7 0 46 0,0 0 69 0,-7 0 71 16,6 4 58-16,0-4 60 0,1 0 86 0,0 0 88 0,-1 4 97 0,-6-4 142 15</inkml:trace>
  <inkml:trace contextRef="#ctx0" brushRef="#br0" timeOffset="85780.08">21363 16470 0 0,'-7'-11'209'0,"0"1"191"15,7 2 100-15,-6-3 78 0,0 4 70 0,-1 0 50 0,1-1 41 0,6 5 35 0,-7-1 29 16,0-3 23-16,7 3 20 0,-6 0 13 0,6 1-548 0,-6 3-311 0,-2-4 0 16,8 4 0-16,0-4 0 0,-6 4 0 0,6 0 0 0,0 0 0 0,0 0-79 15,0 0-327-15,0 0-45 0,0 0-97 0,0 0-98 0,0 0-62 0,6 4-49 0,-6 0 38 16,0-1 52-16,8 1 53 0,-8 0 54 0,0-1 70 0,0 5 66 0,0-5 63 0,0 5 60 16,0-1 64-16,0 0 68 0</inkml:trace>
  <inkml:trace contextRef="#ctx0" brushRef="#br0" timeOffset="85979.72">21207 16690 0 0,'0'11'124'0,"0"-3"157"16,0 3 61-16,0-4 61 0,0 4 60 0,0-4 53 0,0 0 50 0,0 4 40 15,0-4 40-15,0 5 28 0,6-4 29 0,-6-1 22 0,0 3 22 0,6 2-247 0,-6-1-301 16,6 0-39-16,-6-4-4 0,8 4-29 0,-2-3-32 0,0 2-27 0,-6-2-26 16,7-1-14-16,-1 0-14 0,1 0-8 0,0 1-8 0,-1-4-3 0,0 3-6 0,8-3-9 15,-8-4-9-15,0 3-22 0,1-3-17 0,6-3-43 0,-6-1-41 0,5-3-39 16,-5 0-34-16,0-5-50 0,5 1-51 0,2-3-52 0,-1-1-57 0,-1-3-117 0,-4-4-120 15,4-4 10-15,2 3 30 0,-2-5 38 0,1 3 46 0,1-5 55 0,4 0 57 16,-4 1 56-16,-1-4 54 0,0 4 62 0,0 0 62 0,0-1 70 0,-6 4 113 0</inkml:trace>
  <inkml:trace contextRef="#ctx0" brushRef="#br0" timeOffset="86263.58">21720 16240 0 0,'8'-7'142'0,"-2"3"154"0,-6 4 56 0,6-4 57 0,-6 4 57 16,0 0 55-16,0 0 51 0,0 0 42 0,0 4 40 0,0 0 30 0,0-1 22 0,-6 1 19 15,6 0 20-15,0-1-267 0,-6 1-320 0,6 0-34 0,-8 3 8 0,8-4-32 0,0 5-34 16,-6-5-32-16,6 5-32 0,0-1-21 0,0 1-20 0,-6-5-5 0,6 4-5 15,0 1 1-15,0-1 1 0,6 0-1 0,-6-4-1 0,0 6-1 0,6-2-2 16,-6-3 1-16,8 3 0 0,-2-3 1 0,-6 3 1 0,6-4 2 0,1 1 3 16,-1 0 1-16,1-1 3 0,-1-3-5 0,1 4-4 0,-1-4-5 0,1 0-6 0,0 0-3 15,5-4-7-15,-5 4-7 0,0-7-7 0,5 3-2 0,-5 1-2 0,6-4 2 0,-6-1 1 16,5 1 1-16,2 0-2 0,-8-2 8 0,7 3 9 0,0-2 14 0,-6 1 18 16,5 0 25-16,2 3 29 0,-8-3 28 0,7 3 31 0,-6 0 16 0,-1 4 18 0,1 0 7 15,5 0 7-15,-4 0 12 0,-8 4 10 0,6 0 6 0,0 3 5 0,-6 0 2 16,7 1-1-16,-7-1-11 0,0 3-12 0,0 2-15 0,0-1-14 0,0 4-12 15,-7-1-9-15,7 1-6 0,-6 0-35 0,6 3-44 0,-6-3 0 0,-2 3 0 0,2 1 0 16,0-5 0-16,-1 4 0 0,-6 1-159 0,7-1-73 0,-7-4-70 0,7 5-68 16,-8-5-178-16,1 1-181 0,7 0-9 0,-7 0 19 0,0-5 30 0,-1 2 32 0,2-1 48 15,-2-1 47-15,1-2 58 0,1-1 60 0,-2-3 79 0,2-1 79 0,-2 2 83 16,1-5 128-16</inkml:trace>
  <inkml:trace contextRef="#ctx0" brushRef="#br0" timeOffset="86449.69">21766 16569 10 0,'0'-3'240'0,"7"-1"126"0,-1 4 77 16,-6 0 73-16,7 0 70 0,-7 0 66 0,0 4 60 0,7-1 36 0,-7 1 28 16,0 0 32-16,-7 3 29 0,7 4 27 0,0 0-231 0,0 0-633 0,-7 4 0 0,7 0 0 15,-6 3 0-15,-1 0 0 0,7 4 0 0,-6 0 0 0,-1 0 0 0,1 3 0 0,-1 1 0 16,-5 0 0-16,4 3 0 0,-4 1 0 0,5-1 0 0,-6 0 0 0,0 1 0 0,7-1 0 16,-8 0 0-16,2-2 0 0,5-2 0 0,-6-4-11 0,0 1-501 0,7-3-166 15,-1-1-166-15,-6-7 7 0,7 3 34 0,-1-6 50 0,0 0 55 0,1-4 60 0,0-1 65 16,-1-3 63-16,0-3 61 0,1-1 89 0,6-4 84 0,-7 0 86 0,7-2 131 15</inkml:trace>
  <inkml:trace contextRef="#ctx0" brushRef="#br0" timeOffset="86646.05">21760 16797 0 0,'13'-7'246'0,"0"3"194"0,-6 0 101 16,5 1 73-16,2 3 66 0,-8 0 48 0,7 3 43 0,-7 1 38 0,1 0 34 0,0 3 31 15,-1 0 28-15,0 4-159 0,2 4-743 0,-2-4 0 0,7 3 0 0,-7 1 0 0,1 0 0 16,-1 2 0-16,7 1 0 0,-7 2 0 0,8-6 0 0,-1 8 0 0,-7-4 0 15,7 1 0-15,0-1 0 0,7 0 0 0,-7 1 0 0,0-1 0 0,0-3 0 0,7-1 0 16,-8 5 0-16,2-8 0 0,5 3 0 0,-6-3 0 0,0 0 0 0,1 0 0 0,4 1 0 16,-4-5 0-16,-1 0 0 0,-1-3 0 0,-4 3 0 0,4-3 0 0,-6-4 0 15,8 3-606-15,-8-3-262 0,-6 0 1 0,7 0 29 0,-1 0 38 0,1 0 41 0,0-3 59 0,-1 3 62 16,-6-4 69-16,6 0 69 0,-6 4 89 0,6-3 87 0,-6-1 98 0,0 1 141 16</inkml:trace>
  <inkml:trace contextRef="#ctx0" brushRef="#br0" timeOffset="90162.66">6715 16833 0 0,'6'-14'158'0,"-6"-1"168"0,0 4 76 16,8 4 52-16,-8-5 41 0,6 6 39 0,-6-2 37 0,0 0 35 0,0 1 32 15,6 4 27-15,-6 3 24 0,0-4 27 0,0 4 22 0,0 0-268 0,0 0-327 0,0 4-52 16,-6-1-12-16,6 1-8 0,0 3-5 0,0 5-13 0,0-1-13 0,0 0-13 0,0 3-14 16,0 4-7-16,0 1-7 0,0 3-7 0,0 0-5 0,0-1-9 0,0 5-7 15,6 0-4-15,-6 3-1 0,0-3 1 0,0 3 5 0,7-3 4 0,-7 3 2 0,0-3 4 16,6-4 2-16,-6 3 5 0,7-3 2 0,-7-3-2 0,0-1 1 0,6-4 0 16,-6 1-3-16,0-4-2 0,7 0-3 0,-7 0 0 0,0-7-3 0,0 3 3 0,6-3 1 15,-6-4 1-15,0 0 1 0,0 0-3 0,0 0-5 0,0-8-1 0,0 5-5 16,0-4-7-16,0-4-2 0,6 0-9 0,-6 0-5 0,0-4-6 0,0 0-4 15,8 1-6-15,-8-5-5 0,0-3-5 0,6 4-3 0,0-4 4 0,1 0 6 0,-7 0 3 0,7 0 6 16,-1 0-1-16,0 0 1 0,7 0 9 0,-6 4 8 0,0 0 14 0,5 3 15 16,-5 0 26-16,0 1 28 0,-1 2 15 0,7 1 14 0,-6 4 7 0,-1 4 6 15,1-1 3-15,5 4 5 0,-4 0 11 0,-2 4 11 0,0-1 6 0,1 4 4 0,-1 0-9 16,7 5-7-16,-13-1-22 0,7 0-22 0,-1 4-11 0,0-1-12 0,2 1-4 16,-8 3-3-16,6 1-1 0,0-1-3 0,-6-1 0 0,0 3-2 0,7 1 1 0,-7-2-5 15,0-1 2-15,0 0 0 0,7 1 1 0,-7-5 1 0,0 1-1 0,0 0 0 16,0-1-2-16,0-3-3 0,0-4-4 0,0 1-4 0,0-1-7 0,0 1-1 0,0-5-5 15,0-3-1-15,0 0-2 0,0 0-1 0,0 0 0 0,0 0-1 0,0-3-3 0,0-5 0 16,6 1-2-16,-6-1 1 0,0-2 3 0,0-1 3 0,6 0 0 0,-6-4 0 16,7 0 1-16,-7-3 0 0,6 0-1 0,1-1-1 0,0 1-2 0,-1 0-3 0,0-4-1 15,1 3 3-15,0-3-2 0,-1 4 2 0,0 0 1 0,7 0 1 0,-6 3 11 16,0 0 13-16,5 1 15 0,-4 3 15 0,-2-1 14 0,0 5 14 0,0 0-30 0,8 3-44 16,-8 1 0-16,1 3 0 0,-1 0 0 0,0 3 0 0,2 4 0 0,-2-3 0 15,0 8 0-15,0-5 0 0,-6 4 0 0,8 0 0 0,-2 0 0 0,0 3 0 0,-6 1 0 16,7-1 0-16,-7 5 0 0,6-5 0 0,-6 5 0 0,0-4 0 0,7 3 0 0,-7-4 0 15,0 1 0-15,0 3 0 0,7-3 0 0,-7 0 0 0,0-1 0 0,0 1 0 0,0-1 0 16,0-2 0-16,0 2 0 0,0-3 0 0,6 0 0 0,-6 0 0 0,0-3 0 16,0-1 0-16,0 0 0 0,6 1-176 0,-6-5-184 0,6 1-27 0,-6-1-25 0,0 1-20 15,8-4-25-15,-2 0-23 0,0-4-23 0,-6 1-20 0,7-4-38 0,-1-1-36 16,1-3 39-16,6 4 45 0,-7-8 57 0,1 4 55 0,6-7 49 0,-7-1 49 16,8 1 49-16,-8 0 47 0,7-4 57 0,-7 0 56 0</inkml:trace>
  <inkml:trace contextRef="#ctx0" brushRef="#br0" timeOffset="90329.71">7549 16899 0 0,'6'-14'148'0,"1"3"107"0,0 4 66 0,5-1 70 0,-6 1 70 0,-6 3 54 15,8 0 48-15,-2 4 35 0,0 0 28 0,-6 0 38 0,7 4 39 0,-7 0 41 16,7-1 38-16,-7 1-178 0,0 4-224 0,6-1-46 0,-6 0-232 0,0 4-102 0,0-1 0 16,7 2 0-16,-7-1 0 0,0 4 0 0,0-4 0 0,0 3 0 0,6 1 0 15,-6-1 0-15,0 1 0 0,0 0 0 0,0 3 0 0,0-2 0 0,6 1 0 0,-6-2 0 16,0-1 0-16,0 1 0 0,0 0 0 0,0-1 0 0,7-3 0 0,-7 0 0 0,0 4 0 16,0-4 0-16,0-3 0 0,0 3 0 0,0-4 0 0,0 0 0 0,0-3 0 0,0-1-308 15,0 1-143-15,0-4-39 0,0 0-33 0,0 0-103 0,-7 0-102 0,7-7 22 16,-6 3 41-16,6-3 40 0,-6-4 40 0,6-1 40 0,-7 1 44 0,1-3 77 15,-1-1 79-15,7-3 69 0,-7 0 67 0,1-1 64 0,0 1 106 0</inkml:trace>
  <inkml:trace contextRef="#ctx0" brushRef="#br0" timeOffset="90464.11">7542 16577 0 0,'0'-11'149'0,"-6"-4"173"0,6 4 82 0,0 0 60 16,0 4 48-16,0-4 40 0,0 4 37 0,0-1 27 0,-6 2 29 0,6-3 21 15,0 6 19-15,0-1 17 0,0 0 12 0,0 1-290 0,0-1-343 0,0 0-122 0,0 1-86 16,-8 3-86-16,8 0-77 0,0 0-107 0,0 0-106 0,0 0-84 0,0 0-75 15,0 0 8-15,8 0 21 0,-8 3 29 0,6-3 34 0,-6 0 44 0,0 4 47 16,6-4 74-16,-6 4 74 0,7-1 77 0,-7 1 77 0</inkml:trace>
  <inkml:trace contextRef="#ctx0" brushRef="#br0" timeOffset="90912.45">7894 16779 0 0,'7'3'203'0,"-7"-3"179"16,0 4 81-16,-7-4 68 0,7 4 60 0,0-1 56 0,0 1 52 0,0 3 42 0,0 0 39 15,-7 1 32-15,7-1 32 0,0 4 28 0,-6 4-246 0,6 0-626 0,0-1 0 16,0 4 0-16,-6 1 0 0,6-1 0 0,0 4 0 0,6 0 0 0,-6 0 0 0,0 0 0 0,0 3 0 16,0-2 0-16,0-2 0 0,6 5 0 0,-6-4 0 0,0 0 0 0,0 0 0 15,0 1 0-15,7-6 0 0,-7 1 0 0,0-3 0 0,0 0 0 0,0 0 0 16,0-5 0-16,0 1 0 0,0-3 0 0,0 3 0 0,7-8 0 0,-7 1 0 15,0 1 0-15,0-3 0 0,0-2 0 0,0 0 0 0,0 0 0 0,0-2 0 0,0-3 0 0,0 1 0 16,6-3 0-16,-6 0 0 0,0-1 0 0,0-3 0 0,7-3 0 0,-7-1 0 16,0 1 0-16,6-5 0 0,-6 1 0 0,7-4 0 0,-1 0 0 0,1 0 0 0,-1 0 0 15,0-4 0-15,2 1-64 0,-2 4 1 0,0-6 9 0,1 5 10 0,-1-3 4 16,1 3 6-16,6 0 7 0,-7 2 7 0,0 2 7 0,2 4 8 0,4 0 18 0,-5-1 18 16,0 4 24-16,-1 4 21 0,0-4 23 0,1 7-9 0,-1-3-90 0,1 7 0 15,0-4 0-15,-1 8 0 0,0-4 0 0,1 7 0 0,0-3 0 0,-1 3 0 0,0 4 0 0,1 0 0 16,-1 0 0-16,8 4 0 0,-8 2 0 0,0 1 0 0,8 2 0 0,-8-2 0 15,0 4 0-15,8 0 0 0,-8 0 0 0,7 3 0 0,-7-2 0 0,8-2 0 16,-8 1 0-16,8 0 0 0,-8 0 0 0,7-3 0 0,-7-1 0 0,1 1 0 0,6-5 0 16,-7 0 0-16,0 1 0 0,2-4 0 0,-2 0 0 0,0-3 0 0,1-1 0 0,-1 0 0 15,-6-3 0-15,7-1-72 0,-7-3-489 0,7 4-125 0,-7-4-76 0,0 0-62 16,0-4 32-16,6 4 44 0,-6-3 67 0,0-1 67 0,0 0 50 0,0 1 47 16,0-1 75-16,-6 1 75 0,6-1 82 0,-7 0 83 0</inkml:trace>
  <inkml:trace contextRef="#ctx0" brushRef="#br0" timeOffset="91196.72">7621 17940 0 0,'-7'-7'161'0,"0"0"170"0,7-2 76 16,-6 6 53-16,0-5 46 0,6 5 35 0,-8-1 31 0,8-3 37 0,0 3 37 15,-6 1 38-15,6-1 36 0,-6 4 31 0,6-4 33 0,0 4-269 0,0 0-328 16,0 0-45-16,-6 4-7 0,6-4-95 0,0 4-40 0,0-1 0 0,0 1 0 0,0 3 0 0,0 0 0 16,0 1 0-16,0 4 0 0,6-2 0 0,-6 1 0 0,0 3 0 0,0 1 0 15,6 0 0-15,-6 0 0 0,0-1 0 0,6 4 0 0,-6 2 0 0,0-6 0 0,0 4 0 0,0-3 0 16,0-1 0-16,8 1 0 0,-8-1 0 0,0-3 0 0,0 1 0 0,0-2 0 16,0-3 0-16,0 1 0 0,0-4-313 0,0 0-132 0,0 0-92 0,0-2-88 0,0-2-71 15,0 0-58-15,0 0 35 0,0-2 47 0,0-6 47 0,0 0 47 0,0-3 51 16,-8 1 50-16,8-5 78 0,0 0 78 0,-6 1 72 0,6-2 70 0</inkml:trace>
  <inkml:trace contextRef="#ctx0" brushRef="#br0" timeOffset="91315.25">7549 17790 0 0,'6'-14'133'0,"-6"2"174"0,7 1 86 0,-7 3 60 0,7-2 49 15,-7 2 47-15,6 4 45 0,-6-3 40 0,0 0 38 0,6 3 36 0,-6 1 33 0,0-1 20 0,6 0 20 16,-6 4-266-16,0 0-315 0,0 0-73 0,0 0-39 0,0 0-55 0,0 0-33 16,0 0 0-16,0 0 0 0,8 0-51 0,-8 0-106 0,6 0-71 0,-6 0-71 15,6 0-138-15,1 4-142 0,0-4-75 0,-1 0-62 0,7 0 12 0,-7 0 24 0,1 0 38 0,6-4 41 16,0 1 43-16,-6-1 46 0,6 0 71 0,0-3 73 0,-7 3 77 0,7-7 85 15</inkml:trace>
  <inkml:trace contextRef="#ctx0" brushRef="#br0" timeOffset="91829.69">9216 15881 0 0,'0'-11'174'0,"-7"3"173"0,7 1 76 0,-6 0 59 0,6 0 47 15,-6-1 53-15,0 5 51 0,6-1 43 0,-8 0 44 0,2 1 28 0,0-1 30 16,-1 4 25-16,0-4 26 0,-6 4-362 0,7 0-467 0,0 4 0 0,-1-4 0 0,-6 4 0 16,7-1 0-16,-1 5 0 0,0-1 0 0,-6 4 0 0,7 0 0 0,0 0 0 15,-8 3 0-15,8 6 0 0,-8 1 0 0,8 1 0 0,-7 3 0 0,7 5 0 0,-7 2 0 16,0 6 0-16,7 2 0 0,-8 0 0 0,1 8 0 0,6-1 0 0,-5 8 0 15,5 0 0-15,1 4 0 0,-8 3 0 0,8 0 0 0,0 4 0 0,6 0 0 0,-7 4 0 16,0-1 0-16,7 5 0 0,0-5 0 0,0 4 0 0,7-3 0 0,0 3 0 0,-7-3 0 16,6-4 0-16,7 3 0 0,-6-6 0 0,6-1 0 0,-1 0 0 0,8-4 0 0,-6-2 0 15,5-1 0-15,-6-4 0 0,6-3 0 0,1-4 0 0,0-1 0 0,-1-2 0 0,1-4 0 16,-1-1 0-16,-6-3 0 0,6-4 0 0,1 1 0 0,0-5 0 0,-1 1 0 16,-6-4 0-16,6 0 0 0,-5-3 0 0,6-1 0 0,-8-4 0 0,1 1-720 15,1-4-124-15,-2 0-18 0,2 0 24 0,-8 0 37 0,7-4 41 16,-7 0 45-16,1-2 70 0,6 2 71 0,-13-3 74 0,6-4 80 0,-6 0 114 15,0 0 117-15</inkml:trace>
  <inkml:trace contextRef="#ctx0" brushRef="#br0" timeOffset="92829.21">22496 15701 0 0,'-7'-7'183'0,"7"0"166"0,0-1 64 15,0 5 51-15,0-5 43 0,0 5 41 0,0-1 36 0,0 0 36 0,0 1 34 0,0 3 32 16,0-4 32-16,0 4 34 0,7 4 32 0,-7-1-289 0,7 1-344 0,-7 0-34 0,6 3 12 16,0-3-92-16,0 3-37 0,2 0 0 0,-2 4 0 0,7 0 0 0,-7 0 0 15,8 4 0-15,-2-1 0 0,-5 6 0 0,6 1 0 0,0 1 0 0,0 0 0 16,0 3 0-16,0 5 0 0,0 0 0 0,1 2 0 0,-2 1 0 0,1 0 0 16,0 3 0-16,0 5 0 0,-7-4 0 0,8 6 0 0,-1-2 0 0,-7 3 0 15,7 0 0-15,-6 0 0 0,-1 3 0 0,8 1 0 0,-14-3 0 0,6 5 0 0,0-2 0 0,1 0 0 16,0 3 0-16,-7 0 0 0,6 1 0 0,-6-1 0 0,0 0 0 0,0 0 0 15,0 0 0-15,0 4 0 0,0-3 0 0,-6 3 0 0,6 0 0 0,-7 0 0 16,0-1 0-16,1 1 0 0,0 5 0 0,-1-5 0 0,0 3 0 0,1-3 0 0,-7 3 0 0,6 1 0 16,-6 0 0-16,1-1 0 0,4-3 0 0,-4 4 0 0,-1-1 0 0,0-3 0 15,0 4 0-15,-1-4 0 0,2 0 0 0,-2 0 0 16,2-1 0-16,5 2 0 0,-6-5 0 0,0 0 0 0,0 1 0 0,0-5 0 16,7 1 0-16,-8-1 0 0,1-3 0 0,1-4 0 0,4 1 0 0,-4-8 0 15,6 0 0-15,-8-8 0 0,8 1 0 0,-7-1 0 0,7-6 0 0,-2-1-555 0,2-3-245 16,-6-4-64-16,4 0 21 0,2-4 35 0,0-3 43 0,-1 0 46 15,-6-1 62-15,6-3 67 0,1-3 72 0,-7 3 74 0,6-4 111 0,-5 0 111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53:23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3843 8174 0 0,'0'0'176'0,"0"0"172"0,0 0 75 0,0 0 60 0,6 2 50 15,-6-2 55-15,0 0 51 0,0 0 48 0,0 0 48 0,0 0 37 0,0 0 37 16,0 0 29-16,0 4 29 0,0 0-574 0,0-4-293 0,0 0 0 0,0 0 0 0,0 0 0 16,0 0 0-16,0 0 0 0,0 4 0 0,0-4 0 0,0 0 0 0,7 0 0 15,-7 0 0-15,0 4 0 0,0-4 0 0,0 0 0 0,7 0 0 0,-7 3 0 0,0-3 0 16,6 0 0-16,-6 0 0 0,7 0 0 0,-1 4 0 0,-6-4 0 0,6 0 0 16,2 3 0-16,-2-3 0 0,0 0 0 0,0 4 0 0,8-4 0 0,-8 0 0 15,1 0 0-15,5 3 0 0,2-3 0 0,-8 4 0 0,8-4 0 0,-2 4 0 16,-5-4 0-16,6 0 0 0,0 4 0 0,0-4 0 0,0 3 0 0,0-3 0 0,0 3 0 0,0-3 0 15,1 5 0-15,-2-5 0 0,1 3 0 0,0-3 0 0,6 4 0 0,-5-4 0 16,-2 4 0-16,2-4 0 0,-1 0 0 0,7 0 0 0,-8 0 0 0,2 0 0 16,-2 0 0-16,2 0 0 0,5 0 0 0,-6 0 0 0,0 0 0 0,0 0 0 15,0 0 0-15,0 0 0 0,0 0 0 0,6 0 0 0,-5 0 0 0,-1-4 0 0,0 4 0 16,0 0 0-16,-1 0 0 0,2 0 0 0,-1 0 0 0,0 0 0 0,0 0 0 0,0 0 0 16,6 0 0-16,-5 4 0 0,-1-4 0 0,-1 0 0 0,2 0 0 0,-2 0 0 15,8 0 0-15,-7 0 0 0,0 0 0 0,6 0 0 0,-5 0 0 0,-1 0 0 16,0 0 0-16,6 0 0 0,-5 0 0 0,-2 0 0 0,2 0 0 0,-2-4 0 15,1 4 0-15,1 0 0 0,5 0 0 0,-6 0 0 0,0 0 0 0,0-4 0 0,0 4 0 16,1 0 0-16,-2 0 0 0,1 0 0 0,0 0 0 0,0-3 0 0,1 3 0 16,-2 0 0-16,2 0 0 0,-2 0 0 0,1 0 0 0,1 0 0 0,-2 0 0 0,2 0 0 15,-2 0 0-15,2 0 0 0,-1 0 0 0,-1 0 0 0,2 0 0 0,5 0 0 16,-6 0 0-16,0 0 0 0,1 0 0 0,-2-5 0 0,2 5 0 0,-2 0 0 16,8 0 0-16,-7-3 0 0,-1 3 0 0,2-3 0 0,-1 3 0 0,0-4 0 15,0 4 0-15,0-4 0 0,0 0 0 0,0 4 0 0,0-3 0 0,0-1 0 0,7 1 0 16,-14 3 0-16,8-4 0 0,-2 1 0 0,1 3 0 0,1-4 0 0,-2 0 0 0,2 4 0 15,-8-4 0-15,7 4 0 0,0-4 0 0,-6 4 0 0,5 0 0 0,2 0 0 16,-8-2 0-16,7 2 0 0,-6 0 0 0,6 0 0 0,-1 0 0 0,-5 0 0 16,6 0 0-16,1 0 0 0,-8 0 0 0,7 0 0 0,-7 0 0 0,7 0 0 0,0 0 0 15,-7-4 0-15,8 4 0 0,-1 0 0 0,-7 0 0 0,7 0 0 0,0-5 0 16,1 5 0-16,-8-3 0 0,7 3 0 0,0-4 0 0,0 4 0 0,0-4 0 0,0 1 0 16,0 3 0-16,-6-4 0 0,12 0 0 0,-12 1 0 0,6-1 0 0,-1 4 0 15,2-4 0-15,-1 1 0 0,0-1 0 0,0 1 0 0,-1 3 0 0,2-4 0 16,6 0 0-16,-8 4 0 0,1-3 0 0,1-1 0 0,-2 4 0 0,2 0 0 15,-2-4 0-15,8 4 0 0,-7-3 0 0,7 3 0 0,-8 0 0 0,2-4 0 0,5 4 0 16,1 0 0-16,-8 0 0 0,8-4 0 0,-7 4 0 0,7 0 0 0,0 0 0 16,-1-3 0-16,1 3 0 0,-1-4 0 0,0 4 0 0,1-4 0 0,-1 4 0 0,1-4 0 15,0 1 0-15,-1-1 0 0,1 1 0 0,0-1 0 0,-1 0 0 0,1 1 0 16,6-1 0-16,-7 1 0 0,1-4 0 0,6 3 0 0,-7-1 0 0,1 2 0 16,-1-5 0-16,8 5 0 0,-8-1 0 0,0 1 0 0,8-1 0 0,-8 0 0 0,7-3 0 15,-6 7 0-15,-1-4 0 0,7 1 0 0,-6-1 0 0,6 0 0 0,-7 1 0 16,7-1 0-16,0 0 0 0,-6 4 0 0,6-3 0 0,-7 3 0 0,7-4 0 0,1 0 0 15,-7 4 0-15,5 0 0 0,1-3 0 0,0 3 0 0,-6-4 0 0,6 4 0 16,-7-4 0-16,7 4 0 0,1 0 0 0,-8-3 0 0,7 3 0 0,-6 0 0 16,0-4 0-16,6 4 0 0,-7 0 0 0,7 0 0 0,-6 0 0 0,-1 0 0 0,1 0 0 15,-2 0 0-15,9 0 0 0,-7 0 0 0,-1 0 0 0,0 0 0 0,-5 0 0 16,5 4 0-16,1-4 0 0,0 0 0 0,-1 3 0 0,0-3 0 0,-6 4 0 0,7-4 0 16,0 4 0-16,-1-4 0 0,-6 3 0 0,6 1 0 0,1 0 0 0,-7-4 0 15,7 3 0-15,-8 1 0 0,8 0 0 0,-7-1 0 0,7 1 0 0,-8-4 0 0,8 4 0 16,-6-1 0-16,-2 1 0 0,8 0 0 0,-7-1 0 0,0-3 0 0,6 4 0 15,-6 0 0-15,1-1 0 0,-2-3 0 0,8 4 0 0,-7-1 0 0,0 1 0 0,0 0 0 16,7-4 0-16,-8 3 0 0,2 2 0 0,-1-1 0 0,7-1 0 0,-8-3 0 16,2 4 0-16,-2-1 0 0,8 1 0 0,-7-4 0 0,1 3 0 0,-2 1 0 15,8 0 0-15,-7-1 0 0,-1 1 0 0,8-1 0 0,-7-3 0 0,0 4 0 16,7 0 0-16,-7 0 0 0,7-1 0 0,-8 1 0 0,8-4 0 0,-7 4 0 0,7-1 0 0,-8 1 0 16,8 0 0-16,-1-4 0 0,-5 3 0 0,5 1 0 0,-6 0 0 15,7-1 0-15,-1-3 0 0,-5 4 0 0,5-1 0 0,0 1 0 0,-6-4 0 0,7 4 0 16,0-1 0-16,-1-3 0 0,-6 4 0 0,6-4 0 0,1 4 0 0,-1-1 0 15,-5-3 0-15,6 4 0 0,-1 0 0 0,0-4 0 0,-6 3 0 0,7-3 0 16,0 5 0-16,-1-5 0 0,-6 4 0 0,6-4 0 0,1 2 0 0,-7-2 0 16,7 4 0-16,0-4 0 0,-8 4 0 0,8 0 0 0,-7-4 0 0,-1 4 0 0,8-1 0 15,-6-3 0-15,5 4 0 0,-6-1 0 0,0-3 0 0,7 4 0 0,-8-4 0 0,1 3 0 16,7 1 0-16,-6-4 0 0,4 4 0 0,-4-4 0 0,5 4 0 0,-5-4 0 16,4 3 0-16,-4-3 0 0,5 3 0 0,-5-3 0 0,4 5 0 0,-4-5 0 0,5 0 0 15,1 0 0-15,-8 0 0 0,8 0 0 0,-6 3 0 0,5-3 0 0,1 0 0 16,-8 0 0-16,8 0 0 0,-7 0 0 0,7 0 0 0,-8 0 0 0,8 0 0 0,-7 0 0 15,7 0 0-15,-8 0 0 0,8 4 0 0,-6-4 0 0,5 0 0 0,-6 0 0 16,6 4 0-16,-5-4 0 0,5 0 0 0,-6 3 0 0,0-3 0 0,7 4 0 16,-7-4 0-16,6 3 0 0,-6-3 0 0,7 4 0 0,-7-4 0 0,0 4 0 15,6-1 0-15,-5-3 0 0,5 5 0 0,0-5 0 0,-6 3 0 0,7-3 0 0,-6 3 0 16,4-3 0-16,2 4 0 0,-7-4 0 0,7 0 0 0,-1 0 0 0,1 4 0 0,-7-4 0 16,6 0 0-16,1 0 0 0,-1 0 0 0,-5 0 0 0,6 0 0 0,-2 0 0 15,2 0 0-15,-7 0 0 0,7 0 0 0,-1 0 0 0,1 0 0 0,-7 0 0 16,6 0 0-16,1 0 0 0,-7 0 0 0,7 0 0 0,-2 0 0 0,-4 0 0 15,6 0 0-15,-7 0 0 0,6 0 0 0,-6 0 0 0,7 0 0 0,-7 0 0 0,7 0 0 16,-2 0 0-16,-4 0 0 0,-1 0 0 0,7 0 0 0,-8 0 0 0,8 0 0 16,-7 0 0-16,7 0 0 0,-8 0 0 0,8 0 0 0,-7 0 0 0,7 0 0 0,-8 0 0 15,2 0 0-15,6 0 0 0,-1 0 0 0,-6 0 0 0,0 0 0 0,7 0 0 16,-8 0 0-16,8 0 0 0,-7 0 0 0,7 0 0 0,-8 0 0 0,8 0 0 0,-7 0 0 16,7 0 0-16,-8 0 0 0,8 0 0 0,-7 0 0 0,7 0 0 0,-8 0 0 15,2 0 0-15,5 0 0 0,1 0 0 0,-7 0 0 0,6 0 0 0,-5-4 0 16,5 4 0-16,1 0 0 0,-8 0 0 0,8 0 0 0,-7-4 0 0,7 4 0 0,0 0 0 15,-8-3 0-15,8 3 0 0,-1-3 0 0,-5 3 0 0,4 0 0 0,2-5 0 16,-7 5 0-16,7-3 0 0,0-1 0 0,-1 4 0 0,-6-4 0 0,6 1 0 16,1 3 0-16,0-4 0 0,-7 1 0 0,7 3 0 0,-2-4 0 0,2 4 0 0,-7-4 0 15,7 4 0-15,0-3 0 0,-1 3 0 0,1-5 0 0,-1 5 0 0,0-3 0 16,1 3 0-16,-1 0 0 0,1-3 0 0,0 3 0 0,-1 0 0 0,1 0 0 0,0-4 0 16,-1 4 0-16,0 0 0 0,1 0 0 0,6 0 0 0,-7 0 0 0,1-4 0 15,-1 4 0-15,1 0 0 0,6-4 0 0,-7 4 0 0,1-3 0 0,6 3 0 16,-6-4 0-16,6 4 0 0,-7-3 0 0,8-1 0 0,-8 4 0 0,7-3 0 15,-6-1 0-15,6 0 0 0,0 0 0 0,-1 0 0 0,-5 2 0 0,6-2 0 0,1-1 0 16,-1 2 0-16,0-1 0 0,-1 0 0 0,1 1 0 0,1-1 0 0,-1 0 0 0,0 1 0 16,0-1 0-16,-1 0 0 0,2 4 0 0,-1-3 0 0,0-1 0 0,0 4 0 15,0-3 0-15,1 3 0 0,-2 0 0 0,1-4 0 0,0 4 0 0,0 0 0 16,1 0 0-16,-8 0 0 0,7 0 0 0,0 0 0 0,0 0 0 0,0 0 0 0,1-4 0 16,-2 4 0-16,1 0 0 0,-6 0 0 0,6 0 0 0,0-3 0 0,0 3 0 15,0-4 0-15,0 4 0 0,0 0 0 0,0-4 0 0,-7 1 0 0,7-1 0 0,1 4 0 16,-1-4 0-16,-6 1 0 0,6-1 0 0,-7 4 0 0,7-4 0 0,-6 0 0 15,5 4 0-15,-5-3 0 0,0-1 0 0,-1 4 0 0,1 0 0 0,0-3 0 16,-1 3 0-16,1 0 0 0,-8 0 0 0,8 0 0 0,0 0 0 0,-7 0 0 0,6 0 0 16,-6 0 0-16,1 0 0 0,-2 0 0 0,8 3 0 0,-7-3 0 0,-1 0 0 15,2 4 0-15,-1-4 0 0,0 0 0 0,0 3 0 0,0-3 0 0,-6 0 0 0,5 4 0 16,2-4 0-16,-1 0 0 0,-7 0 0 0,7 4 0 0,-6-4 0 0,5 0 0 16,-5 0 0-16,0 0 0 0,6 0 0 0,-7 4 0 0,1-4 0 0,-1 0 0 15,1 0 0-15,-1 0 0 0,0 0 0 0,-6 3 0 0,8-3 0 0,-2 0 0 0,-6 0 0 16,6 0 0-16,1 0 0 0,-7 0 0 0,6 4 0 0,-6-4 0 0,0 0 0 15,7 0 0-15,-1 0 0 0,-6 0 0 0,7 0 0 0,-7 4 0 0,0-4 0 0,6 0 0 16,-6 0 0-16,6 0 0 0,-6 0 0 0,8 0 0 0,-8 0 0 0,6 3 0 16,-6-3 0-16,0 0 0 0,6 0 0 0,-6 0 0 0,0 0 0 0,7 0 0 15,-7 0 0-15,0 0 0 0,7 0 0 0,-7 0 0 0,0 0 0 0,0 0 0 0,6 0 0 16,-6 0 0-16,6 0 0 0,-6 0 0 0,0 0 0 0,7 0 0 0,-7 0 0 16,6 0 0-16,-6 0 0 0,7 0 0 0,-7 0 0 0,7 0 0 0,-1 0 0 0,-6 0 0 15,6 0 0-15,1 0 0 0,0 0 0 0,-7 0 0 0,6 0 0 0,0 0 0 16,1 0 0-16,-7 0 0 0,7 0 0 0,-1 0 0 0,1 0 0 0,-1 0 0 15,0 0 0-15,-6 0 0 0,8 0 0 0,-2 0 0 0,-6 0 0 0,6 0 0 0,0 0 0 16,-6 0 0-16,7 0 0 0,-7 0 0 0,0 0 0 0,7 0 0 16,-7 0 0-16,0 0 0 0,0 0 0 0,0 0 0 0,0 0 0 0,6 0 0 0,-6 0 0 0,0 0 0 15,0 0 0-15,0 0 0 0,0 0 0 0,0 0 0 0,0 0 0 0,0 0 0 16,0 0 0-16,0 0 0 0,0 0 0 0,0 0 0 0,0 0 0 0,0 0 0 0,0 0 0 16,0 0 0-16,0 0 0 0,0 0 0 0,0 0 0 0,0 0 0 15,0 0 0-15,0 0 0 0,0 0 0 0,0-3 0 0,0 3 0 0,-6-4-753 0,-1 4-144 16,7-4 23-16,-7 1 29 0,1-1 38 0,-6 0 43 0,4 0 45 0,2 1 63 15,-7-1 68-15,0 1 87 0,6-5 96 0,-5 5 132 0,-2-4 164 0</inkml:trace>
  <inkml:trace contextRef="#ctx0" brushRef="#br0" timeOffset="17531.74">9398 11433 0 0,'0'-3'179'15,"8"-1"175"-15,-8 0 80 0,0 1 64 0,0 3 55 0,0-4 58 0,0 0 57 16,0 1 48-16,0 3 47 0,0-4 37 0,0 4 36 0,0-4 30 0,0 1 29 0,-8 3-877 16,8-4-18-16,0 4 0 0,0 0 0 0,0 0 0 0,0 0 0 0,0 0 0 0,0 0 0 15,0 0 0-15,8 4 0 0,-8-4 0 0,0 0 0 0,6 0 0 0,0 3 0 16,-6-3 0-16,6 4 0 0,1-4 0 0,0 0 0 0,-1 4 0 0,7-4 0 16,-7 3 0-16,8-3 0 0,-2 4 0 0,2-4 0 0,-1 0 0 0,0 4 0 15,6-4 0-15,-5 0 0 0,5 0 0 0,1 0 0 0,-2 0 0 0,2 0 0 0,0 0 0 16,-1 0 0-16,1-4 0 0,0 4 0 0,6 0 0 0,-7-4 0 0,7 4 0 0,-6-3 0 15,5 3 0-15,-5-4 0 0,7 4 0 0,-1-4 0 0,-7 1 0 0,7 3 0 16,-6-4 0-16,6 0 0 0,-7 4 0 0,7-3 0 0,-6-1 0 0,0 4 0 16,5-4 0-16,-5 4 0 0,0-3 0 0,-8-1 0 0,8 4 0 0,-1-3 0 15,-5 3 0-15,5-4 0 0,-6 4 0 0,0-4 0 0,1 4 0 0,-2 0 0 0,1-3 0 16,-6 3 0-16,6 0 0 0,-7 0 0 0,1-4 0 0,0 4 0 0,-1 0 0 16,0 0 0-16,1 0 0 0,-7 0 0 0,7 0 0 0,-7 0 0 0,0 0 0 0,0 0 0 15,0 0 0-15,0 0 0 0,0 0 0 0,0 0 0 0,0 0 0 0,0 0 0 16,0 0 0-16,0 0 0 0,0 0 0 0,0 0 0 0,0 0 0 0,-7 0 0 15,7 0-516-15,0-4-365 0,-7 4 2 0,1 0 29 0,6 0 36 0,-6 0 38 16,-1 0 49-16,0 4 52 0,1-4 81 0,6 0 83 0,-7 0 103 0,1 0 101 0,-1 4 108 16,1-4 145-16</inkml:trace>
  <inkml:trace contextRef="#ctx0" brushRef="#br0" timeOffset="21532.45">3498 11452 0 0,'-7'-8'185'0,"7"5"173"0,-6-1 78 0,-1 0 60 0,7 4 56 0,-6-3 58 0,0 3 60 16,6 0 49-16,-8-4 51 0,8 4 34 0,-6 0 31 0,6 4 28 0,-6-4 28 16,-1 0-889-16,7 0-2 0,-6 3 0 0,6-3 0 0,0 0 0 0,0 0 0 15,0 0 0-15,0 0 0 0,0 0 0 0,0 0 0 0,0 0 0 0,0 4 0 16,0-4 0-16,6 0 0 0,1 0 0 0,-7 0 0 0,6 4 0 0,0-4 0 0,2 0 0 16,4 0 0-16,-5 3 0 0,6-3 0 0,0 0 0 0,0 4 0 0,0-4 0 15,7 0 0-15,-7 0 0 0,6 4 0 0,0-4 0 0,1 0 0 0,0 0 0 0,-1 0 0 16,7 0 0-16,-6 0 0 0,6 0 0 0,-7 0 0 0,7 0 0 0,1 0 0 15,-1-4 0-15,0 4 0 0,-1 0 0 0,1-4 0 0,1 4 0 0,-1 0 0 16,0-3 0-16,0 3 0 0,0 0 0 0,0 0 0 0,0-4 0 0,0 4 0 16,0 0 0-16,1 0 0 0,-1 0 0 0,-1 0 0 0,1-4 0 0,0 4 0 0,1 0 0 15,-1 0 0-15,0 0 0 0,-1 0 0 0,1 0 0 0,1 0 0 0,-1 4 0 16,0-4 0-16,0 0 0 0,-7 0 0 0,7 0 0 0,1 4 0 0,-1-4 0 0,0 0 0 16,-7 0 0-16,7 3 0 0,0-3 0 0,-6 0 0 0,6 4 0 0,-7-4 0 15,7 4 0-15,-6-4 0 0,6 3 0 0,-7-3 0 0,1 4 0 0,-1-4 0 16,1 0 0-16,0 3 0 0,-1-3 0 0,1 0 0 0,0 5 0 0,-8-5 0 0,8 0 0 15,-1 3 0-15,-5-3 0 0,5 0 0 0,-6 3 0 0,6-3 0 0,-5 0 0 0,-2 5 0 16,8-5 0-16,-7 0 0 0,1 0 0 0,-2 3 0 0,2-3 0 0,5 0 0 16,-6 4 0-16,0-4 0 0,-1 0 0 0,2 4 0 0,-1-4 0 0,0 0 0 15,0 0 0-15,7 3 0 0,-8-3 0 0,2 4 0 0,-1-4 0 0,-1 3 0 0,2-3 0 16,-2 4 0-16,2-4 0 0,5 4 0 0,-5-1 0 0,-2-3 0 16,2 4 0-16,-2-4 0 0,1 4 0 0,1-1 0 0,-2-3 0 0,2 4 0 0,-2 0 0 0,2-4 0 15,-1 3 0-15,-1-3 0 0,2 4 0 0,-8-4 0 0,8 0 0 0,-2 0 0 16,1 0 0-16,-6 0 0 0,6 0 0 0,-1 0 0 0,2 0 0 0,-8 0 0 15,7 0 0-15,0 0 0 0,-6 0 0 0,5-4 0 0,-4 4 0 0,4 0 0 0,2-3 0 16,-8 3 0-16,7 0 0 0,-7-4 0 0,8 4 0 0,-8 0 0 0,7 0 0 0,-6 0 0 16,5 0 0-16,2 0 0 0,-8 0 0 0,1 0 0 0,5 0 0 0,-4 0 0 15,-2 0 0-15,7 0 0 0,-7 4 0 0,1-4 0 0,-1 0 0 0,1 3 0 16,-1-3 0-16,0 0 0 0,2 4 0 0,-2-4 0 0,0 0 0 0,1 4 0 16,0-4 0-16,-1 0 0 0,-6 3 0 0,6-3 0 0,-6 0 0 0,7 4 0 0,-7-4 0 15,6 0 0-15,-6 0 0 0,0 0 0 0,0 0 0 0,0 0 0 0,0 0 0 16,0 4 0-16,0-4 0 0,0 0 0 0,0 0-49 0,0 0-840 0,0 0-4 0,0 0 26 15,-6 0 34-15,-1-4 35 0,-5 4 44 0,5 0 48 0,-6 0 67 0,7-4 71 16,-8 4 90-16,1-3 93 0,0-5 135 0,-6 5 168 0</inkml:trace>
  <inkml:trace contextRef="#ctx0" brushRef="#br0" timeOffset="22898.59">5159 9528 0 0,'-7'-3'155'0,"7"3"173"0,0-4 81 0,0 4 63 0,-7 0 62 0,7-4 55 16,0 4 56-16,-6 0 49 0,6 0 44 0,0 0 32 0,0 0 33 0,0 0 24 0,0 4 28 16,0-4-483-16,0 0-372 0,0 0 0 0,0 4 0 0,0-1 0 0,0 1 0 15,0 0 0-15,0 3 0 0,0 0 0 0,0 1 0 0,0-1 0 0,0 4 0 16,0 3 0-16,0-3 0 0,6 5 0 0,-6-2 0 0,0 0 0 0,0 4 0 16,0 1 0-16,0-4 0 0,0 3 0 0,0 0 0 0,0-3 0 0,0 4 0 0,7-5-112 15,-7 0-175-15,0 12-345 0,0-15 288 0,7 0-19 0,-7-3 9 16,0-1 12-16,6 0-55 0,-6 1-59 0,0-8-46 0,7 3-41 0,-7-3-2 0,0-3 3 15,0 3 52-15,6-8 56 0,-6 5 44 0,6-4 43 0,-6-5 47 0,0 1 46 16,8 0 34-16,-8 1 35 0,0-6 67 0,6 2 84 0</inkml:trace>
  <inkml:trace contextRef="#ctx0" brushRef="#br0" timeOffset="23282.15">5210 9642 0 0,'0'-14'28'0,"0"3"119"0,8 0 46 0,-8 3 40 0,0-3 39 0,0 4 38 16,6 3 39-16,-6-3 29 0,0 3 30 0,6-3 24 0,-6 3 25 0,0 0 28 0,7 1 29 16,-7 3-130-16,6-4-161 0,-6 0-17 0,7 4 1 0,0-3-11 0,-1-1-18 15,0 0-22-15,0 4-25 0,2-3-10 0,-2-1-9 0,0 0-13 0,1 4-11 0,-1-4-10 16,1 1-15-16,6 3-16 0,-7-4-18 0,1 1-11 0,0 3-6 0,-1-4-4 15,7 4-7-15,-6 0 6 0,-1 0 10 0,1-4 2 0,-1 4 6 0,-6 4 6 16,6-4 8-16,1 4 2 0,0-4-2 0,-7 3 6 0,0 4 4 0,6-3 3 16,-6 4 2-16,0-5 5 0,0 8 0 0,-6-3-1 0,6 3-5 0,0 0-5 0,-7 0-5 15,0-1-6-15,1 6-6 0,6-5 0 0,-6 3-1 0,-1 0-2 0,-6 1 0 16,6-4-3-16,1 4-4 0,0-4-4 0,-1 0-4 0,0 0-7 0,1 0-3 16,0-4-7-16,-1 4-8 0,0-3-8 0,1-4-13 0,-1-1-16 0,7 4-19 15,-6-3-11-15,6-4-8 0,0 4-3 0,-6-1 0 0,6 1 2 0,0 0 3 0,0-1 0 16,0-3 1-16,6 0 6 0,-6 0 6 0,6 0 10 0,-6 0 11 0,7-3 18 15,-7 3 18-15,6 0 15 0,-6-4 11 0,7 4 8 0,0-4 10 0,-1 4 3 0,0-7 0 16,-6 3 5-16,7-3 6 0,0 4 5 0,-1-1 7 0,0 4 9 0,1-4 11 16,-7 0 11-16,7 4 11 0,-7 0 11 0,6-4 10 0,-6 4 1 0,0 0-2 15,0 0 4-15,0 0 3 0,7 0 5 0,-7 4 4 0,-7 0 8 0,7 0-74 16,0 3-67-16,-6 4 0 0,-1-4 0 0,0 4 0 0,1 4 0 0,0-1 0 0,-1 1 0 16,0 4 0-16,-5-1 0 0,5-1 0 0,-6 6 0 0,0-1 0 0,-1 0 0 15,2 0 0-15,-1 0 0 0,0 0 0 0,0 1 0 0,-1-2 0 0,2-3 0 0,-2 1 0 16,2-1 0-16,-1-4 0 0,6 5 0 0,-6-8 0 0,1 1-99 0,-2-2-269 15,8 1-52-15,-7-4-53 0,6 0-144 0,0-3-143 0,1 0 14 0,0 0 39 16,-1-4 43-16,0 0 46 0,7 0 48 0,0 0 50 0,0 0 68 0,0-4 70 0,0-4 65 16,7 5 65-16,0-4 77 0,-7 0 124 0</inkml:trace>
  <inkml:trace contextRef="#ctx0" brushRef="#br0" timeOffset="23448.68">5263 9975 0 0,'12'-11'158'16,"2"-3"184"-16,-1 3 100 0,0 3 86 0,-6 1 80 0,5 0 65 0,-5 3 62 15,6 1 42-15,-7 3 40 0,1 0 36 0,0 0 29 0,-1 3 30 0,1 5-448 16,-7-5-464-16,6 4 0 0,0 1 0 0,-6 3 0 0,7-4 0 0,0 4 0 0,-1 0 0 15,0 0 0-15,-6 0 0 0,8 3 0 0,-2-3 0 0,0 3 0 0,1 2 0 0,-7-5 0 16,6 4 0-16,1-1 0 0,0-3 0 0,-1 4 0 0,0-4 0 0,-6 0 0 16,6 0 0-16,2-4 0 0,-2 4 0 0,0-3 0 0,1-5 0 0,-1 1 0 15,1 0-531-15,0-4-343 0,-1 0 2 0,7-4 26 0,-6-3 40 0,-1 4 39 0,0-9 57 16,8 1 60-16,-8-4 70 0,1 4 74 0,-1-7 89 0,-6 0 88 0,6-4 105 16,1 0 145-16</inkml:trace>
  <inkml:trace contextRef="#ctx0" brushRef="#br0" timeOffset="23665.84">5764 9554 0 0,'0'7'264'15,"0"1"186"-15,0-1 85 0,0-3 71 0,0 3 68 0,0 0 48 0,0-3 45 16,-6 4 36-16,6-4 33 0,0-2 28 0,0 3 29 0,0-2-116 0,0-3-777 0,0 4 0 16,0-4 0-16,0 0 0 0,0 0 0 0,0 0 0 0,6 0 0 0,-6 0 0 15,6-4 0-15,2 4 0 0,-2-3 0 0,0-2 0 0,8-1 0 0,-8 1 0 0,7-2 0 16,-7 3 0-16,8-6 0 0,-2 2 0 0,2 1 0 0,5 0 0 0,-6-4 0 15,0 3 0-15,1-3 0 0,-2 4 0 0,1-4 0 0,0 4-569 0,0-4-119 16,1 4-75-16,-8 3-62 0,7-3 27 0,0 2 40 0,-7 2 55 0,1 0 59 0,-1 0 60 16,1 3 63-16,0 0 79 0,-7 0 80 0,0 0 85 0,0 0 87 0</inkml:trace>
  <inkml:trace contextRef="#ctx0" brushRef="#br0" timeOffset="23865.08">5947 9308 0 0,'-7'-3'229'0,"7"-1"198"0,0 0 110 0,-6 4 75 15,6 0 64-15,-6 4 49 0,6-4 43 0,-8 4 35 0,2 4 36 0,6-5 32 16,-6 9 29-16,-1-6-96 0,1 9-804 0,-1-4 0 0,0 7 0 0,1-3 0 0,0 3 0 16,-1 0 0-16,0 4 0 0,1 1 0 0,-7-2 0 0,6 5 0 0,1 3 0 15,-1-3 0-15,1 4 0 0,0-1 0 0,-8 4 0 0,8-4 0 0,0 0 0 16,-2 5 0-16,2-5 0 0,0 0 0 0,6 0 0 0,-7 0 0 0,1-3 0 16,-1 0 0-16,7-1 0 0,-6-3-109 0,-1-3-367 0,7-1-62 0,-6 1-58 0,6-4-95 15,0-5-90-15,0 1 32 0,0-4 47 0,0-3 55 0,0-4 57 0,0 0 54 0,0 0 55 16,0-4 77-16,0-3 75 0,6 0 72 0,-6-1 69 0,7-4 76 0,-1-2 107 15</inkml:trace>
  <inkml:trace contextRef="#ctx0" brushRef="#br0" timeOffset="24032.71">5823 9836 0 0,'6'-15'90'0,"8"1"160"16,-8-1 89-16,0 4 74 0,8 0 69 0,-8 4 63 0,0 0 59 0,1 3 59 15,0 0 57-15,-1 0 48 0,-6 4 45 0,7 4 36 0,-1-4 30 0,-6 8-206 16,0-4-570-16,6 6-103 0,-6-2 0 0,0 6 0 0,8-3 0 0,-8 4 0 0,0-1 0 16,0 5 0-16,0-1 0 0,0 3 0 0,0 2 0 0,0-1 0 0,0 0 0 15,0 4 0-15,0-4 0 0,-8 4 0 0,8-1 0 0,0-3 0 0,0 4 0 16,0-5 0-16,0-2 0 0,0 3 0 0,-6-4 0 0,6 1 0 0,0-9 0 0,0 5 0 15,0-4 0-15,0-4-306 0,0 1-177 0,-6-5-92 0,6 1-94 0,0-4-54 0,0-4-47 16,0-3 43-16,0 0 54 0,-7-5 51 0,7 2 54 0,0-5 61 0,0-3 63 16,0 3 70-16,-6-7 72 0,6 4 68 0,0-4 71 0</inkml:trace>
  <inkml:trace contextRef="#ctx0" brushRef="#br0" timeOffset="24281.95">5928 9811 0 0,'6'-16'39'0,"-6"6"132"0,6-1 58 0,-6 4 51 0,7-4 47 0,-7 3 38 0,0 0 37 15,6 1 29-15,-6 4 32 0,7-5 25 0,-7 1 26 0,0 3 23 0,6-2 24 16,-6 1-153-16,0-2-188 0,7 4-36 0,-7-5-17 0,6 5-19 0,-6-5-21 15,6 0-10-15,-6 5-6 0,8-4-2 0,-2 3-2 0,-6 0 1 0,6-3 1 16,1 7 0-16,0-3 5 0,-7-1 7 0,6 1 13 0,0 3 13 0,1 0 10 16,-7 0 12-16,6 3 8 0,1-3 5 0,0 7-23 0,-7-3-159 0,6 3 0 0,0 4 0 15,1-3 0-15,-7 6 0 0,7-3 0 0,-1 4 0 0,0 3 0 0,1 0 0 0,0 5 0 16,-7-1 0-16,6 0 0 0,1 3 0 0,-1 4 0 0,0-4 0 0,2 6 0 16,-2-6 0-16,0 4 0 0,-6 1 0 0,6-1 0 0,1-3 0 0,0 3 0 15,-7-3 0-15,6-5 0 0,1 1 0 0,-7 1 0 0,0-1 0 0,6-8 0 0,-6 4 0 16,0-3 0-16,0-4 0 0,0 0 0 0,0 0 0 0,-6-7 0 0,6 3 0 15,-7-7-134-15,1 4-400 0,6-4-90 0,-7 0-101 0,0-4-92 0,1 0 22 0,-6-3 41 16,4 0 59-16,-4-4 61 0,-1 0 58 0,-1 0 60 0,2-4 82 0,-2 0 81 16,2 1 75-16,-2-4 72 0,1-1 92 0,1 4 112 0</inkml:trace>
  <inkml:trace contextRef="#ctx0" brushRef="#br0" timeOffset="24385.6">5920 9935 0 0,'0'-4'31'0,"8"-3"121"0,-8 4 43 0,6 3 32 0,-6-4 24 15,0 0 19-15,6 1 15 0,-6 3 9 0,7-4 5 0,-1 0-17 0,-6 4-23 16,7-3-50-16,-1-2-60 0,1 1-213 0,-1 4-232 0,-6-3-21 0,6 0 5 15,2-1 8-15,-8 0 9 0,6 1 13 0,-6-1 19 0,6 0 23 0,-6 1 28 0,7-1 44 16,-7 1 49-16</inkml:trace>
  <inkml:trace contextRef="#ctx0" brushRef="#br0" timeOffset="24515.19">6012 9939 0 0,'0'14'183'0,"0"-3"177"0,-7 4 89 16,7 0 75-16,0-1 70 0,-6-3 59 0,6 4 55 0,0-3 39 0,0-6 36 16,-6 5 31-16,6-3 28 0,0-1 20 0,-8 0-190 0,8 1-672 0,0-5 0 0,0 1 0 15,0 0 0-15,0-4 0 0,0 0 0 0,8 0 0 0,-8-4 0 0,0 0 0 0,6 1 0 16,-6-1-293-16,6-3-398 0,-6-1-72 0,7-3-53 0,0 4 24 0,-1-9 31 15,0 7 44-15,1-7 46 0,-1-2 57 0,1 4 58 0,6-5 64 0,-7 1 67 16,1 0 103-16,6-4 104 0</inkml:trace>
  <inkml:trace contextRef="#ctx0" brushRef="#br0" timeOffset="24750.95">6390 9675 6 0,'-7'15'311'0,"0"0"167"0,7-5 92 16,-6 5 67-16,6-5 52 0,0 2 47 0,-6-4 41 0,6 2 35 0,0-6 35 15,0 3 29-15,0-3 28 0,6 0-356 0,-6-1-548 0,6 0 0 0,1-3 0 16,-7 0 0-16,7-3 0 0,6 0 0 0,-7-1 0 0,8 0 0 0,-8-3 0 0,6 0 0 16,2 0 0-16,-1-1 0 0,0-4 0 0,6 2 0 0,-5-1 0 0,5-3 0 15,-6 2 0-15,6-2-551 0,-5-2-267 0,-2 2-20 0,8 3 1 0,-7-3 37 16,7 0 43-16,-8 2 55 0,2-3 60 0,5 4 63 0,-6 0 68 0,0 0 82 0,1 0 83 15,-8 4 97-15,7 0 117 0</inkml:trace>
  <inkml:trace contextRef="#ctx0" brushRef="#br0" timeOffset="24948.96">6936 9272 0 0,'8'-7'278'0,"-8"3"193"0,0 0 98 0,6 1 69 0,-6-1 57 0,0 0 45 0,0 1 41 16,0 3 33-16,0 0 33 0,-6 0 30 0,6 0 28 0,-8 3-329 0,8-3-576 15,-6 8 0-15,6-5 0 0,-6 5 0 0,-1-1 0 0,1 4 0 0,-1 0 0 0,1 3 0 16,-1-3 0-16,1 8 0 0,-1-1 0 0,0 1 0 0,1-1 0 0,0 4 0 16,-1 0 0-16,0 1 0 0,1-2 0 0,-1 4-418 0,1-3-117 0,0 4-147 0,-1-4-150 15,0 0 12-15,1-3 36 0,0 2 61 0,-2-2 64 0,2-1 59 0,0-3 65 16,-1 0 77-16,7-5 77 0,-6-3 74 0,-1 1 68 0,7-1 72 0,-6-7 116 16</inkml:trace>
  <inkml:trace contextRef="#ctx0" brushRef="#br0" timeOffset="25101.87">6806 9590 0 0,'7'-14'95'0,"6"3"165"0,-7-4 85 0,7 4 74 0,1 0 69 15,-8 0 56-15,7 4 51 0,0-4 49 0,-6 4 47 0,6 3 46 0,-7-3 47 16,7 4 37-16,1-6 34 0,-2 6-217 0,-5 3-363 0,6-3-275 0,-7 3 0 16,7-3 0-16,-7 3 0 0,8 0 0 0,-8 0 0 0,8 0 0 0,-8 0 0 0,7 0 0 15,-7 0 0-15,8 3 0 0,-8-3 0 0,0 0 0 0,8 3 0 0,-8-3 0 16,0 0 0-16,7 0 0 0,-6 0 0 0,0 0-167 0,-1 0-292 0,0-3-131 0,2 3-134 16,-2-3-33-16,0-2-19 0,0 5 39 0,-6-4 51 0,7 1 50 0,-7-5 55 15,0 5 56-15,7-1 57 0,-7 0 79 0,0-3 82 0,-7 3 77 0,7 1 84 16</inkml:trace>
  <inkml:trace contextRef="#ctx0" brushRef="#br0" timeOffset="25282.63">7100 9469 0 0,'0'12'266'0,"0"-1"196"0,0 3 103 15,-7-3 69-15,7 0 60 0,0 4 47 0,0-4 45 0,0 4 35 0,0-4 32 16,-7 3 34-16,7 2 28 0,0 2-348 0,0-4-567 0,0 4 0 0,-6 1 0 16,6 2 0-16,0-2 0 0,-6 2 0 0,6 6 0 0,0-2 0 0,0 1 0 15,-7-1 0-15,7 5 0 0,0-1 0 0,0 0 0 0,0-3 0 0,-7 3 0 0,7 0 0 16,0-4 0-16,0 2 0 0,0-1 0 0,-6-1 0 0,6-7 0 0,0 4 0 15,0-2 0-15,0-6 0 0,0-3 0 0,-7-1 0 0,7 2-414 0,0-6-372 0,0-2-78 16,0 0 14-16,0-4 33 0,0 0 40 0,0 0 50 0,0 0 60 0,0 0 67 16,-6-8 71-16,6 5 76 0,0-4 102 0,0-4 105 0</inkml:trace>
  <inkml:trace contextRef="#ctx0" brushRef="#br0" timeOffset="25616.69">7373 9407 0 0,'0'-11'207'0,"7"4"178"0,-1-4 80 0,0 8 70 0,-6-5 62 16,7 1 56-16,0 3 53 0,-7 1 38 0,6-1 32 0,-6 0 28 0,0 4 22 16,0 0 24-16,7 0-207 0,-7 4-643 0,0 0 0 0,0-1 0 0,-7 5 0 15,7-1 0-15,-6 0 0 0,-1 1 0 0,0 2 0 0,1 1 0 0,-7 4 0 16,6-4 0-16,1 4 0 0,-7 0-42 0,6 3-278 0,-6-4-43 0,7 1-45 0,-8 3-21 16,8-3-17-16,-6 0-93 0,5-1-100 0,-6-3-16 0,6 4 0 0,1-7 37 0,0 3 43 15,-2 0 63-15,8-8 64 0,-6 4 55 0,0-3 54 0,6-1 55 0,0-3 56 16,0 0 49-16,0 0 62 0</inkml:trace>
  <inkml:trace contextRef="#ctx0" brushRef="#br0" timeOffset="25750.55">7289 9583 16 0,'6'-3'169'0,"0"-1"89"0,8 0 71 0,-8 4 69 16,0-3 69-16,1 3 53 0,-1 3 47 0,8-3 25 0,-14 4 18 0,6 3 34 0,0 0 34 15,1 1 32-15,0 0 31 0,-1 3-172 0,-6 3-213 0,6 0-60 0,-6 1-40 16,0 0-241-16,7 3-15 0,-7 0 0 0,0-3 0 0,7 7 0 0,-7-7 0 16,0 3 0-16,0 1 0 0,0-1 0 0,0-4 0 0,6 1 0 0,-6 0 0 0,0-4-282 15,0 0-102-15,0-5-92 0,0 3-89 0,0-2-99 0,0-7-94 0,0 0 19 16,0 0 37-16,0 0 48 0,0-4 53 0,0 1 53 0,0-6 53 0,0-1 78 15,0 3 79-15,0-8 70 0,0 4 72 0,0-4 93 0,0-3 102 0</inkml:trace>
  <inkml:trace contextRef="#ctx0" brushRef="#br0" timeOffset="25882.33">7536 9404 0 0,'13'-11'118'0,"-7"0"160"0,1 4 69 0,0-1 49 0,-1-3 40 16,0 4 33-16,-6 3 26 0,6-3 8 0,2 0 1 0,-8 4-7 0,6-6-12 15,0 6-22-15,1 0-23 0,-7-2-269 0,7 2-309 0,-7-1-114 0,6 4-87 16,-6-4-99-16,0 4-92 0,0-3-6 0,0 3 6 0,0 0 37 0,0 0 37 0,0 0 44 15,0 0 45-15,0 0 48 0,0 3 46 0,-6 1 46 0,6 0 48 0,-7 4 73 16,7-5 99-16</inkml:trace>
  <inkml:trace contextRef="#ctx0" brushRef="#br0" timeOffset="26049.42">7562 9389 0 0,'-7'11'77'0,"1"-4"143"0,-1 1 57 15,1 3 44-15,0-4 39 0,-2 0 44 0,8-3 43 0,-6 3 48 0,0 2 47 16,6-6 36-16,-6 0 37 0,6 0 28 0,0 2 30 0,0-1-188 0,0-1-236 16,0-3-26-16,0 0-1 0,0 4-2 0,6-4-4 0,-6 0-14 0,6 0-17 0,0 0-25 15,-6 0-25-15,8 0-16 0,-2-4-16 0,0 4-83 0,1 0-20 0,-1-3 0 16,8 3 0-16,-8-4 0 0,0-1 0 0,0 2 0 0,8 0 0 0,-8-5 0 15,8 4 0-15,-8 1-173 0,1-5-64 0,5 1-47 0,-5 0-41 0,0-1-33 0,5 1-28 16,-5 0-78-16,0-1-81 0,-1 5-36 0,1-4-26 0,-1-1-2 0,-6 5 5 16,7-1 44-16,-1 0 49 0,-6 1 64 0,0 3 63 0,0 0 56 0,0 0 54 0,0 3 47 15,-6 1 51-15,-1 0 76 0,7 3 89 0</inkml:trace>
  <inkml:trace contextRef="#ctx0" brushRef="#br0" timeOffset="26199">7646 9451 0 0,'-6'12'47'0,"0"3"140"0,-7-5 64 16,6 5 47-16,0-1 42 0,1-3 33 0,-8 0 30 0,14 4 29 0,-6-4 27 15,0 0 27-15,0 0 27 0,6 0 23 0,-7-3 24 0,7-2-160 0,-7 2-196 16,7 0-36-16,0-5-17 0,0 4-9 0,0-3-9 0,0-1-4 0,7-3-3 0,-7 4-6 15,0-4-6-15,7 0-10 0,-7 0-9 0,6 0-9 0,0 0-7 0,0-4-11 16,2 4-14-16,-2-3-31 0,0-4-30 0,1 3-48 0,0-3-49 0,-1 0-40 16,1 0-39-16,5-2-45 0,-5-2-44 0,6 4-75 0,-7-4-77 0,1 0-93 0,6 0-86 15,-6 0 4-15,-1 0 19 0,7 4 39 0,-6-4 42 0,-1 4 54 0,0-1 56 16,-6 1 47-16,8 0 51 0,-8 4 55 0,6 3 58 0,-6 0 82 0,0 0 95 16</inkml:trace>
  <inkml:trace contextRef="#ctx0" brushRef="#br0" timeOffset="26365.11">7607 9657 0 0,'-6'14'50'0,"0"-3"134"0,-2 0 54 0,2 1 37 0,6-2 33 16,-6-3 32-16,0 4 34 0,6-4 26 0,0 1 27 0,0-4 32 0,-7 4 34 16,7-5 41-16,7 1 46 0,-7-1-149 0,0 1-187 0,0-4-24 0,6 0 2 0,0 0-6 15,0-4-5-15,-6 4-9 0,14-3-14 0,-8-1-8 0,1-3-10 0,0 3-19 0,6-4-19 16,-7 1-47-16,7 0-51 0,-6-1-76 0,5-3-77 0,2 0-57 0,-8 4-54 16,7-4-43-16,0 0-41 0,-6 0-130 0,5-4-135 0,-4 5-35 0,4-1-20 15,-5-1 18-15,-1 1 26 0,1 0 43 0,-1 1 43 0,1-1 70 0,-7 3 67 16,6 1 61-16,-6-4 57 0,0 4 57 0,0-1 75 0</inkml:trace>
  <inkml:trace contextRef="#ctx0" brushRef="#br0" timeOffset="26582.25">7672 9396 0 0,'-6'-3'95'0,"6"3"147"0,0 0 56 0,-6 3 45 16,6-3 39-16,0 4 35 0,-7 0 33 0,7-1 21 0,0 1 22 0,0 3 15 16,0 1 10-16,-7-1 5 0,7 0 1 0,7 4-229 0,-7-2-271 0,0 0-52 0,-7 3-21 15,7 2-26-15,0-3-22 0,0 4-19 0,0 0-16 0,0 3-4 0,0-3-1 16,7 3 4-16,-7-4 8 0,0 5 16 0,0-1 21 0,0-3 28 0,0 3 26 15,0-3 27-15,7-1 26 0,-7 5 22 0,0-5 21 0,6-3 16 0,-6 1 15 16,6-1 11-16,-6 0 10 0,7-4 8 0,-7 0 6 0,7 1-3 0,-7-5 1 16,6 1-16-16,1 0-15 0,-7-4-19 0,6 3-18 0,1-6-29 0,-1 3-33 0,-6-4-44 15,7 0-47-15,-1 1-37 0,0-2-37 0,2-1-117 0,-8-2-121 0,6 1-60 0,0-4-46 16,1 4 10-16,-1-5 20 0,1 5 25 0,-1-4 26 0,1 0 41 0,-1 1 41 16,-6-2 51-16,6 5 52 0,-6-4 49 0,8 4 60 0</inkml:trace>
  <inkml:trace contextRef="#ctx0" brushRef="#br0" timeOffset="26782.4">7451 9986 0 0,'-6'15'99'0,"0"-4"143"0,-8 3 47 0,14-3 46 0,-6-2 41 0,6-3 55 16,-7 2 58-16,7-1 46 0,7-3 44 0,-7-4 35 0,0 3 31 0,6-3 30 16,0 0 26-16,8 0-216 0,-8-3-261 0,8-1-23 0,-2 0 13 0,1 1-13 0,1-5-19 15,-2 5-39-15,8-6-40 0,-1 0-26 0,1 1-26 0,0-3-20 0,-1 0-18 16,1 0-32-16,6-4-34 0,-7 4-58 0,7-3-59 0,-6-1-36 0,0 1-33 15,-1-1-32-15,7-1-34 0,-6 2-32 0,-1 0-31 0,-6-1-87 0,6 4-91 16,-5-4-48-16,-2 5-40 0,2-1 38 0,-1 3 43 0,0-3 66 0,-7 4 65 0,1 3 48 16,-7-3 43-16,6 4 48 0,-6-1 46 0,0 4 49 0,0 0 56 0</inkml:trace>
  <inkml:trace contextRef="#ctx0" brushRef="#br0" timeOffset="26999.28">7751 9690 0 0,'0'3'127'0,"6"4"172"0,-6-2 89 15,0 1 65-15,0 2 55 0,7-1 50 0,-7 4 46 0,0 0 41 0,6 1 36 16,-6 2 31-16,0 1 30 0,7-1 25 0,-7 1 25 0,0 3-254 0,6 1-307 0,-6-1-85 16,7 3-146-16,-1 2 0 0,-6 2 0 0,6-3 0 0,2 4 0 0,-8-1 0 15,6 0 0-15,0 2 0 0,1-1 0 0,-7-4 0 0,7 3 0 0,-1-3-96 0,-6 0-15 16,6-3-23-16,-6-1-24 0,7 0-27 0,-7-3-31 0,0-4-39 0,0 3-42 16,0-6-18-16,0-1-17 0,0 0 0 0,0-7 6 0,-7 4-31 0,7-8-33 15,0 4-37-15,-6-7-34 0,6 0-25 0,-6-4-24 0,-1 0 36 0,0-4 43 16,7 0 54-16,-6-3 56 0,0 0 39 0,-2 0 36 0,2-5 24 0,0 1 29 15,-1 1 49-15,1-1 52 0</inkml:trace>
  <inkml:trace contextRef="#ctx0" brushRef="#br0" timeOffset="27164.17">7751 9986 0 0,'-6'-18'18'0,"6"3"103"0,-8 1 56 0,2 3 30 0,0 4 24 0,6-4 21 16,-7 7 19-16,1 0 16 0,6 1 13 0,-7 3 23 0,1 3 24 0,-1 1 31 0,7 0 34 15,-6 3-87-15,-1 0-109 0,0 0-24 0,7 4-12 0,-6 0 19 0,0 0 23 16,-1 4 21-16,0-4 19 0,7 4 12 0,-6-1 12 0,0-2 6 0,6 3 4 16,-7-1-4-16,7-3-9 0,-6 3-8 0,6-3-8 0,0 0-15 0,-7 0-12 15,7 0-23-15,0 0-163 0,7-4-54 0,-7 1 0 0,0-1 0 0,6 0 0 0,1 2 0 16,-7-6 0-16,6 4 0 0,0-3 0 0,8 0 0 0,-8-4 0 0,7 3 0 15,-6-3 0-15,6 0 0 0,0 0 0 0,0-3-2 0,-1-1-390 0,2 0-160 0,-1-3-160 16,6-5-43-16,-6 5-25 0,1-8 29 0,5 1 37 0,0-1 50 0,-6 1 52 16,1-8 53-16,5 3 58 0,-6-4 77 0,0 2 84 0,0-4 84 0,6 3 93 15</inkml:trace>
  <inkml:trace contextRef="#ctx0" brushRef="#br0" timeOffset="27348.5">8258 9444 0 0,'0'-4'237'0,"0"1"190"0,0-1 96 16,0 4 71-16,0 0 61 0,-6 0 49 0,0 4 43 0,6-1 37 0,-6 1 32 0,-2 3 29 16,2 5 25-16,0-6 23 0,-1 10-797 0,1-2-96 0,-1 0 0 0,0 5 0 15,1-1 0-15,0 4 0 0,0 0 0 0,-2 1 0 0,2-2 0 0,0 4 0 0,-8 2 0 16,8-2-256-16,-1-3-214 0,1 4-96 0,0 0-97 0,-8-1-59 0,8-3-54 16,0 4 42-16,-1-4 54 0,0-4 51 0,1 1 54 0,-7-1 59 0,7-4 58 15,-1 1 76-15,0-4 76 0,1-4 69 0,0 1 71 0</inkml:trace>
  <inkml:trace contextRef="#ctx0" brushRef="#br0" timeOffset="27498.48">8102 9811 0 0,'14'-11'118'0,"-2"-4"173"0,1 4 93 0,-6 0 67 0,6 4 58 0,1-5 48 0,-8 5 41 15,6 0 40-15,-5-1 35 0,6 1 39 0,-6 0 35 0,5-1 33 0,-4 5 30 0,4-1-242 16,-6-3-296-16,8 3-189 0,-8 1-83 0,1 3 0 0,6-4 0 0,-6 0 0 16,5 1 0-16,-6-2 0 0,2 2 0 0,4 0 0 0,-5-1 0 0,6 0-274 0,-6 0-89 15,-1-3-115-15,8 4-115 0,-8-1-87 0,0 1-73 0,0-1 18 0,1 0 32 16,0 1 50-16,-1-4 50 0,1 3 51 0,-1-1 51 0,-6 2 79 0,0-1 77 15,0 4 76-15,0 0 78 0</inkml:trace>
  <inkml:trace contextRef="#ctx0" brushRef="#br0" timeOffset="27882.15">8258 9942 0 0,'0'11'101'0,"0"-3"142"16,0-1 44-16,0-3 36 0,0 3 33 0,8-3 27 0,-8-1 25 0,0 1 19 15,0-4 13-15,0 0 5 0,0 0 5 0,6 0-6 0,-6-4-8 0,6 1-239 0,-6 3-278 16,0-4-34-16,7-3 1 0,-7 3-26 0,6 0-28 0,1-3-60 0,-7 0-64 15,7 3-8-15,-1-3 0 0,-6-1 15 0,6 5 14 0,-6-1 36 0,6 1 35 16,-6-1 76-16,8 4 78 0,-8 0 27 0,0 4 19 0,6-4 32 0,-6 3 33 16,0 4 65-16,0-3 71 0,0 3 31 0,0 1 29 0,-6 3 18 0,6-4 16 0,0 4-7 15,0-4-10-15,-8 4-62 0,8 0-71 0,0-4-21 0,-6 4-14 0,6-3-21 0,0-2-22 16,0 3-27-16,-6-2-24 0,6-3-27 0,0 3-27 0,0-3-22 0,0-1-23 16,6-3-10-16,-6 4-10 0,0-4-2 0,6 4-3 0,-6-4 3 0,8-4 2 15,-2 4 5-15,0 0 7 0,-6-4 8 0,7 4 7 0,-1-3 11 0,1-1 11 16,6 0 11-16,-7-3 11 0,2 3 10 0,-2 1 7 0,0-6 3 0,7 3 3 0,-6-2 3 15,-1 1 1-15,7 3 0 0,-7-3 2 0,2 0 1 0,-2 0 4 0,6-1 23 16,-5 5 25-16,0-5 26 0,-1 5 29 0,1-1 23 0,-1 0 22 0,1 4 44 16,0 0 49-16,-1 0 21 0,-6 4 21 0,6-4 17 0,-6 7 22 0,0-3 20 0,0 3 25 15,0 4-7-15,0-3-9 0,0 2-16 0,-6 6-19 0,0-7-21 0,6 3-94 16,-7 3-203-16,0 0 0 0,1-4 0 0,-1 3 0 0,-6 1 0 0,6-4 0 16,1 3 0-16,0-3 0 0,-8 0 0 0,8-2 0 0,-7-3-262 0,7 2-193 15,-8-4-173-15,8-4-176 0,0 0 1 0,-8-4 26 0,8-4 43 0,-7 2 47 0,6-3 57 16,1-2 56-16,-7-3 65 0,7-1 66 0,-2 1 85 0,-4-5 83 0,6 1 85 0,-1 0 128 15</inkml:trace>
  <inkml:trace contextRef="#ctx0" brushRef="#br0" timeOffset="28498.52">8728 9580 0 0,'0'-8'177'15,"0"5"171"-15,0-1 74 0,6-3 56 0,-6 3 47 0,0 4 48 0,0-4 45 16,7 1 48-16,-7 3 46 0,0-4 40 0,6 4 36 0,-6 0 32 0,6 4 29 16,-6 3-386-16,8-3-463 0,-2-1 0 0,0 1 0 0,1 3 0 0,6-3 0 0,-7 3 0 15,7-3 0-15,1 3 0 0,-2 0 0 0,2 2 0 0,-1-7 0 0,6 6 0 0,0 0 0 16,1-1 0-16,-1 0 0 0,1 0 0 0,0-3 0 0,-1 0 0 0,1 2 0 16,0-6 0-16,-1 5 0 0,0-2 0 0,1 1 0 0,-1-4 0 0,1 0 0 15,-1 0 0-15,1 4 0 0,-6-4 0 0,-2 0 0 0,8 0 0 0,-14 0 0 0,7 0 0 16,1 0 0-16,-8 0 0 0,0 0 0 0,0 3 0 0,2-3 0 0,-2 4 0 15,-6-4 0-15,6 4 0 0,-6-1 0 0,0 4 0 0,-6-2 0 0,6 1 0 0,0 2 0 16,-6-1 0-16,-2 4 0 0,2 0 0 0,0 1 0 0,-8 2 0 0,8 1 0 16,-7-1 0-16,0 1 0 0,0 3 0 0,1-3 0 0,-2 3 0 0,1 0 0 15,0 1 0-15,0-1 0 0,-7 4 0 0,8-7 0 0,-2 3 0 0,1 0 0 0,1-3 0 16,-8 4 0-16,14-4 0 0,-8-5 0 0,1 5 0 0,7-4 0 0,-7 0 0 0,6 0 0 16,1-4 0-16,0 0 0 0,-2 0 0 0,2-3 0 0,0 0 0 0,6-1-217 15,-7 1-519-15,7-4-135 0,0 0 9 0,0 0 28 0,0 0 41 0,7-4 43 16,-7-3 63-16,6 3 64 0,-6-3 78 0,6 0 80 0,2 0 104 0,-2-4 101 15,0 3 100-15,7-3 133 0</inkml:trace>
  <inkml:trace contextRef="#ctx0" brushRef="#br0" timeOffset="28765.39">9750 9371 0 0,'0'-4'192'15,"0"1"185"-15,0-1 90 0,0 0 71 0,-6 4 65 0,6 0 52 0,-7 4 48 16,1-4 40-16,-1 4 35 0,1 3 36 0,-1 0 33 0,0 1 29 0,1 2-278 16,0 1-598-16,-1 4 0 0,0 0 0 0,7 3 0 0,-6 1 0 0,6-1 0 15,0 7 0-15,0-3 0 0,0 4 0 0,0-1 0 0,0 5 0 0,6-1 0 0,-6 4 0 16,7 0 0-16,-7 0 0 0,7 0 0 0,-1 0 0 0,0 4 0 0,-6-4 0 0,7 0 0 16,0 0 0-16,-1 0 0 0,-6-4 0 0,7-1 0 0,-1-1 0 0,1 2 0 15,-7-7 0-15,6 0 0 0,-6 0 0 0,7-3 0 0,-7-1 0 0,0-4 0 16,0-2-53-16,0-2-428 0,0 1-172 0,0 0-176 0,0-3 10 0,-7-1 30 15,7-3 48-15,0-1 47 0,-6 1 59 0,6 0 57 0,-7-4 57 0,7 0 61 0,0 0 84 16,-6-4 88-16,-1 4 85 0,1-4 132 0</inkml:trace>
  <inkml:trace contextRef="#ctx0" brushRef="#br0" timeOffset="92627.93">20471 5532 0 0,'0'-8'212'0,"6"-3"188"0,-6 3 96 0,6 2 74 0,-6-2 64 16,0 1 51-16,6 0 49 0,-6 3 39 0,0-3 36 0,0 3 34 0,8-4 30 16,-8 4 28-16,0 2-640 0,0 2-261 0,0-5 0 0,0 5 0 0,0 0 0 15,0 0 0-15,0 0 0 0,0 0 0 0,0 0 0 0,0 7 0 0,0-3 0 0,0 4 0 16,0 3 0-16,-8 0 0 0,8 4 0 0,0-1 0 0,0 8 0 0,-6 0 0 15,6 3 0-15,0 5 0 0,-6 0 0 0,0 6 0 0,6 1 0 0,-7 3 0 0,0 0 0 16,1 4 0-16,6-1 0 0,-7 2 0 0,1 3 0 0,0-1 0 0,6-2 0 16,-8-2 0-16,2 1 0 0,6 0 0 0,-6 0 0 0,6-3 0 0,-7-6 0 15,7 7 0-15,-7-10 0 0,7 1 0 0,0 1 0 0,0-5 0 0,-6-4 0 16,6 1 0-16,0-4 0 0,0-4 0 0,0 0 0 0,0 1 0 0,0-8 0 0,0 3 0 0,0-2 0 16,0-5 0-16,0 0 0 0,0 1 0 0,0-5 0 0,-6 1 0 0,6-1 0 15,0-3 0-15,0-3 0 0,-7 3 0 0,7-7-416 0,-6-1-275 0,6-3-164 16,0 0 5-16,-7-7 33 0,7 0 38 0,-7-5 44 0,7 2 71 0,-6-5 72 15,6-3 78-15,0-4 80 0,-6 0 89 0,6-4 85 0,0 1 78 0,0-1 125 0</inkml:trace>
  <inkml:trace contextRef="#ctx0" brushRef="#br0" timeOffset="92814.4">20477 5553 0 0,'0'-21'212'0,"6"-1"186"0,-6 3 96 0,6 1 78 16,-6 4 74-16,0 3 56 0,0-1 46 0,0 1 42 0,0 4 33 0,-6 4 33 15,6-5 32-15,-6 8 27 0,6 0-768 0,-6 0-147 0,-8 4 0 0,8 3 0 0,-1 0 0 16,-5 0 0-16,4 4 0 0,-4 0 0 0,-2 5 0 0,2-2 0 0,-1 4 0 15,-1-3 0-15,2 3 0 0,-2 0 0 0,2 1 0 0,-1-1 0 0,-1 1 0 16,2-1 0-16,-2 0 0 0,8-3 0 0,-7-1 0 0,6-3 0 0,1 1-222 16,-1-2-287-16,1 1-46 0,0-7-128 0,6 3-131 0,0-4 22 0,0-3 44 15,0 0 58-15,0 0 59 0,0-3 59 0,0 0 57 0,6-5 81 0,-6 5 82 0,6-8 69 0,1 4 69 16,-1-8 68-16,1 4 115 0</inkml:trace>
  <inkml:trace contextRef="#ctx0" brushRef="#br0" timeOffset="92946.58">20373 5499 9 0,'13'-11'218'0,"-1"-4"126"0,2 4 86 0,-2 3 71 0,2 2 65 0,-1-2 61 16,0 4 61-16,-6-3 37 0,5 7 34 0,2-4 36 0,-8 4 32 0,7 0 31 15,0 4-14-15,-6-1-844 0,5 5 0 0,-5-5 0 0,6 4 0 0,0-3 0 0,-6 4 0 16,6 0 0-16,-1-1 0 0,-5 0 0 0,6 0 0 0,-7 1 0 0,8 3 0 16,-8-4 0-16,1 0 0 0,6 1 0 0,-7-1 0 0,1 1-526 0,-1-2-343 15,0 2-1-15,-6-1 24 0,8 0 37 0,-2 0 38 0,-6 1 54 0,6 0 58 0,-6-1 76 16,0 0 75-16,7-3 93 0,-7 3 91 0,0-3 104 0,0-4 146 0</inkml:trace>
  <inkml:trace contextRef="#ctx0" brushRef="#br0" timeOffset="93812.92">19878 4882 0 0,'0'16'183'0,"-7"-1"173"0,7-4 80 16,-7 3 64-16,7 1 58 0,-6-4 58 0,6 4 57 0,-6-5 51 0,6 1 43 15,-6-4 39-15,6 0 36 0,0 2 28 0,0-3-10 0,0-1-860 0,0-2 0 16,6 1 0-16,-6-1 0 0,0 1 0 0,0-4 0 0,0 0 0 0,0 0 0 15,0 0 0-15,0-4 0 0,0 4 0 0,6-3 0 0,-6-1 0 0,6 1 0 0,1-5 0 0,0-4 0 16,-1 5 0-16,1-7 0 0,-1 3 0 0,0-4 0 0,8 1 0 16,-8-5 0-16,7 1 0 0,0 0 0 0,-6-4 0 0,6 0 0 0,0-3 0 0,0 2 0 15,0-2 0-15,0 3 0 0,0-5 0 0,0 2 0 0,0 0 0 0,0-1 0 16,0 4 0-16,0-3 0 0,-6 2 0 0,5 1 0 0,2 0 0 0,-2 4 0 16,-5 0 0-16,6-1 0 0,-6 1 0 0,-1 4 0 0,8-1 0 0,-8 4 0 0,0 0 0 15,0 0 0-15,-6 3 0 0,8 1 0 0,-2 0 0 0,-6 3 0 0,6 1 0 0,-6-1 0 16,0 4 0-16,7 0 0 0,-7 0 0 0,0 0 0 0,0 4 0 0,6-1 0 15,-6 1 0-15,0 3 0 0,0 0 0 0,7 1 0 0,-7 3 0 0,0 0 0 16,7 0 0-16,-7 4 0 0,0-1 0 0,6 4 0 0,-6 1 0 0,0-1 0 16,6 0 0-16,-6 4 0 0,6 0 0 0,-6-3 0 0,0 3 0 0,8 0 0 0,-8 0 0 15,6-4 0-15,-6 0 0 0,6 5 0 0,1-5 0 0,-7-4 0 0,7 5 0 16,-7-5 0-16,6 1 0 0,-6-1 0 0,7-3 0 0,-1 1 0 0,-6-2 0 0,6 1 0 16,-6-3 0-16,7-2 0 0,-7 3 0 0,7-6 0 0,-7 1 0 0,0 0 0 15,0-1 0-15,6 1 0 0,-6-4 0 0,0 0 0 0,0 0 0 0,0 0 0 16,6-4 0-16,-6 1 0 0,7-1 0 0,0-3 0 0,-7-2 0 0,6-1 0 0,1-5 0 15,-1 1 0-15,7 0 0 0,-6-9 0 0,5 4 0 0,2-2 0 0,-1-5 0 0,0 0 0 16,0 1 0-16,7-4 0 0,-1-1 0 0,-6 5 0 0,6-5 0 0,1 1 0 16,0 0 0-16,-1 3 0 0,1 1 0 0,0-1 0 0,-1 4 0 0,-6 0 0 15,6 4 0-15,1 3 0 0,-7-3 0 0,0 7 0 0,6-4 0 0,-12 7 0 0,6-3 0 16,0 7 0-16,0-3 0 0,-7 7 0 0,1-3 0 0,-1 6 0 0,8-3 0 0,-8 7 0 16,0-3 0-16,2 7 0 0,-2-3 0 0,0 7 0 0,-6-4 0 0,6 7 0 15,1-3 0-15,0 3 0 0,-1 4 0 0,1 0 0 0,-1 0 0 0,0 3 0 16,2 1 0-16,-2 3 0 0,-6-3 0 0,6-1 0 0,1 5 0 0,-1-4 0 15,1 3 0-15,-1-7 0 0,1 3 0 0,-1 2 0 0,8-6 0 0,-8-2 0 16,0 2 0-16,8-2 0 0,-8-4 0 0,7-1 0 0,-7 1 0 0,8-5 0 0,-2-2 0 16,2 0 0-16,-8-5-599 0,7 1-259 0,0 0-1 0,0-4 27 0,7-4 40 15,-8-3 42-15,2 3 55 0,-1-8 60 0,7 2 65 0,-8-2 65 0,2-2 81 0,5-1 84 16,-6 1 102-16,0-4 144 0</inkml:trace>
  <inkml:trace contextRef="#ctx0" brushRef="#br0" timeOffset="96512.76">14876 5495 0 0,'0'-7'170'0,"6"3"172"0,-6-3 78 16,0 3 57-16,7-3 48 0,-7 3 47 0,0 1 43 0,7-2 38 0,-7 1 38 16,0 4 34-16,0-2 32 0,0 2 38 0,6 0 36 0,-6-5-275 0,6 5-494 0,-6 5-62 15,0-5 0-15,0 2 0 0,0 2 0 0,0 1 0 0,0 2 0 0,0 0 0 0,0 0 0 16,0 4 0-16,0 3 0 0,0 2 0 0,0-2 0 0,0 4 0 0,0 4 0 15,0 3 0-15,-6 2 0 0,6 2 0 0,0 4 0 0,0 0 0 0,-6 0 0 16,6 7 0-16,0-3 0 0,-7 3 0 0,7 4 0 0,0-4 0 0,-7 4 0 0,7 1 0 16,-6-2 0-16,6 2 0 0,-7-1 0 0,7-1 0 0,-6 2 0 0,6-6 0 15,0 6 0-15,-6-9 0 0,6 4 0 0,-8-3 0 0,8 0 0 0,-6-4 0 0,6 0 0 16,0-8 0-16,-6 5 0 0,6-5 0 0,-6-3 0 0,6 0 0 0,0 0 0 16,-8-4 0-16,8-3 0 0,0 0 0 0,-6-4 0 0,6 0 0 0,0-1 0 15,0-2 0-15,-6-4 0 0,6 3 0 0,0-3 0 0,0-4 0 0,0 0 0 16,-7 0-28-16,7-4-467 0,-6 0-117 0,6 1-117 0,0-5-46 0,-7-2-32 0,7-2 38 15,-7-2 46-15,7-1 68 0,-6-3 69 0,6-1 73 0,0-3 72 0,-6 1 76 16,6-2 73-16,-6-6 68 0,6 3 72 0</inkml:trace>
  <inkml:trace contextRef="#ctx0" brushRef="#br0" timeOffset="96712.78">14902 5718 0 0,'6'-18'189'15,"-6"0"186"-15,6 3 94 0,-6 4 83 0,8-3 77 0,-8 3 57 0,0 3 52 16,0 1 40-16,0 0 35 0,-8 3 31 0,8-1 33 0,-6 5 26 0,0 0-565 0,0 5-338 15,-1-1 0-15,0-1 0 0,1 5 0 0,-7-1 0 0,7 0 0 0,-2 4 0 16,-4 0 0-16,-2 0 0 0,8 0 0 0,-7 4 0 0,0-1 0 0,0 1 0 0,7-1 0 16,-8 2 0-16,2-2 0 0,-2 1 0 0,8-1 0 0,-7 1-140 0,7-4-340 15,-1 0-146-15,-6 0-146 0,7-4-18 0,6 0 3 0,-7-3 46 0,0 0 51 16,7-1 58-16,0-3 61 0,-6-3 61 0,6-1 62 0,0 0 77 0,0-3 78 16,0 0 76-16,0-4 94 0</inkml:trace>
  <inkml:trace contextRef="#ctx0" brushRef="#br0" timeOffset="96861.62">14791 5598 0 0,'13'-12'101'0,"0"5"175"0,-7 0 100 0,8 3 72 0,-2 1 63 0,-4-1 61 0,4 0 54 16,-5 4 55-16,6 0 50 0,-6 0 45 0,5 0 42 0,-6 0 32 0,8 4 31 16,-1-4-337-16,-7 4-544 0,8-4 0 0,-2 3 0 0,-5 1 0 0,6 3 0 0,0-4 0 15,-6 1 0-15,6 4 0 0,-1-4 0 0,2-2 0 0,-8 7 0 0,8-6 0 16,-8 1 0-16,7 3 0 0,0-3 0 0,-7 0 0 0,7-1 0 0,-7 5 0 16,8-5-57-16,-8 1-380 0,1-1-53 0,6 1-156 0,-6 0-158 0,-1-1 11 0,0 1 37 15,0-4 51-15,-6 4 53 0,8-1 53 0,-2-3 54 0,0 0 73 0,-6 4 72 16,0-4 71-16,0 0 71 0,7-4 73 0,-7 1 122 0</inkml:trace>
  <inkml:trace contextRef="#ctx0" brushRef="#br0" timeOffset="97495.79">14543 4916 0 0,'0'-7'144'15,"0"0"163"-15,0-1 71 0,0 0 54 0,8 2 48 0,-8-2 42 0,0 4 43 16,0-3 33-16,0 3 32 0,6 1 34 0,-6-1 35 0,0 4 33 0,0-3 31 0,0 3-254 16,0 0-309-16,0 0-39 0,0 3 0 0,0 1-5 0,6-1-66 0,-6 1-90 0,0 7 0 15,0-3 0-15,6 3 0 0,-6 0 0 0,0 3 0 0,0-3 0 0,0 7 0 16,0-3 0-16,0 4 0 0,0-1 0 0,0-1 0 0,0 6 0 0,0-5 0 15,0 1 0-15,0-1 0 0,0 0 0 0,0 0 0 0,0 1 0 0,0-5 0 0,0 1 0 16,-6 0 0-16,6-4 0 0,0 0 0 0,0-4 0 0,0 1 0 0,0-1 0 0,0-4 0 16,0 1 0-16,0 0 0 0,0-4 0 0,0 0 0 0,0 0-109 0,6-4-12 15,-6 0-13-15,0 1-15 0,0-1-10 0,0-3-11 0,7 0-1 0,-7-5 2 16,7 2 1-16,-7 2 0 0,6-3 9 0,1-4 9 0,-1 4 7 0,-6-3 6 16,6 3 13-16,8-4 10 0,-8 4 19 0,0-3 20 0,2 3 19 0,4-4 17 0,-5 4 18 15,-1 4 18-15,8-5 21 0,-2 6 22 0,-5-3 23 0,6 2 24 0,-7 0 18 16,7 4 16-16,-6-1 11 0,6 0 10 0,-7 4 9 0,2 0 12 0,-2 4 6 0,0 0 5 15,-6-1 2-15,6 1-1 0,1 3-6 0,0 0-5 0,-7 1-20 16,0 3-21-16,0 0-14 0,0 0-19 0,0 0-8 0,0 0-45 0,0 4-37 0,0-4 0 16,0-1 0-16,0 5 0 0,0-4 0 0,0 0 0 0,0-4 0 0,0 5 0 15,0-5 0-15,0 0 0 0,0 1 0 0,0-5 0 0,0 4 0 0,0-7 0 16,0 4 0-16,0 0 0 0,0-4 0 0,0 0 0 0,0-4 0 0,0 0 0 0,6 1-25 16,-6-1-13-16,7-3-2 0,-7 0-2 0,6-1 1 0,0-4 2 0,-6 2-6 15,8-1-5-15,-2 0-4 0,0-4-4 0,0 1 1 0,8-4 2 0,-8 3 7 16,1 0 4-16,6-3 7 0,-6-1 7 0,5 5 7 0,-6-1 9 0,8-3 11 0,-8 7 11 15,7-4 19-15,-6 1 17 0,0 3 22 0,5 4 27 0,-5-1 21 0,0 1 25 16,-1 0 16-16,0 2-58 0,1 5-97 0,0-4 0 0,-1 8 0 0,1-4 0 16,-7 5 0-16,6 2 0 0,0 0 0 0,-6 1 0 0,0-1 0 0,7 4 0 0,-7 0 0 15,7 0 0-15,-7 3 0 0,6-2 0 0,-6 2 0 0,0-3 0 0,6 3 0 0,-6 2 0 16,0-6 0-16,8 5 0 0,-8-4 0 0,6 0 0 0,-6 0 0 0,6-4 0 16,1 1 0-16,-7 2 0 0,6-6 0 0,1 3 0 0,-1-3 0 0,1 0 0 15,-1-1 0-15,0 1 0 0,2-4 0 0,-2 0-652 0,7-4-142 0,-7 4-66 16,8-3 23-16,-2-1 35 0,-6-3 48 0,8-1 52 0,-1 1 62 0,-6 0 66 0,6-4 70 15,-7 0 70-15,7 0 102 0,0 0 105 0</inkml:trace>
  <inkml:trace contextRef="#ctx0" brushRef="#br0" timeOffset="100161.01">18341 6803 0 0,'0'11'219'16,"-7"0"184"-16,7 0 88 0,0 0 73 0,0-4 66 0,0 0 54 0,0 4 50 15,0-4 39-15,0-2 39 0,-7-3 34 0,7 7 32 0,0-6 28 0,0 1-655 0,7 3-251 16,-7-3 0-16,0-4 0 0,0 0 0 0,0 0 0 0,0-4 0 0,0 1 0 15,0-5 0-15,0 0 0 0,0-3 0 0,7 4 0 0,-7-7 0 0,0-1 0 0,6-3 0 16,-6-1 0-16,0-6 0 0,7 3 0 0,-7-8 0 0,6 1 0 0,-6-4 0 16,6 0 0-16,-6-4 0 0,7 1 0 0,0-4 0 0,-1 0 0 0,-6-1 0 15,6 1 0-15,2-4 0 0,-8 0 0 0,6 3 0 0,0-2 0 0,-6 3 0 16,7-1 0-16,-1 1 0 0,-6 3 0 0,7 1 0 0,-7-1 0 0,6 4 0 0,-6 0 0 16,7 4 0-16,-7 3 0 0,0 0 0 0,6 1 0 0,-6 3 0 0,0 0 0 0,0 0 0 15,6 7 0-15,-6-3 0 0,0-1 0 0,0 5 0 0,0-1 0 0,0 0 0 16,0 1 0-16,0-1 0 0,0 4 0 0,0-3 0 0,0 3 0 0,8-5 0 15,-8 6 0-15,0-5 0 0,0 5 0 0,6-5 0 0,-6 4 0 0,0 0 0 16,0 0 0-16,6 0 0 0,-6 0 0 0,0 4 0 0,0-4 0 0,0 2 0 0,7 2 0 16,-7 4 0-16,0-1 0 0,0-3 0 0,0 3 0 0,0 4 0 0,0-4 0 0,0 1 0 15,0 3 0-15,0 0 0 0,0 0 0 0,0 0 0 0,0 0 0 0,0 0 0 16,0 0 0-16,0 0 0 0,0 0 0 0,0 0 0 0,0 0 0 0,0 0 0 16,0 0 0-16,0 0 0 0,0 3 0 0,0-3 0 0,0 0 0 0,0 0 0 15,0 0 0-15,0 0 0 0,0 0 0 0,-7 0 0 0,7 0 0 0,0 0 0 0,0 4 0 16,0-4 0-16,0 0 0 0,0 0 0 0,0 0 0 0,0 0 0 0,-6 0 0 0,6 4-84 15,0-4-602-15,-6 0-177 0,6 0 3 0,-8 3 30 0,8 1 40 0,-6 0 45 16,0-1 55-16,6-3 59 0,-7 5 71 0,1-3 72 0,6 7 96 0,-7-6 95 16,1-3 91-16,-1 4 137 0</inkml:trace>
  <inkml:trace contextRef="#ctx0" brushRef="#br0" timeOffset="100362.97">18510 5429 0 0,'0'0'248'0,"6"3"190"0,-6-3 96 0,0 0 75 15,-6 4 67-15,6-4 49 0,0 4 45 0,-7-1 37 0,7 2 35 0,-6-3 30 16,0 2 30-16,-1 1-134 0,0-2-768 0,1 1 0 0,0 3 0 0,-2-3 0 0,-4 3 0 16,5-3 0-16,-6 3 0 0,7 0 0 0,-1 1 0 0,-5 3 0 0,4-4 0 15,-4 4 0-15,-2 0 0 0,8 0 0 0,-7 0 0 0,7-1 0 0,-8 2 0 0,8-1 0 16,-7 4 0-16,6-4 0 0,-5 3 0 0,5-3 0 0,1 4 0 0,-1-4 0 16,-6 0 0-16,7-4 0 0,-2 4-251 0,2-4-330 0,0 4-96 0,0-4-74 0,6 1-65 15,-7-5 31-15,7 2 47 0,0-5 60 0,0 0 62 0,0 0 60 0,0 0 61 16,0 0 82-16,7-5 82 0,-7-1 76 0,6 1 76 0</inkml:trace>
  <inkml:trace contextRef="#ctx0" brushRef="#br0" timeOffset="100518.11">18360 5565 0 0,'6'-12'117'0,"8"6"176"0,-2-6 96 0,2 5 78 0,-8 0 72 0,7-1 64 0,-6 0 61 15,-1 5 55-15,7 0 52 0,-7-1 42 0,2 0 37 0,-2 4 34 0,0 0 30 16,1 0-746-16,0 0-168 0,-1 0 0 0,0 4 0 0,1 0 0 0,-1-1 0 16,1 0 0-16,0 5 0 0,5 0 0 0,-5-1 0 0,0 0 0 0,-1 5 0 0,7-6 0 15,-7 6 0-15,1-2 0 0,6 1 0 0,-7 3 0 0,2-2 0 0,4-1 0 16,-5 4 0-16,-1-4 0 0,7 0 0 0,-6 0-248 0,-1 0-632 0,0-4-4 0,2 4 28 15,4-4 32-15,-5 1 41 0,0-5 48 0,5 1 53 0,-5 0 73 0,-1-4 74 16,1 3 83-16,0-6 86 0,-1 3 118 0,0-4 159 0</inkml:trace>
  <inkml:trace contextRef="#ctx0" brushRef="#br0" timeOffset="102211.83">17741 5121 0 0,'-6'11'186'0,"6"0"178"0,-6 0 82 0,6-1 69 0,-7-1 63 15,7 2 62-15,0 0 60 0,-7-4 50 0,7 0 46 0,-6 1 37 0,6-1 31 16,0-3 31-16,0-1-271 0,-7 4-624 0,7-3 0 0,0-4 0 0,0 4 0 15,0-4 0-15,0 0 0 0,0 0 0 0,0 0 0 0,0-4 0 0,7 4 0 16,-7-4 0-16,6 1 0 0,-6-4 0 0,7-1 0 0,0-3 0 0,-1 0 0 0,7-3 0 16,-6 0 0-16,-1-6 0 0,7 2 0 0,0-4 0 0,0 0 0 0,1 0 0 0,-2-3 0 15,8-2 0-15,-7 2 0 0,7 0 0 0,-8-5 0 0,8 5 0 0,-7-4 0 16,7 3 0-16,-8 1 0 0,8-1 0 0,-7 0 0 0,0 1 0 0,0 3 0 16,1-5 0-16,-2 9 0 0,1-4 0 0,0 4 0 0,0 0 0 0,-7 3 0 15,8 1 0-15,-8-2 0 0,0 6 0 0,1 2 0 0,0 1 0 0,-7 0 0 0,6-1 0 16,-6 5 0-16,7-1 0 0,-7 0 0 0,0 4 0 0,6 0 0 0,-6 0 0 0,0 0 0 15,0 4 0-15,0-4 0 0,7 7 0 0,-7-3 0 0,0 3 0 0,7 1 0 16,-7-1 0-16,6 4 0 0,-6 3 0 0,6 2 0 0,-6-2 0 0,6 0 0 16,-6 5 0-16,8 3 0 0,-8-3 0 0,6 6 0 0,-6-3 0 0,0 0 0 0,6 4 0 15,-6-1 0-15,0 1 0 0,7-1 0 0,-7 1 0 0,0 0 0 0,0-4 0 16,6 3 0-16,-6-3 0 0,0 0 0 0,0 1 0 0,0-5 0 0,7 0 0 0,-7 0 0 16,0-3 0-16,0-1 0 0,0 1 0 0,0-4 0 0,7-4 0 0,-7 1 0 15,0-2 0-15,0 0 0 0,0-3 0 0,6 0 0 0,-6-3 0 0,0 0 0 16,0-3 0-16,0 0 0 0,6-6 0 0,-6-2 0 0,0 0 0 0,6-3 0 15,2-1 0-15,-2-3 0 0,0-4 0 0,1 0 0 0,0-3 0 0,6-5 0 0,-7 1 0 16,7-4 0-16,0 0 0 0,0-1 0 0,0 2 0 0,0-1 0 0,-7 0 0 16,8 3 0-16,-2-3 0 0,2 8 0 0,-1-1 0 0,-7 1 0 0,7 3 0 0,-6 3 0 15,-1 1 0-15,0 3 0 0,2 4 0 0,-2 0 0 0,0 0 0 0,-6 8 0 16,7-5 0-16,-7 5 0 0,7 3 0 0,-7-4 0 0,0 8 0 0,6-4 0 16,-6 3 0-16,0 5 0 0,0-5 0 0,6 8 0 0,-6-3 0 0,0 3 0 0,7 3 0 15,-7 1 0-15,0-1 0 0,6 5 0 0,-6-1 0 0,7 4 0 0,-7 0 0 0,7 1 0 16,-1 2 0-16,-6 1 0 0,6-1 0 0,-6 1 0 0,7 4 0 0,0-5 0 15,-1 1 0-15,1-1 0 0,-7 1 0 0,6-1 0 0,0-2 0 0,1-2 0 16,6 2 0-16,-7-2 0 0,2-2 0 0,-2-1 0 0,0-3 0 0,1-1 0 0,-1 1 0 16,7-4 0-16,-13 0 0 0,13-4 0 0,-7 3 0 0,2-4 0 15,-2 0 0-15,0-2 0 0,1-4 0 0,0 4 0 0,-1-8 0 0,-6 4 0 0,6-4-344 0,1-2-323 16,-1 0-89-16,1 0-77 0,0-2 25 0,-1-3 40 0,0 0 51 0,1 0 51 16,0-3 61-16,-7-1 62 0,6 1 74 0,0-5 75 0,-6 1 87 0,7 4 88 15</inkml:trace>
  <inkml:trace contextRef="#ctx0" brushRef="#br0" timeOffset="102413.23">19018 4268 0 0,'0'-7'279'0,"7"-5"196"0,-7 5 100 16,0 0 70-16,0-4 54 0,0 7 48 0,0-3 40 0,0 3 35 0,0 0 31 0,0 1 29 15,-7-1 26-15,7 1-389 0,0 3-519 0,-7 0 0 0,1 0 0 0,6 0 0 16,-7 3 0-16,1 4 0 0,0-3 0 0,-2 3 0 0,2 1 0 0,0 3 0 0,0-4 0 15,-8 4-333-15,8 0-548 0,-1 0 0 0,-6 0 28 0,6 3 32 0,-5-3 41 16,6 4 48-16,-8-4 54 0,8 4 74 0,-7-4 77 0,-1 0 88 0,2 0 91 16,6 0 114-16,-8-4 154 0</inkml:trace>
  <inkml:trace contextRef="#ctx0" brushRef="#br0" timeOffset="111294.74">18607 3737 0 0,'0'0'177'0,"-6"0"173"0,0 0 81 15,6 0 62-15,-7-3 53 0,7 3 54 0,0 0 49 0,0-5 46 0,-7 5 40 16,7 0 34-16,0-4 31 0,0 4 29 0,0 0 26 0,7 0-593 0,-7 0-262 16,7 0 0-16,-7 0 0 0,0 0 0 0,6 0 0 0,0 0 0 0,-6 0 0 0,8 0 0 15,-2 0 0-15,0-3 0 0,7 3 0 0,0 0 0 0,0 0 0 0,1-4 0 0,-2 4 0 16,8-4 0-16,6 1 0 0,-7 3 0 0,7-4 0 0,1 0 0 0,-1 1 0 15,6-5 0-15,1 5 0 0,-1-1 0 0,1-3 0 0,6 3 0 0,1 0 0 16,-8-3 0-16,7 4 0 0,6-1 0 0,-5 0 0 0,-1 1 0 0,6 3 0 16,-6-4 0-16,0 4 0 0,0 0 0 0,0 0 0 0,1 4 0 0,-1-4 0 0,-1 3 0 15,1 1 0-15,-5 0 0 0,4-1 0 0,-5 1 0 0,-1-1 0 0,-5 5 0 16,5-5 0-16,-6 1 0 0,1 3 0 0,-2 1 0 0,-5-5 0 0,6 1 0 0,-7 3 0 16,1-3 0-16,-7 0 0 0,6 3 0 0,-5-2 0 0,-2-2 0 0,1 0 0 15,1 0 0-15,-8 2 0 0,7-2 0 0,-6 1 0 0,-1 0 0 0,0-4 0 16,1 0 0-16,-7 3 0 0,7-3 0 0,-7 4 0 0,6-4 0 0,-6 0 0 0,0 0 0 15,0 0 0-15,0 0 0 0,0 0 0 0,-6 0 0 0,6-4 0 0,-7 4-354 16,7-3-524-16,-7 3-4 0,1 0 29 0,0-4 35 0,-1 0 37 0,0 1 46 0,1-2 50 16,0 2 79-16,-1 0 80 0,7-5 93 0,-7 4 95 0,1-3 111 0,-1 0 152 15</inkml:trace>
  <inkml:trace contextRef="#ctx0" brushRef="#br0" timeOffset="111561.33">20041 3502 0 0,'-7'4'264'15,"0"-1"192"-15,7 1 97 0,-6 0 71 0,-1 3 56 0,1-3 47 0,6 3 42 16,-6 1 37-16,-1-1 32 0,7-4 29 0,-7 5 26 0,7-5-179 0,-6 1-714 16,6-1 0-16,0 1 0 0,0-1 0 0,0 1 0 0,0-4 0 0,0 5 0 15,6-2 0-15,-6-3 0 0,7 3 0 0,0 0 0 0,-1 2 0 0,0-1 0 0,1-1 0 16,-1 1 0-16,1 3 0 0,0-3 0 0,5 3 0 0,-5-3 0 0,0 3 0 16,5 1 0-16,-5-1 0 0,0 0 0 0,6 0 0 0,-7 1 0 0,0-1 0 0,2 0 0 15,-2 1 0-15,-6-1 0 0,6 0 0 0,0 4 0 0,-6-2 0 0,0 0 0 16,0 3 0-16,0-5 0 0,-6 4 0 0,6 0 0 0,-6 4 0 0,0-4 0 15,-8 3 0-15,8-3 0 0,-7 4 0 0,6-1 0 0,-12 2 0 0,5-2 0 0,2 1 0 16,-8-5 0-16,1 5 0 0,5 0 0 0,-5-4 0 0,-1 0 0 0,0 0-525 0,-6-4-345 16,7 4-1-16,-1-7 28 0,8-1 36 0,-8 1 42 0,0-1 55 0,7-6 58 15,-6 3 71-15,6-7 74 0,0 3 88 0,-7-7 89 0,7 4 103 0,0-8 143 16</inkml:trace>
  <inkml:trace contextRef="#ctx0" brushRef="#br0" timeOffset="112079.67">18712 3334 0 0,'0'-4'180'0,"0"0"177"0,6-3 83 0,-6 4 62 0,0-1 55 15,0 0 51-15,0 0 50 0,0 0 40 0,-6 0 38 0,6 1 33 0,0 3 31 16,-6-4 28-16,6 1 30 0,-7-1-658 0,7 0-200 0,-7 1 0 0,7 3 0 15,-6-4 0-15,0 4 0 0,6 0 0 0,-8 0 0 0,2 0 0 0,0 0 0 0,-1 0 0 16,7 4 0-16,-13-1 0 0,7 1 0 0,-1 3 0 0,-5 0 0 0,4 1 0 16,-4 4 0-16,5-5 0 0,-6 4 0 0,0 3 0 0,7 1 0 0,-8-1 0 0,2 2 0 15,-2-2 0-15,8 4 0 0,-7-4 0 0,0 5 0 0,6-1 0 0,-5-3 0 16,4 3 0-16,2 1 0 0,-7-4 0 0,7-1 0 0,-1 4 0 0,1-3 0 16,6 0 0-16,-7-4 0 0,7 3 0 0,-6 1 0 0,6-4 0 0,0 3 0 15,0-3 0-15,0 0 0 0,0 0 0 0,0-3 0 0,6 3 0 0,-6 1 0 0,7-6 0 16,-1 2 0-16,1 3 0 0,-1-4 0 0,1 0 0 0,-1 0 0 0,8 1 0 0,-8-1 0 15,0 0 0-15,8 1 0 0,-8-5 0 0,7 5 0 0,0-1 0 0,0-3 0 16,0 3 0-16,-6-3 0 0,6-1 0 0,-1 5 0 0,2-5 0 0,-2 1 0 16,8 3 0-16,-7-3 0 0,0-1 0 0,0 2 0 0,1-1 0 0,-2-1-335 15,2-3-336-15,-2 4-172 0,8-1-1 0,-7-3 26 0,0 0 47 0,6 0 50 0,1 0 64 16,-7-3 70-16,7-1 60 0,-8 1 62 0,8-6 88 0,-1 2 87 0,-5-4 85 0,5 0 125 16</inkml:trace>
  <inkml:trace contextRef="#ctx0" brushRef="#br0" timeOffset="112678.34">19258 2799 0 0,'0'-4'133'0,"0"-3"174"15,8 3 90-15,-8 0 62 0,0 1 53 0,0-1 44 0,0 0 42 0,0 1 34 16,0-1 31-16,-8 0 30 0,8 1 26 0,0 3 25 0,0 0 25 0,0 0-254 0,0-4-309 15,-6 1-73-15,6-1-39 0,0 0-33 0,-6 1-61 0,0-2 0 0,6 1 0 16,-7-3 0-16,0 4 0 0,1-1 0 0,6 0 0 0,-7-3 0 0,1 4 0 0,0-1 0 16,-2 1 0-16,-4 3 0 0,6-4 0 0,-8 4 0 0,8 0 0 15,-7 0 0-15,6 0 0 0,-6 4 0 0,1-1 0 0,4 1 0 0,-4-1 0 0,-1 4 0 0,-1 1 0 16,8-1 0-16,-6 0 0 0,-2 5 0 0,8-1 0 0,-8 0 0 0,1 0 0 16,7 0 0-16,0 0 0 0,-2 3 0 0,2-3 0 0,0 0 0 0,0 4 0 15,6-5 0-15,-7 2 0 0,7-1 0 0,0-4 0 0,0 4 0 0,0-3 0 0,0 3 0 16,0-4 0-16,7-3 0 0,-1 3 0 0,-6-4 0 0,6 1 0 0,0 0 0 0,2-1 0 15,-2-3 0-15,0 0 0 0,7 0 0 0,-6 0 0 0,0 0 0 0,5-3 0 16,-4 3 0-16,4-4 0 0,-6 0 0 0,8-3 0 0,-1 4 0 0,-7-5 0 16,8 1 0-16,-2 3 0 0,-6-7 0 0,8 4 0 0,-8 0 0 0,7-2 0 0,1 3 0 15,-8-2 0-15,0 1 0 0,0 0 0 0,8 0 0 0,-8-1 0 0,1 1 0 0,-7 3 0 16,6 1 0-16,1-1 0 0,-7 0 0 0,7 1 0 0,-7-1 0 0,0 4 0 16,6-4 0-16,-6 4 0 0,0 0 0 0,0 0 0 0,0 0 0 0,0 0 0 15,0 0 0-15,0 0 0 0,0 0 0 0,0 0 0 0,0 4 0 0,0-4 0 0,0 0 0 16,6 4 0-16,-6-1 0 0,0 1 0 0,0 0 0 0,0-1 0 0,6 4 0 0,-6-3 0 15,0 4 0-15,0 2 0 0,8-3 0 0,-8 5 0 0,0-1 0 0,6 4 0 16,-6-1 0-16,0 1 0 0,0 3 0 0,0 0 0 0,0 1 0 0,0-1 0 16,0 4 0-16,0 0 0 0,0 0 0 0,0 0 0 0,0 0 0 0,-6 3 0 0,6-3 0 15,0 5 0-15,0-6 0 0,-8 1 0 0,8 0 0 0,0 0 0 0,-6-4 0 16,6 5 0-16,-6-5 0 0,6-3 0 0,-6 3 0 0,6-4 0 0,0 2 0 0,-7-6 0 16,0 5 0-16,7-5 0 0,-6 1 0 0,-1-4 0 0,1 2 0 0,0 2 0 15,-2-8 0-15,2 4 0 0,0-3 0 0,0 3 0 0,-1-3 0 0,-6 0 0 16,6-1 0-16,-6-3 0 0,6 4 0 0,-5-4 0 0,6 0 0 0,-8 0 0 0,1-4 0 15,0 1 0-15,6-1 0 0,-5-3 0 0,-2-1 0 0,8 1 0 0,-7 0 0 16,6-9 0-16,-6 6 0 0,13-5-364 0,-6-3-332 0,0 0-162 0,6-1 7 0,0-2 32 16,0 2 47-16,6-3 49 0,0-4 65 0,-6 4 70 0,7 1 65 0,6-5 66 15,-6 1 93-15,5 3 90 0,-4-1 87 0,4-2 130 0</inkml:trace>
  <inkml:trace contextRef="#ctx0" brushRef="#br0" timeOffset="113085.06">19767 2788 0 0,'6'0'159'0,"-6"-4"175"0,7 4 87 0,0 0 64 0,-7-4 55 16,0 4 50-16,0 0 48 0,0 0 42 0,0 0 40 0,0-3 35 0,0 3 33 16,0-4 28-16,-7 0 28 0,7 4-423 0,-7-3-421 0,7 3 0 0,-6-4 0 15,0 4 0-15,-1 0 0 0,0 0 0 0,1 0 0 0,-1 4 0 0,1-4 0 0,-1 3 0 16,-6 1 0-16,7 3 0 0,-8-3 0 0,2 3 0 0,5 1 0 0,-6-1 0 0,0 4 0 15,1 0 0-15,-2 0 0 0,8-4 0 0,-8 4 0 0,2 0 0 0,-1-1 0 16,6 2 0-16,-6-4 0 0,7 3 0 0,-1-4 0 0,0 0 0 0,1 1 0 16,0-1 0-16,6-4 0 0,-7 1 0 0,7 0 0 0,-6-1 0 0,6 1 0 0,0 0 0 15,0-4 0-15,0 3 0 0,0-3 0 0,0 4 0 0,0-4 0 0,0 4 0 16,0-1 0-16,0-3 0 0,6 4 0 0,-6 0 0 0,0-1 0 0,7 1 0 0,-7 0 0 16,6-1 0-16,0 5 0 0,1-5 0 0,0 1 0 0,-7 4 0 0,12-2 0 15,-5-1 0-15,0 2 0 0,-1-3 0 0,7 3 0 0,-7-4 0 0,8 1 0 16,-8 3 0-16,8-3 0 0,-2 0 0 0,-5-1 0 0,6 5 0 0,0-5 0 15,-1-3 0-15,-4 4 0 0,4 0 0 0,1-4 0 0,-6 3 0 0,-1 1 0 0,7-4 0 16,-6 0 0-16,0 0 0 0,-1 4 0 0,0-4 0 0,1 0 0 0,-7 0 0 16,7 0 0-16,-7 0 0 0,0 0 0 0,0 0 0 0,0 0 0 0,0 0 0 0,0 0 0 15,0 0-131-15,0 0-506 0,0 0-110 0,0 0-98 0,0 0 19 0,0 0 36 16,0 0 52-16,-7 0 53 0,7 0 65 0,-7 0 65 0,1 0 66 0,0 0 67 16,-1 0 89-16,0 0 91 0,1 0 114 0,6 0 125 0</inkml:trace>
  <inkml:trace contextRef="#ctx0" brushRef="#br0" timeOffset="113264.68">19546 3121 0 0,'-14'4'227'0,"8"3"200"0,-7 0 111 0,7 0 77 0,-1-3 64 0,0 3 50 16,1-2 44-16,0 2 41 0,6-4 34 0,-8 1 33 0,8 0 30 0,0-4-162 0,0 4-749 15,0-4 0-15,0 3 0 0,8-3 0 0,-8 4 0 0,0-4 0 0,0 0 0 16,6 3 0-16,-6-3 0 0,0 0 0 0,6 4 0 0,1-4 0 0,-7 3 0 16,7-3 0-16,-1 4 0 0,-6-4 0 0,7 4 0 0,-1-4 0 0,7 4 0 0,-6-1 0 15,-1-3 0-15,7 4 0 0,-6 0 0 0,6-4 0 0,-7 3 0 0,7-3 0 16,-6 4 0-16,5-4 0 0,-4 4 0 0,4-4-419 0,-5 0-479 0,6 0 5 0,0 0 32 15,-7 0 38-15,8 0 41 0,-8 0 51 0,7 0 56 0,-7 0 83 16,7-4 84-16,-6 4 96 0,6-4 93 0,-6 1 107 0,5-1 146 0</inkml:trace>
  <inkml:trace contextRef="#ctx0" brushRef="#br0" timeOffset="113494.28">20099 2648 0 0,'0'-3'261'0,"0"-1"189"0,7 4 93 0,-7-4 67 15,0 4 59-15,6 0 49 0,-6 0 42 0,0 0 34 0,0 0 29 0,0 0 23 16,0 4 20-16,0-4-15 0,6 0-851 0,-6 4 0 0,0-4 0 0,0 0 0 0,0 0 0 16,0 0 0-16,0 0 0 0,0 0 0 0,8 0-461 0,-8 0-204 0,6 0-176 15,-6-4 8-15,6 4 31 0,0-4 52 0,1 4 56 0,-7-4 57 0,7 4 56 16,-1-3 57-16,1 3 56 0,-1-3 90 0,0 3 87 0,2-4 91 0,-2 0 134 0</inkml:trace>
  <inkml:trace contextRef="#ctx0" brushRef="#br0" timeOffset="113779.63">20424 2517 0 0,'-6'-4'160'16,"6"4"118"-16,-6 0 59 0,6 0 45 0,-7 4 40 0,0-4 31 0,1 3 31 0,-7-3 13 15,7 4 13-15,-8-1 20 0,2 1 18 0,-2 3 17 0,2 1 10 0,-1-1-221 16,-1 0-267-16,-6 1-59 0,8-1-27 0,-1 0-22 0,-7 5-20 0,8-1-13 0,-2-4-9 15,-6 4-3-15,8-1-1 0,-1 2-3 0,-1-1-2 0,2 3 11 0,6-3 11 16,-8 1 18-16,8-5 17 0,-1 3 30 0,1 1 35 0,-1-4 34 0,0 5 36 0,7-4 13 16,-6-1 7-16,6-4 12 0,0 5 7 0,0-1 9 0,0-3 9 0,0-1 5 15,0 1 0-15,0 0 1 0,0-1-1 0,6 1-7 0,1-4-8 0,-7 0-17 0,7 4-21 16,-1-4-85-16,1-4-44 0,-1 4 0 0,0 0 0 0,8-4 0 0,-8 1 0 16,7-1 0-16,0 0 0 0,0 1 0 0,1-5 0 0,-2 5 0 0,2-5 0 15,5 1 0-15,-6 0 0 0,6-5 0 0,-5 5 0 0,5 0 0 0,-6-1 0 0,0 1 0 16,7 0 0-16,-8-4 0 0,2 4-235 0,-1-1-44 0,-1 1-36 0,-5 0-41 0,6 3-40 15,-7-3-77-15,2 7-81 0,-2-4-61 0,0 0-53 0,1 0 21 0,-7 4 35 16,0 0 42-16,0 0 45 0,0 0 61 0,0 0 65 0,0 4 54 0,-7-4 54 16,1 4 62-16,0 0 66 0</inkml:trace>
  <inkml:trace contextRef="#ctx0" brushRef="#br0" timeOffset="113986.97">20027 2960 0 0,'0'7'145'0,"0"0"179"16,-6 1 94-16,6-5 78 0,0 1 74 0,6 0 60 0,-6-1 57 0,0 1 47 0,7-4 44 15,-7 0 40-15,7 0 37 0,-1 0 28 0,0-4-30 0,8 1-853 0,-8-1 0 16,0 0 0-16,1 1 0 0,6-1 0 0,-6 0 0 0,5-3 0 0,2 3 0 16,-2-3 0-16,-5 0 0 0,6-1 0 0,0 1 0 0,7 0 0 0,-8-4 0 0,2 4 0 15,5-4 0-15,-5 3 0 0,4-4 0 0,-4 6 0 0,6-6 0 0,-7 2 0 0,6-1 0 16,-6 3-363-16,7-2-78 0,-7-1-37 0,-1 3-33 0,2 1-79 0,-2 0-84 16,2-1-5-16,-8 1 8 0,1 3 39 0,-1 1 43 0,1-1 53 0,-7 4 52 15,0 0 66-15,0 0 65 0,0 0 65 0,-7 4 61 0,1-4 60 0,-1 7 77 0</inkml:trace>
  <inkml:trace contextRef="#ctx0" brushRef="#br0" timeOffset="114147.48">20086 3033 0 0,'0'8'115'0,"0"-1"174"0,0 0 99 0,0-3 69 0,0 3 64 0,7-3 54 16,-7-1 50-16,6-3 50 0,-6 4 45 0,7-4 42 0,-7 4 42 0,6-4 31 0,0-4 32 16,2 4-309-16,-2 0-558 0,0-4 0 0,0 4 0 0,1-3 0 0,6 3 0 15,0-4 0-15,-7 0 0 0,8 1 0 0,-2-1 0 0,2-3 0 0,-1 3 0 0,0-3 0 16,6 0 0-16,-5-1 0 0,5-3-99 0,-6 4-316 0,6-4-53 0,-5 0-163 0,5 0-166 15,-6 0 9-15,0 0 36 0,0 0 49 0,6 0 51 0,-5 0 53 0,-1 0 54 16,-7 0 70-16,8 0 70 0,-8 0 69 0,0 3 70 0,0-3 75 0,2 4 122 16</inkml:trace>
  <inkml:trace contextRef="#ctx0" brushRef="#br0" timeOffset="114361.17">20373 2777 0 0,'-7'-4'128'15,"7"4"176"-15,0 0 94 0,-7-4 65 0,7 4 60 0,0 0 55 0,0 0 52 0,0-3 48 16,0 3 47-16,0 0 39 0,0 0 38 0,0-4 34 0,0 4 31 0,-6 0-372 0,6 0-495 15,0 0 0-15,0 0 0 0,0 0 0 0,0 4 0 0,-6-1 0 0,6 1 0 16,-7 3 0-16,7-3 0 0,-7 7 0 0,1-4 0 0,0 8 0 0,-1-4 0 0,1 4 0 16,-1-1 0-16,0 4 0 0,1 1 0 0,-8 3 0 0,8 0 0 0,-6 0 0 15,5 0 0-15,-6 3 0 0,6-2 0 0,-5 2 0 0,4-3 0 0,-4 4 0 0,6-4 0 16,-2 3 0-16,-4-3 0 0,5 0 0 0,1-3 0 0,-1 3-308 16,0-4-178-16,1-4-120 0,0 5-121 0,0-5-30 0,-2 2-8 0,2-6 42 0,6 1 52 15,0-3 53-15,-6-2 51 0,6-1 63 0,0-5 63 0,0 0 77 0,0 0 76 16,0 0 70-16,6 0 80 0</inkml:trace>
  <inkml:trace contextRef="#ctx0" brushRef="#br0" timeOffset="114761.16">20242 3191 0 0,'0'-4'103'0,"7"1"141"0,0-1 68 15,-1 0 62-15,0 0 61 0,0 1 49 0,-6 0 42 0,8 3 34 0,-2-4 28 0,0-1 28 16,1 2 27-16,0-1 21 0,-1 0 21 0,1 4-206 0,-1-7-252 0,0 3-55 16,1 1-27-16,0-1-38 0,5 1-36 0,-5-5-25 0,0 5-22 0,6-5-16 15,-1 5-12-15,-5-5-10 0,6 5-7 0,-7-5-6 0,8 5-2 0,-1-5 1 0,-7 1-4 16,8 3 3-16,-8 1-2 0,6-5 4 0,-4 5 1 0,-2-1 7 0,0 1 7 15,1-1 7-15,0 0 6 0,-1 1 7 0,1 3 3 0,-7-5 3 0,6 5 2 16,-6 0 2-16,0 0 3 0,0 0 1 0,0 0 0 0,0 0-2 0,0 0-1 16,0 0-3-16,0 0-2 0,0 0-1 0,0 0-2 0,0 0-3 0,0 5-5 0,0-5-1 15,0 3 1-15,-6 1-8 0,6 0-4 0,0-1-7 0,-7 1-4 16,7-1-4-16,0 5-3 0,-6-5-4 0,6 5-6 0,-7 3-2 0,7-4 0 0,-7 4-3 16,1-4 2-16,0 4-6 0,-2 4-4 0,8-4 5 0,-6 3 5 0,0 1 8 0,0 0 5 15,-1-1 17-15,0 1 17 0,-6 4 10 0,7-5 16 0,0 1 4 0,-2 3 6 16,2-4 11-16,0 2 9 0,-1-2 13 0,0-3 17 0,1 3 11 0,0-2 11 15,-1-1 11-15,1 0 9 0,6-3 4 0,-7-2 0 0,7 2-1 0,-7-1-138 0,7-3 0 16,0-1 0-16,-6 1 0 0,6-1 0 0,0 1 0 0,0-4 0 0,0 0 0 16,0 0 0-16,0 0 0 0,0 0 0 0,0 0 0 0,0 0 0 0,0 0 0 0,0 0 0 15,6 0 0-15,-6 4 0 0,0-4 0 0,7 0 0 0,-7 0 0 0,7 0 0 16,-7 0 0-16,6 0 0 0,1 3 0 0,-1-3 0 0,-6 0 0 0,13 0 0 16,-6 0 0-16,-1 0 0 0,8 0 0 0,-8 0 0 0,7 0 0 0,-7-3 0 15,8 3 0-15,-2 0 0 0,8-4 0 0,-7 0 0 0,0 1 0 0,0-1 0 0,0 1-421 16,0-1-454-16,0 1-4 0,0-5 27 0,0 4 35 0,0 1 40 0,0 0 52 0,1-2 56 15,-8 2 76-15,7-1 78 0,0 4 91 0,-7-4 90 0,1 1 106 16,-1 3 146-16</inkml:trace>
  <inkml:trace contextRef="#ctx0" brushRef="#br0" timeOffset="117049.59">15508 6931 0 0,'0'-4'125'16,"6"4"161"-16,-6 0 63 0,0 0 49 0,0 0 43 0,0 0 41 0,0 0 38 15,0 0 27-15,0 0 23 0,0 0 23 0,0 0 22 0,6 0 28 0,-6-4 29 16,0 4-239-16,0 0-288 0,0 0-40 0,0 0-5 0,0 0-5 0,7 0-7 16,-7 0-9-16,7 0-11 0,-7 4 2 0,6-4 3 0,-6 4 2 0,7 0 3 15,-1-4-4-15,0 3-5 0,2 5 1 0,-2-5 1 0,0 1 4 0,0 3 5 16,1-3 4-16,0 3-66 0,-1 1-18 0,1-1 0 0,5 4 0 0,-4-4 0 0,-2 4 0 0,7-4 0 15,-6 5 0-15,5-1 0 0,-5 0 0 0,6 0 0 0,-6 0 0 0,5 0 0 16,-5 3 0-16,6-3 0 0,0 0 0 0,0 4 0 0,-6-4 0 0,5 3 0 16,2 1 0-16,-2-4 0 0,2 4 0 0,-1-1 0 0,-1 1 0 0,2 0 0 0,6-1 0 15,-8 5 0-15,1-5 0 0,7 4 0 0,-8-3 0 0,8 4 0 0,-7-5 0 16,7 5 0-16,-7-5 0 0,6 4 0 0,1-3 0 0,-1 3 0 0,1-3 0 16,-7 4 0-16,7-5 0 0,0 0 0 0,-2 1 0 0,2 4 0 0,0-5 0 0,-1-2 0 15,1 2 0-15,0 0 0 0,-1-3 0 0,1 5 0 0,-1-5 0 0,1-1 0 16,6 5 0-16,-6-4 0 0,-1 0 0 0,0 0 0 0,0-3 0 0,1 2 0 0,0-2 0 15,6 2 0-15,-7-3 0 0,1 5 0 0,-1-6 0 0,1 3 0 0,0-2 0 16,-1 0 0-16,7-3 0 0,-6 3 0 0,0-3 0 0,-1 3 0 0,1-3 0 0,6 0 0 16,-7 3 0-16,1-7 0 0,0 4 0 0,5-1 0 0,-5-3 0 0,0 4 0 15,-2-4 0-15,9 0 0 0,-7-4 0 0,-2 4 0 0,9-3 0 0,-7-1 0 16,-2 4 0-16,2-7 0 0,7 3 0 0,-7 0 0 0,-2-3 0 0,2 0 0 0,7-1 0 16,-9 5 0-16,2-5 0 0,0 1 0 0,-1 0 0 0,1 0 0 0,0-2 0 15,-1 2 0-15,1 0 0 0,-1 0 0 0,-6 3 0 0,7-3 0 0,-1 0 0 0,1 3 0 16,-7-3 0-16,6 3 0 0,0-3 0 0,-5 3 0 0,6 0 0 0,-1-3 0 15,1 0 0-15,-1 3 0 0,-6-4 0 0,6 5 0 0,1-4 0 0,0 0 0 16,-1-1 0-16,1 0 0 0,0 6 0 0,-1-10 0 0,0 4 0 0,1 1 0 16,-1 0 0-16,1 0 0 0,-1-1 0 0,1 2 0 0,6-2 0 0,-6-3 0 0,-1 3 0 15,1 1 0-15,6-1 0 0,-7 2 0 0,1-2 0 0,0 1 0 0,-1 0 0 16,7 0 0-16,-6-1 0 0,-1 0 0 0,1 1 0 0,6 0 0 0,-7-1 0 0,1 1 0 16,0 0 0-16,6-1 0 0,-7 5 0 0,1-4 0 0,-2-1 0 0,9 1 0 15,-7 3 0-15,-1-3 0 0,7 0 0 0,-6-1 0 0,-1 4 0 0,0-3 0 16,8 0 0-16,-8 0 0 0,0-1 0 0,1 2 0 0,6-3 0 0,-6 2 0 0,-1 0 0 15,1-1 0-15,6 1 0 0,-7 0 0 0,1 0 0 0,0-4 0 0,-1 3 0 16,1 1 0-16,0 0 0 0,-1-1 0 0,1-3 0 0,-1 4 0 0,0 0 0 0,-6 0 0 16,7-1 0-16,0 1 0 0,-8 0 0 0,8-2 0 0,-1 3 0 0,-5-2 0 15,5 5 0-15,-6-5 0 0,7 1 0 0,-7 0 0 0,7 3 0 0,-8-3 0 16,8-1 0-16,-1 5 0 0,-5-4 0 0,5-1 0 0,-6 1 0 0,6 0 0 0,1-1 0 16,-7 1 0-16,7 0 0 0,-7-4 0 0,6 2 0 0,-5 3 0 0,5-6 0 15,-6 5 0-15,6-3 0 0,-5-2 0 0,-2 6 0 0,2-6 0 0,-1 1 0 0,6 4 0 16,-12-4 0-16,5 0 0 0,2 3 0 0,-1 1 0 0,-7 0 0 0,0 0 0 15,1 0 0-15,0-2 0 0,-1 7 0 0,0-6 0 0,2 4 0 0,-2 0 0 16,-6 1 0-16,0-1 0 0,0 1-85 0,6 3-381 0,-6-4-101 0,0 1-99 16,0 3-63-16,0 0-51 0,0-4 36 0,0 0 46 0,0-3 53 0,0 4 51 0,0-5 54 15,0 0 56-15,0 1 83 0,0-4 79 0,0 3 77 0,7-2 74 0</inkml:trace>
  <inkml:trace contextRef="#ctx0" brushRef="#br0" timeOffset="117327.57">19363 6517 0 0,'0'4'159'0,"0"-4"170"0,0 3 75 0,0 1 58 15,7-4 53-15,-7 4 44 0,0-1 39 0,6 1 35 0,-6-4 30 0,6 4 34 0,1-1 34 16,-7 1 30-16,7 0 30 0,-1-1-276 0,8 1-335 0,-8 0-53 0,0-1-60 16,1 1-67-16,6-1 0 0,-7-3 0 0,7 4 0 0,1 0 0 0,-8-1 0 15,7-3 0-15,0 4 0 0,-6 0 0 0,5-1 0 0,2 2 0 0,-8-5 0 0,7 4 0 16,0-1 0-16,-6 0 0 0,5 1 0 0,-5 0 0 0,6 3 0 0,-7-3 0 15,2 3 0-15,-2-4 0 0,0 5 0 0,1-1 0 0,-1 1 0 0,-6 3 0 0,7-1 0 16,-7 1 0-16,0 4 0 0,0-4 0 0,0 5 0 0,-7 2 0 0,1-1 0 16,6 1 0-16,-7 5 0 0,-5-1 0 0,4 0 0 0,-4-1 0 0,-2 2 0 15,2-2 0-15,-1 5-563 0,-1-4-151 0,2 4-131 0,-8-5 11 0,7 2 34 16,-7-1 46-16,0 0 51 0,1-4 62 0,6 0 63 0,-6 1 64 0,-1-5 65 0,7 0 96 16,-6 2 96-16,-1-5 98 0,7 0 132 0</inkml:trace>
  <inkml:trace contextRef="#ctx0" brushRef="#br0" timeOffset="118094.09">16029 6733 0 0,'6'5'119'0,"-6"-5"171"0,0 0 85 0,0 0 69 0,0 0 60 15,0 0 55-15,7-5 52 0,-7 5 48 0,0 0 43 0,0 0 40 0,0-4 40 16,0 4 36-16,0-3 33 0,0-1-237 0,-7 4-493 0,7-4-121 0,0 4 0 0,-6-3 0 15,6-1 0-15,-7 4 0 0,0-4 0 0,7 1 0 0,-6 3 0 0,0-4 0 16,-1 4 0-16,0-4 0 0,1 4 0 0,0-3 0 0,-1 3 0 0,0-4 0 0,-6 4 0 16,7 0 0-16,-8 0 0 0,8 0 0 0,-6 0 0 0,5 4 0 0,-6-4 0 15,0 3 0-15,-1-3 0 0,2 4 0 0,-2 0 0 0,2-1 0 0,-1 5 0 16,-1-5 0-16,2 5 0 0,-2-1 0 0,-5 0 0 0,6 1 0 0,0 3 0 16,0-4 0-16,0 4 0 0,-7 0 0 0,7 4 0 0,1-4 0 0,-2 3 0 0,2 1 0 15,-2 0 0-15,1-1 0 0,0 0 0 0,0 6 0 0,1-3 0 0,-2 2 0 0,8-1 0 16,-7 1 0-16,6-1 0 0,-6 0 0 0,7 3 0 0,-1-1 0 0,0 2 0 15,1 0 0-15,0-4 0 0,-1 4 0 0,7 0 0 0,0 0 0 0,-7 0 0 16,7 0 0-16,0 3 0 0,0-3 0 0,0 0 0 0,0 5 0 0,7-6 0 16,-7 5 0-16,7-1 0 0,-7-3 0 0,6 4 0 0,0 0 0 0,-6-5 0 0,7 5 0 0,0 0 0 15,-1-4 0-15,0 3 0 0,1-2 0 0,0 2 0 0,-1-3 0 16,1 0 0-16,-1-3 0 0,0 2 0 0,2-3-567 0,-2 1-303 0,0-1 1 0,0-3 28 16,1 3 37-16,0-3 41 0,-1-1 57 0,-6-2 57 0,7-2 73 0,5 1 72 15,-12-3 91-15,8-2 88 0,-2 3 101 0,0-6 144 0</inkml:trace>
  <inkml:trace contextRef="#ctx0" brushRef="#br0" timeOffset="119594.04">15873 8722 0 0,'6'15'202'0,"-6"-1"185"16,0 2 89-16,6-6 72 0,-6 1 64 0,0 0 54 0,0 0 50 0,7-3 44 15,-7 3 41-15,0-4 37 0,0 0 35 0,6-3 26 0,-6 0-486 0,0-1-413 0,7-3 0 16,-7 0 0-16,0 0 0 0,7-3 0 0,-7-5 0 0,6 1 0 0,-6 0 0 16,6-4 0-16,0 0 0 0,2-4 0 0,-2-3 0 0,0 0 0 0,1-1 0 15,-1-3 0-15,1-4 0 0,0 4 0 0,5-7 0 0,-5 4 0 0,6-1 0 0,-7-4 0 16,8 1 0-16,-1 0 0 0,-7 4 0 0,7-5 0 0,0 5 0 0,-7-1 0 15,8 4 0-15,-1 0 0 0,-7-1 0 0,8 1 0 0,-8 8 0 0,0-4 0 0,8 3 0 16,-8 4 0-16,0 0 0 0,1 0 0 0,-7 4 0 0,6-1 0 0,1 5 0 16,-7-1 0-16,7 4 0 0,-7 0 0 0,6 4 0 0,-6-1 0 0,6 5 0 15,-6-1 0-15,0 4 0 0,6 0 0 0,-6 4 0 0,0-1 0 0,8 5 0 0,-8 3 0 16,0 0 0-16,6-1 0 0,-6 5 0 0,0 4 0 0,6-5 0 0,-6 5 0 0,0-1 0 16,0 0 0-16,7 0 0 0,-7 1 0 0,0-4 0 0,0 3 0 0,0-4 0 15,0-3 0-15,7 4 0 0,-7-8 0 0,0 5 0 0,0-9 0 0,6 1 0 16,-6-1 0-16,0-3 0 0,0 0 0 0,0-3 0 0,7-1 0 0,-7-3 0 15,0-1 0-15,0-3 0 0,0 0 0 0,0 0 0 0,6-3 0 0,-6-5 0 0,0 1 0 16,6 0 0-16,-6-4 0 0,0-4 0 0,7 0 0 0,-7 1 0 0,7-4 0 16,-7-1 0-16,6-3 0 0,0 0 0 0,1 0 0 0,-7-3 0 0,7 3 0 0,-1-4 0 15,1 0 0-15,-1 4 0 0,7-3 0 0,-13 3 0 0,13 0 0 0,-7 3 0 16,2-3 0-16,-2 4 0 0,0 0 0 0,1 3 0 0,-1 4 0 0,1-3 0 16,-1 3 0-16,1 3 0 0,-7 0 0 0,6 6 0 0,0-2 0 0,2 0 0 0,-8 4 0 15,6 0 0-15,0 4 0 0,-6 0 0 0,7-2 0 0,0 10 0 0,-1-5 0 16,-6 4 0-16,6 0 0 0,1 4 0 0,-1-1 0 0,1 5 0 0,0-1 0 0,-7 3 0 15,6-1 0-15,0 5 0 0,1-3 0 0,0 0 0 0,-1 4 0 0,0-1 0 16,1-3 0-16,-1 0 0 0,1 4 0 0,-7-4 0 0,7 0 0 0,-1-4 0 16,0 1 0-16,2-1 0 0,-2-4 0 0,0 1 0 0,1 0 0 0,-1-4 0 0,1-4 0 15,-1 0 0-15,1 1 0 0,5-5 0 0,-4-3-33 0,-2 4-532 0,0-8-141 16,1 4-139-16,0-7 14 0,-1 0 36 0,7-1 47 0,-7 1 52 0,1-4 62 0,0 0 63 16,-1 0 63-16,0-3 63 0,1-2 93 0,0 2 91 0,-1-1 94 0,0-3 133 15</inkml:trace>
  <inkml:trace contextRef="#ctx0" brushRef="#br0" timeOffset="119810.55">16849 8532 0 0,'0'7'277'0,"-6"1"188"0,6-5 91 0,0 4 68 0,0-3 59 0,0 0 49 16,0 3 44-16,0-3 37 0,0-4 36 0,0 3 33 0,0 1 33 0,0-4-296 0,0 0-619 16,0 4 0-16,6-4 0 0,-6 0 0 0,6 0 0 0,-6 0 0 0,8 0 0 15,-2-4 0-15,0 4 0 0,8-4 0 0,-8 1 0 0,0-1 0 0,7 4 0 16,1-3 0-16,-8-5 0 0,6 4 0 0,2 1 0 0,-1-4 0 0,7 3 0 0,-8-3 0 15,2 3 0-15,5-3 0 0,-6-1 0 0,0 1 0 0,7 0 0 0,-8-1 0 16,2 1 0-16,-1 0 0 0,7 0 0 0,-14-1-385 0,6 0-501 0,2 1 1 0,-1 0 27 16,0 3 37-16,0-3 39 0,-7 3 52 0,8 1 55 0,-2-1 80 0,-5 4 81 15,6-3 91-15,-6 3 91 0,-1-4 105 0,7 4 149 0</inkml:trace>
  <inkml:trace contextRef="#ctx0" brushRef="#br0" timeOffset="120377.36">17376 8227 0 0,'0'0'258'0,"0"0"193"0,-6 5 99 0,6-2 68 0,0 1 57 0,-6 0 47 16,6-1 41-16,0 1 38 0,0-1 35 0,-7 1 30 0,7 3 27 0,0-2-135 0,0 1-758 16,0 2 0-16,0 3 0 0,0-4 0 0,0 4 0 0,0 1 0 0,0-2 0 15,0 5 0-15,7-1 0 0,-7 1 0 0,0 0 0 0,0 7 0 0,6-4 0 16,-6 0 0-16,0 5 0 0,0-5 0 0,0 4 0 0,0 0 0 0,0-4 0 15,0 4 0-15,0-4 0 0,0 1 0 0,0-5 0 0,0 4 0 0,0-6 0 0,-6 2 0 16,6-3 0-16,0-4 0 0,0 1 0 0,0-1 0 0,0 0 0 0,0-3 0 16,0-4 0-16,0 0 0 0,0 0 0 0,0-4 0 0,0 1 0 0,0-5 0 0,6 5 0 15,-6-5 0-15,6-3 0 0,-6 0 0 0,8 1 0 0,-8-2 0 0,6-2 0 16,0-19-318-16,1 14 172 0,-1 1 12 0,7 0 25 0,-6 0 22 16,-1-1 21-16,0 1 16 0,8 0 17 0,-8-1 18 0,8 1 15 0,-8 0 15 15,0 3 15-15,7 0 13 0,-6 1 18 0,0-1 17 0,5 4 21 0,-5 0 22 0,0 3 18 16,-1 2 18-16,1 2 9 0,-1-4-117 0,0 4-49 0,-6 4 0 0,7 0 0 15,0 4 0-15,-7 0 0 0,6 0 0 0,-6 4 0 0,0-1 0 0,6 4 0 0,-6 0 0 16,0 3 0-16,8 1 0 0,-8 3 0 0,0 1 0 0,0-1 0 0,0 3 0 16,0 2 0-16,0-1 0 0,-8 3 0 0,8-3 0 0,0 0 0 0,0 0 0 15,0-3 0-15,0-1 0 0,0 0 0 0,0-3 0 0,0-1 0 0,0 1 0 0,0-8 0 0,0 4 0 16,0-7 0-16,0 3 0 0,0-7 0 0,0 0 0 0,0 0 0 16,0-3 0-16,0-1 0 0,8-3 0 0,-8-1 0 0,0-3 0 0,6 0 0 0,-6 0 0 15,6-3 0-15,1-1 0 0,-1 1-38 0,-6-6-16 0,7 3 4 0,-1-1 6 16,1-1 9-16,-1 1 9 0,8 0 11 0,-8-4 9 0,0 4 10 0,1 2 9 15,6-2 12-15,-7 4 10 0,1-1 18 0,6 0 18 0,-6 4-4 0,-1 0-67 0,0 0 0 16,8 4 0-16,-8 0 0 0,0 3 0 0,1 1 0 0,-1 3 0 0,1 0 0 16,0 3 0-16,-1 1 0 0,0 3 0 0,2 0 0 0,-8 4 0 0,6 0 0 15,0 0 0-15,0 4 0 0,1 0 0 0,-7 3 0 0,7-4 0 0,-1 5 0 0,1 3 0 16,-1-4 0-16,-6 1 0 0,6 2 0 0,2-2 0 0,-2 3 0 0,0-4 0 16,-6 1 0-16,6-1 0 0,1 0 0 0,0-3 0 0,-7-1 0 0,6-3 0 0,1 0 0 15,-1 0 0-15,-6-2 0 0,7-6-197 0,0 0-472 0,-1 0-184 0,-6-3 3 16,6-3 30-16,0 0 44 0,2 0 48 0,-2-6 61 0,-6 2 63 0,6-4 59 15,1 0 63-15,-1 4 87 0,-6-4 89 0,7-4 91 0,0 4 131 0</inkml:trace>
  <inkml:trace contextRef="#ctx0" brushRef="#br0" timeOffset="120716.92">18171 8235 4 0,'0'0'302'0,"-6"4"167"0,6-4 94 0,0 4 67 0,0-4 57 15,-6 3 46-15,6 1 44 0,0-1 35 0,0-3 34 0,6 4 30 0,-6-4 26 0,0 4-312 16,6-1-590-16,-6-3 0 0,6 5 0 0,2-5 0 0,-2 3 0 0,0-3 0 16,7 3 0-16,-6 1 0 0,6-4 0 0,-7 4 0 0,8 0 0 0,-2-4 0 0,-5 3 0 15,6-3 0-15,0 4 0 0,0-1 0 0,0-3 0 0,0 4 0 0,0-1 0 16,0-3 0-16,0 0 0 0,0 4 0 0,-7-4 0 0,8 0 0 0,-1 4 0 16,-7-4 0-16,7 0 0 0,-6 0 0 0,-1 0 0 0,0 0 0 0,2 0 0 15,-2 0 0-15,0 0 0 0,1 0 0 0,0 0 0 0,-7 0 0 0,6 0 0 0,-6 0 0 16,0 0 0-16,0 0 0 0,0 0 0 0,0 0 0 0,0 0 0 0,0 4 0 0,0 0 0 15,0 0 0-15,-6-2 0 0,6 6 0 0,-7 0 0 0,0 3 0 0,1-1 0 16,0 1 0-16,-2 4 0 0,-4 0 0 0,5 0 0 0,-6 3 0 0,0-4 0 16,7 5 0-16,-8-1 0 0,2 0 0 0,-2 1 0 0,2-1 0 0,5 0 0 0,-6 0 0 15,0-3 0-15,0 1 0 0,6-2 0 0,-5-3 0 0,5 3 0 0,-6-3 0 16,6 0 0-16,1-4-57 0,-8 1-823 0,8 3-8 0,-6-8 24 0,5 5 32 0,0-5 38 16,1 1 45-16,6 0 49 0,-7-4 68 0,7 0 74 0,-6 0 83 0,6-4 87 15,0 0 123-15,0 1 156 0</inkml:trace>
  <inkml:trace contextRef="#ctx0" brushRef="#br0" timeOffset="120977.99">18672 7979 0 0,'0'-4'243'0,"0"0"191"0,0 4 92 0,0 0 65 0,0-3 51 0,0 3 37 0,0 0 32 15,0-4 22-15,0 4 21 0,0 0 14 0,0 0 15 0,0 0-4 0,0 0-231 16,0 4-548-16,8-4 0 0,-8 3 0 0,0-3 0 0,0 0-284 0,6 4-144 16,-6 0-125-16,0-1-127 0,6 1-42 0,1-4-30 0,0 4 28 0,-1-1 38 0,0 1 47 15,1 0 54-15,-1-4 52 0,1 3 56 0,6-3 79 0,-7 0 81 0,1 0 79 16,6 0 84-16</inkml:trace>
  <inkml:trace contextRef="#ctx0" brushRef="#br0" timeOffset="121278.39">18953 7843 0 0,'0'-7'183'0,"0"3"177"0,0 0 78 0,0 4 63 16,0-3 50-16,0 3 41 0,0 0 34 0,0 0 28 0,-7 0 25 0,7 3 24 0,-6 1 25 16,-1 0 20-16,7 3 19 0,-6 1-304 0,-1-1-361 0,0 0-68 0,1 4-26 15,0-1-24-15,-8 2-23 0,8 3-14 0,0-1-14 0,-7 1-13 0,6 0-11 16,-6-1-12-16,1 5-9 0,4-1 1 0,-4 0 4 0,5 1 3 0,-6-1 4 15,0 0 15-15,7 1 15 0,-8-1 17 0,8-4 21 0,-7 5 18 0,6-5 20 0,1 1 14 16,-1-3 15-16,1-2 8 0,0 1 7 0,-1-3-2 0,0 3-6 0,7-8 8 16,0 5 4-16,-6-5 2 0,6-3 4 0,0 4 1 0,0-4-1 0,0 0-3 0,6 0-2 15,-6 0 3-15,7-4 5 0,0 4 3 0,-1-3 6 0,0-1 4 0,1 0 2 16,-1 1-3-16,8-2-7 0,-8-1-30 0,7 2-38 0,0-4 0 0,0 1 0 16,0 0 0-16,0 0 0 0,1-1 0 0,4 2 0 0,-4-3 0 0,-1 2 0 0,7 0 0 15,-8-1 0-15,8 1 0 0,-7 3 0 0,0-3-19 0,0 0-100 16,7 0-45-16,-8 3-50 0,1 0-37 0,-6-3-39 0,6 3-38 0,-7 1-37 0,8 3-104 0,-8-4-105 15,0 4-50-15,-6 0-36 0,0 0 26 0,7 0 38 0,-7 0 45 0,0 0 47 16,0 0 61-16,-7 4 61 0,7-1 55 0,-6 5 53 0,0-5 57 0,0 1 64 16</inkml:trace>
  <inkml:trace contextRef="#ctx0" brushRef="#br0" timeOffset="121448.56">18751 8334 0 0,'-6'11'183'0,"-1"-3"168"0,0-2 73 0,1 2 52 0,6-1 45 0,-7 1 45 0,7-5 40 16,0 1 38-16,0 0 38 0,0-1 35 0,0 1 35 0,7-4 33 0,-7 0 31 0,6 4-295 15,-6-4-374-15,7 0-147 0,0 0 0 0,5 0 0 0,-5 0 0 0,6-4 0 16,-7 4 0-16,7 0 0 0,1-4 0 0,-2 4 0 0,2-3 0 0,-2-1 0 0,8 0 0 16,-7 1 0-16,1-5 0 0,4 5-98 0,-4-5-199 0,5 1-57 0,-5 0-54 15,-2 0-121-15,2-4-123 0,-2 4-41 0,1-1-25 0,1-4 35 0,-2 5 44 16,2 0 44-16,-8-4 42 0,0 4 62 0,1 4 60 0,0-5 68 0,-7 4 69 16,6 0 70-16,-6 4 75 0</inkml:trace>
  <inkml:trace contextRef="#ctx0" brushRef="#br0" timeOffset="121645.9">18686 8598 0 0,'-6'6'144'0,"-2"0"171"0,8 0 85 0,0-2 69 0,0 0 65 0,0-1 55 15,0 1 56-15,0-4 42 0,8 0 39 0,-8 0 38 0,6 0 39 0,0 0 33 16,1-4 30-16,0 4-453 0,5-3-413 0,-5-1 0 0,6 4 0 0,0-7 0 0,0 4 0 16,0-3 0-16,6 3 0 0,-5-4 0 0,6 0 0 0,-8 3 0 0,8-3 0 15,-7 0 0-15,7-1 0 0,-2 1 0 0,2 0 0 0,0-4 0 0,-7 3 0 0,7-3 0 16,-8 4-292-16,8-4-144 0,-7 0-58 0,1 0-148 0,-2 0-149 0,1-1 18 0,0 2 39 15,0-1 53-15,-7 4 51 0,2-4 52 0,-2 3 50 0,-6-3 71 0,6 4 75 16,-6 3 68-16,0-3 68 0,0 3 78 0,-6 1 123 0</inkml:trace>
  <inkml:trace contextRef="#ctx0" brushRef="#br0" timeOffset="121852">18946 8165 0 0,'0'-3'209'0,"0"-1"190"16,-6 0 100-16,6 4 75 0,-7 0 64 0,7 4 52 0,0-4 46 0,-6 7 40 0,6-2 35 15,-7 1 32-15,7 2 32 0,0 3 28 0,-7 0-665 0,7 0-238 0,0 4 0 16,-6-1 0-16,6 4 0 0,-6 1 0 0,6 2 0 0,-6 1 0 0,6 1 0 0,-8 2 0 16,8 1 0-16,0 0 0 0,-6 2 0 0,0 2 0 0,6 0 0 15,-7-1 0-15,1 0 0 0,-1 0 0 0,7 1 0 0,-7-4 0 0,1 3 0 0,0-4 0 0,0-3 0 16,-2 5-140-16,-4-6-233 0,5 1-37 0,0-4-36 0,1 1-81 0,-1-5-82 16,1 1-51-16,0-4-39 0,-1 1 33 0,0-6 44 0,7 2 45 0,-6-4 45 15,0-1 67-15,6-3 67 0,0 0 56 0,0-3 56 0,0-1 60 0,0-4 64 16</inkml:trace>
  <inkml:trace contextRef="#ctx0" brushRef="#br0" timeOffset="122211.16">18855 8719 0 0,'13'-4'29'16,"-6"-3"129"-16,-1-1 58 0,0 5 49 0,2-1 47 0,-2 0 31 0,0 1 27 15,0-1 21-15,1 4 18 0,0-4 18 0,-1 1 19 0,1 3 18 0,-1-4 19 0,1 4-144 16,0-4-179-16,-1 4-44 0,6-3-24 0,-4 3-28 0,-2-4-31 0,0 4-8 16,7-3-5-16,-6-1-1 0,6 0-1 0,-7 0-5 0,2 1-6 0,4-1-7 15,-6 1-9-15,8-1-5 0,-8 0-5 0,7 1-1 0,-7-1-2 0,2 0 1 0,-2-2-1 16,0 0 0-16,0 3-1 0,1 0-1 0,0 3 1 0,-1-4 9 15,1 0 8-15,-7 4 16 0,6-3 15 0,-6 3 7 0,0 0 4 0,0 0 3 0,0 0 2 16,0 0 1-16,0 0 4 0,0 0 9 0,0 3 14 0,0 1 13 0,0 3 17 16,-6-4 9-16,6 6 12 0,-7-2-5 0,1 0-4 0,-1 1 3 0,0 2 3 0,7 2 6 15,-12 2 9-15,6 1 9 0,-2-1 8 0,2 1 6 0,-7 3 3 0,7 0 9 16,-8 1 5-16,2-1-1 0,6 1-1 0,-8-1 3 0,8 4-1 0,-1-4-105 16,-6-3-67-16,6 3 0 0,1 1 0 0,0-5 0 0,-2-3 0 0,2 4 0 0,0-4 0 15,0 0 0-15,6-3 0 0,-7-2 0 0,7 2 0 0,0-4 0 0,0-1 0 16,0 1 0-16,7-4 0 0,-7 3 0 0,0-3 0 0,6-3 0 0,0 3 0 0,-6 0 0 15,6-4 0-15,2 4 0 0,-2-3 0 0,0-1 0 0,1 4 0 0,-1-4 0 16,8 0 0-16,-8 1 0 0,8 0 0 0,-8-2 0 0,6 2 0 0,-5-1 0 0,6 0 0 16,0 1 0-16,-7-1 0 0,8 1 0 0,-2-1 0 0,2 0 0 0,-1 1 0 15,0-2 0-15,-6 2 0 0,5 3 0 0,2-3 0 0,-8-1-119 0,7 0-768 16,-7 0-5-16,1 4 26 0,0-3 35 0,5-1 38 0,-6 1 49 0,2 3 50 16,-2-4 70-16,-6 1 74 0,6 3 86 0,1-4 90 0,-7 4 119 0,0 0 157 0</inkml:trace>
  <inkml:trace contextRef="#ctx0" brushRef="#br0" timeOffset="153108.4">23486 13203 0 0,'0'-3'210'0,"6"-5"173"0,-6 4 70 0,0-4 57 0,0 5 52 0,0-1 51 16,-6 4 50-16,6-3 42 0,0-1 39 0,0 4 32 0,0-4 30 0,-6 4 27 15,6 0 25-15,0 0-783 0,0 0-75 0,-8-3 0 0,8 3 0 0,0 0 0 16,0 0 0-16,0 3 0 0,0 1 0 0,0 0 0 0,8-1 0 0,-8 4 0 0,0 5 0 16,0-1 0-16,0 4 0 0,0-1 0 0,0 4 0 0,0 4 0 0,0 1 0 15,0 2 0-15,0 5 0 0,0 2 0 0,-8 1 0 0,8 4 0 0,-6 0 0 16,6 7 0-16,-6-4 0 0,6 5 0 0,-6-2 0 0,-2 1 0 0,2 3 0 0,0 1 0 15,-1 0 0-15,7 0 0 0,-6-5 0 0,-1 5 0 0,0-1 0 0,1-2 0 16,0 2 0-16,0-3 0 0,-2-4 0 0,2 1 0 0,6-1 0 0,-6 0 0 16,-1-3 0-16,7-4 0 0,-7 0 0 0,7-4 0 0,-6 1 0 0,-1-5 0 0,7 1 0 15,-6-1 0-15,6-3 0 0,0-4 0 0,-6 1 0 0,6-4 0 0,0-1 0 16,-8 0 0-16,8-2 0 0,0-1 0 0,-6-4 0 0,6 0 0 0,0-2 0 0,-6-2 0 16,6-3-291-16,0 0-234 0,-6-3-34 0,6-2-116 0,-7-5-117 0,0-1 13 15,7-5 29-15,-6 2 55 0,6-4 56 0,-7-5 66 0,7-2 67 0,-6-4 87 0,0-4 83 16,6 0 70-16,0-4 64 0,0 1 59 0,0-8 102 0</inkml:trace>
  <inkml:trace contextRef="#ctx0" brushRef="#br0" timeOffset="153292.67">23466 13258 0 0,'6'-18'193'16,"2"-1"178"-16,-2 5 83 0,-6 3 72 0,0-1 69 0,0 5 63 0,0 3 61 0,0 4 45 16,0 0 41-16,-6 4 35 0,-2-1 31 0,2 5 26 0,0 4-399 0,-8 2-498 15,8 1 0-15,-7-1 0 0,0 4 0 0,0 1 0 0,1 3 0 0,-2-4 0 16,-6 4 0-16,7 0 0 0,1 0 0 0,-8 0 0 0,7 4 0 0,0-5 0 0,0-2 0 15,-1 3 0-15,2-4 0 0,-2 1-106 0,8-5-420 0,-7 1-156 0,7-4-154 16,-1-4 7-16,0 0 38 0,7 1 47 0,-6-8 53 0,6 0 60 0,0 0 64 16,0-4 62-16,0 0 65 0,6-7 89 0,-6 4 86 0,7-8 87 0,-7 1 129 15</inkml:trace>
  <inkml:trace contextRef="#ctx0" brushRef="#br0" timeOffset="153425.53">23395 13265 0 0,'12'-15'165'0,"8"5"173"0,-7-1 82 0,7 3 73 0,-8 1 72 15,2 3 60-15,-1 1 60 0,0-1 45 0,0 4 43 0,-7-3 35 0,8 6 34 16,-2-3 29-16,-5 4 5 0,-1-1-876 0,1 1 0 0,6 3 0 0,-7 1 0 15,1-5 0-15,0 5 0 0,5 2 0 0,-5-2 0 0,0-1 0 0,6 5 0 0,-7-6 0 16,0 6 0-16,8-5-59 0,-8 3-482 0,7-2-146 0,-6 0-146 0,6 3 4 0,0-4 29 16,-7-3 42-16,7 3 48 0,-7 0 66 0,8-3 66 0,-8-1 70 0,1 1 67 15,-1-4 93-15,1 0 94 0,-1 0 89 0,1 0 129 0</inkml:trace>
  <inkml:trace contextRef="#ctx0" brushRef="#br0" timeOffset="153992.07">22893 12767 0 0,'-7'15'220'0,"1"-4"176"0,0 0 78 0,-1 3 66 0,0 1 59 15,1-4 56-15,-1 0 53 0,7 0 45 0,-6 0 41 0,0-4 31 0,6 0 32 16,0 2 26-16,-7-3-396 0,7-3-487 0,0-3 0 0,0 0 0 0,0 0 0 16,7-6 0-16,-7-2 0 0,6 1 0 0,0-4 0 0,1 0 0 0,-1-4 0 0,8 0 0 15,-8-3 0-15,7 0 0 0,0-4 0 0,0 0 0 0,0-4 0 0,0 1 0 16,7-1 0-16,-7 0 0 0,6 1 0 0,-6-5 0 0,1 5 0 0,-2 3 0 0,8 0 0 16,-7-4 0-16,0 8 0 0,0-1 0 0,-7 1 0 0,8 3 0 0,-8 1 0 15,7 3 0-15,-6 4 0 0,-1-1 0 0,1 1 0 0,-7 3 0 0,6 1 0 16,0 3 0-16,2 0 0 0,-8 3 0 0,6 1 0 0,-6 3 0 0,6 1 0 15,0-1 0-15,-6 4 0 0,7 3 0 0,-7 1 0 0,7-1 0 0,-7 6 0 0,6 1 0 16,1 1 0-16,-7 0 0 0,6 0 0 0,-6 3 0 0,6 2 0 0,-6-2 0 0,8 1 0 16,-8-1 0-16,6-3 0 0,-6 3 0 0,6-2 0 0,-6-5 0 0,6 4 0 15,-6-7 0-15,8 3 0 0,-2-3 0 0,-6-4 0 0,6 0 0 0,1-4 0 16,-7 0 0-16,6 2 0 0,1-6 0 0,-7-3 0 0,7 0 0 0,-1 0 0 16,0-8 0-16,0 1 0 0,2-1 0 0,-2-6 0 0,0-1 0 0,7 0 0 0,-6-6 0 15,6-1 0-15,1-4 0 0,-2 0 0 0,1-3 0 0,0 3 0 0,0-3 0 0,1 0 0 16,-2-5 0-16,2 5 0 0,-2 4 0 0,1-1 0 0,1 1 0 0,-8 2 0 15,6 5 0-15,-4 0 0 0,4 3 0 0,-5 4 0 0,-1 0 0 0,1 4 0 16,0 3 0-16,-1 1 0 0,-6 3 0 0,6 0 0 0,1 3 0 0,-7 1 0 0,7 3 0 16,-7 4 0-16,6 0 0 0,-6 1 0 0,0 2 0 0,6 4 0 0,-6 1 0 15,7-1 0-15,-7 3 0 0,7 2 0 0,-7 2 0 0,6 1 0 0,1-5 0 0,-7 6 0 16,6-2 0-16,0-3 0 0,-6 0 0 0,7 0 0 0,0 0 0 0,-1 0 0 16,0-7 0-16,8 3 0 0,-8-3 0 0,7-1 0 0,-6-3 0 0,6-3 0 15,-1-1 0-15,2-3-700 0,5-1-103 0,-6-3-53 0,0-3 23 0,7-1 35 0,-7-3 42 16,7-1 47-16,-8-3 64 0,2 1 71 0,-2-5 71 0,8 0 77 0,-13-3 105 15,6 2 110-15</inkml:trace>
  <inkml:trace contextRef="#ctx0" brushRef="#br0" timeOffset="154608.79">19846 13221 0 0,'6'-11'147'16,"0"4"169"-16,0 0 81 0,-6-1 62 0,7 4 57 0,0-3 50 0,-7 3 51 0,6 1 44 15,-6-1 44-15,7 0 38 0,-7 1 36 0,0 3 35 0,0 0 34 0,0 0-257 16,0 0-559-16,0 0-32 0,0 0 0 0,0 0 0 0,0 3 0 0,6 5 0 0,-6-5 0 16,0 8 0-16,0 1 0 0,-6-1 0 0,6 7 0 0,0-3 0 0,0 6 0 15,0 5 0-15,0-1 0 0,-7 5 0 0,7 7 0 0,0-4 0 0,-6 7 0 16,6 4 0-16,0 0 0 0,-7 3 0 0,7 1 0 0,0 3 0 0,-7 1 0 15,7 3 0-15,0 0 0 0,-6 3 0 0,6 1 0 0,0-1 0 0,-6 1 0 0,6 0 0 16,0 0 0-16,0-1 0 0,-6-3 0 0,6 0 0 0,0 0 0 0,-8-1 0 0,8-6 0 16,0 4 0-16,-6-9 0 0,6 2 0 0,0-5 0 0,0-4 0 0,0-2 0 15,0-5 0-15,0 0 0 0,0-7 0 0,0 0 0 0,0-8 0 0,0 2 0 16,0-5 0-16,0-1 0 0,0-2 0 0,0-5 0 0,0 1 0 0,0-4-159 0,0-4-306 16,-6-3-54-16,6 0-144 0,0-8-145 0,0 0 19 0,0-3 42 0,0-4 54 15,-7 0 55-15,7-3 55 0,0-5 55 0,-7-3 75 0,7 1 77 0,-6-5 65 16,6 0 67-16,-7-4 75 0,7 1 123 0</inkml:trace>
  <inkml:trace contextRef="#ctx0" brushRef="#br0" timeOffset="154808.99">19852 13480 0 0,'6'-25'240'0,"0"-3"198"0,-6 5 108 0,7 1 76 0,-7 1 61 16,0 2 47-16,0 5 42 0,0-2 38 0,0 6 32 0,-7-1 31 0,1 3 27 15,6 2-165-15,-6 1-735 0,0 5 0 0,-8 0 0 0,8 0 0 0,-8 5 0 16,8 1 0-16,-7 2 0 0,0-1 0 0,0 4 0 0,0 3 0 0,-7 2 0 15,7-2 0-15,-6 4 0 0,5 1 0 0,-5 3 0 0,0-4 0 0,0 4 0 0,-1 0 0 16,6 4 0-16,-5-4 0 0,-1 0 0 0,1-1 0 0,6-2-302 0,-6-1-373 16,5 1-175-16,2-5 4 0,-2 1 31 0,1-4 46 0,0-4 47 0,7 0 62 0,-1-7 64 15,1 0 62-15,6-3 64 0,-6-1 89 0,6-7 89 0,0 0 87 0,0-3 131 16</inkml:trace>
  <inkml:trace contextRef="#ctx0" brushRef="#br0" timeOffset="154975.54">19637 13258 0 0,'19'-11'158'0,"-6"-1"185"16,6 6 101-16,1 2 83 0,-7 0 77 0,7 1 62 0,-7 3 55 0,0 0 47 0,0 3 41 15,6 1 35-15,-6 3 31 0,1 1 29 0,-2-1-376 0,2 4-528 0,-2 0 0 16,2 0 0-16,5 4 0 0,-5-1 0 0,4-3 0 0,-4 3 0 0,5 2 0 16,-5 2 0-16,5-4 0 0,0 1 0 0,-6 0 0 0,7 3 0 0,-7-3 0 0,6-1 0 15,-5-2 0-15,-1 2 0 0,7-3 0 0,-8 4 0 0,1-4 0 0,-6 0 0 16,6-4 0-16,-1 4-103 0,-4-4-600 0,4 4-81 0,-6-4-67 0,2 1 22 0,-2 3 37 16,0-8 49-16,-6 5 50 0,7-5 68 0,-7 1 69 0,0-4 69 0,0 5 69 15,0-5 102-15,-7 0 102 0</inkml:trace>
  <inkml:trace contextRef="#ctx0" brushRef="#br0" timeOffset="155708.84">18998 12496 0 0,'0'7'178'16,"-6"4"171"-16,0 0 74 0,6-4 57 0,-8 4 49 0,8-3 53 0,-6 3 54 0,6-4 51 15,0 1 47-15,-6-1 38 0,6 0 35 0,0 0 28 0,-6-3 29 0,6-1-549 16,0 1-315-16,-7-1 0 0,7 1 0 0,0-4 0 0,0 0 0 0,0 0 0 16,0 0 0-16,7-4 0 0,-7 4 0 0,6-3 0 0,0-4 0 0,0-1 0 0,2 1 0 15,-2-3 0-15,0-5 0 0,7 0 0 0,-6-3 0 0,6 0 0 0,1-4 0 16,-2-1 0-16,1-2 0 0,7-1 0 0,-8-3 0 0,8 0 0 0,-7 0 0 15,7 2 0-15,-7-2 0 0,0 4 0 0,7-5 0 0,-8 4 0 0,1 5 0 0,1-1 0 0,-2 3 0 16,2 1 0-16,-8 4 0 0,7 3 0 0,-6 0 0 0,-1 0 0 0,1 7 0 16,-1-3 0-16,0 7 0 0,1 0 0 0,-7 3 0 0,7 5 0 0,-7-1 0 15,6 0 0-15,-6 8 0 0,0-4 0 0,0 7 0 0,6-3 0 0,-6 7 0 16,0-1 0-16,0 2 0 0,0 2 0 0,0-3 0 0,0 4 0 0,-6 3 0 0,6-2 0 16,0-2 0-16,0 0 0 0,0-3 0 0,0 4 0 0,0-4 0 0,0-4 0 15,6 4 0-15,-6-3 0 0,0-5 0 0,0 1 0 0,7-1 0 0,-7-6 0 0,0 3 0 16,7-4 0-16,-7 0 0 0,6-3 0 0,-6-1 0 0,0 1 0 0,7 0 0 15,-7-4 0-15,6 0 0 0,-6 0 0 0,6 0 0 0,1-8 0 0,-7 5 0 16,7-4 0-16,-1-4 0 0,8-3 0 0,-8 2 0 0,0-6 0 0,7 0 0 0,-6-1 0 16,6-3 0-16,-1-4 0 0,2 1 0 0,-1-1 0 0,0 0 0 0,6-3 0 15,-5 0 0-15,-2 3 0 0,2-3 0 0,5 3 0 0,-6 5 0 0,0-1 0 16,1-1 0-16,-2 5 0 0,-5 0 0 0,6 3 0 0,-7 4 0 0,7 0 0 0,-7 4 0 16,2 0 0-16,-2 3 0 0,0 4 0 0,-6 0 0 0,7 4 0 0,-1-1 0 15,-6 5 0-15,0 3 0 0,7-4 0 0,-7 7 0 0,0 1 0 0,6 0 0 16,-6-1 0-16,0 4 0 0,7 1 0 0,-7 3 0 0,0 0 0 0,6 0 0 0,-6 0 0 15,7 0 0-15,-7 1 0 0,7-2 0 0,-7 1 0 0,6 0 0 0,-6 0 0 0,6-4 0 16,1 0 0-16,0 1 0 0,-1-1 0 0,0-3 0 0,1 0 0 0,-1-1 0 16,1-3 0-16,0 1 0 0,-1-6 0 0,0 2 0 0,8-1 0 0,-8 0 0 15,0-3 0-15,1-4 0 0,6 0-2 0,-6 0-481 0,-1-4-168 0,0 1-172 16,8-4 3-16,-8-1 30 0,0 1 47 0,1-4 52 0,6-4 53 0,-6 1 58 0,6-5 54 16,-6 1 56-16,-1-1 86 0,0-3 88 0,8 0 85 0,-8 1 128 0</inkml:trace>
  <inkml:trace contextRef="#ctx0" brushRef="#br0" timeOffset="155876.2">20308 11709 0 0,'6'-8'259'0,"1"4"192"0,-7-3 94 15,0 3 70-15,0 4 62 0,0-4 50 0,0 4 41 0,0 0 34 0,-7 0 32 16,7 0 29-16,-6 0 28 0,6 0-132 0,0 4-759 0,0 0 0 0,0-1 0 16,-7 1 0-16,0 0 0 0,1 4 0 0,0-2 0 0,-2 2 0 0,2-1 0 0,0 4 0 15,-7 0 0-15,6 1 0 0,-6-2 0 0,1 5-617 0,-2-5-243 0,2 5-1 0,-2 0 26 16,-5 0 36-16,12 0 42 0,-6-1 56 0,1-3 56 0,-2-1 70 0,1 6 72 15,0-5 90-15,0-4 89 0,7 4 102 0,-8-4 143 0</inkml:trace>
  <inkml:trace contextRef="#ctx0" brushRef="#br0" timeOffset="157808.69">21030 14192 0 0,'0'3'179'16,"0"-3"168"-16,-6 5 66 0,6-5 44 0,0 0 35 0,0 3 39 0,0-3 36 0,0 4 27 15,0-4 22-15,0 0 17 0,0 0 15 0,0 3 1 0,0 5-6 0,6-5-325 16,-6 1-386-16,0 0-77 0,0-1-36 0,7-3-43 0,-7 4-45 0,6-4-102 16,-6 4-107-16,7-4-78 0,0 3-69 0,-1-3 17 0,0 0 25 0,1 4 40 0,0-4 42 15,5 0 50-15,-5 0 52 0,6 0 54 0,0-4 54 0,-7 4 62 0,8 0 65 16</inkml:trace>
  <inkml:trace contextRef="#ctx0" brushRef="#br0" timeOffset="157978.75">21571 14177 0 0,'13'3'221'0,"-7"-3"178"0,8 4 75 16,-8-4 67-16,1 5 58 0,-1-2 50 0,0 0 42 0,1-3 34 0,-7 5 27 15,7-2 20-15,-7 1 14 0,0-1 2 0,6 1-4 0,-6 0-774 0,0-1-10 16,0 1 0-16,0 0 0 0,0-1-105 0,0 1-224 0,6 0-127 0,-6-1-128 0,0 1-101 16,8 0-85-16,-2 3 20 0,-6-3 34 0,6-1 47 0,1-3 49 0,-1 4 50 0,1-4 53 15,-1 0 72-15,1 0 74 0,5 0 78 0,-4-4 80 0</inkml:trace>
  <inkml:trace contextRef="#ctx0" brushRef="#br0" timeOffset="158144.44">22085 14195 0 0,'7'0'187'0,"-7"5"167"0,7-5 69 0,-1 0 52 0,-6 3 43 0,0-3 42 16,6 4 38-16,-6-1 27 0,0 1 25 0,0 0 12 0,7-1 10 0,-7 1-20 15,0 0-27-15,7-1-348 0,-7 1-403 0,0 0-100 0,6-1-54 0,-6-3-112 0,0 4-114 16,7 0-86-16,-7-1-70 0,6 1 10 0,-6 0 22 0,6-4 37 0,-6 0 40 15,0 0 59-15,8 0 62 0,-8 0 62 0,6 0 61 0,-6 0 69 0,0 0 72 16</inkml:trace>
  <inkml:trace contextRef="#ctx0" brushRef="#br0" timeOffset="159442">18757 13312 0 0,'7'-3'88'0,"-7"-1"152"0,0 1 62 15,0-1 61-15,7-3 58 0,-7 3 59 0,0 0 57 0,0 1 47 0,0 0 46 0,6-2 45 16,-6 2 47-16,0-1 40 0,6 4 39 0,-6-4-204 0,7 4-249 0,-7-3-36 15,0 3-8-15,0 0-279 0,0 0-25 0,0 0 0 0,0 0 0 0,0 3 0 16,0-3 0-16,0 0 0 0,0 0 0 0,6 4 0 0,-6 0 0 0,0-1 0 0,0 2 0 16,0 1 0-16,0 6 0 0,-6-2 0 0,6 1 0 0,0 3 0 0,0 6 0 15,0 1 0-15,0 5 0 0,0 0 0 0,0 3 0 0,0 4 0 0,-7 7 0 16,7 0 0-16,0 1 0 0,0 6 0 0,0 1 0 0,0 3 0 0,0 4 0 0,0 1 0 16,0-1 0-16,0 3 0 0,0 0 0 0,0 1 0 0,0 3 0 0,0-3 0 15,0 0 0-15,0-1 0 0,0 1 0 0,0-4 0 0,0 0 0 0,0 0 0 0,0-8 0 16,0 5 0-16,0-8 0 0,0-1 0 0,-6-6 0 0,6 0 0 0,0-4 0 15,0 0 0-15,0-7 0 0,0-5 0 0,0 5 0 0,0-8 0 0,0-3 0 0,0 0 0 16,0-1 0-16,0-3 0 0,0-4 0 0,0 1 0 0,0-5 0 0,0 0 0 16,0 3 0-16,0-6 0 0,0 0 0 0,0-6-247 0,0 3-236 0,0-4-134 0,0 0-133 15,-6-4-21-15,6-4-1 0,0 1 50 0,0-5 57 0,0 1 50 0,-7-4 50 16,7-3 58-16,0-1 59 0,-7-4 75 0,7-3 78 0,-6 4 73 0,6-8 87 16</inkml:trace>
  <inkml:trace contextRef="#ctx0" brushRef="#br0" timeOffset="159675.32">18718 13404 0 0,'7'-14'213'0,"-7"-1"176"0,0 1 77 0,6 3 69 16,-6 0 64-16,0 0 61 0,0 3 60 0,0 4 47 0,0-3 40 0,0 7 33 0,-6-4 31 16,6 4 30-16,0 0-478 0,6 4-423 0,-12-1 0 0,6 1 0 0,-7 3 0 15,7 4 0-15,-6-3 0 0,0 3 0 0,-1 0 0 0,0 4 0 0,-5-4 0 0,4 3 0 16,2 5 0-16,-7-5 0 0,7 4 0 0,-7 1 0 0,0-1 0 0,7 1 0 15,-8 3 0-15,1-8 0 0,6 4 0 0,-5 1 0 0,5-5 0 0,-6 1 0 0,6-4-1 16,-5 4-566-16,5-8-137 0,0 4-68 0,1-3-50 0,-1-5 29 0,1 1 44 16,6-4 54-16,-6-4 56 0,6 1 58 0,-7-5 60 0,7-3 76 0,-7 0 75 15,7 0 87-15,0-4 90 0</inkml:trace>
  <inkml:trace contextRef="#ctx0" brushRef="#br0" timeOffset="159826.1">18595 13328 0 0,'12'-8'161'0,"2"0"181"0,-1 5 90 0,0-4 82 0,0 7 75 0,-1-4 61 0,-4 4 59 16,4 0 47-16,2 0 43 0,-8 0 35 0,7 4 35 0,-7-4 29 0,1 7-260 15,6-4-638-15,-7 1 0 0,1 3 0 0,6 0 0 0,-7 2 0 0,7-2 0 16,-6 0 0-16,6 1 0 0,1 2 0 0,-8-2 0 0,6-1 0 0,2 4 0 0,-1 0 0 16,-1-4 0-16,-4 5 0 0,10-2 0 0,-11-2 0 0,6 2 0 0,0-3 0 15,1 2 0-15,-2-3-364 0,2 6-407 0,-2-5-46 0,-5 0-27 0,6 1 28 0,0-5 38 16,1 5 54-16,-8-1 56 0,6-3 70 0,-5-1 70 0,0 5 79 0,-1-5 81 16,1 1 95-16,-1-1 101 0</inkml:trace>
  <inkml:trace contextRef="#ctx0" brushRef="#br0" timeOffset="160559.18">17982 13462 24 0,'0'-3'270'16,"7"-1"119"-16,-7 1 67 0,0-1 53 0,0 4 45 0,0-3 39 0,0 3 36 15,0 0 19-15,0 0 12 0,0 0 27 0,0 0 28 0,0 0 33 0,0 0 30 0,0 3-283 16,6 4-459-16,-6-3-36 0,0 3 0 0,0 1 0 0,0 3 0 0,0-4 0 16,0 8 0-16,0 0 0 0,0-1 0 0,0 8 0 0,0-4 0 0,0 8 0 0,0 0 0 15,0 3 0-15,0 4 0 0,0 0 0 0,0 3 0 0,-6 1 0 0,6 4 0 16,0-1 0-16,-7 4 0 0,7 0 0 0,0 4 0 0,-6-1 0 0,6 1 0 16,-6 3 0-16,6 0 0 0,-8 1 0 0,8-1 0 0,-6 0 0 0,6-3 0 15,-6 3 0-15,6-3 0 0,0-1 0 0,-6 1 0 0,6-4 0 0,0-4 0 0,-7 1 0 16,7-6 0-16,0 3 0 0,0-5 0 0,0-4 0 0,7-4 0 0,-7 2 0 15,0-6 0-15,0-2 0 0,6-1 0 0,-6-3 0 0,0-4 0 0,0-1 0 0,0-2 0 16,0-5 0-16,6 1 0 0,-6-4-178 0,0 0-239 0,-6 0-46 0,6-4-44 16,0 1-127-16,-6-5-127 0,6-2 25 0,-7-1 45 0,0-4 46 0,7 0 47 15,-6-3 47-15,-1-4 48 0,1-1 72 0,-1-2 74 0,0 0 63 0,1-5 65 0,-6 1 71 16,4-8 120-16</inkml:trace>
  <inkml:trace contextRef="#ctx0" brushRef="#br0" timeOffset="160742.1">17879 13518 0 0,'0'-18'229'16,"6"3"184"-16,-6 4 89 0,6 3 73 0,-6 1 66 0,0 3 58 0,-6 1 51 16,6-1 41-16,0 4 36 0,-6 4 31 0,6-1 29 0,-8 1 29 0,2-1-813 15,6 6-103-15,-6-3 0 0,-1 6 0 0,1-5 0 0,-1 8 0 0,0-4 0 16,-5 3 0-16,6 1 0 0,-2-1 0 0,2 5 0 0,0-5 0 0,-8 6 0 0,8-3 0 16,-1 1 0-16,1 1 0 0,-7-1 0 0,6 0 0 0,1 1-511 0,0-1-238 0,-1-4-110 15,0 2 15-15,1-2 31 0,-1-3 47 0,1-4 50 0,0 1 64 0,-1-1 66 16,0-7 71-16,1 0 71 0,6 0 99 0,-6-7 99 0,-2-1 109 0,8-3 129 15</inkml:trace>
  <inkml:trace contextRef="#ctx0" brushRef="#br0" timeOffset="160891.75">17832 13357 0 0,'14'-7'218'0,"-1"7"192"0,-7-4 97 16,8 4 78-16,-8 0 65 0,6 4 53 0,-5-4 46 0,0 3 38 0,-1 5 36 16,1-5 32-16,-1 4 28 0,8 1 24 0,-8-1-793 0,0 4-114 0,8-4 0 15,-8 4 0-15,0 1 0 0,1-2 0 0,6 1 0 0,-6 0 0 0,5 1 0 0,-4-6 0 16,-2 6 0-16,6-1 0 0,-5-4 0 0,0 0-643 0,6 1-218 0,-7-1-1 0,0 0 26 15,8 1 37-15,-8-5 41 0,0 4 56 0,1-3 57 0,0 3 72 0,-7-3 74 16,6 0 92-16,-6-1 91 0,0 5 100 0,7-8 142 0</inkml:trace>
  <inkml:trace contextRef="#ctx0" brushRef="#br0" timeOffset="161341.87">17005 13445 0 0,'0'-4'200'0,"0"0"176"0,0 1 77 0,0-1 64 0,0 1 55 15,0 3 54-15,-6 0 51 0,6 0 45 0,0 0 43 0,0 3 39 0,-6-3 35 16,6 4 33-16,0-1-104 0,-7 5-768 0,7-1 0 0,0 0 0 0,-7 5 0 16,7-3 0-16,0 7 0 0,0-1 0 0,0 3 0 0,7 0 0 0,-7 4 0 15,0 4 0-15,7 0 0 0,-7 3 0 0,6 4 0 0,-6 3 0 0,6 1 0 0,0 3 0 16,2 4 0-16,-8 0 0 0,6 0 0 0,0 4 0 0,1 3 0 0,0 1 0 15,-1-1 0-15,1-1 0 0,-1 6 0 0,0-1 0 0,2-4 0 0,-8 0 0 0,6 1 0 16,-6-4 0-16,6-1 0 0,-6 0 0 0,6-6 0 0,-6 2 0 0,0-6 0 16,0 0 0-16,0-4 0 0,0-3 0 0,0-5 0 0,0 1 0 0,0-4 0 15,0-5 0-15,0-2 0 0,0 0 0 0,0-4 0 0,0-3 0 0,0-1 0 0,-6 0-207 16,6-7-288-16,0 0-152 0,-6 0-152 0,6-7-6 0,-6 0 18 0,-2-4 48 16,8 0 53-16,-6-7 60 0,0-1 62 0,-1 1 68 0,1-8 69 0,-1 0 79 15,7 1 77-15,-13-8 71 0,7 4 106 0</inkml:trace>
  <inkml:trace contextRef="#ctx0" brushRef="#br0" timeOffset="161542.32">16993 13618 0 0,'0'-27'201'15,"6"5"188"-15,-6 4 94 0,6 0 83 0,-6 3 75 0,0 0 55 0,0 4 50 16,0 4 40-16,0-1 37 0,0 5 30 0,0 0 29 0,-6-2 28 0,6 5-695 16,0 0-215-16,-6 0 0 0,-1 5 0 0,0 1 0 0,7 2 0 0,-6-1 0 0,-1 1 0 15,-5 6 0-15,4-3 0 0,2 4 0 0,0-1 0 0,-7 5 0 0,0 3 0 0,6-4 0 16,-5 1 0-16,4 2 0 0,-4 1 0 0,-2 0 0 0,8 0 0 0,-7-3 0 15,7-1 0-15,-8 1 0 0,8-5-97 0,0 0-433 0,-8 1-152 0,8-7-153 16,0-1 12-16,-1 0 38 0,0-7 48 0,1 0 49 0,6 0 60 0,-7-3 56 16,1-5 61-16,6-3 64 0,-6 0 88 0,6-3 89 0,0-1 90 0,-7 1 133 0</inkml:trace>
  <inkml:trace contextRef="#ctx0" brushRef="#br0" timeOffset="161675.41">16875 13452 0 0,'14'-11'135'0,"-2"4"180"0,1 3 96 15,1 1 79-15,-2-1 73 0,2 4 58 0,-2 0 56 0,1 0 46 0,1 4 45 16,-8-1 37-16,6 1 34 0,2 3 28 0,-1 0 26 0,0 0-809 0,0 0-84 0,-7 5 0 15,8-6 0-15,-2 6 0 0,2-1 0 0,-1 0 0 0,0 0 0 0,0 0 0 0,-7 0 0 16,8 0 0-16,-2 0 0 0,1 0 0 0,-6 0-416 0,6-4-230 0,-7 4-178 16,8-2-2-16,-8-3 21 0,7 2 45 0,-6-1 46 0,-1 0 61 0,1-3 63 15,-1-1 61-15,0 1 62 0,1 0 87 0,0 0 86 0,-7-4 86 0,0 0 129 16</inkml:trace>
  <inkml:trace contextRef="#ctx0" brushRef="#br0" timeOffset="162059.29">16172 13635 0 0,'0'-11'209'16,"6"0"180"-16,1 4 81 0,-7-1 65 0,7 1 55 0,-7 3 53 0,0 1 49 16,6-1 44-16,-6 0 40 0,0 1 35 0,0 3 37 0,0 0 31 0,0 3-266 15,0 1-613-15,-6 0 0 0,6 3 0 0,0 0 0 0,0 4 0 0,-7 1 0 16,7 2 0-16,0 4 0 0,0-3 0 0,-7 7 0 0,7 0 0 0,0 4 0 0,0 0 0 16,0 3 0-16,0 4 0 0,-6-1 0 0,6 1 0 0,0 4 0 0,0 4 0 15,6-1 0-15,-6-1 0 0,0 2 0 0,0 3 0 0,0 0 0 0,0-3 0 0,7 6 0 16,-7-7 0-16,0 5 0 0,0-2 0 0,0-2 0 0,0-1 0 0,0 0 0 15,7-3 0-15,-7-4 0 0,0-1 0 0,0-2 0 0,0-5 0 0,0 2 0 16,-7-6 0-16,7-2 0 0,0-5 0 0,0 0 0 0,0-2-202 0,0-4-248 0,-7-5-50 16,7-3-45-16,0 0-111 0,-6-7-112 0,6 0 27 0,-7-8 46 0,7 0 50 15,-6-7 52-15,6 0 51 0,-6-3 54 0,6-5 78 0,-8-2 76 0,8-1 66 0,-6-8 66 16,6 1 70-16,-6-1 112 0</inkml:trace>
  <inkml:trace contextRef="#ctx0" brushRef="#br0" timeOffset="162226.26">16192 13697 0 0,'6'-25'161'0,"0"3"176"0,0 0 82 0,-6 7 75 0,8-3 69 15,-2 7 68-15,-6-4 65 0,0 8 49 0,0-1 43 0,0 1 36 0,-6 4 33 16,6-1 28-16,-8 0-94 0,2 4-791 0,0 4 0 0,0 0 0 0,-1-1 0 16,0 4 0-16,-6 1 0 0,7-1 0 0,-8 4 0 0,2 0 0 0,-1 4 0 0,0-3 0 15,0 2 0-15,-1 4 0 0,2-3 0 0,-2 3 0 0,2 0 0 0,-1 0 0 16,-1 1 0-16,-5-5 0 0,6 2-310 0,0 1-185 0,6-2-82 0,-6-4-112 0,7 0-104 16,-8 0 25-16,8-4 47 0,-6-3 52 0,5 0 53 0,7-4 52 0,-7-4 52 15,1 0 73-15,-1-3 75 0,7-4 68 0,-6 0 69 0,6 0 90 0,0-7 123 16</inkml:trace>
  <inkml:trace contextRef="#ctx0" brushRef="#br0" timeOffset="162375.51">15957 13573 0 0,'13'-19'101'16,"0"5"162"-16,0-1 73 0,0 1 75 0,7-1 71 0,-7 4 62 0,-1 3 61 0,2 2 51 0,-2-3 54 16,2 6 48-16,-1-1 45 0,0 1 39 0,0 3 33 0,-1 0-225 0,2 3-495 15,-1 1-155-15,0-1 0 0,0 6 0 0,-1-3 0 0,2 2 0 0,-1-1 0 16,0 1 0-16,0 3 0 0,7 0 0 0,-8-4 0 0,2 4 0 0,5 0 0 16,-6 0 0-16,0-4 0 0,7 4 0 0,-7 0-222 0,6-4-451 0,-6 1-173 0,7-5-1 0,-7 6 27 15,6-3 39-15,-6-2 43 0,1 3 61 0,5-3 61 0,-6 0 68 0,0 3 67 16,0-4 96-16,-6 1 91 0,5-4 94 0,2 8 137 0</inkml:trace>
  <inkml:trace contextRef="#ctx0" brushRef="#br0" timeOffset="163441.82">16257 15419 0 0,'-7'-7'145'0,"7"3"157"0,-6 1 60 0,6 3 59 0,0-4 58 15,-7 4 48-15,7 0 45 0,-7 0 39 0,7 0 34 0,0 4 32 0,-6-4 27 16,6 3 31-16,0 1 27 0,0 0-253 0,0-1-309 0,0 4-28 0,0-2 12 15,0 5-16-15,0-2-152 0,0 2-16 0,0-3 0 0,0 9 0 0,6-5 0 16,-6 3 0-16,0-3 0 0,7 8 0 0,-7-5 0 0,0 1 0 0,7 3 0 0,-1-3 0 16,1 2 0-16,-7 3 0 0,6-6 0 0,0 1 0 0,1 3 0 15,0-3 0-15,5-1 0 0,-5 1 0 0,0-1 0 0,6-3 0 0,-7 0 0 0,7 4 0 0,-6-4 0 16,5-3 0-16,2 2 0 0,-1-2 0 0,0-1 0 0,0 1 0 0,7-1 0 16,-8 0 0-16,2-3 0 0,5-1 0 0,1 1 0 0,-1 0 0 0,0-1 0 15,1-3 0-15,-1 5 0 0,8-5 0 0,-8-5 0 0,8 5 0 0,-1 0 0 0,-1-3 0 16,1-1 0-16,7 4 0 0,-7-4 0 0,0 1 0 0,7-4 0 0,-1 3 0 15,-6 0 0-15,7 1 0 0,-1-1 0 0,1 0 0 0,-1 1 0 0,1-1 0 0,-1 0 0 16,1 4 0-16,7 0 0 0,-8 0 0 0,1 0 0 0,-1 0 0 0,1 0 0 16,-1 4 0-16,1 0 0 0,-1-1 0 0,1 5 0 0,-1-5 0 0,1 5 0 15,-1-1 0-15,1 0 0 0,-7 0 0 0,7 1 0 0,-1-1 0 0,1 0 0 0,-1 4 0 16,-6-2 0-16,7 1 0 0,-7-2 0 0,6 2 0 0,-5 1 0 0,5 0 0 16,-6-4 0-16,1 4 0 0,-1 0 0 0,-1 0 0 0,-5 4 0 0,6-4 0 0,-6 0 0 15,5 3 0-15,-5-3 0 0,0 1 0 0,-1 2 0 0,1-3 0 0,-8 4 0 16,8-4 0-16,-7 4 0 0,1-4 0 0,-2 3 0 0,2-3 0 0,-2 0 0 0,-5 4 0 15,6-4 0-15,-6 0 0 0,-1 0 0 0,0 0 0 0,1 0 0 0,-7 0 0 16,7 0 0-16,-1-4 0 0,-6 4 0 0,0-3 0 0,6-1 0 0,-6 0 0 0,0 0 0 16,0-3 0-16,0 3 0 0,0-4 0 0,0 3 0 0,0-3 0 0,-6 0 0 15,6-3 0-15,0 0 0 0,0 4 0 0,0-4 0 0,0-4 0 0,0 4 0 16,-6-3 0-16,6 0 0 0,0-3 0 0,0 3 0 0,0 0 0 0,-7-5 0 0,7 1 0 16,0 0 0-16,0-4 0 0,0 3 0 0,0-3 0 0,0 0 0 0,0 1 0 0,0-1 0 15,7-4 0-15,-7 4 0 0,0-5 0 0,6 6 0 0,0-1 0 0,-6-3 0 16,7 2 0-16,0-2 0 0,-1 3 0 0,7 0 0 0,-7 0 0 0,1-4 0 0,0 4 0 15,5 1 0-15,-4-1 0 0,4 0 0 0,-5-1 0 0,6 1 0 0,0 1 0 16,-7 2 0-16,8-3 0 0,-2 4 0 0,-5-4 0 0,6 3 0 0,-7 1 0 0,7-1 0 16,1 2 0-16,-8 2 0 0,7-4 0 0,0 1 0 0,-6 4 0 0,5-1 0 15,2 1 0-15,-2-1 0 0,2 0 0 0,-8 0 0 0,14 4 0 0,-7-4 0 16,-1 4 0-16,2-2 0 0,-1 2 0 0,6 0 0 0,-6-5 0 0,1 5 0 16,5 0 0-16,0 0 0 0,-6 0 0 0,7 0 0 0,0 5 0 0,-8-5 0 0,8 0 0 15,-1 0 0-15,7 0 0 0,-6 0 0 0,0 0 0 0,-1 0 0 0,1 0 0 0,6 0 0 16,-7 0 0-16,7 0 0 0,-6 0 0 0,7 0 0 0,-9 0 0 0,9 0 0 15,-7 0 0-15,6 0 0 0,-7 0 0 0,7 0 0 0,-6 0 0 0,6 0 0 16,-7 0 0-16,1 2 0 0,6-2 0 0,-7 0 0 0,1 0 0 0,6-2 0 16,-7 2 0-16,1 0 0 0,0 0 0 0,-1-5 0 0,1 5 0 0,-8-4 0 0,8 1 0 15,0-1 0-15,-7 0 0 0,6 1 0 0,-6-1 0 0,7 0 0 0,-7-2 0 0,0 1 0 16,0 2 0-16,7-5 0 0,-8 1 0 0,1 4 0 0,0-5 0 0,-6 1 0 16,6 0 0-16,0-1 0 0,0 4 0 0,0-3 0 0,-7 0 0 0,7 0 0 15,1-1 0-15,-8 5 0 0,8-6 0 0,-2 3 0 0,-6-2 0 0,8 1 0 16,-8 0 0-16,7 0 0 0,-7-1 0 0,8 1 0 0,-8 0 0 0,7-1 0 0,-6 1 0 15,-1-4 0-15,1 4 0 0,6-1 0 0,-6 1 0 0,-1 0 0 0,0 0 0 16,1-1 0-16,0 1 0 0,-1 0 0 0,-6 2 0 0,6-2 0 0,1 4 0 0,-7-5 0 16,0 5 0-16,0-1-614 0,6 0-221 0,-6 4-25 0,0 0 26 0,-6 0 37 15,6-3 40-15,-7 3 47 0,1 0 57 0,0 3 60 0,-1-3 72 0,0 4 76 0,1 3 112 16,-7-3 122-16</inkml:trace>
  <inkml:trace contextRef="#ctx0" brushRef="#br0" timeOffset="164025.41">17806 16588 14 0,'0'-8'245'15,"8"5"124"-15,-8-5 70 0,0 5 60 0,0-1 54 0,-8 1 52 0,8-1 52 16,0 0 30-16,0 4 28 0,-6 0 34 0,6-3 34 0,-6 6 34 0,6 1 34 0,-7 0-643 16,0-1-208-16,7 4 0 0,-6 1 0 0,-1 3 0 0,1 0 0 0,-7 0 0 15,6 3 0-15,-5 2 0 0,5 1 0 0,-6 1 0 0,0 5 0 0,7-4 0 0,-8 6 0 16,2 1 0-16,-2-1 0 0,-5 1 0 0,6-1 0 0,0 1 0 0,-7 3 0 0,7-3 0 16,0 0 0-16,0-4 0 0,0 3 0 0,-6-3 0 0,5 0 0 0,1 0 0 15,1-3 0-15,-2-1 0 0,8 0 0 0,-8-3 0 0,2-1 0 0,5-3 0 0,1-3 0 16,-7 3 0-16,6-8-212 0,1 4-372 0,0-7-101 0,6 4-70 0,0-4-58 0,-8-4 30 15,8 1 47-15,0-8 54 0,8 4 57 0,-8-4 60 0,6-4 58 0,0-3 85 16,1-1 84-16,-1 1 84 0,7-4 82 0</inkml:trace>
  <inkml:trace contextRef="#ctx0" brushRef="#br0" timeOffset="164211.07">17683 16687 37 0,'13'-12'232'0,"0"2"109"0,0-1 80 0,0 4 67 0,0 0 61 0,0 3 56 0,-7 0 55 16,7 0 29-16,-6 4 22 0,6 0 35 0,-7 0 35 0,2 4 30 0,-2-4 30 15,0 8-562-15,7-5-279 0,-6 4 0 0,6 0 0 0,-7 1 0 0,8-1 0 16,-2 1 0-16,-6 2 0 0,8-2 0 0,-1 3 0 0,0-3 0 0,0 2 0 0,-1 1 0 15,2 0 0-15,-1 0 0 0,7-1 0 0,-8 2 0 0,2-1 0 0,-2 0 0 16,2 0 0-16,-1-4 0 0,-1 4 0 0,2-3 0 0,-2-1 0 0,2 0 0 0,-8 1 0 16,7-1 0-16,-6-3 0 0,6 3 0 0,-7-3 0 0,0-1 0 0,2 1 0 0,-2-1 0 15,0 1 0-15,-6-4-211 0,7 3-173 0,-7-3-32 0,6 4-35 0,-6-4-101 16,0 5-104-16,0-5-27 0,0 0-11 0,0 3 39 0,0-3 44 0,-6 4 54 0,-1-2 55 16,7 3 62-16,-6-5 61 0,-8 4 49 0,8-1 49 0,0-3 62 0,-7 4 70 15</inkml:trace>
  <inkml:trace contextRef="#ctx0" brushRef="#br0" timeOffset="164425.62">17722 17002 0 0,'-13'7'191'0,"6"-3"177"0,-5 3 81 16,5-3 61-16,0 3 54 0,1-3 53 0,0-1 51 0,-2 1 42 0,8 0 42 15,-6-1 35-15,6 0 32 0,0-3 34 0,0 6 32 0,0-6-867 0,6 0-18 0,-6 3 0 16,8-3 0-16,-8 0 0 0,6 0 0 0,0-3 0 0,-6 3 0 0,7 0 0 0,0 0 0 16,-1 0 0-16,7-6 0 0,-7 6 0 0,8-3 0 0,-8 0 0 0,7 3 0 15,0-4 0-15,0-3 0 0,0 3 0 0,0 0 0 0,1 1 0 0,4-4 0 16,-4 3 0-16,-1-4 0 0,-1 1 0 0,8 0 0 0,-7 0 0 0,0-1 0 0,0 1 0 15,1 0 0-15,-2-1 0 0,2 1 0 0,-8 0 0 0,7-1 0 0,-7 1 0 0,8 0-286 16,-8 0-149-16,0-2-35 0,2 6-54 0,-2-4-55 0,0 3-76 0,-6-3-73 16,6 3 35-16,-6 1 51 0,0 3 48 0,0 0 46 0,0 0 71 0,0 0 72 0,-6 0 58 15,6 3 54-15,-12 1 57 0,4 3 57 0,-4-3 80 0,-2 6 98 0</inkml:trace>
  <inkml:trace contextRef="#ctx0" brushRef="#br0" timeOffset="164591.95">17722 17178 0 0,'-7'14'117'0,"1"2"157"0,-1-6 63 16,1 1 46-16,6 0 36 0,-6-4 53 0,6 4 56 0,-7-3 44 0,7-5 42 0,0 5 35 15,0-5 33-15,7-3 32 0,-1 4 33 0,-6-4-230 0,6 0-281 0,1 0-41 16,-1 0-5-16,8-4-5 0,-8 4-5 0,0-3-31 0,8-1-118 0,-2 0-31 0,1 1 0 16,1-1 0-16,-2 0 0 0,2-3 0 0,-2 3 0 0,2-3 0 0,5 0 0 15,-5-1 0-15,-2 1 0 0,8 0-70 0,-7 0-116 0,0-5-38 0,0 5-35 0,-1 0-47 16,2-1-47-16,-1 1-27 0,0 0-25 0,-6-1-92 0,5 5-97 0,-4-5-29 16,-2 5-12-16,0-5 30 0,-6 5 38 0,6 3 61 0,-6-4 60 0,0 4 55 0,0 0 50 15,0-4 59-15,0 1 57 0,-6-1 48 0,6 4 62 0</inkml:trace>
  <inkml:trace contextRef="#ctx0" brushRef="#br0" timeOffset="164845.46">17904 17038 0 0,'-7'-3'140'16,"1"3"160"-16,0-4 64 0,0 4 51 0,-2 0 45 0,2 0 42 0,6 0 38 16,-6 0 34-16,6 0 28 0,-7 4 24 0,7-4 22 0,0 3 21 0,0-3 18 0,0 4-259 15,0 3-313-15,-6-4-41 0,6 6-4 0,0-6-13 0,0 5-12 0,0 3-12 0,0-4-15 16,0 4-10-16,0 3-7 0,0-3-5 0,0 4-4 0,0 3 1 0,-7-3-1 16,7 7 1-16,0-3 0 0,0 2 3 0,0 1 2 0,-7 0 7 0,7 4 8 0,0-4 11 15,-6 4 7-15,6-5 19 0,0 5 15 0,-6 0 15 0,6-4 16 0,-6-1 12 0,6 1 11 16,0 1 5-16,-8-5 3 0,8 0-107 0,0-3-20 0,0 0 0 0,0-4 0 15,0 3 0-15,0-7 0 0,0 0 0 0,0 2 0 0,0-2 0 0,8-5 0 0,-8 3 0 16,6-1 0-16,0-4 0 0,-6 3 0 0,6-3 0 0,8 0 0 0,-8-3 0 0,1 3 0 16,-1-4 0-16,8-1 0 0,-2 3 0 0,1-2 0 0,-6 1 0 0,12-2 0 15,-5-2 0-15,-2 3 0 0,2-3 0 0,5 0 0 0,-6 3 0 0,6-3 0 0,1 0 0 0,-7-1 0 16,7 1 0-16,0-4 0 0,-8 4 0 0,8-1-266 0,-1-3-404 16,1 1-180-16,-8-1 2 0,8 0 29 0,0 0 44 0,-1-1 46 0,1 1 62 0,0-3 67 0,-7 3 60 15,6-4 63-15,-6 0 93 0,0 0 92 0,0-3 88 0,6 4 134 0</inkml:trace>
  <inkml:trace contextRef="#ctx0" brushRef="#br0" timeOffset="165146.73">18588 16705 3 0,'0'-11'231'0,"0"4"132"0,0 0 77 0,0-4 64 0,0 7 56 0,0-4 48 0,-7 5 45 15,7-4 16-15,0 3 5 0,-6 4 17 0,6-3 13 0,0 3 21 0,-6 0 17 16,6 3-284-16,-7-3-338 0,7 7-74 0,0 0-46 0,-6 1 0 0,6-1 0 0,-7 4 0 15,0 0-44-15,7 4 7 0,-6-1 12 0,6 1 15 0,-6-1 12 0,6 4 11 16,-7 2 13-16,7-6 8 0,0 4 7 0,-7 1-41 0,7-1 0 0,0-3 0 0,0-1 0 16,0 0 0-16,0-2 0 0,7-1 0 0,-7 0 0 0,0 0 0 0,7-4 0 15,-7 1 0-15,6-5 0 0,-6 5 0 0,6-5 0 0,1 1 0 0,0 0 0 0,-1-1 0 16,1 1 0-16,-1-4 0 0,0 0 0 0,8 0 0 0,-8 0 0 0,8-4 0 0,-2 4 0 16,-5-3 0-16,12-1 0 0,-12-3 0 0,13-1 0 0,-8 5 0 0,2-8 0 15,-2 3 0-15,8-3 0 0,-7 4 0 0,0-4 0 0,6-1 0 0,-6 2 0 0,1-1 0 0,-2-3 0 16,2 2-63-16,-2 1-344 0,2 0-86 0,-1 4-92 0,-7-4-100 0,8 0-92 15,-8 4 30-15,6 0 45 0,-5 3 49 0,-7-3 52 0,7 2 47 0,-1-1 48 16,-6 1 75-16,0 2 74 0,0-1 71 0,0 4 69 0,0-4 95 0,0 1 117 0</inkml:trace>
  <inkml:trace contextRef="#ctx0" brushRef="#br0" timeOffset="165525.42">18810 16548 0 0,'0'0'132'0,"-7"0"158"0,7 0 63 0,-7 3 59 0,1 1 55 16,6 0 42-16,-7-1 41 0,1 1 28 0,6-1 22 0,-6 5 22 0,-1-5 19 15,0 5 18-15,7-1 17 0,-6 4-251 0,0-4-306 0,-1 4-45 0,7 5-5 16,-7-6-29-16,7 9-31 0,-6-5-14 0,-1 4-13 0,7 1 1 0,-6 3 2 0,0-1 5 16,6 2 4-16,-7 2 9 0,0 1 7 0,7 0 8 0,-6 3 6 0,0-3 11 0,6 3 9 15,-8 0 15-15,2-3 12 0,6 3 8 0,-6-2 7 0,-1 1 6 0,7-6 6 16,-6 4-6-16,6-4-4 0,-7-4-8 0,7 0-8 0,-6 1-8 0,6-5-42 0,0 1-22 16,0-8 0-16,0 4 0 0,0-3 0 0,0-1 0 0,0-3 0 0,6-1 0 0,-6-3 0 15,7 0 0-15,-1 0 0 0,-6-3 0 0,13-1 0 0,-7 0 0 0,2-3 0 16,-2 0 0-16,7-1 0 0,-6 1 0 0,5-4 0 0,-5 0-12 0,6 1-82 15,0-2-9-15,0-3-14 0,0 4-11 0,-7 0-13 0,7-3-7 0,1 3-7 0,-2-4 1 16,2 4 2-16,-2-4 6 0,-5 5 7 0,6-1 19 0,-6 0 21 0,-1 2 41 0,0-1 42 16,8 3 38-16,-8 3 37 0,0-3 39 0,-6 3 36 0,7 1 33 0,-7 3 31 15,7-4 22-15,-7 4 24 0,0 4 16 0,0-1 17 0,0 1-174 0,-7 3-103 0,7 0 0 16,-7 4 0-16,7 1 0 0,-6 2 0 0,0 1 0 0,-8-1 0 0,8 1 0 0,0 3 0 16,-1 4 0-16,-6-3 0 0,0 2 0 0,7 2 0 0,-8-2 0 0,2 2 0 15,-2-1 0-15,8-1 0 0,-7 1 0 0,0 1 0 0,0-5 0 0,7 0 0 0,-8 0 0 16,8 1 0-16,-7-5 0 0,7-2 0 0,-1-2-225 0,0 1-242 0,1-3-92 0,0 0-96 15,-2-1-58-15,8-4-47 0,0-3 36 0,0 0 47 0,0 0 48 0,0-8 49 16,0 6 48-16,8-6 53 0,-8-4 81 0,6 2 81 0,0-1 72 0,1 0 73 16</inkml:trace>
  <inkml:trace contextRef="#ctx0" brushRef="#br0" timeOffset="165708.6">18875 17211 0 0,'6'0'151'0,"0"4"174"16,2-1 83-16,-8 4 64 0,6 1 56 0,-6-1 51 0,6 4 49 0,-6 0 42 0,0 4 41 15,0-4 34-15,0 3 34 0,6 1 30 0,-12-1 28 0,6 1-288 0,0-3-549 16,6 2 0-16,-6-3 0 0,0 4 0 0,7-5 0 0,-7 1 0 0,7-3 0 0,-1 3 0 15,1-4 0-15,-1 1 0 0,1-5 0 0,0 4 0 0,-1-3 0 0,0-4 0 0,8 3 0 16,-8-3 0-16,0 0 0 0,7-3 0 0,-6 3 0 0,0-4 0 0,5 1 0 16,-4-4 0-16,-2 3 0 0,6-4 0 0,-12 2 0 0,7-2 0 0,0-3-310 0,-1 0-156 15,1 4-70-15,-1-4-129 0,0-4-125 0,-6 4 23 0,8 0 44 0,-8-4 51 16,0 4 51-16,0 0 50 0,0-4 52 0,-8 5 71 0,8-5 70 0,-6 4 72 0,0 0 70 16,-1-4 82-16,1 4 125 0</inkml:trace>
  <inkml:trace contextRef="#ctx0" brushRef="#br0" timeOffset="165858.6">18451 16885 0 0,'-19'7'85'0,"6"-4"131"0,0 4 27 15,-1-3 31-15,2 1 27 0,-2-2 21 0,2 1 19 0,-1-4-2 0,6 2-7 0,0-2-21 16,-5 0-28-16,5 0-111 0,0 0-127 0,1-2-221 0,0 2-227 0,-1-4 10 16,7 1 40-16,0-2 10 0,-6 5 14 0,6 0 18 0,0-4 20 0,0 4 39 0,0-3 43 15,0 3 58-15,6-4 98 0</inkml:trace>
  <inkml:trace contextRef="#ctx0" brushRef="#br0" timeOffset="166191.71">18334 17061 0 0,'7'11'104'0,"-7"0"165"0,0-4 81 0,0 0 66 0,6 4 59 15,-6 0 49-15,0 0 42 0,0 0 37 0,7 0 36 0,-7 4 26 0,0-4 24 16,6 3 24-16,-6 2 18 0,0-2-230 0,0 0-280 0,6 5-67 0,-6-1-36 16,0 4-32-16,7 0-34 0,-7 1-23 0,7-2-22 0,-7 5-15 0,6-5-13 0,-6 1-2 15,0 4-2-15,0-4-1 0,0 4 0 0,0-5 0 0,0 5 3 0,0-4 0 0,0 0 3 16,-6 0 4-16,6-3 5 0,-7 3 8 0,7-4 10 0,-7 0 8 0,1-3 8 15,0-1 9-15,-1-2 9 0,7-2 13 0,-13 1 12 0,6 0 13 0,1-2 10 0,0-6 10 16,-1 4-74-16,0-3-25 0,7-1 0 0,-6 1 0 0,0 0 0 0,-1-4 0 0,7 0 0 16,-6 3 0-16,6-3 0 0,0 0 0 0,0 0 0 0,0 0 0 0,0 0 0 0,0 0 0 15,0 0 0-15,0-3 0 0,6 3 0 0,-6 0 0 0,7-4 0 0,-1 4 0 0,-6-4 0 16,6 4 0-16,1-3 0 0,6 3 0 0,-7-4 0 0,8 4 0 0,-8-4 0 0,7 4 0 16,0-3 0-16,6 3 0 0,-5-3 0 0,5 3 0 0,1 0 0 0,0 0 0 15,-1 0 0-15,0 0 0 0,8 0 0 0,-1 0 0 0,-1 3 0 0,1-3 0 0,1 3 0 16,5-3 0-16,-6 4 0 0,7-4 0 0,-1 4 0 0,1-4 0 0,-1 3 0 0,1-3 0 15,-1 4 0-15,1-4 0 0,0 0 0 0,0 0 0 0,-1 0 0 0,1 0 0 0,-7 0 0 16,7 0 0-16,-8 0 0 0,1-4 0 0,6 4 0 0,-12-3 0 0,7 3 0 0,-9-4 0 16,9 0 0-16,-7 1 0 0,-8 0-496 0,8-3-175 0,-7 3-170 0,7 0 7 15,-8-1 31-15,2-3 51 0,-2 3 51 0,-4-3 61 0,4 3 62 0,-5-3 65 0,-1 3 63 16,1-3 85-16,-1 3 83 0,1-3 85 0,-1 0 129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8:56:18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17591 10650 0 0,'8'-15'35'0,"-8"0"118"0,6 3 38 0,-6-2 25 0,6 3 21 0,-6 4 20 0,0-4 17 16,0 0 18-16,7 4 18 0,-7-1 18 0,0 1 20 0,-7 0 22 0,7 3 23 15,0 1-133-15,0-2-165 0,0 2-5 0,-6 0 16 0,6 3 5 0,0-4 7 16,0 0-2-16,-6 1 2 0,6-1-3 0,0 4-1 0,-8-4-5 0,8 1-4 0,0-1-10 16,-6 1-10-16,6-1-8 0,0 0-8 0,0 4-4 0,-6-4-5 0,6 0 0 0,0 0-1 15,-7 4-4-15,7-3-5 0,0-1-9 0,0 1-11 0,0 3-19 0,0-4-22 16,-7 4-28-16,7-4-31 0,0 4-40 0,0-3-42 0,0 3-93 0,0 0-99 16,0 0-85-16,0 0-77 0,0 0 2 0,0 0 15 0,0 0 27 0,-6 0 27 15,0 0 33-15,6 0 36 0,-7 0 45 0,1 0 45 0,-1 0 51 0,0 0 58 0</inkml:trace>
  <inkml:trace contextRef="#ctx0" brushRef="#br0" timeOffset="216.51">17403 11261 0 0,'-7'18'1'0,"1"-3"1"0,0 0-2 0,-2-1-2 0,2 5 1 0</inkml:trace>
  <inkml:trace contextRef="#ctx0" brushRef="#br0" timeOffset="332.89">17123 11756 0 0,'-20'26'39'0,"7"-1"23"0,1 1 13 0,-2-4 6 0,-5 3 7 0,5 1 1 0,2-4 2 16,-2 4-7-16,2-4-9 0,-8 3-16 0,13-3-18 0,-5 4-23 0,-2-4-22 16,2 0-46-16,-2-4-49 0,8 4-4 0,-7 0 3 0,-1-4 5 0,8 0 7 0,-6 1 5 15,-2-1 8-15,8 1 12 0,-7-5 22 0</inkml:trace>
  <inkml:trace contextRef="#ctx0" brushRef="#br0" timeOffset="1800.14">8090 8359 0 0,'0'-3'163'15,"0"3"171"-15,0 0 78 0,0 0 53 0,0 0 44 0,0 0 33 0,0 0 31 16,0 0 29-16,0 0 29 0,0 0 29 0,0 0 32 0,0 0 31 0,0 3 31 0,0-3-269 15,6 4-323-15,-6-4-42 0,0 0-3 0,6 0 5 0,1 0 3 0,-7 0-125 16,7 0 0-16,-1 0 0 0,7 0 0 0,-7 0 0 0,8 4 0 0,-8-4 0 16,14 0 0-16,-8 0 0 0,2 4 0 0,5-4 0 0,1 3 0 0,0 1 0 0,-1-4 0 15,1 4 0-15,6-1 0 0,-1 1 0 0,1 0 0 0,0-1 0 0,1 1 0 16,-1 0 0-16,6 3 0 0,1-3 0 0,-7 0 0 0,7-1 0 0,-1 1 0 16,7-1 0-16,-7 1 0 0,1 0 0 0,7-4 0 0,-2 3 0 0,-5-3 0 0,6 0 0 15,0 0 0-15,0 0 0 0,0 0 0 0,0 0 0 0,1-3 0 0,-1 3 0 16,-1-4 0-16,1 0 0 0,1 1 0 0,-1-1 0 0,0 1 0 0,0-1 0 0,0 0 0 15,0 0 0-15,0 1 0 0,0-1 0 0,1 0 0 0,-2 1 0 0,1 3 0 16,1-4 0-16,-8 4 0 0,7 0 0 0,0-4 0 0,-6 4 0 0,5 0 0 16,-4 0 0-16,-2 4 0 0,7-4 0 0,-6 0 0 0,-1 4 0 0,-6-4 0 15,7 0 0-15,-1 3 0 0,-5-3 0 0,5 4 0 0,-6-4 0 0,7 4 0 0,-7-4 0 16,7 3 0-16,-8-3 0 0,1 4 0 0,0-4 0 0,0 0 0 0,1 4 0 0,-1-4 0 16,0 0 0-16,-1 4 0 0,1-4 0 0,1 0 0 0,-7 3 0 0,6-3 0 15,-7 0 0-15,7 4 0 0,-6-4 0 0,-1 0 0 0,7 0 0 0,-6 3 0 16,-1-3 0-16,1 4 0 0,0-4 0 0,-2 4 0 0,2-4 0 0,0 3 0 0,-1-3 0 15,-5 4 0-15,5-1 0 0,1-3 0 0,-1 4 0 0,-6-1 0 0,7 1 0 16,-7 1 0-16,6-5 0 0,-6 3 0 0,7 1 0 0,-7 0 0 0,0-1 0 0,6 1 0 16,-5-4 0-16,-2 3 0 0,1 1 0 0,7 0 0 0,-7-1 0 0,0-3 0 15,0 4 0-15,-6-4 0 0,5 4 0 0,1-4 0 0,1 3 0 0,-8-3 0 16,8 4 0-16,-8-4 0 0,6 0 0 0,-5 0 0 0,0 0 0 0,-1 4 0 0,1-4 0 0,-1 0 0 16,0 0 0-16,2 0 0 0,-2 0 0 0,0 0 0 0,-6 0 0 15,7 0 0-15,-1 0 0 0,-6 0 0 0,7 0 0 0,-7 0 0 0,6 0 0 0,-6 0 0 16,0 0 0-16,0 0 0 0,0 0 0 0,0 0 0 0,0 0-464 0,0 0-412 15,0 0 4-15,0 0 26 0,0 0 40 0,0 0 40 0,-6-4 51 0,6 0 57 0,0 4 70 16,-7-3 73-16,7-1 86 0,0-3 90 0,0 3 107 0,0 0 147 16</inkml:trace>
  <inkml:trace contextRef="#ctx0" brushRef="#br0" timeOffset="2668.92">12811 8378 0 0,'-6'0'187'0,"6"0"173"0,0 4 76 16,0-1 61-16,0-3 52 0,0 4 50 0,0 0 49 0,0-4 45 0,0 3 42 0,0 1 38 16,6-4 35-16,-6 4 34 0,0 3 32 0,6-3-684 0,2 0-190 0,-8-1 0 15,6 1 0-15,0 3 0 0,7-3 0 0,-6-1 0 0,0 1 0 0,5 3 0 0,2-4 0 16,-2 1 0-16,8 1 0 0,-7-2 0 0,7 1 0 0,-1 0 0 0,1-1 0 15,-1-3 0-15,0 0 0 0,8 4 0 0,-1-4 0 0,0-4 0 0,0 4 0 16,0 0 0-16,0-3 0 0,0-1 0 0,6 4 0 0,-5-4 0 0,5 1 0 0,-6-2 0 16,7 5 0-16,-1-4 0 0,1 1 0 0,-1 3 0 0,1-4 0 0,-1 4 0 15,1-3 0-15,-1 3 0 0,2 0 0 0,5 0 0 0,-7 3 0 0,1-3 0 0,5 4 0 16,-5-4 0-16,7 3 0 0,-8 1 0 0,7 1 0 0,0-2 0 16,-7 1 0-16,7 0 0 0,-5 3 0 0,4-4 0 0,1 5 0 0,-6-5 0 0,6 1 0 15,0 3 0-15,0 1 0 0,-6-5 0 0,6 5 0 0,-1-5 0 0,2 5 0 0,-1-5 0 16,0 5 0-16,1-5 0 0,-2 4 0 0,1-3 0 0,0 4 0 0,1-5 0 15,-1 1 0-15,6 3 0 0,-5-3 0 0,-2-1 0 0,1 1 0 0,0 0 0 0,1-1 0 16,5 0 0-16,-5 3 0 0,-2-3 0 0,1 0 0 0,6-3 0 0,-5 4 0 16,-1 0 0-16,7-4 0 0,-7 0 0 0,0 3 0 0,7-3 0 0,-7 0 0 15,-1 4 0-15,9-4 0 0,-9 0 0 0,1 0 0 0,0-4 0 0,7 4 0 16,-7 0 0-16,0 0 0 0,1-3 0 0,-2 3 0 0,7 0 0 0,-5-4 0 0,-1 4 0 16,0-4 0-16,0 4 0 0,1-3 0 0,-2 3 0 0,1-3 0 0,1 3 0 0,-1-6 0 15,0 6 0-15,-1-3 0 0,2 3 0 0,-1-3 0 0,0 3 0 0,0 0 0 16,-7 0 0-16,8-4 0 0,-1 4 0 0,0 0 0 0,-7 0 0 0,8 0 0 15,-1 0 0-15,-7 0 0 0,7 0 0 0,-7 0 0 0,1 0 0 0,7 0 0 16,-8 0 0-16,1 0 0 0,-1 4 0 0,-5-4 0 0,5 0 0 0,-6 3 0 0,7-3 0 16,-8 3 0-16,1-3 0 0,0 6 0 0,-6-6 0 0,6 3 0 0,-7-3 0 15,1 3 0-15,0 1 0 0,-1-4 0 0,1 4 0 0,-1-1 0 0,-6 1 0 0,6-4 0 16,-5 4 0-16,-1-1 0 0,0 1 0 0,0-1 0 0,0-3 0 0,0 4 0 16,0 0 0-16,0 0 0 0,-6-1 0 0,5-3 0 0,-5 4 0 0,6-1 0 0,-7 1 0 15,2-4 0-15,-2 4 0 0,7-4 0 0,-7 3 0 0,1 1 0 0,-7-4 0 16,6 0 0-16,1 4 0 0,-7-4 0 0,6 0 0 0,-6 3 0 0,0-3-259 15,0 0-622-15,0 0 2 0,0-3 26 0,-6-1 37 0,-1 4 40 0,1 0 47 0,-1 0 51 16,1 0 67-16,-7 0 67 0,-1 0 79 0,2 4 87 0,-8-4 132 0,7 3 170 16</inkml:trace>
  <inkml:trace contextRef="#ctx0" brushRef="#br0" timeOffset="21082.16">9164 10851 0 0,'0'-4'179'16,"0"4"176"-16,0 0 78 0,0 0 58 0,0 0 51 0,0 0 50 0,0 0 47 0,0 0 42 16,0 0 43-16,0 0 33 0,0 0 33 0,0 4 33 0,0-1 31 0,0-3-523 15,0 4-331-15,7 0 0 0,-7-4 0 0,0 3 0 0,0-3 0 0,6 4 0 0,-6-4 0 16,0 4 0-16,6-4 0 0,-6 3 0 0,8 1 0 0,-2-4 0 0,0 4 0 16,-6-4 0-16,6 3 0 0,8-3 0 0,-8 4 0 0,1-4 0 0,-1 0 0 15,8 5 0-15,-8-5 0 0,6 0 0 0,2 0 0 0,-8-5 0 0,7 5 0 16,1-4 0-16,-2 4 0 0,2-3 0 0,-2-1 0 0,8 0 0 0,-7 4 0 0,1-7 0 15,4 3 0-15,-4 1 0 0,-1-1 0 0,7 0 0 0,-8 1 0 0,8-1 0 16,-7 0 0-16,7 1 0 0,-8 3 0 0,8-4 0 0,-7 1 0 0,7 3 0 0,-8-4 0 16,8 4 0-16,-7 0 0 0,7-4 0 0,-8 4 0 0,8 0 0 0,-7 0 0 15,0 0 0-15,7 0 0 0,-7-3 0 0,7 3 0 0,-8 0 0 0,1-4 0 16,7 4 0-16,-8 0 0 0,8-4 0 0,-6 4 0 0,-1 0 0 0,-1-3 0 0,2 3 0 0,5-4 0 16,-6 4 0-16,0-4 0 0,0 4 0 0,0-3 0 0,1 3 0 0,-2-4 0 15,8 4 0-15,-7 0 0 0,-1-4 0 0,2 4 0 0,-1 0 0 0,0 0 0 16,6 0 0-16,-5 0 0 0,-2 4 0 0,2-4 0 0,-2 4 0 0,8-4 0 15,-7 3 0-15,1-3 0 0,4 4 0 0,-4 0 0 0,-1-1 0 0,7-3 0 16,-8 4 0-16,8 0 0 0,-7-1 0 0,7-3 0 0,-8 4 0 0,8 0 0 0,-7-1 0 0,0-3 0 16,6 4 0-16,-5-4 0 0,5 0 0 0,-6 3 0 0,0-3 0 0,7 0 0 15,-8 4 0-15,2-4 0 0,5 0 0 0,-5 0 0 0,-2 0 0 0,8 0 0 16,-7 0 0-16,7 0 0 0,-8 0 0 0,2 0 0 0,-2 0 0 0,8 0 0 16,-7 0 0-16,0 0 0 0,0 4 0 0,0-4 0 0,0 0 0 0,6 0 0 15,-5 0 0-15,-2 3 0 0,2-3 0 0,-1 0 0 0,0 4 0 0,0-4 0 0,-1 4 0 16,2-4 0-16,-1 3 0 0,0-3 0 0,0 0 0 0,7 4 0 0,-8-4 0 0,2 4 0 15,-1-4 0-15,-1 0 0 0,2 3 0 0,-2-3 0 0,2 0 0 0,-1 0 0 16,0 0 0-16,0 0 0 0,-1 4 0 0,-4-4 0 0,4 0 0 0,1 0 0 16,0 0 0-16,0 0 0 0,1 0 0 0,-2 0 0 0,2 0 0 0,-2 0 0 0,-5 0 0 15,6 0 0-15,0 0 0 0,1 0 0 0,-2 0 0 0,1 0 0 0,0 0 0 0,-6 0 0 16,5 0 0-16,2 4 0 0,-1-4 0 0,0 0 0 0,0 3 0 0,0-3 0 16,0 0 0-16,0 4 0 0,0-4 0 0,0 5 0 0,0-5 0 0,0 3 0 15,1-3 0-15,-2 0 0 0,1 3 0 0,0-3 0 0,0 4 0 0,-7-4 0 16,8 0 0-16,-2 4 0 0,2-4 0 0,-1 0 0 0,-7 0 0 0,8 0 0 0,-2 0 0 15,2 0 0-15,-8 0 0 0,7 0 0 0,0 0 0 0,0 0 0 0,-1-4 0 16,2 4 0-16,-8 0 0 0,8 0 0 0,-1-4 0 0,-1 4 0 0,2 0 0 0,-2-3 0 16,2 3 0-16,-1 0 0 0,-1-3 0 0,2 3 0 0,6 0 0 0,-8 0 0 15,1-5 0-15,1 5 0 0,-2 0 0 0,8 0 0 0,-7 0 0 0,0 0 0 16,0 0 0-16,7 0 0 0,-8 0 0 0,2 0 0 0,-1 0 0 0,6 0 0 0,-6 0 0 16,1 0 0-16,-2 0 0 0,1 0 0 0,0 0 0 0,0 0 0 0,7 0 0 15,-7 0 0-15,0 0 0 0,0 0 0 0,0 0 0 0,0 0 0 0,0 0 0 0,0 0 0 16,0 0 0-16,0 0 0 0,0 0 0 0,1 0 0 0,-2 0 0 0,1 0 0 15,0 0 0-15,0 0 0 0,7 5 0 0,-14-5 0 0,14 3 0 0,-14-3 0 16,7 0 0-16,1 3 0 0,-2-3 0 0,2 4 0 0,-2 0 0 0,1-4 0 16,1 4 0-16,-2-1 0 0,-5-3 0 0,6 4 0 0,0-4 0 0,0 3 0 0,-6-3 0 15,5 4 0-15,2-4 0 0,-8 3 0 0,7-3 0 0,-6 4 0 0,6-4 0 0,-7 0 0 16,8 0 0-16,-8 4 0 0,0-4 0 0,8 0 0 0,-8 0 0 0,7 0 0 16,-7 4 0-16,1-4 0 0,6 0 0 0,-7 0 0 0,0 0 0 0,8 3 0 15,-8-3 0-15,8 0 0 0,-8 3 0 0,1-3 0 0,5 0 0 0,-4 0 0 0,4 5 0 16,-6-5 0-16,8 0 0 0,-8 3 0 0,1-3 0 0,5 0 0 0,-4 4 0 15,4-4 0-15,-6 0 0 0,8 0 0 0,-8 3 0 0,7-3 0 0,-6 0 0 16,6 0 0-16,-7 0 0 0,0 0 0 0,8 0 0 0,-8 4 0 0,7-4 0 0,-6 0 0 16,6 0 0-16,-7 0 0 0,1 0 0 0,6 0 0 0,-7 0 0 0,8 0 0 15,-8 4 0-15,7-4 0 0,-7 0 0 0,1 0 0 0,6 0 0 0,-7 0 0 16,8 0 0-16,-8 0 0 0,7 3 0 0,-6-3 0 0,-1 0 0 0,7 0 0 0,-7 4 0 16,2-4 0-16,4 0 0 0,-5 0 0 0,6 4 0 0,-7-4 0 0,1 0 0 15,-1 0 0-15,8 0 0 0,-8 0 0 0,0 0 0 0,1 0 0 0,0 0 0 0,6 0 0 16,-7 0 0-16,0 0 0 0,1 0 0 0,0-4 0 0,-1 4 0 0,8 0 0 15,-8-4 0-15,0 4 0 0,1 0 0 0,-1-3 0 0,1 3 0 0,-1 0 0 0,1-4 0 16,5 4 0-16,-4-4 0 0,-2 4 0 0,0 0 0 0,1 0 0 0,-1-3 0 16,7 3 0-16,-13 0 0 0,13 0 0 0,-6-4 0 0,0 4 0 0,-1 0 0 0,0 0 0 15,1 0 0-15,0 0 0 0,-1 0 0 0,0 0 0 0,1 0 0 0,-1 0 0 16,1 0 0-16,0 0 0 0,-1 0 0 0,0 0 0 0,1 0 0 0,0 0 0 16,-1 0 0-16,0 0 0 0,1-3 0 0,0 3 0 0,-1 0 0 0,1 0 0 15,-7 0 0-15,6 0 0 0,0-5 0 0,2 5 0 0,-2 0 0 0,-6 0 0 0,6-3 0 16,0 3 0-16,-6-3 0 0,7 3 0 0,0-4 0 0,-7 4 0 0,6-4 0 0,1 4 0 15,-7 0 0-15,0-4 0 0,6 4 0 0,-6-3 0 0,6-1 0 0,-6 4 0 16,8 0 0-16,-8-3 0 0,0 3 0 0,0-4 0 0,0 4 0 0,0 0 0 16,0-3 0-16,0-1-266 0,-8 4-604 0,8-4-16 0,-6 0 26 0,0 4 32 15,6-3 38-15,-13 3 40 0,6-3 49 0,0 3 56 0,-5 0 87 0,6-5 94 0,-8 5 121 16,1 0 132-16</inkml:trace>
  <inkml:trace contextRef="#ctx0" brushRef="#br0" timeOffset="23264.87">11750 10199 0 0,'0'7'193'0,"-7"0"183"0,7-3 88 16,0 4 74-16,0-5 63 0,-7 4 60 0,7-3 53 0,0 0 47 0,0-4 42 0,-6 3 33 15,6-3 34-15,0 0 28 0,0 0-422 0,0 0-476 0,-6 0 0 0,6-3 0 0,0 3 0 16,0-4 0-16,0-4 0 0,6 5 0 0,-6-4 0 0,0-1 0 0,6 1 0 16,1-3 0-16,0-2 0 0,-1-3 0 0,1 1 0 0,5-1 0 0,2 0 0 15,-2-3 0-15,2 0 0 0,-1-4 0 0,7 4 0 0,-8-5 0 0,8 5 0 16,0-4 0-16,-1 0 0 0,7 0 0 0,-6 1 0 0,-1-1 0 0,7-1 0 0,-6 2 0 15,-1 2 0-15,7-3 0 0,-6 3 0 0,-1-2 0 0,7 3 0 0,-6-1 0 16,0 1 0-16,-1-1 0 0,1 1 0 0,0 4 0 0,-8-1 0 0,8 0 0 0,-7 5 0 16,-1-6 0-16,8 5 0 0,-7 0 0 0,-6 4 0 0,6 0 0 0,0-4 0 15,-6 7 0-15,-1-3 0 0,0 3 0 0,1 1 0 0,0-1 0 0,-1 0 0 0,-6 1 0 16,6 3 0-16,-6-4 0 0,7 4 0 0,-7 0 0 0,0-4 0 0,0 4 0 16,0 0 0-16,0 0-233 0,0 0-222 0,0 0-174 0,0 0-178 0,-7 0 9 15,7-3 34-15,0 3 49 0,-6-4 46 0,6 0 51 0,-6 4 50 0,6-4 54 0,-7 1 57 16,7-1 79-16,-7 1 82 0,1-1 85 0,0-3 132 0</inkml:trace>
  <inkml:trace contextRef="#ctx0" brushRef="#br0" timeOffset="23486.35">12277 9426 0 0,'0'3'126'0,"0"1"161"0,0 0 67 0,7-1 62 0,-7 1 61 16,0 0 49-16,6-1 46 0,-6 1 37 0,6-4 35 0,-6 5 35 0,8-5 34 15,-8 3 30-15,6-3 30 0,0 0-245 0,1 0-296 0,-1 0-46 0,1 0-10 0,-1 0-28 16,1-3-146-16,-1 3-2 0,1 0 0 0,0-5 0 0,-1 5 0 0,0 0 0 0,1 0 0 15,0 0 0-15,-1-4 0 0,0 4 0 0,1 0 0 0,-1 0 0 0,1 4 0 16,0-4 0-16,-7 5 0 0,6-2 0 0,0 0 0 0,-6 5 0 0,7 3 0 16,-7-4 0-16,7 4 0 0,-7 3 0 0,0-3 0 0,0 4 0 0,0 3 0 15,0 1 0-15,0-1 0 0,-7-4 0 0,0 9 0 0,7-5-282 0,-6 0-166 0,0-3-172 0,6 4-177 16,-7-5 8-16,0 0 33 0,1-3 43 0,-1 1 46 0,7-1 47 0,-6-4 50 16,0-3 52-16,-1-1 55 0,7-3 84 0,-7 0 86 0,7-3 88 0,0-1 134 15</inkml:trace>
  <inkml:trace contextRef="#ctx0" brushRef="#br0" timeOffset="23731.8">12766 9213 0 0,'-7'-3'216'0,"7"3"180"0,0-4 83 0,0 0 64 0,0 1 56 0,0 3 39 16,-7-4 28-16,7 1 22 0,0 3 18 0,0 0 10 0,0 0 7 0,0 0 6 0,0 0 3 16,0 0-372-16,0 0-414 0,0 0-127 0,7 0-73 0,-7 0-71 0,0 3-68 15,7-3-106-15,-7 4-100 0,6-4-59 0,1 3-46 0,-1 1 26 0,0 0 40 0,2-4 37 16,-2 3 42-16,0 1 57 0,0 0 57 0,8-4 74 0,-8 3 71 0,7-3 70 16,-6 4 71-16</inkml:trace>
  <inkml:trace contextRef="#ctx0" brushRef="#br0" timeOffset="24082.86">13097 9107 0 0,'0'0'129'0,"8"-4"158"0,-8 4 63 0,-8-3 62 0,8 3 59 0,0 0 45 0,-6 0 38 15,6 0 30-15,-6 3 27 0,-1-3 23 0,1 4 21 0,-1 0 20 0,1-1 20 16,-1 1-254-16,-5 3-304 0,4-3-46 0,2 4-10 0,-7-1-41 0,0 0-44 16,7 4-39-16,-7-1-36 0,-1 2-31 0,2-1-26 0,-2 4-15 0,2-4-12 15,-2 3-11-15,1 1-12 0,1 0 1 0,-8 3 3 0,7-4 9 0,0 5 8 0,-6-4 17 16,5 3 22-16,-6 0 33 0,8 1 35 0,-8-1 42 0,7 0 43 0,1 0 37 15,-8-3 34-15,7-1 30 0,-1 2 33 0,2-2 15 0,-2 0 17 0,2-2 1 0,5-1 4 16,-6-4-8-16,6 0-11 0,1 1-9 0,-8-1-14 0,14-3-9 0,-6-4-12 16,6 3-14-16,-6 1-14 0,6-4-8 0,0 0-12 0,0 0-5 0,0-4-4 15,6 4-1-15,-6-3 5 0,6-1-11 0,2 0-71 0,-2-3 0 0,0 3 0 16,7 1 0-16,1-5 0 0,-2 1 0 0,2 3 0 0,-2-3 0 0,8-1 0 0,-7-2 0 16,7 2 0-16,-1 1 0 0,1-3 0 0,0 1 0 0,6 0 0 0,-7 0 0 15,1-2 0-15,6 4 0 0,-1-4 0 0,-5 4 0 0,6-4 0 0,0 3 0 0,-7-2 0 16,7 2 0-16,-6 1 0 0,6 0 0 0,-7-1 0 0,1 1 0 0,0 0 0 15,-1-1 0-15,1 5 0 0,-7-6-67 0,7 6-16 0,-8 0-2 0,2-5-2 16,-2 8-12-16,2-3-15 0,-8-1-28 0,7 4-28 0,-6-4-18 0,-1 4-17 0,1-3-49 16,-1 3-51-16,-6 0-106 0,0-4-108 0,0 4-67 0,0 0-53 0,0 0 17 15,0 0 31-15,0 0 40 0,0 0 44 0,-6 0 52 0,-1 4 52 0,1-4 49 0,-1 0 47 16,-6 0 69-16,7 3 73 0</inkml:trace>
  <inkml:trace contextRef="#ctx0" brushRef="#br0" timeOffset="24348.05">12791 9649 0 0,'-6'0'231'15,"0"0"195"-15,-1 0 104 0,1-4 72 0,-1 4 59 0,0 0 48 0,7 0 37 0,-6-3 36 16,0 3 29-16,0 3 30 0,-2-3 29 0,2 0 26 0,6 4-810 0,-6 0-86 16,-1 0 0-16,1-1 0 0,6 5 0 0,-7-1 0 0,7 0 0 0,0 4 0 15,0 1 0-15,-7 2 0 0,7 0 0 0,0 1 0 0,0 4 0 0,0-1 0 0,7 0 0 16,-7 4 0-16,0-4 0 0,0 8 0 0,7-5 0 0,-7 2 0 0,0-1 0 15,6 4 0-15,-6-4 0 0,0 0 0 0,7-1 0 0,-7-1 0 0,0 1 0 16,6-3 0-16,-6 1 0 0,0-5 0 0,0 1 0 0,0-1 0 0,0-3 0 16,6 0 0-16,-6-2 0 0,0-3 0 0,0 2-23 0,-6-4-400 0,6-1-55 0,0-3-159 15,0 0-165-15,0 0 15 0,0 0 37 0,0 0 48 0,0-3 49 0,0-1 49 16,-6-4 52-16,6 2 64 0,0-3 66 0,0-2 77 0,-7 0 75 0,7 0 78 0,0-3 129 16</inkml:trace>
  <inkml:trace contextRef="#ctx0" brushRef="#br0" timeOffset="24764.84">12772 9795 0 0,'7'-6'85'16,"-1"2"146"-16,-6-3 57 0,6 3 53 0,2 0 49 0,-8-3 46 0,6 4 39 16,0-1 29-16,-6 0 23 0,6 0 21 0,2 0 17 0,-8-3 19 0,6 3 16 15,-6 1-207-15,6-5-248 0,1 1-43 0,-1 0-9 0,1-1-26 0,0 1-33 16,-1 0-22-16,0 0-19 0,0-4-10 0,2 3-7 0,4-3-5 0,-5 0-7 0,-1 4 5 16,1-4 4-16,6 3 24 0,-7 2 26 0,1-2 25 0,0 0 24 0,-1 1 16 0,0 4 15 15,1-1 16-15,0 0 21 0,-1 4 17 0,-6-3 22 0,7 3 18 0,-1 3 23 16,-6 1 10-16,6 0 6 0,1-1-103 0,-7 4-133 0,0 1 0 0,7 4 0 15,-7-5 0-15,0 7 0 0,0-3 0 0,6 4 0 0,-6-1 0 0,0 1 0 16,0 4 0-16,0-2 0 0,0-2 0 0,0 4 0 0,0 3 0 0,0-5 0 0,-6 2 0 16,6-1 0-16,0 1 0 0,-7-1 0 0,7 0 0 0,0-3 0 0,0 0 0 15,-7-1 0-15,7-3 0 0,0 4 0 0,-6-4 0 0,6-4 0 0,-6 4 0 0,6-3 0 16,0-5 0-16,-7 1 0 0,7 0 0 0,-6-1 0 0,-1-3-48 0,7 0-262 16,-7 0-18-16,1-3-15 0,0-1-18 0,-1 0-19 0,0-3 4 0,1 0 6 15,0-1-55-15,-8 1-60 0,8-4 8 0,-1-4 18 0,1 4 38 0,-8-3 41 0,8-1 41 16,0 0 39-16,0 1 30 0,-1-4 30 0,0 3 35 0,1 0 36 0,-1 1 53 15,1-2 52-15,6 2 90 0,-6 3 95 0,6 1 28 0,-8-2 23 0,8 1 37 0,0 4 43 16,0 3 28-16,-6-3 29 0,6 3 40 0,0 4 43 0,6-4 31 0,-6 4 27 16,0 0-18-16,0 0-28 0,0 4-32 0,0-4-33 0,8 4-11 0,-8-1-9 15,0 5-39-15,0-5-46 0,6 1-35 0,-6 3-32 0,0-3-51 0,6 4-52 16,-6-4-56-16,0 3-59 0,0 0-61 0,0-3-62 0,7 3-59 0,-7-3-60 0,0 2-63 16,0-1-62-16,6-2-127 0,-6 1-128 0,0 0 4 0,7-1 26 0,-7 1 33 15,0-4 38-15,7 0 52 0,-7 0 53 0,0 0 65 0,6 0 63 0,0-4 64 0,-6 1 65 16,6 3 74-16,2-8 115 0</inkml:trace>
  <inkml:trace contextRef="#ctx0" brushRef="#br0" timeOffset="24898.85">13091 9547 0 0,'6'3'104'0,"2"-3"146"0,-8 4 51 0,6 0 42 0,-6-1 35 0,0 1 29 0,0 3 23 16,6 1 11-16,-6-1 9 0,-6 0-15 0,6 0-22 0,0 4-31 0,0-3-34 15,-6 3-362-15,6-4-410 0,0 4-50 0,0-3 2 0,0-2 8 0,-8 2 9 0,8 0 18 16,0-1 21-16,0 0 32 0,8 0 35 0,-8-2 52 0,0 1 56 0,0-2 62 15,0-4 103-15</inkml:trace>
  <inkml:trace contextRef="#ctx0" brushRef="#br0" timeOffset="25118.28">13228 9429 0 0,'0'-3'164'16,"7"-5"174"-16,-7 8 83 0,0-3 64 0,0 3 58 0,6 0 54 0,-6 3 54 15,0 1 49-15,0 0 43 0,0 3 40 0,0 0 37 0,0 1 32 0,0 4 29 16,0 2-668-16,0 0-213 0,0 4 0 0,0-3 0 0,0 3 0 0,0 4 0 0,6 0 0 15,-6 5 0-15,0-2 0 0,8 0 0 0,-8 1 0 0,0 7 0 0,0-4 0 0,6 1 0 16,-6 3 0-16,0-1 0 0,6-2 0 0,-6 3 0 0,0-4 0 0,0 0 0 16,7-3 0-16,-7 3 0 0,0-8 0 0,0 6 0 0,0-9 0 0,0 1 0 15,0-1 0-15,0-7 0 0,0 3 0 0,0-6 0 0,0 3 0 0,-7-8 0 16,7 6 0-16,0-9 0 0,-6 0 0 0,6-5 0 0,-6 1-283 0,6-3-411 0,0 0-85 16,-8-4-67-16,2-4 22 0,6 1 37 0,-6-5 62 0,-1-3 64 0,0 4 66 0,1-7 63 15,0-1 69-15,6 0 72 0,-7 0 82 0,1-3 88 0</inkml:trace>
  <inkml:trace contextRef="#ctx0" brushRef="#br0" timeOffset="25548.37">13450 9250 0 0,'0'-7'69'0,"6"3"132"16,-6 0 40-16,0 1 41 0,-6 3 39 0,6-4 20 0,0 4 16 0,0-4 11 15,-7 4 7-15,7 0 11 0,-7 0 10 0,1 0 7 0,6 4 4 0,-7-4-195 0,7 4-228 16,-6-1-26-16,6 1 5 0,-6 3-15 0,6 1-20 0,-7-1 5 0,7 4 7 15,-7-4 23-15,7 4 19 0,-6 4 19 0,6-4 19 0,0 4 16 0,0-1 20 16,-6-3 20-16,6 4 24 0,0 0 19 0,0-5 18 0,0 5 10 0,0-4 9 16,0 0 7-16,0 0 2 0,0 0-3 0,0-3-7 0,0-2-6 0,0 3-8 15,0-6-6-15,6 1-4 0,-6-1-11 0,0 1-13 0,6-4-10 0,-6 0-15 0,7 0-18 16,0-4-22-16,-7 1-30 0,6-1-31 0,0 1-29 0,1-6-25 0,-1 6-28 0,1-3-23 16,0-3-32-16,-1 2-32 0,0-4-27 0,1 4-29 0,0-4-18 0,-1 3-14 15,0-3-49-15,1 4-47 0,0 0 8 0,-1 0 15 0,1-1 22 0,-1 1 21 16,-6 3-10-16,6-3-12 0,2 7 5 0,-8-4 8 0,0 4 27 0,6 4 27 15,-6-4 29-15,0 7 27 0,0-3 52 0,0 3 51 0,0 4 20 0,-6 0 14 16,6 0 10-16,0 4 15 0,-8-1 53 0,2 1 79 0,0 4 61 0,6-1 56 0,-7 0 54 16,1 4 54-16,-1-4 46 0,0 4 44 0,1 0 34 0,0 1 34 0,-1-1 32 0,7-5 32 15,-7 6 31-15,1-5 30 0,0 1-128 0,6-5-158 0,-7 0-37 0,7 1-14 16,-7-3-32-16,7-2-33 0,0-2-21 0,0-1-19 0,0 0-14 0,0-4-18 16,0 2-11-16,0-5-13 0,7 0-14 0,-7 0-15 0,7 0-9 0,-7-5-10 15,6 2-11-15,0-4-15 0,1 3-25 0,-7-3-29 0,7 0-57 0,-1 0-62 0,0-5-52 16,1 1-49-16,0 0-49 0,-1 0-51 0,1-4-154 0,-1 5-159 0,8-5-13 15,-8 3 13-15,0-2 29 0,0 3 33 0,1-3 44 0,0 2 48 0,-1 1 67 0,1 0 69 16,-1 4 60-16,0 0 62 0,2 0 67 0,-8 3 111 0</inkml:trace>
  <inkml:trace contextRef="#ctx0" brushRef="#br0" timeOffset="25698.74">13580 9785 0 0,'0'18'211'0,"-7"0"184"0,1 1 89 0,6-1 73 0,-7 0 63 0,0 0 51 0,7-2 44 15,-6-2 35-15,0 1 31 0,6-4 28 0,-6 0 24 0,6 0 24 0,0-4-349 16,0 0-508-16,0-3 0 0,0 3 0 0,0-3 0 0,0-4 0 0,6 0 0 15,-6 0 0-15,6-4 0 0,-6 1 0 0,6-5 0 0,1-3 0 0,0 4-374 16,-1-8-165-16,1 4-119 0,-1-7-74 0,0 4-60 0,2-6 23 0,4 3 36 0,-6-5 56 16,2 0 58-16,-2-4 58 0,7 4 59 0,-13-3 84 0,6 2 83 0,1-2 79 15,0-1 81-15</inkml:trace>
  <inkml:trace contextRef="#ctx0" brushRef="#br0" timeOffset="25931.07">13730 9257 0 0,'6'-3'199'0,"-6"-1"168"0,0 0 78 0,6 1 56 0,-6-1 48 0,0 4 41 16,8-4 41-16,-8 4 34 0,0-3 33 0,6-1 24 0,-6 4 23 0,6-4 17 0,-6 1 11 16,6 3-305-16,-6-4-392 0,7 0-76 0,0 1 0 0,-1-1 0 0,1 0 0 15,-7 1 0-15,12 3 0 0,-4-4 0 0,-2 1 0 0,0 3 0 0,0-4 0 16,2 4 0-16,-2 0 0 0,0 4 0 0,1-4 0 0,-1 3 0 0,-6 4 0 0,7 1 0 16,-7-1 0-16,7 4 0 0,-7 4 0 0,0-1 0 0,0 1 0 0,0 3 0 15,-7 0 0-15,7 8 0 0,-7-4 0 0,1 4 0 0,-1-1 0 0,1 5 0 0,0-1 0 16,-8-3 0-16,8 7 0 0,-8-8 0 0,8 5 0 0,-7-4 0 0,7-1 0 15,-8 1 0-15,8-4 0 0,-6-4 0 0,4 0-455 0,2-3-207 0,-7-1-177 16,7-6 5-16,-1 0 30 0,0-5 45 0,1 1 47 0,0-4 64 0,-1-4 64 16,0-3 62-16,7-1 63 0,-6 0 90 0,0-2 89 0,6-1 83 0,-7-3 130 0</inkml:trace>
  <inkml:trace contextRef="#ctx0" brushRef="#br0" timeOffset="26081.43">13697 9469 0 0,'6'-6'177'0,"-6"3"177"0,7-6 84 15,0 6 70-15,-1-1 68 0,1 4 57 0,-1-4 55 0,0 4 46 0,2 0 44 0,-8 0 32 16,6 4 32-16,0-4 25 0,0 4-81 0,1-1-786 0,0 1 0 0,-1 1 0 0,7 1 0 15,-7 2 0-15,2-1 0 0,-2 0 0 0,6 0 0 0,-4 1 0 0,4-1 0 16,-5 0-33-16,6 1-434 0,-6-1-178 0,5 0-180 0,-6-3-1 0,8 3 24 16,-1-3 47-16,-7-4 44 0,8 4 65 0,-2-1 66 0,-5-3 63 0,0-3 62 0,5 3 85 15,-5-4 83-15,0 0 86 0,-1 1 130 0</inkml:trace>
  <inkml:trace contextRef="#ctx0" brushRef="#br0" timeOffset="26331.89">14081 9151 0 0,'7'0'174'0,"-7"0"167"16,6 0 65-16,-6 0 55 0,0 0 47 0,7 4 40 0,-7-4 36 0,6 3 29 0,-6-3 30 16,6 4 26-16,-6-4 28 0,8 0 20 0,-2 3 19 0,-6-3-292 0,6 0-349 15,1 0-47-15,-1-3-3 0,1 3-15 0,6 0-20 0,-7-4-14 0,1 4-11 16,6-3-8-16,-7-1-8 0,8 0-8 0,-8 4-4 0,7-3-3 0,-7-1 3 0,8 1 7 16,-8-1 12-16,7 0 19 0,-6 0 21 0,-1 4 26 0,1-3 27 0,-1 3 21 15,1 0 19-15,-1 0 14 0,1 0 13 0,-7 3 10 0,6 1-146 0,-6 4 0 0,0-5 0 16,0 8 0-16,0-4 0 0,0 4 0 0,-6 4 0 0,6 0 0 0,-7-1 0 15,1 5 0-15,-1-1 0 0,1 0 0 0,-1 4 0 0,-6 1 0 0,6 2 0 16,-5-3 0-16,-2 4 0 0,8-5 0 0,-7 1 0 0,0 4 0 0,0-7 0 16,0 2-318-16,0-3-179 0,0 1-160 0,0-4-163 0,6-4 17 0,-5 0 37 0,-2 0 55 15,8-4 54-15,-7-4 52 0,6-3 52 0,1 0 57 0,-7-3 59 0,7-1 82 16,-2-3 84-16,2 0 84 0,0-1 129 0</inkml:trace>
  <inkml:trace contextRef="#ctx0" brushRef="#br0" timeOffset="26498.13">14056 9349 0 0,'0'-4'167'0,"6"1"179"0,0-1 87 0,1 4 68 15,-1 0 54-15,1 0 54 0,-1 0 51 0,1 4 47 0,-1-4 45 0,0 3 35 16,2 1 30-16,-2 3 26 0,-6-3 25 0,6 0-722 0,7 3-146 0,-6 0 0 0,0-3 0 16,-1 3 0-16,0 0 0 0,8 1 0 0,-8-1 0 0,7 0 0 0,-6 1 0 15,6-1 0-15,-7 0 0 0,0-3-24 0,1 3-352 0,6-3-81 0,-7 1-81 0,1 1-124 16,0-3-119-16,-1 2 20 0,1-1 42 0,-7-1 49 0,6-3 50 0,-6 4 50 16,0-4 54-16,0 3 73 0,0 1 73 0,-6-1 72 0,6 1 71 0,-7 0 86 0,1-1 123 15</inkml:trace>
  <inkml:trace contextRef="#ctx0" brushRef="#br0" timeOffset="26732.6">13918 9711 0 0,'0'8'142'0,"0"-5"162"0,0 1 70 0,0 0 63 0,0-1 57 0,0-3 45 0,0 4 39 16,0-4 35-16,7 3 32 0,-7-3 27 0,0 0 26 0,6 0 23 0,1-3 18 16,0 3-263-16,-1-4-317 0,0 1-49 0,1-1-12 0,0 0-26 0,5 1-31 15,-5-1-13-15,6 0-12 0,0 1-9 0,-7 0-9 0,8-2 1 0,-8 2 1 0,8-1 16 16,-8 1 21-16,7-1 14 0,-7 4 14 0,1 0-3 0,-1 0-62 0,1 0 0 0,-1 4 0 15,-6 3 0-15,6-4 0 0,-6 5 0 0,0 3 0 0,0-4 0 0,-6 4 0 16,6 4 0-16,-6-4 0 0,-1 4 0 0,1 2 0 0,-1-1 0 0,1 2 0 16,-7-4 0-16,7 5 0 0,-8-1 0 0,1 1 0 0,0-1 0 0,-6-4 0 0,5 5-20 15,2-1-298-15,-8-3-45 0,0-1-39 0,7 4-29 0,-7-2-24 0,8-7-102 16,-8 7-108-16,7-9 3 0,-7 1 21 0,8-1 35 0,-2-3 38 0,2-1 52 0,-1 1 54 16,-1-8 56-16,8 4 56 0,-6-3 60 0,4-5 59 0,2 1 59 0,0 0 96 15</inkml:trace>
  <inkml:trace contextRef="#ctx0" brushRef="#br0" timeOffset="26881.95">13736 9979 0 0,'0'-11'71'0,"6"0"150"0,2 0 68 0,-2 0 72 0,6 4 75 0,-5-4 55 15,0 4 50-15,-1-1 44 0,7 0 43 0,-7 1 47 0,8 4 48 0,-8-1 45 16,8 0 42-16,-2 1-186 0,-5 3-231 0,6 0-44 0,0 0-123 0,-7 0-226 16,8 3 0-16,-2 1 0 0,-5 0 0 0,6-1 0 0,0 0 0 0,0 6 0 0,0-2 0 15,0 0 0-15,0 1 0 0,0-1 0 0,-7 0 0 0,8 4 0 0,-2-4 0 16,2 1 0-16,-8-1-5 0,7 0-381 0,0 1-59 0,-6-1-91 0,-1-3-93 16,8 3-68-16,-8-3-56 0,0-1 37 0,1 1 52 0,-1-4 48 0,-6 0 47 15,7-4 56-15,-7 1 58 0,7-1 68 0,-7-3 68 0,0-1 69 0,0-3 72 0</inkml:trace>
  <inkml:trace contextRef="#ctx0" brushRef="#br0" timeOffset="27081.89">14198 9638 0 0,'7'-3'137'0,"0"-1"133"0,-1 1 78 0,1-1 65 15,-1 0 57-15,0 4 45 0,1 0 41 0,0 0 31 0,-1 0 25 0,0 0 25 0,1 0 23 16,0 4 25-16,-7-4 18 0,13 4-213 0,-7-4-254 0,1 3-70 0,-1-3-42 16,1 4-27-16,-1-4-26 0,8 3-8 0,-8 1-4 0,0-4 3 0,1 3 2 15,-1 1 10-15,1 0 8 0,-1 0-72 0,1-1-10 0,-1 0 0 0,0 5 0 16,2-4 0-16,-8 3 0 0,0 1 0 0,6 2 0 0,-6 1 0 0,-6 0 0 0,6 0 0 15,0 4 0-15,-8 0 0 0,2 0 0 0,0-1 0 0,-1 1 0 0,1 3 0 16,-1-3 0-16,-6 3 0 0,1-3 0 0,-2 2-112 0,1-1-256 0,0-1-45 0,0-1-45 16,0 1-157-16,0-4-160 0,0 0 17 0,-6 0 40 0,6-4 51 0,-1 0 52 15,2 1 50-15,-8-5 49 0,7 1 72 0,0-1 72 0,0-3 63 0,-1-3 61 16,2-1 69-16,5 1 120 0</inkml:trace>
  <inkml:trace contextRef="#ctx0" brushRef="#br0" timeOffset="27248.24">14068 9829 0 0,'7'-11'168'0,"-1"4"183"0,1-4 95 16,-1 3 86-16,7 5 81 0,-7-5 61 0,2 5 57 0,4 3 43 0,-5-4 40 15,-1 4 35-15,8 4 30 0,-8-4 29 0,7 7-456 0,-6-3-452 0,-1 2 0 16,7 2 0-16,0 0 0 0,-6 2 0 0,5 1 0 0,2 0 0 0,-8 1 0 16,7 2 0-16,0 1 0 0,0 0 0 0,0-1 0 0,-6 1 0 0,5-1 0 0,2 1 0 15,-1 0 0-15,0-4 0 0,0 3 0 0,-1-3 0 0,2 4 0 0,-8-7 0 0,8 1 0 16,-2 0-390-16,-5-2-484 0,-1-3-1 0,8-1 26 0,-8 1 38 0,0-4 40 16,8 0 52-16,-8 0 54 0,0-4 72 0,1-3 71 0,-7 3 86 0,7-8 87 15,-1 6 107-15,-6-5 147 0</inkml:trace>
  <inkml:trace contextRef="#ctx0" brushRef="#br0" timeOffset="27781.88">14837 9437 0 0,'0'3'158'0,"6"-6"170"0,0 3 78 16,-6 0 58-16,8-4 53 0,-8 0 41 0,0 1 34 0,6-5 30 0,-6 1 25 0,0 0 29 15,0-1 25-15,0 1 28 0,0-4 29 0,-6 4-272 0,6-4-324 0,0 0-52 16,-8 0-13-16,8 1-10 0,-6-2-14 0,0 1-53 0,0 0-20 0,6 0 0 0,-8 4 0 16,2-1 0-16,0 1 0 0,-7 3 0 0,6 1 0 0,0 3 0 0,1 0 0 15,0 3 0-15,-8 1 0 0,8 3 0 0,0 4 0 0,-1 0 0 0,-6 4 0 16,6-1 0-16,1 5 0 0,0-1 0 0,-1 4 0 0,0-4 0 0,1 4 0 0,0 0 0 15,-1-2 0-15,7 1 0 0,-7 1 0 0,7-4 0 0,0 0 0 0,0 1 0 16,0-5 0-16,0 1 0 0,0-1 0 0,0-3 0 0,7 1 0 0,0-5 0 0,-1 0 0 16,-6-3 0-16,6-1 0 0,1 1 0 0,0-4 0 0,5 0 0 0,-5-4 0 15,-1 4 0-15,1-7 0 0,6 4 0 0,-7-4 0 0,8-1 0 0,-8-2 0 16,7 1-31-16,-6-2 5 0,6 1 8 0,-7-1 8 0,0 0 7 0,8-4 11 16,-8 4 6-16,0 0 11 0,8 0 7 0,-8 4-23 0,1-4-9 0,-1 4 0 0,-6-4 0 15,7 6 0-15,0-1 0 0,-1 3 0 0,0-2 0 0,-6 5 0 0,6 0 0 0,2 0 0 16,-8 5 0-16,6 1 0 0,-6-3 0 0,6 9 0 0,1-5 0 0,-7 8 0 15,6-5 0-15,1 5 0 0,-7 4 0 0,7-1 0 0,-7 4 0 0,6-3 0 16,-6 6 0-16,6 1 0 0,-6-1 0 0,7 1 0 0,-7-1 0 0,0 5 0 16,7-1 0-16,-7 0 0 0,0-3 0 0,0 3 0 0,0 1 0 0,0-5 0 15,0 1 0-15,0 0 0 0,-7-4 0 0,7-1 0 0,0 2 0 0,-7-5 0 0,7 0 0 16,0 1 0-16,-6-8 0 0,6 3 0 0,-6-7 0 0,6 4 0 0,-7-3 0 0,0-5 0 16,7 1 0-16,-6-4 0 0,-1 0 0 0,1-4 0 0,0-3 0 0,-2 0 0 15,2-4 0-15,0 0 0 0,-7-4-2 0,6 1-499 0,-6-5-168 0,7 1-172 16,0-4 7-16,-2 3 35 0,2-6 46 0,0 3 51 0,0 0 62 0,-2-3 66 15,2 3 60-15,6-1 61 0,-6 2 87 0,6-2 86 0,0 2 83 0,0 2 131 0</inkml:trace>
  <inkml:trace contextRef="#ctx0" brushRef="#br0" timeOffset="28081.41">15423 9478 0 0,'0'-4'74'0,"-6"-4"151"16,6 5 72-16,-8 0 61 0,2-6 59 0,0 2 44 0,-1 0 38 0,1-1 38 0,-1 1 35 16,-6-4 40-16,7 4 40 0,0-4 33 0,-2 4 33 0,-4 3-190 0,5-3-232 15,1 3-54-15,-7-3-24 0,6 3-24 0,-6 0-25 0,6 1-2 0,1 3 1 0,0 0-66 16,-8 0-102-16,8 3 0 0,0 5 0 0,-1-1 0 0,1 0 0 0,-1 4 0 16,0 0 0-16,1 0 0 0,0 4 0 0,6-1 0 0,-8 1 0 0,8 4 0 0,-6-5 0 15,6 4 0-15,0 1 0 0,6-5 0 0,-6 5 0 0,0-5 0 0,8 4 0 16,-2-2 0-16,-6-2 0 0,6 1 0 0,1-5 0 0,0 5 0 0,6-4 0 15,-7-3 0-15,0 3 0 0,8-4 0 0,-8 1 0 0,7-5-141 0,0 0-267 0,-6 1-81 16,6 0-77-16,0-4-107 0,-1 0-96 0,2 0 25 0,-1-4 46 0,0 0 48 16,6 1 51-16,-5 0 50 0,-2-5 50 0,2 1 74 0,-2-1 74 0,1-3 69 15,1 3 68-15,-2-2 88 0,2-5 118 0</inkml:trace>
  <inkml:trace contextRef="#ctx0" brushRef="#br0" timeOffset="28531.7">15683 9400 0 0,'0'-11'219'0,"7"0"172"0,-7 4 86 0,0-4 57 0,0 4 43 0,0-1 33 0,0 1 28 15,-7 0 22-15,1 4 21 0,-1-6 20 0,1 9 18 0,-7-3 11 0,6 3 8 16,-5 0-312-16,-2 0-372 0,1 3-67 0,0-3-21 0,0 9-6 0,7-6-1 0,-8 4 3 16,2 0 9-16,-1 1 4 0,6 3 10 0,-6 0 4 0,7 0 9 0,-8 3 9 0,8 1 11 15,0-1 6-15,-1 1 7 0,7 4 2 0,-7-4 7 0,1 2 2 0,6 1 2 16,0 1 1-16,0 3-45 0,0-4 0 0,0 0 0 0,6 2 0 0,-6-2 0 16,7-1 0-16,-7 1 0 0,7-2 0 0,-1-2 0 0,0 1 0 0,1-1 0 0,6-3 0 15,-7 0-28-15,1 1-32 0,6-5-5 0,-6 0-1 0,5-3-3 0,-4 0-2 16,4-4 0-16,-6 0 1 0,8-4 3 0,-8 0-2 0,7 1-1 0,1-4 0 15,-8-5-3-15,7 1-11 0,-6-4-9 0,5 1-7 0,-5-4-8 0,-1-1 2 16,1 1 1-16,6-4 6 0,-7-3 8 0,1-1 7 0,-7 0 5 0,7-3 20 0,-1-1 18 16,0 1 24-16,-6-4 21 0,7 0 27 0,-7 0 27 0,6 0 18 0,-6-4 20 15,0 1 10-15,0 3 12 0,7-3 7 0,-7 2 6 0,0 1 8 0,0-3 7 16,0 3 1-16,-7 3 2 0,7-3-3 0,0 4-2 0,0 4 1 0,0-1 3 16,0 1-142-16,0 2-6 0,-6 5 0 0,6 0 0 0,0-1 0 0,0 4 0 0,0 1 0 15,-7 3 0-15,7 4 0 0,0-5 0 0,0 9 0 0,0-3 0 0,0 1 0 0,0 1 0 16,0 4 0-16,0 0 0 0,0 0 0 0,0 0 0 0,0 4 0 0,0 4 0 15,0-2 0-15,0 3 0 0,0 1 0 0,0 1 0 0,0 0 0 0,0 4 0 16,0 3 0-16,7 0 0 0,-7 0 0 0,0 4 0 0,0 5 0 0,6-6 0 0,-6 9 0 16,0-4 0-16,7 2 0 0,-7 6 0 0,0-6 0 0,7 6 0 0,-7-1 0 15,0-1 0-15,6 5 0 0,-6-4 0 0,0 4 0 0,6-4 0 0,-6 0 0 0,0 4 0 16,0-5 0-16,8-2 0 0,-8 3 0 0,6-4 0 0,-6-3 0 0,6 3 0 16,0-7 0-16,-6 1 0 0,7-2 0 0,-7-3 0 0,7 1 0 0,-1-5 0 15,-6-3 0-15,7 1 0 0,-7-2-77 0,6-3-409 0,-6-3-168 0,6 3-174 16,-6-3 7-16,0-4 28 0,0 0 50 0,0 0 51 0,8 0 59 0,-8 0 60 0,0-4 62 15,0-3 62-15,0 3 82 0,0 1 84 0,0-5 81 0,0 2 123 0</inkml:trace>
  <inkml:trace contextRef="#ctx0" brushRef="#br0" timeOffset="62763.73">16322 11829 0 0,'0'0'146'0,"0"0"157"0,0 0 55 0,0 0 52 0,0 0 47 0,0 0 42 0,0 0 34 16,0 0 37-16,0 0 34 0,0 0 35 0,0 0 31 0,0 0 33 0,0 4 32 16,0-1-254-16,6 1-307 0,-6 0-23 0,7-4 18 0,-1 0-5 0,-6 3-10 15,13-3-4-15,-7 4-29 0,8-4-121 0,-8 4 0 0,7-4 0 0,7 4 0 16,-8-4 0-16,8 3 0 0,0-3 0 0,6 4 0 0,-7-4 0 0,7 3 0 0,1 1 0 15,5-4 0-15,1 3 0 0,-7 1 0 0,6 0 0 0,1-1 0 0,6 1 0 0,-7-4 0 16,8 7 0-16,-7-2 0 0,5-2 0 0,-5 1 0 0,6 3 0 0,-1-3 0 16,-4 3 0-16,5-3 0 0,0 3 0 0,-7 0 0 0,7-4 0 0,1 5 0 15,-8 0 0-15,7-5 0 0,0 5 0 0,1-1 0 0,-8 0 0 0,7 0 0 16,0-3 0-16,0 4 0 0,-7-5 0 0,8 4 0 0,-1-3 0 0,0-1 0 0,0 5 0 16,0-4 0-16,-6-1 0 0,5 0 0 0,1-3 0 0,-6 5 0 0,7-1 0 0,-8-4 0 15,1 0 0-15,5 3 0 0,-5-3 0 0,-1 0 0 0,1 0 0 0,-1 0 0 16,1-3 0-16,-7 3 0 0,7 0 0 0,-1 0 0 0,-6-4 0 0,1 4 0 15,-1 0 0-15,0-5 0 0,0 5 0 0,-1-3 0 0,-5 3 0 0,6 0 0 0,-6-3 0 16,6 3 0-16,-6 0 0 0,-1 0 0 0,0-4 0 0,1 4 0 0,-7 0 0 16,7 0 0-16,0 0 0 0,-8 0 0 0,8 0 0 0,-7 0 0 0,0 0 0 15,0 0 0-15,0 4 0 0,6-4 0 0,-6 0 0 0,-6 0 0 0,6 0 0 0,1 0 0 16,-2 0 0-16,-6 3 0 0,8-3 0 0,-8 0 0 0,1 0 0 0,-1 0 0 0,0 0 0 16,2 0 0-16,-2 0 0 0,0 0 0 0,-6 0 0 0,6 0 0 15,-6 0 0-15,0 0-643 0,0 0-151 0,-6-3-62 0,0 3 23 0,0-4 37 0,-2 4 39 0,2 0 46 16,-7-4 61-16,7 4 63 0,-8 0 75 0,2-4 77 0,-2 4 107 0,-5-3 109 15</inkml:trace>
  <inkml:trace contextRef="#ctx0" brushRef="#br0" timeOffset="63613.25">19090 10646 0 0,'0'4'117'16,"0"3"162"-16,0-4 74 0,0 1 65 0,0 3 60 0,6-3 46 0,-6 3 43 15,0 1 34-15,6-1 33 0,-6 0 34 0,0 1 37 0,8-1 34 0,-8 0 35 16,6 0-231-16,0 1-283 0,0 0-49 0,1-2-15 0,0 2-72 0,-1 3-124 16,1-4 0-16,6 1 0 0,-6 3 0 0,5-4 0 0,2 0 0 0,-2 1 0 0,-5-1 0 15,13 0 0-15,-8 0 0 0,2 1 0 0,5-1 0 0,-6-3 0 0,6 3 0 16,1 0 0-16,0-3 0 0,5 0 0 0,-5-1 0 0,6 6 0 0,-6-6 0 0,5 0 0 16,2 1 0-16,5-4 0 0,-6 4 0 0,1 0 0 0,5-1 0 0,1-3 0 15,-1 4 0-15,1-4 0 0,-1 3 0 0,1-3 0 0,-1 4 0 0,8-4 0 16,-8 3 0-16,1-3 0 0,6 4 0 0,-7-4 0 0,7 4 0 0,-6-4 0 0,6 4 0 15,-6-4 0-15,6 3 0 0,-7 0 0 0,7-3 0 0,-7 5 0 0,2-5 0 0,-2 3 0 16,1-3 0-16,6 4 0 0,-7-4 0 0,1 0 0 0,-1 3 0 0,1-3 0 16,-1 0 0-16,-5 0 0 0,5 4 0 0,1-4 0 0,-1 0 0 0,-6 0 0 15,7 0 0-15,-7 0 0 0,0 0 0 0,0 0 0 0,7 0 0 0,-7 0 0 0,-1 0 0 16,-5 0 0-16,6 0 0 0,1 0 0 0,-1 0 0 0,-7 0 0 0,7 0 0 16,-6 0 0-16,-1 0 0 0,7 0 0 0,-6 4 0 0,-1-4 0 0,1 0 0 0,-8 0 0 15,8 3 0-15,0-3 0 0,-1 4 0 0,-5-4 0 0,-2 4 0 0,8-4 0 16,-7 3 0-16,0-3 0 0,0 5 0 0,0-2 0 0,0-3 0 0,0 3 0 15,0-3 0-15,-6 4 0 0,5-4 0 0,-4 4 0 0,4-4 0 0,-6 3 0 0,2-3 0 16,-2 0 0-16,0 4 0 0,1-4 0 0,-7 0 0 0,6 0 0 0,1 0 0 16,-7 0 0-16,7 0 0 0,-7 0 0 0,0 0 0 0,0 0 0 0,0 0 0 15,0 0 0-15,6-4 0 0,-6 4 0 0,-6-3 0 0,6-1 0 0,0 0 0 0,-7 1-235 16,7 0-455-16,-7-5-171 0,1 4 8 0,-1-3 29 0,1 3 44 0,0-3 45 16,-8 3 61-16,2-4 64 0,-2 5 68 0,1 0 70 0,0-1 94 0,-6 0 93 0,-1 4 91 15,1-4 136-15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6:52:00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8017 4168 0 0,'0'5'181'16,"8"-2"177"-16,-8 1 78 0,0 0 63 0,6-1 55 0,-6-3 54 0,0 4 56 15,6 0 45-15,-6-4 40 0,0 0 36 0,0 0 30 0,0 0 27 0,0 0 24 16,0 0-741-16,0 0-125 0,-6 0 0 0,6-4 0 0,0 0 0 0,-6 1 0 16,6-1 0-16,-8 0 0 0,8-4 0 0,-6 2 0 0,6-2 0 0,-6 0 0 15,-1-2 0-15,1 3 0 0,-1-5 0 0,7 1 0 0,-6 0 0 0,-1 1 0 0,1-1 0 16,0-4 0-16,-2 4 0 0,-4 0 0 0,5-4 0 0,1 4 0 0,-1 0 0 0,1 0 0 15,-7 1 0-15,6-2 0 0,-6 1 0 0,7 0 0 0,-8 4 0 0,8 0 0 16,-7-1 0-16,7 4 0 0,-8-3 0 0,2 4 0 0,-2 3 0 0,1 0 0 16,7 3 0-16,-7 4 0 0,0-3 0 0,-1 7 0 0,2 0 0 0,-1 4 0 0,0-1 0 15,-7 5 0-15,7-1 0 0,0 5 0 0,0-2 0 0,7 5 0 0,-7-4 0 16,-1 4 0-16,8 3 0 0,-8-3 0 0,8-1 0 0,0 1 0 0,0 0 0 0,-1-1 0 16,0 0 0-16,1-2 0 0,6-1 0 0,0 0 0 0,0-4 0 0,0 0 0 15,0-3 0-15,0-1 0 0,6 1 0 0,-6-4 0 0,7 0 0 0,0-4 0 16,-1 1 0-16,0-4 0 0,8-1 0 0,-8-3 0 0,7 0 0 0,0-3 0 0,0-5 0 15,0 1 0-15,6-8 0 0,-5 4 0 0,5-7 0 0,1-1 0 0,0-3 0 0,-1-3 0 16,0-1 0-16,8-3 0 0,-8-1 0 0,0-2 0 0,8-1 0 0,-8-4 0 16,1 0 0-16,-1 1 0 0,0-1 0 0,1-3 0 0,0 3 0 0,-7-3 0 15,7 3 0-15,-1-2 0 0,-6 1 0 0,0 2 0 0,0 3 0 0,0-1 0 16,0 2 0-16,0-1 0 0,-7 4 0 0,7-1 0 0,-6 4 0 0,0 1 0 0,-1 3 0 16,0 4 0-16,2-1 0 0,-8 1 0 0,6 3 0 0,-6 5 0 0,0-1 0 15,6 2 0-15,-6 2 0 0,0 0 0 0,0 3 0 0,0 1 0 0,0-1 0 0,0 4 0 16,0 0 0-16,0 0 0 0,0 4 0 0,-6 3 0 0,6 0 0 0,0 0 0 15,-6 5 0-15,6 3 0 0,0 3 0 0,-8 0 0 0,2 4 0 0,6 4 0 16,-6 4 0-16,6-1 0 0,-7 4 0 0,0 3 0 0,1 4 0 0,-1 4 0 0,1-3 0 16,0 3 0-16,6 3 0 0,-7-3 0 0,0 4 0 0,1-4 0 0,6 0 0 15,-6 0 0-15,-1-5 0 0,7 2 0 0,0-4 0 0,-7 0 0 0,7-5 0 0,0-2 0 16,0-4 0-16,-6-1 0 0,6-3 0 0,6 0 0 0,-6-6 0 0,0-2 0 16,0 0 0-16,0-3 0 0,0-3 0 0,7-1 0 0,-7 0 0 0,0 0 0 15,0-3 0-15,0-4-289 0,0 0-373 0,0 0-182 0,0 0 3 0,0 0 30 0,0 0 45 16,7 0 45-16,-7-4 59 0,6 1 63 0,0-5 59 0,-6 1 64 0,7 0 85 15,0-4 89-15,-1 0 91 0,0 0 135 0</inkml:trace>
  <inkml:trace contextRef="#ctx0" brushRef="#br0" timeOffset="266.42">8611 3791 0 0,'0'4'250'0,"-8"-4"178"0,8 4 84 0,-6-4 67 0,6 3 58 0,-6 1 46 16,6 0 39-16,0-4 40 0,0 3 37 0,-6 1 35 0,6-4 33 0,0 4 23 16,0-1-662-16,0-3-228 0,6 4 0 0,-6-4 0 0,6 4 0 0,0-4 0 0,2 3 0 15,-2-3 0-15,0 4 0 0,8-4 0 0,-1 0 0 0,-1 4 0 0,2-4 0 16,-2 0 0-16,2 0 0 0,5 0 0 0,-6 0 0 0,0 0 0 0,7 0 0 16,-1-4 0-16,-6 4 0 0,6-4 0 0,-5 4 0 0,6-3 0 0,-7-1 0 0,-1 4 0 15,8-4 0-15,-7 1 0 0,0-1 0 0,0-3 0 0,-7 3 0 0,8 0 0 16,-2 1 0-16,-4-1-390 0,-2 0-64 0,0 1-99 0,1 3-100 0,-1-4-54 0,-6 4-45 15,0 0 39-15,0 0 49 0,0 0 49 0,0 0 47 0,0 0 58 0,0 0 58 16,-6 4 69-16,-1 3 70 0,1-3 71 0,0-1 72 0</inkml:trace>
  <inkml:trace contextRef="#ctx0" brushRef="#br0" timeOffset="466.81">8611 4085 0 0,'0'7'193'0,"0"-4"178"0,0 5 80 0,0-5 77 16,0 2 74-16,6-2 62 0,-6 0 59 0,0 1 43 0,6-4 36 0,-6 4 36 15,7 0 31-15,-7-4 30 0,7 0-414 0,-7 3-485 0,6-3 0 0,-6 0 0 0,7 0 0 16,-1 4 0-16,0-4 0 0,1 0 0 0,0-4 0 0,-1 4 0 0,7 0 0 16,-6 0 0-16,6 0 0 0,-7-3 0 0,7 3 0 0,0-4 0 0,-7 4 0 15,8-4 0-15,-1 4 0 0,0-4 0 0,0 1 0 0,-1 0 0 0,2-2 0 16,-1 5 0-16,0-3 0 0,0-1 0 0,0 0-707 0,0 1-150 0,0-1-5 16,0 1 27-16,0-1 33 0,-7 0 45 0,8 1 45 0,-2-2 66 0,-4 2 68 0,4 0 75 15,-5-5 81-15,6 1 109 0,-7 0 124 0</inkml:trace>
  <inkml:trace contextRef="#ctx0" brushRef="#br0" timeOffset="1116.32">9769 3979 0 0,'8'0'176'0,"-2"0"173"0,-6 0 74 0,6 0 57 0,-6-5 44 16,7 2 43-16,-7 3 43 0,0-4 37 0,0-3 33 0,0 3 37 0,-7-3 33 15,7 0 34-15,-6-1 34 0,6 1-290 0,-6-4-390 0,-2 4-138 0,2-4 0 16,0 0 0-16,-1-1 0 0,1 1 0 0,-1 4 0 0,1-4 0 0,-1 0 0 0,1 4 0 16,-8 0 0-16,8-1 0 0,-7 1 0 0,6 0 0 0,1 3 0 0,-7 0 0 15,7 4 0-15,-8-3 0 0,8 3 0 0,-8 3 0 0,8 1 0 0,-6 3 0 0,5 1 0 16,-6-1 0-16,6 4 0 0,-5 0 0 0,4 4 0 0,2-5 0 0,-6 6 0 16,5-2 0-16,0 4 0 0,1-3 0 0,-1 3 0 0,7-3 0 0,-6 4 0 15,6-5 0-15,-7 0 0 0,7-3 0 0,0 5 0 0,0-6 0 0,0 1 0 0,7 0 0 16,-7-3 0-16,6-1 0 0,-6 0 0 0,7-3 0 0,-1-1 0 0,1 1 0 15,0 0 0-15,-1-4 0 0,0-4 0 0,0 4 0 0,8-4-2 0,-8-3-33 0,7 4 1 16,-6-5 3-16,6 0 2 0,-7-2 2 0,8-1 3 0,-8 0-1 0,7 0 4 16,-6-4 3-16,6 4 0 0,-7-4 3 0,7 4-1 0,-6-3 0 0,5 3-1 15,-5-4 0-15,0 8 0 0,-1-4 2 0,7 0-3 0,-6 4 4 0,-1 0 5 16,1 0 1-16,-7 3 6 0,6-1 7 0,0 2 8 0,-6 3 5 0,8 0 10 0,-2 0 5 16,-6 3 9-16,6 2 7 0,-6-1 13 0,0 3 9 0,7 3 11 0,-7-2-57 0,0 2-25 15,0 5 0-15,0-4 0 0,0 4 0 0,0 4 0 0,0-2 0 0,0 1 0 16,0 2 0-16,0 1 0 0,0 1 0 0,-7 0 0 0,7 0 0 0,0 3 0 15,0-3 0-15,-6 5 0 0,6-2 0 0,-6-3 0 0,6 4 0 0,-8-1 0 16,8-4 0-16,-6 6 0 0,6-5 0 0,-6 0 0 0,6 0 0 0,-7-4 0 0,7 4 0 16,-6-7 0-16,6 3 0 0,-7-3 0 0,1-1 0 0,6-3 0 0,-7 0 0 0,7 0 0 15,-6 0 0-15,-1-3 0 0,0-1 0 0,7-3 0 0,-6 3 0 0,0-4 0 16,-1 1 0-16,0 0 0 0,1-4 0 0,0 3 0 0,-1-3 0 0,-6-3 0 16,6 3 0-16,1-4 0 0,-8 0 0 0,8-3 0 0,-6 0 0 0,-2 0 0 15,8-4 0-15,-7 0 0 0,7 0-495 0,-8-4-360 0,8 1-7 0,0-1 21 0,-1-7 37 16,7 3 42-16,-7-3 58 0,7 0 59 0,0 1 66 0,0-5 66 0,0 0 83 15,7 5 86-15,-7-5 98 0,7 0 135 0</inkml:trace>
  <inkml:trace contextRef="#ctx0" brushRef="#br0" timeOffset="1450.39">10187 3974 0 0,'-7'-7'153'0,"7"4"176"0,-7-5 84 16,1 1 58-16,-1 0 48 0,7-1 45 0,-6-3 44 0,0 4 42 0,-1-4 44 16,0 0 38-16,1 4 34 0,0-5 31 0,-1 5 26 0,0 0-280 0,1 0-414 15,-1 3-129-15,7-3 0 0,-6 3 0 0,0 4 0 0,-1-4 0 0,0 8 0 16,1-4 0-16,0 7 0 0,-2-3 0 0,2 3 0 0,0 4 0 0,-1 5 0 0,1-6 0 16,-1 5 0-16,1 3 0 0,-1-3 0 0,1 3 0 0,0 4 0 0,-2-4 0 15,8 4 0-15,-6 0 0 0,6-3 0 0,-6 3 0 0,6-4 0 0,0 4 0 0,0-4 0 16,0-3 0-16,0 3 0 0,0-3 0 0,0-1 0 0,6 1 0 0,-6-4 0 15,6 0 0-15,-6 0 0 0,8-3 0 0,-2 2 0 0,0-2 0 0,1-5 0 0,-1 4 0 16,1-3 0-16,-1-1 0 0,1 1 0 0,5-4 0 0,-4 0-28 0,4 0-366 16,-5-4-56-16,6 1-132 0,-7-1-139 0,7 1-26 0,-6-4-13 0,6 3 47 0,0-3 48 15,0-4 54-15,0 3 50 0,0-3 62 0,0 4 60 0,1-4 74 0,-2 4 73 16,1-4 73-16,0 0 80 0</inkml:trace>
  <inkml:trace contextRef="#ctx0" brushRef="#br0" timeOffset="1866.41">10505 3979 0 0,'7'-12'168'0,"0"1"176"0,-1 4 84 0,1-4 62 0,-1 4 52 15,-6-1 56-15,7 1 54 0,-7 0 47 0,0-1 44 0,0 1 37 0,-7 4 33 16,7-4 32-16,-6 3 29 0,-1-1-659 0,1 2-215 0,6-1 0 0,-7 0 0 16,0 4 0-16,-5-3 0 0,6 3 0 0,-2-4 0 0,2 4 0 0,-7 4 0 0,7-4 0 15,-8 3 0-15,8 1 0 0,0 3 0 0,0-2 0 0,-8 2 0 0,8 0 0 16,-1 4 0-16,0 0 0 0,1 0 0 0,-1 0 0 0,1 0 0 0,6 4 0 0,-6 0 0 16,6-1 0-16,-7-3 0 0,7 3 0 0,0 5 0 0,0-4 0 0,-7-1 0 15,7 1 0-15,7-4 0 0,-7 3 0 0,0 1 0 0,0-4 0 0,7 0 0 0,-7 0 0 16,6-1 0-16,-6-1 0 0,6 2 0 0,1-4 0 0,-7 0 0 0,6-3 0 15,1-1 0-15,0 1 0 0,-1 0 0 0,0-4 0 0,2 0 0 0,4 0 0 0,-6-4 0 16,1-3 0-16,6 3 0 0,-6-7 0 0,-1 4 0 0,8-5 0 0,-8-2 0 16,6 3 0-16,-5-7 0 0,0 4 0 0,6-9-51 0,-7 4-13 0,8-2 2 15,-8-5-1-15,0 0 1 0,8-3-8 0,-8 0-7 0,0 0-1 0,1-5-3 16,6 2 5-16,-6-5 8 0,-1 0 10 0,0-3 8 0,0 3 15 0,2 1 12 16,-2-4 13-16,0 2 13 0,-6 6 9 0,7-5 8 0,0 4 13 0,-7 3 13 15,0 2 7-15,6 6 10 0,-6 0 9 0,0 4 10 0,0-1 23 0,0 8 23 0,0 4 11 0,0 0 10 16,0 7-126-16,-6 0-23 0,6 7 0 0,0 0 0 0,-7 4 0 15,7 0 0-15,-7 7 0 0,7 1 0 0,-6-1 0 0,6 7 0 0,-6 2 0 0,6-2 0 16,-8 8 0-16,8-3 0 0,-6 2 0 0,6 5 0 0,-6-4 0 0,6 3 0 16,-6 5 0-16,6-4 0 0,0-1 0 0,0 4 0 0,-7-3 0 0,7 0 0 15,0 3 0-15,0-4 0 0,0-3 0 0,0 4 0 0,0-4 0 0,0 0 0 0,0-4 0 16,0 1 0-16,0-1 0 0,0-3 0 0,0-4 0 0,0 0 0 0,7-5 0 0,-7 1 0 16,0-2 0-16,0-1-212 0,0-4-457 0,0 0-179 0,0-4 6 0,0 0 30 15,0-3 41-15,6 0 45 0,-6-4 54 0,0 0 60 0,0 0 60 0,0-4 65 16,0 0 89-16,0-3 91 0,0 0 96 0,0-4 139 0</inkml:trace>
  <inkml:trace contextRef="#ctx0" brushRef="#br0" timeOffset="2249.23">11300 3550 0 0,'0'-4'177'0,"0"1"175"0,-6 3 77 0,6 0 59 16,0 0 48-16,-6 3 51 0,-2 1 49 0,2-1 45 0,6 5 41 0,-6-1 42 15,-1 0 39-15,-6 5 36 0,6 2 34 0,1 1-569 0,0-1-304 0,-8 5 0 16,8-1 0-16,0 4 0 0,-8 3 0 0,8 1 0 0,-1 0 0 0,-5 3 0 0,5 4 0 16,0 0 0-16,1 0 0 0,0 4 0 0,-1-1 0 0,0 1 0 0,1 3 0 15,-1-3 0-15,7 3 0 0,-6-3 0 0,6 0 0 0,-7-1 0 0,7 1 0 16,0-5 0-16,0 2 0 0,0-5 0 0,7 0 0 0,-7-3 0 0,6-4 0 0,1 0 0 16,-7-4 0-16,6 1 0 0,8-5 0 0,-8-3-38 0,0-4-451 0,8-3-170 0,-8 0-174 15,7-8 8-15,0 0 35 0,-6 1 44 0,5-5 49 0,2-3 59 0,-2 1 61 16,2-5 60-16,-1 0 59 0,-1-2 87 0,2-3 85 0,-1 2 86 0,0 0 133 15</inkml:trace>
  <inkml:trace contextRef="#ctx0" brushRef="#br0" timeOffset="2666.5">11710 4059 0 0,'0'-4'187'0,"0"4"173"0,7-7 76 0,-14 3 50 15,7 1 40-15,0-4 34 0,0 3 32 0,-6-8 31 0,6 5 28 0,-6 0 26 16,-1-4 24-16,7 0 33 0,-6 0 31 0,-1 0-293 0,0 0-351 0,1 0-49 15,0 0-4-15,-2 0 2 0,2 0 1 0,0 0-52 0,0 1-19 0,-1 1 0 0,0 2 0 16,7 0 0-16,-6 3 0 0,-1 1 0 0,1-1 0 0,0 4 0 0,-2 4 0 16,-4-1 0-16,6 1 0 0,-1 3 0 0,0 5 0 0,1-1 0 0,-1-1 0 0,1 5 0 15,-1 0 0-15,0-1 0 0,1 5 0 0,0-1 0 0,0-4 0 0,-2 4 0 16,8 2 0-16,-6-2 0 0,6-4 0 0,0 5 0 0,0-5 0 0,0 1 0 0,0 0 0 16,0-1 0-16,0-3 0 0,6-1 0 0,-6 2 0 0,8-1 0 0,-8-3 0 15,6-1 0-15,0 0 0 0,0 0 0 0,1 1 0 0,-7-5-49 0,7-3-69 16,-1 4-6-16,1-4-3 0,-1 0 1 0,8 0 5 0,-8-4 5 0,0-3 4 15,0 3 8-15,2-3 3 0,-2 0 12 0,7-4 9 0,-7 0 10 0,1-1 10 0,0 2 21 16,-1-5 23-16,6 4 23 0,-4-4 22 0,-2 4 18 0,0-3 21 0,1 3 16 0,0-4 17 16,-1 4 16-16,-6 0 16 0,7 1 14 0,-1 2 13 0,-6-4 14 15,6 5 14-15,-6 4-6 0,7-5-167 0,-7 5-15 0,0-1 0 0,7 0 0 0,-7 4 0 16,0 0 0-16,0 0 0 0,0 0 0 0,6 4 0 0,-6 0 0 0,0-1 0 16,0 1 0-16,0 3 0 0,0-3 0 0,6 3 0 0,-6 5 0 0,0-5 0 0,7 4 0 15,-7 0 0-15,0-4 0 0,0 8 0 0,7-4 0 0,-7 0 0 16,0 0 0-16,0 0 0 0,0 3 0 0,6-3 0 0,-6 1 0 0,0-6 0 0,0 6 0 0,7-1 0 15,-7-4 0-15,0 4 0 0,0-4 0 0,6-3-25 0,-6 3-648 0,0-3-186 16,0 0 3-16,6-1 30 0,-6 1 38 0,0 3 39 0,8-7 55 0,-8 4 56 16,0 0 67-16,6 0 72 0,-6-1 91 0,0-3 93 0,6 4 99 0,-6-1 142 15</inkml:trace>
  <inkml:trace contextRef="#ctx0" brushRef="#br0" timeOffset="2832.88">12101 4209 0 0,'7'0'272'0,"-1"0"192"0,1 4 95 0,-7-4 66 15,6 3 52-15,-6-3 48 0,0 4 41 0,-6 0 37 0,6 3 32 0,0-3 29 16,-7 3 27-16,1 0-181 0,-1 1-710 0,1-1 0 0,-8 4 0 0,8-4 0 0,0 4 0 16,-1 1 0-16,1-6 0 0,-7 9 0 0,6-4 0 0,1 0 0 0,0 0 0 15,-2 0 0-15,2 0 0 0,0-3-310 0,6 2-454 0,-7 1-52 0,0-3-25 16,7-1 27-16,0-3 37 0,-6 3 52 0,6-7 51 0,0 0 68 0,0 0 70 0,0 0 79 16,0 0 78-16,-6-4 94 0,6-3 101 0</inkml:trace>
  <inkml:trace contextRef="#ctx0" brushRef="#br0" timeOffset="3232.58">12316 3674 0 0,'7'-7'265'0,"-1"0"182"0,1-1 78 16,-7 1 56-16,6 3 46 0,-6 1 43 0,0-1 41 0,0 0 36 0,0 4 35 15,0 0 35-15,-6 0 35 0,6 0 26 0,0 4-589 0,-7 0-289 0,7 3 0 16,-6-3 0-16,6 7 0 0,0-1 0 0,-7 5 0 0,7 0 0 0,0 3 0 0,0 4 0 15,0 0 0-15,0 4 0 0,0 3 0 0,-6 4 0 0,6 1 0 0,0 1 0 0,-6 2 0 16,6 3 0-16,-8-2 0 0,2 2 0 0,6 0 0 0,-6-4 0 0,6 1 0 16,-7-4 0-16,7 0 0 0,-6-4 0 0,6 0 0 0,0-6 0 0,-7 2 0 15,7-6 0-15,0-1 0 0,0-7 0 0,0 3 0 0,0-6 0 0,0-1 0 0,7-3 0 16,-7-1 0-16,0-3 0 0,6 0 0 0,1-7 0 0,-1 3 0 0,-6-3 0 16,6-4 0-16,8 0 0 0,-8-3 0 0,1 3 0 0,6-8 0 0,-7 5 0 0,7-5 0 15,-6 4 0-15,6-3 0 0,0 0 0 0,0 0 0 0,0-1 0 0,0 1 0 16,-6 3 0-16,5 1-18 0,2-1-23 0,-2 3-1 0,2 2 2 0,-1-1 5 15,-7 0 2-15,8 4 2 0,-8 3 9 0,6-3 10 0,-5 4 18 0,0-2 18 0,6 5 16 16,-7 0 18-16,0 0 13 0,-6 0 4 0,8 5-75 0,-2-2 0 0,-6 4 0 16,0 1 0-16,6-1 0 0,-6 0 0 0,0 4 0 0,-6-1 0 0,6 2 0 15,-6-1 0-15,-2 4 0 0,8 3 0 0,-6-3 0 0,0 3 0 0,-7 0 0 0,6 0 0 16,0 4 0-16,-5-3 0 0,6-1 0 0,-8 1 0 0,8-1 0 0,-7 0 0 16,6 0 0-16,0-3 0 0,-5 1 0 0,5-6 0 0,0 1-134 0,1-4-569 15,0 0-76-15,-1-3-60 0,0 0 22 0,7-4 35 0,-6-4 43 0,-1 0 49 0,7-3 61 16,-6-4 62-16,6 0 70 0,-6-4 72 0,6 1 107 0,-7-5 108 0</inkml:trace>
  <inkml:trace contextRef="#ctx0" brushRef="#br0" timeOffset="3498.98">12576 3458 0 0,'14'-12'218'0,"-8"5"176"0,8 0 74 15,-8 0 57-15,0 3 47 0,7 1 45 0,-6-1 45 0,0 1 36 0,5 3 35 16,-6 0 29-16,2 0 26 0,4 3 28 0,-5 1 29 0,6-1-752 0,-6 1-93 0,5 3 0 15,2-3 0-15,-2 3 0 0,2 5 0 0,-8-5 0 0,13 4 0 0,-5 3 0 16,-2 1 0-16,2 0 0 0,-1-1 0 0,0 5 0 0,6-1 0 0,-13 4 0 0,8 0 0 16,-1 0 0-16,0 4 0 0,-6-1 0 0,5 4 0 0,-5 0 0 0,0 1 0 15,-1 3 0-15,0 0 0 0,-6 3 0 0,0 1 0 0,0 0 0 0,0 3 0 16,-6 1 0-16,0-2 0 0,-1 6 0 0,0-1 0 0,-5 0 0 0,-2 3 0 0,1-3 0 16,1 4 0-16,-8 0 0 0,7-5 0 0,-7 5 0 0,8-4 0 0,-8 0 0 15,0 0 0-15,1-4-558 0,5-3-258 0,-4-1-16 0,4-6 13 0,1-1 32 0,0-7 37 16,0 1 53-16,-1-9 53 0,2 0 63 0,6-7 64 0,-1-7 75 0,-6 0 79 15,6-7 103-15,1 0 135 0</inkml:trace>
  <inkml:trace contextRef="#ctx0" brushRef="#br0" timeOffset="4382.68">10154 1026 0 0,'0'4'136'16,"0"-4"166"-16,0 0 76 0,0 0 61 0,0 0 55 0,0-4 39 0,0 0 32 15,-6 0 40-15,6 1 36 0,-7-5 40 0,7 1 40 0,-7-1 35 16,1-3 34-16,0 0-245 0,-1-3-299 0,0-1-50 0,1 4-33 16,-1-3-163-16,1-1 0 0,-7-3 0 0,6 3 0 0,-5 0 0 0,4 1 0 15,-4-1 0-15,-1 4 0 0,0-4 0 0,0 4 0 0,-1 4 0 0,2 0 0 16,-8 3 0-16,7 4 0 0,-7 0 0 0,8 7 0 0,-8 1 0 0,1 6 0 15,5 5 0-15,-6 3 0 0,2 4 0 0,-2 3 0 0,7 4 0 16,-7-1 0-16,7 5 0 0,-6 4 0 0,12-1 0 0,-6 0 0 16,0 1 0-16,7-5 0 0,-1 4 0 0,0-3 0 0,1-4 0 0,6-4 0 0,0 1 0 15,0-5 0-15,0-3 0 0,6-4 0 0,1-4 0 0,0 2 0 0,-1-5 0 0,0-4 0 16,1 1 0-16,6-5 0 0,0-3 0 0,0-3 0 0,0-1 0 16,1-3 0-16,5-4 0 0,-6 0 0 0,6-8 0 0,-5 1 0 15,5-4 0-15,1 0 0 0,-1-7 0 0,0 0 0 0,1-1 0 0,-1-3 0 16,1 0 0-16,-6 0 0 0,5-4 0 0,-6 4 0 0,0 0 0 15,-1 4 0-15,2 0 0 0,-1-1 0 0,-6 8 0 0,5 1 0 0,-5 2 0 16,-1 1 0-16,1 7 0 0,-7 4 0 0,7-1 0 0,-7 5 0 16,6 3 0-16,-6 3 0 0,0 5 0 0,6 3 0 0,-6 3 0 0,0 1 0 15,7 3 0-15,-7 0 0 0,0 4 0 0,7 4 0 0,-7-4 0 0,0 3 0 16,6 5 0-16,0-4 0 0,-6-1 0 0,7 1 0 0,-1-1 0 16,-6-2 0-16,7-1 0 0,0-4 0 0,-1-4 0 0,0 1 0 15,2-4-257-15,4 1-206 0,-6-5-123 0,1-4-126 0,0-3-33 0,-1 0-21 16,7-3 43-16,-7-4 51 0,2-1 50 0,4 0 51 0,-5-3 55 15,-1-3 57-15,1 3 74 0,-7-7 75 0,6-1 76 0,-6 1 82 16</inkml:trace>
  <inkml:trace contextRef="#ctx0" brushRef="#br0" timeOffset="4599.87">10343 908 0 0,'6'-11'100'0,"-6"0"172"16,7 1 93-16,0 2 68 0,-1 0 62 0,0 5 46 0,7-5 44 16,-6 5 39-16,0-1 37 0,-1 4 35 0,8 0 34 0,-8-3 34 0,6 3 28 15,-5 0-226-15,6 0-276 0,-6 0-77 0,5 3-149 0,2 1-64 0,-2-4 0 16,2 3 0-16,-1 1 0 0,0 0 0 0,0 4 0 0,-1-5 0 15,2 0 0-15,-1 5 0 0,0-1 0 0,-6 1 0 0,5 3 0 16,-6 0 0-16,2 3 0 0,-2-3 0 0,-6 7 0 0,6 1 0 0,-6-1 0 16,0 4 0-16,-6 0 0 0,0 0 0 0,-2 4 0 0,8-4 0 0,-12 3 0 15,6-2 0-15,-1-1 0 0,-6-1 0 0,0-2 0 16,7-1 0-16,-8 1 0 0,2-9-109 0,-2 1-351 0,8-4-102 0,-7-3-97 16,6-4-65-16,0-4-52 0,1-3 30 0,0-4 42 0,6 1 53 0,-6-5 55 15,6-4 54-15,0 1 55 0,0 0 85 0,6-5 84 0,-6 1 76 16,6 1 78-16</inkml:trace>
  <inkml:trace contextRef="#ctx0" brushRef="#br0" timeOffset="4816.82">10747 681 0 0,'12'-11'127'0,"-4"4"173"0,-2-4 87 0,-6 7 68 0,6 1 59 0,-6 3 50 0,0 3 41 16,-6 1 52-16,6 3 50 0,-6 4 41 0,-2 4 40 0,2-1 32 0,-7 5 33 16,7 3-250-16,-8 0-540 0,2 0-63 0,5 7 0 15,-6-3 0-15,7 3 0 0,-7 4 0 0,6-4 0 0,0 0 0 0,1 4 0 16,0-3 0-16,-2-1 0 0,8-3 0 0,0 4 0 0,0-5 0 0,0-4 0 15,0 2 0-15,8-2 0 0,-2-2 0 0,0-4 0 0,1 3 0 16,6-7 0-16,-6 0 0 0,5 0 0 0,2-4 0 0,-2 0 0 16,2-3 0-16,-1 0-206 0,-1-4-412 0,2 0-191 0,6-8-13 0,-8 4 12 15,1-3 39-15,7 0 42 0,-8-4 62 0,8 1 62 0,-6-5 54 0,5-4 57 16,-6 5 76-16,0-5 79 0,0 1 98 0,7-1 130 0</inkml:trace>
  <inkml:trace contextRef="#ctx0" brushRef="#br0" timeOffset="5033.22">11124 883 0 0,'0'7'211'0,"0"0"182"0,0 1 88 0,0 3 75 0,0-4 72 0,0 0 55 16,7 1 51-16,-7-5 40 0,0 5 36 0,7-5 31 0,-7 1 29 16,6-1 27-16,0 1-584 0,8-4-313 0,-8 0 0 0,7 0 0 0,-7 0 0 15,8-4 0-15,-2 1 0 0,2-1 0 0,5-3 0 0,-6 3 0 16,6-3 0-16,-5 3 0 0,5-3 0 0,-6 3 0 0,7-3 0 0,-7 0-308 15,7 3-360-15,-8-3-92 0,1-4-77 0,1 4 23 0,-2-1 36 16,2 0 57-16,-8 1 57 0,0 3 63 0,1-3 65 0,0 4 65 0,-7-5 66 16,0 5 90-16,0-1 92 0</inkml:trace>
  <inkml:trace contextRef="#ctx0" brushRef="#br0" timeOffset="5233.05">11300 648 0 0,'-6'-3'196'0,"0"-1"174"0,6 0 79 0,-8 1 63 0,8 3 58 0,0 0 53 16,0 0 50-16,-6 0 53 0,6 3 52 0,0-3 42 0,0 4 38 0,0 0 30 15,0-1-160-15,6 4-728 0,-6-3 0 0,8 7 0 0,-8-4 0 16,0 5 0-16,0 2 0 0,0 4 0 0,0 1 0 0,0-1 0 0,0 8 0 16,-8-1 0-16,8 5 0 0,0 2 0 0,0 2 0 0,-6-1 0 0,6-1 0 15,0 1 0-15,0 4 0 0,-6-4 0 0,6-4 0 16,0 4 0-16,0-4 0 0,0-3 0 0,0 0 0 0,0-4-563 0,0 0-309 16,0-4-2-16,6-4 29 0,-6-2 39 0,0-4 39 0,6-5 55 0,-6 1 53 15,0-4 75-15,8-4 80 0,-2 1 95 0,-6-5 97 0,0 0 99 16,6-3 142-16</inkml:trace>
  <inkml:trace contextRef="#ctx0" brushRef="#br0" timeOffset="5766.21">11815 615 0 0,'0'-11'176'16,"0"-3"173"-16,0 2 76 0,0 1 51 0,0 0 41 0,6 4 39 0,-6 0 36 16,0-1 42-16,0 5 44 0,0-1 50 0,0 4 47 0,0 4 36 0,0 4 35 15,0 2-288-15,0 1-488 0,0 3-70 0,0 2 0 0,0 2 0 16,0 3 0-16,-6 2 0 0,6 6 0 0,0 0 0 0,0 1 0 0,-6 6 0 15,6 1 0-15,0-1 0 0,-8 5 0 0,8-4 0 0,-6 3 0 16,6-4 0-16,0 5 0 0,-6-8 0 0,6 3 0 0,0-7 0 0,-6 5 0 16,6-9 0-16,0-3 0 0,-8 0 0 0,8-4 0 0,0 1 0 15,0-9 0-15,0 2 0 0,0-4 0 0,0-5 0 0,0 1 0 16,8-4 0-16,-8-4 0 0,6 1 0 0,-6-1 0 0,6-8 0 0,0 5 0 16,2-4 0-16,-2-4 0 0,7 1 0 0,-7-1 0 0,8-3 0 0,-2 3 0 15,2-6 0-15,5 3 0 0,-6-5 0 0,0 5-40 0,7-1-91 16,-8-3 2-16,8 4 1 0,-7 0 5 0,7 0 4 0,-8 4 7 15,2-2 19-15,-1 1 22 0,0 4 26 0,0 4 25 0,-1 0 13 0,-4 0 15 16,-2 7 16-16,0-4 16 0,1 8 26 0,-1-1 25 0,-6 1 34 16,0 7 34-16,0 0 20 0,0 0 18 0,-6 3-68 0,-1 5-129 15,1-1 0-15,-8 4 0 0,8-4 0 0,-7 9 0 0,0-6 0 0,0 1 0 16,-7 4 0-16,8-5 0 0,-2 2 0 0,-5-1 0 0,6-4 0 16,0 0 0-16,0-4 0 0,0 2 0 0,0-5 0 0,7-4 0 0,-8 0 0 15,8-3 0-15,-8-4-216 0,14-4-282 0,-6 1-164 0,6-5-166 16,0-2 7-16,0-6 28 0,0 5 54 0,6-7 53 0,2 0 65 0,-2 0 66 15,-6-1 67-15,6-3 68 0,1 4 73 0,6-4 76 0,-6 0 83 16,5 1 130-16</inkml:trace>
  <inkml:trace contextRef="#ctx0" brushRef="#br0" timeOffset="6216.22">12355 728 0 0,'7'0'187'0,"0"0"172"0,-7 5 73 16,0-5 51-16,6 3 43 0,-6-3 34 0,0 8 31 0,-6-5 26 15,6 5 23-15,0-5 22 0,-7 4 20 0,7 4 19 0,-7-3 16 16,1 3-311-16,6 0-367 0,-7 0-58 0,1 3-16 0,6-3-24 0,0 4-26 16,-7-1-23-16,7 1-22 0,0 0-16 0,0 0-14 0,0-1-11 15,0 1-7-15,7-4 0 0,-7 3 3 0,0-3 8 0,6 0 8 16,1-3 1-16,-1-1-5 0,1-2 5 0,-7-2 8 0,13-3 10 0,-7 0 12 16,1-3 6-16,0-6 3 0,5 2 8 0,-5-4 8 0,6 0 5 15,0 0 3-15,-7-3 12 0,8-5 12 0,-2 5 27 0,2-5 29 16,-1 5 32-16,-7-4 31 0,8-1 29 0,-2 1 26 0,1-1 41 0,-6 5 42 15,6-1 31-15,-7 0 27 0,0 1 16 0,2 3 14 0,-2-1-3 0,0 2-6 16,0 2-6-16,2-3-6 0,-8 8-11 0,6-4-11 0,-6 3-14 0,6 0-14 16,-6 0-34-16,0 1-40 0,0 3-30 0,0 0-39 0,0 0-10 0,0 0-13 15,0 0 5-15,0 0-22 0,0 0-20 0,0 3 0 0,0 1 0 16,0 4 0-16,0-1 0 0,0 4 0 0,0 0 0 0,0-1 0 16,0 9 0-16,0-4 0 0,0 7 0 0,0 0 0 0,0 0 0 0,0 3 0 15,0 5 0-15,0 3 0 0,0-4 0 0,0 7 0 0,0-2 0 0,0 2 0 16,0-3 0-16,0 4 0 0,0 0 0 0,-6-5 0 0,6 5 0 0,0-4 0 15,-6-4 0-15,6 1 0 0,0-2 0 0,-8-1 0 0,8-6 0 0,0 1 0 16,-6-3 0-16,6-1 0 0,-6 1 0 0,6-8 0 0,-6 3 0 0,6-7 0 0,-8 4 0 16,8-3 0-16,-6-5 0 0,0 1 0 0,-1 0 0 0,1-4 0 0,6 0 0 15,-7 0 0-15,-6-4 0 0,7 0 0 0,0 1 0 0,-2-5-6 0,-4 1-534 16,5-4-134-16,1 0-84 0,-1-3-66 0,-6-1 28 0,7-4 47 0,-1 1 57 16,0 0 61-16,1-1 55 0,0-2 56 0,-1-1 70 0,7 0 72 15,-7-1 80-15,7 1 84 0</inkml:trace>
  <inkml:trace contextRef="#ctx0" brushRef="#br0" timeOffset="6566.52">13013 923 0 0,'0'4'203'15,"-7"-4"179"-15,1 3 82 0,6-3 53 0,-6 0 42 0,6 4 54 0,0-4 52 16,0 0 49-16,0 0 47 0,0 0 39 0,0 0 39 0,6-4 32 16,-6 4-68-16,6 0-803 0,1 0 0 0,0-3 0 0,-1 3 0 15,0-4 0-15,8 4 0 0,-8-4 0 0,7 4 0 0,0 0 0 0,0-3 0 16,7 3 0-16,-7-4 0 0,6 0 0 0,-6 4 0 0,7-3 0 15,0 3 0-15,-7-4 0 0,6 4 0 0,0-4 0 0,1 1 0 0,-7 3 0 16,7-4 0-16,-8 0 0 0,8 1 0 0,-7 3 0 0,0-4 0 16,0 4 0-16,1-3 0 0,-2 3-443 0,2-5-242 0,-8 2-78 0,7 3-64 15,-7-3 26-15,1-2 39 0,0 5 54 0,-7 0 58 0,6 0 59 16,-6 0 58-16,0 0 72 0,-6 5 74 0,6 1 89 0,-7-1 90 0</inkml:trace>
  <inkml:trace contextRef="#ctx0" brushRef="#br0" timeOffset="6799.11">13020 1257 0 0,'0'6'252'0,"0"2"187"0,0-1 89 15,-7 0 68-15,14-3 53 0,-7-1 52 0,0 1 50 0,0 0 41 0,6 0 36 16,-6 0 30-16,6 0 31 0,-6-4 19 0,8 0-908 16,-2 3 0-16,0-3 0 0,7 0 0 0,-6 0 0 0,-1-3 0 0,7 3 0 15,1 0 0-15,-2 0 0 0,1-4 0 0,0 4 0 0,0-4 0 0,7 4 0 16,-7-4 0-16,7 4 0 0,-8-4 0 0,8 4 0 0,-6-4 0 0,5 4 0 15,-6-3 0-15,0-1 0 0,7 4 0 0,-8-3 0 16,1 3 0-16,0-4 0 0,7 0 0 0,-7 4-480 0,0-3-325 0,-6-1-59 16,5 0 21-16,1 1 35 0,-6-4 42 0,0 3 47 0,-1-3 61 0,7-1 61 15,-13-3 69-15,7 4 73 0,-1-4 104 0,-6 0 110 0</inkml:trace>
  <inkml:trace contextRef="#ctx0" brushRef="#br0" timeOffset="7416.44">14309 857 0 0,'-6'11'179'0,"-1"0"169"0,7-4 73 0,-6-3 49 16,-1 0 39-16,1-1 46 0,6-3 46 0,-7-3 32 0,0-1 27 16,7-3 27-16,-6 0 22 0,0-4 29 0,6-1 30 0,-7-2-287 0,0 3-346 15,7-8-42-15,-6 5-3 0,6-5 6 0,-6 5-78 0,6-4-18 0,-7 2 0 16,7-2 0-16,-6 4 0 0,6-1 0 0,-7 0 0 0,0 4 0 0,1 1 0 16,0-1 0-16,-1 3 0 0,0 5 0 0,1-1 0 0,-7 4 0 0,6 0-5 15,-6 4-62-15,7 2-6 0,-8 6 9 0,2 2 9 16,-1 1 23-16,0 4 23 0,0 2 12 0,-7 2 11 0,7 2 0 0,0 1-2 15,0 3-10-15,0-3-11 0,6 3-1 0,-5 0-2 0,-2-3 1 0,8 0-2 16,0-1-3-16,-1-3 0 0,7 0-4 0,-7-3-4 0,7-1-4 16,0-8-2-16,0 2 1 0,7-1 0 0,0-4 2 0,-1-3 4 15,0-4 3-15,8 0 5 0,-8-4 4 0,7-3 9 0,0-1-1 0,6-3 2 16,-5 1 0-16,6-5-1 0,-1 1 2 0,-6-4 2 0,6-2-2 16,1-2 0-16,-1 4 2 0,1-4 3 0,0 0 3 0,-8 0 0 0,2 1 3 15,5 2 3-15,-6 1 4 0,0-1 1 0,-7 5 6 0,8-1 3 16,-8 0 9-16,1 8 11 0,-1-4 11 0,1 8 12 0,-1-5 8 0,-6 8 6 15,7 0-1-15,-7 0-75 0,0 4-9 0,0 3 0 0,6 1 0 0,-6 2 0 16,0 5 0-16,0 3 0 0,0 1 0 0,0 3 0 0,0-1 0 16,0 9 0-16,0-4 0 0,0 7 0 0,0-1 0 0,0 2 0 15,0-2 0-15,0 5 0 0,0 0 0 0,-6-5 0 0,6 5 0 0,0-4 0 16,0 1 0-16,0-6 0 0,-7 2 0 0,7-4 0 0,0-1 0 0,-6-3 0 0,6 0 0 16,0-4 0-16,-7 1 0 0,7-4 0 0,-6-4 0 0,6 3 0 0,-7-3 0 0,1-4 0 15,-1 4 0-15,7-3 0 0,-7-5 0 0,1 5 0 0,0-5 0 0,-1 5 0 16,0-5 0-16,1-3 0 0,-7 4 0 0,7-4 0 0,-1 0 0 0,-6-4 0 0,7 1 0 15,-8-1 0-15,8-3-416 0,0-1-296 0,-1-3-72 0,0-3-52 16,1-1 29-16,-1-3 36 0,1 0 57 0,6-5 59 0,-6 2 64 0,6-5 64 16,0 4 75-16,0-4 75 0,0 1 86 0,0-5 89 0</inkml:trace>
  <inkml:trace contextRef="#ctx0" brushRef="#br0" timeOffset="7783.46">14941 813 0 0,'0'-4'151'0,"-7"-3"170"15,1 0 78-15,6 3 61 0,-6-3 59 0,-2 3 42 0,2-3 40 16,0 3 29-16,-7 0 27 0,6 1 28 0,-6-1 30 0,1 4 27 0,-2 0 27 16,8 4-268-16,-14-1-321 0,7 5-48 0,0-5-12 0,0 5-72 0,1-1-48 15,-2 4 0-15,1 4 0 0,0-1 0 0,0 1 0 0,7 7 0 16,-8-4 0-16,2 4 0 0,5 4 0 0,-6-1 0 0,6 1 0 16,1 1 0-16,0 1 0 0,6-3 0 0,-8 1 0 0,8 0 0 0,0-1 0 15,0-3 0-15,8 1 0 0,-2-1 0 0,-6-4 0 0,13-3 0 0,-7 0 0 16,8-1 0-16,-8-7 0 0,7 0 0 0,0-3 0 0,6-1-376 15,-5 1-122-15,-2-4-156 0,8 0-156 0,0-4 9 0,-1 1 34 16,-5-4 50-16,4-1 52 0,2 1 58 0,-7-3 59 0,7-2 60 0,0 1 62 16,-1 0 80-16,-6 0 81 0,6-4 88 0,1 1 131 0</inkml:trace>
  <inkml:trace contextRef="#ctx0" brushRef="#br0" timeOffset="8199.53">15352 842 0 0,'0'-11'187'16,"6"4"178"-16,-6 0 83 0,0-4 68 0,-6 3 60 0,6 1 39 15,-8 0 32-15,2-1 23 0,0 5 20 0,-7-5 28 0,6 5 25 16,-6 3 26-16,0 3 17 0,0 1-325 0,0 3-461 0,0 1 0 0,0-1 0 16,-7 8 0-16,8-1 0 0,-2 1 0 0,2 3 0 0,-8 5 0 0,7 2 0 15,-1-3 0-15,8 7 0 0,-7 0 0 0,7 2 0 16,-7-3 0-16,6 1 0 0,7 1 0 0,-6-1 0 0,6-4 0 0,0 2 0 16,0-6 0-16,6 1 0 0,1 0 0 0,-1-7 0 0,1-1 0 0,-1-3 0 15,7 0 0-15,1-7 0 0,-2 0-5 0,1-4-54 0,1-4-5 0,4 0-3 16,2-7-4-16,-6 0-5 0,5 0 0 0,1-7-1 15,-1 0 4-15,1-4 5 0,-7-3 10 0,6-2 9 0,1-2 9 0,-1-4 10 16,-6 1 4-16,0-5 2 0,7 0 5 0,-7-3 6 0,0 0 5 0,-7-5 6 16,7 5 9-16,-6-4 10 0,6 1 22 0,-7-1 26 0,-6 3 30 0,7 1 28 15,0 3 20-15,-7-3 22 0,6 6 7 0,-6 2-93 0,0 2-79 0,0 5 0 16,0-1 0-16,0 8 0 0,0-1 0 0,0 5 0 0,0 0 0 16,-6 7 0-16,6 3 0 0,0 4 0 0,-7 0 0 0,0 4 0 0,7 6 0 15,-6 1 0-15,0 7 0 0,-1 1 0 0,7 3 0 0,-7 7 0 0,1 1 0 16,-7 2 0-16,7 5 0 0,-1 7 0 0,0 0 0 0,1 3 0 15,6 5 0-15,-6-1 0 0,-2 4 0 0,2-3 0 0,6 2 0 0,-6 1 0 16,6-3 0-16,0-1 0 0,0-4 0 0,0-2 0 0,0-2 0 0,6-2 0 16,-6-5 0-16,6-3 0 0,2-3-437 0,-8-5-99 0,6-7-139 0,0 1-137 15,1-8 14-15,0 0 38 0,5-8 47 0,-5 0 51 0,-1-3 61 0,1 0 59 16,6-6 70-16,-7 2 72 0,1-7 72 0,6 0 74 16,-7-4 89-16,8 1 129 0</inkml:trace>
  <inkml:trace contextRef="#ctx0" brushRef="#br0" timeOffset="8565.74">16074 545 0 0,'0'-14'168'16,"0"-1"175"-16,0 1 84 0,0-1 63 0,0 0 54 0,0 5 49 0,0-1 47 15,0 0 24-15,-6 3 23 0,6 0 29 0,0 1 30 0,-7 4 40 0,7-1 39 16,-7 8-274-16,1-1-540 0,0 1-11 0,6 7 0 0,-13 1 0 0,6 2 0 16,0 4 0-16,-5 8 0 0,5-1 0 0,-6 4 0 0,0 5 0 15,0 2 0-15,6 4 0 0,-5 4 0 0,-2 4 0 0,2 3 0 16,-2 0 0-16,1 1 0 0,7 3 0 0,-8-4 0 0,8 0 0 0,0 1 0 0,6-1 0 15,-6-7 0-15,6 0 0 0,0 0 0 0,0-7 0 0,0-4 0 0,0 0 0 0,6-8 0 16,0-3 0-16,0 0 0 0,2-7-295 0,4-1-186 0,-5-6-168 0,6-1-168 16,0-3 9-16,-1-1 38 0,2-6 48 0,5 3 49 0,-5-8 57 0,5 1 56 15,-6 0 66-15,7-4 66 0,-1-4 78 0,1 1 80 0,-1-1 78 0,1-4 126 16</inkml:trace>
  <inkml:trace contextRef="#ctx0" brushRef="#br0" timeOffset="8915.65">16471 1026 0 0,'7'-11'174'0,"-7"-4"177"0,6 4 82 16,-6-4 69-16,-6 4 61 0,6-3 55 0,-7-1 51 0,7 4 36 0,-6-4 36 16,0 4 36-16,-1 0 37 0,0 1 19 0,1-1 20 0,0-1-695 0,-2 5-158 15,2-4 0-15,-7 7 0 0,7 1 0 0,-1-1 0 0,1 4 0 16,-7 4 0-16,7-1 0 0,-2 8 0 0,-4 0 0 0,5 4 0 16,1 0 0-16,-7 7 0 0,6 0 0 0,1 0 0 0,-8 7 0 0,8-4 0 15,0 5 0-15,-1-1 0 0,0 0 0 0,7 1 0 0,-6-1 0 0,6-3 0 16,-6-1 0-16,6 1 0 0,0-8 0 0,0 0 0 0,6 1 0 15,-6-9 0-15,6 2 0 0,1-8-62 0,0 0-8 0,-1-4 0 16,0-4 2-16,8-4 1 0,-8 0 1 0,7-2 1 0,0-5 8 0,0-3 9 16,1 0 3-16,-2-4 0 0,1 0 11 0,0-1 6 0,0-2 13 15,1 3 8-15,-2 0 14 0,2 0 13 0,-2 0 13 0,-5 4 13 16,-1 0 18-16,8 3 18 0,-14 0 18 0,6 4 18 0,0 4 14 0,1-1 11 16,-7 1-141-16,7 4-2 0,-7 3 0 0,0 0 0 0,6 3 0 15,-6 1 0-15,0 3 0 0,0 0 0 0,0 1 0 0,6 3 0 0,-6 0 0 16,0 1 0-16,0 2 0 0,7 0 0 0,-7 1 0 0,0-5 0 15,0 9 0-15,6-4 0 0,-6 3 0 0,7-3 0 0,-7-1-271 0,7 2-371 16,-7-2-98-16,6 0-84 0,-6-3 19 0,6 0 33 0,2 0 50 16,-2 0 53-16,0-3 58 0,1-1 57 0,-7 4 64 0,6-8 66 15,7 5 93-15,-6-5 96 0</inkml:trace>
  <inkml:trace contextRef="#ctx0" brushRef="#br0" timeOffset="9065.41">16869 1187 0 0,'12'-7'245'0,"-4"3"190"15,-2 0 98-15,0 1 69 0,1 3 57 0,-7 0 42 0,0 0 35 0,0 3 26 16,0 1 20-16,0 0 4 0,-7 3-2 0,1 0-14 0,0 0-374 16,-2 1-396-16,-4 3 0 0,6-4 0 0,-2 4-608 0,-4 0-126 0,5 0-97 15,1-4 11-15,-1 4 30 0,0-4 39 0,1 0 43 0,0 1 55 16,0 0 59-16,6-1 67 0,-8-3 73 0,8-1 99 0,0-3 103 0</inkml:trace>
  <inkml:trace contextRef="#ctx0" brushRef="#br0" timeOffset="9483.83">17143 626 0 0,'12'-18'238'0,"2"4"179"0,-8 2 77 16,7 1 64-16,-7 4 53 0,1 3 52 0,-7 4 49 0,7 4 34 0,-7-1 32 16,0 4 30-16,0 1 26 0,-7 4 26 0,7 2-388 0,-7 4-472 0,7-3 0 15,-6 7 0-15,-1 0 0 0,7 0 0 0,-6 7 0 0,0-3 0 16,6 7 0-16,-8 0 0 0,8-1 0 0,-6 5 0 0,6 0 0 15,-6 3 0-15,6-2 0 0,-6-3 0 0,6 6 0 0,-7-5 0 0,7-2 0 16,-7 2 0-16,7-7 0 0,0 1 0 0,-6-1 0 0,6-7 0 0,0 0 0 16,-7-4 0-16,7-3 0 0,0-4 0 0,0-4 0 0,0 0 0 15,0-7 0-15,0 0 0 0,7 0 0 0,-7-7 0 0,6 0 0 16,1-4 0-16,0-1 0 0,-1-2 0 0,0-4-11 0,0-1-32 0,8 1 1 16,-1 0 1-16,-7-4 0 0,14 4 2 0,-8-5 0 0,2 2 0 15,-1 3 2-15,0-1 4 0,6 1 3 0,-5-1 7 0,5 5 2 16,-6-1 3-16,0 4 2 0,0 4 9 0,0-4 12 0,1 7 12 0,-2-3 11 15,-5 7 10-15,6 0 10 0,-7 0 14 0,1 4 17 0,-7 3 15 0,6 0 15 16,-6 1-109-16,0 2 0 0,0 5 0 0,-6 0 0 16,6-1 0-16,-7 5 0 0,1-5 0 0,-1 4 0 0,-6 5 0 0,7-5 0 15,-8 0 0-15,2 1 0 0,-1-1 0 0,6-4 0 0,-6 1 0 0,0 0 0 16,0-4-90-16,0-4-412 0,6 1-161 0,-5-5-158 16,5 1 5-16,1-8 28 0,-1 1 43 0,0-5 46 0,1-6 55 0,0-2 56 15,6-2 64-15,-8-3 67 0,8-1 94 0,0-8 94 0,-6-2 92 0,6-2 132 16</inkml:trace>
  <inkml:trace contextRef="#ctx0" brushRef="#br0" timeOffset="9699.85">17481 285 0 0,'19'-14'212'0,"-5"3"176"0,-2 0 79 0,2 3 68 0,-1 1 64 16,-1 3 51-16,2 1 49 0,-8 3 40 0,8 0 35 0,-2 3 33 0,1 1 35 15,-6 3 27-15,6-3-259 0,-1 7-610 0,-4 0 0 0,4 4 0 0,2 0 0 16,-8 7 0-16,7 0 0 0,0-1 0 0,0 9 0 0,-7-1 0 0,8 1 0 15,-2 6 0-15,-5 1 0 0,6 3 0 0,-6 0 0 0,-1 4 0 16,8 7 0-16,-8-3 0 0,0 3 0 0,-6 0 0 0,6 5 0 16,-6-2 0-16,0 2 0 0,0 2 0 0,0-3 0 0,-6 4 0 0,6-4 0 0,-6-1 0 15,-8 5 0-15,8-7-266 0,-7 3-257 0,0-4-149 0,0 0-148 0,0-7 11 0,0 4 37 16,-7-5 49-16,1-2 54 0,-1-1 56 0,0-3 56 0,1-1 56 0,0-2 61 16,-8-6 90-16,8-2 90 0,-7 0 87 0,6-4 130 0</inkml:trace>
  <inkml:trace contextRef="#ctx0" brushRef="#br0" timeOffset="10919.68">9177 1898 0 0,'6'-8'76'0,"-6"8"147"0,8-3 62 0,-2-1 44 0,-6 4 37 16,6 0 43-16,-6 0 44 0,6 4 37 0,1-4 33 0,0 7 28 0,-7-3 26 15,6 3 24-15,7 3 25 0,-7-2-190 0,2 3-232 0,4 4-40 0,-6-1-11 0,8 1-9 16,-8 3-9-16,7-4-20 0,1 6-26 0,-2-2-13 0,2 4-13 0,5-4-9 0,-6 0-6 16,6-3-8-16,-5 3-4 0,5-3-9 0,1 3-9 0,0-7-5 0,-2 4-3 15,2-8-2-15,0 4-1 0,5-4-7 0,-5-3-7 0,7 0-9 0,-9-4-5 16,9 0-16-16,-1-4-16 0,6-3-18 0,-5 0-20 0,-1-4-16 0,6 0-14 0,-5-4-10 15,5-1-10-15,1-2-2 0,-1 1 1 0,1-6 1 0,5 2 6 0,-5-1 6 0,7 3 7 16,-8-2 13-16,7-2 16 0,0 2 22 0,1 2 21 0,-2 4 18 0,1-3 21 16,0 4 11-16,1 3 15 0,-1 0 11 0,-1 4 11 0,9 3 9 0,-9-1 12 0,1 5 7 15,0 0 11-15,1 5 6 0,-1 2 6 0,-1 0 4 0,1 1 0 0,-5 3 2 16,5-1 1-16,-1 1 3 0,-5 0 0 0,6 4-2 0,0-4-2 0,-6 0-7 0,-1 0-5 16,7 3-7-16,-6-3-7 0,-1-3-10 0,7 3-6 0,-5 0-4 0,-2-4-6 15,1 1-5-15,-1-2-8 0,1 2-4 0,-1 0-6 0,1-5-5 0,-1 5-8 0,1-5-4 16,-7 1-5-16,6-1-4 0,-5 1-4 0,5 0 0 0,1-1-2 0,-7 1-8 0,0 0-11 15,6-4-13-15,1 4-17 0,-8-1-13 0,9-3-10 0,-9 0-10 0,7 0-6 16,-5 0-3-16,5-3-4 0,1-1-5 0,-7 0-5 0,6 0-4 0,1 1-4 16,-1-5 1-16,1 1 5 0,0 0 10 0,0 0 14 0,-1-4 9 0,1 0 10 0,-1 0 5 15,7 0 4-15,-6-4 5 0,-1 3 4 0,1 2 6 0,6-5 4 0,-6 5 2 0,6-2 4 16,-7 1 4-16,7 4 3 0,-6 0 5 0,5-1 5 0,-4 1 0 0,5 3 6 16,0 0 4-16,-1 4 4 0,-5 0 4 0,7 0 0 0,-1 4 8 0,-1 4 8 15,-5-5 8-15,7 5 11 0,-2-1 5 0,1 4 12 0,0 0 2 0,1-3 5 0,-8 2 6 16,7 5 9-16,0-5 8 0,7 2 10 0,-7 3 16 0,0-4 16 0,0 0 11 0,0 0 11 15,6 0 3-15,-6 0 0 0,1-1-3 0,5-2-5 0,-5-1-1 0,-1 4 0 0,6-4-8 16,1 0-5-16,-7 1-8 0,6-1-11 0,-5 1-14 0,5-1-15 0,-5 1-13 16,5-5-13-16,0 5-2 0,-5-1-3 0,5-3-2 0,-6 3-3 0,7 0-1 15,-7-3-2-15,7 3 0 0,-8-3 1 0,8-1-2 0,0 1-3 0,-8 0 0 0,9-1-1 16,-2-3-3-16,1 0-6 0,-1-3-8 0,1 3-7 0,-1-4-7 0,1-3-6 16,-1-1-4-16,1 1-4 0,6-4 0 0,-6 0-5 0,-1 0 0 0,8-3-1 0,-8 2-1 15,7-3-1-15,-6 1 1 0,6-4 3 0,-6 3 4 0,-1 1 2 0,7-2 8 16,-7-1 4-16,1 6 4 0,7-4 5 0,-8 0 4 0,0 4 2 0,1 0 3 0,-1 1 3 15,1 2-1-15,-1 1 1 0,8-1 1 0,-7 5-2 0,-1-5 2 0,1 8 4 0,-1-3 0 16,0 3-2-16,-5 0-1 0,5 0-1 0,1 3-3 0,0 1-3 0,0 0-4 16,-1-1-4-16,1 1-1 0,-1 0 1 0,1-1-1 0,-1 5-2 0,8-4-2 0,-8 3-2 15,1-4 1-15,-1 4-1 0,1-3 1 0,5 3-1 0,-4 0 6 0,-2 2 2 16,1-2 5-16,6 0 5 0,-7 0 3 0,0-3 7 0,2 7 4 0,5-4 9 0,-13 1 7 16,6 3 6-16,1-4 6 0,-1 4 5 0,1 0 2 0,-7-4 1 0,7 4-62 0,-7 0-3 15,6-4 0-15,-5 4 0 0,-1 1 0 0,6-5 0 0,-5 4 0 0,-8-4 0 16,13 1 0-16,-12-1 0 0,7 0 0 0,-2-3 0 0,1-1 0 0,-6 1-154 15,5-4-72-15,-5 4-50 0,7-4-59 0,-8 0-56 0,1 0-167 0,-1 0-172 0,-6 0 7 16,1 0 29-16,-2-4 37 0,1 4 41 0,0 0 42 0,-6 0 46 0,-1 4 61 16,-5-4 64-16,5 3 67 0,-12 1 68 0,6 3 77 0,-7-3 127 0</inkml:trace>
  <inkml:trace contextRef="#ctx0" brushRef="#br0" timeOffset="16158.05">18289 989 0 0,'0'0'221'0,"6"0"186"0,-6 0 90 0,0 3 74 0,6-3 63 15,-6 0 53-15,0 4 49 0,7-4 40 0,-7 0 35 0,0 4 33 16,0-4 31-16,7 0 27 0,-7 3-672 0,0-3-230 0,0 0 0 16,0 0 0-16,6 4 0 0,-6-4 0 0,0 0 0 0,0 0 0 0,0 0 0 15,0 0 0-15,0 0 0 0,0 0 0 0,0 0 0 0,0 0 0 0,6 0 0 16,-6 0 0-16,0 0 0 0,0 0 0 0,0 5 0 0,7-5-153 15,-7 0-606-15,0 0-54 0,7 0-33 0,-7 0 28 0,6 3 35 16,1-3 46-16,-1 3 51 0,-6-3 65 0,6 0 69 0,1 0 69 0,0 0 73 16,5 0 105-16,-4-3 109 0</inkml:trace>
  <inkml:trace contextRef="#ctx0" brushRef="#br0" timeOffset="17357.47">18966 454 0 0,'6'-14'148'16,"-6"2"174"-16,6 5 83 0,2-4 54 0,-8 4 43 0,6-1 41 0,-6 1 38 15,0 3 29-15,6-3 24 0,-6 3 22 0,0 1 20 0,0-1 18 0,0 4 17 16,0-4-260-16,0 4-311 0,0 0-44 0,0 0-5 0,0 0 10 15,0 4 11-15,0 0 0 0,0-1-2 0,0 5-73 0,0 3-37 0,0-4 0 16,-6 8 0-16,6-1 0 0,0 4 0 0,0 1 0 0,-6 3 0 16,6 4 0-16,-8 3 0 0,8 3 0 0,-6 6 0 0,0-2 0 0,-7 8 0 15,6 4 0-15,-6-1 0 0,7 5 0 0,-8 3 0 0,2 0 0 0,-2-1 0 16,8 2 0-16,-7-2 0 0,0 2 0 0,0-2 0 0,1-3 0 0,-2-3 0 16,8 0 0-16,-8-4 0 0,8-4 0 0,-1 0 0 0,1-10 0 0,0-1 0 0,-1-4 0 15,0-2 0-15,1-5 0 0,6-3 0 0,0-1 0 0,-6-6 0 0,6 3 0 0,0-8 0 16,0 5 0-16,0-8 0 0,0 0 0 0,0 0 0 0,0-4 0 0,0 0 0 15,6-3 0-15,0 0 0 0,-6-4 0 0,7-4 0 0,0 0 0 0,5-3 0 16,-5-1 0-16,6-2 0 0,-6-5 0 0,5-3 0 0,2 0 0 0,5-2 0 16,-6-1 0-16,6-1 0 0,1 0 0 0,0-3 0 0,-1 2 0 0,7 2 0 15,-6-1 0-15,-1 0 0 0,7 3 0 0,0 1 0 16,-6 3 0-16,7 0 0 0,-9 5 0 0,9-1 0 0,-7 3 0 0,-2 1 0 16,9 7 0-16,-7-4 0 0,-2 8 0 0,2-4 0 0,0 8 0 0,-1-5 0 15,-5 8 0-15,5-3 0 0,-6 3 0 0,0 3 0 0,0-3 0 16,-6 8 0-16,5-5 0 0,-4 5-9 0,-2-1-1 0,0 0 1 15,1 0 1-15,-7 4 4 0,0 0 8 0,0 0 9 0,-7 4 4 0,1-3-11 16,0 2-6-16,-8 1 0 0,1-1 0 0,6 1 0 0,-12-1 0 0,6 1 0 16,-6 0 0-16,5-5 0 0,-5 6 0 0,-1-2 0 0,0-3 0 15,2 0 0-15,-2-4 0 0,1 4 0 0,-1-3 0 0,7-5 0 16,-7 5 0-16,7-5 0 0,0 1 0 0,1 0 0 0,-2-1 0 0,1-3 0 16,7 0 0-16,-1 4 0 0,0-4 0 0,1 0 0 0,0 0 0 15,6 0 0-15,0 0 0 0,-6 4 0 0,6 0 0 0,0-1 0 16,0 4 0-16,6 0 0 0,-6 1 0 0,6-1 0 0,-6 4 0 0,6 4 0 15,1 0 0-15,-7-1 0 0,7 1 0 0,6 3 0 0,-7-3 0 0,0 3 0 0,2 0 0 16,-2 1 0-16,6-1 0 0,-5 1 0 0,6-5 0 0,-6 4 0 0,6-3 0 0,0 0 0 16,-1-1 0-16,-4-3 0 0,4 4 0 0,1-4 0 0,1-4 0 0,-8 4 0 15,6-3 0-15,2-1 0 0,-1 0 0 0,0 1 0 0,-6-5 0 0,5 1 0 0,2 0 0 16,-2-1 0-16,-5-3 0 0,6 0 0 0,0 0 0 0,0-3 0 0,-6-1 0 0,5 0 0 16,2-3-507-16,-8 0-363 0,7-1-3 0,0 1 30 0,-6-4 35 0,5-3 41 15,2 3 53-15,-1-5 58 0,-6 2 74 0,6-1 76 0,-7-3 85 16,0 0 87-16,8 0 105 0,-8-4 148 0</inkml:trace>
  <inkml:trace contextRef="#ctx0" brushRef="#br0" timeOffset="19373.61">10207 370 0 0,'0'-8'96'0,"0"-3"156"0,0 4 70 0,0-4 62 0,0 4 63 15,0-4 50-15,0 4 46 0,0 3 33 0,0-3 27 0,0 4 30 0,0-6 26 16,0 6 27-16,0-1 21 0,0 0-227 0,6 1-273 0,-6 3-62 0,0 0-29 16,0 0-39-16,0 0-41 0,0 0-23 0,0 0-21 0,0 0-1 15,0 0-1-15,0 0 0 0,0 0 1 0,0 3 1 0,-6 1 1 0,6 0 4 16,0 3 9-16,0 1 12 0,0 3 14 0,0 0 9 0,0 3 10 15,-8 0 8-15,8 5 5 0,-6-1 7 0,6 4 5 0,-6 0 0 0,6 4-1 16,-7-1-8-16,0 5-10 0,7-5 2 0,-6 5-35 0,-1 0-24 0,1-5 0 16,0 4 0-16,6-3 0 0,-7 3 0 0,0-8 0 0,7 6 0 15,-6-5 0-15,0-4 0 0,6 0 0 0,-7 1 0 0,7-5 0 16,0-3 0-16,0 1 0 0,-7-1 0 0,7-4 0 0,0-4 0 0,0 1 0 16,0 0 0-16,0-4 0 0,7-4 0 0,-7 0 0 0,7 1 0 0,-7-9 0 15,6 6-67-15,0-6-13 0,1-2 2 0,0-1 3 0,5 0 3 0,-5-3 0 16,6 0 7-16,0 0 5 0,-7-1 3 0,8 1 6 0,-2-1 8 15,2 1 7-15,-1 0 7 0,-1 0 10 0,-4-1 5 0,4 5 5 0,1-1 2 16,0 4 2-16,-6-1-5 0,6 2-3 0,-6 2-1 0,5 1 1 16,-5 0-1-16,0 4-2 0,-1-5-4 0,0 4-4 0,1 4 1 0,-1-3 5 15,1 3 6-15,-7 0 2 0,7 0-2 0,-7 3 0 0,6 1 0 0,-6-1 1 16,0 2-7-16,0 1-6 0,-6 2-4 0,6-1-4 0,0 4-2 0,-7-4-3 16,0 5-2-16,7-1-3 0,-6 0-1 0,-1 0-4 0,1 3 7 0,0-3 8 15,-1 0 4-15,0 0 2 0,1 0 2 0,0-3 0 0,-1 2 13 0,0-2 16 16,1-1 12-16,-1 0 15 0,7-4 4 0,-6 1 3 0,-1 1 2 15,1-2 1-15,6-3 2 0,0 4 2 0,-7-4 10 0,7 4 13 0,0-1 17 16,-6-3 14-16,6 4 4 0,0 0 0 0,0-1-1 0,0 4 0 16,0 1 0-16,0-1 0 0,0 0 5 0,0 1 9 0,6 3 4 0,-6-4-98 15,7 4-23-15,-7-4 0 0,6 4 0 0,1-4 0 0,-1 4 0 16,-6-3 0-16,13 0 0 0,-6-1 0 0,0-4 0 0,5 1 0 16,-5 0 0-16,6-4 0 0,0 0 0 0,-7 0 0 0,8 0 0 0,-2 0-42 15,-4-4-570-15,4 0-206 0,-6 1-10 0,8-1 19 0,-1 1 29 16,-7-5 36-16,8 5 46 0,-8-2 50 0,6 2 67 0,-5-5 67 15,6 5 81-15,-6-4 84 0,6 3 107 0,-6 0 149 0</inkml:trace>
  <inkml:trace contextRef="#ctx0" brushRef="#br0" timeOffset="20357.68">12355 80 0 0,'7'-7'122'0,"-7"0"157"0,0-1 65 0,7 1 41 0,-7 0 38 15,0 3 35-15,6 1 32 0,-6-1 26 0,0 0 25 0,0 1 36 0,0 3 35 16,0 0 30-16,0 3 28 0,-6-3-240 0,6 8-285 0,0-5-42 0,-7 4-9 16,7 4-3-16,-7 4-4 0,1-4-7 0,6 7-11 0,-7 1 1 0,1-1 0 15,-1 5-11-15,-6 2-12 0,7 0-5 0,0 4-4 0,-8 1 0 0,8-1 0 16,-7 4 1-16,6 0-1 0,-6 0 3 0,7 0 1 0,-8 0 2 15,2 4 0-15,5-8-5 0,0 4 0 0,-6-7-3 0,7 3-1 16,0-3-3-16,-1-5-5 0,0 2-7 0,1-5-10 0,0-1-7 0,6-1-8 16,-7-5-12-16,7-4-9 0,-7 0-12 0,7 1-11 0,0-5-5 0,0-3-7 15,0-3-11-15,0-1-15 0,7-3-18 0,-7 0-22 0,7-4 0 0,-1 0-1 16,0-4 2-16,8 0 4 0,-8-3 8 0,7-1 10 0,-7 1 16 0,8-4 15 16,-2 4 9-16,2-4 10 0,5 0 15 0,-6 0 17 0,0 4 18 15,7-4 19-15,-7 3 7 0,6 1 5 0,-6 4 1 0,7-2 5 0,-7 2-3 16,6-1-2-16,-6 4-6 0,1 4-4 0,-2-4-6 0,2 7-2 15,-2-3-10-15,-5 3-9 0,6 1-4 0,-6-1-5 0,5 4 8 0,-4-4 5 16,-2 4 10-16,0 4 13 0,-6-4-6 0,6 0-5 0,-6 4-7 0,7-1-8 16,-7 1-8-16,0 3-5 0,0-3-5 0,-7 0-6 0,7 3-5 0,-6 0-7 15,6 1-15-15,-6-1-13 0,0 0-15 0,-2 0-10 0,2 1 6 16,-7 0 8-16,7 3 12 0,-8-4 9 0,8 0 14 0,-7 4 11 0,0-4 15 16,0 1 15-16,0 3 11 0,0-4 8 0,7 0 16 0,-8-3 11 0,2 3 21 15,5-3 21-15,-6-1 12 0,6 2 12 0,1-2 0 0,-1 0-2 0,1 1-7 16,-1-4-10-16,1 0-1 0,6 4-2 0,-6-4 12 0,6 0 12 15,0 0 1-15,0 0-3 0,0 3-9 0,6-3-11 0,-6 4-2 0,6 0-2 16,-6-1 8-16,7 4 9 0,-1-3 15 0,1 4 14 0,-7 0 2 0,13-1 0 16,-7 0-18-16,1 0-111 0,0 4 0 0,5-3 0 0,-5 3 0 0,6-4 0 15,-7 4 0-15,7-4 0 0,-6 0 0 0,6 1 0 0,0-4 0 0,-6 3 0 16,5-4 0-16,2 5 0 0,-8-5 0 0,7-3-296 0,1 4-158 0,-2-4-151 16,-6 0-92-16,8-4-75 0,-8 1 19 0,7-1 31 0,-7 4 46 0,2-4 47 15,4 1 50-15,-12-1 50 0,6 1 68 0,2-1 69 0,-8 0 80 0,6 0 86 16</inkml:trace>
  <inkml:trace contextRef="#ctx0" brushRef="#br0" timeOffset="26340.87">13606 2095 0 0,'0'11'241'0,"-6"-4"186"0,6 5 92 0,-8-2 68 0,2-3 60 16,6 5 51-16,-6-6 47 0,6 6 36 0,-7-4 34 0,1-1 30 0,6-3 27 0,-7-1 26 15,0 1-782-15,7 0-116 0,-6-4 0 0,0 0 0 0,6 0 0 0,-6-4 0 0,6 0 0 16,0-3 0-16,-8 0 0 0,8-1 0 0,-6-4 0 0,6 2 0 0,0-5 0 16,-6 1 0-16,6-1 0 0,0-3 0 0,0-5 0 0,0 2 0 0,0-1 0 0,0 0 0 15,0-7 0-15,0 3 0 0,0-4 0 0,6 2 0 0,-6-6 0 0,0 1 0 0,6 1 0 16,-6-5 0-16,8 0 0 0,-8-3 0 0,0 0 0 0,6 0 0 15,-6-1 0-15,6-3 0 0,-6 0 0 0,6 4 0 0,-6-4 0 16,7 0 0-16,0-1 0 0,-1 6 0 0,1-5 0 0,-7 7 0 0,6-3 0 16,0 3 0-16,2 1 0 0,-2-1 0 0,0 4 0 0,0 0 0 15,2 4 0-15,-2-1 0 0,0 4 0 0,-6 1 0 0,7-1 0 0,-1 1 0 0,1 3 0 16,0 0 0-16,-1-1 0 0,0 2 0 0,1-1 0 0,-7 3 0 16,7-2 0-16,-1 2 0 0,0-3 0 0,1 4 0 0,-7-1 0 0,7-3 0 15,-1 4 0-15,1 4 0 0,-7-5 0 0,6 1 0 0,0 4 0 0,2-2 0 16,-8 2 0-16,6-1 0 0,0 4 0 0,-6 0 0 0,6 0 0 15,-6 4 0-15,7 0 0 0,-7-1 0 0,0 1 0 0,7 3 0 0,-7 0 0 16,0 1 0-16,0 3 0 0,0-3 0 0,0 3 0 0,0 0 0 0,0 0 0 0,0 0 0 16,0 0 0-16,0 0 0 0,0 0 0 0,0 0 0 0,0 0 0 15,0 0 0-15,0 0 0 0,0 0 0 0,0 0 0 0,0 0 0 0,0 0 0 16,0 0 0-16,0 0 0 0,0 0 0 0,0 0 0 0,0 0 0 0,6 0 0 16,-6 0 0-16,0-4 0 0,0 4 0 0,7 0 0 0,-7-4 0 0,0 4 0 15,0-4 0-15,6 4 0 0,-6-3 0 0,6 3 0 0,2-4 0 0,-8 1 0 16,6 3 0-16,0-4 0 0,0 1 0 0,2-1 0 0,-2-4 0 15,0 5 0-15,1 0 0 0,6-2 0 0,-6-2 0 0,-1 3 0 0,6-3 0 0,-4 3 0 16,4-3 0-16,-5 3 0 0,6-3 0 0,-6 3 0 0,5-3 0 16,-5 3 0-16,6-3 0 0,-7 3 0 0,8 1 0 0,-1-1 0 0,-7-3 0 15,7 3 0-15,0 0 0 0,1 4 0 0,-2-3 0 0,1-1 0 0,7 4 0 16,-8 0 0-16,8-4 0 0,-7 4 0 0,7 0 0 0,0 0 0 0,-1 0 0 16,1 4 0-16,-1-4 0 0,0 4 0 0,8-4 0 0,-8 3 0 15,8-3 0-15,-8 4 0 0,7 0 0 0,0-4 0 0,0 3 0 0,0-3 0 16,0 4 0-16,0-4 0 0,0 4 0 0,0-4 0 0,0 0 0 0,1 0 0 15,-1 0 0-15,-1 0 0 0,8 0 0 0,-7 0 0 0,0 0 0 0,6 0 0 16,1 0 0-16,-7-4 0 0,7 4 0 0,-1-4 0 0,1 4 0 0,-1-3 0 16,1 3 0-16,-1-4 0 0,2 0 0 0,-2 1 0 0,1 3 0 0,-1-4 0 15,7 0 0-15,-6 1 0 0,-1-1 0 0,7 4 0 0,-7-4 0 0,1 1 0 16,-1 3 0-16,8-4 0 0,-7 4 0 0,-1-4 0 0,1 4 0 0,-1 0 0 16,1 0 0-16,-1 4 0 0,7-4 0 0,-6 0 0 0,-1 4 0 0,-6-1 0 15,7 1 0-15,-1 0 0 0,2-1 0 0,-2 1 0 0,-7 3 0 16,8-3 0-16,-7 0 0 0,0 3 0 0,7-3 0 0,-7-1 0 0,0 1 0 15,1-1 0-15,-1 1 0 0,-1 0 0 0,1-1 0 0,0-3 0 0,-6 4 0 16,6 0 0-16,-7-4 0 0,8 3 0 0,-8-3 0 0,0 4 0 16,1-4 0-16,0 0 0 0,-1 4 0 0,1-1 0 0,-7-3 0 0,6 4 0 15,1 0 0-15,-7-4 0 0,0 3 0 0,6-3 0 0,-6 4 0 0,1 0 0 16,-2-4 0-16,2 3 0 0,-1 1 0 0,0-4 0 0,0 5 0 0,-1-2 0 16,-4-3 0-16,4 3 0 0,2-3 0 0,-2 4 0 0,-5-4 0 0,6 0 0 15,0 0 0-15,-7 4 0 0,8-4 0 0,-2 0 0 0,-5 0 0 0,6 0 0 16,-6 0 0-16,5 0 0 0,2 0 0 0,-8 0 0 0,7 0 0 0,-6 0 0 15,6 0 0-15,-7 0 0 0,8-4 0 0,-8 4 0 0,6 0 0 0,-4 0 0 16,-2 0 0-16,7 0 0 0,-7 0 0 0,1 0 0 0,0 0 0 0,5 0 0 16,-6 0 0-16,2 0 0 0,-2 0 0 0,0 0 0 0,1 0 0 0,6 0 0 15,-6 4 0-15,-1-4 0 0,0 0 0 0,0 0 0 0,8 4 0 0,-8-4 0 16,1 0 0-16,0 3 0 0,6-3 0 0,-7 0 0 0,0 0 0 16,2 4 0-16,-2-4 0 0,6 0 0 0,-5 3 0 0,0-3 0 15,-1 0 0-15,7 0 0 0,-6 4 0 0,0-4 0 0,-1 0 0 0,0 3 0 16,8-3 0-16,-8 0 0 0,0 0 0 0,1 4 0 0,-1-4 0 0,8 0 0 15,-8 0 0-15,0 0 0 0,8 4 0 0,-8-4 0 0,0 0 0 0,1 0 0 16,6 0 0-16,-6 0 0 0,-1 4 0 0,7-4 0 0,-6 0 0 0,5 0 0 16,-5 0 0-16,6 0 0 0,0 0 0 0,-6 0 0 0,6 0 0 0,-7-4 0 15,8 4 0-15,-8 0 0 0,7 0 0 0,0 0 0 0,-7 0 0 0,7 0 0 16,-7 0 0-16,8 0 0 0,-8 0 0 0,8 0 0 0,-8 0 0 0,7 0 0 16,-7 0 0-16,8 0 0 0,-8 0 0 0,7 0 0 0,-6 4 0 0,6-4 0 15,-7 0 0-15,7 0 0 0,-6 0 0 0,-1 0 0 0,8 0 0 0,-8 0 0 16,0 0 0-16,7 0 0 0,-6 0 0 0,6 0 0 0,-7 3 0 0,0-3 0 15,2 0 0-15,4 0 0 0,-5 0 0 0,0 0 0 0,-1 0 0 16,0 0 0-16,1 0 0 0,-1 0 0 0,8 0 0 0,-8 0 0 0,-6 0 0 16,6 0 0-16,1 0 0 0,0 0 0 0,-1 0 0 0,0 0 0 0,1 0 0 15,-1 3 0-15,-6-3 0 0,7 0 0 0,0 0 0 0,-1 0 0 0,-6 0 0 16,6 4 0-16,2-4 0 0,-2 0 0 0,0 0 0 0,-6 0 0 16,6 0 0-16,1 0 0 0,0 0 0 0,-1 0 0 0,-6 0 0 0,7 0 0 15,-1 0 0-15,0 0 0 0,2 0 0 0,-8 0 0 0,6-4 0 0,0 4 0 16,0 0 0-16,1 0 0 0,0 0 0 0,-7 0 0 0,6 0 0 0,1 0 0 15,-1 0 0-15,-6 0 0 0,7 0 0 0,0 0 0 0,-1 0 0 0,0 0 0 16,0 0 0-16,2-3 0 0,-2 3 0 0,-6 0 0 0,6 0 0 0,1 0 0 16,-1 0 0-16,1 0 0 0,0 0 0 0,5 0 0 0,-4 0 0 0,-2 0 0 15,0 0 0-15,0-3 0 0,1 3 0 0,0 0 0 0,-1 0 0 0,1 0 0 16,-1-4 0-16,0 4 0 0,2 0 0 0,-2 0 0 0,0 0 0 16,0-4 0-16,1 4 0 0,-7 0 0 0,7 0 0 0,-1 0 0 0,-6-4 0 15,7 4 0-15,-1 0 0 0,-6 0 0 0,7 0 0 0,0 0 0 0,-7 0 0 16,6 0 0-16,-6 0 0 0,6 0 0 0,-6 0 0 0,6 0 0 0,2 0 0 15,-8 0 0-15,6 0 0 0,-6 0 0 0,6 0 0 0,-6-3 0 16,7 3 0-16,-7 0 0 0,6 0 0 0,-6 0 0 0,0 0 0 0,7 0 0 16,-7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15,0 0 0-15,0 0 0 0,0 0 0 0,0 3 0 0,0-3 0 0,0 4 0 16,0 0 0-16,0 3 0 0,0-4 0 0,0 5 0 0,0-1 0 16,-7 4 0-16,7 0 0 0,0 0 0 0,-6 4 0 0,6 3 0 0,-7 0 0 15,1 5 0-15,6-1 0 0,-6 3 0 0,-2-2 0 0,2 5 0 16,0 2 0-16,0-4 0 0,-1 6 0 0,0-2 0 0,1 3 0 0,-7 0 0 16,6 0 0-16,0 0 0 0,1-4 0 0,0 8 0 0,0-4 0 0,-2 0 0 15,2-1 0-15,0-1 0 0,-1 1 0 0,1 1 0 0,6-3 0 16,-7 2 0-16,0-2 0 0,1-2 0 0,0 2 0 0,0-4 0 0,6 3 0 15,-8-3 0-15,2-1 0 0,6-3 0 0,-6 4 0 0,-1-4 0 0,7 0 0 16,-7-5 0-16,7 6 0 0,-6-4 0 0,6-1 0 0,-7 0 0 0,7 0 0 0,-6 1 0 16,6-1 0-16,0-4 0 0,-6 1 0 0,6 4 0 0,0-5 0 0,-8 1 0 0,8 0 0 15,-6-1 0-15,6 1 0 0,0-1 0 0,0-3 0 0,-6 4 0 0,6-3 0 16,0 2 0-16,-6-3 0 0,6-1 0 0,0 2 0 0,0-1 0 0,-7 0 0 0,7 0 0 16,0-4 0-16,-7 4 0 0,7-4 0 0,0 0 0 0,0 4 0 0,0-2 0 0,0-2 0 15,-6-4 0-15,6 5 0 0,0-1 0 0,0 0 0 0,0-4 0 0,-7 5 0 16,7-4 0-16,0 3 0 0,0 0 0 0,0-3 0 0,0 3 0 0,0-3 0 0,-6 3 0 15,6-3 0-15,0 4 0 0,0-5 0 0,0 4 0 0,0 0 0 0,0-3 0 0,0 3 0 16,0-3 0-16,0 3 0 0,-7-2 0 0,7 2 0 0,0-3 0 0,0 3 0 16,0-4 0-16,0 5 0 0,0-1 0 0,0-3 0 0,0 2 0 0,-7-1 0 0,7 2 0 15,0 0 0-15,0-3 0 0,0 3 0 0,0 0 0 0,0-3 0 0,0 3 0 16,0 1 0-16,0-4 0 0,-6 3 0 0,6-4 0 0,0 4 0 0,0 1 0 0,0-4 0 0,0 2 0 16,0-1 0-16,0 2 0 0,0-3 0 0,0 0 0 0,0 3 0 0,0-3 0 15,0-1 0-15,0 1 0 0,0 0 0 0,-6-1 0 0,6 1 0 0,0 0 0 16,0-1 0-16,0 1 0 0,0-1 0 0,0 1 0 0,0-4 0 0,0 4 0 0,0-1 0 15,0 1 0-15,0 0 0 0,0-1 0 0,0 1 0 0,0 0 0 0,0 3 0 0,0-3 0 16,0-1 0-16,0 1 0 0,0 3 0 0,0-3 0 0,0 3 0 0,0-3 0 16,0 4 0-16,0-5 0 0,0 5 0 0,0-5 0 0,0 5 0 0,0-1 0 0,0-4 0 15,0 5 0-15,0-5 0 0,0 1 0 0,-6 3 0 0,6-3 0 0,0 0 0 16,0-4 0-16,0 3 0 0,0 1 0 0,0-4-471 0,0 0-384 0,-8-4-1 0,8 4 27 16,-6-3 34-16,0 3 39 0,-1 0 46 0,1-4 49 0,-1 0 63 0,0 1 67 15,1-1 82-15,-6 0 86 0,4-3 123 0,2 0 163 0</inkml:trace>
  <inkml:trace contextRef="#ctx0" brushRef="#br0" timeOffset="40484.5">8826 8910 21 0,'-8'0'161'16,"8"0"76"-16,-6 0 53 0,6-4 45 0,0 4 39 0,-6 0 41 0,6 0 42 16,-7 0 27-16,7 0 23 0,-6-4 30 0,-1 4 31 0,7 0 30 0,0 0 26 15,-6 0-154-15,6 4-188 0,-7-4-39 0,7 0-19 0,0 0-13 0,-6 0-15 16,6 0-17-16,0 0-23 0,0 0-24 0,0 0-27 0,0 0-12 0,0 0-14 0,0 0-12 16,0 0-11-16,0 0-7 0,0 0-8 0,0 0-41 0,0 0 0 0,0 0 0 0,0 0 0 15,0 0 0-15,0 0 0 0,0 0 0 0,0 0 0 0,0 0 0 0,0 0 0 16,0 0 0-16,0 0 0 0,0 0 0 0,0 0-6 0,0 0 3 0,6 0 5 15,-6 0 3-15,7 4-3 0,-1-4-2 0,-6 3 0 0,7-3 0 0,-1 4 0 0,1-4 0 16,-1 0 0-16,0 3 0 0,2 1 0 0,4-4 0 0,-5 3 0 0,0-3 0 16,6 4 0-16,-1-4 0 0,-5 4 0 0,6-4 0 0,-7 0 0 0,8 4 0 0,-1-4 0 15,-1 0 0-15,2 0 0 0,-2 0 0 0,2 0 0 0,-1 0 0 0,0-4 0 16,0 4 0-16,-1 0 0 0,2-4 0 0,-1 4 0 0,0 0 0 0,0-4 0 16,0 4 0-16,0 0 0 0,0 0 0 0,0-3 0 0,-7 3 0 0,7 0 0 15,1 0 0-15,-2 0 0 0,2 0 0 0,-8 0 0 0,7 0 0 0,0 0 0 0,0 0 0 16,1 0 0-16,-8 0 0 0,6 0 0 0,2 0 0 0,-1 0 0 0,0 3 0 0,0-3 0 15,0 0 0-15,0 0 0 0,0 0 0 0,0 0 0 0,0 0 0 16,1 4 0-16,-2-4 0 0,1 0 0 0,0 0 0 0,6 0 0 0,-5 0 0 0,-2 0 0 16,2-4 0-16,5 4 0 0,-5 0 0 0,-2 0 0 0,8 0 0 0,-7-3 0 15,7 3 0-15,-8 0 0 0,8-4 0 0,0 4 0 0,-7-3 0 0,6 3 0 0,-6-4 0 16,7 4 0-16,-7-3 0 0,6 3 0 0,0-4 0 0,-5 4 0 0,5-4 0 16,1 4 0-16,-8 0 0 0,8-4 0 0,0 4 0 0,-7-4 0 0,7 4 0 0,-8-2 0 15,8 2 0-15,-1-4 0 0,-5-1 0 0,6 5 0 0,-1-3 0 0,-6 3 0 16,6-4 0-16,1 0 0 0,0 4 0 0,-8-3 0 0,8-1 0 0,-1 0 0 15,1 4 0-15,-1-3 0 0,1-1 0 0,0 1 0 0,-1-1 0 0,1 4 0 0,0-4 0 16,-1 1 0-16,0 3 0 0,1-4 0 0,-1 0 0 0,1 1 0 0,-1 3 0 0,1-4 0 16,0 4 0-16,6-4 0 0,-7 1 0 0,1 3 0 0,-1-4 0 0,1 4 0 15,0-4 0-15,-2 4 0 0,2-3 0 0,0 3 0 0,5 0 0 0,-5-4 0 16,0 4 0-16,-1 0 0 0,1-4 0 0,0 4 0 0,-1 0 0 0,1 0 0 16,0 0 0-16,-1 0 0 0,1-4 0 0,-2 4 0 0,2 0 0 0,-6 0 0 15,11 0 0-15,-11 0 0 0,5 0 0 0,1 4 0 0,-1-4 0 0,0 0 0 0,1 0 0 16,0 0 0-16,-1 4 0 0,1-4 0 0,-1 4 0 0,1-4 0 0,0 0 0 0,-8 3 0 15,8-3 0-15,-1 4 0 0,1-4 0 0,0 0 0 0,-8 4 0 0,8-4 0 16,-1 0 0-16,-5 3 0 0,5-3 0 0,-6 0 0 0,7 0 0 0,-7 0 0 0,7 0 0 16,-1 0 0-16,-6 0 0 0,0 0 0 0,7 0 0 0,-8 0 0 0,8 0 0 15,-7 0 0-15,1-3 0 0,-2 3 0 0,8 0 0 0,-7 0 0 0,0 0 0 0,0 0 0 16,-1 0 0-16,2 0 0 0,5 3 0 0,-5-3 0 0,-8 0 0 0,6 0 0 16,2 0 0-16,-1 0 0 0,0 4 0 0,0-4 0 0,0 0 0 0,-6 4 0 15,5-4 0-15,2 0 0 0,-8 0 0 0,7 0 0 0,-7 3 0 0,8-3 0 0,-8 0 0 16,8 0 0-16,-8 4 0 0,7-4 0 0,-7 0 0 0,1 0 0 0,0 0 0 15,5 4 0-15,-12-4 0 0,14 0 0 0,-8 0 0 0,0 0 0 0,1 3 0 0,0-3 0 16,-7 0 0-16,6 0 0 0,1 4 0 0,-1-4 0 0,0 0 0 0,1 0 0 16,-7 0 0-16,7 4 0 0,-1-4 0 0,-6 0 0 0,6 0 0 0,-6 0 0 15,7 0 0-15,-7 3 0 0,7-3 0 0,-7 0 0 0,6 0 0 0,-6 0 0 16,0 0 0-16,0 0 0 0,7 0 0 0,-7 0 0 0,0-3 0 0,0 3 0 0,0 0 0 16,0 0 0-16,0 0 0 0,0 0-349 0,0 0-265 0,0 0-196 0,0 3 0 15,-7-3 29-15,1 0 38 0,6 0 43 0,-7 0 48 0,0 0 49 0,1 0 54 0,0 0 56 16,-1 0 74-16,0-3 79 0,1 3 103 0,-7 0 146 0</inkml:trace>
  <inkml:trace contextRef="#ctx0" brushRef="#br0" timeOffset="41935.05">14498 8748 0 0,'6'0'161'0,"-6"3"163"0,7-3 66 0,-7 0 51 15,0 0 43-15,0 0 37 0,0 0 36 0,0 5 27 0,0-5 26 0,0 0 23 0,0 0 21 16,0 0 24-16,0 4 23 0,7-4-264 0,-7 0-316 0,0 0-35 0,0 3 4 16,0-3 3-16,0 4 2 0,0-4 1 0,6 3 1 0,-6-3 6 0,7 4 3 15,-7-4 5-15,6 3-93 0,0-3-18 0,2 4 0 0,-2-4 0 0,0 4 0 16,0-4 0-16,8 3 0 0,-1-3 0 0,-7 4 0 0,8-4 0 0,4 3 0 0,-4-3 0 15,-1 4 0-15,7-4 0 0,-8 4 0 0,8-4 0 0,-1 4 0 0,-5-4 0 16,6 0 0-16,-2 3 0 0,2 1 0 0,7 0 0 0,-9-1 0 0,2 1 0 0,0 0 0 16,5 3 0-16,-5-3 0 0,0-1 0 0,6 5 0 0,-7-5 0 0,1 4 0 15,6-3 0-15,-7 3 0 0,8 1 0 0,-8-5 0 0,8 2 0 0,-2 1 0 0,-5-2 0 16,6 0 0-16,0 4 0 0,-7-5 0 0,7 1 0 0,1-4 0 0,-8 3 0 16,8 1 0-16,-2-4 0 0,1 0 0 0,0 3 0 0,0-3 0 0,1 4 0 0,-1-4 0 15,-7 0 0-15,7 4 0 0,0-4 0 0,0 0 0 0,-7 4 0 0,8-4 0 16,-1 3 0-16,-6-3 0 0,6 3 0 0,-7-3 0 0,7 5 0 0,-6-2 0 15,6-3 0-15,-7 4 0 0,7 0 0 0,-6-4 0 0,-1 3 0 0,7-3 0 0,-6 4 0 16,-1-1 0-16,1-3 0 0,6 4 0 0,-6-4 0 0,-1 4 0 0,1-4 0 16,6 0 0-16,-7 3 0 0,1-3 0 0,0 5 0 0,-1-5 0 0,7 3 0 0,-6-3 0 15,-1 3 0-15,1-3 0 0,-1 4 0 0,7 0 0 0,-6-4 0 0,-1 4 0 16,0-4 0-16,1 3 0 0,0 1 0 0,-1-1 0 0,1 1 0 0,-7-4 0 16,6 3 0-16,1 1 0 0,-1 0 0 0,-5 0 0 0,5-4 0 0,1 4 0 15,-8 0 0-15,8-1 0 0,-7-3 0 0,7 4 0 0,-8-1 0 0,2-3 0 0,6 4 0 16,-8-4 0-16,1 4 0 0,1-4 0 0,-2 3 0 0,2-3 0 0,-2 4 0 15,1-4 0-15,1 0 0 0,-2 4 0 0,2-4 0 0,-2 0 0 0,-5 0 0 0,6 0 0 16,-6 0 0-16,5 0 0 0,2 3 0 0,-8-3 0 0,8 0 0 0,-8 0 0 16,7 0 0-16,-7 0 0 0,1 0 0 0,6 0 0 0,-7 0 0 0,0 0 0 15,8 0 0-15,-8 0 0 0,1 0 0 0,-1 0 0 0,8 0 0 0,-8 3 0 0,0-3 0 16,0 0 0-16,8 0 0 0,-8 0 0 0,1 0 0 0,0 0 0 0,6 0 0 16,-7 0 0-16,0 0 0 0,8 0 0 0,-8-3 0 0,0 3 0 0,8 0 0 0,-8 0 0 15,7 0 0-15,-6 0 0 0,0-3 0 0,5 3 0 0,2-4 0 0,-8 4 0 16,7-4 0-16,-7 4 0 0,8-3 0 0,-2 3 0 0,2-4 0 0,-8 0 0 15,7 4 0-15,0-3 0 0,0 3 0 0,-7-4 0 0,8 1 0 0,-2 3 0 0,2-4 0 16,-1 4 0-16,-7-4 0 0,7 0 0 0,0 4 0 0,1-4 0 0,-2 4 0 16,-5 0 0-16,6-4 0 0,0 4 0 0,-7-3 0 0,8 3 0 0,-2 0 0 0,-5-4 0 15,6 4 0-15,0 0 0 0,-7-3 0 0,1 3 0 0,6 0 0 0,-7 0 0 16</inkml:trace>
  <inkml:trace contextRef="#ctx0" brushRef="#br0" timeOffset="42034.55">17702 9015 0 0,'0'0'6219'0,"0"0"-5339"0,-6-3-1093 0,6 3-206 0,0-4-42 15,0 4-150-15,0 0-88 0,0 0 45 0,0 0 48 0,0 0 125 0,-6 0 99 16,-1 0 75-16,0 0 54 0,1 0 44 0,0 0-260 0,-2 0 32 0,-4 4 71 16,-1-4 85-16,0 3 88 0</inkml:trace>
  <inkml:trace contextRef="#ctx0" brushRef="#br0" timeOffset="50020.16">4403 10001 0 0,'0'-4'73'0,"0"-3"139"0,-6 3 50 0,6 1 32 0,0-5 23 0,0 5 25 15,0-1 20-15,-7 0 21 0,7-3 19 0,0 7 20 0,-7-4 15 0,7 1 16 16,0-1 16-16,-6 4-189 0,6-4-225 0,0 4-28 0,-6-3 2 0,6 3 2 0,0-4 4 16,-7 4-2-16,7 0-1 0,0 0-4 0,0 0-5 0,0 0-3 0,0 0-1 15,0 0-3-15,0 0-4 0,0 0 2 0,0 0 1 0,0 0 0 0,0 0 2 16,0 0 4-16,7 0 4 0,-7 0 1 0,0-4 2 0,6 4 3 0,-6 0 6 16,6 0-1-16,-6-3 3 0,7 3 3 0,0 0 4 0,-1-4 5 0,0 4 4 0,2-3 5 15,-2 3 1-15,7-4 9 0,-7 4 6 0,7-4 10 0,0 1 5 0,1-1 3 0,-2 4-2 16,1-4 0-16,7 1-4 0,-7-2-4 0,6 1-4 0,1 1-7 0,-1 0-4 15,1-1-7-15,0 0-4 0,6 1-9 0,-7-1-10 0,1 0-9 0,6 1-9 16,-7-1-3-16,7 4-2 0,0-3 0 0,1-1-1 0,-8 0 1 0,7 4 2 16,0-4-2-16,-6 1-1 0,6 3-2 0,-1-4-2 0,2 4-2 0,-8 0-1 15,8 0-1-15,-8-4-2 0,7 4 0 0,-6 0 0 0,6 0 3 0,-7 4 2 16,1-4 1-16,0 0 3 0,-2 4 4 0,9-4 2 0,-7 3 5 0,-2-3 6 0,2 4 0 16,0 0 1-16,-1 0-2 0,1-1 2 0,0-3 0 0,-1 4 1 0,1-1 0 0,-8 1 5 15,8 0 2-15,0-1 4 0,-1 1 0 0,1-4-2 0,-1 4 1 0,1-1-5 16,0-3 2-16,-1 3-3 0,-6 1 2 0,6-4 1 0,1 5-3 0,0-5 0 15,-1 3-6-15,-6-3-3 0,6 0-6 0,1 4-6 0,0-4-2 0,-1 0-1 16,1 0 0-16,-7 0-4 0,6 0 3 0,1 0 1 0,-1 0-6 0,1 0-7 16,0-4 0-16,-7 4 0 0,7 0 0 0,-1 0 0 0,-6 0 0 0,6 0 0 0,1-3 0 15,0 3 0-15,-8 0 0 0,8 0 0 0,-1-5 0 0,-5 5 0 0,5 0 0 0,1 0 0 16,-8 0 0-16,8 0 0 0,0 0 0 0,-7-4 0 0,7 4 0 0,-2 0 0 16,-4 0 0-16,5 0 0 0,1 0 0 0,0 0 0 0,-1 0 0 0,-6 0 0 15,6 0 0-15,1 0 0 0,0 0 0 0,-1 0 0 0,1 4 0 0,0-4 0 16,-1 0 0-16,1 0 0 0,-2 0 0 0,2 0 0 0,0 0 0 0,-1 5 0 0,7-5 0 15,-6 0 0-15,-1 0 0 0,1 0 0 0,6 0 0 0,-6 0 0 0,-1 0 0 16,7 0 0-16,-6-5 0 0,-1 5 0 0,7 0 0 0,-6 0 0 0,-1 0 0 0,7 0 0 16,-6 0 0-16,6-4 0 0,-7 4 0 0,1 0 0 0,6 0 0 0,-7 0 0 15,8 0 0-15,-1-3 0 0,-6 3 0 0,6 0 0 0,-7 0 0 0,7 0 0 16,0 0 0-16,0 0 0 0,-7 3 0 0,7-3 0 0,1 0 0 0,-7 0 0 0,6 0 0 16,-1 0 0-16,1 0 0 0,-6 0 0 0,6 0 0 0,1 0 0 0,-1 0 0 0,-1 4 0 15,1-4 0-15,-6 0 0 0,6 0 0 0,-1 0 0 0,2 0 0 0,-1-4 0 16,0 4 0-16,0 0 0 0,0 0 0 0,1 0 0 0,-2-3 0 0,1 3 0 15,0 0 0-15,0-3 0 0,1 3 0 0,-1 0 0 0,0-4 0 0,-1 4 0 16,2-4 0-16,-1 4 0 0,0-3 0 0,0 3 0 0,7-4 0 0,-7 4 0 0,-7 0 0 16,7-4 0-16,6 4 0 0,-5-3 0 0,-1 3 0 0,0 0 0 0,0-4 0 0,-1 4 0 15,2 0 0-15,-1 0 0 0,0-3 0 0,0 3 0 0,1 0 0 0,-2 0 0 16,1 0 0-16,0 0 0 0,0 0 0 0,1 0 0 0,-1 0 0 0,0 0 0 16,-1 0 0-16,1 0 0 0,1 0 0 0,-1 0 0 0,0 0 0 0,0 0 0 15,-1 0 0-15,2 0 0 0,-1 0 0 0,0 0 0 0,0 0 0 0,0 0 0 0,1 0 0 16,-2-4 0-16,1 4 0 0,7 0 0 0,-7 0 0 0,0-4 0 0,0 4 0 15,0 0 0-15,1-4 0 0,-2 4 0 0,1 0 0 0,6-3 0 0,-5 3 0 0,-1 0 0 16,0 0 0-16,0 0 0 0,7-4 0 0,-7 4 0 0,-1 0 0 0,1 0 0 16,7 0 0-16,-7 0 0 0,0 0 0 0,1-4 0 0,5 4 0 0,-6 0 0 15,0 0 0-15,0 0 0 0,0 0 0 0,0 0 0 0,0 0 0 0,1-3 0 0,-1 3 0 16,0 0 0-16,-1 0 0 0,1 0 0 0,-6 0 0 0,6-4 0 0,1 4 0 0,-2 0 0 16,-5 0 0-16,6 0 0 0,0 0 0 0,-7-4 0 0,7 4 0 0,-6 0 0 15,6 0 0-15,-7 0 0 0,7 0 0 0,-6 0 0 0,-1 4 0 0,8-4 0 16,-8 0 0-16,1 0 0 0,-1 0 0 0,1 4 0 0,-1-4 0 0,1 0 0 15,0 3 0-15,-1-3 0 0,1 0 0 0,-8 0 0 0,8 4 0 0,0-4 0 0,-7 0 0 16,7 0 0-16,-8 4 0 0,8-4 0 0,-7 0 0 0,7 0 0 0,-8 3 0 16,2-3 0-16,5 0 0 0,-6 4 0 0,6-4 0 0,-5 0 0 0,-2 0 0 0,8 4 0 15,-7-4 0-15,1 4 0 0,-2-4 0 0,8 3 0 0,-7-3 0 0,0 4 0 16,0-1 0-16,7 1 0 0,-8 0 0 0,2-4 0 0,-1 3 0 0,-1 1 0 16,2 0 0-16,-8-1 0 0,7 4 0 0,0-2 0 0,-6-2 0 0,5 1 0 0,-5-4 0 15,6 4 0-15,-7-1 0 0,2 1 0 0,-2 0-40 0,0-4-31 0,1 3-31 16,-1 1-31-16,-6-4-38 0,7 0-41 0,-7 3-32 0,6-3-32 0,-6 0-34 0,0 0-34 15,0 0-93-15,0 0-91 0,0 0-62 0,0 0-52 0,0 0 22 0,0 0 32 16,0 0 49-16,-6 0 49 0,-1 0 56 0,1 0 56 0,-1-3 48 0,1-1 51 16,-8 1 56-16,8-1 61 0</inkml:trace>
  <inkml:trace contextRef="#ctx0" brushRef="#br0" timeOffset="52936.87">15573 10111 0 0,'-6'7'123'15,"-2"0"154"-15,2 1 57 0,0-1 45 0,-1 0 36 0,-6 1 52 0,6-1 54 16,1 0 42-16,-7-3 41 0,6 4 36 0,-5-5 33 0,5 5 33 0,0-4 32 16,1-1-232-16,-1-3-282 0,1 4-26 0,0-1 12 0,6-3 5 0,-7 4 5 0,0-4-42 15,7 0-178-15,-6 0 0 0,6 3 0 0,0-3 0 0,0 0 0 0,0 0 0 16,0 0 0-16,0 0 0 0,0 0 0 0,0 0 0 0,0 0 0 0,0 0 0 0,0 0 0 15,0 0 0-15,0 0 0 0,0 0 0 0,0-3 0 0,0 3 0 0,0 0 0 16,6 0 0-16,-6 0 0 0,7-4 0 0,0 4 0 0,-1 0 0 0,0-3 0 0,1 3 0 16,-1 0 0-16,1-4 0 0,6 4 0 0,0-3 0 0,0 3 0 0,0-4 0 15,0 4 0-15,0-4 0 0,1 0 0 0,4 1 0 0,-4 3 0 0,5-3 0 0,-5-2 0 16,5 1 0-16,-6 1 0 0,6 3 0 0,1-4 0 0,0 0 0 0,-8 1 0 16,8-1 0-16,-1 4 0 0,1-4 0 0,0 1 0 0,-1-1 0 0,1 4 0 15,0-4 0-15,-1 4 0 0,1-3 0 0,-2 3 0 0,2-4 0 0,0 4 0 0,-1-4 0 16,1 4 0-16,0 0 0 0,5-3 0 0,-5 3 0 0,0 0 0 0,-1-4 0 15,1 4 0-15,0 0 0 0,5-3 0 0,-5 3 0 0,0 0 0 0,6-4 0 0,-7 4 0 16,1 0 0-16,-1-4 0 0,7 4 0 0,-6-3 0 0,0 3 0 0,-1 0 0 16,7 0 0-16,-6-4 0 0,-1 4 0 0,0 0 0 0,1 0 0 0,6-4 0 15,-7 4 0-15,1 0 0 0,-1 0 0 0,1 0 0 0,0 0 0 0,-1 0 0 16,1 4 0-16,-7-4 0 0,6 0 0 0,1 0 0 0,-1 0 0 0,1 4 0 0,-7-4 0 16,7 0 0-16,0 3 0 0,-8-3 0 0,8 0 0 0,-7 4 0 0,7-4 0 0,-8 4 0 15,2-4 0-15,5 0 0 0,-6 0 0 0,6 3 0 0,-5-3 0 0,-2 0 0 16,8 4 0-16,-7-4 0 0,-1 0 0 0,8 0 0 0,-6 0 0 0,-1 0 0 15,7 3 0-15,-8-3 0 0,1 0 0 0,0 0 0 0,7 0 0 0,-7 0 0 0,-1 0 0 16,8 0 0-16,-7 0 0 0,1 0 0 0,4-3 0 0,-4 3 0 0,6 0 0 16,-7 0 0-16,-1-4 0 0,8 4 0 0,0 0 0 0,-7-3 0 0,6 3 0 0,0-4 0 15,-5 4 0-15,5-4 0 0,1 1 0 0,0 3 0 0,6-4 0 0,-7 0 0 16,1 1 0-16,-1 3 0 0,7-4 0 0,-6 0 0 0,6 1 0 0,-7-1 0 16,7 4 0-16,0-4 0 0,-6 1 0 0,6-1 0 0,0 0 0 0,0 1 0 0,-6-1 0 15,6 4 0-15,0-4 0 0,-1 1 0 0,-5 0 0 0,6-3 0 0,1 3 0 0,-1 0 0 16,-7 0 0-16,7 3 0 0,-6-5 0 0,6 2 0 0,-7-1 0 0,7 0 0 15,-6 4 0-15,6-3 0 0,-7-1 0 0,1 1 0 0,6-1 0 0,-7 4 0 16,1-4 0-16,6 1 0 0,-7-1 0 0,1 4 0 0,0-4 0 0,-1 1 0 16,1 3 0-16,0 0 0 0,-1-4 0 0,0 4 0 0,0-4 0 0,1 4 0 0,0 0 0 15,-1 0 0-15,-5 0 0 0,5 0 0 0,1 0 0 0,-8 0 0 0,8 0 0 16,-6 4 0-16,5-4 0 0,-6 0 0 0,6 4 0 0,-5-4 0 0,-2 0 0 0,8 3 0 16,-7-3 0-16,0 4 0 0,0-4 0 0,0 4 0 0,6-1 0 0,-6-3 0 15,1 4 0-15,-2-4 0 0,2 4 0 0,-2-1 0 0,2-3 0 0,-1 4 0 16,-7-4 0-16,8 3 0 0,-2 1 0 0,1-4 0 0,0 4 0 0,0-4 0 0,-6 3 0 15,6-3 0-15,-1 5 0 0,2-2 0 0,-1-3 0 0,0 3 0 0,0-3 0 16,1 3 0-16,-8 3 0 0,6-6 0 0,2 3 0 0,-1 0 0 0,-1-3 0 0,2 4 0 16,-2-4 0-16,2 4 0 0,-1-4 0 0,0 3 0 0,0-3 0 0,-1 4 0 15,2-4 0-15,-1 4 0 0,0-4 0 0,6 3 0 0,-5-3 0 0,-2 0 0 16,2 0 0-16,-1 4 0 0,-1-4 0 0,2 0 0 0,5 0 0 0,-6 0 0 0,0 0 0 16,0 0 0-16,6 0 0 0,-5 0 0 0,-1 0 0 0,0-4 0 0,0 4 0 15,7 0 0-15,-8 0 0 0,2 0 0 0,-1 0 0 0,6 0 0 0,-6 0 0 0,0 0 0 16,7 0 0-16,-8 0 0 0,2 4 0 0,6-4 0 0,-8 0 0 0,1 0 0 15,7 4 0-15,-8-4 0 0,8 0 0 0,-7 3 0 0,7-3 0 0,-7 0 0 16,0 4 0-16,7-4 0 0,-1 0 0 0,-6 4 0 0,6-4 0 0,-5 0 0 0,5 0 0 16,-6 3 0-16,6-3 0 0,1 0 0 0,-7 4 0 0,7-4 0 0,0 0 0 15,-8 0 0-15,8 4 0 0,-7-4 0 0,7 0 0 0,-1 0 0 0,-6 3 0 0,7-3 0 16,-1 0 0-16,-5 4 0 0,4-4 0 0,2 4 0 0,-7-4 0 0,7 0 0 16,0 3 0-16,-8 1 0 0,8-4 0 0,-7 3 0 0,7 1 0 0,-8-4 0 15,8 4 0-15,-7-1 0 0,7 1 0 0,-8-4 0 0,8 4 0 0,-7-1 0 16,7 1 0-16,-8 0 0 0,8-4 0 0,-7 3 0 0,7 1 0 0,-8 0 0 0,2-1 0 15,6 1 0-15,-7-4 0 0,6 5 0 0,-6-2 0 0,0-3 0 0,7 3 0 0,-8 1 0 16,2-4 0-16,6 4 0 0,-8-4 0 0,1 0 0 0,0 4 0 0,0-4 0 16,7 3 0-16,-7-3 0 0,0 4 0 0,0-4 0 0,0 0 0 0,0 0 0 15,0 3 0-15,0-3 0 0,-7 0 0 0,7 4 0 0,1-4 0 0,-8 0 0 16,8 3 0-16,-8-3 0 0,6 0 0 0,-5 4 0 0,0-4 0 0,6 4 0 0,-7-4 0 16,0 0 0-16,8 4 0 0,-8-4 0 0,1 3 0 0,-1-3 0 0,1 3 0 0,6-3 0 15,-7 4 0-15,1-4 0 0,0 4 0 0,5-4 0 0,-5 0 0 0,0 4 0 16,-1-4 0-16,0 0 0 0,7 3 0 0,-6-3 0 0,0 0 0 0,-1 4 0 15,0-4 0-15,8 0 0 0,-8 0 0 0,0 0 0 0,1 0 0 0,0 0 0 0,6 0 0 16,-7 0 0-16,0 0 0 0,2 0 0 0,-2 0 0 0,0 0 0 0,0 0 0 16,1 0 0-16,0 0 0 0,-1 0 0 0,1 0 0 0,-1 0 0 0,0 0 0 0,2 0 0 15,-2 0 0-15,0 0 0 0,0 0 0 0,2 0 0 0,-2 0 0 0,0 0 0 16,1 0 0-16,-1 0 0 0,1 0 0 0,0 0 0 0,-1 0 0 0,0 0 0 16,8 0 0-16,-8 0 0 0,0 0 0 0,1 0 0 0,0-4 0 0,6 4 0 0,-7 0 0 15,0 0 0-15,1 0 0 0,6 0 0 0,-7-3 0 0,1 3 0 0,0 0 0 0,-1-4 0 16,7 4 0-16,-7 0 0 0,2-4 0 0,-2 4 0 0,0-4 0 0,0 4 0 15,2-3 0-15,-2 3 0 0,0 0 0 0,1-3 0 0,-7 3 0 0,6-4 0 16,1 4 0-16,0 0 0 0,-1-4 0 0,-6 4 0 0,6-4 0 0,0 4 0 0,-6 0 0 16,8-3 0-16,-8 3-111 0,6-4-227 0,-6 4-95 0,0 0-98 0,0 0-119 15,0 0-112-15,0 0 18 0,0 0 37 0,0-3 45 0,-6 3 45 0,-2-4 48 0,2 4 49 16,0 0 71-16,-7 0 70 0,0 0 66 0,-6 0 68 0,-1 4 100 0,0-4 129 16</inkml:trace>
  <inkml:trace contextRef="#ctx0" brushRef="#br0" timeOffset="53952.69">17318 11085 0 0,'7'0'27'0,"-7"-4"119"0,6 4 43 0,1 0 29 0,-7 0 24 0,6 0 30 0,-6-3 29 15,7 3 32-15,-1 0 32 0,-6 0 24 0,7 0 24 0,-7 0 21 0,6 0 19 16,0 0-136-16,2 0-164 0,-2 0-17 0,0 0 5 0,1-4 6 0,-1 4 4 16,1 0-3-16,-1-3-2 0,7 3-5 0,-7 0-8 0,8-4 4 0,-8 4 3 0,8-3 3 15,-2 3 2-15,1 0 1 0,7-4 4 0,-7 4-4 0,7 0-5 0,-8 0-5 16,8-4-4-16,0 4-12 0,-1 0-16 0,1 0-12 0,6 0-15 0,-6 0-13 16,5 0-15-16,-5 0-5 0,6 0-10 0,0 0-6 0,1 0-10 0,-2 4-3 0,1-4-4 15,0 0-2-15,0 0-1 0,1 0-3 0,-1 0 3 0,-1 0-1 0,1 4 5 16,0-4 0-16,1 0 1 0,-1 0 4 0,0 0 1 0,0 0-1 0,-1 0-1 15,2-4-1-15,-1 4 3 0,0 0-1 0,-6-4-1 0,5 4 2 0,1-3-2 16,1-2-2-16,-1 5-1 0,0-2-4 0,0-2-2 0,-1 4 0 0,-5-5-6 16,6 2 2-16,1 3 0 0,-8-4 1 0,7 4 0 0,-6 0 0 0,6-4 1 0,0 4 0 15,-7 0 3-15,1 4-2 0,6-4 2 0,-7 0 1 0,1 4 1 0,6-4 2 0,-7 3 1 16,1-3 1-16,0 5 3 0,6-1 0 0,-7-2 1 0,1-2 0 0,-1 5 0 16,1-2 0-16,6-3 0 0,-6 4 1 0,-1 0 3 0,1-4-1 0,0 3-3 15,5-3 3-15,-5 0-2 0,0 4 1 0,-2-4-2 0,9 0 0 0,-7 0-5 16,-2 0-3-16,2 3-10 0,7-3 0 0,-9 0 0 0,2 0 0 0,0 0 0 15,-1 4 0-15,1-4 0 0,0 0 0 0,-1 3 0 0,1-3 0 0,0 4 0 0,-1 0 0 16,0 0 0-16,0-1 0 0,1 1 0 0,-6 0 0 0,5-1 0 0,1 5 0 16,-1-5 0-16,1 1 0 0,-1 3 0 0,-6-3 0 0,7 4 0 0,-1-5 0 0,1 4 0 15,-8-3 0-15,8 3 0 0,0-3 0 0,-1 3 0 0,-5-4 0 0,5 1 0 16,0 1 0-16,1 2 0 0,-1-3 0 0,-5-4 0 0,5 3 0 0,1 1 0 16,0-1 0-16,-2 1 0 0,-4 0 0 0,5-1 0 0,1-3 0 0,0 4 0 0,-8-4 0 15,8 4 0-15,-1-1 0 0,1-3 0 0,-7 3 0 0,7-3 0 0,0 5 0 0,-8-5 0 16,8 3 0-16,-1-3 0 0,-5 4 0 0,4-4 0 0,-4 4 0 0,5-4 0 15,-5 0 0-15,4 3 0 0,-4-3 0 0,-1 0 0 0,7 4 0 0,-8-4-7 16,2 0-6-16,5 0-2 0,-6 0-1 0,0 4-3 0,7-4-4 0,-8 0-4 16,2 0-6-16,-1 0-1 0,0 3-12 0,0-3-5 0,-1 0-14 0,2 0-12 0,-1 0-38 15,-6 0-41-15,6 4-32 0,-1-4-31 0,-5 0-51 0,6 0-51 0,-7 0-97 16,1 0-101-16,0 0-70 0,-1 0-61 0,1 0 18 0,-1 0 30 0,-6 0 36 0,0 0 41 16,0 0 56-16,0 0 59 0,0 0 53 0,-6 3 55 0,-1 1 65 0,1 0 70 15</inkml:trace>
  <inkml:trace contextRef="#ctx0" brushRef="#br0" timeOffset="54769.57">17696 12723 0 0,'0'-8'52'0,"0"5"126"0,6-1 39 0,-6 1 23 0,7-1 16 0,-7 0 21 16,0 1 20-16,6 3 26 0,-6-4 31 0,0 4 25 0,7-4 26 0,-7 4 22 0,7 0 20 16,-7 0-155-16,0 0-190 0,6 0-9 0,-6 0 19 0,6 0 15 0,1-3 14 15,0 3 11-15,-1 0 7 0,0 0-5 0,1 0-8 0,-1-4-5 0,8 4 2 16,-8 0 0-16,8-4 4 0,-2 4-4 0,1 0-2 0,0-3-5 0,0 3-3 0,1-4-6 15,4 4-3-15,2-4-11 0,-7 4-9 0,7-3-8 0,6 3-5 0,-7-4-11 16,1 4-10-16,6-4-9 0,0 4-7 0,1-3-11 0,-2 3-5 0,8-4-5 16,-8 4-2-16,8 0-2 0,-1 0-1 0,8-4-3 0,-7 4-2 0,6 0-4 0,-1 4 0 15,2-4-1-15,-1 0 0 0,0 0-1 0,0 4-1 0,7-4 1 0,-1 0 2 16,-5 3 1-16,5-3 1 0,1 0-3 0,-1 0-3 0,1 0-1 0,-1 0 0 16,1 0-3-16,-1-3-3 0,2 3 0 0,-2-4 0 0,0 0 2 0,1 1 0 15,-7-1 3-15,7 1-1 0,-1-1-1 0,1-3-2 0,-1 2 4 0,-6 1 2 0,7-3 1 16,-7 4 4-16,0-1 1 0,7 0 3 0,-7 1-2 0,-1-1-1 0,2 1-5 0,-1-1-6 15,-7 4-1-15,7-3-1 0,1 3-2 0,-7 0 0 0,-1 0-1 16,7 0 0-16,-7 0-3 0,1 0-2 0,-1 0-2 0,1 0-2 0,-1 0-1 0,1 0-2 16,-7 0 2-16,7 3 3 0,-7-3 0 0,6 0 1 0,-5 0 1 0,-1-3 1 15,6 3 1-15,-6 0-2 0,1 0 0 0,-2 0 0 0,-5-4 0 0,6 4 1 16,0-4 1-16,-7 4 1 0,7-4 0 0,-6 4-1 0,-1-3 0 0,1 3-2 16,0 0-3-16,6-3 0 0,-13 3-3 0,7 0-1 0,-1 0-3 0,-6 0-3 0,6 0-5 15,1 0-6-15,-7 3-11 0,0-3-10 0,0 3-14 0,0-3-20 0,0 4-39 0,1 0-44 16,-2 0-34-16,1 3-33 0,-6-4-48 0,6 1-49 0,-7 3-87 0,0 0-91 15,8 0-82-15,-8 2-73 0,1 2 17 0,-1-4 31 0,1 4 40 0,-7-4 39 16,0 4 59-16,6-4 59 0,-6 4 54 0,0-3 53 0,0-1 63 0,0 0 66 16</inkml:trace>
  <inkml:trace contextRef="#ctx0" brushRef="#br0" timeOffset="66052.53">16159 9151 0 0,'0'7'75'0,"6"0"142"0,-6-3 56 15,0 3 46-15,0-2 40 0,0-2 38 0,0 1 37 0,-6 0 36 0,6-4 39 16,-6 0 35-16,-2 0 39 0,8 0 32 0,-6 3 28 0,6 1-189 0,-6-4-231 0,0 0-31 16,-1 0-1-16,-6 0-11 0,6 0-12 0,1 0-13 0,-8 0-17 0,2 0-14 15,5 3-15-15,-12 1-19 0,6 0-15 0,-1-1-11 0,2 5-6 0,-8-1-7 0,0 4-4 16,7 0-3-16,-7 4 0 0,2-4-2 0,-9 7-2 0,7-4-1 0,2 6 1 15,-2-3-4-15,0 2-1 0,1-1-5 0,-7 4-3 0,6-4-5 0,1 4-3 16,-1 0-6-16,0-3-10 0,-5 2-3 0,5 1 0 0,0 0 0 0,1 0-6 0,-1-4-2 16,8 4 0-16,-8 1-1 0,0-1-1 0,7 0 2 0,-7-1 0 0,1 5 4 15,6-4 3-15,0 4 5 0,0-5 4 0,0 5 0 0,-1 0-1 0,8 0 3 0,-7-5 0 16,7 6-2-16,-1-2-1 0,1 1-7 0,-1-4 0 0,7 3 0 0,0-4 0 16,0 6 0-16,0-5 0 0,0 0 0 0,0-4 0 0,7 4-10 0,-1-4 0 15,1 5-3-15,-1-5-3 0,1 0-2 0,5-3 0 0,-4 3-6 0,4 0 1 16,2-3-3-16,-2-1 0 0,8 2 2 0,-7-2 2 0,7 1 4 0,-1-1 1 15,-6 1 5-15,14-4 3 0,-9 0 2 0,2 4 3 0,7-5 2 0,-1 1 6 0,-7-3 2 16,7 2 1-16,6 2 4 0,-5-4-2 0,5-1-2 0,-6 0 0 0,7-3-2 0,-1 3 0 16,-5-3-5-16,11-1-1 0,-5 0-2 0,-1-3 2 0,1 0-2 0,-1 0 1 15,8-3-1-15,-7 3-1 0,-1-3 2 0,7-1 0 0,-6-3 2 0,-1 3 3 16,1-3-2-16,5 0-1 0,-5-1 3 0,-1 0 3 0,2 1-2 0,-2 0 0 16,1 3-1-16,-1-3-2 0,1 3 0 0,-1-3 1 0,-5 4-1 0,5-1-1 15,1 0 0-15,-7 0-1 0,6 4-1 0,-5-3 2 0,-2 3-2 0,7 0-1 16,-6-4 1-16,1 4-1 0,5 0 0 0,-6 0 3 0,1 0-1 0,-1-4 0 0,0 4 1 15,-1 0 0-15,1-3 0 0,1 3 1 0,-1-4 0 0,0 0-1 0,-7 1 0 16,7-1 0-16,0 0 3 0,-6 1 0 0,-1-5-1 0,7 1 1 0,-6 0-1 16,0 3 1-16,-1-7-1 0,1 3 0 0,-1 2-2 0,1-6 1 0,-8 5 2 0,8-4-1 15,0 4-1-15,-7-4-2 0,7 0 0 0,-8 3 0 0,2-3-3 0,5 0-3 16,-6 1 0-16,0-2-1 0,1 5 0 0,-2-3 0 0,1-2-1 0,-6 1-1 16,6 0-2-16,-1 0 1 0,-4 0-1 0,4 0 3 0,-5 0-1 0,0 0-2 0,-1-3 3 15,7 3 0-15,-7-4 0 0,1 4 0 0,0-5 2 0,-1-1-1 0,-6 2 0 16,6-3 0-16,1 0 1 0,0-1-1 0,-1 1 0 0,-6 0 1 0,6-5 0 15,1 5 1-15,-7-3 1 0,6-2 2 0,-6 2 0 0,0 2 6 0,7-3-2 0,-7 0 2 16,0 4-1-16,0-1 5 0,0 1 1 0,0 0 1 0,0 0 0 0,0 3-2 16,-7 1 4-16,7-2-1 0,0 2 1 0,-6 3 1 0,6 0 0 0,-7-4 0 15,1 4 3-15,6 0-1 0,-6 4 0 0,-1-4-3 0,0 3 1 0,1-2 0 0,0 2-1 16,-1 1 2-16,-6-3 0 0,6 1 0 0,1 3-3 0,-7-2 2 0,0 1-4 16,7-4-2-16,-8 3-1 0,1 1 1 0,7 0-1 0,-7-1 0 0,0-3 0 15,-1 4 0-15,2 0 3 0,-2 0 0 0,-5-1 0 0,6 1-1 0,0 0 1 16,0-1 0-16,0 1 0 0,-6 0-1 0,5-2 4 0,2 3-1 0,-2-2 2 0,1 1 0 15,-6 3 1-15,6-3 0 0,-1 0-3 0,-5 3-2 0,6-3-1 0,0 0-7 16,-7 3 0-16,8-3 0 0,-8 3 0 0,7 0 0 0,-7-3 0 0,8 3 0 16,-8 1 0-16,0-1 0 0,7 0 0 0,-7 1 0 0,2 3 0 0,-2-4 0 0,0 4 0 15,1-4 0-15,-1 4 0 0,1 0 0 0,-1-3 0 0,0 3 0 0,1 0 0 16,-7 3 0-16,6-3 0 0,-6 0 0 0,7 4 0 0,-1-4 0 0,-6 4 0 0,0-4 0 16,7 3 0-16,-7 1 0 0,6 0 0 0,-6-1 0 0,0 1 0 0,0 0 0 15,0 3 0-15,0-3 0 0,6 3 0 0,-5-3 0 0,-2 3 0 0,1 0 0 16,0 1 0-16,0-1 0 0,0 0 0 0,-1 0 0 0,8 1 0 0,-7-2 0 0,0 3 0 15,0-2 0-15,7 0 0 0,-1 1 0 0,-6-1 0 0,7 0 0 0,-1 1 0 0,0-5-171 16,8 5-97-16,-8-5-52 0,7 1-58 0,-1-1-51 0,2 1-78 0,6 0-74 16,-1-4-58-16,0 3-48 0,1-3 30 0,6 0 40 0,0 0 42 0,0 0 44 15,0 0 69-15,6 0 68 0,1-3 67 0,0-1 61 0,-1 0 63 0,0 1 64 16</inkml:trace>
  <inkml:trace contextRef="#ctx0" brushRef="#br0" timeOffset="79587.14">5348 13979 0 0,'-7'4'14'16,"0"0"41"-16,1-4 16 0,0 3 11 0,-8 2 7 0,8-2 8 0,-1 0 5 15,1 1-4-15,0 0-9 0,-2 0 1 0,2-1 1 0,0 1 3 0,0-1 2 16,-1 1-40-16,0-1-48 0,1 1-7 0,-1 0-4 0,1-4 0 0,0 4 1 0,-2 0-1 15,2-4-2-15,0 2 0 0,0-2 0 0,-2 0-1 0,2 0 1 0,0 0-2 16,-1 0 1-16,1 0-1 0,-1 0 3 0,0-2 2 0,1 2 0 0,0-4 1 0,0 0-3 16,-2 4 1-16,2-4 1 0,0 0-2 0,-7 4-2 0,6-3-5 0,0-1-5 15,1 1-14-15,0 3-15 0,-1-4-17 0,0 1-14 0,1 3-11 0,0-4-6 16,-1 4 0-16,0-4 1 0,1 0 4 0,-1 4 4 0,1-3 6 0,0 0 9 16,-1 3 14-16,0-5 14 0,1 5 16 0,0-3 22 0</inkml:trace>
  <inkml:trace contextRef="#ctx0" brushRef="#br0" timeOffset="80102.38">4944 13972 28 0,'-7'0'57'0,"0"-3"25"0,1 3 29 0,0 0 33 0,6-4 36 16,-6 4 19-16,-2 0 13 0,8 0 19 0,-6 0 22 0,0 0 12 0,6 0 13 15,-7 0-24-15,7 0-29 0,-6 4-19 0,6-4-14 0,-7 0-19 0,0 3-18 16,7-3-16-16,-6 0-18 0,6 4 1 0,-6-4 4 0,-1 0-9 0,7 0-7 16,0 3 5-16,-7-3 5 0,1 0 5 0,6 4 4 0,0-4-1 0,-6 0 0 15,6 0-10-15,0 0-8 0,0 0-16 0,0 0-15 0,-7 0-18 0,7 0-17 0,0 0-8 0,0 0-7 16,0 0-13-16,0 0-10 0,0 0-12 0,0 0-10 0,0 0-2 0,0 0-3 16,0 0 1-16,0 0 1 0,0 0 3 0,0 0 3 0,0 0 4 0,7 0 5 15,-7 0 5-15,6 0 6 0,0 0 5 0,1 0 8 0,0 0 6 0,-1 0 5 16,0 0 1-16,1 0 1 0,6 0-1 0,0 0 0 0,1 0-3 0,-2 0-3 15,1 0-1-15,7-4-2 0,-8 4-3 0,8 0 1 0,0 0-3 0,-1 0-1 0,1 0-3 16,0 0-2-16,-1 0 0 0,7 0 0 0,-6 0-3 0,6 0 2 0,-1 4-3 0,1-4-2 16,1 0 0-16,-1 4 1 0,6-4 1 0,-5 3-4 0,5-3 2 0,-6 5 3 15,7-2-2-15,-1 0 0 0,1-3-5 0,-1 4 1 0,1 0-4 0,-1 0-5 16,1-4 0-16,-1 3 2 0,1-3-3 0,-1 4-3 0,1-4 1 0,-1 0 2 16,-5 3-5-16,5-3-4 0,1 0 3 0,-7 0 2 0,6 0 1 0,-5 0-3 15,-1 0 2-15,0 0 4 0,6 0 0 0,-5 0-1 0,-1 0 1 0,0 0 3 0,-1 0-2 16,1 4-2-16,1-4 4 0,-7 3 1 0,6-3 1 0,-1 4 0 0,1-4 2 0,0 4 2 15,-6-4 0-15,6 4 2 0,0 0 1 0,0-4-1 0,-6 2 2 0,6 2 0 16,-7-4 1-16,7 5-1 0,-6-2 0 0,-1-3 1 0,7 4-2 0,-6-4-2 16,0 4 1-16,-1-4 1 0,1 3-3 0,-1-3-2 0,1 0 0 0,-1 4-1 15,0-4 0-15,1 0 1 0,0 0 0 0,-7 4 1 0,7-4 0 0,-8 0 2 16,8 0-3-16,-1 3-1 0,-5-3-1 0,-2 0 0 0,8 4 1 0,-7-4 2 0,7 0-1 16,-8 3 2-16,2-3-2 0,5 4 0 0,-6-4-2 0,0 4 0 0,1-4-2 15,5 3-2-15,-6-3 1 0,0 4 1 0,0-4-1 0,0 4 0 0,0-4-1 0,0 0-1 16,0 0 1-16,0 3-1 0,-6-3 1 0,5 0-1 0,2 0 1 0,-2 0 2 15,-5 0 2-15,6 0 0 0,-6 0 1 0,5 0-1 0,2 0 1 0,-8 0 1 16,8-3 0-16,-8 3 1 0,0 0-1 0,7 0-1 0,1 0 1 0,-8 0 0 16,0 0-1-16,0-4-3 0,8 4-3 0,-8 0 0 0,7 0-2 0,-6 0-3 0,0 0-1 15,-1 0-1-15,0 4-3 0,1-4-3 0,0 0-2 0,-1 0-6 0,0 0-6 16,1 0-8-16,0 0-14 0,-1 3-15 0,-6-3-25 0,7 0-27 0,-7 0-13 16,0 4-12-16,6-4-81 0,-6 0-88 0,0 0-72 0,0 0-66 0,0 0 7 0,0 0 18 15,0 0 23-15,0 0 24 0,0 0 32 0,0 4 32 0,-6-4 40 0,6 3 42 16,-7-3 36-16,1 0 45 0</inkml:trace>
  <inkml:trace contextRef="#ctx0" brushRef="#br0" timeOffset="81686.57">7686 14100 0 0,'0'-3'28'0,"0"3"122"0,0 0 50 0,-7 0 37 15,7 0 31-15,0 0 25 0,0 0 22 0,-7 0 14 0,7 0 10 0,0 0 9 0,-6 0 4 16,6 0 8-16,0 0 5 0,0 0-141 0,0 0-170 0,-6 0-27 0,6 0-3 15,0 0-1-15,0 0 2 0,0 0 3 0,0 0 3 0,0 0 10 0,0 0 11 16,6 0 10-16,-6-4 10 0,0 4 8 0,6 0 5 0,-6 0 3 0,7-4 1 0,0 4-7 16,-1 0-4-16,1-3-9 0,-1 3-12 0,1 0-8 0,6-4-5 0,-7 4-8 15,8-3-5-15,-2 3 0 0,1-4 1 0,0 4-2 0,6 0-1 0,-5-4 1 16,6 4-1-16,-1 0 3 0,1-3-2 0,-1 3 2 0,1 0 1 0,-1-4-1 16,8 4-2-16,-2 0-3 0,-5 0-2 0,12 0-3 0,-6-4-2 0,1 4-1 0,-1 0-1 15,-1 0-3-15,9 0-4 0,-9 0-4 0,7 0-2 0,-6 0-3 0,7 0 0 16,-1 0-2-16,-5 0-1 0,5-3 0 0,-6 3 0 0,7 0 0 0,-7 0-2 0,7 0-3 15,-7 0-2-15,6-5 0 0,-5 5 0 0,-1 0 3 0,0-4-3 16,6 4 4-16,-6-2 1 0,0 2-1 0,0-4 0 0,0 4 0 0,-6-4 0 0,5 4 1 16,2-4 3-16,-1 4 3 0,-6 0-1 0,6 0 3 0,-7-4-2 0,1 4 3 0,6 4 1 15,-7-4-1-15,7 0-2 0,-6 4 1 0,0-4-1 0,-1 4 1 0,1 0 2 16,6-2-3-16,-7 2-1 0,1 4 0 0,0-4-2 0,-2 0 0 0,2 3-1 16,-1-3-2-16,1 3-2 0,0-4-2 0,-1 5-1 0,1-5 0 0,0 1-2 15,-1 0-3-15,1 3 1 0,-8-3 0 0,8-1-1 0,0-3 1 0,-1 4 0 16,1 0 0-16,-8-4 3 0,8 3 1 0,0-3 0 0,-7 0 3 0,7 0 2 0,-8 0 1 15,8 0 2-15,-1 0 0 0,-5-3 0 0,5 3 0 0,-6-4-2 0,6 4 4 16,-5-4-1-16,-2 4 0 0,8 0 1 0,0-3-2 0,-7 3 0 0,7-4-2 0,-8 4-3 16,8-4-2-16,-7 4-1 0,7 0-1 0,-1 0-1 0,-6-3-1 0,6 3-2 15,1 0 1-15,-7 3-6 0,7-3-1 0,-8 0-2 0,8 0-1 0,-6 0 0 16,5 4 0-16,-6-4 1 0,6 0 0 0,-5 0 1 0,5 0 2 0,-6 0-1 16,0 4 2-16,7-4 1 0,-8 0 1 0,2 0 1 0,-2 0 0 0,8 0 3 15,-7 0-1-15,1-4 1 0,-2 4 0 0,1 0-1 0,0 0 3 0,0 0 2 0,1 0 0 0,-2-4 0 16,1 4 3-16,0 0-1 0,0 0 3 0,1 0 2 0,-2 0 1 0,2 0 0 15,-2 0 1-15,1 0 1 0,1 0 1 0,-2 0 4 0,-4 0-2 0,4 0-2 16,1 0 1-16,0 4 1 0,-6-4 0 0,5 4-1 0,-4-4 0 0,4 3-3 16,1-3 0-16,-6 0 0 0,6 4-1 0,-7 0 0 0,8-4-2 0,-8 3 0 15,0-3 0-15,8 0-2 0,-8 4 1 0,0-4 1 0,7 4-2 0,-6-4-3 0,0 4 1 16,-1-4 1-16,6 3-1 0,-4-3 1 0,-2 0 1 0,0 4 0 0,1-4-1 16,0 0 1-16,6 0 0 0,-7 3-1 0,0-3 0 0,1 0-1 0,0 4 3 0,-1-4 2 15,7 0-1-15,-6 0 0 0,-1 0 0 0,1 0 3 0,-1 4-3 0,0-4 1 16,8 0 0-16,-8 3 1 0,0-3 2 0,2 0-2 0,4 4 0 0,-5-4 1 15,-1 3-2-15,8-3-3 0,-8 4 2 0,6-4 0 0,-4 3 0 0,-2-3-2 16,7 4 0-16,-6-4 1 0,6 5-1 0,-7-5-2 0,7 3 1 0,-6-3 0 0,-1 3 0 16,7-3-1-16,-6 5 2 0,6-5 2 0,-7 0-1 0,7 3-1 0,-6-3-1 15,-1 0 2-15,8 0 0 0,-8 0 0 0,7 4 1 0,-7-4 1 0,7 0 0 16,-6 0 0-16,5 0 2 0,2 0-1 0,-8 3 5 0,7-3 2 0,-6 0 6 0,6 4 4 16,0-4 3-16,-6 4 3 0,5-4 0 0,2 0 3 0,-2 3 2 0,-5-3 1 15,6 4 2-15,0 0 2 0,1-4 2 0,-2 3 1 0,-6 1-2 0,8 0-3 16,-1-4-1-16,-7 3-2 0,8 1-2 0,-2 0 2 0,-5-4 0 0,6 3 0 0,-7 1 2 15,7-4 0-15,-6 4 0 0,6-1 0 0,-7 1-6 0,8-4-1 0,-8 4-2 16,7-4-1-16,-7 3-3 0,1 1-3 0,6-4-21 0,-7 0-23 0,2 3-24 16,-2-3-23-16,0 4-35 0,7-4-35 0,-6 0-22 0,-1 0-16 0,1 4-75 0,-1-4-79 15,0 0-91-15,-6-4-82 0,8 4 4 0,-2 0 19 0,-6-4 34 0,6 1 35 16,-6-1 38-16,0 1 37 0,0-1 45 0,-6 0 45 0,6-3 39 0,-6 3 45 16</inkml:trace>
  <inkml:trace contextRef="#ctx0" brushRef="#br0" timeOffset="92000.53">9157 16280 0 0,'0'-4'152'0,"0"4"171"0,-6-3 77 0,6-1 56 0,-7 4 45 16,7-4 38-16,0 4 31 0,-6 0 29 0,6-3 25 0,0 3 22 0,0-4 20 16,-6 4 24-16,6 0 19 0,0 0-270 0,0 0-323 0,0 0-52 0,0 0-12 0,0 0 3 15,0 0 1-15,0 0 11 0,0 0 8 0,6 0 8 0,-6 0 9 0,0-3 6 16,6 3 6-16,1 0-89 0,-1 0-15 0,-6 3 0 0,7-3 0 0,6 0 0 0,-7 0 0 15,8 0 0-15,-8 0 0 0,7 4 0 0,0-4 0 0,0 0 0 0,7 3 0 16,-8-3 0-16,2 0 0 0,5 4 0 0,-5-4 0 0,5 0 0 0,-6 0 0 16,6 4 0-16,1-4 0 0,-6 0 0 0,4 0 0 0,2 0 0 0,-7 0 0 0,7 0 0 15,-1 0 0-15,-6 0 0 0,7 3 0 0,-1-3 0 0,1 0 0 0,-7 0 0 0,7 0 0 16,-2 0 0-16,2 0 0 0,-6 4 0 0,5-4 0 0,1 0 0 0,-8 4 0 16,8-4 0-16,0 0 0 0,-1 3 0 0,1-3 0 0,-7 0 0 0,7 0 0 0,-2 4 0 15,2-4 0-15,0 4 0 0,-7-4 0 0,7 0 0 0,-1 4 0 0,-6-4 0 0,6 0 0 16,1 3 0-16,-6-3 0 0,5 0 0 0,0 4 0 0,-6-4 0 0,1 3 0 15,5-3 0-15,-6 4 0 0,0-4 0 0,7 0 0 0,-8 4 0 0,2-4 0 16,-2 3 0-16,8-3 0 0,-7 4 0 0,1-4 0 0,-2 4 0 0,1-4 0 0,0 3 0 16,6 0 0-16,-5-3 0 0,-1 6 0 0,0-3 0 0,0-3 0 0,0 3 0 0,0 1 0 15,7 0 0-15,-8-1 0 0,1-3 0 0,1 4 0 0,-2 0 0 0,2-1 0 16,-2 1 0-16,8-4 0 0,-7 3 0 0,1 1 0 0,-2 0 0 0,1-1 0 16,0-3 0-16,0 4 0 0,7 0 0 0,-8-1 0 0,2 1 0 0,-1-4 0 0,0 4 0 15,0-1 0-15,-1-3 0 0,8 4 0 0,-6-4 0 0,-1 4 0 0,-1-1 0 0,2-3 0 16,5 4 0-16,-6-4 0 0,0 4 0 0,1-4 0 0,-2 3 0 0,2-3 0 15,-2 4 0-15,1-4 0 0,1 0 0 0,-2 4 0 0,2-4 0 0,-2 0 0 0,2 0 0 16,-1 0 0-16,-1 0 0 0,2 0 0 0,-2 3 0 0,2-3 0 0,5 0 0 0,-6 0 0 16,0 0 0-16,1 4 0 0,-2-4 0 0,1 0 0 0,0 4 0 0,0-4 0 15,1 3 0-15,5-3 0 0,-6 4 0 0,0-4 0 0,0 3 0 0,0 1 0 16,7-4 0-16,-8 4 0 0,1-1 0 0,1 1 0 0,6-4 0 0,-8 4 0 16,1-1 0-16,0-3 0 0,0 5 0 0,1-5 0 0,-2 4 0 0,1-1 0 0,0-3 0 0,0 3 0 15,1-3 0-15,-2 0 0 0,2 4 0 0,-2-4 0 0,1 4 0 0,1-4 0 16,-2 3 0-16,2-3 0 0,-8 0 0 0,7 4 0 0,0-4 0 0,0 0 0 15,1 4 0-15,-2-4 0 0,1 0 0 0,0 3 0 0,0-3 0 0,-6 0 0 0,6 0 0 16,-1 0 0-16,2 4 0 0,-1-4 0 0,-7 0 0 0,8 0 0 0,-2 0 0 16,2 0 0-16,-8 0 0 0,7 0 0 0,0 0 0 0,-6 0 0 0,5 0 0 0,-5 0 0 15,6 0 0-15,0 0 0 0,-6 0 0 0,6 0 0 0,-7 0 0 0,8 0 0 16,-8 0 0-16,6 0 0 0,-4 0 0 0,4 0 0 0,-5 0 0 0,-1 0 0 0,8 0 0 16,-8 0 0-16,0-4 0 0,8 4 0 0,-8 0 0 0,7 0 0 0,-6 0 0 0,6 0 0 15,-7 0 0-15,0 0 0 0,8 0 0 0,-8 4 0 0,7-4 0 0,-6 0 0 16,6 0 0-16,-7 0 0 0,0 0 0 0,8 0 0 0,-8 3 0 0,8-3 0 15,-8 0 0-15,7 0 0 0,-7 0 0 0,1 0 0 0,6 4 0 0,-7-4 0 0,8 0 0 16,-8 0 0-16,0 0 0 0,1 0 0 0,6 4 0 0,-7-4 0 0,1 0 0 0,-1 0 0 16,1 0 0-16,0 0 0 0,-1 0 0 0,0 4 0 0,-6-4 0 0,7 0 0 15,0 0 0-15,-1 0 0 0,0 0 0 0,-6 0 0 0,7 0 0 0,-1 3 0 0,-6-3 0 16,0 0 0-16,7 0 0 0,-7 0 0 0,7 0 0 0,-7 0 0 0,0 0 0 16,0 0 0-16,0 0 0 0,0 0 0 0,6 0 0 0,-6 0 0 0,0 0 0 0,0 0 0 15,0 0 0-15,0 0 0 0,0 0 0 0,0 0-643 0,0 0-129 0,0 0-78 16,0 0 17-16,-6 0 35 0,-1 0 46 0,0 0 48 0,1 0 65 0,-1-3 66 15,1 3 65-15,0 0 68 0,-1 0 100 0,0 0 102 0</inkml:trace>
  <inkml:trace contextRef="#ctx0" brushRef="#br0" timeOffset="93602.39">14062 16313 0 0,'-6'0'177'0,"6"-4"173"0,0 1 77 0,0-1 53 0,0 4 44 0,0-3 42 15,0 3 36-15,0-4 40 0,0 4 36 0,0-4 31 0,0 4 30 0,0-4 32 0,0 4 31 16,0 0-285-16,0 0-342 0,0 0-143 0,0 0-32 0,0 0 0 0,6-3 0 15,-6 3 0-15,0 0 0 0,6 3 0 0,1-3 0 0,-7 0 0 0,6 4 0 16,1-4 0-16,-1 4 0 0,7 0 0 0,-7-1 0 0,8-3 0 0,-1 4 0 0,0-1 0 16,6 1 0-16,-5 3 0 0,5-3 0 0,1 0 0 0,6-1 0 0,-7 0 0 15,7 3 0-15,-6-3 0 0,6 0 0 0,0 1 0 0,7 0 0 0,-7-1 0 0,-1-3 0 16,8 4 0-16,-7-4 0 0,6 4 0 0,1-4 0 0,-7 3 0 0,6-3 0 16,1 0 0-16,0 0 0 0,-1 0 0 0,2 0 0 0,-2 0 0 0,7 0 0 15,-7 0 0-15,7 0 0 0,-6 0 0 0,6 4 0 0,-6-4 0 0,6 3 0 0,0-3 0 0,-7 4 0 16,7 0 0-16,1-1 0 0,-1 1 0 0,-1 0 0 0,2-1 0 0,5 1 0 15,-6 3 0-15,1-3 0 0,-1 0 0 0,-1-1 0 0,1 5 0 0,1-5 0 16,-1 1 0-16,0 0 0 0,0-1 0 0,0 1 0 0,0 0 0 0,0-1 0 0,-7-3 0 16,8 4 0-16,-1-4 0 0,-6 0 0 0,5 3 0 0,-5-3 0 0,-1 0 0 15,8-3 0-15,-7 3 0 0,-1 0 0 0,1 0 0 0,-1-4 0 0,1 4 0 0,-1-3 0 16,-6 3 0-16,7 0 0 0,-1-4 0 0,-5 4 0 0,5 0 0 0,-6-4 0 16,7 4 0-16,-8 0 0 0,1 0 0 0,1 0 0 0,-1 0 0 0,0 0 0 0,0 0 0 15,0 4 0-15,0-4 0 0,-7 0 0 0,8 4 0 0,-7-4 0 0,-2 3 0 0,9-3 0 16,-7 4 0-16,-8-4 0 0,8 3 0 0,-1-3 0 0,-5 4 0 0,-2 0 0 15,8-4 0-15,-7 3 0 0,-7-3 0 0,8 4 0 0,-2-4 0 0,-6 0 0 0,2 4 0 16,4-4 0-16,-5 3 0 0,0-3 0 0,-7 5 0 0,6-5 0 0,1 0 0 0,-1 0 0 16,-6 0 0-16,0 0 0 0,6 0 0 0,-6 4 0 0,0-4 0 0,0 0 0 15,0 0 0-15,0 0 0 0,0 0 0 0,0 0 0 0,0 0 0 0,0 0 0 16,0 0 0-16,0 0 0 0,0 0 0 0,0 0 0 0,0 0 0 0,0 0 0 0,0 0 0 16,0 0 0-16,0 0 0 0,0-4 0 0,0 4 0 0,0 0-860 0,-6 0-30 0,6 0 25 15,-6 0 33-15,-1 0 37 0,1 0 44 0,-1 0 49 0,-6 0 65 0,7 4 69 16,-8-4 81-16,8 0 87 0,-7 0 119 0,0 0 158 0</inkml:trace>
  <inkml:trace contextRef="#ctx0" brushRef="#br0" timeOffset="104423.2">19018 13891 0 0,'7'-7'110'0,"-7"0"157"0,0-1 66 16,0-3 66-16,0 4 66 0,0 0 53 0,0 3 47 0,0-3 43 0,0 0 41 15,-7 3 35-15,7-3 36 0,0 3 33 0,-7 0 31 0,7 0-228 0,-6 1-279 16,6 3-45-16,0-4-15 0,-7 1-163 0,7 3-54 0,0 0 0 0,0 0 0 0,0 0 0 15,0 0 0-15,0 0 0 0,0 0 0 0,0 0 0 0,0 0 0 0,0 0 0 16,0 3 0-16,0-3 0 0,0 4 0 0,0-1 0 0,7 1 0 0,-7 0 0 0,0 3 0 16,0 1 0-16,0-1 0 0,0 4 0 0,0 0 0 0,0 3 0 0,0 5 0 15,0-1 0-15,0 4 0 0,0 3 0 0,0 1 0 0,-7 4 0 0,7 3 0 16,-6 4 0-16,0 3 0 0,-2 0 0 0,8 4 0 0,-6 0 0 0,-6 3 0 16,5 5 0-16,0-1 0 0,1 4 0 0,-1 0 0 0,-6 0 0 0,6 3 0 0,1 1 0 15,0 0 0-15,-8 0 0 0,8-1 0 0,0 0 0 0,-1 1 0 0,-6-4 0 0,6 0 0 16,1 0 0-16,0-4 0 0,0-3 0 0,-2 3 0 0,2-4 0 0,0-2 0 15,-1-5 0-15,7 0 0 0,-7-3 0 0,1-4 0 0,-1 0 0 0,7-4 0 16,-6 0 0-16,0-2 0 0,6-6 0 0,-7 1 0 0,0 0 0 0,7-3 0 0,0-5 0 16,-6 1 0-16,6 0 0 0,-6-4 0 0,6 0 0 0,-7-4 0 0,7 0 0 15,0 1 0-15,0-5 0 0,0 5 0 0,-7-5 0 0,7-3 0 0,0 4 0 0,0-4 0 16,0 0 0-16,0 0 0 0,0 0 0 0,7 4 0 0,-7-4 0 0,0 0 0 16,7 0 0-16,-7 0 0 0,6 3 0 0,-6-3 0 0,6 0 0 0,1 0 0 15,0 0 0-15,5 4 0 0,-5-4 0 0,-1 0 0 0,8 3 0 0,-8-3 0 0,8 0 0 16,-2 4 0-16,-6-4 0 0,8 0 0 0,-1 0 0 0,-1 0 0 0,-4 4 0 15,4-4 0-15,1 0 0 0,0 0 0 0,-6 0 0 0,6 0 0 0,0 0 0 0,-7 0 0 16,8 0 0-16,-8 3 0 0,7-3 0 0,-7 0 0 0,8 0 0 0,-8 0 0 16,0 0-209-16,2 5-674 0,-2-5-4 0,6 0 30 0,-5 0 34 0,0-5 38 15,-1 2 47-15,1-1 50 0,-1 0 74 0,0-3 75 0,2 0 86 0,-8-4 86 16,6 0 115-16,-6 0 156 0</inkml:trace>
  <inkml:trace contextRef="#ctx0" brushRef="#br0" timeOffset="105356.61">19422 13953 0 0,'0'-3'144'0,"0"0"115"0,0-1 52 0,0 0 51 15,0 4 48-15,0 0 57 0,0 0 58 0,0 0 35 0,0 0 27 0,0 0 26 16,0 4 25-16,0 3 23 0,0-4 23 0,0 5-211 0,0 3-252 0,0 0-37 16,0 1-2-16,0 2-22 0,0 0-23 0,0 1-36 0,0 4-41 0,0-1-15 0,0 4-11 15,0 0-5-15,0 0 0 0,0 3-1 0,0-2 0 0,0 2-3 0,0-3-2 16,0 4-2-16,0-5-2 0,0 1-1 0,0 0-5 0,0-3 0 0,0-1 0 15,0-3-1-15,0-1-2 0,0 1-3 0,0-8-5 0,0 4-3 0,0-3-1 16,0-1-2-16,0-3-2 0,0-4-1 0,0 0-1 0,0 0-2 0,6-4-3 0,-6 0-3 16,0 1-3-16,7-5-6 0,-7-3-2 0,6 0-3 0,1 0 2 0,-7 1-6 15,6-5 0-15,1 0-4 0,-1-2-2 0,8-3 3 0,-8 2 3 0,0 0 0 0,1 0 5 16,6-1-1-16,-6 1 2 0,5 3 4 0,-5-3 4 0,6 3 1 0,-7 1 1 16,1-1 4-16,6 4 4 0,-6 0 3 0,-1 4 5 0,7-4 8 0,-6 7 9 15,-1-3 11-15,0 3 9 0,2 0 11 0,-8 4 14 0,6 0 8 0,0 0 11 16,1 0 4-16,-7 4 5 0,0 0 0 0,6 3 3 0,-6 0-45 0,7 4-46 0,-7-3 0 15,0 3 0-15,0 0 0 0,0 3 0 0,0 0 0 0,0 1 0 0,0 4 0 16,0-4 0-16,0-1 0 0,0 5 0 0,-7-5 0 0,7 1 0 0,0-1 0 0,0 1 0 16,0-4 0-16,-6 0 0 0,6 0 0 0,0-3 0 0,0-1 0 0,0-4 0 15,0 1 0-15,0 0 0 0,0-4 0 0,0 0 0 0,0 0 0 0,0-4 0 16,0 0 0-16,6 1 0 0,-6-4 0 0,7-1 0 0,-7-3 0 0,6 0 0 16,-6 0 0-16,7-4-42 0,-1 1-5 0,0-1-1 0,2-3 4 0,-2 3 1 0,0-3 3 15,1 0 4-15,-1 3 5 0,7-4 4 0,-6 1 4 0,-1 4 4 0,8-1 3 0,-8 0 4 16,0 1 5-16,8 3 5 0,-8 4 4 0,0-4 6 0,1 3 11 0,-1 5 13 15,1-6 18-15,0 7 23 0,-1 2 13 0,0-4 14 0,2 4-33 0,-2 0-67 16,-6 4 0-16,6-2 0 0,0 2 0 0,-6 4 0 0,7 0 0 0,-7-1 0 16,7 0 0-16,-7 4 0 0,6 0 0 0,-6 4 0 0,7-4 0 0,-7 4 0 0,0-1 0 15,0 0 0-15,6 5 0 0,-6-4 0 0,0 3 0 0,0-3 0 0,6 3 0 16,-6-3 0-16,0-1 0 0,0 1 0 0,0-1-185 0,8 1-265 0,-8-4-89 0,0 0-87 16,6 4-79-16,-6-8-73 0,6 1 36 0,0-1 49 0,-6 0 53 0,7-7 51 15,0 4 54-15,-1-4 56 0,1-4 77 0,-1 0 79 0,1 1 73 0,0-4 73 16</inkml:trace>
  <inkml:trace contextRef="#ctx0" brushRef="#br0" timeOffset="105741.18">20327 14141 0 0,'6'-8'95'0,"1"1"153"16,0 0 64-16,-1-1 65 0,0 5 64 0,-6-5 55 0,7 1 54 0,-7 0 44 16,0 3 42-16,0-3 39 0,0 0 36 0,0 3 33 0,0 0 29 0,-7-4-215 0,7 4-261 15,-6 2-45-15,0 2-17 0,-1-4-39 0,0 0-195 0,1 4-1 0,0 0 0 16,-1 0 0-16,1 4 0 0,-8-4 0 0,8 4 0 0,0 2 0 0,-2-1 0 15,-4 2 0-15,6 4 0 0,-1-4 0 0,0 4 0 0,1 4 0 0,-7-4 0 16,7 3 0-16,-2 1 0 0,2 0 0 0,0 2 0 0,6-2 0 0,-6 0 0 0,-2 4 0 16,2-5 0-16,6 5 0 0,0-5 0 0,-6 1 0 0,6-1 0 0,0-3 0 0,0 4 0 15,0-4 0-15,0-3 0 0,0 3-10 0,6-4-61 0,-6-4-2 0,6 5-3 16,-6-8-3-16,8 4-2 0,-8-4-6 0,6 0-3 0,0-4-3 0,0 0-5 16,2 0-12-16,-8-3-17 0,6 0-9 0,7-4-9 0,-7 1-4 0,1-6 0 15,0 5 3-15,5-4 3 0,-6 1 12 0,2-1 12 0,4-3 17 0,-5 3 18 16,0 1 21-16,6-1 25 0,-7 1 36 0,0 2 33 0,1 1 34 0,0 0 34 0,-1 1 21 15,0 2 21-15,1 1 19 0,-7 3 20 0,7 0 19 0,-7 1 17 0,6 3 8 0,-6 0 8 16,7 0 0-16,-7 3-4 0,0 1-7 0,6 0-167 0,-6 3-54 0,0 1 0 16,6-1 0-16,-6 0 0 0,0 4 0 0,7-1 0 0,-7 5 0 0,0-3 0 15,7-1 0-15,-7 3 0 0,6 1 0 0,-6 0 0 0,0-1 0 0,6 1 0 16,-6-4 0-16,8 3 0 0,-8-3 0 0,6 4 0 0,-6-4 0 0,6 0 0 0,-6-4 0 16,7 5 0-16,-1-5 0 0,-6 0 0 0,7-3 0 0,-7 3 0 0,7-3-332 15,-1-1-145-15,0 1-167 0,-6-4-173 0,6 0 13 0,2-4 39 0,-2 4 51 16,0-3 54-16,1-1 51 0,0 0 54 0,-1 1 62 0,1-5 64 0,-7 5 76 0,6-4 77 15,0-1 80-15,1 1 129 0</inkml:trace>
  <inkml:trace contextRef="#ctx0" brushRef="#br0" timeOffset="106055.87">20692 13998 0 0,'0'-3'156'0,"0"3"140"16,0 0 31-16,0 0 27 0,0 0 24 0,0 0 51 0,0 0 57 0,0 0 45 0,0 0 44 15,0 0 28-15,0 0 26 0,0 0 25 0,6 0 27 0,-6 3-266 0,6-3-320 16,2 3 0-16,-2 1 45 0,-6 0 10 0,6 0 9 0,1 3-36 0,-1-4-41 16,1 4-25-16,6 1-21 0,-7 0-3 0,1-2 1 0,0 2 1 0,-1 3-3 15,0 0 5-15,1 0 6 0,0 0 7 0,-7 0 5 0,6 4 7 0,-6-4 8 16,0 3 3-16,0 1 3 0,0-1 2 0,0 5-16 0,-6-4-62 0,-1 3 0 0,0 0 0 15,1-3 0-15,0 3 0 0,-1 0 0 0,0-3 0 0,-6 4 0 0,7-5 0 16,-7 1 0-16,6-4 0 0,-5 3-75 0,4-3-155 0,-4-3-46 0,5-1-53 0,1 0-51 16,-7-2-91-16,6-2-92 0,1 0-78 0,6-6-63 0,-6 3 23 0,6-3 38 15,-8-5 43-15,8 0 45 0,0 1 65 0,0-4 67 0,0 0 63 0,8 0 62 16,-8 0 61-16,6-3 68 0</inkml:trace>
  <inkml:trace contextRef="#ctx0" brushRef="#br0" timeOffset="106256.21">20913 14020 0 0,'6'-4'211'0,"2"1"147"16,-8-1 70-16,0 4 59 0,0 0 55 0,0 0 49 0,0 0 46 0,0 0 32 16,-8 0 29-16,8 4 26 0,-6-1 29 0,0 1 28 0,6-1 28 0,-7 4-306 0,1 5-503 15,-1-6 0-15,0 10 0 0,1-5 0 0,0 3 0 0,0 1 0 0,-2 3 0 16,8 1 0-16,-6-1 0 0,0 0 0 0,6 5 0 0,-7-2 0 0,7 1 0 16,0-3 0-16,0 2 0 0,0 1 0 0,0-3 0 0,7 3 0 0,-7-4 0 15,6 1 0-15,0-5 0 0,2 1 0 0,-2-1 0 0,0-3-328 0,0 0-56 0,8 0-60 16,-8-2-60-16,7-3-125 0,1-3-127 0,-2-3 23 0,1 5 42 0,0-5 48 15,7-5 48-15,-7 5 51 0,0-7 53 0,6 5 71 0,-6-7 70 0,7 2 65 0,-7 0 63 16,0-1 77-16,7-3 118 0</inkml:trace>
  <inkml:trace contextRef="#ctx0" brushRef="#br0" timeOffset="106540.26">21564 13785 0 0,'-6'-7'134'0,"-7"4"169"0,6-4 84 0,-6 3 69 0,7-1 61 0,-8 2 48 0,8-1 45 15,-6 4 33-15,-2 0 34 0,1 0 34 0,1 4 35 0,-2-1 31 0,2 6 32 16,-2-2-245-16,1 0-300 0,0 4-236 0,0 3-28 0,0 5 0 0,6-1 0 16,-5 1 0-16,-1 2 0 0,6 5 0 0,-6 0 0 0,7 3 0 0,-8 1 0 0,8 2 0 15,-7 1 0-15,6 4 0 0,1-1 0 0,-1 1 0 0,1 0 0 0,0-1 0 16,-2 1 0-16,8-1 0 0,-6 5 0 0,6-8 0 0,0 3 0 0,0-3 0 0,0-3 0 15,0-1 0-15,0 0-268 0,0-7-123 0,6 4-42 0,2-7-19 0,-2-1-15 16,0-4-85-16,1 1-85 0,-1-5-16 0,8-2-4 0,-2-4 41 0,-6-4 43 16,8 0 65-16,-1-4 65 0,0 1 54 0,0-5 53 0,0-3 55 0,6 0 56 0,-5 1 45 15,-1-6 58-15</inkml:trace>
  <inkml:trace contextRef="#ctx0" brushRef="#br0" timeOffset="106873.31">21610 14177 0 0,'0'-18'136'0,"0"4"169"16,0-1 76-16,0 0 63 0,0 0 55 0,0 1 57 0,-6 3 58 0,6 4 43 15,-7-4 40-15,0 2 33 0,1 3 30 0,0 2 28 0,-1 0 27 0,0 4-254 16,1 0-313-16,0 0-248 0,-8 4 0 0,8 0 0 0,-1 2 0 0,1 3 0 0,-8-2 0 16,8 8 0-16,0-5 0 0,0 5 0 0,-1 3 0 0,0 1 0 0,1-1 0 15,-1 3 0-15,1 2 0 0,6-1 0 0,-6 0 0 0,6 0 0 0,-8 0 0 16,8 0 0-16,0 1 0 0,8-6 0 0,-8 5 0 0,6-7 0 0,-6 3-49 0,6-3-62 16,1-1 2-16,-1-3 9 0,1-3 10 0,0-1 5 0,-1 0 9 0,6-3 2 15,-4-1 2-15,4-3 0 0,-5-3 2 0,6-1 2 0,-6-3 5 0,5 0 8 16,-5-1 6-16,6-3 3 0,0 0 4 0,-6 0 4 0,6 0 7 0,-1-7 14 0,-5 3 19 15,6-3 16-15,1 4 13 0,-8-5 15 0,7 1 13 0,-7 3 15 0,7-3 12 16,-6 3 12-16,-1 4 13 0,0 0 13 0,2 0 16 0,-8 0 14 0,6 4 17 16,0-1 0-16,-6 2-139 0,0 1-32 0,7 1 0 0,-7 4 0 0,0 4 0 15,0 1 0-15,0-2 0 0,6 0 0 0,-6 5 0 0,0-1 0 0,0 1 0 0,0-1 0 16,0 4 0-16,0 0 0 0,0 0 0 0,0 0 0 0,0 3 0 0,0-3 0 16,0 4 0-16,0 0 0 0,0-3 0 0,7 2 0 0,-7-3-268 0,0-1-174 0,0 5-37 15,0-4-88-15,6-4-91 0,-6 4-47 0,0 0-37 0,7-3 45 0,-1-1 53 16,-6-3 51-16,7-1 51 0,0-3 75 0,-1 4 73 0,0-4 65 0,1-4 63 15,0 4 55-15,5-3 62 0</inkml:trace>
  <inkml:trace contextRef="#ctx0" brushRef="#br0" timeOffset="106989.29">22034 14353 0 0,'6'-3'164'0,"0"3"162"0,1-4 58 16,-1 4 49-16,-6 0 42 0,7 0 42 0,-7 0 43 0,0 4 33 0,0-1 29 0,0 1 18 16,0 0 16-16,-7-1-8 0,7 4-18 0,-6 1-327 0,-1-1-383 0,1 0-97 15,0 4-54-15,-1 0-133 0,0-3-139 0,1 3-73 0,0 0-58 0,-2 0 7 16,-4 1 17-16,5-3 30 0,1 3 34 0,-1-5 51 0,1 0 57 0,-1 1 65 0,7-1 66 15,-6-4 73-15,0 1 80 0</inkml:trace>
  <inkml:trace contextRef="#ctx0" brushRef="#br0" timeOffset="107390.28">22203 13789 0 0,'6'-11'179'0,"-6"1"174"15,6 6 76-15,-6-4 67 0,8 4 60 0,-8 4 54 0,0 0 47 0,0 0 39 0,0 4 38 16,0 4 27-16,0-1 29 0,0 7 23 0,0-3 24 0,0 8-557 0,0-1-280 16,0 4 0-16,-8 0 0 0,8 3 0 0,0 1 0 0,-6 4 0 0,6 2 0 15,0-2 0-15,-6 2 0 0,6 2 0 0,0-1 0 0,0-4 0 0,0 3 0 16,-7-2 0-16,7 0 0 0,0-1 0 0,0-4 0 0,0 1 0 0,0 0 0 16,0-4 0-16,0-4 0 0,0-3 0 0,0-1 0 0,0-3 0 0,0 0 0 0,0-3 0 15,7-1 0-15,-7-3 0 0,0-1 0 0,0-3 0 0,6-3 0 0,0-1 0 0,-6-3 0 16,8 3 0-16,-2-6 0 0,0-2 0 0,0 1 0 0,2 0 0 0,-2-3 0 15,0 2 0-15,7-2 0 0,-6-1-31 0,0 0-13 0,5 1-1 0,-6-1-1 16,8 0 3-16,-8 5 2 0,8-5 2 0,-1 4 4 0,-7 4 0 0,7-4 7 0,-6 3-1 16,5 1 4-16,-5 3 7 0,6 1 5 0,-6-1 15 0,-1 1 13 0,8-2 14 15,-8 5 17-15,0 5 14 0,0-5 13 0,2 3 11 0,-2 1 12 0,0-1-29 0,1 5-67 16,-7-1 0-16,0 0 0 0,6 4 0 0,-6 0 0 0,0 0 0 0,0 4 0 16,-6-4 0-16,6 3 0 0,-7 1 0 0,1 1 0 0,0-2 0 0,-2 4 0 15,2-3 0-15,0-1 0 0,0 1 0 0,-2-1 0 0,-4-3-413 0,5 0-106 16,1 0-140-16,-1-2-133 0,0-3 7 0,1-3 31 0,0-3 41 0,-1 0 49 0,7-3 53 15,-7-3 54-15,1-3 61 0,6-2 64 0,-6-3 84 0,6-5 86 0,0 1 102 16,0-8 134-16</inkml:trace>
  <inkml:trace contextRef="#ctx0" brushRef="#br0" timeOffset="107623.02">22639 13584 0 0,'13'-11'228'0,"-6"0"156"0,5 3 80 15,-4 1 68-15,-2 4 65 0,7-5 53 0,-7 8 49 0,1 0 42 0,-1 0 39 16,1 4 32-16,-1 0 31 0,0 3 13 0,2 0-251 0,-8 8-605 0,6-4 0 16,-6 7 0-16,6-2 0 0,1 5 0 0,-7-3 0 0,6 8 0 0,-6-4 0 0,7 7 0 15,-7 1 0-15,6-5 0 0,-6 8 0 0,0 0 0 0,0 0 0 0,0 0 0 16,0 4 0-16,0-5 0 0,-6 5 0 0,6 0 0 0,-7-1 0 0,7 5 0 0,-13-5 0 16,7 1 0-16,0 0 0 0,-8-1-81 0,1 1-241 0,0 0-62 0,-6-1-64 15,5-2-150-15,-5 3-153 0,-7-5 11 0,6 1 36 0,-6 3 36 0,0-3 42 16,-7 1 42-16,8-2 42 0,-7-2 63 0,-8 3 65 0,7-4 71 0,-5 0 74 15,-1-3 85-15,6-1 130 0</inkml:trace>
  <inkml:trace contextRef="#ctx0" brushRef="#br0" timeOffset="108189.21">19604 14972 0 0,'-7'-11'127'0,"1"4"166"0,0 0 76 0,-1-1 60 0,1 1 58 15,-1 0 46-15,0 3 44 0,1-4 38 0,0 5 38 0,-1 0 36 0,0-2 37 16,1 1 37-16,0 1 35 0,-1-1-244 0,1 1-299 0,-1-1-57 0,0 4-73 0,1-3-125 16,6-1 0-16,-6 4 0 0,6-4 0 0,0 4 0 0,-8-3 0 0,8 3 0 0,0 0 0 15,0 0 0-15,0 0 0 0,0-4 0 0,0 4 0 0,8 0 0 0,-2 0 0 16,0 0 0-16,1 0 0 0,0 0 0 0,6 0 0 0,-1 0 0 0,2 0 0 15,5 0 0-15,1 0 0 0,6 0 0 0,-6 0 0 0,12 0 0 0,1 0 0 0,-1 0 0 16,1 0 0-16,5-3 0 0,9 3 0 0,-2-4 0 0,0 4 0 0,7-4 0 16,1 4 0-16,-1-4 0 0,6 4 0 0,8-3 0 0,-9 3 0 15,9 0 0-15,-1 0 0 0,7 3 0 0,-7-3 0 0,6 4 0 0,1 0 0 0,-7 3 0 0,7-3 0 16,0 3 0-16,-7 0 0 0,0 0 0 0,0 0 0 0,0 5 0 0,0-1 0 16,0-4 0-16,-6 4 0 0,-7 0 0 0,7 0 0 0,-8 0 0 0,2-3 0 0,-1 3 0 15,-7 0 0-15,1-1 0 0,-7 1 0 0,7 0 0 0,-7-3 0 0,-6 4 0 16,6-6 0-16,-13 5 0 0,6-3 0 0,-6-1 0 0,1 0 0 0,-1 1 0 0,-7-1 0 15,1-3 0-15,-1 3 0 0,-6-4 0 0,0 1 0 0,0 0 0 0,-6-1 0 16,5 1 0-16,-4 0 0 0,-2-4 0 0,0 3 0 0,-6-3 0 0,6 0 0 16,-6 0 0-16,0 0-207 0,0 0-420 0,-6 0-194 0,0 0-3 0,0 0 27 15,-2-3 32-15,2 3 39 0,0 3 46 0,-7-3 50 0,-1 0 62 0,2 5 67 0,-2-5 86 16,-5 3 90-16,-1 4 100 0,1-3 145 0</inkml:trace>
  <inkml:trace contextRef="#ctx0" brushRef="#br0" timeOffset="108555.68">20731 15364 0 0,'-7'-3'186'0,"7"-1"148"16,-6 1 36-16,6 3 29 0,0-4 23 0,0 4 44 0,0-4 48 0,0 4 41 0,0 0 41 15,0 0 24-15,6 0 24 0,-6 0 22 0,7 0 19 0,-7 0-291 0,6 4-351 16,1-4-6-16,-1 4 41 0,1-1 16 0,-1 1 14 0,8-1-27 0,-8 1-33 0,7 0-25 15,0 3-24-15,-7-3-9 0,7-1-6 0,1 5-4 0,-2-5-5 16,-4 5 0-16,4-5-3 0,1 5 5 0,-6-1 4 0,6-4 0 0,-7 5 2 0,0-1 4 16,2 1 4-16,-2 2 8 0,0-3 8 0,-6 5 9 0,0-1 9 0,0 0 11 0,0 0 14 15,-6 0 13-15,0 4 18 0,-2-5 16 0,2 5 15 0,0 0 18 0,-1-4 15 16,-6 3 13-16,6 0-24 0,-5 2-134 0,-2-5 0 0,8 3 0 0,-7 1 0 16,0-4 0-16,6 0 0 0,-5 0 0 0,5 0 0 0,-6 0 0 0,7-4 0 15,-1 0 0-15,0 1 0 0,1-1 0 0,6-3 0 0,-7 2 0 0,7 0 0 16,-6-3 0-16,6-3 0 0,0 3 0 0,6 1 0 0,-6-4 0 0,7 4 0 0,-1-4 0 0,1 0 0 15,6 0 0-15,-7 3 0 0,8-3 0 0,-2 0 0 0,1 0 0 0,7 0 0 16,0 0 0-16,-1-3 0 0,1 3 0 0,6-4-333 0,0-3-371 0,0 4-150 16,0-6 4-16,6 2 30 0,-6-4 42 0,7 4 46 0,-1-4 64 0,1 0 66 15,-7 0 70-15,6 0 69 0,1-4 97 0,-7 4 95 0,7-3 95 0,-1 3 134 0</inkml:trace>
  <inkml:trace contextRef="#ctx0" brushRef="#br0" timeOffset="109339.19">23174 13939 0 0,'0'-11'97'16,"6"1"150"-16,-6 2 57 0,6-4 52 0,-6 5 49 0,6-4 55 0,-6 4 57 16,7-3 43-16,-7-2 42 0,0 5 33 0,7 0 34 0,-7-4 35 0,0 3 34 15,6 1-207-15,-6-4-253 0,0 4-27 0,7 3 6 0,-7-3-15 0,0 0-18 16,6 3-110-16,-6 1-114 0,0-1 0 0,0-1 0 0,0 5 0 0,0-3 0 0,0 3 0 0,0 0 0 16,0 0 0-16,0 0 0 0,0 0 0 0,0 3 0 0,6 2 0 0,-6-1 0 15,0-1 0-15,0 4 0 0,0 0 0 0,0 1 0 0,0 2 0 0,0 2 0 16,0 2 0-16,0 1 0 0,0-1 0 0,-6 8 0 0,6-4 0 0,0 5 0 15,0 3 0-15,-6-1 0 0,6 1 0 0,-7 3 0 0,7 4 0 0,-6-4 0 16,6 4 0-16,-7 0 0 0,7 1 0 0,-7 2 0 0,7 1 0 0,-6-1 0 0,6 2 0 16,-6 1 0-16,6-2 0 0,-6 3 0 0,6-3 0 0,0 3 0 0,-8-3 0 0,8 3 0 15,0-3 0-15,-6-1 0 0,6 4 0 0,0-3 0 0,0 0 0 0,0-4 0 16,0 4 0-16,-6-2 0 0,6-1 0 0,0-1 0 0,0 0 0 0,-7-4 0 16,7 4 0-16,0-4 0 0,-6 4 0 0,6-3 0 0,0-1 0 0,-7-3 0 15,7 3 0-15,0-3 0 0,-7-1 0 0,7 4 0 0,-6-2 0 0,0-6 0 0,6 4 0 16,-7-2 0-16,7-1 0 0,-7 0 0 0,7 0 0 0,-6-4 0 0,6 4 0 0,-6-7 0 15,6 3 0-15,-7 0 0 0,7-3 0 0,-7 0 0 0,7-4 0 0,0 4 0 16,-6-4 0-16,6 0 0 0,0-1 0 0,0-2 0 0,0 3 0 0,-7-4 0 16,7 0 0-16,0 1 0 0,0-1 0 0,0 0 0 0,0 1 0 0,-6-1 0 15,6-3 0-15,0 3 0 0,0-4 0 0,0 5 0 0,0-5 0 0,0 5 0 0,-6-5 0 16,6 6 0-16,0-3 0 0,0 2 0 0,0-5 0 0,0 5 0 0,-7-1 0 0,7 0 0 16,0 1 0-16,0-1 0 0,0-3 0 0,-7 3 0 0,7 0 0 0,0-3 0 15,0 3 0-15,0-3 0 0,-6 4 0 0,6-5 0 0,0 0 0 0,0 1 0 16,0 0 0-16,0-4 0 0,0 3 0 0,0-3 0 0,0 4 0 0,-6-4 0 15,6 0 0-15,0 0 0 0,0 0 0 0,-8 0 0 0,8 0 0 0,-6 0 0 0,6 0 0 16,-6 0 0-16,6 0 0 0,-7 0 0 0,1 0 0 0,-1 4 0 0,1-4 0 16,-1 0 0-16,1 0 0 0,-8 3 0 0,8-3 0 0,0 4 0 0,-7-4 0 0,6 5 0 15,1-5 0-15,-7 2 0 0,6-2 0 0,0 4 0 0,-5-4 0 0,5 0 0 16,0 4 0-16,-6-4 0 0,7-4 0 0,-7 4-730 0,0 0-161 0,0 0 19 16,0-4 30-16,0 2 34 0,0-3 43 0,-6 1 45 0,-1 4 68 0,7-3 71 0,-13-1 83 15,6 4 88-15,-6 0 121 0,0 4 156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6:54:1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3107 5732 0 0,'6'4'145'0,"1"1"152"16,0-2 49-16,-1 0 39 0,1 2 32 0,-1-2 49 0,0-3 48 0,2 4 37 0,-2 0 32 15,-6-1 31-15,6 1 29 0,0-4 26 0,2 3 24 0,-2 1-253 0,-6 0-309 16,6-1-21-16,7-3 20 0,-6 4 7 0,0 0 5 0,5-4-24 0,-6 0-25 16,8 3-6-16,-8-3-1 0,8 4-5 0,-8-4-5 0,7 0-1 0,0 4-1 15,0-4-2-15,0 0-56 0,0 0-16 0,0 0 0 0,0 0 0 0,0 0 0 0,1 0 0 16,-2 0 0-16,1 0 0 0,0 0 0 0,0 0 0 0,7 0 0 0,-7 0 0 15,0 0 0-15,0-4 0 0,0 4 0 0,0 0 0 0,0 0 0 0,0 0 0 0,0 0 0 16,0 0 0-16,0 0 0 0,-7 4 0 0,8-4 0 0,-1 0 0 0,-7 0 0 16,7 0 0-16,0 3 0 0,-7-3 0 0,8 0 0 0,-8 4 0 0,7-4 0 15,0 4 0-15,-6-4 0 0,6 3 0 0,-6-3 0 0,5 0 0 0,-5 4 0 0,6 0 0 16,-7-4 0-16,7 3 0 0,-6-3 0 0,6 4 0 0,-7 0 0 0,8-1 0 16,-8-3 0-16,7 4 0 0,0-1 0 0,-6 1 0 0,5-4 0 0,-4 4 0 0,4-1 0 15,1 1 0-15,-6 0 0 0,6-1 0 0,-1-3 0 0,2 4 0 0,-2 0 0 16,2-1 0-16,-1 0 0 0,0 3 0 0,0-3 0 0,0 0 0 0,0-3 0 15,0 4 0-15,0 0 0 0,6-4 0 0,-5 3 0 0,-2 1 0 0,8-4 0 0,-7 4 0 16,1-4 0-16,4 0 0 0,-4 3 0 0,5-3 0 0,-5 0 0 0,4 0 0 0,2 0 0 16,-6 0 0-16,5-3 0 0,1 3 0 0,-8 0 0 0,8-4 0 0,-1 4 0 15,1 0 0-15,-6-4 0 0,5 4 0 0,0 0 0 0,0-3 0 0,1 3 0 16,0-4 0-16,-1 4 0 0,1 0 0 0,0 0 0 0,-1-4 0 0,1 4 0 16,0 0 0-16,-1 0 0 0,0 0 0 0,0-3 0 0,1 3 0 0,6 0 0 0,-6 0 0 15,-1 0 0-15,1 0 0 0,-1 0 0 0,1 0 0 0,6 0 0 0,-6 0 0 0,-1 0 0 16,1 0 0-16,-1 0 0 0,7 0 0 0,-6 0 0 0,0-3 0 0,-1 3 0 15,7 0 0-15,-6 0 0 0,-1 0 0 0,1 0 0 0,0-6 0 0,-2 6 0 16,2 0 0-16,-1 0 0 0,1-3 0 0,0 3 0 0,-1 0 0 0,1 0 0 0,0 0 0 16,-1-3 0-16,1 3 0 0,-1 0 0 0,0 0 0 0,1 0 0 0,-1-4 0 15,-5 4 0-15,6 0 0 0,-1 0 0 0,1 0 0 0,-2-4 0 0,-4 4 0 0,5 0 0 16,1 0 0-16,0 0 0 0,-8 0 0 0,8-3 0 0,-1 3 0 0,-5 0 0 16,6 0 0-16,-1-4 0 0,-6 4 0 0,6 0 0 0,1-4 0 0,-7 4 0 15,6 0 0-15,0-3 0 0,-5 3 0 0,6-4 0 0,-8 4 0 0,8-4 0 0,-7 4 0 16,7-3 0-16,-8 3 0 0,2 0 0 0,5-4 0 0,-5 4 0 0,5-3 0 15,-6 3 0-15,6 0 0 0,-5-4 0 0,-2 4 0 0,8 0 0 0,-7-4 0 0,0 4 0 16,6 0 0-16,-5 0 0 0,5-3 0 0,-6 3 0 0,0 0 0 0,7 0 0 16,-1 0 0-16,-6 0 0 0,6-4 0 0,-5 4 0 0,6 0 0 0,-8 0 0 15,8 0 0-15,-1 0 0 0,-5 0 0 0,5 0 0 0,1 0 0 0,-8 0 0 0,8-4 0 16,0 4 0-16,-7 0 0 0,7 0 0 0,-2 0 0 0,2 0 0 0,0 0 0 16,-1 0 0-16,1 0 0 0,-1 0 0 0,1 0 0 0,0 0 0 0,-1 0 0 0,1 0 0 15,-1 0 0-15,0 0 0 0,1 0 0 0,0 0 0 0,5 0 0 0,-5 4 0 16,0-4 0-16,5 0 0 0,-5 0 0 0,0 0 0 0,6 4 0 0,-7-4 0 15,1 0 0-15,6 3 0 0,-7-3 0 0,8 4 0 0,-8-4 0 0,8 4 0 0,-1-1 0 16,-7 1 0-16,7-4 0 0,0 3 0 0,-7 1 0 0,7 0 0 0,0 3 0 16,-6-3 0-16,7-1 0 0,-1 5 0 0,-1-5 0 0,1 6 0 0,-6-6 0 0,6 4 0 15,0-3 0-15,-7 3 0 0,8 0 0 0,-1-3 0 0,-6 3 0 0,5 1 0 16,1-1 0-16,-6-3 0 0,6 3 0 0,-7 0 0 0,7-3 0 0,-6 3 0 16,-1-3 0-16,7-1 0 0,-6 5 0 0,0-5 0 0,-1 1 0 0,1 0 0 15,-7-1 0-15,6 1 0 0,0 0 0 0,-5-1 0 0,-1 1 0 0,0-4 0 0,0 0 0 0,0 5 0 16,0-5 0-16,-7 0 0 0,1 0 0 0,0 0-141 0,-1 0-548 0,1 0-172 15,-7-5 5-15,0 5 30 0,0 0 41 0,0 0 43 0,0-7 58 0,-7 3 60 16,7 0 69-16,-6 1 70 0,-1-5 97 0,0 5 95 0,-5-5 93 0,5 5 138 16</inkml:trace>
  <inkml:trace contextRef="#ctx0" brushRef="#br0" timeOffset="1075.42">15658 5656 0 0,'0'4'175'0,"0"-1"166"0,0-3 67 16,-7 4 48-16,7 0 34 0,0-4 43 0,0 3 41 0,7 1 41 0,-7 0 39 0,0-4 39 15,6 3 37-15,-6 1 38 0,6 0 39 0,1 0-278 0,-1-1-337 0,1 1-34 16,6-1-90-16,-7 1-68 0,14 0 0 0,-7-1 0 0,7 1 0 0,0 0 0 16,-2-1 0-16,9 0 0 0,-1 1 0 0,0 1 0 0,0-2 0 0,7 0 0 0,-1 2 0 15,1-2 0-15,6-3 0 0,-1 4 0 0,-5 0 0 0,7-4 0 0,-1 3 0 16,-1 1 0-16,8-4 0 0,-7 3 0 0,0-3 0 0,0 4 0 0,1-4 0 0,-2 0 0 15,1 4 0-15,0-4 0 0,1 0 0 0,-8 3 0 0,7-3 0 0,-6 4 0 16,-1-4 0-16,1 4 0 0,-7-4 0 0,6 3 0 0,-5-3 0 0,-1 4 0 0,-6-4 0 16,-1 4 0-16,7-1 0 0,-6-3 0 0,-8 0 0 0,1 4 0 0,1-4 0 15,-2 4 0-15,2-4 0 0,-8 3 0 0,0-3 0 0,1 0 0 0,0 0 0 16,-1 4 0-16,-6-4 0 0,7 0 0 0,-7 0 0 0,0 0-306 0,-7 0-495 16,7 0-27-16,-6 0-4 0,-1 0 31 0,0 4 35 0,1-4 45 0,-8 0 45 0,8 3 66 0,-6-3 65 15,-8 0 75-15,7 0 80 0,-7 4 108 0,8-4 120 0</inkml:trace>
  <inkml:trace contextRef="#ctx0" brushRef="#br0" timeOffset="4308.96">13443 3641 0 0,'7'4'161'0,"-7"0"168"0,6-4 76 0,0 3 54 0,-6-3 44 0,7 4 45 0,-7-4 41 15,0 0 38-15,0 0 36 0,0 0 30 0,0 0 28 0,7 0 23 0,-7-4 23 16,0 1-280-16,0 3-338 0,-7-8-50 0,7 5-10 0,0-5-3 0,0 5-14 15,-7-5-72-15,7 1 0 0,0-4 0 0,-6 0 0 0,6-1 0 0,-6 2 0 0,6-1 0 16,0 0 0-16,-7 0 0 0,7-4 0 0,-7 4 0 0,1-3 0 0,6 3 0 16,-7 0 0-16,1 0 0 0,6-1 0 0,-6 1 0 0,-1 0 0 0,0 1 0 0,1 3 0 15,0-1 0-15,-1 4 0 0,-6-2 0 0,6 6 0 0,1-5 0 0,-7 5 0 16,0 0 0-16,7 0 0 0,-8 5 0 0,1 1 0 0,0-2 0 0,0 7 0 16,1 0 0-16,-2 3 0 0,-6 2 0 0,8-2 0 0,-1 8 0 0,-7-4 0 0,7 4 0 15,0 4 0-15,-7-1 0 0,7 1 0 0,1 0 0 0,-2 3 0 0,1 0 0 16,7-3 0-16,-7 4 0 0,6-1 0 0,-5-4 0 0,4 1 0 0,8 0 0 0,-6 0 0 15,6-5 0-15,0 1 0 0,-6-3 0 0,12-1 0 0,-6 1 0 0,6-5 0 16,-6 0 0-16,8-3 0 0,-2-3 0 0,0 3 0 0,7-7 0 0,-6-1 0 16,6 1 0-16,-7-4 0 0,8-4 0 0,-2 1 0 0,1-4 0 0,0-1 0 15,7-4 0-15,-7 2 0 0,0-5 0 0,0-3 0 0,0 3 0 0,7-3 0 0,-8-4 0 16,2 4 0-16,-1-5 0 0,0 2 0 0,0-1 0 0,-1-4 0 0,2 4 0 0,-1 4 0 16,0-5 0-16,-7 2 0 0,7 2 0 0,-6 5 0 0,0-1 0 0,-1 1 0 15,0-1 0-15,1 4 0 0,0 4 0 0,-7-4 0 0,6 7 0 0,-6-3 0 16,6 3 0-16,-6-1 0 0,0 5 0 0,0 0 0 0,0 5 0 0,0-1 0 15,0-1 0-15,0 5 0 0,0-1 0 0,0 4 0 0,0 0 0 0,0 0 0 0,-6 0 0 16,6 3 0-16,0 1 0 0,0 0 0 0,0-1 0 0,0 4 0 0,0-2 0 16,0 2 0-16,0 0 0 0,0-3 0 0,0-1 0 0,0 5 0 0,0-5 0 0,0-3 0 15,6 5 0-15,-6-6 0 0,7 1 0 0,-7 0 0 0,6-4 0 0,-6 1-308 16,7-1-131-16,0-3-38 0,-1-1-148 0,0 1-155 0,1-4 14 0,0 0 37 16,-1-4 54-16,0 1 53 0,8-5 50 0,-8 1 51 0,1-1 71 0,-1-2 69 0,8-1 62 15,-8-3 61-15,0-2 67 0,0 2 113 0</inkml:trace>
  <inkml:trace contextRef="#ctx0" brushRef="#br0" timeOffset="4542.22">13645 3543 0 0,'6'-8'91'0,"1"1"152"16,0 3 66-16,-7-3 61 0,6 3 63 0,-6 0 54 0,6 1 54 0,-6-1 44 15,7 4 39-15,-7-4 36 0,7 4 32 0,-1-3 38 0,-6 3 31 0,6-4-200 16,1 4-251-16,0 0-34 0,-1 0-5 0,-6 0-26 0,7 0-243 0,-1 4-2 0,0-4 0 16,2 3 0-16,4-3 0 0,-6 4 0 0,1 0 0 0,0 3 0 0,6-3 0 15,-7 3 0-15,0-3 0 0,2 3 0 0,-2 1 0 0,0 2 0 0,0-2 0 0,2 2 0 16,-2 1 0-16,0 0 0 0,-6 4 0 0,7 0 0 0,-7-4 0 0,0 4 0 15,0 3 0-15,0-4 0 0,0 5 0 0,-7-5 0 0,7 6 0 0,-6-3 0 0,0 1 0 16,6-3 0-16,-14 3 0 0,8 1 0 0,0-5 0 0,-2 1 0 0,-4-1 0 16,5-3-353-16,1 1-130 0,-8-1-163 0,8-4-169 0,-6-3 19 0,4-1 42 0,-4 1 49 15,5-4 52-15,1-4 49 0,-1 1 49 0,0-1 58 0,7-3 62 0,-6-4 79 16,6 4 79-16,0-9 82 0,-6 6 128 0</inkml:trace>
  <inkml:trace contextRef="#ctx0" brushRef="#br0" timeOffset="4742.31">14010 3436 0 0,'6'-8'174'0,"0"5"174"0,-6-1 80 0,7 1 63 0,-7-1 61 0,7 4 64 0,-7 0 68 16,0 4 48-16,0-1 46 0,-7 1 35 0,7-1 39 0,-7 5 30 0,1 2-41 15,0-1-841-15,-1 5 0 0,1-3 0 0,-1 4 0 0,0-1 0 0,1 5 0 16,0-1 0-16,-1 0 0 0,-6 5 0 0,7-2 0 0,-1 1 0 0,0 4 0 16,1-4 0-16,-1 3 0 0,7-3 0 0,-6 1 0 0,0 2 0 0,6-3 0 0,0-4 0 0,0 4 0 15,0-3 0-15,6-5 0 0,-6 2 0 0,6-2 0 0,1 0 0 0,-1-3 0 16,1-3 0-16,0-1 0 0,5 0 0 0,-5-3 0 0,6 0 0 0,-7-4-211 15,8 0-458-15,-1-4-185 0,-1 0 3 0,2 1 31 0,-2-5 47 0,2 1 49 16,-1-4 59-16,0 0 62 0,0 0 59 0,7-3 60 0,-8-2 89 0,1 6 85 0,1-9 97 16,-2 5 138-16</inkml:trace>
  <inkml:trace contextRef="#ctx0" brushRef="#br0" timeOffset="4976.14">14355 3553 0 0,'-7'8'246'0,"1"-1"186"0,0 3 92 0,-2-1 68 16,2 0 61-16,0 0 47 0,-1-2 44 0,1 0 41 0,6 1 37 0,-7-5 35 0,7 5 32 16,0-5 27-16,0 5-885 0,0-8-31 0,0 3 0 0,7 1 0 0,-1-4 0 15,1 0 0-15,-1 0 0 0,8 0 0 0,-8 0 0 0,7 0 0 0,0-4 0 16,0 4 0-16,-1-3 0 0,8-1 0 0,-6 0 0 0,5 1 0 0,-6-1 0 16,6 0 0-16,-5 1 0 0,5-5 0 0,1 5 0 0,-8-1 0 0,8-3 0 0,-7 3 0 15,0-4 0-15,0 5-88 0,1 0-386 0,-8-2-89 0,6 1-88 0,-4 1-74 0,-2-1-62 16,0 4 37-16,1-3 52 0,-1 3 56 0,-6 0 55 0,0 0 55 0,0 0 58 15,0 0 77-15,0-4 74 0,-6 1 73 0,6 3 73 0</inkml:trace>
  <inkml:trace contextRef="#ctx0" brushRef="#br0" timeOffset="5159.56">14492 3399 0 0,'0'-3'206'0,"0"0"185"0,-7-2 92 0,7 5 78 0,0 0 73 16,0-3 55-16,0 3 53 0,0 0 41 0,-7 3 37 0,7-3 32 0,0 0 33 15,-6 5 26-15,6-5-677 0,0 3-234 0,0 0 0 0,0 1 0 0,0 4 0 16,-6-1 0-16,6 0 0 0,0 4 0 0,0-1 0 0,-7 2 0 0,7 3 0 0,0 3 0 15,-7-3 0-15,7 7 0 0,0-4 0 0,0 4 0 0,-6 0 0 0,6 0 0 0,0 4 0 16,0-4 0-16,0 3 0 0,0-3 0 0,0 0 0 0,0 4 0 0,0-8 0 16,0 4 0-16,0-4 0 0,0 1 0 0,6-5-310 0,-6 1-403 0,0-1-148 15,7-2 7-15,-7-1 31 0,7-4 44 0,-7 0 46 0,6-3 65 0,-6-1 69 0,6-3 68 16,1 0 69-16,-7-3 95 0,7-4 93 0,-7 3 98 0,6-7 135 0</inkml:trace>
  <inkml:trace contextRef="#ctx0" brushRef="#br0" timeOffset="5609.37">14922 3128 0 0,'0'-3'210'0,"-8"-5"178"0,8 5 81 16,0-1 61-16,0 0 52 0,0 4 56 0,0 0 54 0,0 0 47 0,0 0 45 15,-6 4 34-15,6 0 35 0,0-1 31 0,0 8-280 0,6 0-604 0,-6 4 0 16,0-3 0-16,0 2 0 0,0 4 0 0,8 0 0 0,-8 1 0 0,0 2 0 15,0 5 0-15,0 4 0 0,6-5 0 0,-6 4 0 0,0 4 0 0,0 0 0 0,0 1 0 16,0-5 0-16,0 4 0 0,0 0 0 0,0-1 0 0,0 2 0 0,0-5 0 16,0 0 0-16,0 0 0 0,0-3 0 0,0 0 0 0,-6-4 0 0,6 0 0 0,0-8 0 15,0 5 0-15,-8-5 0 0,8-3 0 0,0 1 0 0,0-5 0 0,0 0 0 16,0-3 0-16,0 3 0 0,0-7 0 0,0 4 0 0,0-4 0 0,0 0 0 16,0-4 0-16,0 4 0 0,8-4 0 0,-8-3 0 0,6 4 0 0,-6-4 0 0,6-2 0 15,1 2 0-15,-1 0 0 0,1 0 0 0,0-4 0 0,-1 0 0 0,7 3 0 16,-6-3 0-16,-1 0 0 0,7 0 0 0,0 4 0 0,-6-4 0 0,5 0 0 0,-5 4 0 15,6 0 0-15,-7-1 0 0,8 2 0 0,-8-3 0 0,7 6 0 0,-6-1 0 16,-1 0 0-16,1 1 0 0,-1-1 0 0,0 4 0 0,2 0 0 0,-2 0 0 16,-6 4 0-16,6-4 0 0,-6 3 0 0,0 5 0 0,0-5 0 0,0 6 0 15,-6 0 0-15,6-1 0 0,-6 3 0 0,-2 4 0 0,2-4 0 0,0 3 0 0,-1 1 0 16,1 0 0-16,-7-1 0 0,6 1 0 0,-5 4 0 0,-2-5 0 0,8 1 0 0,-8-1 0 16,8-3 0-16,-7 4 0 0,7-4 0 0,-8-4 0 0,8 0 0 0,0 1 0 15,-1-5 0-15,0-3 0 0,1 0 0 0,0 0-295 0,-1-3-364 0,0 0-185 16,1-5 1-16,-1-3 27 0,1 0 47 0,6 0 49 0,0 0 64 0,-6-4 63 15,6 1 61-15,0 0 63 0,0-6 83 0,0 6 83 0,6-4 86 0,-6 3 128 0</inkml:trace>
  <inkml:trace contextRef="#ctx0" brushRef="#br0" timeOffset="6075.71">15352 3271 0 0,'6'-4'203'0,"0"-2"175"0,-6 1 77 16,7 2 58-16,-7-1 51 0,6 0 44 0,-6 4 45 0,0-3 35 0,0 3 31 16,7 3 32-16,-7-3 29 0,0 8 26 0,0-5 23 0,0 5-585 0,0 3-244 0,0 0 0 15,0-1 0-15,0 6 0 0,0-2 0 0,0 5 0 0,-7-5 0 0,7 8 0 16,0-4 0-16,0 1 0 0,0 2 0 0,7-2 0 0,-7-1 0 0,0 1 0 0,0-5 0 16,0 5 0-16,0-4 0 0,6-5 0 0,-6 1 0 0,0 0 0 0,0 1 0 15,7-6 0-15,-7 2 0 0,0-4 0 0,6 3 0 0,-6-7 0 0,6 4 0 16,-6-4 0-16,8 0 0 0,-8-4 0 0,6 0 0 0,0 1 0 0,1-1 0 0,0-4 0 15,-1 2 0-15,0-6 0 0,1 1 0 0,-1 0 0 0,1 1 0 0,6-2 0 16,-7-2 0-16,8-1 0 0,-8 0 0 0,7-3-23 0,-6 4-8 0,6-2 2 0,-7-2 9 16,0 4 7-16,8 0 10 0,-8-2 11 0,0 5 13 0,1-4 10 0,6 5 13 15,-13-1-29-15,7 4-15 0,-1 0 0 0,0-1 0 0,-6 0 0 0,8 4 0 16,-8 1 0-16,6-1 0 0,-6 4 0 0,0 0 0 0,0 0 0 0,6 4 0 16,-6-1 0-16,0 1 0 0,0 4 0 0,0 0 0 0,0 2 0 0,0-2 0 0,0 3 0 15,0 3 0-15,0 1 0 0,0-1 0 0,0 5 0 0,0-1 0 0,0 3 0 16,0 2 0-16,0-1 0 0,0 4 0 0,0-4 0 0,0 3 0 0,0 4 0 0,0-3 0 15,0 4 0-15,0-5 0 0,0 4 0 0,-6 2 0 0,6-6 0 0,0 4 0 16,0-4 0-16,0 1 0 0,-6-1 0 0,6-2 0 0,0-1 0 0,-8 0 0 0,8-4 0 16,0 0 0-16,0 0 0 0,-6 1 0 0,6-9 0 0,-6 6 0 15,6-5 0-15,0-4 0 0,-7 4 0 0,7-4 0 0,-6-4 0 0,6 2 0 0,-7-2 0 0,0 1 0 16,1-4 0-16,0-4 0 0,0 4 0 0,-2-8 0 0,2 5-613 0,0-4-257 16,-7-4 1-16,6 0 29 0,0 0 40 0,1-4 46 0,-7 0 57 0,6-2 61 15,1-2 67-15,0-3 71 0,-1 3 86 0,0-2 87 0,7-5 100 0,-6 4 142 0</inkml:trace>
  <inkml:trace contextRef="#ctx0" brushRef="#br0" timeOffset="6393.01">15950 3571 0 0,'-6'0'253'0,"6"0"187"0,-6 0 89 16,-2 0 64-16,8 0 56 0,0 0 50 0,0 0 47 0,0 0 42 0,0 0 40 0,0 0 33 16,0-3 30-16,0 3 23 0,8 0-914 0,-8-4 0 0,6 4 0 0,0 0 0 15,1 0 0-15,-1 0 0 0,1 0 0 0,0 0 0 0,5-3 0 0,2 3 0 16,-8 0 0-16,7 0 0 0,7-4 0 0,-8 4 0 0,2-4 0 0,5 4 0 0,-6 0 0 15,7-3 0-15,-1 3 0 0,-5-4 0 0,5 1 0 0,-6-1 0 0,6 0 0 16,-5 0-257-16,5 1-269 0,-6-5-153 0,0 5-154 0,0-1 14 0,-6 0 37 16,5 1 56-16,-5-1 53 0,0 4 61 0,-7-4 59 0,0 4 66 0,0 0 69 0,0 0 80 15,0 4 79-15,-7 3 81 0,0-3 127 0</inkml:trace>
  <inkml:trace contextRef="#ctx0" brushRef="#br0" timeOffset="6575.41">15989 3773 0 0,'-6'11'207'0,"0"0"188"0,-1 0 94 15,0 0 78-15,7 0 72 0,-6-4 57 0,6 1 52 0,0-1 42 0,0-3 38 0,6-1 34 16,-6 1 29-16,7-1 28 0,-7 1-759 0,7 0-160 0,-1-4 0 0,0 0 0 0,1 3 0 16,0-3 0-16,5-3 0 0,-5 3 0 0,6 0 0 0,0 0 0 0,0-4 0 15,0 4 0-15,0-4 0 0,0 1 0 0,7-1 0 0,-1 1 0 0,1-1 0 16,-1-3 0-16,1-1 0 0,0 1 0 0,-1 0 0 0,1-4-513 0,6 0-364 16,-7 0-1-16,7 0 27 0,-6 0 36 0,6 0 44 0,-7-1 54 0,1 3 60 0,6-3 73 15,-6 1 77-15,-1 3 93 0,-6-3 96 0,6 4 102 0,1 0 143 0</inkml:trace>
  <inkml:trace contextRef="#ctx0" brushRef="#br0" timeOffset="7209.08">16999 3289 0 0,'6'0'150'0,"8"-3"174"0,-8 3 82 0,7-4 63 0,-6 4 56 0,-1-4 51 16,1 4 51-16,-1-3 49 0,0-1 44 0,-6 0 33 0,8 1 29 0,-8-5 29 15,6 5 25-15,-6-1-300 0,6-3-536 0,-6 0 0 0,0-1 0 0,0-3 0 16,0 4 0-16,0-4 0 0,-6 0 0 0,6 4 0 0,0-4 0 0,0-1 0 0,-6 1 0 15,6 0 0-15,-8 1 0 0,2 2 0 0,6-3 0 0,-6 4 0 0,-1 0 0 16,-6-1 0-16,6 5 0 0,1-1 0 0,0 0 0 0,-8 4 0 0,8 4 0 16,-7 0 0-16,0 3 0 0,0 0 0 0,-1 4 0 0,-4 0 0 0,4 7 0 15,1-3 0-15,1 4 0 0,-8-1 0 0,6 4 0 0,2 0 0 0,-8 0 0 0,7 3 0 16,7-3 0-16,-8 4 0 0,2-4 0 0,5 0 0 0,0 1 0 0,1-5 0 0,-1-1 0 16,7 1 0-16,0-2 0 0,-6-2 0 0,12-3 0 0,-6 0 0 0,0 0 0 15,7-3 0-15,-1-1 0 0,-6 0 0 0,14-3 0 0,-8 0 0 0,0-4 0 16,8 4 0-16,-8-8 0 0,7 4 0 0,-6-4 0 0,6 0 0 0,-1-3 0 15,2 0 0-15,-2-1 0 0,2-3 0 0,-1 0 0 0,0 0 0 0,0-3 0 0,-1-2 0 16,2 2 0-16,-1-4 0 0,0 3 0 0,0 1 0 0,-1-5 0 0,2 4 0 0,-8-2 0 16,8 6 0-16,-8-4 0 0,1 0 0 0,-1 4 0 0,0 4 0 0,2-4 0 15,-2 3 0-15,-6 1 0 0,6 3 0 0,-6 1 0 0,6-1 0 0,-6 1 0 16,0 3 0-16,0 0 0 0,0 0 0 0,0 0 0 0,0 3 0 0,0 1 0 16,0-1 0-16,0 1 0 0,0 3 0 0,7 1 0 0,-7-1 0 0,0 4 0 0,0 0 0 15,0 0 0-15,7 4 0 0,-7 0 0 0,0 2 0 0,6 2 0 0,-6 4 0 0,0-2 0 16,7 1 0-16,-7 4 0 0,0 3 0 0,6-3 0 0,-6 3 0 0,0 0 0 15,0 1 0-15,7 3 0 0,-7-4 0 0,0 4 0 0,0-4 0 0,0 4 0 16,0 0 0-16,0-4 0 0,0 4 0 0,0-3 0 0,-7-1 0 0,7-3 0 16,0-1 0-16,-6 4 0 0,6-7 0 0,-7 4 0 0,1-4 0 0,-1 0 0 0,7-4 0 0,-7 5 0 15,1-6 0-15,0-1 0 0,-8-2 0 0,8 1 0 0,0-1 0 0,-7-3 0 16,6 0 0-16,-6 0 0 0,7-3 0 0,-8-5 0 0,2 5 0 0,-2-4 0 16,1-4 0-16,1-4 0 0,4 0 0 0,-4 0 0 0,-1-3 0 0,0-4 0 15,6-4 0-15,-5 1-413 0,4-8-408 0,2 0-55 0,0 0 21 0,0-3 33 0,6-5 43 16,-8 1 45-16,8-5 60 0,0 5 66 0,8-4 79 0,-8-4 81 0,6 5 110 0,-6-1 110 15</inkml:trace>
  <inkml:trace contextRef="#ctx0" brushRef="#br0" timeOffset="8259.81">17852 3528 0 0,'0'0'200'0,"-6"0"179"0,6 0 84 0,-7-4 61 0,7 4 53 15,-7 0 47-15,7 0 44 0,0 0 37 0,-6 0 36 0,6 0 36 0,0-4 36 16,0 4 41-16,0 0 12 0,0 0-866 0,0 0 0 0,0 0 0 0,6 0 0 0,-6 0 0 16,7 0 0-16,0 0 0 0,-1 4 0 0,1-4 0 0,-1 0 0 0,0 0 0 15,8 0 0-15,-2 0 0 0,2 4 0 0,-1-4 0 0,0 0 0 0,6 0 0 0,-5-4 0 16,5 4 0-16,-6 0 0 0,6-4 0 0,1 4 0 0,0-3 0 0,-1-1 0 15,-5 0 0-15,4-3-302 0,2 3-359 0,0 1-179 0,-1-5-1 0,-5 5 28 16,5-5 44-16,1 5 48 0,-2-4 64 0,2-1 64 0,-6 5 59 0,5-9 59 16,-6 5 88-16,6-1 86 0,-5 1 88 0,-1-3 129 0</inkml:trace>
  <inkml:trace contextRef="#ctx0" brushRef="#br0" timeOffset="8660.01">18692 3128 0 0,'7'-3'219'0,"0"-5"186"0,5 5 97 0,-12-1 74 0,7 0 65 15,-1 1 46-15,-6 3 42 0,0 0 36 0,0 0 30 0,0-4 32 0,-6 8 27 0,-1-4 27 16,1 3-571-16,0 1-310 0,-1 0 0 0,-6 3 0 0,7 0 0 0,-8 0 0 16,1 4 0-16,7 0 0 0,-7 1 0 0,0-1 0 0,-1 3 0 0,2 1 0 0,-2-4 0 15,2 7 0-15,-1-3 0 0,6-1 0 0,-6 1 0 0,0-1 0 0,6 6 0 16,-6-10 0-16,7 5 0 0,-7 0 0 0,6-5 0 0,1 1 0 0,0 0 0 16,-2-3 0-16,8-1 0 0,-6 1 0 0,6-1 0 0,0-4 0 0,-6 1 0 0,6-1 0 15,0 1 0-15,6 0 0 0,-6-4 0 0,6 0 0 0,-6 0 0 0,8 0 0 0,-2 0 0 16,0-4 0-16,1 0 0 0,6 4 0 0,-7-3 0 0,7-4 0 0,-6 3 0 15,6 1 0-15,0-5 0 0,0 4 0 0,0-2 0 0,0-2 0 0,-6 4 0 16,5-3 0-16,2-1 0 0,-1 1 0 0,0 4 0 0,-7-2 0 0,7 2-134 16,-7 0-65-16,2 3-3 0,-2 0 7 0,0 0 10 0,1 3 13 0,-7 0 17 0,0 5 18 15,7-1 17-15,-14 4 21 0,7 0 20 0,0 4 32 0,-7-4 37 0,1 7 27 0,0 0 26 16,-2 1 30-16,2-1 29 0,-7 4 27 0,7-3 31 0,-7 3 19 0,0-1 20 16,7-2 14-16,-8 3 11 0,1-4 3 0,6 1-59 0,-5-1-168 0,5-4 0 15,1 1 0-15,-8 0 0 0,14-4 0 0,-6 1 0 0,0-3 0 0,-1-1 0 16,7 0 0-16,0-1 0 0,-7-4 0 0,7 1 0 0,0 0 0 0,7-4 0 0,-7 0 0 15,7 0 0-15,-1 0 0 0,-6-4 0 0,6 0 0 0,8 1 0 0,-8-4 0 16,7-1 0-16,-7 0 0 0,8-1 0 0,-2-3 0 0,2 1-181 0,-1 0-246 0,0 0-54 16,0-4-157-16,-1 1-157 0,2 3 16 0,-1-4 38 0,0 4 52 0,0 0 50 15,-7 0 51-15,8 3 51 0,-8 2 69 0,0 1 68 0,1 1 71 0,0 4 69 16,-1 0 78-16,-6 4 125 0</inkml:trace>
  <inkml:trace contextRef="#ctx0" brushRef="#br0" timeOffset="8810.74">18706 3843 26 0,'-7'14'267'16,"0"4"121"-16,1 1 75 0,6-4 62 0,-6-1 56 0,-2-3 45 0,8 0 43 15,-6 0 16-15,6 0 9 0,-6-4 34 0,6-2 35 0,0-2 37 0,0 0 35 16,0 1-694-16,0 0-141 0,0-4 0 0,6-4 0 0,0 4 0 0,-6-7 0 0,8 4 0 16,-2-5 0-16,7 1 0 0,-6-4 0 0,5 0 0 0,1-4 0 0,1 0 0 0,-2-3-1 15,2-1-371-15,-2 1-56 0,8-4-73 0,-7-3-70 0,7 3-94 16,-8-4-90-16,8-2 34 0,-1 1 49 0,-5-2 47 0,5 3 46 0,-6-3 55 0,0-1 57 16,1 1 69-16,4 4 68 0,-4-5 66 0,-8 1 67 0,7 4 82 0,1-2 109 15</inkml:trace>
  <inkml:trace contextRef="#ctx0" brushRef="#br0" timeOffset="8975.45">19051 3356 0 0,'12'-22'160'0,"-12"4"179"0,7-2 90 0,0 2 73 16,-1 4 68-16,-6-1 58 0,7 4 57 0,-7 0 43 0,0 0 42 0,6 4 34 15,-6 3 33-15,0-3 31 0,0 7 3 0,-6-4-871 0,6 4 0 0,0 0 0 0,0 4 0 16,0-1 0-16,-7 1 0 0,7 4 0 0,0-1 0 0,-6 4 0 0,6 0 0 16,0 3 0-16,-7 1 0 0,7 0 0 0,0 7 0 0,-7-4 0 0,7 4 0 15,0 4 0-15,-6-1 0 0,6 4 0 0,0 1 0 0,-6-1 0 0,6 4 0 16,0-3 0-16,-6 2 0 0,6 2 0 0,0-5 0 0,0 4 0 0,-8-4 0 0,8 1 0 16,0-1 0-16,0-4 0 0,0 1 0 0,-6-4 0 0,6 0 0 0,0-3 0 15,0-5-336-15,0 1-142 0,0-5-49 0,0-2-72 0,-6-4-70 0,6-1-33 0,0-3-25 16,0 0 47-16,0-3 57 0,0-9 50 0,0 2 50 0,0-5 67 0,0-4 68 15,0 1 68-15,0-4 65 0,0 0 66 0,6-7 65 0</inkml:trace>
  <inkml:trace contextRef="#ctx0" brushRef="#br0" timeOffset="9242.84">19083 3289 0 0,'7'-18'104'0,"-1"3"161"0,-6 1 74 0,6 3 65 0,2 0 64 16,-8 0 49-16,6 3 45 0,0 1 38 0,-6 4 35 0,6-4 33 0,-6 3 32 16,7 0 30-16,0 0 33 0,-1 1-222 0,-6 3-270 0,7-3-55 0,-1 3-23 15,1 0-32-15,0-4-107 0,-7 4-54 0,6 0 0 0,6 0 0 0,-4 0 0 16,-2 0 0-16,0 0 0 0,7 4 0 0,-6-4 0 0,6 0 0 0,-7 0 0 0,8 3 0 15,-8-3 0-15,7 3 0 0,-6-3 0 0,6 4 0 0,-7 0 0 0,7 0 0 0,-6-1 0 16,5 4 0-16,-5 0 0 0,6 5 0 0,-6-1 0 0,-1 0 0 0,0 3 0 16,1 1 0-16,-7 3 0 0,7 0 0 0,-7 5 0 0,6-1 0 0,-6-1 0 15,0 6 0-15,0 1 0 0,0-3 0 0,0 5 0 0,0 3 0 0,0-3 0 0,-6 2 0 16,6 2 0-16,0-1 0 0,-7-4 0 0,7 4 0 0,-7 1 0 0,7-6 0 16,-6 1 0-16,0 1 0 0,6-1 0 0,-7-4 0 0,7-2 0 0,-6-2 0 0,6 2 0 15,-7-5 0-15,7 1 0 0,0-5 0 0,-7-3 0 0,7-1 0 0,-6 2 0 16,6-4 0-16,0-5 0 0,-6 1-146 0,6-4-277 0,-7-4-24 0,7 1-21 15,0-1-77-15,-7-4-80 0,1-3-53 0,6 0-41 0,-6 0 46 0,6-7 55 0,-7 0 61 16,1-1 60-16,-1-3 67 0,0-3 66 0,1-1 52 0,0 0 48 0,-2 1 50 16,8-5 54-16</inkml:trace>
  <inkml:trace contextRef="#ctx0" brushRef="#br0" timeOffset="9393.24">19207 3612 0 0,'-6'-19'103'0,"-2"4"163"0,2 1 79 0,0 3 64 0,0 4 57 16,-1 0 45-16,0-1 40 0,1 5 28 0,6-1 22 0,-7 4 23 0,7-4 19 16,-6 4 21-16,6-3 22 0,0 3-223 0,0 0-270 0,0 0-62 0,0 0-33 15,0 0-29-15,0 0-25 0,0 0-15 0,6-4-11 0,-6 4-2 0,7 0 0 0,-1-4-9 16,1 4-8-16,0-3-30 0,-1 3-31 0,0-4-41 0,0 0-42 0,8 1-28 15,-8-1-23-15,1-3-32 0,6 3-36 0,-6 0-22 0,5-3-20 0,-6 0-51 0,8 3-52 16,-8 1-25-16,1-6-21 0,0 2-24 0,-1 4-24 0,1-1 25 0,-1 4 32 16,-6-4 36-16,0 4 36 0,0 0 45 0,0 0 43 0,0 0 38 0,0 8 36 15,-6-5 54-15,6 4 52 0</inkml:trace>
  <inkml:trace contextRef="#ctx0" brushRef="#br0" timeOffset="9558.56">19252 3520 0 0,'-12'15'74'0,"5"-4"148"0,-6 0 64 0,6 0 49 16,-5-1 39-16,4 2 37 0,2-1 31 0,0-4 29 0,0 1 26 0,-1-1 31 0,0 0 31 15,7-3 33-15,-6 3 33 0,6-3-185 0,0 0-230 0,0-4-43 0,0 3-17 16,0 1-11-16,6-4-10 0,-6 0-10 0,0 4-9 0,7-4-6 0,0 0-4 15,-7 0-16-15,6 3-12 0,0-3-16 0,0 0-18 0,2 0-9 0,4 0-9 16,-5 0-6-16,-1-3-6 0,8 3-12 0,-8 0-12 0,0-4-27 0,8 0-26 0,-8 4-36 16,0-3-36-16,8-1-30 0,-8 0-27 0,7 1-37 0,-7-1-38 0,1 0-14 15,0 1-8-15,-1-1-18 0,0 0-17 0,1 1-55 0,0-1-56 0,-7 4-46 0,6-4-39 16,-6 4 37-16,0 0 46 0,0 0 41 0,0 0 42 0,0 0 44 0,-6 4 44 16,-1 0 30-16,0-1 29 0,1 1 38 0,-7 3 43 0</inkml:trace>
  <inkml:trace contextRef="#ctx0" brushRef="#br0" timeOffset="9728.09">18992 3864 0 0,'-20'20'130'0,"1"-3"170"0,6-2 82 0,-7 0 62 0,7 3 55 16,1-7 44-16,-2 3 39 0,8-3 37 0,-7-3 35 0,6 3 46 0,0-8 50 16,7 4 48-16,-6-3 49 0,6 0-241 0,0 0-294 0,0-4-287 0,6 0-25 15,1 0 0-15,0 0 0 0,-1 0 0 0,7-4 0 0,1 4 0 0,-2-4 0 16,1 0 0-16,7 1 0 0,0-1 0 0,-2 1 0 0,2-1 0 0,7 0 0 0,-1 1 0 16,0-5 0-16,-1 5 0 0,1-5 0 0,1 5 0 0,-1-4 0 0,6 3 0 15,-5-3 0-15,-1 3 0 0,6-3 0 0,-6-1 0 0,0 5 0 0,0-5 0 0,0 4-416 16,0-3-324-16,-6 0-121 0,5 3 12 0,-5-3 30 0,0 4 46 0,-1-4 47 15,-5-2 68-15,5 2 68 0,-6 3 67 0,0-3 70 0,0 0 96 0,-6 0 95 16,5-1 112-16,-4 1 136 0</inkml:trace>
  <inkml:trace contextRef="#ctx0" brushRef="#br0" timeOffset="10175.82">19936 2989 0 0,'-7'-4'115'0,"7"4"155"0,-6 0 62 15,0 0 54-15,0 0 51 0,-2 4 42 0,2 0 38 0,-7-1 31 0,7 1 25 16,-8 3 25-16,8 2 22 0,-6-3 26 0,-2 2 29 0,8-1-234 0,-8 0-284 0,1 0-44 16,7 4-9-16,0 0-25 0,-8-3-25 0,8 3-15 0,0 0-16 0,6-4-6 15,-7 4-6-15,7 0-3 0,-7 0-2 0,7-4-7 0,0 5-7 0,0-5-1 16,7 0 2-16,-7-3 4 0,7 3 4 0,-7-3 6 0,6 3 3 0,0-4 1 0,1 1 2 16,0-4 1-16,-1 4 1 0,7-4 0 0,-7 0 0 0,1 0-2 0,6 0-3 15,-7-4-2-15,8 4-6 0,-2-4-1 0,2 1-3 0,-8-1-6 0,7 1-6 16,1-1-6-16,-2 1-8 0,1-5-5 0,-6 4-4 0,6 4 4 0,-7-3 5 15,8 0 15-15,-8-1 20 0,0 4 7 0,1-5 8 0,0 5 5 0,-7 0 3 16,6 5 8-16,-6-5 6 0,-6 4 16 0,6 2 12 0,0-2 15 0,-7 4 9 0,0-1 4 16,-5 0-1-16,5 4-5 0,-6 0-8 0,6 0 5 0,-6 0-6 0,0 0-85 15,1 0 0-15,-8 0 0 0,7 3 0 0,-1-3 0 0,2 5 0 0,-2-6 0 0,2 1 0 16,-2 0 0-16,1 0 0 0,1-4 0 0,5 4 0 0,-6 0 0 0,7-3 0 16,-8-1 0-16,8 4 0 0,-1-4 0 0,1 4 0 0,-1-4 0 0,7 4 0 15,-6-3 0-15,6 3 0 0,-7 0 0 0,7 0 0 0,0 0 0 0,0 0 0 0,0 4 0 16,-6 0 0-16,6 3 0 0,0-4 0 0,0 7 0 0,0-1 0 0,0 2 0 15,0 0 0-15,0-1 0 0,0 1 0 0,0 4 0 0,0 0 0 0,-6-1 0 0,6 1 0 16,0-4 0-16,0 4 0 0,-8-5 0 0,8 5 0 0,0-4 0 0,0-3 0 16,-6 3 0-16,6-7 0 0,0 2 0 0,0-6 0 0,-6 4-153 0,6-3-373 15,0-5-155-15,0-4-154 0,0-3 10 0,0 0 35 0,0 0 51 0,0-3 54 0,6-1 59 16,-6-3 64-16,6-5 62 0,-6 1 67 0,0-3 86 0,8 0 85 0,-8-5 84 16,6-3 129-16</inkml:trace>
  <inkml:trace contextRef="#ctx0" brushRef="#br0" timeOffset="10426.29">19806 3546 0 0,'6'-11'148'0,"1"0"159"0,0 4 58 0,-7-1 59 0,6 5 56 0,0-5 46 16,2 5 42-16,-8-1 34 0,6 0 31 0,0-3 26 0,0 3 27 0,1 1 25 16,-7-1 24-16,7-3-260 0,6 3-313 0,-7 1-32 0,0-6 11 0,8 2-20 0,-8 0-25 15,7 0-14-15,0 0-9 0,0 0-6 0,1-1-67 0,-2 1 0 0,2-1 0 16,-2 1 0-16,1 0 0 0,1 3 0 0,-2-3 0 0,2 3 0 0,-2 1 0 16,-5 3 0-16,6 0 0 0,-6 0 0 0,-1 3 0 0,0 1 0 0,2 3 0 0,-2 0 0 15,0 1 0-15,0 3 0 0,-6 0 0 0,0 3 0 0,7 1 0 0,-7 4 0 16,0-1 0-16,0 0 0 0,0 4 0 0,0 0 0 0,0 0 0 0,0 3 0 0,-7 1 0 15,7-4 0-15,0 4 0 0,-6-1 0 0,6 1 0 0,0 1 0 0,0-2 0 16,-6-4 0-16,6 1 0 0,0 0 0 0,-6 0 0 0,6-4 0 0,0 2 0 16,0-6 0-16,-8 0 0 0,8 1 0 0,0-4 0 0,0 0 0 0,-6-4 0 0,6 1 0 15,0-1 0-15,-6-4 0 0,6 2-412 0,-7-2-114 0,1-3-55 0,6 0-112 16,-7-3-108-16,0-2 25 0,1 2 43 0,0-4 61 0,-1-1 61 0,-6-3 62 0,7 0 61 16,-8 0 81-16,1-3 78 0,1-1 64 0,-2-4 63 0,8 5 72 0,-7-4 114 15</inkml:trace>
  <inkml:trace contextRef="#ctx0" brushRef="#br0" timeOffset="10658.59">19884 3689 0 0,'-6'-15'49'0,"6"1"140"0,-7 3 61 0,7 0 47 15,0 3 47-15,0-3 32 0,0 4 30 0,0 0 29 0,7 3 27 0,-7-4 27 16,0 5 24-16,6-5 24 0,1 4 24 0,-7 1-171 0,6-1-206 0,0 1-46 16,2-1-22-16,-2 1-36 0,0-1-35 0,0 0-34 0,1 1-33 0,0-1-35 0,6 1-32 15,-7-1-36-15,1 4-31 0,0-4-15 0,-1 0-13 0,0 4-9 0,-6-3-4 16,7 3-1-16,0 0-2 0,-7 3 15 0,0-3 16 0,0 4 25 0,0 4 26 16,0-5 36-16,-7 4 40 0,7 4 44 0,-7-4 45 0,1 4 28 0,0 3 27 0,-1-2 26 15,0 3 31-15,1 0 31 0,-1-1 35 0,-6 1 21 0,6-1 19 0,1 5 9 16,0-8 5-16,0 3-9 0,-2 1-13 0,2-4-21 0,0 0-21 0,6 0-20 15,-7-4-18-15,7 1-21 0,0-1-22 0,-6 0-29 0,6-3-32 0,6 0-26 0,-6-1-26 16,0-3-49-16,0 0-48 0,7 0-47 0,-7-3-47 0,6-1-56 0,0 0-55 16,2-3-82-16,-2 0-81 0,0-4-102 0,0 3-94 0,1-6 6 0,6 2 19 15,-6-2 28-15,-1-1 36 0,8-3 58 0,-8 3 60 0,0-3 62 0,1 0 59 0,0 0 65 16,-1-1 65-16</inkml:trace>
  <inkml:trace contextRef="#ctx0" brushRef="#br0" timeOffset="10793.79">20008 3466 0 0,'-6'3'180'0,"6"4"181"0,-7-3 84 16,0 7 71-16,1 0 62 0,0 0 55 0,6 4 52 0,-7-4 41 0,0 3 40 15,1 1 34-15,6-1 34 0,-7 5 25 0,1-1-51 0,-1 1-808 0,7-1 0 0,0 4 0 16,-7-4 0-16,7 0 0 0,-6 2 0 0,6-3 0 0,0 1 0 0,0-3 0 16,0 0 0-16,0-1 0 0,0 1 0 0,6 0-305 0,-6-4-134 0,0-1-104 15,7 1-105-15,-7-2-70 0,7-2-55 0,-7-4 40 0,6 1 50 0,1-4 53 0,-7-4 53 16,6 1 63-16,1-4 62 0,0-2 69 0,-7-2 70 0,6 1 67 0,0-9 71 16</inkml:trace>
  <inkml:trace contextRef="#ctx0" brushRef="#br0" timeOffset="11241.87">20203 3048 0 0,'14'-15'100'0,"-8"1"155"0,7 2 64 0,-7 1 66 0,8 0 66 0,-8 4 51 16,0 0 45-16,0 3 36 0,2 0 30 0,-2 1 24 0,7 3 22 0,-6 0 21 15,-1 0 17-15,1 3-229 0,-1-3-271 0,-6 4-48 0,6 3-14 0,1-3-43 16,0 0-45-16,-1 3-29 0,0-3-25 0,1 3-16 0,0 0-12 0,-7 2-11 16,6-3-10-16,1 2-9 0,-7-1-9 0,6 0-10 0,-6 4-9 0,0-4-9 0,0 4-11 15,0-3 4-15,-6 3 3 0,6 0 6 0,-7 0 4 0,1 0 8 0,6-1 5 16,-7 1 1-16,-6 0 0 0,7 4 2 0,-1-3-1 0,0-2 10 0,1 1 8 15,-7 0 7-15,7 0 10 0,-1 0-4 0,0-4-4 0,1 1-4 0,0 3-6 0,-2-4 0 16,8-3 1-16,-6 3 13 0,6-3 13 0,0-1 15 0,-6 1 15 0,6-4 5 16,0 3 3-16,6-3 4 0,-6 0 3 0,0 0 4 0,6-3 4 0,2 3 7 0,-8 0 9 15,6-4 2-15,0 1 4 0,1-1-5 0,0 4-4 0,-1-4-6 0,1-3-4 16,-1 3-7-16,0 1-5 0,8-5-10 0,-8 5-9 0,0-1-8 0,1-3-6 16,0 3-8-16,-1 1-3 0,1-1-6 0,-1 0-3 0,-6 1-7 0,6-1-7 15,-6 0-10-15,7 1-10 0,-7 3-1 0,0-4 2 0,0 4 6 0,0 0 9 16,0 4 7-16,0-4 8 0,-7 3 8 0,7 1 9 0,-6 0 10 0,6 3 13 0,0-3 17 15,-6 3 20-15,-1 0 18 0,1 0 20 0,6 4 12 0,-7-3 11 0,0 3 8 0,1-4 10 16,0 4 10-16,6 1 11 0,-7-5 9 0,0 4 10 0,7 0 3 0,-6-5 4 16,6 6-2-16,-6-5-2 0,6 0-5 0,-7 1-5 0,7 0-2 0,0-5-4 15,0 4-3-15,0-3-2 0,7 0-10 0,-7-1-8 0,0 1-9 0,6-4-9 16,-6 3-13-16,6-3-11 0,1 0-10 0,0 0-8 0,-1 0-8 0,0-3-3 16,1 3-5-16,6-4-5 0,-6 1-6 0,-1-1-6 0,7 0-5 0,0-3-11 0,-7 4-12 15,8-5-19-15,-1 0-34 0,-7 1-36 0,8-4-41 0,-2 3-40 0,-6 2-34 16,8-5-33-16,-8 3-38 0,8 1-38 0,-8 0-24 0,1-1-22 0,-1 0-88 0,0 5-90 15,1-4-35-15,-7 3-24 0,7 0 43 0,-7 1 51 0,0 3 53 0,0 0 54 16,0 0 48-16,-7 3 45 0,0 1 49 0,1 3 49 0,0 0 43 0,-1 1 53 16</inkml:trace>
  <inkml:trace contextRef="#ctx0" brushRef="#br0" timeOffset="11408.66">20308 3550 0 0,'-14'18'106'0,"2"-4"146"0,-2 5 70 0,8-4 65 0,0-1 61 16,-1 1 50-16,0-4 47 0,1 0 39 0,6-4 38 0,-7 4 38 0,7-4 37 15,0 1 38-15,7-5 36 0,-7 1-201 0,6 0-250 0,1-4-47 0,0 3-22 16,-1-3-101-16,0 0-150 0,8 0 0 0,-2 0 0 0,-5-3 0 0,6 3 0 15,0-4 0-15,0 0 0 0,0 1 0 0,7-1 0 0,-7-3 0 0,-1 3 0 0,2-3 0 16,6 3 0-16,-8-3 0 0,1 0 0 0,7-1 0 0,-8 1 0 0,2 0 0 0,-1-1 0 16,0 1-59-16,0 0-349 0,0-1-114 0,0 1-112 0,-7-1-83 0,8 5-70 15,-8-5 27-15,1 4 43 0,-1 1 57 0,0-1 57 0,1 1 54 0,-7-1 53 16,0 4 78-16,0 0 78 0,0 0 76 0,0 4 76 0</inkml:trace>
  <inkml:trace contextRef="#ctx0" brushRef="#br0" timeOffset="11560.36">20359 3806 0 0,'-6'11'172'0,"0"-4"168"0,-1 1 68 0,0 3 60 0,7-8 51 16,-6 5 47-16,6-5 45 0,0 1 39 0,0-1 40 0,6-3 31 0,-6 0 28 16,7 4 29-16,0-8 22 0,-1 4-288 0,7-3-350 0,-6 3-117 0,6-4-45 0,-7 1 0 15,7-5 0-15,0 5 0 0,1-5 0 0,-2 5 0 0,1-5 0 0,1 1 0 16,-2 0-101-16,2-4-201 0,-2 3-66 0,2-3-105 0,-1 4-105 0,-1-4-86 0,2 4-72 16,-2-5 14-16,2 6 27 0,-1-6 43 0,-1 1 46 0,-5 0 53 0,0 4 57 15,-1-4 84-15,0 4 82 0,2-1 76 0,-2 1 73 0</inkml:trace>
  <inkml:trace contextRef="#ctx0" brushRef="#br0" timeOffset="11775.43">20536 3396 0 0,'0'-11'237'15,"-7"3"186"-15,1 1 88 0,6 0 70 0,-7 3 63 0,7 1 54 0,-7-2 52 0,1 5 44 16,6 0 37-16,0 5 34 0,-6-2 29 0,6 1 28 0,-8 3-881 0,8 0-41 0,-6 4 0 16,6 4 0-16,0 0 0 0,-6-1 0 0,6 4 0 0,0 5 0 0,-6-1 0 15,6 7 0-15,0 0 0 0,0 0 0 0,-7 5 0 0,7 2 0 0,0 4 0 16,0 2 0-16,-7-3 0 0,7 1 0 0,0 4 0 0,0 0 0 0,0 0 0 0,0 0 0 15,0 1 0-15,0-2 0 0,-6 1 0 0,6-3 0 0,0-1 0 0,0 0 0 16,0-3 0-16,0-2 0 0,0-1 0 0,0-1 0 0,-7-4 0 0,7-3 0 0,0 0 0 16,-6-4-453-16,0 0-421 0,-2-4 0 0,8-3 26 0,-6-4 38 0,0 0 39 15,6-4 54-15,-7 0 58 0,0-3 73 0,7-4 75 0,0-4 84 0,-6-3 87 16,6-4 105-16,0 0 149 0</inkml:trace>
  <inkml:trace contextRef="#ctx0" brushRef="#br0" timeOffset="12192.48">21454 3033 0 0,'-6'0'185'0,"6"-3"180"0,-8 6 86 0,8-3 74 0,-6 4 65 15,0 0 57-15,-8-1 54 0,8 4 46 0,0 1 40 0,-7 3 38 0,-1 0 36 0,2 0 31 16,-2 3-277-16,2 5-615 0,-1-1 0 0,-1 1 0 0,-6 3 0 0,8-1 0 15,-1 1 0-15,0 4 0 0,6 3 0 0,-5 1 0 0,-2 3 0 0,2-1 0 0,4 2 0 16,2-2 0-16,-7 5 0 0,7 0 0 0,-1-1 0 0,0 1 0 0,1 0 0 16,6-1 0-16,-6-3 0 0,6 5 0 0,0-10 0 0,0 5 0 0,0-4 0 15,0-3 0-15,0-1 0 0,6 1 0 0,-6-8 0 0,6 1 0 0,1-1 0 16,-7-3 0-16,7-4 0 0,-1 0-220 0,1-4-321 0,-1 0-147 0,0-7-148 0,2 4 16 16,4-4 40-16,-6-4 55 0,2 1 61 0,4-5 53 0,-5 1 57 0,-1-3 62 15,1-2 63-15,6-2 82 0,-7-1 81 0,0 0 91 0,2-3 132 0</inkml:trace>
  <inkml:trace contextRef="#ctx0" brushRef="#br0" timeOffset="12442.01">21434 3414 0 0,'6'-7'179'15,"-6"-1"165"-15,8 5 64 0,-2 0 56 0,-6-2 51 0,6 5 43 0,-6-3 41 16,7 3 33-16,-7 0 30 0,6 0 31 0,1 0 28 0,-7 0 30 0,7 3 27 16,5 2-289-16,-6-2-347 0,2 0-39 0,-2 1 6 0,7-4-65 0,-7 4-44 0,8 0 0 15,-2-1 0-15,2 1 0 0,-8-1 0 0,7 1 0 0,0-1 0 0,0 5 0 16,0-5 0-16,0 4 0 0,-7 2 0 0,8 2 0 0,-8-4 0 0,1 4 0 0,-1 0 0 15,1 0 0-15,-1 0 0 0,-6 3 0 0,0 1 0 0,0 3 0 0,-6-4 0 16,6 4 0-16,-7 2 0 0,1-2 0 0,-7 0 0 0,7 0 0 0,-8 1 0 16,1-1 0-16,0 0 0 0,0 0 0 0,0 1 0 0,-6-4 0 0,5-1 0 15,2-3 0-15,-2 0 0 0,1 0 0 0,-7-3 0 0,8-1-297 0,-1-3-193 0,6-1-154 16,-6-3-156-16,7-3 1 0,0-1 28 0,-2 0 47 0,2-3 52 0,0-4 55 0,6 0 55 16,0 0 67-16,0 0 67 0,0-4 79 0,6 1 79 0,-6-1 76 0,6-3 115 15</inkml:trace>
  <inkml:trace contextRef="#ctx0" brushRef="#br0" timeOffset="12642.65">21701 3370 0 0,'13'-11'174'0,"-7"3"173"0,8 2 74 0,-8-2 65 0,1 1 60 16,-7 3 61-16,6 4 61 0,-6-3 48 0,7 6 46 0,-7-3 39 0,-7 4 40 15,7 3 33-15,0 1 33 0,0 3-866 0,0-1-41 0,-6 1 0 0,6 5 0 16,-7-2 0-16,1 0 0 0,0 4 0 0,6 1 0 0,-8 3 0 0,2-4 0 0,0 4 0 16,-1 1 0-16,7-2 0 0,-6 5 0 0,6-4 0 0,0 0 0 0,-7 0 0 15,7 0 0-15,0 0 0 0,0 0 0 0,0-4 0 0,7 4 0 0,-7-4 0 0,0-3 0 16,6 3 0-16,1-3 0 0,-7 0 0 0,6-4 0 0,0-1 0 0,2 1 0 15,-2-2 0-15,0-2 0 0,1-4 0 0,-1 1 0 0,7-4-441 0,-6 0-48 16,6-4-95-16,-6 1-95 0,5-1-46 0,2-3-31 0,-2-1 43 0,-5 0 52 0,6-2 51 16,0-1 54-16,1 0 65 0,-2-4 66 0,1 0 69 0,0 4 68 0,0-3 64 15,-7 3 68-15</inkml:trace>
  <inkml:trace contextRef="#ctx0" brushRef="#br0" timeOffset="12892.32">22020 3678 0 0,'0'0'152'16,"7"0"173"-16,-7 3 79 0,0 1 64 0,7 0 57 0,-7-1 55 0,0 5 54 15,0-1 47-15,0 0 46 0,0 1 39 0,0 4 38 0,0-3 32 0,0 3 32 0,6-1-447 16,-6 0-421-16,6 0 0 0,-6 3 0 0,0-3 0 0,0 0 0 0,0 0 0 15,7 0 0-15,-7 0 0 0,0 0 0 0,6-4 0 0,-6 5 0 0,7-5 0 0,0 0 0 16,-7-3 0-16,6 3 0 0,0-3 0 0,1-1 0 0,-7-3 0 0,7 0 0 16,-1 0 0-16,0 0 0 0,1-3 0 0,0-4 0 0,-1 3 0 0,1-3 0 15,-1 0 0-15,0 0 0 0,2-5 0 0,-2 1 0 0,0 0 0 0,0 0 0 0,-6 0 0 16,7-4 0-16,0 4 0 0,-7-3 0 0,6 3 0 0,-6-4 0 0,0 4 0 16,0 0 0-16,0 0 0 0,0 4 0 0,0-4 0 0,0 3 0 0,-6 1 0 0,6 0 0 15,-7 3 0-15,7-3 0 0,-7 3 0 0,1 4 0 0,0-4 0 0,0 4 0 16,-2 0 0-16,2 4 0 0,0-4 0 0,-7 4 0 0,6-1 0 0,-6 1 0 15,7 0 0-15,-1-1 0 0,-6 5 0 0,7-5 0 0,-8 1 0 0,8 0 0 0,-1 3-434 16,-5-3-342-16,5 3-43 0,7 1-24 0,-7-5 30 0,1 5 38 0,6-5 53 16,-6 1 57-16,6 0 69 0,0-4 73 0,6 7 85 0,-6-4 86 0,0 1 93 0,6-4 98 15</inkml:trace>
  <inkml:trace contextRef="#ctx0" brushRef="#br0" timeOffset="13044.63">22411 3725 0 0,'7'0'249'0,"-1"0"193"0,-6 4 103 16,6-4 69-16,-6 5 54 0,0-2 44 0,0 0 37 0,0 5 19 0,-6-1 12 16,6 0-9-16,-6 4-19 0,-1-4-30 0,1 4-303 0,-1 0-419 0,-6 0 0 15,7 4-472-15,-1-4-363 0,0 0-16 0,1 0 20 0,0 0 29 0,-1 1 34 16,1-5 48-16,-1 3 56 0,7-2 69 0,0-5 71 0,-7 4 81 0,7-3 84 16,0-4 117-16,0 0 157 0</inkml:trace>
  <inkml:trace contextRef="#ctx0" brushRef="#br0" timeOffset="13559.25">22789 3176 0 0,'0'-10'205'0,"6"1"171"0,-6-2 69 0,7 4 52 0,0 3 43 0,-7-3 40 16,6 4 38-16,-6-5 45 0,6 5 45 0,-6-1 40 0,0 4 39 0,7 0 27 0,-7 0 24 16,7 4-466-16,-7 3-372 0,6 0 0 0,-6 0 0 0,0 4 0 15,-6 0 0-15,6 1 0 0,0 3 0 0,0-1 0 0,-7 4 0 0,7 1 0 0,0-1 0 16,-7 4 0-16,7-4 0 0,-6 5 0 0,6-5 0 0,0 4 0 0,0-4 0 16,-6 1 0-16,6-5 0 0,0 4 0 0,0-4 0 0,0-3 0 0,6 5 0 0,-6-9 0 15,0 0 0-15,6 0 0 0,1-3 0 0,-7 0 0 0,7-4 0 0,-1 0 0 16,0-4-24-16,1 0-70 0,-1-3 8 0,8 0 1 0,-8-4 3 0,7-5 8 0,-6 6 6 15,6-5 8-15,0-3 10 0,-7 3 16 0,7-3 16 0,1-1 18 0,-2-2 18 16,1 3 13-16,-6-1 17 0,6 1 12 0,-7-1 13 0,8 5 8 0,-8-4 12 16,0 3 2-16,8 4 5 0,-8-3-24 0,0 2-76 0,1 6 0 0,-7-3 0 15,6 2 0-15,1 0 0 0,-7 3 0 0,7 4 0 0,-7 0 0 0,6 0 0 0,-6 4 0 16,0-1 0-16,0 1 0 0,6 3 0 0,-6 2 0 0,0 1 0 0,0-2 0 16,7 6 0-16,-7 1 0 0,0-1 0 0,0 1 0 0,0 4 0 0,0 2 0 0,0-3 0 15,0 5 0-15,-7 2 0 0,7-3 0 0,0 4 0 0,-6-1 0 0,6 4 0 16,0-3 0-16,-6 4 0 0,6-1 0 0,-7 0 0 0,7 0 0 0,-7-3 0 15,1 4 0-15,6-5 0 0,-7 1 0 0,7-1 0 0,-6 1 0 0,6-4 0 0,-6 0 0 16,6-4 0-16,0 1 0 0,-7-1 0 0,7-4 0 0,-7-3 0 0,7 5 0 0,0-9 0 16,-6 4 0-16,6-4 0 0,-6 0 0 0,6-3 0 0,-8 0 0 0,2-1 0 15,6 1 0-15,-6-4 0 0,-1 0 0 0,1 0 0 0,-1-4 0 0,1 1 0 16,-1-1 0-16,1-4 0 0,0 1-477 0,-8 0-263 0,8 0-59 0,-1 0-38 16,1-4 29-16,-1-1 42 0,7 1 52 0,-6 0 60 0,-1 0 65 0,1 0 70 0,6-3 81 15,0 3 81-15,-7 0 85 0,7 0 90 0</inkml:trace>
  <inkml:trace contextRef="#ctx0" brushRef="#br0" timeOffset="13860.02">23310 3593 0 0,'0'8'173'0,"6"3"175"0,-6 4 80 0,0-4 57 0,0 3 46 15,0 1 36-15,0-1 35 0,0 5 25 0,0-5 27 0,-6 6 23 0,6-6 22 16,0 4 21-16,0-4 17 0,0 5-292 0,0-5-351 0,0 1-63 0,0-4-23 15,6 0-10-15,-6-4-7 0,6 0-5 0,2-3-6 0,-2 3-4 0,0-2 0 16,1-5 6-16,-1 0 5 0,1 0-2 0,6 0-6 0,-7-5 6 0,2-2 5 0,-2 3 9 16,6-3 8-16,-5 0 11 0,0 0 8 0,-1-4 13 0,1 0 14 0,-1 0 17 15,0 0 17-15,2-4 9 0,-2 4 11 0,0-3-59 0,0 3-48 0,-6 0 0 0,8-4 0 16,-8 4 0-16,0 3 0 0,0-3 0 0,0 4 0 0,0 0 0 0,0-1 0 16,0 1 0-16,-8 4 0 0,8-1 0 0,-6 4 0 0,0-4 0 0,0 4 0 15,-2 0 0-15,2 4 0 0,0-4 0 0,-7 4 0 0,6-1 0 0,-6 1-277 0,7-1-365 16,-8 1-183-16,8 0-2 0,-7-1 25 0,6 1 39 0,1 0 43 0,-1-1 54 15,1 1 56-15,0-4 60 0,6 4 64 0,0-4 86 0,0 0 88 0,-8-4 91 0,8 4 131 16</inkml:trace>
  <inkml:trace contextRef="#ctx0" brushRef="#br0" timeOffset="14142.6">23610 2905 0 0,'6'-11'244'0,"0"4"179"16,1-2 76-16,6 6 62 0,-6-4 53 0,-1 3 51 0,0 0 51 0,1 1 44 0,0-1 45 16,-1 1 35-16,0 3 34 0,1 0 29 0,0 0-616 0,-1 3-287 0,1 1 0 15,-1-1 0-15,1 5 0 0,-1-1 0 0,1 1 0 0,-1 3 0 0,0 4 0 16,2-1 0-16,4 1 0 0,-5 7 0 0,-1 0 0 0,1 0 0 0,-1 4 0 0,1 3 0 16,-1 0 0-16,-6 4 0 0,0 3 0 0,6 1 0 0,-6 0 0 0,-6 3 0 15,6 5 0-15,0-5 0 0,-6 7 0 0,-1-4 0 0,1 2 0 0,-1 3 0 0,-6 0 0 16,7-1 0-16,-8 0 0 0,2 1 0 0,-1-4 0 0,0 4 0 0,0-5 0 15,-7 2 0-15,7-1-93 0,-6-4-460 0,6 1-138 0,-7-1-70 0,0 0-54 16,1-4 36-16,-1-2 49 0,-6-2 52 0,7 1 53 0,-1-3 53 0,0-1 53 0,-6-3 70 16,7-4 74-16,-1 0 86 0,-6-1 90 0</inkml:trace>
  <inkml:trace contextRef="#ctx0" brushRef="#br0" timeOffset="16895.18">19591 5282 0 0,'-6'-11'183'0,"6"0"169"0,0 4 75 0,0-4 58 0,-7 4 48 16,7 0 44-16,0-1 40 0,7 1 37 0,-7-1 34 0,0 5 33 0,0-4 32 15,6 3 30-15,-6 0 29 0,6 1-290 0,1-1-438 0,0 0-84 0,-7 4 0 0,6 0 0 16,8 0 0-16,-8 0 0 0,7 0 0 0,-7 4 0 0,7-4 0 16,-6 4 0-16,5-1 0 0,2 1 0 0,-1 3 0 0,0-3 0 0,-7 3 0 0,7 1 0 15,1-1 0-15,-8 0 0 0,7 0 0 0,-6 4 0 0,5 0 0 0,-5 0 0 0,-1 0 0 16,1 0 0-16,0 4 0 0,-7 0 0 0,0-1 0 0,6 1 0 0,-6 3 0 16,-6 1 0-16,6-1 0 0,-7 0 0 0,7 0 0 0,-13 1 0 0,6 3 0 15,1-4 0-15,0 4 0 0,-8-4 0 0,2 5 0 0,5-6 0 0,-6 1 0 16,0 2 0-16,0-2 0 0,0 0 0 0,-1-3 0 0,2-1 0 0,-1-2 0 0,6 2 0 15,-6-3 0-15,1-1 0 0,4-1 0 0,2-3 0 0,0-1 0 0,-8-2-89 0,8 1-390 16,6-4-93-16,-6 0-92 0,6 0-66 0,0 0-56 0,0-7 32 0,0-1 47 16,0 0 56-16,6-2 57 0,-6-5 60 0,6 1 59 0,1-1 86 0,0 0 83 15,-1-7 70-15,0 4 69 0</inkml:trace>
  <inkml:trace contextRef="#ctx0" brushRef="#br0" timeOffset="17095.9">19858 5242 0 0,'6'-11'109'0,"8"0"177"0,-8 4 97 0,7-1 69 0,-7 1 58 16,2 0 55-16,-2 3 52 0,-6 1 50 0,6-1 46 0,-6 4 44 0,0 0 43 15,0 0 38-15,0 4 37 0,0-1-256 0,0 5-619 0,-6-1 0 0,6 4 0 0,-6 0 0 16,6 0 0-16,-8 3 0 0,2 2 0 0,6 1 0 0,-6 3 0 0,-1-2 0 16,1 3 0-16,6 1 0 0,-7 0 0 0,0 4 0 0,1-5 0 0,6 6 0 0,-6-6 0 15,6 4 0-15,-6-2 0 0,6-1 0 0,0 0 0 0,-8 0 0 0,8-4 0 16,0 4 0-16,8-4 0 0,-8 1 0 0,0-5 0 0,6 5 0 0,-6-8 0 16,6 3 0-16,0-2 0 0,1-6 0 0,-7 2-221 0,13 0-187 0,-6-1-39 15,-1-4-17-15,8 1-14 0,-8-4-87 0,6 0-91 0,-5-4-8 0,6 1 5 0,0-1 42 16,7-3 46-16,-7 3 69 0,0-4 66 0,0-3 52 0,0 4 49 0,6-4 55 15,-5 0 57-15,5 1 49 0,-6-2 67 0</inkml:trace>
  <inkml:trace contextRef="#ctx0" brushRef="#br0" timeOffset="17310.64">20164 5634 0 0,'13'-7'87'0,"-7"0"165"0,8 3 84 0,-8-3 70 0,0 7 66 16,2-4 50-16,-8 4 44 0,6 0 39 0,0 4 39 0,-6-4 37 0,7 3 33 0,-7 5 33 15,0-1 27-15,0 0-208 0,6 1-255 0,-6-1-72 0,0 4-44 0,0-4-121 16,0 0-74-16,0 1 0 0,7-1 0 0,-7 1 0 0,0-1 0 0,7 0 0 0,-7 0 0 16,6-3 0-16,-6 0 0 0,6 2 0 0,-6-2 0 0,6-4 0 0,2 5 0 15,-2-5 0-15,-6 0 0 0,6 0 0 0,1-5 0 0,0 1 0 0,-1 1 0 16,1 0 0-16,-1-5 0 0,-6 1 0 0,6-4 0 0,1 4 0 0,0-4 0 15,-1 0 0-15,-6 0 0 0,6 0 0 0,1 0 0 0,-7 0 0 0,0 0 0 0,7 0 0 16,-7 0 0-16,0-1 0 0,-7 5 0 0,7 0 0 0,0-4 0 0,-7 4 0 0,7 4 0 16,-6-5 0-16,0 4 0 0,6-3 0 0,-7 3 0 0,0 4 0 0,1-3 0 15,0 3 0-15,6-4 0 0,-7 4 0 0,1 0 0 0,-1-4 0 0,0 4 0 16,1 0 0-16,0 0-467 0,6 0-197 0,-8 0-172 0,2-3 5 0,6 3 34 16,0 0 44-16,-6 0 47 0,6 0 59 0,0-5 60 0,0 2 62 0,0 3 64 0,0-3 87 15,0-5 89-15,0 5 90 0,6-5 132 0</inkml:trace>
  <inkml:trace contextRef="#ctx0" brushRef="#br0" timeOffset="17660.73">20659 5316 0 0,'-6'4'193'0,"6"-1"171"0,0-3 70 0,0 4 56 16,0-4 45-16,6 3 48 0,-6 1 43 0,0-4 46 0,0 3 43 0,0-3 42 15,7 4 42-15,-7-4 39 0,0 4 38 0,6-4-567 0,-6 0-309 0,7 3 0 16,-1-3 0-16,-6 0 0 0,7 4 0 0,-1-4 0 0,0 0 0 0,8 3 0 0,-8-3 0 16,7 4 0-16,-6-4 0 0,6 0 0 0,-7 4 0 0,8-4 0 0,-2 0 0 15,2 0 0-15,-2 4 0 0,1-4 0 0,1 0 0 0,-2 0 0 0,2 0 0 0,-2-4 0 16,2 4 0-16,-8 0 0 0,7 0 0 0,1-4 0 0,-8 4 0 0,7-4 0 15,-7 4 0-15,7-3 0 0,-6 3 0 0,-1 0 0 0,1-4 0 0,0 4 0 0,-1 0 0 16,0-3 0-16,-6 3 0 0,7-4 0 0,-7 4 0 0,0 0 0 0,7 0 0 16,-7-4 0-16,0 4 0 0,0 0 0 0,0-3-315 0,-7 3-236 0,7-4-114 15,0 4-70-15,0 0-55 0,0 0 29 0,-7 0 41 0,1 0 51 0,6 0 51 0,-6-3 53 16,-1 3 56-16,0 0 80 0,1 0 83 0,-1-4 79 0,1 4 79 0</inkml:trace>
  <inkml:trace contextRef="#ctx0" brushRef="#br0" timeOffset="17927.5">20828 5139 6 0,'0'-3'260'0,"7"-1"143"0,-7 4 83 0,0-4 68 0,0 4 56 16,0 0 47-16,0 0 42 0,0 0 38 0,0 0 35 0,0 0 39 0,0 0 38 16,0 4 25-16,0 3-401 0,0-3-473 0,0 7 0 0,7-4 0 0,-7 2 0 0,0 1 0 15,0 1 0-15,0 3 0 0,0-2 0 0,0 6 0 0,0-4 0 0,0 5 0 0,0 3 0 16,0-1 0-16,-7 2 0 0,7-2 0 0,0 2 0 0,0 2 0 0,-7 1 0 15,7-5 0-15,0 6 0 0,0-5 0 0,-6 0 0 0,6-1 0 0,0 2 0 16,-7-6 0-16,7 6 0 0,0-8 0 0,0 3 0 0,-6-4 0 0,6 1 0 16,0-4 0-16,0-4 0 0,0 5 0 0,0-5 0 0,0 0 0 0,-6-3 0 0,6-1-666 15,0-3-204-15,0 0 0 0,0 0 30 0,0 0 38 0,0 0 40 0,0 0 58 0,6-3 59 16,-6-5 75-16,0 1 77 0,0 4 95 0,0-9 97 0,0 5 97 0,0-4 138 16</inkml:trace>
  <inkml:trace contextRef="#ctx0" brushRef="#br0" timeOffset="19610.75">21564 4857 0 0,'7'-14'119'15,"-7"3"166"-15,7 0 78 0,-7 0 62 0,6 4 55 0,-6-4 43 0,6 3 38 0,-6 1 31 16,0 3 26-16,0-3 31 0,0 3 30 0,0 4 42 0,0 0 43 0,0 0-227 16,0 0-279-16,0 4-55 0,0 0-26 0,0 3-17 0,0 0-83 0,0 4-77 0,0 0 0 15,-6 4 0-15,6 3 0 0,-6 0 0 0,6 5 0 0,-7 2 0 0,7 1 0 16,-7 3 0-16,1 0 0 0,0 8 0 0,-1 0 0 0,0-1 0 0,1 1 0 15,-1 3 0-15,1 1 0 0,-8-1 0 0,8 5 0 0,0-6 0 0,-7 1 0 16,6 0 0-16,1-2 0 0,-7 2 0 0,7-4 0 0,-2-3 0 0,2-1 0 0,0 2 0 16,-8-8 0-16,14-1 0 0,-6 1 0 0,0-5 0 0,-1-6 0 0,7 4 0 0,-6-8 0 15,6 0 0-15,0 0 0 0,0-7 0 0,0-1 0 0,0 1 0 0,0-8 0 16,0 4 0-16,6-7 0 0,-6 0 0 0,7-4 0 0,-1 0 0 0,0-4 0 16,8 1 0-16,-8-5 0 0,8 1 0 0,-2-4 0 0,1 0 0 0,1 0 0 15,4-4 0-15,-4 0 0 0,5 5 0 0,1-5 0 0,-7 0 0 0,6 4 0 0,1 1 0 16,-1-1 0-16,1 3 0 0,-6 1 0 0,5 3 0 0,0-3 0 0,-6 7 0 0,1-1 0 15,5 2 0-15,-6-1 0 0,0 4 0 0,0 0 0 0,-6 3 0 0,5-1 0 16,-5 2 0-16,6-1-18 0,-7 4-4 0,1-2 5 0,-7 2 6 0,6 0 7 16,1 2 0-16,-7-2-3 0,0 4 0 0,0-1-6 0,0 2-3 0,0 2-2 15,0 0-4-15,-7 0-3 0,1 4-4 0,6 0-6 0,-7 0-4 0,-5 0-7 0,5 4-6 16,-6 0-8-16,0 3 2 0,0-4 3 0,6 5 5 0,-12-4 11 0,6 3 2 16,-1-3 2-16,2-1 6 0,-8 1 6 0,7-1 5 0,1-2 3 0,-2-2 3 15,1-3 1-15,0 1 5 0,0 0 6 0,0-6 4 0,6 3 3 0,-5-5 1 0,5 0 0 16,0 0 1-16,1 0 3 0,0-5 0 0,-1 3 0 0,0 2-4 0,7-4 0 15,-6 0-3-15,6 0-3 0,-7 0 0 0,7 1 0 0,0-1 12 0,0 1 9 16,0 3 17-16,0 0 14 0,0 0 10 0,0 0 11 0,0 3 11 0,0 1 13 16,0-1 11-16,7 5 13 0,-1 0-77 0,-6-6-46 0,7 10 0 0,0-4 0 0,-1 3 0 15,0 0 0-15,1-1 0 0,0 5 0 0,-1-4 0 0,7 0 0 0,-6 4 0 0,6-4 0 16,-7 3 0-16,7-2 0 0,-6-1 0 0,5-4 0 0,2 4 0 0,-1-4 0 16,0 4 0-16,0-7 0 0,-1 3 0 0,2 0 0 0,-1-3 0 0,0-4 0 15,0 4 0-15,0-4 0 0,0 0 0 0,0-4 0 0,6 0 0 0,-6 1 0 0,1-1 0 16,-2-3 0-16,2-1-445 0,-1 1-263 0,0 0-73 0,0 0-55 0,-1-4 24 15,2 3 43-15,-1-4 53 0,-7 2 58 0,7-1 66 0,-6 0 65 0,5 0 79 16,-4 0 80-16,4 0 86 0,-5-4 90 0</inkml:trace>
  <inkml:trace contextRef="#ctx0" brushRef="#br0" timeOffset="19794.45">22249 5400 0 0,'0'7'264'0,"6"-3"190"16,-6 0 95-16,0 2 71 0,6-2 58 0,-6 3 49 0,0-3 42 0,0 3 37 0,0-2 34 15,0 1 28-15,0-1 31 0,7-2-182 0,-7 1-717 0,0 0 0 0,0-1 0 16,0 1 0-16,6-1 0 0,-6 1 0 0,0-4 0 0,7 4 0 0,-7-4 0 16,7 3 0-16,-7-3 0 0,0 4 0 0,6-4 0 0,-6 0 0 0,6 0 0 0,-6 0 0 15,0 0 0-15,0 0-428 0,0 0-441 0,0 0-4 0,0 0 27 0,0-4 36 16,-6 1 42-16,6-1 56 0,0 0 59 0,-6 1 69 0,6-1 70 0,0 1 79 0,-7-1 81 16,7 0 106-16,-7-4 151 0</inkml:trace>
  <inkml:trace contextRef="#ctx0" brushRef="#br0" timeOffset="21744.41">23075 4520 0 0,'0'-7'136'0,"7"3"163"0,-7-3 65 0,7 4 65 0,-7-1 64 16,6 4 52-16,-6-4 48 0,0 4 43 0,0 4 41 0,0-4 38 0,0 7 37 16,0-3 34-16,0 7 31 0,0 0-255 0,-6 3-312 0,6-3-113 0,-7 8-137 15,7-5 0-15,-7 5 0 0,7 3 0 0,-6-4 0 0,6 4 0 0,-7 0 0 0,1 0 0 16,6-1 0-16,-6 2 0 0,6-5 0 0,-7 4 0 0,7-4 0 0,0-2 0 0,-7-2 0 15,7 0 0-15,0-3 0 0,0 1 0 0,0-6 0 0,7 2 0 0,-7 0 0 16,7-5 0-16,-7-3 0 0,6 0 0 0,0 0 0 0,1-3 0 0,-1-1 0 16,1-3 0-16,6-2 0 0,-7 3 0 0,8-9 0 0,-2 4 0 0,2 0 0 15,-1-7 0-15,-1 3 0 0,8-4 0 0,-7 2 0 0,7-5 0 0,-8 4 0 0,8-5 0 16,-6 5 0-16,5-4 0 0,-6 0 0 0,0 0 0 0,-1 4 0 0,2-1 0 16,-1 1 0-16,0 0 0 0,-6 3 0 0,5 0 0 0,-4 1 0 0,-2-1 0 0,0 4 0 15,0 4 0-15,1-4 0 0,0 7 0 0,-7-2 0 0,6 1 0 0,-6 1 0 16,0 1 0-16,7 3 0 0,-7 0 0 0,0 0 0 0,0 3 0 0,0 1 0 0,0 1 0 15,0-2 0-15,6 4 0 0,-6 0 0 0,0 4 0 0,0 0 0 0,0 0 0 16,0 4 0-16,0 3 0 0,0-3 0 0,0 7 0 0,0-1 0 0,0 2 0 0,0-2 0 16,-6 5 0-16,6 0 0 0,0 3 0 0,0-3 0 0,-7 3 0 0,7-3 0 15,-6 4 0-15,6-5 0 0,-7 1 0 0,7-1 0 0,-7 1 0 0,7-4 0 16,-6 0 0-16,0 0 0 0,6-5 0 0,-6 3 0 0,6-2 0 0,-8-4 0 0,2-3 0 16,6 4 0-16,-6-8 0 0,6 4 0 0,-7-4 0 0,0 1 0 0,7-1 0 15,-6-3 0-15,-1-1 0 0,7 1 0 0,-6-4 0 0,0 0 0 0,-2 0 0 0,2 0 0 16,0 0 0-16,0-4 0 0,-1 1 0 0,0-1 0 0,1 0-566 0,-7-3-305 15,7 3-1-15,-8-3 30 0,8 4 36 0,0-5 41 0,-8 1 54 0,8 0 59 16,-7 3 72-16,6-3 76 0,-6 3 94 0,7-3 93 0,-8 3 99 0,8 0 141 16</inkml:trace>
  <inkml:trace contextRef="#ctx0" brushRef="#br0" timeOffset="22044.61">22724 5170 0 0,'-13'6'207'0,"6"2"169"16,-6-1 83-16,1-3 71 0,4 3 63 0,2-4 60 0,0 1 53 0,6 0 48 0,0-4 46 16,0 4 38-16,0-4 32 0,6 3 24 0,0-3-383 0,2 0-511 0,-2 0 0 15,7 0 0-15,0 0 0 0,0 0 0 0,7 0 0 0,-1 0 0 0,0 0 0 16,8 0 0-16,-1 0 0 0,-1-3 0 0,8 3 0 0,0 0 0 0,0 0 0 16,-1 0 0-16,7 0 0 0,-7-4 0 0,7 4 0 0,1-4 0 0,-1 0 0 0,6 4 0 15,-5-3 0-15,5-1 0 0,-6 1 0 0,7-5 0 0,-7 5 0 0,-1-5 0 16,2 5 0-16,-1 0 0 0,0-6 0 0,0 6 0 0,-7-5 0 0,1 5 0 0,0-1 0 15,-8-3 0-15,2 3 0 0,-8 0 0 0,8 1 0 0,-15-1 0 0,8 0 0 16,-7 4 0-16,0-3 0 0,-6 3 0 0,5-4 0 0,-5 4 0 0,0 0 0 16,-7 0 0-16,6-3 0 0,-6 3 0 0,0 0 0 0,0 0 0 0,-6 0 0 0,6-4-583 15,-7 4-279-15,0 0 0 0,1 0 25 0,0 0 34 0,-1-4 40 0,0 4 53 16,-5 0 57-16,5 0 76 0,-6 0 74 0,0 0 93 0,-1 0 88 0,2 0 99 0,-8 4 140 16</inkml:trace>
  <inkml:trace contextRef="#ctx0" brushRef="#br0" timeOffset="22610.63">23316 5499 0 0,'0'3'173'0,"6"-3"160"0,-6 0 60 16,0 0 59-16,0 0 56 0,0 0 44 0,0 0 45 0,0 0 30 0,0-3 27 15,0 3 28-15,0-4 27 0,0 0 29 0,0 1 31 0,0-1-286 0,0 0-339 16,0-3-31-16,0 4 11 0,-6-5-12 0,6 5-84 0,0-2-28 0,-6-1 0 15,6 1 0-15,-6-2 0 0,6 3 0 0,-7-3 0 0,0 3 0 0,1-2 0 0,-1 2 0 0,7 0 0 16,-12 0 0-16,12 4 0 0,-14-3 0 0,8 3 0 0,0 3 0 0,-8-3 0 16,8 4 0-16,-7 0 0 0,6 3 0 0,-6 0 0 0,1 0 0 0,-2 4 0 15,1 0 0-15,0 1 0 0,6-1 0 0,-5 3 0 0,-2 0 0 0,8 2 0 16,-7-2 0-16,6 1 0 0,-6 0 0 0,7-1 0 0,0 1 0 0,6-4 0 0,-7 4 0 16,7-4 0-16,-7 3 0 0,7-3 0 0,7-4 0 0,-7 4 0 0,0-3 0 15,7-1 0-15,-1-3 0 0,0 3 0 0,1-3 0 0,-1-1 0 0,8-3 0 0,-8 0 0 16,7 0 0-16,0-3 0 0,0-1 0 0,0-3 0 0,0 3 0 0,1-7 0 15,-2 4 0-15,1-4 0 0,7 0 0 0,-8 0 0 0,2-4 0 0,-2 4 0 16,2-3 0-16,-1 2 0 0,0-2 0 0,0 3 0 0,-1-3 0 0,-4 2 0 16,4-2 0-16,1 3 0 0,-6 3 0 0,0-3 0 0,-1 4 0 0,0 0 0 0,2 0 0 15,-8-1 0-15,6 5 0 0,-6-2 0 0,6 1 0 0,-6 2 0 0,0 2 0 0,6-5 0 16,-6 5 0-16,0 0 0 0,0 0 0 0,0 0 0 0,0 0 0 0,0 0 0 16,0 5 0-16,0-3 0 0,0-2 0 0,0 4 0 0,0 4 0 0,7-4 0 15,-7 3 0-15,0-3 0 0,0 7 0 0,0-4 0 0,7 3 0 0,-7 2 0 0,0-1 0 16,0 3 0-16,0 1 0 0,6 3 0 0,-6 1 0 0,0-4 0 0,0 7 0 15,0-1 0-15,7 1 0 0,-7 1 0 0,0-2 0 0,0 5 0 0,0 0 0 16,0-1 0-16,0 1 0 0,0 3 0 0,0-3 0 0,0 0 0 0,0-1 0 0,0 1 0 16,0-1 0-16,0 1 0 0,0-4 0 0,-7 4 0 0,7-5 0 0,0 2 0 15,0-5 0-15,-6 4 0 0,6-4 0 0,-7 0 0 0,7-2 0 0,-7 1 0 0,7-2 0 16,-6 0 0-16,0 0 0 0,0 0 0 0,-2-5 0 0,2 5 0 0,0-5 0 0,-1 2 0 16,0-6 0-16,-6 6 0 0,7-4 0 0,-8-1 0 0,8 0 0 0,-6-3 0 15,5 0 0-15,-6-4 0 0,0 3 0 0,-1-6 0 0,2 3 0 0,6-8 0 16,-8 5 0-16,1-8 0 0,0 3 0 0,6-6 0 0,-5-2-120 0,6 2-632 0,-8-1-61 15,8-6-44-15,-1 2 25 0,1-3 37 0,-1 4 47 0,7-5 52 0,-7 2 70 16,7-1 73-16,0 0 78 0,-6 0 80 0,6 4 100 0,0-4 103 0</inkml:trace>
  <inkml:trace contextRef="#ctx0" brushRef="#br0" timeOffset="23811.21">19682 4821 0 0,'0'-8'115'0,"0"5"165"0,0-4 83 0,-6 7 62 0,6-4 58 0,-7 4 48 0,1 0 44 16,-7 4 40-16,6-1 40 0,-5 4 38 0,-2 1 41 0,1 3 38 0,0 4 41 15,-6-1-227-15,-1 5-281 0,7 3-59 0,-6 0-246 0,-1 7 0 0,1 0 0 16,-1 0 0-16,0 8 0 0,1 0 0 0,-1-1 0 0,0 7 0 0,1 2 0 16,6 3 0-16,-6-1 0 0,5 4 0 0,2 1 0 0,-1 3 0 0,-1-4 0 0,8 4 0 15,0 0 0-15,-2 0 0 0,8-1 0 0,0 2 0 0,0-5 0 0,8 1 0 16,-8-5-246-16,12-2-408 0,-5-2-187 0,6-2 0 0,0-1 29 0,7-7 37 0,-1-1 44 16,1-6 59-16,6-1 61 0,0-2 64 0,0-1 67 0,-1-7 88 0,2-1 89 15,-1-3 92-15,6-3 136 0</inkml:trace>
  <inkml:trace contextRef="#ctx0" brushRef="#br0" timeOffset="24444.52">24423 5539 0 0,'0'0'177'0,"7"0"169"16,-7 0 73-16,7 3 58 0,-7 2 51 0,0-2 43 0,-7 0 37 0,7 5 25 15,-7-4 21-15,7 3 11 0,-6 3 7 0,0-2-13 0,0 2-19 0,-8 2-342 0,8 3-400 16,-1-4-112-16,-6 3-72 0,0-3-191 0,0 4-198 0,0-4-15 0,0 4 10 16,0-4 28-16,0 3 31 0,-7-2 40 0,8-1 41 0,-2 0 57 0,1-1 60 15,-7 1 66-15,8 0 70 0,-2 0 82 0,-5-3 131 0</inkml:trace>
  <inkml:trace contextRef="#ctx0" brushRef="#br0" timeOffset="25460.56">19539 7752 0 0,'0'0'159'0,"0"-4"165"0,0 4 67 0,0 0 57 15,0 0 50-15,0 0 45 0,0 0 41 0,0 0 43 0,0 4 40 0,0-2 37 0,0 7 34 16,0-2 36-16,0 0 33 0,0 1-269 0,0 3-325 0,0 3-39 0,0 1-172 15,0-1-2-15,-7 5 0 0,7-1 0 0,0 1 0 0,-6 3 0 0,0 0 0 16,6 3 0-16,0 1 0 0,-7-4 0 0,7 4 0 0,-6-1 0 0,6-3 0 16,-7 4 0-16,7-5 0 0,0 1 0 0,0-2 0 0,0 1 0 0,0-7 0 0,0 4 0 15,0-6 0-15,0 2 0 0,0-3 0 0,7 0 0 0,-7-3 0 0,6-1 0 16,1-3 0-16,-7-1 0 0,6 1 0 0,0-1 0 0,1-3 0 0,0-3 0 0,-1-1 0 16,0 1 0-16,8-4 0 0,-8-1 0 0,7-2 0 0,-7-2 0 0,8 1 0 15,-2-3 0-15,2-1 0 0,-1-3 0 0,-7-1 0 0,7 1 0 0,0-1 0 16,1 1 0-16,-2-4 0 0,-5 4 0 0,6 0 0 0,-7 0 0 0,7 2 0 15,-6-2 0-15,0 7 0 0,-1-3 0 0,0 3 0 0,1 0 0 0,0 0 0 0,-7 3 0 16,6 5 0-16,-6-4 0 0,6 3 0 0,-6 0 0 0,0 4 0 0,0-4 0 0,0 4 0 16,0 0 0-16,0 0 0 0,0 0 0 0,0 0 0 0,0 0 0 0,0 0 0 15,0 0 0-15,0 4 0 0,0 0 0 0,0-4 0 0,0 7 0 0,0 0 0 16,7 1 0-16,-7-1 0 0,0 4 0 0,0 4 0 0,0-1 0 0,0 4 0 16,0 2 0-16,0 5 0 0,0 0 0 0,0 5 0 0,0-1 0 0,0 4 0 0,0 0 0 15,0 3 0-15,-7 1 0 0,7 4 0 0,0-5 0 0,-6 4 0 0,0 0 0 0,6 1 0 16,-7-4 0-16,7-1 0 0,-7 1 0 0,1 0 0 0,0-1 0 0,-1-3 0 15,0-4 0-15,7 5 0 0,-6-6 0 0,-1-2 0 0,1 0 0 0,-1-1 0 16,1-3 0-16,-1 1 0 0,1-5 0 0,0-3 0 0,-2 3 0 0,2-7 0 0,0 3 0 16,-1-2 0-16,1-5 0 0,-7 3 0 0,6-6 0 0,1 4 0 0,0-4 0 15,-8-4 0-15,8 0 0 0,-8 0 0 0,8 0 0 0,-7-4 0 0,7 0 0 0,-8 0 0 16,2-3 0-16,5 3 0 0,-6-6 0 0,7 2 0 0,-7 1 0 0,6-4 0 16,-6 3 0-16,7-2 0 0,-2-1 0 0,2 0 0 0,0-1-75 0,6 2-506 15,0-1-135-15,0-1-136 0,0 1 14 0,0-3 36 0,0 3 49 0,6 0 51 16,0 0 69-16,2 0 70 0,-2 0 72 0,0 0 70 0,8 0 88 0,-8 0 86 0,7 0 91 15,0 1 128-15</inkml:trace>
  <inkml:trace contextRef="#ctx0" brushRef="#br0" timeOffset="25760.58">20002 8686 0 0,'6'11'200'0,"-6"-4"180"0,6 4 84 0,-6 4 66 0,0-3 56 0,0 2 46 0,0 0 39 16,0 1 32-16,0 3 26 0,0-3 25 0,0 3 22 0,7 0 20 0,-7 0 21 15,0 2-664-15,0-2-153 0,0-4 0 0,6 4 0 0,-6-3 0 0,7-1 0 16,0-3 0-16,-1 4 0 0,-6-7 0 0,6 2 0 0,1-3 0 0,0 1 0 16,5-4 0-16,-5 0 0 0,0-4 0 0,6 0 0 0,-7-4 0 0,0 0 0 0,8 0 0 15,-8-7 0-15,0 4 0 0,1-4 0 0,6 1 0 0,-6-6 0 0,-1 2 0 0,0-1 0 16,2-3 0-16,-2 4 0 0,-6-4 0 0,6-2 0 0,-6 6 0 0,6-4 0 16,-6 3 0-16,0-3 0 0,8 3 0 0,-16 4 0 0,8 0 0 0,0 1 0 15,-6-2 0-15,6 6 0 0,-6-3 0 0,0 2 0 0,-2 3 0 0,2 1 0 0,0 3 0 16,-1 0 0-16,-6 0 0 0,6 0 0 0,-5 3 0 0,6 1 0 0,-8 3 0 15,1-3 0-15,7 1 0 0,-8 1 0 0,2-3 0 0,5 6 0 0,-6-6 0 0,7 4-20 16,-8-3-663-16,8-1-181 0,-1 1 2 0,1 0 28 0,6-1 41 0,-6-3 42 16,6 4 55-16,0-4 62 0,0 0 68 0,0 0 72 0,0 0 92 0,0-4 92 15,6 1 99-15,-6-5 140 0</inkml:trace>
  <inkml:trace contextRef="#ctx0" brushRef="#br0" timeOffset="26260.49">20613 8514 0 0,'0'3'252'0,"0"-3"187"0,0 4 89 0,0-4 71 16,-6 0 61-16,6 0 51 0,0 4 45 0,0-4 39 0,0 0 35 0,0 0 30 0,0 0 30 15,6 3-19-15,-6-3-871 0,0 4 0 0,0-4 0 0,7 0 0 0,-7 4 0 16,0-4 0-16,0 0 0 0,7 0 0 0,-7 0 0 0,6 0 0 0,-6 0 0 15,6 0 0-15,2 0 0 0,-2 0 0 0,0 0 0 0,1 0 0 0,-1 0 0 0,7 0 0 16,0 0 0-16,-7 0 0 0,8 0 0 0,5-4 0 0,-6 4 0 0,0 0 0 16,7-4 0-16,-7 4 0 0,6-3 0 0,1 3 0 0,-7 0 0 0,7-4 0 0,-1 4 0 15,1 0 0-15,-8-4 0 0,8 4 0 0,0 0 0 0,-1-3 0 0,1 3 0 16,-7-4 0-16,6 4 0 0,1-4 0 0,-1 4 0 0,-5-3 0 0,5 3 0 16,1-4 0-16,-8 0 0 0,8 1 0 0,-7-1 0 0,0 0 0 0,6-3 0 0,-5 4 0 15,-2-1 0-15,2 0 0 0,-1 1 0 0,-7-6 0 0,8 6 0 0,-8-1 0 0,0 1 0 16,8-1 0-16,-8 1 0 0,-6-1 0 0,6 4 0 0,1-4 0 0,-7 4 0 15,7-3 0-15,-7 3 0 0,0 0 0 0,0 0 0 0,0 0 0 0,0 0 0 16,0 0 0-16,0 0-569 0,0 0-338 0,0-4 26 0,-7 4 31 0,7 0 36 0,-7-3 42 16,7 3 42-16,-6-4 59 0,6 4 64 0,-6 0 86 0,-2-4 93 0,8 0 125 15,-6 4 165-15</inkml:trace>
  <inkml:trace contextRef="#ctx0" brushRef="#br0" timeOffset="27260.53">21988 7814 0 0,'0'-7'169'0,"6"-1"172"0,0 1 78 0,-6 3 61 16,8 1 52-16,-8-1 49 0,0 0 42 0,6 1 37 0,-6-1 35 0,0 4 30 16,0 0 29-16,0 0 26 0,0 0 29 0,0 0-274 0,0 4-447 0,6-4-88 0,-6 3 0 15,0 1 0-15,0-4 0 0,0 7 0 0,7-3 0 0,-7 0 0 16,0 3 0-16,7 4 0 0,-7 0 0 0,0 0 0 0,6 4 0 0,-6 3 0 0,0-1 0 16,6 10 0-16,-6-5 0 0,-6 3 0 0,6 5 0 0,0 2 0 0,0 2 0 15,-6-1 0-15,-1 3 0 0,0 4 0 0,1 1 0 0,0-4 0 0,-2 7 0 0,2-5 0 16,0 2 0-16,-7-1 0 0,6 0 0 0,1 1 0 0,-7-4 0 0,7-1 0 15,-2 1 0-15,-4-4 0 0,5-4 0 0,1 0 0 0,-1-3 0 0,1 1 0 0,-1-6 0 16,1-7 0-16,6 4 0 0,-6-6 0 0,6-1 0 0,-8 0 0 0,8-8 0 16,0 1 0-16,0 0 0 0,0-4 0 0,0-4 0 0,0-3 0 0,0 3 0 15,0-7 0-15,8 0 0 0,-8 0 0 0,6-4 0 0,0-2 0 0,1 2 0 0,-1-8 0 16,1 5 0-16,-1-4 0 0,7 0 0 0,1-3 0 0,-8 0 0 0,7-2 0 0,0 1 0 16,0 1 0-16,7-1 0 0,-8 1 0 0,8-2 0 0,-7 2 0 0,7 3 0 15,-1 0 0-15,0-4 0 0,1 9 0 0,-1-5 0 0,-5 3 0 0,5 1 0 16,1-1 0-16,0 5 0 0,-2-1 0 0,2 4 0 0,0 0 0 0,-1 0 0 15,-5 1 0-15,5 2 0 0,-6 0 0 0,0 6 0 0,0-2 0 0,0-1 0 0,0 5 0 16,0 0 0-16,-6 0 0 0,-1 0 0 0,0 5 0 0,2-1 0 0,-8-2 0 0,6 2 0 16,-6 4 0-16,0-1 0 0,-6 4 0 0,6-4 0 0,0 4 0 0,-8 0 0 15,2 0 0-15,0 0 0 0,-7 4 0 0,6-4 0 0,-6 3 0 0,0-3 0 16,0 5 0-16,7-2 0 0,-14-3 0 0,7-1 0 0,-1 5 0 0,2-7 0 16,-1 3 0-16,0-4 0 0,0 4 0 0,-1-7 0 0,2 3 0 0,-2-3 0 0,2-1 0 15,5 1 0-15,-6-4 0 0,6 4 0 0,-5-4 0 0,6 0 0 0,-2 0 0 0,2 0 0 16,0-4 0-16,-1 4 0 0,7 0 0 0,-6-4 0 0,6 4 0 0,-7 0 0 15,7-3 0-15,0 3 0 0,0 0 0 0,0 0 0 0,0 0 0 0,0 0 0 16,0 0 0-16,-7 3 0 0,7-3 0 0,0 0 0 0,0 4 0 0,0 0 0 16,7-4 0-16,-7 3 0 0,0 4 0 0,0-3 0 0,7-1 0 0,-7 6 0 0,6-2 0 15,-6-3 0-15,7 3 0 0,-7 4 0 0,6-4 0 0,0 4 0 0,2-4 0 16,-2 4 0-16,0 0 0 0,0 0 0 0,1 0 0 0,0 0 0 0,6 0 0 0,-7 4 0 16,0-3 0-16,8-2 0 0,-8 5 0 0,8-5 0 0,-8 5 0 0,7-4 0 15,-7 4 0-15,8-4 0 0,-2 0 0 0,-6 3 0 0,8-3 0 0,-1 1 0 16,-6-1 0-16,6-4 0 0,-7 4 0 0,7-4 0 0,-6 0 0 0,5-3 0 0,2 3 0 15,-8-3 0-15,7-4 0 0,1 0 0 0,-8-4 0 0,6 0 0 0,-4 1 0 16,4-8 0-16,-5 4-580 0,6-4-289 0,-6-4 0 0,-1 0 29 0,6 1 34 0,-4-1 40 16,-2 0 54-16,0 1 56 0,1-1 74 0,-1 0 76 0,1 1 99 0,0 3 95 15,-7-5 99-15,6 6 140 0</inkml:trace>
  <inkml:trace contextRef="#ctx0" brushRef="#br0" timeOffset="27580.17">22984 8353 0 0,'0'3'208'0,"-6"4"174"0,-1 1 74 16,7-1 62-16,-6-3 54 0,6 3 42 0,-6 0 34 0,6-3 33 0,-8 3 26 0,8-3 21 15,0 4 21-15,-6-5 4 0,6 1 1 0,0 3-351 0,0-3-416 0,0-4-122 0,6 3-80 16,-6-3-91-16,8 4-88 0,-8-4-169 0,6-4-171 0,-6 4-4 0,6 0 21 16,1 0 29-16,-1-3 32 0,1 3 44 0,-1-4 47 0,-6 4 56 0,7-4 61 15,-7 4 86-15,6-3 86 0,0 3 89 0,-6-4 132 0</inkml:trace>
  <inkml:trace contextRef="#ctx0" brushRef="#br0" timeOffset="28160.35">23551 7447 0 0,'0'-3'132'15,"6"-5"145"-15,-6 5 39 0,0-1 54 0,7 0 54 0,-7 1 57 0,0-1 56 16,6 4 42-16,-6 0 37 0,0 0 32 0,7 0 30 0,-7 0 32 0,7 4 32 16,-1-1-243-16,0 1-298 0,1 0-10 0,0-4 30 0,-1 3-24 0,0 1-32 0,1 3-35 15,0-3-53-15,6 1-77 0,-7-3 0 0,7 6 0 0,-6-4 0 16,-1 0 0-16,7 3 0 0,-6 0 0 0,6-4 0 0,-7 5 0 0,1-1 0 0,-1 1 0 16,7 2 0-16,-13-2 0 0,6 3 0 0,2-3 0 0,-2 2 0 0,-6 1 0 0,0 0 0 15,0 3 0-15,0-3 0 0,0 5 0 0,0-2 0 0,-6 1 0 0,-2-1 0 16,8 5 0-16,-6-1 0 0,-7-3 0 0,7 2 0 0,-1-1 0 0,-6 2 0 0,0 0 0 15,0-3 0-15,7 3 0 0,-8 0 0 0,2-3 0 0,-1 0 0 0,-1-4 0 16,8 4 0-16,-7-4 0 0,6 0 0 0,-5-1 0 0,5-2 0 0,0-1 0 16,1 0 0-16,-1-3 0 0,1 0 0 0,0-1-199 0,6-3-431 0,0 0-110 0,-8-3-98 15,8 3 17-15,0-4 36 0,0-3 48 0,0 0 53 0,0-1 62 0,8 1 64 16,-8-4 74-16,6 0 74 0,0 1 89 0,1-2 88 0,-1-3 107 0,1 4 123 0</inkml:trace>
  <inkml:trace contextRef="#ctx0" brushRef="#br0" timeOffset="28410.52">23942 7425 0 0,'0'-7'194'0,"6"0"187"0,-6 3 94 0,0 1 79 0,-6 3 69 0,6-4 53 15,-7 4 46-15,1 4 39 0,6-1 35 0,-7 1 30 0,1-1 32 0,-8 5 27 16,8-1-445-16,0 4-440 0,-8 0 0 0,8 4 0 0,-7 0 0 0,7-1 0 16,-1 0 0-16,0 5 0 0,1-1 0 0,0 1 0 0,-2 2 0 0,2-1 0 0,0 1 0 15,-1 1 0-15,7 0 0 0,-6 0 0 0,6 0 0 0,-7-1 0 0,7-3 0 16,0 5 0-16,0-4 0 0,0 3 0 0,0-4 0 0,0-3 0 0,7 3 0 15,-7-4 0-15,6 1 0 0,-6 0 0 0,7-1 0 0,-1-2 0 0,0-2 0 0,2-2 0 16,-2 3 0-16,0-4 0 0,1-3 0 0,6 3 0 0,-6-7 0 0,5 4 0 16,-5-4 0-16,6-4-112 0,0 4-393 0,0-7-160 0,0-1-162 0,0 1 9 0,0 0 34 15,7-4 46-15,-7 0 49 0,0 3 55 0,0-2 60 0,-7-5 61 0,8 5 65 16,-2-2 86-16,-5 4 87 0,0-3 86 0,-1 4 131 0</inkml:trace>
  <inkml:trace contextRef="#ctx0" brushRef="#br0" timeOffset="28744.22">23330 8301 0 0,'-14'7'230'0,"8"1"179"0,-7 0 76 0,6-6 75 0,1 6 74 0,-1-4 56 0,1 0 53 15,6-1 40-15,-6-3 39 0,6 4 33 0,0-4 31 0,6 0 28 0,-6 0-734 16,6 0-180-16,1-4 0 0,6 4 0 0,-6-3 0 0,5-1 0 0,2 0 0 15,5 1 0-15,-6-2 0 0,6-1 0 0,1 2 0 0,6-4 0 0,-7 4 0 0,7-3 0 16,1 0 0-16,-1 4 0 0,0-5 0 0,7 1 0 0,-7-1 0 0,0 5 0 16,6-5 0-16,-6 1 0 0,7 4 0 0,-8-1 0 0,8-3 0 0,-7 2 0 0,7 2 0 15,-7 0 0-15,0-1 0 0,0 4 0 0,0-4 0 0,1 0 0 0,-8 1 0 16,0 3 0-16,8 0 0 0,-8-4 0 0,-6 4 0 0,6-3 0 0,-5 3 0 0,5 0 0 16,-6 0 0-16,-7-4 0 0,7 4 0 0,-6 0 0 0,6 0 0 0,-7 0 0 15,2 0 0-15,-2 0 0 0,-6 0 0 0,6 0 0 0,-6 0 0 0,6 0 0 0,-6 0 0 16,0 0 0-16,0 0 0 0,0 0-664 0,0 0-200 0,-6-3 2 0,6 3 29 15,-6-4 38-15,6 4 42 0,-6 0 54 0,6 0 59 0,-8-4 70 0,2 4 68 16,0 4 95-16,-1-4 95 0,-6 0 97 0,6 4 140 0</inkml:trace>
  <inkml:trace contextRef="#ctx0" brushRef="#br0" timeOffset="29279.21">23831 8543 0 0,'-6'0'201'0,"-2"0"171"0,8-4 71 16,-6 4 71-16,0-3 68 0,6-1 59 0,-7 4 53 0,1-4 36 0,6 1 26 16,-7-1 24-16,1 0 19 0,-1 1 25 0,1 3 21 0,0 0-835 0,-8 0-10 15,8-4 0-15,-1 4 0 0,1 0 0 0,-1 0 0 0,1 0 0 0,-1 0 0 0,1 4 0 16,-8-4 0-16,8 3 0 0,0 1 0 0,-1 3 0 0,0-3 0 0,1 3 0 0,-7 1 0 16,7 2 0-16,-1-2 0 0,0 3 0 0,1 0 0 0,0 0 0 0,-8 1 0 15,8-2 0-15,0 5 0 0,6-5 0 0,-7 2 0 0,0-2 0 0,1 5 0 16,6-4 0-16,-7-4 0 0,7 4 0 0,0 0 0 0,0-3 0 0,0 4 0 0,0-6 0 15,0 2 0-15,7-4 0 0,-1 3 0 0,-6-4 0 0,7 1 0 0,0-4 0 16,5 3 0-16,-5-3 0 0,6-3 0 0,-7-1 0 0,8 1-44 0,-1-1-46 16,-1-3 4-16,2-1 9 0,-2-3 9 0,2 0 8 0,-1 0 10 0,0 0 12 0,0 0 7 15,-1-4 8-15,2 1 5 0,-1-1 16 0,0 1 11 0,0-1 16 0,-1 5 15 16,2-6 20-16,-8 1 16 0,8 1 19 0,-8 3 18 0,1 0 11 0,-1 0-79 16,0 0-45-16,1 4 0 0,0-1 0 0,-7 1 0 0,6 0 0 0,-6 3 0 0,0 0 0 15,6 1 0-15,-6 3 0 0,0-4 0 0,0 4 0 0,0 0 0 0,0 0 0 16,0 0 0-16,0 4 0 0,0-1 0 0,0-3 0 0,0 4 0 0,0 0 0 0,0-1 0 15,0 5 0-15,0-5 0 0,0 5 0 0,0-1 0 0,0 0 0 0,0 4 0 16,0 0 0-16,0 0 0 0,0 0 0 0,0 4 0 0,0-4 0 0,0 4 0 16,-6 3 0-16,6-4 0 0,0 5 0 0,0-1 0 0,-6 0 0 0,6 4 0 0,0-2 0 15,-7 1 0-15,7 1 0 0,-7 0 0 0,7 0 0 0,-6 0 0 0,6-1 0 0,-6 1 0 16,-1 1 0-16,7-1 0 0,-6 0 0 0,6-4 0 0,-7 4 0 0,7-4 0 16,-7 1 0-16,7-1 0 0,-6 0 0 0,6-3 0 0,-6-1 0 0,6-3 0 15,-8 4 0-15,8-4 0 0,-6-4 0 0,6 4 0 0,-6-4 0 0,6 0 0 16,-7 2 0-16,7-6 0 0,-6 1 0 0,6 3 0 0,-7-3 0 0,1-4 0 15,-1 3 0-15,1-3 0 0,0 0 0 0,-2 4 0 0,2-8 0 0,0 4 0 0,-1 0 0 16,-6-3 0-16,7-1 0 0,-1 1 0 0,-6-5 0 0,6 0 0 0,-5 1 0 0,5-4 0 16,0 0-256-16,1 1-270 0,-7-5-153 0,7 0-151 0,6-3 13 0,-7 3 35 15,7-7 51-15,-7 4 52 0,7-4 61 0,7 0 63 0,-7 0 71 0,0-1 69 16,7 2 78-16,-1-1 78 0,1 0 84 0,5-4 127 0</inkml:trace>
  <inkml:trace contextRef="#ctx0" brushRef="#br0" timeOffset="29760.49">24632 7177 0 0,'-6'-9'230'16,"6"6"178"-16,-7 0 78 0,7 3 71 0,-7-4 65 0,1 0 57 0,6 1 52 0,-6 3 42 16,6-4 38-16,-7 4 35 0,7-4 28 0,0 4 31 0,-7 4-636 0,7-4-269 15,-6 4 0-15,6-4 0 0,0 0 0 0,0 0 0 0,0 0 0 0,0 0 0 0,0 0 0 16,0 0 0-16,0 0 0 0,0 3 0 0,0-3 0 0,6 4 0 0,-6 0 0 15,7-1 0-15,-7 6 0 0,7-6 0 0,-1 4 0 0,0 0 0 0,1 4 0 16,0 0 0-16,-1 0 0 0,0 0 0 0,1 4 0 0,0-1 0 0,-1 5 0 16,7 2 0-16,-7-1 0 0,1 1 0 0,6 5 0 0,-7-1 0 0,1 1 0 0,0 3 0 0,-1 1 0 15,1-2 0-15,-1 6 0 0,1-1 0 0,-1 4 0 0,1-1 0 0,-1 1 0 16,0 3 0-16,-6 0 0 0,8 1 0 0,-2-1 0 0,-6-1 0 0,6 6 0 16,-6-1 0-16,0 0 0 0,0 0 0 0,0 0 0 0,0 0 0 0,0 0 0 0,0 0 0 15,-6 0 0-15,0-3 0 0,-2 2 0 0,2-3 0 0,0 0 0 0,-7 1 0 16,6-1 0-16,-6 1 0 0,0-6 0 0,0 3 0 0,-7-2 0 0,8 1 0 0,-8-4 0 15,1 0 0-15,-1 0 0 0,0 0 0 0,-5-4-374 0,-1 1-247 0,6-5-150 16,-7 5-27-16,1-9-3 0,1 5 35 0,-1-8 43 0,0 5 61 0,-1-9 64 16,-5 0 59-16,6-2 62 0,-1-1 84 0,1-4 84 0,1-3 82 0,5-1 96 15</inkml:trace>
  <inkml:trace contextRef="#ctx0" brushRef="#br0" timeOffset="34378.66">17123 10854 0 0,'-7'0'186'15,"-6"0"171"-15,6-3 73 0,1 3 54 0,0 0 42 0,0-4 43 0,-2 4 38 16,2 0 35-16,0 0 37 0,6 0 28 0,-7-4 28 0,7 4 22 0,0 0 22 16,0 0-296-16,0 0-353 0,0 0-38 0,0 0-64 0,0 0-28 0,7 0 0 15,-7 0 0-15,6 0 0 0,0 0 0 0,2 0 0 0,4 0 0 0,-6 0 0 0,8 4 0 16,-1-4 0-16,0 4 0 0,0-4 0 0,-1 3 0 0,2-3 0 0,5 4 0 0,-5 0 0 15,4 3 0-15,-4-3 0 0,6 3 0 0,-7-3 0 0,-1 3 0 0,2 1 0 16,-2 3 0-16,-5-4 0 0,6 4 0 0,-6 0 0 0,-1-1 0 0,1 2 0 16,-1 2 0-16,1-3 0 0,-7 8 0 0,0-5 0 0,0 4 0 0,0-2 0 15,0 5 0-15,-7-2 0 0,1 3 0 0,-1-4 0 0,1 4 0 0,-1 3 0 0,-6-2 0 16,0-1 0-16,0 0 0 0,0-1 0 0,0 5 0 0,0-4 0 0,0 0 0 0,-7-3 0 16,8 2 0-16,-2-2 0 0,-5-1 0 0,5-3 0 0,2-1 0 0,-1 1 0 15,0-4 0-15,0 0 0 0,-1 0 0 0,2-4 0 0,6 1 0 0,-8-1 0 16,8-3 0-16,-1-1 0 0,1-3 0 0,-1 4 0 0,0-4 0 0,7 0 0 0,-6-4-153 15,6 1-355-15,0-1-167 0,0 0-170 0,0-7 10 0,6 4 32 0,-6 0 50 16,7-5 53-16,0-2 68 0,-1-1 73 0,1 1 76 0,-1-1 75 0,8-3 76 0,-8-1 76 16,6 1 70-16,-5 0 123 0</inkml:trace>
  <inkml:trace contextRef="#ctx0" brushRef="#br0" timeOffset="34678.07">17599 10760 0 0,'6'-8'202'16,"-6"0"167"-16,6 1 92 0,-6 0 73 0,7 0 69 0,-7 3 54 0,0-3 49 16,0 3 41-16,0 0 37 0,0 1 33 0,0-1 31 0,-7 0 17 0,7 4-267 0,-6 0-598 15,0 0 0-15,-2 0 0 0,2 4 0 0,6 0 0 0,-6-1 0 0,-8 5 0 16,8 3 0-16,0-1 0 0,-1 1 0 0,1 5 0 0,-8 2 0 0,8 0 0 16,0 0 0-16,-8 4 0 0,8 4 0 0,-7-1 0 0,7 2 0 0,-8 2 0 0,8 0 0 15,0 4 0-15,-8-1 0 0,8 2 0 0,-1-1 0 0,1-4 0 0,-1 7 0 16,1-6 0-16,-1 2 0 0,1-2 0 0,6 0 0 0,0-1 0 0,-6-3 0 15,6-1 0-15,0-3 0 0,0 0 0 0,6 0 0 0,-6-4 0 0,6 0 0 0,1-2 0 16,-1-6 0-16,1 5 0 0,-1-4 0 0,1 0 0 0,5-4 0 0,-4 1 0 0,4-5 0 16,2 5 0-16,-2-8 0 0,1 3 0 0,1 1 0 0,5-4 0 0,-6-4 0 15,0 4 0-15,0-3-319 0,0-1-352 0,7-3-180 0,-7 3 6 0,0-3 32 16,6-1 45-16,-5 1 50 0,-2 0 61 0,2-1 63 0,-2 1 62 0,1 0 63 0,1 0 88 16,-2-1 89-16,2 0 85 0,-8 2 133 0</inkml:trace>
  <inkml:trace contextRef="#ctx0" brushRef="#br0" timeOffset="35645.71">18074 10814 0 0,'0'0'225'0,"0"0"172"0,0 0 90 0,0 0 67 0,0 0 58 15,0 0 47-15,0 0 42 0,0 0 41 0,0 0 42 0,0 0 36 0,0 0 40 16,0 0 23-16,0 4-416 0,0-4-467 0,0 0 0 0,6 4 0 0,0-4 0 0,-6 0 0 16,8 0 0-16,-2 0 0 0,6 0 0 0,-5-4 0 0,6 4 0 0,0 0 0 0,1 0 0 15,-2 0 0-15,2 0 0 0,5-4 0 0,-6 4 0 0,6 0 0 0,-5 0 0 16,5-3 0-16,1 3 0 0,-8 0 0 0,8-4 0 0,0 4 0 0,-7 0 0 16,-1-4 0-16,8 4 0 0,-6 0 0 0,-2 0 0 0,-5 0 0 0,6 0 0 15,0 0 0-15,-7 0 0 0,0 0 0 0,2 0 0 0,-2 0 0 0,0 0 0 0,1 0 0 16,-7 0 0-16,7 0 0 0,-7 0 0 0,6 0 0 0,-6 0 0 0,0 0 0 15,0 0 0-15,0 0 0 0,0 0 0 0,0 0 0 0,0 0-160 0,0 0-444 0,0 0-161 16,0 0-35-16,0 0-17 0,0 0 38 0,-6-3 45 0,6 3 57 0,0 0 61 16,-7 3 57-16,0-3 59 0,1 0 81 0,0 0 82 0,-2 4 85 0,2 0 91 15</inkml:trace>
  <inkml:trace contextRef="#ctx0" brushRef="#br0" timeOffset="35878.51">18094 11129 0 0,'-8'8'243'0,"2"-1"180"0,0 0 78 0,-1 0 70 0,7 1 63 0,-6-5 53 0,6 1 48 16,-7-1 39-16,7 1 35 0,-7-4 35 0,7 5 33 0,0-5 30 0,0 0-721 16,0 3-186-16,0-3 0 0,0 0 0 0,7 0 0 0,0 0 0 0,-7 0 0 15,13-3 0-15,-7 3 0 0,8-5 0 0,-8 1 0 0,6 4 0 0,8-3 0 16,-7-1 0-16,7-3 0 0,-8 3 0 0,8-3 0 0,7 3 0 0,-9-2 0 0,2-2 0 16,7 4 0-16,-8-3 0 0,0 0 0 0,1 3 0 0,6-3 0 0,-7 3 0 15,1 0 0-15,0-3 0 0,-7 3 0 0,7 0 0 0,-8 1 0 0,2-1 0 0,-2 4 0 16,1-3 0-16,-6 3 0 0,0-4 0 0,-1 4 0 0,0 0 0 0,1-3 0 15,-7 3-271-15,7 0-109 0,-7 0-112 0,0 0-116 0,0 0-77 0,0 0-64 16,0 0 32-16,-7 3 43 0,7-3 45 0,-7 4 45 0,7-4 46 0,-6 3 47 0,0 1 68 16,-1-4 71-16,-6 3 65 0,6 1 70 0</inkml:trace>
  <inkml:trace contextRef="#ctx0" brushRef="#br0" timeOffset="36110.93">18100 11422 0 0,'-6'8'271'0,"-2"-1"186"16,2-3 89-16,6-1 70 0,-6 1 59 0,6 0 52 0,0-4 44 0,0 0 37 0,0 0 33 15,0 0 32-15,0 0 31 0,0 0-202 0,0-4-702 0,6 4 0 0,0-4 0 16,2 4 0-16,-2-3 0 0,0 3 0 0,7-4 0 0,-6 4 0 0,6-4 0 16,0 4 0-16,6-3 0 0,-5 3 0 0,5-4 0 0,1 4 0 0,-2 0 0 15,2 0 0-15,0-4 0 0,6 4 0 0,-7 0 0 0,8 0 0 0,-8 0 0 0,0-3 0 16,8 3 0-16,-8 0 0 0,0 0 0 0,1 0 0 0,0-4 0 0,-7 4 0 0,7 0 0 16,-8-4 0-16,2 4 0 0,-1-3 0 0,-1 3 0 0,-5-4 0 0,0 4 0 15,-1 0 0-15,0-4 0 0,2 1 0 0,-2 3 0 0,-6-4-204 0,0 4-676 16,0 0-5-16,0 0 28 0,0 0 34 0,0 0 39 0,0 0 48 0,-6-4 52 15,6 4 72-15,-8-3 74 0,8 3 80 0,0 0 80 0,-6-4 122 0,6 4 160 0</inkml:trace>
  <inkml:trace contextRef="#ctx0" brushRef="#br0" timeOffset="37294.79">19155 10847 0 0,'0'-7'176'0,"-7"3"162"15,7-3 61-15,0 3 44 0,0 1 35 0,0-1 44 0,0 0 45 0,0 1 34 16,0-1 34-16,0 4 32 0,7-4 31 0,-7 4 32 0,0-3 32 0,0 3-281 16,6 0-336-16,1-4-30 0,0 4 17 0,-7 0 6 0,6 0 4 0,6 0-120 0,-4 0-22 15,4 0 0-15,-5 0 0 0,6 4 0 0,0-4 0 0,-1 0 0 0,8 3 0 16,-6-3 0-16,-1 4 0 0,6 0 0 0,-6-1 0 0,0 1 0 0,0 3 0 16,6-3 0-16,-5 3 0 0,-2 0 0 0,2 4 0 0,-8 0 0 0,7 0 0 0,-6 0 0 15,6 4 0-15,-7 0 0 0,0-1 0 0,-6 1 0 0,8 3 0 0,-8 1 0 16,0-1 0-16,0 4 0 0,0-3 0 0,0 3 0 0,-8-5 0 0,8 6 0 0,-6-1 0 15,0-4 0-15,-1 4 0 0,1-3 0 0,-7-1 0 0,6 0 0 0,1 0 0 16,-8 1 0-16,8-5 0 0,-7 1 0 0,6-1 0 0,-5 1 0 0,5-5 0 16,-6 2 0-16,6-1 0 0,-5-3 0 0,5-1 0 0,-6 0 0 0,7-3 0 15,-1-1-120-15,1 1-355 0,-1 0-100 0,0-4-102 0,1 0-58 0,0 0-45 0,-2-4 37 16,8 0 45-16,0 1 54 0,0-4 58 0,0-4 56 0,0 3 59 0,0-3 78 16,0-4 79-16,8 4 74 0,-8-3 76 0</inkml:trace>
  <inkml:trace contextRef="#ctx0" brushRef="#br0" timeOffset="37544.54">19623 10671 0 0,'8'-3'156'0,"-8"3"170"0,0 3 76 15,6-3 63-15,-6 8 56 0,0-5 59 0,-6 5 57 0,6 3 54 0,0-4 50 0,-8 4 42 16,2 0 38-16,0 3 36 0,-1-3 32 0,0 4-567 0,1 4-322 0,0-5 0 16,-1 5 0-16,1 2 0 0,-1-2 0 0,0 3 0 0,1 0 0 0,0 3 0 0,-1-2 0 15,0 2 0-15,1 1 0 0,0-1 0 0,6 1 0 0,-7 3 0 0,7-3 0 16,0 0 0-16,-6 3 0 0,6-3 0 0,0-1 0 0,6-3 0 0,-6 4 0 15,0-4 0-15,7 0 0 0,-7-5 0 0,6 3 0 0,0-2 0 0,1 0 0 16,0-3 0-16,-1-1 0 0,0-3 0 0,1 0 0 0,0-3 0 0,-1 3 0 0,1-4 0 16,-1-4 0-16,0 2 0 0,8-2-140 0,-8 0-256 0,0-3-44 0,2 0-16 0,4-3-15 15,-5 0-110-15,-1-2-113 0,7-2 8 0,-6 4 26 0,-1-8 40 0,8 3 43 16,-8 1 59-16,7-4 58 0,-7 0 61 0,1 4 57 0,6-4 60 0,-7 0 59 16,8 0 55-16,-8 4 90 0</inkml:trace>
  <inkml:trace contextRef="#ctx0" brushRef="#br0" timeOffset="37794.57">19852 11320 0 0,'6'3'104'0,"0"0"159"0,-6 2 76 0,7-1 66 0,-7 3 61 15,0-3 52-15,7 3 47 0,-7 0 38 0,0 1 35 0,6-1 33 0,-6 0 29 16,0 4 29-16,7-4 24 0,-7 4-226 0,0-3-277 0,0 3-57 0,6-4-28 16,-6 4-35-16,0 0-33 0,6 0-22 0,2-3-75 0,-8 3 0 0,6-4 0 0,0 0 0 15,-6 0 0-15,6 1 0 0,1-5 0 0,0 1 0 0,-1 0 0 0,1-1 0 16,-1-3 0-16,1 0 0 0,0-3 0 0,-1-1 0 0,0 0 0 0,1 1 0 0,0-5 0 16,-1-3 0-16,0 4 0 0,1-4 0 0,-1-3 0 0,1 2 0 0,-7-2 0 15,7 3 0-15,-1-4 0 0,-6 0 0 0,0 4 0 0,6-3 0 0,-6-1 0 16,0 4 0-16,0 0 0 0,0-1 0 0,0 6 0 0,0-2 0 0,-6 1 0 0,6 0 0 15,0 3 0-15,-6 1 0 0,-1-1 0 0,7 0 0 0,-7 0 0 0,1 4 0 16,-1 0 0-16,1 0 0 0,0 0 0 0,6 4 0 0,-7-4 0 0,-6 4 0 0,7 0 0 16,-1-4 0-16,0 3 0 0,1 1 0 0,-1-1 0 0,1 1 0 0,-1 0 0 15,7-1-279-15,-7 1-433 0,1 0-74 0,6-1-57 0,-6 0 25 0,6-3 37 16,0 0 51-16,0 0 55 0,0 0 67 0,0 0 67 0,0-3 75 0,0 0 76 16,6-5 93-16,0 1 95 0</inkml:trace>
  <inkml:trace contextRef="#ctx0" brushRef="#br0" timeOffset="38128.11">20724 10367 0 0,'0'-11'145'15,"0"1"164"-15,7 2 70 0,-7-2 61 0,0 1 58 0,0 2 56 0,0 0 57 16,0 0 46-16,0 3 48 0,0 0 31 0,0 1 29 0,0-1 36 0,0 0 33 0,0 4-255 16,-7 4-401-16,7-4-178 0,-6 4 0 0,0 3 0 0,6 0 0 0,-8 4 0 15,2 1 0-15,0 2 0 0,-7 4 0 0,6 1 0 0,1 6 0 0,-7 1 0 0,-1-1 0 16,8 9 0-16,-7-1 0 0,0 7 0 0,7-4 0 0,-7 9 0 16,-1-2 0-16,8 5 0 0,-7 0 0 0,0 3 0 0,7 0 0 0,-1 4 0 0,1-4 0 15,-1 5 0-15,0-2 0 0,1 1 0 0,6 0 0 0,0-3 0 0,-6-1 0 0,12 0 0 16,-6-3 0-16,0-4 0 0,6 0 0 0,1-8 0 0,-7 1 0 0,7-4 0 15,-1 0-144-15,7-7-559 0,-7-5-162 0,8-2 5 0,-2-5 29 0,-5-3 40 0,6-3 43 16,0-1 59-16,0-7 64 0,0 0 72 0,7-4 75 0,-7-3 98 0,0-4 96 16,0 4 95-16,-1-8 138 0</inkml:trace>
  <inkml:trace contextRef="#ctx0" brushRef="#br0" timeOffset="39060.8">21102 11169 0 0,'0'-11'145'0,"0"4"158"0,0 0 60 0,0 0 58 16,0-1 58-16,0 5 44 0,0-5 45 0,-7 5 35 0,7 3 29 0,0-4 31 0,0 4 26 16,0 0 27-16,-6 4 24 0,6-4-261 0,0 7-314 0,0-3-34 0,-6 3 6 15,6 4-23-15,0 0-27 0,0 0-16 0,-7 3-12 0,7 2-7 0,0-2-6 16,0 4-41-16,-7 1-5 0,7-1 0 0,0 4 0 0,0 0 0 0,0-5 0 15,0 6 0-15,-6-4 0 0,6 2 0 0,0-2 0 0,0-1 0 0,0-3 0 0,-6-1 0 16,6-2 0-16,0 2 0 0,0-6 0 0,0 2 0 0,0-6 0 0,0 3 0 0,0-3 0 16,0 0 0-16,0-4 0 0,0 0 0 0,0 0 0 0,0 0 0 0,0-4 0 15,0 0 0-15,6 1 0 0,-6-5 0 0,0 1 0 0,6-4 0 0,-6 3 0 16,7-6 0-16,-7 3 0 0,7-4 0 0,-1 1 0 0,0-5 0 0,1 5 0 16,0-4-37-16,6-1-19 0,-7-4 5 0,8 6 9 0,-8-1 3 0,6-1 5 15,-5 5 4-15,6-1 6 0,0 0 8 0,-7 1 5 0,2 3 11 0,4 4 9 0,-6-1 17 16,2 0 15-16,-2 4 15 0,0 1 12 0,1-1 9 0,-1 8-14 0,1-4-63 15,-7 3 0-15,7 6 0 0,-1-2 0 0,-6 0 0 0,0 0 0 0,6 4 0 0,-6 3 0 16,0-2 0-16,0 3 0 0,0-1 0 0,0 5 0 0,0-5 0 0,0 4 0 16,0-3 0-16,0 4 0 0,0-5 0 0,-6 1 0 0,6 3 0 0,0-7 0 15,0 4 0-15,0-4 0 0,0 0 0 0,-6-1 0 0,6-2 0 0,0 0 0 0,0-1 0 16,0-3 0-16,0-1 0 0,0 1 0 0,0-4 0 0,0 0 0 0,0 0 0 0,0-4 0 16,0 1 0-16,6-1 0 0,-6 0 0 0,0-4 0 0,0 2 0 0,6-2 0 15,-6-3 0-15,6 0 0 0,-6 0 0 0,8-4 0 0,-2 4 0 0,0-3 0 16,1-1 0-16,0 1 0 0,-1 3-22 0,-6-4-23 0,13 4 6 0,-7-4 3 0,1 4 10 15,0 4 10-15,-1-1 14 0,0 1 15 0,-6 0 15 0,7 3 16 0,0 1 16 16,-1 3-19-16,1 0-41 0,-7 0 0 0,6 3 0 0,0 1 0 0,-6-1 0 16,8 1 0-16,-8 3 0 0,6 1 0 0,-6-1 0 0,0 0 0 0,6 4 0 0,-6 0 0 15,6 1 0-15,-6-1 0 0,0 3 0 0,8-3 0 0,-8 4 0 0,6-1 0 16,-6 1 0-16,0-4 0 0,6 4 0 0,-6-1 0 0,7 1-240 0,-7-4-105 16,6 4-33-16,1-4-35 0,-7-4-1 0,7 4 3 0,-1-4-22 0,0 1-24 15,0-1-15-15,-6-3-16 0,14-4-28 0,-8 0-26 0,1 0 41 0,-1-4 49 0,1 0 44 16,6-3 43-16,-7 0 48 0,1-4 46 0,6 3 32 0,-7-3 31 0,1 1 50 0,0-6 51 15,6 5 87-15,-7-3 80 0,0 3 65 0,1 0 74 0,0 0 58 0,-1 4 59 16,0-1 50-16,-6 1 49 0,8 0 53 0,-8 3 56 0,6 0 41 0,-6 1 38 16,6 3 34-16,-6 0 28 0,0 3-135 0,7-3-172 0,-7 4-35 0,6 0-16 15,-6-1-30-15,0 1-30 0,7 0-30 0,-7 3-28 0,6-3-38 0,-6-1-41 0,7 1-19 16,-1 3-17-16,0-3-11 0,-6 0-45 0,8-1-18 0,-2 1 0 0,0-4 0 16,1 4 0-16,-1-4 0 0,1 0 0 0,-1 0 0 0,7 0 0 0,-6-4 0 0,0 0 0 15,5-3 0-15,-5 0-2 0,0-1-42 0,5 1 1 0,-5-4 3 0,-1 0 0 16,1 0 12-16,0-3 14 0,5-1 22 0,-12-1 24 0,8 2 29 0,-2 0 29 15,0-1-70-15,-6 0-20 0,7 5 0 0,-7-5 0 0,0 3 0 0,0 2 0 16,0-1 0-16,0 0 0 0,-7 4 0 0,7 0 0 0,-6 2 0 0,0-2 0 0,-2 3 0 16,2 1 0-16,0 3 0 0,-1-4 0 0,0 4 0 0,-6 4 0 0,7-4 0 15,-7 3 0-15,6 1 0 0,-5-1 0 0,5 1 0 0,-6 1 0 0,0 2 0 0,6-3-155 16,-6 3-407-16,7 0-123 0,-8 0-72 0,8 4-57 0,0-3 29 0,-1-1 43 16,7 0 56-16,-6 1 57 0,6-1 59 0,0-4 60 0,0 1 81 0,0 0 79 15,0-4 82-15,6 3 81 0</inkml:trace>
  <inkml:trace contextRef="#ctx0" brushRef="#br0" timeOffset="39511.44">22229 11158 0 0,'6'-7'201'0,"0"0"191"16,-6 0 100-16,0-1 70 0,0 1 60 0,-6 0 43 0,6-1 37 0,-6 1 33 15,0 0 29-15,-2-1 32 0,2 4 23 0,0-3 26 0,-7 4-249 0,6-1-596 0,-6 1 0 16,1 3 0-16,4 0 0 0,-4 3 0 0,5 1 0 0,1 3 0 0,-8 0 0 15,8 4 0-15,0 0 0 0,-1 4 0 0,0 0 0 0,-5-1 0 0,12 4 0 16,-7 1 0-16,0-1 0 0,1 4 0 0,6 0 0 0,-7-4 0 0,7 5 0 0,0-2 0 16,0 2 0-16,0-5 0 0,0 0 0 0,7 0 0 0,-7 1 0 0,6-5 0 15,-6 1 0-15,7-4 0 0,0 3 0 0,-1-6 0 0,0 0 0 0,1-1 0 0,0-3-18 16,-1-1-28-16,0-3 11 0,1 0 9 0,6-3 9 0,-6-1 9 0,-1-3 7 16,8-1 2-16,-8-3 2 0,0-4-1 0,0 1 3 0,8-1-1 0,-8-3 1 15,1-4-5-15,5 0-3 0,-4 0-8 0,-2-4-3 0,0-3-2 0,0 0 0 16,8-1-1-16,-8-2 0 0,1-6 4 0,-1 2 0 0,1-1 5 0,0 0 6 15,-7-3 6-15,6 4 7 0,0-4 13 0,0-1 9 0,2 1 18 0,-8 3 17 0,6 1 2 16,0-1-70-16,-6 4 0 0,7 0 0 0,-7 4 0 0,7-1 0 0,-7 8 0 0,0 0 0 16,6 4 0-16,-6 0 0 0,0 3 0 0,0 4 0 0,0 4 0 0,0 0 0 15,0 3 0-15,0 1 0 0,0 3 0 0,0 0 0 0,-6 7 0 0,6-4 0 16,0 8 0-16,-7 0 0 0,7 4 0 0,0-1 0 0,-7 8 0 0,7 0 0 16,-6 0 0-16,6 4 0 0,-6 7 0 0,6 0 0 0,-8 0 0 0,8 4 0 0,0 3 0 0,-6 4 0 15,6-4 0-15,-6 4 0 0,6 0 0 0,0 0 0 0,-6 4 0 16,6-4 0-16,0-1 0 0,0 2 0 0,0-5 0 0,0 0 0 0,0 0 0 0,0-3 0 15,0-4 0-15,6 0 0 0,-6-4 0 0,0 1 0 0,0-5 0 0,6-3 0 16,-6-3-208-16,6-1-488 0,-6 0-80 0,8-7-66 0,-8 5 22 0,6-10 35 16,0 2 52-16,-6-4 51 0,7-1 66 0,-7-3 65 0,7-3 74 0,-7-1 73 15,6-4 94-15,1 2 96 0</inkml:trace>
  <inkml:trace contextRef="#ctx0" brushRef="#br0" timeOffset="40478.4">23265 10653 7 0,'0'-14'173'0,"0"3"91"0,0 0 56 0,0-1 55 0,0 1 51 0,0 4 47 0,0-4 43 15,0 4 16-15,0 3 6 0,0-3 31 0,0 3 35 0,0 0 35 0,0 1 37 16,0 3-179-16,0 0-220 0,0 3-34 0,0 1-10 0,0 3-22 0,0 1-23 15,0 3-14-15,0 0-12 0,0 3-68 0,0 1-94 0,0 4 0 0,0 2 0 0,0 5 0 16,0 0 0-16,-8-1 0 0,8 5 0 0,0 3 0 0,-6 0 0 0,6-1 0 16,-6 5 0-16,6-4 0 0,-6 4 0 0,-2-1 0 0,2 2 0 0,6-6 0 15,-6 1 0-15,6 0 0 0,-7-4 0 0,1 1 0 0,6-5 0 0,-7 1 0 0,7-4 0 16,0-4 0-16,0 4 0 0,-7-7 0 0,7 0 0 0,0-4 0 0,0-4 0 16,0 0 0-16,0 0 0 0,0-3 0 0,0-4 0 0,0 0 0 0,0 0 0 15,7-4 0-15,-7-3 0 0,7-4 0 0,-7 0 0 0,6-3 0 0,1-1 0 0,-1-4 0 16,8 1 0-16,-8 0 0 0,6-4 0 0,2-4 0 0,-1 1 0 0,0 2 0 0,6-2 0 15,-5-1 0-15,5 1 0 0,1-1 0 0,0 5-10 0,-2-2-5 0,-4 1-4 16,5 4 1-16,1-1-1 0,0 4-3 0,-8 1-3 0,8 0-1 0,-7 3-4 16,-1 0-2-16,2 3 0 0,-1 4 1 0,0-3 1 0,-6 3 4 0,5 1 5 15,-5-1 3-15,0 4 2 0,-7 0-4 0,6 4-6 0,-6-1-1 0,0 1-3 16,0 0-3-16,0 3 0 0,-6 1-2 0,-1-1 1 0,0 4-2 0,1 0-3 0,-7 0-6 16,6-1-3-16,-6 5-5 0,1-4-1 0,-2 5 6 0,2-6 8 0,-8 5 7 15,7-1 5-15,-7-2 11 0,8-1 9 0,-2 0 8 0,-5-1 8 0,5 1 7 0,2-3 8 16,-8-1 6-16,7 0 5 0,6-3 4 0,-6 0-1 0,1 3 3 0,4-3-3 15,2-1 6-15,0 1 5 0,0-4 5 0,-1 4 5 0,7 0 5 0,0-1 3 16,-7 4 9-16,7-3 4 0,0 3 9 0,7 0 6 0,-7 0 10 0,0 2-59 16,7-2-45-16,-1 0 0 0,0 4 0 0,-6 0 0 0,14-1 0 0,-8 2 0 15,0-1 0-15,1 0 0 0,-1-4 0 0,8 4 0 0,-8 0 0 0,8-4 0 0,-8 4 0 16,6-3 0-16,2-2 0 0,-8 3 0 0,7-6 0 0,-7 1 0 0,8 3 0 0,-2-3 0 16,-4 0 0-16,4-4 0 0,1 3 0 0,-6-3 0 0,6 0 0 0,-1 0 0 15,2 0 0-15,-8-3 0 0,7-1 0 0,1 0 0 0,-8 1 0 0,7-5-184 16,-6 1-489-16,5-1-185 0,2 1 2 0,-8 0 31 0,7-1 43 0,-7-2 46 0,8 2 64 15,-8-3 64-15,7 4 63 0,-6-4 66 0,-1 4 89 0,1-4 90 0,-1 3 90 16,1-3 137-16</inkml:trace>
  <inkml:trace contextRef="#ctx0" brushRef="#br0" timeOffset="40627.64">23876 11060 0 0,'0'0'211'0,"0"0"180"0,0 0 83 0,0 0 70 0,0 4 63 0,0-4 46 15,0 3 36-15,0-3 26 0,-6 4 17 0,6-4 1 0,0 0-4 0,0 0-17 0,0 0-24 16,0 0-398-16,0 0-464 0,0 0-132 0,0 0-85 0,0 0-187 0,0 0-192 15,0-4-6-15,6 1 20 0,-6 3 35 0,7-4 42 0,0 0 55 0,-7 1 54 16,6-2 63-16,0-1 67 0,1-2 83 0,0 4 84 0,-1-7 85 0,1 4 130 0</inkml:trace>
  <inkml:trace contextRef="#ctx0" brushRef="#br0" timeOffset="41080.53">24281 10283 0 0,'0'0'221'0,"0"-4"168"0,0 4 64 0,0 0 56 16,0 4 52-16,0-4 53 0,0 4 54 0,0-1 43 0,0 5 39 0,0-1 32 15,0 0 29-15,0 0 25 0,0 4 23 0,0 1-832 0,0-1-27 0,0-1 0 0,0 5 0 16,-8 0 0-16,8 0 0 0,0 0 0 0,0 2 0 0,0-2 0 0,0 4 0 16,0-5 0-16,0 5 0 0,0-5 0 0,0 1 0 0,8-4 0 0,-8 3 0 15,0-2 0-15,0-2 0 0,6-2 0 0,-6-1 0 0,6 0 0 0,-6-4 0 16,0 6 0-16,7-9 0 0,-1 3 0 0,-6-3-28 0,7-3-7 0,0-2 0 0,-1 1 2 15,0-2 0-15,1-2-2 0,0-3-4 0,-1 1-2 0,0-2-3 0,7-2-2 16,-6-1-3-16,6-4 4 0,-7 5 3 0,8-4 3 0,-2-1 8 0,-5-3 10 0,6 5 12 16,-6-2 14-16,5-3 15 0,-4 3 15 0,4 2 16 0,-6-1 13 0,2 2 12 15,4-2 9-15,-5 3 8 0,-1 4 6 0,1-3-22 0,-7 3-77 0,7 3 0 16,-7 1 0-16,6 0 0 0,-6-1 0 0,0 5 0 0,6-1 0 0,-6 4 0 0,0 0 0 16,0 0 0-16,0 0 0 0,0 4 0 0,0-1 0 0,6 1 0 0,-6 4 0 0,0-2 0 15,0 6 0-15,0-1 0 0,0 0 0 0,0 3 0 0,0 1 0 0,8 3 0 16,-8 0 0-16,0 5 0 0,0-1 0 0,0 0 0 0,-8 4 0 0,8-1 0 15,0 5 0-15,0-5 0 0,-6 4 0 0,6-3 0 0,-6 3 0 0,6-4 0 16,-6 5 0-16,6-4 0 0,-7-1 0 0,7 1 0 0,-7-4 0 0,7 0 0 0,-6 0 0 16,6-4 0-16,-7 1 0 0,7-5 0 0,0 1 0 0,-6-1 0 0,6-3 0 15,-6 0 0-15,6-2 0 0,0-3 0 0,-8-2 0 0,8 4 0 0,0-8 0 16,-6 3 0-16,6 1 0 0,-6-4 0 0,6 0 0 0,-6 0 0 0,6-4 0 0,-8 4 0 16,2-3 0-16,0 3 0 0,-1-8 0 0,1 4 0 0,-1 1-545 0,-6 0-170 15,7-6-66-15,0 6-53 0,-8-1 27 0,8-3 42 0,-8 3 59 0,8-3 60 0,-7 3 65 16,0 0 65-16,6 1 83 0,-5-5 81 0,-2 5 81 0,1 3 86 0</inkml:trace>
  <inkml:trace contextRef="#ctx0" brushRef="#br0" timeOffset="41361">24007 10957 0 0,'0'4'194'0,"-7"3"180"16,7 0 81-16,-6 1 71 0,6 0 69 0,0-5 55 0,0 4 55 0,0-3 44 15,0-1 45-15,6 1 36 0,-6 0 33 0,7-1 30 0,-1-3-330 0,1 4-563 16,5-4 0-16,-4 0 0 0,4 0 0 0,8-4 0 0,-7 1 0 0,7-1 0 0,6 4 0 15,-7-7 0-15,7 3 0 0,-6 0 0 0,12-2 0 0,-5 1 0 0,-1-2 0 16,-1 3 0-16,8-3 0 0,-7 3 0 0,0-3 0 0,6 4 0 0,-5-2 0 16,-1-1 0-16,6 2 0 0,-5-4 0 0,-1 5 0 0,-1-1 0 0,1 1 0 0,0-1 0 15,1 1 0-15,-1-5 0 0,-7 4 0 0,7 1 0 0,-6 3 0 0,6-3 0 16,-7-2 0-16,1 1 0 0,-8 1 0 0,8-1 0 0,-6 0 0 0,-1 4 0 0,-1-3 0 16,2-1 0-16,-2 0 0 0,-5 4 0 0,0-3 0 0,6-1 0 0,-13 4 0 15,6-4 0-15,1 1 0 0,-7 3-131 0,0-4-327 0,6 0-174 0,-6 1-180 16,0-1 9-16,-6-3 30 0,6 3 44 0,0 1 43 0,-7-1 52 0,1 4 51 15,-1-4 54-15,1 4 60 0,-8-3 87 0,2 3 89 0,-2 3 88 0,2-3 133 0</inkml:trace>
  <inkml:trace contextRef="#ctx0" brushRef="#br0" timeOffset="41861.04">24626 11100 0 0,'-7'7'216'0,"0"-3"163"16,1 0 87-16,0-1 69 0,-1 1 62 0,0-4 41 0,1 4 33 0,-1-4 26 0,1 3 23 15,0-3 25-15,-8 0 27 0,8 0 7 0,0 0 6 0,-1 0-594 0,-6-3-191 16,6 3 0-16,1 3 0 0,0-3 0 0,-2 0 0 0,2 4 0 0,0-4 0 16,0 8 0-16,-2-5 0 0,8 4 0 0,-6 0 0 0,0 1 0 0,-1-1 0 15,1 5 0-15,-1-1 0 0,0-1 0 0,1 1 0 0,6 0 0 0,-6 4 0 0,0-4 0 16,-2 3 0-16,8-3 0 0,0 1 0 0,-6 2 0 0,6-3 0 0,0-1 0 0,0 2 0 16,0-4 0-16,0-1 0 0,0 4 0 0,0-7 0 0,6 3 0 0,-6 0 0 15,0-3 0-15,8-1 0 0,-2 1 0 0,0-4 0 0,0 4 0 0,1-4 0 16,0 0 0-16,-1-4 0 0,1 0 0 0,5 1 0 0,-4-1 0 0,4-3 0 15,2 0 0-15,-2-4 0 0,-5 3 0 0,6-3 0 0,0-1 0 0,-1-2 0 0,2 3 0 0,-8-3 0 16,7 3 0-16,1 0 0 0,-2-4 0 0,-5 4 0 0,0 0 0 16,5 0 0-16,-5 0 0 0,0 4 0 0,-1 0 0 0,-6 0 0 0,7 2 0 0,-1-2 0 15,-6 3 0-15,6 4 0 0,-6-3 0 0,0-1 0 0,0 4 0 0,0 0 0 16,0 0 0-16,0 0 0 0,0 4 0 0,7-1 0 0,-7-3 0 0,0 7 0 16,0-3 0-16,0 4 0 0,0 0 0 0,0-1 0 0,0 4 0 0,7 0 0 0,-7 3 0 15,0 1 0-15,0-1 0 0,0 5 0 0,0-1 0 0,0 3 0 0,6 2 0 0,-6-1 0 16,0 4 0-16,0-4 0 0,0 3 0 0,0 4 0 0,-6-3 0 0,6 0 0 15,0 3 0-15,0-3 0 0,0-1 0 0,0 2 0 0,0-2 0 0,-7 0 0 16,7 2 0-16,0-2 0 0,0-3 0 0,0 4 0 0,-7-5 0 0,7 1 0 0,-6-3 0 16,6 3 0-16,-6-8 0 0,6 4 0 0,-7 1 0 0,7-4 0 0,-6-1 0 15,-1 1 0-15,7 0 0 0,-7-4 0 0,1-1 0 0,0 2 0 0,-1-2 0 0,0 1 0 16,1-3 0-16,0-2 0 0,-1 3 0 0,0-2 0 0,1-3 0 0,-1-1 0 16,1 1 0-16,0 0 0 0,-2-4 0 0,2 0 0 0,-6-4 0 0,5 0 0 15,0 1 0-15,1-5 0 0,-1-4 0 0,1 2 0 0,-8-5 0 0,14 1 0 16,-12-4 0-16,12-4-235 0,-6 0-455 0,6-4-173 0,-8-4 4 0,8 5 31 0,8-4 44 15,-8-1 48-15,0 1 67 0,6-1 68 0,0 1 65 0,0 0 70 0,2-4 92 16,4 8 90-16,-5-5 85 0,6 1 132 0</inkml:trace>
  <inkml:trace contextRef="#ctx0" brushRef="#br0" timeOffset="42144.06">25107 10261 0 0,'7'-7'282'0,"0"-4"188"0,-7 3 87 0,6-2 65 16,-6 2 53-16,0 1 49 0,0 0 42 0,6 0 36 0,-6 3 33 0,0 0 27 0,0 0 28 16,-6-2-184-16,6 6-706 0,0-5 0 0,0 1 0 0,0 4 0 0,0 0 0 15,0 0 0-15,6 4 0 0,-6 1 0 0,7-2 0 0,0 4 0 0,-1 1 0 16,0 2 0-16,1 5 0 0,6-1 0 0,-6 5 0 0,5 3 0 0,2 3 0 0,-2 2 0 16,-5 1 0-16,6 5 0 0,0 4 0 0,-7 3 0 0,8 1 0 0,-8 2 0 15,1 5 0-15,0 0 0 0,-1-1 0 0,-6 9 0 0,0-5 0 0,0 3 0 0,-6 2 0 16,6-2 0-16,-7 5 0 0,0-4 0 0,-5 0 0 0,4 4 0 0,-4-4 0 15,5-1 0-15,-6-2 0 0,-6 3 0 0,5-4 0 0,2-3 0 0,-2-1 0 16,-5 1 0-16,6-4 0 0,-6-4 0 0,-1 0 0 0,1-2 0 0,-1-6-523 0,6 1-274 16,-5-3-68-16,0-5 19 0,0 1 32 0,-1-4 46 0,0-5 45 0,1 2 66 15,-1-4 67-15,0-4 74 0,8 0 75 0,-8-4 103 0,7-3 107 0</inkml:trace>
  <inkml:trace contextRef="#ctx0" brushRef="#br0" timeOffset="62003.25">10825 10221 0 0,'0'4'145'0,"0"-1"163"0,0 0 71 0,7 1 52 15,-7-4 46-15,0 4 39 0,0 0 34 0,0-1 32 0,0-3 28 0,0 4 22 0,0-4 23 16,0 0 23-16,0 4 21 0,6-4-259 0,-6 0-313 0,0 0-44 0,0 3-5 16,0-3-5-16,0 0-4 0,0 0-2 0,0 0-2 0,6 0 3 0,-6 0 1 15,0 0 7-15,6 4 8 0,-6-4 4 0,0 0 3 0,8 0-40 0,-8 4-51 16,6-4 0-16,0 0 0 0,1 3 0 0,-7-3 0 0,7 4 0 0,6-4 0 0,-7 4 0 16,0-4 0-16,8 3 0 0,-8-3 0 0,7 4 0 0,0-4 0 0,0 4 0 15,-7-1 0-15,8-3 0 0,-2 4 0 0,2 0 0 0,5-1 0 0,-6 1 0 0,0-1 0 16,1 1 0-16,-2 0 0 0,1-1 0 0,7 2 0 0,-7-5 0 0,0 4 0 15,7-2 0-15,-8 3 0 0,1-2 0 0,1 1 0 0,6 0 0 0,-8-1 0 16,1 1 0-16,0-1 0 0,0-3 0 0,7 4 0 0,-7-1 0 0,0-3 0 0,0 4 0 0,0-4 0 16,0 4 0-16,0-4 0 0,0 4 0 0,0-4 0 0,0 3 0 15,0-3 0-15,1 0 0 0,-2 4 0 0,1-4 0 0,-6 0 0 0,6 0 0 0,-1 4 0 16,-4-4 0-16,4 0 0 0,1 0 0 0,-6 0 0 0,6 0 0 0,-7 0 0 16,8 0 0-16,-2 0 0 0,-6 0 0 0,8 0 0 0,-8 0 0 0,7 0 0 15,-6-4 0-15,6 4 0 0,-7 0 0 0,8 0 0 0,-8 0 0 0,0-4 0 16,8 4 0-16,-8 0 0 0,7 0 0 0,-7-3 0 0,8 3 0 0,-8 0 0 0,7 0 0 15,-6 0 0-15,6 0 0 0,-7-4 0 0,8 4 0 0,-8 0 0 0,6 0 0 0,2 0 0 16,-8 0 0-16,7 0 0 0,-6 0 0 0,6 0 0 0,-7 0 0 0,8 0 0 16,-2 4 0-16,2-4 0 0,-8 0 0 0,7 0 0 0,0 0 0 0,-6 0 0 15,5 0 0-15,2 0 0 0,-8 0 0 0,7 0 0 0,0 0 0 0,0 0 0 0,-7 0 0 16,8 0 0-16,-1 0 0 0,0 0 0 0,-7 0 0 0,7 0 0 0,1 0 0 0,-8-4 0 16,7 4 0-16,0 0 0 0,0-4 0 0,-7 4 0 0,8-4 0 0,-8 4 0 15,7 0 0-15,0-3 0 0,-7 3 0 0,7 0 0 0,1-4 0 0,-8 4 0 16,8 0 0-16,-8-3 0 0,7 3 0 0,-7 0 0 0,7-4 0 0,0 4 0 15,-7 0 0-15,8 0 0 0,-8 0 0 0,7 0 0 0,0 0 0 0,-6 0 0 0,6 0 0 16,0 0 0-16,-7 4 0 0,8-4 0 0,-8 0 0 0,7 0 0 0,0 3 0 16,-6-3 0-16,5 0 0 0,-5 0 0 0,6 4 0 0,-7-4 0 0,8 0 0 0,-8 0 0 15,7 0 0-15,-7 0 0 0,8 0 0 0,-2 0 0 0,-5 0 0 0,6 0 0 16,-6 0 0-16,5 0 0 0,2 0 0 0,-8 0 0 0,8-4 0 0,-2 4 0 16,-5 0 0-16,6-3 0 0,0 3 0 0,-7 0 0 0,8 0 0 0,-2 0 0 0,-5-4 0 15,6 4 0-15,0 0 0 0,1 0 0 0,-2 0 0 0,-6 0 0 0,8 0 0 16,-1 0 0-16,-1 0 0 0,-4 0 0 0,4 0 0 0,2 0 0 0,-2 4 0 0,1-4 0 15,-6 0 0-15,6 0 0 0,-1 0 0 0,2 0 0 0,-8 3 0 0,7-3 0 16,1 0 0-16,-2 0 0 0,2 0 0 0,-8 0 0 0,7 0 0 0,0 0 0 16,0 0 0-16,0 0 0 0,-6 0 0 0,5-3 0 0,2 3 0 0,-1 0 0 0,0 0 0 15,-7-4 0-15,7 4 0 0,1 0 0 0,-2 0 0 0,-5-3 0 0,6 3 0 16,0 0 0-16,0-4 0 0,-6 4 0 0,5 0 0 0,2 0 0 0,-1-4 0 16,-7 4 0-16,7 0 0 0,-6 0 0 0,5 0 0 0,2 0 0 0,-8 0 0 0,7 0 0 15,-6 0 0-15,6 0 0 0,-7 0 0 0,8 0 0 0,-8 0 0 0,7 0 0 0,-7 0 0 16,1 0 0-16,6-3 0 0,-7 3 0 0,1 0 0 0,6 0 0 15,-7 0 0-15,8 0 0 0,-8 0 0 0,0 0 0 0,7-5 0 0,-6 5 0 0,0 0 0 16,5 0 0-16,-5 0 0 0,6 0 0 0,-7-2 0 0,1 2 0 0,6 0 0 0,-6 0 0 16,-1 0 0-16,8 0 0 0,-8-4 0 0,0 4 0 0,0 0 0 0,8 0 0 15,-8 0 0-15,7 0 0 0,-7 0 0 0,2-5 0 0,4 5 0 0,-6 0 0 16,2 0 0-16,4 0 0 0,-5 0 0 0,-1 0 0 0,8 0 0 0,-8 0 0 0,0 0 0 16,1 0 0-16,6-3 0 0,-7 3 0 0,1 0 0 0,6 0 0 0,-6 0 0 15,-1 0 0-15,8 0 0 0,-8 0 0 0,0 0 0 0,7 0 0 0,-6 0 0 0,-1 0 0 16,1 0 0-16,5 0 0 0,-4 0 0 0,4 0 0 0,-6 0 0 0,2 3 0 15,4-3 0-15,-5 0 0 0,6 0 0 0,-6 0 0 0,-1 0 0 0,6 0 0 16,-4 5 0-16,4-5 0 0,-5 0 0 0,6 0 0 0,-6 0 0 0,-1 0 0 0,7 4 0 16,-6-4 0-16,-1 0 0 0,7 0 0 0,-6 0 0 0,-1 0 0 0,7 2 0 15,-7-2 0-15,1 0 0 0,0 0 0 0,-1 0 0 0,0 0 0 0,2 0 0 0,4 0 0 16,-5 0 0-16,-1 0 0 0,1 0 0 0,-1-2 0 0,1 2 0 0,-1 0 0 16,0 0 0-16,2 0 0 0,-2 0 0 0,0 0 0 0,1 0 0 0,-1 0 0 15,1 0 0-15,6-4 0 0,-13 4 0 0,6 0 0 0,8 0 0 0,-14 0 0 16,12 0 0-16,-5 0 0 0,0-5 0 0,-1 5 0 0,1 0 0 0,-1 0 0 0,-6 0 0 15,6 0 0-15,1-3 0 0,0 3 0 0,-1 0 0 0,0-4 0 0,1 4 0 16,0 0 0-16,-1 0 0 0,1-4 0 0,-1 4 0 0,1 0 0 0,-1-3 0 0,1 3 0 16,-7 0 0-16,6 0 0 0,8 0 0 0,-8-4 0 0,-6 4 0 0,6 0 0 15,1 0 0-15,-1 0 0 0,1 0 0 0,-1 0 0 0,1-3 0 0,-1 3 0 16,0 0 0-16,2 0 0 0,-2 0 0 0,0 0 0 0,1 0 0 0,0 0 0 0,-1 0 0 16,0 0 0-16,1 0 0 0,-1 0 0 0,1 0 0 0,0 0 0 0,-1 0 0 15,0 0 0-15,1 0 0 0,0 0 0 0,-1 0 0 0,0 0 0 0,1 0 0 0,-7 0 0 16,7 0 0-16,-1 0 0 0,1 0 0 0,-1 0 0 0,-6 0 0 0,6 0 0 15,-6 0 0-15,8 0-193 0,-8 0-429 0,0 0-200 0,0 0-3 0,0 0 23 16,0 0 39-16,0 0 39 0,0 0 49 0,0 0 52 0,-8 0 60 0,8 3 64 0,-6 1 84 16,0-1 85-16,-1 1 95 0,1-4 135 0</inkml:trace>
  <inkml:trace contextRef="#ctx0" brushRef="#br0" timeOffset="63992.06">10785 11115 0 0,'8'0'85'0,"-2"-4"141"0,0 4 51 15,1-4 33-15,-1 4 25 0,-6 0 22 0,7-3 21 0,-7 3 20 0,7-4 22 0,-7 4 21 16,0 0 22-16,6-4 22 0,-6 4 22 0,0 0-184 0,0 0-230 0,0 0-10 16,0 0 18-16,6-3 16 0,-6 3 17 0,0 0 11 0,6 0 9 0,-6 0 1 0,8 0 3 15,-8 0-3-15,0 0-5 0,6 0-5 0,0 0-3 0,1 3-12 0,-7-3-10 16,7 0-15-16,-1 0-15 0,1 4-9 0,-1-4-9 0,7 0-5 0,-6 4-3 16,-1-4-5-16,0 0-1 0,8 0 2 0,-8 3 2 0,7-3 1 0,-7 0-3 15,8 0 3-15,-8 0-1 0,8 0 1 0,-8 0 2 0,7 4-4 0,0-4-12 16,0 0-49-16,-1 4 0 0,2-4 0 0,-1 0 0 0,0 0 0 0,0 3 0 0,0-3 0 15,0 4 0-15,0-4 0 0,0 4 0 0,0-4 0 0,7 3 0 0,-8 1 0 16,2-4 0-16,5 4 0 0,-6 0 0 0,0-4 0 0,1 3 0 0,5-3 0 0,-6 3 0 16,0 1 0-16,0-4 0 0,6 4 0 0,-5-4 0 0,-2 3 0 0,1-3 0 15,7 0 0-15,-6 4 0 0,-2-4 0 0,8 0 0 0,-7 0 0 0,7 0 0 16,-8 0 0-16,1 0 0 0,7 0 0 0,-7 0 0 0,6 0 0 0,-5-4 0 0,5 4 0 16,-6 0 0-16,6 0 0 0,1 0 0 0,-7 0 0 0,7 0 0 0,-1 0 0 15,-6 0 0-15,7 0 0 0,-1 0 0 0,1 0 0 0,-8 0 0 0,8 4 0 0,0-4 0 16,-1 0 0-16,1 4 0 0,0-1 0 0,-1-3 0 0,1 4 0 0,-1-1 0 15,1 1 0-15,-1-4 0 0,0 5 0 0,1-2 0 0,6 1 0 0,-7 0 0 16,1-1 0-16,0 1 0 0,-1-1 0 0,1-3 0 0,6 4 0 0,-7 0 0 0,1-1 0 16,0-3 0-16,6 4 0 0,-7 0 0 0,1-4 0 0,-1 3 0 0,7-3 0 0,-6 3 0 15,0-3 0-15,5 5 0 0,-5-5 0 0,0 3 0 0,6 1 0 0,-7-4 0 16,1 4 0-16,6-1 0 0,-7 1 0 0,7 0 0 0,-6-1 0 0,6 1 0 16,-7-1 0-16,1 1 0 0,6 0 0 0,-7-1 0 0,7 1 0 0,-6 0 0 0,-1 0 0 15,7-1 0-15,-6 4 0 0,0-3 0 0,5 0 0 0,-5-1 0 16,0 1 0-16,-1 0 0 0,1-1 0 0,0 0 0 0,-1 2 0 0,1-5 0 0,0 4 0 0,-1-1 0 15,0 1 0-15,-6-4 0 0,7 4 0 0,-1-4 0 0,1 3 0 0,-7-3 0 16,6 4 0-16,1-4 0 0,-7 0 0 0,7 4 0 0,-8-4 0 0,8 0 0 16,-7 3 0-16,0-3 0 0,6 0 0 0,-5 4 0 0,-1-4 0 0,6 0 0 15,-6 4 0-15,1-4 0 0,5 0 0 0,-6 3 0 0,0-3 0 0,7 0 0 0,-8 4 0 16,2-4 0-16,-2 3 0 0,2-3 0 0,-1 0 0 0,-1 0 0 0,2 4 0 0,-2-4 0 16,2 4 0-16,-1-4 0 0,-1 0 0 0,2 0 0 0,-2 3 0 0,2-3 0 15,-1 0 0-15,0 0 0 0,-6 0 0 0,5 0 0 0,2 4 0 0,-8-4 0 16,7 0 0-16,0 0 0 0,-6 0 0 0,5 0 0 0,-4 0 0 0,4 0 0 0,1 0 0 15,-6 0 0-15,6 0 0 0,-7 0 0 0,0 0 0 0,8 0 0 0,-8 0 0 16,8 0 0-16,-8 0 0 0,7 0 0 0,-7 0 0 0,8 0 0 0,-8 4 0 0,0-4 0 16,8 0 0-16,-8 0 0 0,7 0 0 0,-7 0 0 0,1 0 0 0,6 0 0 15,-7 0 0-15,1-4 0 0,6 4 0 0,-7 0 0 0,1 0 0 0,6 0 0 16,-6 0 0-16,-1 0 0 0,0 0 0 0,8 0 0 0,-8 0 0 0,8 0 0 16,-8 0 0-16,0 0 0 0,7 0 0 0,-6 0 0 0,6 0 0 0,-7 0 0 0,8 0 0 15,-8 0 0-15,7 0 0 0,-7 0 0 0,8 0 0 0,-8 0 0 0,7 0 0 16,0 4 0-16,-7-4 0 0,8 0 0 0,-1 0 0 0,-7 0 0 0,7 0 0 0,0 0 0 15,-7 3 0-15,8-3 0 0,-8 0 0 0,7 0 0 0,0 0 0 0,-6 0 0 16,-1-3 0-16,8 3 0 0,-8 0 0 0,7 0 0 0,-7 0 0 0,7 0 0 16,-6-4 0-16,-1 4 0 0,8 0 0 0,-8-4 0 0,0 4 0 0,8 0 0 0,-8 0 0 15,0-3 0-15,1 3 0 0,6 0 0 0,-6-4 0 0,-1 4 0 0,0 0 0 16,8-4 0-16,-8 4 0 0,0 0 0 0,1-3 0 0,0 3 0 0,-1 0 0 0,1-4 0 16,-1 4 0-16,0-3 0 0,2 3 0 0,-8 0 0 0,6-4 0 0,0 4 0 15,0 0 0-15,-6-4 0 0,7 4 0 0,0-3 0 0,-7 3 0 0,0-4 0 16,6 4-7-16,-6 0-390 0,0 0-198 0,0 0-206 0,0 0-5 0,0 0 25 15,0-4 41-15,0 1 47 0,-6 3 50 0,6-4 52 0,-7 4 50 0,0 0 51 0,7 0 77 0,-6 0 80 16,0 0 88-16,-8 0 130 0</inkml:trace>
  <inkml:trace contextRef="#ctx0" brushRef="#br0" timeOffset="79267.06">9568 13694 0 0,'6'0'194'15,"-6"-4"177"-15,0 0 82 0,7 4 65 0,-7 0 56 0,0-3 56 0,6 3 53 16,-6 0 49-16,7 0 45 0,-7 0 39 0,0 0 34 0,0 0 32 0,0 0-171 0,0 3-711 15,0-3 0-15,0 0 0 0,0 0 0 0,0 0 0 0,0 0 0 0,7 0 0 16,-7 0 0-16,0 0 0 0,0 0 0 0,6 0 0 0,-6 0 0 0,6 0 0 0,0 0 0 16,-6 0 0-16,8 0 0 0,-2 0 0 0,0 0 0 0,1 0 0 0,6 0 0 15,-6 0 0-15,5 0 0 0,-5 0 0 0,6 0 0 0,-7 0 0 0,8 0 0 0,-1 4 0 16,0-4 0-16,0 0 0 0,-1 0 0 0,2 4 0 0,-1-4 0 0,0 0 0 16,6 0 0-16,-5 3 0 0,-2-3 0 0,2 0 0 0,-1 0 0 0,-1 0 0 0,2 0 0 15,-2 4 0-15,2-4 0 0,-1 0 0 0,-1 0 0 0,2-4 0 0,-8 4 0 16,8 0 0-16,-2 0 0 0,-5 0 0 0,6 0 0 0,0-3 0 0,-7 3 0 15,8 0 0-15,-8 0 0 0,0 0 0 0,8 0 0 0,-8-4 0 0,0 4 0 0,1 0 0 16,6 0 0-16,-6 0 0 0,-1 0 0 0,0 0 0 0,1 0 0 0,0 0 0 16,-1 0 0-16,0 0 0 0,1 0 0 0,-1 0 0 0,1 0 0 0,-7 0 0 0,7 0 0 15,-1 0 0-15,0 0 0 0,2 0 0 0,-8 0 0 0,6 0 0 0,-6 0 0 16,6 0 0-16,-6 0 0 0,0 0 0 0,0 0 0 0,6 0 0 0,-6 0 0 16,0 0 0-16,0 0 0 0,0 0 0 0,0 0 0 0,0 0 0 0,0 0 0 15,0 0 0-15,0 0 0 0,0 0 0 0,0 0 0 0,0 0 0 0,0 0 0 0,0 0 0 16,0 0 0-16,0 0 0 0,0 0 0 0,0 0 0 0,0 0 0 0,0 0 0 0,0 0 0 15,-6 4 0-15,6-4 0 0,0 0 0 0,0 0 0 0,0 0-500 0,0 0-403 16,0 0 12-16,0 0 34 0,0 0 36 0,0 0 41 0,0 0 47 0,0 0 54 16,-6 0 80-16,6 0 87 0,-6 0 103 0,6 0 106 0,0 0 125 0,-8 3 152 15</inkml:trace>
  <inkml:trace contextRef="#ctx0" brushRef="#br0" timeOffset="81349.62">11561 13665 0 0,'-7'0'190'15,"7"-4"177"-15,0 4 81 0,-6 0 68 0,6 0 62 0,0-4 59 0,-7 4 59 16,7 0 51-16,0 0 46 0,-6 0 38 0,6 0 36 0,0 0 28 0,0 0-269 0,0 0-626 15,-7 0 0-15,7 0 0 0,0 0 0 0,0 0 0 0,0 0 0 0,0 0 0 16,0 0 0-16,0 0 0 0,0 0 0 0,0 0 0 0,0 0 0 0,0 0 0 0,0 0 0 16,7 0 0-16,-7 4 0 0,0-4 0 0,6 0 0 0,1 4 0 0,-1-4 0 15,1 0 0-15,0 3 0 0,-1-3 0 0,6 0 0 0,-4 4 0 0,4-4 0 16,1 3 0-16,1 1 0 0,4-4 0 0,-4 4 0 0,6-1 0 0,-7 1 0 0,6-4 0 16,0 4 0-16,1-1 0 0,-7-3 0 0,7 4 0 0,0 0 0 0,-1-4 0 15,1 3 0-15,-2 1 0 0,-4-4 0 0,6 4 0 0,-1-4 0 0,1 0 0 0,-8 3 0 16,8-3 0-16,-7 0 0 0,7 4 0 0,-8-4 0 0,2 0 0 0,5 0 0 15,-6 0 0-15,0 0 0 0,1 4 0 0,-2-4 0 0,1 0 0 0,-6 0 0 16,6 0 0-16,-7 0 0 0,1 0 0 0,6 0 0 0,-7 0 0 0,1 0 0 16,0 0 0-16,-1 0 0 0,-6 3 0 0,6-3 0 0,-6 0 0 0,7 0 0 0,-7 0 0 0,6 0 0 15,-6 0 0-15,0 0 0 0,0 0 0 0,0 0 0 0,0 0 0 0,0 0 0 16,0 0 0-16,0 0 0 0,0 0 0 0,0 0 0 0,0 0 0 0,0 0 0 16,0 0 0-16,0 0 0 0,0 0 0 0,0 0 0 0,0 0 0 0,-6 4 0 15,6-4 0-15,0-4-171 0,0 4-654 0,0 0-65 0,-7 0 21 0,7 0 33 0,-6 0 40 16,6-3 40-16,-6 3 57 0,-1-4 56 0,0 0 87 0,1 1 90 0,0-1 110 15,-1-3 111-15</inkml:trace>
  <inkml:trace contextRef="#ctx0" brushRef="#br0" timeOffset="88480.2">9685 15484 0 0,'7'0'128'0,"-7"0"153"15,0 0 55-15,6 0 44 0,-6-2 36 0,6 2 53 0,-6 0 52 0,0-4 40 0,7 4 37 16,-7-4 25-16,0 0 27 0,7 0 22 0,-7 1 21 0,6-1-246 0,-6 1-296 16,7-1-36-16,-1 1 5 0,1-5-5 0,-7 4-6 0,6-2-31 0,1 1-37 15,5 2-14-15,-4-4-14 0,-2 3-6 0,7-3-2 0,-7 3-3 0,1-3-4 16,6 2 0-16,-1 2-1 0,-4 0 5 0,4 3 1 0,-5-4 5 0,6 4 1 0,-6-4 8 16,5 4 7-16,-5-3 8 0,0 3 8 0,-1 0 15 0,0 0 10 0,8 3 18 15,-8-3 12-15,-6 4 11 0,7-4-5 0,-1 4-101 0,-6-1 0 0,6 0 0 0,-6 5 0 16,7 0 0-16,-7-1 0 0,0 0 0 0,0 5 0 0,0-2 0 0,0 5 0 15,0-1 0-15,0 0 0 0,0 6 0 0,0 2 0 0,0-1 0 0,-7 5 0 0,7 0 0 16,-6 0 0-16,6 3 0 0,-6 4 0 0,6 0 0 0,-7-1 0 0,7 5 0 16,-6-4 0-16,-1 7 0 0,7-3 0 0,-7 3 0 0,7-3 0 0,-6 4 0 0,0-6 0 15,6 2 0-15,-7 0 0 0,7 0 0 0,-7-4 0 0,7 4 0 0,-6-8 0 16,6 0 0-16,-6 0 0 0,6-3 0 0,-7-4 0 0,7 0 0 0,0 0 0 16,0-7 0-16,-6 3 0 0,6-4 0 0,0-3 0 0,-7 0 0 0,7-2 0 0,0-3 0 15,0-2 0-15,0 3 0 0,0-3 0 0,0-4 0 0,0 4 0 0,0-4 0 0,0 0-215 16,-7-4-215-16,7 4-47 0,0-4-131 0,0-3-137 0,0 3-4 0,0-6 16 15,0 2 53-15,0-3 57 0,-6-4 45 0,6 1 42 0,0-1 66 0,0-3 65 16,0-1 65-16,0-2 63 0,-6-1 69 0,6-4 91 0</inkml:trace>
  <inkml:trace contextRef="#ctx0" brushRef="#br0" timeOffset="88765.22">9874 15562 0 0,'7'-7'153'0,"-7"3"157"0,6-3 56 0,0 3 57 0,-6-3 56 16,7 3 47-16,-7 1 42 0,7 3 36 0,-7-4 35 0,6 0 29 0,-6 1 28 15,6 3 28-15,-6-4 26 0,7 0-271 0,0 1-327 0,-1-1-29 0,1 0 10 16,-1 1-19-16,0-1-32 0,1-1-16 0,6 3-18 0,-7-6-9 0,8 4-10 16,-1 0-9-16,0-3-20 0,0 4 0 0,-1-1 0 0,2 1 0 0,-1-1 0 0,0 0 0 15,0 0 0-15,0 1 0 0,0 3 0 0,0 0 0 0,0-3 0 0,0 3 0 16,-7 3 0-16,8-3 0 0,-8 3 0 0,8 1 0 0,-8 0 0 0,0 3 0 0,-6-3 0 16,6 6 0-16,-6 2 0 0,7-1 0 0,-7 0 0 0,-7 4 0 0,7-1 0 15,-6 4 0-15,6 1 0 0,-6-1 0 0,-8 4 0 0,8 0 0 0,-7 0 0 16,6 0 0-16,-6-4 0 0,1 4 0 0,-2 0 0 0,2-4 0 0,-2 2 0 15,1-3 0-15,1-2 0 0,-2 0 0 0,8-4 0 0,-8 0 0 0,2-4 0 0,5 0 0 16,-6-3 0-16,7-4 0 0,-1 0-173 0,-5 0-579 0,4-4-125 0,8 0 14 0,-6-3 29 16,6-4 39-16,-6 0 41 0,6 0 61 0,0 0 69 0,0-3 75 0,0-6 79 15,0 6 101-15,0-4 102 0,0 0 112 0,6 0 139 0</inkml:trace>
  <inkml:trace contextRef="#ctx0" brushRef="#br0" timeOffset="90372.11">10655 15456 0 0,'7'0'152'0,"0"-4"166"0,-7 1 71 16,6 3 59-16,1-4 54 0,-1 4 62 0,0-4 63 0,1 4 52 0,-7-4 52 15,7 4 43-15,5 0 40 0,-5-3 35 0,0 3 33 0,6 3-420 0,-7-3-462 0,8 0 0 16,-2 4 0-16,-6-4 0 0,8 4 0 0,-1-4 0 0,7 0 0 0,-8 4 0 16,2-4 0-16,5 3 0 0,-6-3 0 0,6 0 0 0,1 0 0 0,-7 0 0 15,7 0 0-15,-1 0 0 0,0 0 0 0,1-3 0 0,0 3 0 0,-7-4 0 0,7 4 0 16,-1-4 0-16,-6 0 0 0,6 1 0 0,-5 0 0 0,-2 3 0 0,2-5 0 16,5 2 0-16,-13 3 0 0,8-4 0 0,-2 4 0 0,-4-3 0 0,4 3 0 15,-6 0 0-15,1 0 0 0,0-4 0 0,-1 4 0 0,-6 0 0 0,7 4 0 16,-7-4 0-16,0 0 0 0,0 0 0 0,0 0-372 0,6 0-166 0,-6 3-127 0,0-3-64 0,-6 4-51 15,6-1 34-15,-7 2 47 0,7-2 47 0,-6 4 49 0,-1-3 47 0,0 0 47 16,1 3 73-16,0-4 75 0,-8 4 79 0,2 1 84 0</inkml:trace>
  <inkml:trace contextRef="#ctx0" brushRef="#br0" timeOffset="90622.28">10734 15734 0 0,'-7'4'213'0,"7"3"177"0,-7-3 79 0,7-1 56 0,0 1 51 0,-6 0 50 0,6-4 52 16,0 3 53-16,0-3 53 0,0 0 41 0,0 0 40 0,6 3 31 0,1-3-283 16,0 0-613-16,-1 0 0 0,1 6 0 0,-1-6 0 0,0 0 0 0,2 0 0 15,4 0 0-15,2 3 0 0,-8-3 0 0,7 0 0 0,0 0 0 0,6 3 0 16,-5-3 0-16,5 0 0 0,-6 0 0 0,6 0 0 0,1 0 0 0,0 0 0 0,-1 0 0 16,-6 0 0-16,6 0 0 0,1-3 0 0,0 3 0 0,-1-3 0 0,1 3 0 0,-1-6 0 15,-6 6 0-15,7-3 0 0,-7 3 0 0,7 0 0 0,-8-3 0 0,1 3 0 16,1 0 0-16,-2-4 0 0,2 4 0 0,-8 0 0 0,0 0 0 0,1 0-51 15,0 0-347-15,-1 0-51 0,1 0-114 0,-7 4-115 0,6-4-43 0,-6 0-24 16,0 0 43-16,0 3 50 0,-6 0 47 0,6 3 46 0,-7-3 62 0,1 0 62 0,-1 1 60 16,0 0 60-16,1 3 71 0,-6-3 77 0</inkml:trace>
  <inkml:trace contextRef="#ctx0" brushRef="#br0" timeOffset="90846.07">10812 15994 0 0,'-13'8'210'0,"7"3"178"0,-2-4 80 0,-4 0 62 0,6 0 53 0,6 1 58 15,-8 0 57-15,2-6 51 0,6 2 52 0,0 1 35 0,-6-2 35 0,12 1 27 16,-6-4-380-16,0 4-518 0,6-4 0 0,2 3 0 0,-2-3 0 0,0 0 0 0,8 0 0 16,-2 4 0-16,1-4 0 0,1 0 0 0,-2 3 0 0,8-3 0 0,-7 0 0 15,7 4 0-15,-1-4 0 0,0 3 0 0,8-3 0 0,-8 4 0 0,0-4 0 16,1 4 0-16,6-4 0 0,-7 0 0 0,1 4 0 0,0-4 0 0,6 0 0 0,-7 3 0 16,-5-3 0-16,5 0 0 0,1 4 0 0,0-4 0 0,-8 0 0 0,8 0 0 15,-7 4 0-15,-1-4 0 0,2 0 0 0,-8 0-503 0,7 0-370 0,-6 0-2 0,6 3 26 16,-7-3 38-16,1 0 40 0,0 0 54 0,-1-3 58 0,0 3 74 0,1 0 77 15,0-4 92-15,-7 0 93 0,0 1 100 0,6-5 145 0</inkml:trace>
  <inkml:trace contextRef="#ctx0" brushRef="#br0" timeOffset="91357.03">12173 15269 0 0,'0'-4'178'0,"0"1"174"0,7 3 76 0,-7-4 60 0,0 4 52 16,0 0 53-16,0 0 52 0,0 0 49 0,0 0 43 0,0 0 40 0,0 0 37 15,0 0 33-15,-7 4 32 0,7-4-660 0,0 3-219 0,-7 1 0 0,7 3 0 16,0 1 0-16,-6-1 0 0,6 4 0 0,-6 3 0 0,6 2 0 0,-7 2 0 0,0 4 0 16,1 0 0-16,-1 3 0 0,1 5 0 0,-1-1 0 0,1 4 0 0,-1 3 0 0,-5 5 0 15,4-1 0-15,-4 0 0 0,5 4 0 0,-6 0 0 0,7 0 0 0,-7 0 0 16,7 0 0-16,-8 4 0 0,1-4 0 0,6-4 0 0,-5 4 0 0,5-4 0 16,-6-3 0-16,6-4 0 0,1 0 0 0,-7 0 0 0,6-8 0 0,1 1 0 0,0-4 0 15,6-4 0-15,-7-3 0 0,1 0 0 0,6-8 0 0,-7 0 0 0,7 1 0 0,-7-8 0 16,7 0-71-16,0-4-404 0,0-3-96 0,0-4-98 0,7 0-71 0,-7 1-61 15,7-6 41-15,-7-6 54 0,6 0 64 0,1-3 60 0,-1-1 63 0,0-3 62 16,1-4 72-16,0 0 68 0,-1-4 69 0,0 1 69 0</inkml:trace>
  <inkml:trace contextRef="#ctx0" brushRef="#br0" timeOffset="91606.26">12166 15354 0 0,'14'-22'186'16,"-8"3"179"-16,7 1 86 0,-7 3 72 0,1 4 63 0,0 0 54 0,-7 0 49 0,6 3 41 15,-6 1 40-15,6 0 35 0,-6 3 35 0,0 4 36 0,0 4-146 0,0 0-730 16,8-1 0-16,-8 1 0 0,0 3 0 0,0-3 0 0,6 3 0 0,-6 1 0 0,6 3 0 15,1 0 0-15,-1 4 0 0,1-1 0 0,-1 5 0 0,1-1 0 0,5 7 0 16,-4 1 0-16,4-1 0 0,1 5 0 0,0 3 0 0,0 4 0 0,1-5 0 16,-2 9 0-16,2-4 0 0,-2 3 0 0,8 0 0 0,-7 0 0 0,0 1 0 15,0-1 0-15,0 0 0 0,0-3 0 0,-6 3 0 0,5-3 0 0,-4-1 0 0,4-2 0 16,-6 2 0-16,1-7 0 0,0 0 0 0,-1 0 0 0,1-2 0 0,-7-2 0 16,6-3 0-16,-6-4 0 0,0 1 0 0,6-1 0 0,-6-3 0 0,-6-3 0 0,6-2 0 15,0 1 0-15,-6-4 0 0,-1 0 0 0,1-3-313 0,-1-4-360 0,0 0-179 0,-5 0 4 16,6-4 31-16,-8 1 41 0,1-8 46 0,0 4 64 0,0-4 68 0,-7-4 66 0,1 0 67 15,6-3 93-15,-6-1 90 0,-1-2 84 0,-6-1 129 0</inkml:trace>
  <inkml:trace contextRef="#ctx0" brushRef="#br0" timeOffset="91739.34">12101 15947 0 0,'-6'-15'211'0,"-8"1"181"0,8 0 86 16,0 2 69-16,6 1 59 0,-7 3 56 0,7 2 52 0,0-2 44 0,0 0 43 16,0 1 34-16,0 4 35 0,0-1 25 0,7 0-473 0,-1 1-422 0,-6 3 0 0,6-4 0 15,2 4 0-15,-2 0 0 0,0-4 0 0,1 4 0 0,6 0 0 0,0 0 0 16,0 0 0-16,0 0 0 0,0-3 0 0,6 3 0 0,-6-4 0 0,7 0-238 0,0 0-631 15,-1-3-5-15,7 4 22 0,-6-5 33 0,-1 1 33 0,7-3 48 0,-6 1 52 16,0-2 72-16,-1 0 76 0,7 1 79 0,-6 2 83 0,-8-3 124 0,8 0 162 16</inkml:trace>
  <inkml:trace contextRef="#ctx0" brushRef="#br0" timeOffset="92171.89">13560 14961 0 0,'0'-3'170'0,"7"-1"174"0,-7 4 79 0,0 0 61 15,6 0 59-15,-6 0 54 0,0 4 55 0,-6-1 49 0,6 5 49 0,-7-5 39 0,0 5 38 16,7-1 35-16,-6 4 33 0,-6 3-741 0,4-3-154 0,2 4 0 0,0 4 0 16,-7-5 0-16,6 8 0 0,-6 0 0 0,0 0 0 0,6 4 0 0,-5-1 0 15,5 8 0-15,-6-3 0 0,0 3 0 0,7 3 0 0,-8 5 0 0,2-1 0 16,5 0 0-16,-6 3 0 0,6 2 0 0,-6 3 0 0,7 0 0 0,-7-5 0 0,7 9 0 15,-2-6 0-15,2-1 0 0,0 3 0 0,-1-1 0 0,1-2 0 0,6-2 0 0,-7-3 0 16,7-2 0-16,0-2 0 0,0-3 0 0,0 0 0 0,0-5 0 0,0-1 0 16,7-5 0-16,-1 0 0 0,1-4 0 0,-1-3 0 0,0-1 0 0,2-3 0 0,4-2 0 15,-5-3 0-15,6-2 0 0,0 0-287 0,0-4-386 0,0-4-178 0,0-3 3 0,0-2 33 16,0 3 43-16,0-5 49 0,0-4 63 0,0-3 63 0,0-1 62 0,-7 1 62 16,8-4 89-16,-1-1 89 0,-7-2 89 0,0 0 134 0</inkml:trace>
  <inkml:trace contextRef="#ctx0" brushRef="#br0" timeOffset="92672.22">13626 15745 0 0,'6'-7'181'16,"0"0"168"-16,-6 3 70 0,0 0 55 0,7 1 50 0,-7-1 49 0,0 4 47 16,0 0 49-16,6 0 50 0,-6 4 42 0,0-1 40 0,0 1 34 0,0 0 31 15,0-1-466-15,0 4-400 0,7 1 0 0,-7 3 0 0,0 1 0 0,0-2 0 16,0 1 0-16,7 3 0 0,-7-2 0 0,0 2 0 0,0 1 0 0,0 4 0 0,6-2 0 16,-6-2 0-16,0 4 0 0,0-1 0 0,6 0 0 0,-6 0 0 0,0-3 0 15,0 0 0-15,0 3 0 0,0-7 0 0,7 3 0 0,-7-3 0 0,0 1 0 0,0-5 0 16,0 0 0-16,0 0 0 0,0-3 0 0,0-4 0 0,0 0 0 0,0 0 0 15,0 0 0-15,0-4 0 0,0-3 0 0,0 0 0 0,0 0 0 0,0-5 0 16,0 1 0-16,0-3 0 0,7 0 0 0,-7-1 0 0,0-4 0 0,6 1 0 0,-6 0 0 16,6 0 0-16,1-5 0 0,0 5 0 0,-1-3 0 0,1 2 0 0,-1-3 0 0,0 3 0 15,2 1 0-15,-2 4 0 0,0-5 0 0,0 4 0 0,1 5 0 0,6-1 0 16,-6 0 0-16,-1 3 0 0,0 1 0 0,2 3 0 0,-2 1 0 0,-6-1 0 16,6 4 0-16,0 4 0 0,2-4 0 0,-2 7 0 0,-6-3 0 0,6 3 0 15,-6 4 0-15,7 0 0 0,-7 0 0 0,6 0 0 0,-6 3 0 0,7 1 0 0,-7 0 0 16,0 3 0-16,7-3 0 0,-7 0 0 0,0 3 0 0,6-4 0 0,-6 1 0 0,0 1 0 15,0-2 0-15,0 0 0 0,0-3 0 0,0-3 0 0,6 2 0 0,-6-2 0 16,0-5 0-16,0 5 0 0,0-8 0 0,0 3 0 0,0-3 0 0,0 0 0 16,6-3 0-16,-6-5 0 0,0 5 0 0,0-5 0 0,8-2 0 0,-8-2 0 15,0 2 0-15,6-5 0 0,-6 0 0 0,6 0-23 0,-6-2-60 0,7-2 5 0,-7-3 6 16,6 3 8-16,1-2 12 0,0 1 12 0,-1-1 8 0,-6 3 6 0,6 0 5 16,1-1 5-16,-7 1 10 0,7 3 11 0,-1 5 23 0,-6-1 27 0,6 0 25 0,-6 2 25 15,7 3 14-15,-7-2 2 0,7 8-121 0,-7 0 0 0,0 0 0 0,6 4 0 16,-6 0 0-16,0 2 0 0,7 3 0 0,-7-2 0 0,6 4 0 0,-6 0 0 15,0 0 0-15,6 3 0 0,-6 1 0 0,7 0 0 0,-7-1 0 0,7 1 0 0,-7 3 0 16,6 1 0-16,0-5 0 0,2 4 0 0,-8-3 0 0,6 4 0 0,0-1 0 16,1-4 0-16,-1 1 0 0,-6-4 0 0,7 4-256 0,-1-4-175 0,1 0-19 0,-1-4-16 15,0 1-64-15,2-2-68 0,-2-6-21 0,0 4-11 0,1-4 8 0,-1-4 12 16,1 4 53-16,0-6 57 0,-1 2 64 0,0-4 64 0,1-2 54 0,0 3 52 16,-1-5 42-16,0-3 44 0,1 4 73 0,0 0 88 0</inkml:trace>
  <inkml:trace contextRef="#ctx0" brushRef="#br0" timeOffset="92905.77">14231 15837 0 0,'6'-11'59'0,"-6"0"147"0,7 3 70 0,0 1 59 0,-1 4 56 0,0-5 58 16,-6 5 57-16,7 3 44 0,0 0 41 0,-1 0 37 0,1 0 33 0,-7 3 31 0,6 1 33 15,1 3-178-15,-7-3-214 0,6 3-51 0,1 1-24 0,-1-1-27 0,0 0-26 16,2 1-29-16,-2-1-86 0,-6 0-90 0,6 0 0 0,7 1 0 0,-13-1 0 16,13 0 0-16,-6 1 0 0,-1-1 0 0,0-2 0 0,2 1 0 0,-2-2 0 15,0 0 0-15,1 0 0 0,0-4 0 0,-1 3 0 0,0-3 0 0,1 0 0 0,-1-3 0 16,1 3 0-16,0-4 0 0,-1-4 0 0,0 2 0 0,1-3 0 0,-7-2 0 0,7 4 0 16,-1-8 0-16,-6 4 0 0,6-3 0 0,-6-1 0 0,0-3 0 0,7 3 0 15,-7 1 0-15,0-5 0 0,0 1 0 0,0 3 0 0,0 1 0 0,-7-1 0 16,7 0 0-16,0 4 0 0,-6-3 0 0,0 7 0 0,6-4 0 0,-7 3 0 15,0 0 0-15,1 4 0 0,6 1 0 0,-6 0 0 0,-1-1 0 0,-6 4 0 0,6 0 0 16,1 0 0-16,0 4 0 0,-1-1 0 0,0 0 0 0,1 1 0 0,-8 4 0 16,8-4 0-16,0 3 0 0,-1-3 0 0,1 3 0 0,-1 0-672 0,1 1-110 0,-1 3-75 15,1-4 20-15,6 4 36 0,-6-4 43 0,-2 1 50 0,8-1 67 0,0 0 69 16,-6 1 71-16,6-1 72 0,0 0 103 0,0-3 104 0</inkml:trace>
  <inkml:trace contextRef="#ctx0" brushRef="#br0" timeOffset="93372.63">14889 15591 0 0,'7'-7'209'0,"-1"0"189"0,-6 3 94 0,0-3 71 0,0 3 59 0,-6-3 48 16,6-1 41-16,-7 5 41 0,0-1 39 0,1-3 26 0,-1 3 23 0,-5-3 19 16,4 3-392-16,-4 1-467 0,6 3 0 0,-8-4 0 0,8 4 0 0,-7 4 0 0,6-4 0 15,0 7 0-15,-5-3 0 0,6 7 0 0,-2-4 0 0,2 4 0 0,-7 3 0 16,6 1 0-16,1 3 0 0,-1-4 0 0,1 9 0 0,0-5 0 0,-1 4 0 15,7 0 0-15,-7 0 0 0,1 0 0 0,6-1 0 0,0 2 0 0,-6-1 0 16,6-3 0-16,0 2 0 0,0-2 0 0,6-5 0 0,-6 6 0 0,6-6 0 0,-6 0 0 16,7-3 0-16,0 0 0 0,-1 0 0 0,0-4 0 0,1-3 0 0,-1 0 0 0,8-1 0 15,-8-3 0-15,0 0 0 0,8-3 0 0,-8-5 0 0,0 1 0 0,8-1 0 16,-8-2 0-16,1-5 0 0,-1 1 0 0,0 0 0 0,2-6 0 0,-2-2 0 16,0 1 0-16,0-1 0 0,-6-4-28 0,8-1 6 0,-2 2 2 0,-6-4 4 15,0 0-3-15,6 0 0 0,-6-5-2 0,0 5-2 0,7-4 0 0,-7 1-3 0,0-1 0 16,6-4 1-16,-6 4 4 0,0-1 2 0,7 2 7 0,-7-5 4 0,7 4 13 0,-7 4 13 15,6-4 21-15,-6 8 20 0,0-5 16 0,6 4 17 0,-6 1-52 0,0 3-40 16,6 4 0-16,-6-1 0 0,0 4 0 0,8 4 0 0,-8 0 0 0,0 4 0 16,0 0 0-16,0 0 0 0,0 7 0 0,0 0 0 0,6 0 0 0,-6 7 0 15,0-4 0-15,0 8 0 0,-6 0 0 0,6 3 0 0,0 2 0 0,0 2 0 0,0 1 0 16,0 6 0-16,0 1 0 0,0-1 0 0,0 9 0 0,0-2 0 0,0 1 0 16,0 4 0-16,0 4 0 0,0-1 0 0,0 3 0 0,0 2 0 0,0-5 0 0,6 7 0 15,-6-3 0-15,0 0 0 0,0 0 0 0,6 0 0 0,-6-3 0 0,0 3 0 16,7-4 0-16,-7-4 0 0,6 1 0 0,-6-4 0 0,7-4 0 0,-7 0 0 15,7-2 0-15,-7-6-514 0,6-2-199 0,-6-1-140 0,6-7 13 0,-6 0 35 0,7-3 46 16,-7-5 51-16,0 0 64 0,0-3 63 0,7-3 66 0,-7-4 64 0,0-1 98 0,0 1 94 16,0-4 95-16,0-4 132 0</inkml:trace>
  <inkml:trace contextRef="#ctx0" brushRef="#br0" timeOffset="93789.25">15930 15141 0 0,'8'-8'183'0,"-8"5"175"0,6-1 82 16,-6 0 65-16,6 4 60 0,-6-3 57 0,0 3 57 0,0 3 50 0,7-3 47 16,-7 4 39-16,0 0 39 0,0 3 30 0,-7 0-103 0,7 1-781 0,0 3 0 0,-6 3 0 15,6 1 0-15,0 4 0 0,-6-1 0 0,6 4 0 0,-8 0 0 0,8 4 0 0,0 2 0 16,-6 6 0-16,6-1 0 0,0-1 0 0,-6 8 0 0,0-2 0 0,6 2 0 15,0 4 0-15,-7-4 0 0,7 4 0 0,0-4 0 0,-7 0 0 0,7 1 0 16,-6-4 0-16,6 0 0 0,0 0 0 0,0-9 0 0,0 1 0 0,0-3 0 0,0 0 0 16,0-8 0-16,0-4 0 0,0 2 0 0,0-5 0 0,-7-4-380 0,7-4-186 0,0-3-112 15,0 0-64-15,0-3-48 0,0-4 33 0,0-4 47 0,0-5 52 0,0-2 54 16,-6 0 50-16,6-4 55 0,-6-4 79 0,6-3 80 0,-8 1 80 0,2-6 81 16</inkml:trace>
  <inkml:trace contextRef="#ctx0" brushRef="#br0" timeOffset="94205.18">15950 15221 0 0,'13'-14'165'0,"1"2"173"0,-2 3 77 0,2 0 64 0,-8 2 57 16,7 3 50-16,0 1 45 0,-6-1 45 0,5 4 39 0,-5 0 41 0,0 4 39 16,-1-4 32-16,0 3 31 0,1 1-444 0,0 0-414 0,-1 3 0 0,1-2 0 15,-1-3 0-15,1 5 0 0,0-2 0 0,5 2 0 0,-6-3 0 0,8-1 0 0,-8 4 0 16,7-3 0-16,-6 0 0 0,6-1 0 0,-1 1 0 0,-4-1 0 0,4 1 0 0,2 0 0 16,-8 0 0-16,7-1 0 0,-7 1 0 0,1-4 0 0,0 4 0 0,-1-1 0 15,0 5 0-15,1-5 0 0,-7 5 0 0,0-1 0 0,0 1 0 0,0 2 0 16,-7 1 0-16,7 1 0 0,-6 2 0 0,-7 1 0 0,6-1 0 0,-5 5 0 0,-1-1 0 15,-1 1 0-15,2-1 0 0,-8-1 0 0,7 1 0 0,0 2 0 0,-6 2 0 16,-1-8 0-16,7 4 0 0,0-3 0 0,0 0 0 0,-1-1 0 0,2-3 0 0,-2 1 0 16,2-5 0-16,5 0 0 0,1 1 0 0,-1-5 0 0,7 1 0 0,-7-1 0 15,7 1 0-15,0-4 0 0,0 0 0 0,7 0 0 0,0-4 0 0,-1 4 0 16,1-3 0-16,-1-1 0 0,7 1 0 0,0-1 0 0,-7-3 0 0,14 3 0 16,-7-3 0-16,7-2 0 0,-8 3 0 0,15-5 0 0,-7 3 0 0,-2 1 0 0,2-4 0 15,0 4 0-15,-1-1 0 0,1-3 0 0,0 4 0 0,6 0 0 0,-7 3 0 0,1-3 0 16,-7 3 0-16,6 1 0 0,0-1 0 0,-5 4 0 0,-1 0 0 0,0 4 0 15,0-1 0-15,-7 1 0 0,8 3 0 0,-8 1 0 0,0-1 0 0,-6 4 0 16,7 3 0-16,-7 1 0 0,-7 0 0 0,7 2 0 0,-6 3 0 0,0-2 0 16,-8 4 0-16,1 0 0 0,1 0 0 0,-2 3 0 0,2-4 0 0,-8 6 0 0,0-5 0 15,1 4 0-15,-1-5 0 0,1 1 0 0,-7 0 0 0,6-3 0 0,0-1 0 16,-5 0 0-16,5-3 0 0,0 0 0 0,-6-4 0 0,7-4 0 0,-1 1 0 0,8-5 0 16,-8 1 0-16,0-4 0 0,7-4-269 0,0 1-440 0,0-5-79 0,7 1-60 15,-7-4 26-15,6 0 36 0,7-4 53 0,-7-3 56 0,7 0 66 0,0-1 71 16,0-7 78-16,0 4 80 0,0-3 88 0,7-1 91 0</inkml:trace>
  <inkml:trace contextRef="#ctx0" brushRef="#br0" timeOffset="94474.64">16510 14636 0 0,'7'-4'249'0,"0"-4"180"0,-7 8 74 0,6-4 62 0,-6 0 53 16,0 4 54-16,6-2 51 0,-6 2 46 0,0 0 41 0,7 2 35 0,-1-2 28 15,-6 4 31-15,7 4-673 0,0-4-231 0,-1 7 0 0,8-4 0 0,-8 4 0 16,7 4 0-16,0-1 0 0,0 4 0 0,-1 5 0 0,2-2 0 0,6 5 0 16,-1 4 0-16,-6 2 0 0,6 1 0 0,1 4 0 0,-1 7 0 0,-5-4 0 0,6 8 0 15,-2-1 0-15,-4 5 0 0,-1-1 0 0,-1 4 0 0,2 4 0 0,-8-1 0 0,8 4 0 16,-8 1 0-16,-6-1 0 0,6 3 0 0,-6 2 0 0,0-1 0 0,0 0 0 16,-6 0 0-16,0 0 0 0,-2-4 0 0,2 4 0 0,0-4 0 0,-8 1 0 0,2-5 0 15,-1 1 0-15,-1-4 0 0,-4-4-159 0,4 0-505 0,-6-3-185 0,1-1 1 16,6-6 26-16,-6-4 41 0,-1-4 45 0,1-1 59 0,5-6 64 0,-6-8 60 0,1 0 68 15,0-2 89-15,6-9 91 0,-7-4 88 0,7-3 131 0</inkml:trace>
  <inkml:trace contextRef="#ctx0" brushRef="#br0" timeOffset="103463.38">8611 15401 0 0,'0'-4'148'0,"0"4"172"0,0 0 77 0,6 0 60 0,-6 4 52 0,0 0 47 16,6-1 44-16,-6 5 45 0,0-1 39 0,0 4 39 0,0 0 34 0,0 3 30 0,0 1 32 15,0 4-261-15,0-1-327 0,0 4-231 0,0 0 0 0,0 4 0 0,0-5 0 16,0 5 0-16,0 3 0 0,0-3 0 0,0 3 0 0,0-3 0 0,0 2 0 16,0 3 0-16,0-6 0 0,0 1 0 0,0-1 0 0,0 1 0 0,0-3 0 15,0-2 0-15,0-3 0 0,0-3 0 0,0 3 0 0,7-7 0 0,-7 1 0 0,0-2 0 16,0-3 0-16,0 1 0 0,0-5 0 0,0 2 0 0,0-3 0 0,0-2 0 0,0 0 0 15,0-2 0-15,7-3 0 0,-7 2 0 0,0-5 0 0,0-2 0 0,0 3 0 16,6-5 0-16,-6-2 0 0,0-1 0 0,7 0 0 0,-7 1 0 0,6-4 0 16,-6-1 0-16,6 1 0 0,-6-1 0 0,7-3 0 0,0 4 0 0,-1 0 0 15,0-4 0-15,1 4 0 0,0-1 0 0,-1 4 0 0,1-3 0 0,-1 4 0 0,1 3 0 16,-1-4 0-16,1 4 0 0,-1 4 0 0,0-1 0 0,8 1 0 0,-8 4 0 16,1-1 0-16,-1 0 0 0,1 4 0 0,-1 4 0 0,1 0 0 0,-1 3 0 0,0 0 0 15,2 0 0-15,-2 4 0 0,0 4 0 0,1 0 0 0,0-1 0 0,-7 4 0 16,6 1 0-16,1-1 0 0,-1 4 0 0,0 0 0 0,-6 0 0 0,7 1 0 15,-7-2 0-15,7 1 0 0,-7 0 0 0,6-3 0 0,-6-1 0 0,0 0 0 0,0 0 0 16,0-3 0-16,6-4 0 0,-6 0 0 0,0-1 0 0,0-1 0 0,0-2 0 16,0-3 0-16,0-1 0 0,0-3 0 0,0 0 0 0,0 0 0 0,0-3 0 0,0-1 0 15,0-3 0-15,0-2 0 0,0-1 0 0,0-1 0 0,0 0 0 0,0 0 0 16,0-7 0-16,7 3 0 0,-7-4 0 0,0 1 0 0,0 1 0 0,7-6-7 16,-7 1-66-16,0 0 12 0,6 0 11 0,1 0 8 0,-1 0 7 0,0 5 8 15,-6-6 4-15,14 1 5 0,-8 4 3 0,0-1 2 0,2 5 3 0,-2-5 1 0,7 9 5 16,-7-5 6-16,1 3 12 0,6 5 16 0,-7 0 14 0,0 0 19 0,8 3 13 0,-8 0 11 15,1 4-16-15,0 4-71 0,5 0 0 0,-5-1 0 0,-1 5 0 0,1 2 0 16,0 2 0-16,-1-1 0 0,0 3 0 0,1 1 0 0,0 3 0 0,-1-3 0 16,0 7 0-16,1-4 0 0,-1 0 0 0,-6 5 0 0,7-2 0 0,-7-2 0 15,7 3 0-15,-7-3 0 0,6 2 0 0,-6-3 0 0,0-2 0 0,6 1 0 0,-6-2 0 16,0 0 0-16,0-1 0 0,8-3 0 0,-8 0 0 0,0-3 0 0,0-1 0 16,0 0 0-16,0-3 0 0,6 3 0 0,-6-3-217 0,0-4-266 0,0 0-171 0,0 0-173 15,0 0 9-15,0 0 36 0,0 0 52 0,6-4 57 0,-6-3 56 0,6 7 58 16,-6-7 62-16,0 3 63 0,7-3 77 0,-7 3 79 0,7-3 81 0,-7 3 129 15</inkml:trace>
  <inkml:trace contextRef="#ctx0" brushRef="#br0" timeOffset="103662.21">9444 15910 0 0,'7'4'202'0,"-7"0"181"0,0 0 82 0,0 3 72 15,0 0 60-15,0 0 56 0,-7-3 51 0,7 6 47 0,0-2 42 0,0-1 34 16,0 4 32-16,0 0 29 0,-6 0-356 0,6 1-532 0,0-2 0 0,0 5 0 15,0-5 0-15,0 6 0 0,0-5 0 0,6 3 0 0,-6-3 0 0,0 4 0 0,0 0 0 16,7-4 0-16,-7 3 0 0,0 1 0 0,0-5 0 0,6 2 0 0,-6 3 0 16,0-4 0-16,0-4 0 0,0 4 0 0,0-4 0 0,-6 1 0 0,6-5-59 0,0 4-652 15,-7-3-149-15,7 0 4 0,0-4 25 0,-6 0 39 0,-1 0 39 0,7-4 53 16,-7 0 57-16,1 1 71 0,0-4 76 0,6-4 98 0,-6 0 99 0,-2 0 115 0,2-4 147 16</inkml:trace>
  <inkml:trace contextRef="#ctx0" brushRef="#br0" timeOffset="105528.55">12342 14646 0 0,'0'-3'70'16,"0"-4"140"-16,0 7 53 0,0-4 42 0,0 0 40 0,7 4 41 0,-7 0 41 0,0 0 47 15,0 0 51-15,0 4 37 0,0-4 40 0,6 4 27 0,-6 3 24 0,7-4-187 16,-7 5-228-16,7-1-32 0,-7 3-1 0,0-2-11 0,6 7-13 0,-6-4-19 15,6 3-21-15,-6-2-30 0,0 2-29 0,7 5-20 0,-7-1-19 0,7-3-2 16,-7 6-5-16,0-2-1 0,6-1-5 0,-6 0 1 0,0 4 0 0,6-4 1 0,-6 5-1 16,0-5 0-16,0 4 2 0,7-4 1 0,-7 0 0 0,0 1 4 0,0-2 1 15,0 3 2-15,0-6 3 0,0 1 0 0,0 0 0 0,0-5-44 0,-7 1 0 16,7 0 0-16,0-3 0 0,0-1 0 0,0-3 0 0,0 3 0 0,0-3 0 0,0-4 0 16,0 0 0-16,0 0 0 0,0 0 0 0,0 0 0 0,0-4 0 0,0 0-12 0,0-3-34 15,0 0 1-15,7-4 1 0,-7 0 1 0,0 0 3 0,0-4 4 0,6-3 3 16,-6 0 3-16,7-2 0 0,-7 3 4 0,7-5 3 0,-7 0 4 0,6 0 1 15,0 0 2-15,1 0 2 0,-7-1 3 0,7 6 2 0,-1-5 1 0,0 3 0 16,1 5 3-16,0-1 0 0,-1 1 4 0,1 3 4 0,-7 0 3 0,6 0 4 16,0 3 9-16,2 4 11 0,-8-3 12 0,6 7 11 0,0-4 9 0,-6 4 10 0,6 4 6 15,1-4 6-15,0 3-21 0,-7 1-63 0,6 4 0 0,1-2 0 0,-7 6 0 0,6-1 0 16,-6 0 0-16,6 4 0 0,2-4 0 0,-8 7 0 0,6-3 0 0,-6 3 0 16,6 0 0-16,-6 0 0 0,0 5 0 0,6-5 0 0,-6 0 0 0,0 1 0 15,0-1 0-15,8 0 0 0,-8-3 0 0,0 0 0 0,0-1 0 0,0-3 0 16,0 0 0-16,0-3 0 0,0-1 0 0,0 0 0 0,0-3 0 0,0-1 0 0,0 1 0 15,0-4 0-15,0 0 0 0,0 0 0 0,0 0 0 0,0-4 0 0,0-3 0 16,0 4 0-16,0-5 0 0,0-3 0 0,6 4 0 0,-6-8 0 0,0 4 0 0,6-4 0 16,-6 1 0-16,0-5 0 0,7 1 0 0,-7 0 0 0,6 0 0 0,1-4 0 15,0 4 0-15,-7-2 0 0,6-1 0 0,0 3 0 0,0-1 0 0,2 5 0 16,-2-1 0-16,0 1 0 0,-6-1 0 0,7 4 0 0,0 4-6 0,-1-1-2 16,1 0 12-16,-7 5 6 0,6-4-10 0,0 7 0 0,-6-4 0 0,8 4 0 0,-2 0 0 15,-6 0 0-15,6 4 0 0,0-1 0 0,-6 1 0 0,7 3 0 0,-7-3 0 16,7 4 0-16,-7-1 0 0,6 4 0 0,-6-4 0 0,7 4 0 0,-7 0 0 0,6-4 0 15,-6 4 0-15,6 0 0 0,-6 4 0 0,0-4 0 0,8 0 0 0,-8 0 0 16,6-1 0-16,-6-1 0 0,0 2 0 0,6-1 0 0,-6 1 0 0,6-3 0 16,-6-1 0-16,0 4-211 0,8-4-365 0,-8 1-134 0,6-5-58 0,-6 5-41 0,6-1 29 15,-6-3 41-15,7 3 56 0,-7-4 54 0,6 1 63 0,-6-4 60 0,7 4 84 16,-7-4 83-16,0 0 85 0,7 3 87 0</inkml:trace>
  <inkml:trace contextRef="#ctx0" brushRef="#br0" timeOffset="105698.23">13097 14913 0 0,'0'5'197'0,"0"-2"160"0,0 4 77 16,0-3 64-16,0 0 60 0,0-1 53 0,0 5 51 0,0-5 40 0,-6 1 34 0,6 0 26 15,0 3 23-15,-6-3 22 0,6 3 19 0,0 0-570 0,0 1-256 0,0-1 0 16,0 0 0-16,0 0 0 0,0 1 0 0,-7-1 0 0,7 4 0 0,0-4-230 16,0 2-182-16,-6 1-183 0,6-3-185 0,0 1-3 0,0 2 24 0,-7 2 37 0,7-5 35 15,0 0 49-15,-6 0 50 0,6 1 54 0,-7-1 57 0,7-3 85 0,-6-1 87 16,0 2 92-16,6-5 137 0</inkml:trace>
  <inkml:trace contextRef="#ctx0" brushRef="#br0" timeOffset="106828.59">16100 14646 0 0,'0'-7'105'0,"0"4"153"0,0-5 62 0,0 4 47 15,0 0 43-15,0 0 39 0,0 2 40 0,0-3 40 0,0 5 38 0,0 0 35 0,0 0 32 16,0 0 29-16,0 0 28 0,0 0-225 0,0 5-274 0,-6-3-40 0,6 6-7 16,0 0-9-16,0-1-10 0,0 0-16 0,0 4-17 0,0 0-16 0,0 0-18 15,0 4-15-15,0-1-9 0,6 1-8 0,-6 3-5 0,0-3 1 0,0 4 0 16,0-1 0-16,0-3-2 0,7 3-1 0,-7 0 0 0,0-3-1 0,0-1-1 0,0 1 0 15,0-1 1-15,0-3 1 0,6 1-2 0,-6-1 0 0,0-4-2 0,0 0-3 16,0 1-6-16,0-1 1 0,0-3 0 0,0-4 0 0,0 3-3 0,0-3-5 16,0 0-5-16,0-3-3 0,7 3-2 0,-7-8-5 0,0 5-3 0,0-5-6 0,0 1-5 15,0-4-4-15,0 0-4 0,0 0-1 0,7-4-3 0,-7 1-1 0,0-1 1 16,0 0 5-16,6-3 6 0,-6 3-1 0,0-3 0 0,6 0 3 0,-6 0 0 16,6 2 4-16,-6 2 6 0,8-1 1 0,-2 1 5 0,-6-1 1 0,6 4 4 15,-6 3 4-15,7-2 6 0,-7 3 4 0,6 3 6 0,-6-3 9 0,7 3 8 0,-7 4 10 16,7 0 6-16,-7 0 5 0,6 0 4 0,-6 4 6 0,6-1-1 0,-6 5 2 15,6-1-1-15,-6 0-4 0,0 1-3 0,8 3-7 0,-8 0-7 0,6-1-34 16,-6 5-6-16,0-4 0 0,6 3 0 0,-6 2 0 0,0 2 0 0,0-3 0 0,7-1 0 16,-7 4 0-16,0-3 0 0,0 0 0 0,0-1 0 0,0-3 0 0,0 0 0 15,0 1 0-15,0-1 0 0,0-4 0 0,0 0 0 0,0 0 0 0,0-3 0 16,0-4 0-16,0 0 0 0,0 0 0 0,0 0 0 0,0-7-7 0,0 3-31 0,7-3-2 16,-7-5-6-16,0 1 0 0,0 0-5 0,0-3 2 0,0 0 3 0,0-1 0 0,6-4 1 15,-6 1 4-15,0 0 5 0,7-4 1 0,-7 3 4 0,6 1 1 0,-6 0 2 16,6 0 3-16,-6-1 6 0,7 5 8 0,0-1 8 0,-7 1 7 0,6 2 10 15,0 2 12-15,-6 2 13 0,7 0 12 0,0 5 12 0,-7-1 10 0,6 4 8 16,1 0 12-16,-7 0 9 0,6 4 7 0,-6-1-91 0,7 5-18 0,-1 0 0 16,-6 2 0-16,7 2 0 0,-1-2 0 0,-6 1 0 0,6 3 0 0,2 2 0 0,-8-2 0 15,6 4 0-15,0 1 0 0,-6-5 0 0,7 5 0 0,-7-1 0 0,6 1 0 16,1-1 0-16,-7 0 0 0,6 1 0 0,-6-1 0 0,7-4 0 0,-7 1 0 0,0 3-184 16,6-3-167-16,-6-4-61 0,6 4-128 0,-6-4-129 0,0 0-40 0,8 0-24 15,-8-1 34-15,0-2 43 0,6-1 44 0,-6 0 44 0,0-3 54 0,0 3 56 0,6-4 77 16,-6 3 74-16,0-6 76 0,0 0 82 0</inkml:trace>
  <inkml:trace contextRef="#ctx0" brushRef="#br0" timeOffset="106996.02">16575 14961 0 0,'0'0'177'0,"0"4"172"0,8-4 76 16,-8 4 65-16,0-1 57 0,0 1 56 0,-8 0 52 0,8 3 44 0,0-3 41 15,0 3 28-15,-6 0 23 0,6 0 14 0,0 1 11 0,0-1-490 0,-6 4-326 16,6-4 0-16,0 5 0 0,0-1 0 0,0 0-116 0,-7-1-267 0,7 2-143 15,0-1-132-15,0-1-124 0,0 1 8 0,0 0 26 0,0 0 38 0,0 0 43 16,0 0 51-16,0-2 59 0,0 0 61 0,0-4 64 0,0 2 93 0,0-3 94 0,0-1 110 16,0-3 128-16</inkml:trace>
  <inkml:trace contextRef="#ctx0" brushRef="#br0" timeOffset="113542.27">7080 15606 0 0,'6'4'169'0,"-6"-1"169"0,0 0 73 0,0 1 54 0,0-4 44 0,0 5 43 16,0-5 35-16,-6 0 34 0,6 0 31 0,-6-5 26 0,-1 1 26 0,-6 1 26 0,6 0 26 15,-5-5-281-15,-2 1-336 0,8-4-49 0,-8 4-8 0,2-4-4 0,-1 0-7 16,0 0-7-16,0-4-44 0,-1 4-20 0,2-3 0 0,-8 3 0 0,7-4 0 15,0 3 0-15,-6-2 0 0,5 3 0 0,-5 1 0 0,6-2 0 0,-6 5 0 16,5-4 0-16,-5 7 0 0,-1-4 0 0,8 5 0 0,-8 3 0 0,7 0 0 0,-7 3 0 16,0 2 0-16,8 2 0 0,-8 4 0 0,7 0 0 0,0 3 0 0,-6 5 0 15,5-1 0-15,2 4 0 0,-2 4 0 0,1-1 0 0,1 5 0 0,4 3 0 0,-4-4 0 16,6 4 0-16,-1 4 0 0,0-5 0 0,1 5 0 0,-1 0 0 0,7-1 0 16,0-3 0-16,0 5 0 0,0-6 0 0,0-3 0 0,7 1 0 0,-1-1 0 15,1-3 0-15,0-1 0 0,-1-6 0 0,0 3 0 0,8-7 0 0,-8-1 0 0,7 0 0 16,0-7 0-16,0 1 0 0,0-4 0 0,6 0 0 0,-5-4 0 0,-1-4 0 0,-1 0 0 15,8-4 0-15,-7 1 0 0,7-3 0 0,-7-5 0 0,0 0 0 0,7-3 0 16,-8 0 0-16,1-4 0 0,7-1 0 0,-8-2 0 0,2-1 0 0,-1-3-27 16,0 4-29-16,0-4 12 0,-7-5 9 0,8 5 11 0,-2 0 6 0,-5-1 6 0,0 2 8 15,-1 1 7-15,7 2 14 0,-6-1 12 0,-1 4 14 0,-6 4 13 0,7 0 14 16,-1 2-68-16,-6 2-2 0,0 3 0 0,6 0 0 0,-6 8 0 0,0-1 0 0,8 0 0 16,-8 4 0-16,0 0 0 0,0 4 0 0,0 0 0 0,0 3 0 0,0 4 0 15,0 0 0-15,0-1 0 0,0 2 0 0,0 3 0 0,0 3 0 0,0-4 0 16,6 8 0-16,-6-3 0 0,0-1 0 0,0 7 0 0,0-2 0 0,0-2 0 0,6 5 0 15,-6-4 0-15,0 4 0 0,7-3 0 0,-7 2 0 0,6-3 0 0,-6-1 0 16,7 1 0-16,-1 1 0 0,-6-6 0 0,7 1 0 0,-7 2 0 0,6-6 0 0,0 1 0 16,-6-1 0-16,8-3 0 0,-8-3 0 0,6-1-250 0,0 1-174 0,-6-2-42 15,7-2-102-15,0-4-105 0,-7 0-34 0,6 0-24 0,0-4 42 0,1 1 52 16,-7-4 47-16,6-1 50 0,1 1 67 0,0-4 69 0,-7 0 59 0,6 4 56 0,0-8 67 16,1 4 68-16</inkml:trace>
  <inkml:trace contextRef="#ctx0" brushRef="#br0" timeOffset="113745.74">7360 15899 0 0,'6'-4'129'0,"8"4"167"0,-8 0 77 0,0 0 61 0,1 0 54 16,-7 4 47-16,7-4 45 0,-7 0 41 0,6 5 42 0,-6-3 39 0,7 2 39 15,-7 0 34-15,0 0 35 0,6 3-242 0,-6 0-295 0,0 0-70 0,0 1-203 16,0 2 0-16,6 5 0 0,-6-4 0 0,0 8 0 0,0-1 0 0,0 0 0 0,0 0 0 16,0 5 0-16,0-1 0 0,0 0 0 0,0 4 0 0,8-5 0 0,-8 5 0 15,0-4 0-15,0 4 0 0,0-8 0 0,0 4 0 0,0-4 0 0,0 0 0 0,0-4-109 16,0 2-287-16,0-5-55 0,0 0-160 0,0-4-167 0,6 0 2 0,-6-3 25 15,0-4 47-15,0 0 53 0,0-4 51 0,6 4 54 0,-6-7 65 0,6 0 64 16,-6 0 69-16,0-4 68 0,8 3 76 0,-8-7 116 0</inkml:trace>
  <inkml:trace contextRef="#ctx0" brushRef="#br0" timeOffset="114042.39">7829 15734 0 0,'-7'4'236'0,"1"3"177"0,6 0 75 0,-6-3 58 0,6 3 49 0,-8-4 52 16,8 3 49-16,-6-3 49 0,6 0 46 0,0-3 38 0,0 0 35 0,0 4 31 0,0-4-449 16,6 0-446-16,-6 0 0 0,8 0 0 0,-2-4 0 0,0 4 0 0,1 0 0 15,6-3 0-15,-7 3 0 0,7 0 0 0,1-3 0 0,5 3 0 0,-6-6 0 16,0 6 0-16,7-3 0 0,-8 3 0 0,8-3 0 0,0 3 0 0,-7-4 0 15,7 4 0-15,-1-4 0 0,-6 1 0 0,6 3 0 0,-5-4 0 0,-2 0 0 0,2 4 0 0,5-3 0 16,-6-1 0-16,-6 1 0 0,5 3 0 0,2-4 0 0,-8 0 0 0,0 4 0 16,1-3 0-16,0-1 0 0,-1 0 0 0,1 4-403 0,-7-3-238 0,0 3-191 15,0 0 7-15,0 0 33 0,0 0 52 0,0-4 52 0,-7 4 53 0,1-4 55 16,6 1 50-16,-7 3 52 0,-6-4 77 0,7 4 80 0,-8-4 91 0,2 1 135 0</inkml:trace>
  <inkml:trace contextRef="#ctx0" brushRef="#br0" timeOffset="114225.32">7966 15466 0 0,'0'-3'226'16,"0"-1"188"-16,0 4 95 0,0 0 74 0,0 0 70 0,6 4 52 0,-6-1 50 16,0 5 40-16,0 0 36 0,0 3 33 0,0 0 29 0,0 0 28 0,0 3-879 15,0 1-42-15,0 3 0 0,0-3 0 0,-6 7 0 0,6-5 0 0,0 6 0 0,0-1 0 16,6 0 0-16,-6 4 0 0,0-1 0 0,0 1 0 0,0 0 0 0,0 3 0 0,0-3 0 16,7 0 0-16,-7 2 0 0,0-1 0 0,0-2 0 0,6-3 0 0,-6 3 0 15,0-6 0-15,0 2 0 0,0-3 0 0,0-2 0 0,0-2-636 0,0 1-230 0,-6-4 3 16,6 0 28-16,-7-4 41 0,7-3 42 0,0 0 59 0,-6-1 59 0,0-3 66 15,-2-3 68-15,2-1 86 0,0 0 90 0,-1-3 97 0,-6 0 142 0</inkml:trace>
  <inkml:trace contextRef="#ctx0" brushRef="#br0" timeOffset="114809.6">4279 15364 0 0,'0'-3'139'16,"-6"-1"160"-16,0 4 63 0,-2 0 43 0,2 0 37 0,0 0 33 0,6 0 28 0,-6 0 39 15,6 0 37-15,-7 4 36 0,7-4 37 0,-7 0 29 0,7 0 28 0,0 0-251 16,0 3-303-16,0-3-38 0,0 0 0 0,0 4 4 0,7-4-1 0,0 4 3 16,-7-1-1-16,6 1-13 0,0 0-15 0,0-1-13 0,8 0-9 0,-8 2-6 15,8 2-33-15,-8 0-33 0,7 1 0 0,-7-1 0 0,8 1 0 0,-2-2 0 0,-5 6 0 16,6-2 0-16,-6 5 0 0,5-5 0 0,-5 10 0 0,0-6 0 0,-1 5 0 15,0-1 0-15,2 4 0 0,-2 0 0 0,-6-1 0 0,6 6 0 0,-6-2 0 16,0 1 0-16,-6-1 0 0,6 4 0 0,-6-3 0 0,-2 0 0 0,8 0 0 0,-6-1 0 16,-7 1 0-16,6-3 0 0,-5 2 0 0,5-7 0 0,-6 4 0 0,0-8 0 0,7 5 0 15,-8-4 0-15,2-5 0 0,-1 1 0 0,-1-4 0 0,2 0 0 0,-2-3 0 16,2 1-202-16,5-2-273 0,-6-3-120 0,6-3-123 0,1-2-38 0,0 1-20 16,-2-3 42-16,8 0 50 0,-6-4 55 0,6 1 56 0,0-5 58 0,0 0 57 15,6 0 79-15,-6-3 75 0,8 0 76 0,-2 0 80 0</inkml:trace>
  <inkml:trace contextRef="#ctx0" brushRef="#br0" timeOffset="115075.14">4592 15247 0 0,'6'-11'169'0,"1"0"174"0,0 7 78 0,-7-3 60 0,6 4 53 0,-6-1 51 0,0 4 51 16,0 0 49-16,0 4 48 0,-6-1 40 0,6 1 42 0,-7-1 34 0,0 5 30 16,1-1-591-16,0 0-288 0,6 4 0 0,-13 0 0 0,6 4 0 0,0 0 0 15,1-1 0-15,0 9 0 0,-8-5 0 0,8 4 0 0,0 0 0 0,-1 3 0 16,0 1 0-16,1-1 0 0,-1 5 0 0,1-1 0 0,6 0 0 0,-6 4 0 0,6 1 0 15,-8-5 0-15,8 4 0 0,0 0 0 0,0-1 0 0,8-2 0 0,-8 3 0 0,0 0 0 16,6-4 0-16,0 0 0 0,1 1 0 0,-1-1 0 0,1-3 0 0,0 3 0 16,5-4 0-16,-5-2 0 0,6-2 0 0,0 2 0 0,-6-1 0 0,6-4 0 15,-1-3 0-15,2 2 0 0,-2-1 0 0,2-5 0 0,5 3 0 0,-6-6 0 0,6 3 0 16,-5-4 0-16,5-3 0 0,-6-1 0 0,7-3 0 0,-1-3 0 0,1-1-614 0,-1-3-261 16,1-1 1-16,0-3 30 0,-1-3 37 0,1-1 41 0,0-4 58 0,-2 1 62 15,-4 0 75-15,5-4 78 0,1 0 93 0,0 0 90 0,-8-3 98 0,1 2 141 16</inkml:trace>
  <inkml:trace contextRef="#ctx0" brushRef="#br0" timeOffset="115375.76">5302 15500 0 0,'-7'4'253'15,"1"-1"185"-15,0 1 84 0,-2 0 61 0,2-1 50 0,0 1 49 0,6 0 45 16,-6-1 43-16,-1-3 44 0,7 4 35 0,-7 0 32 0,7-1 27 0,0 1-777 16,0-4-131-16,7 3 0 0,-7 1 0 0,7 0 0 0,-1-4 0 0,6 3 0 0,-4-3 0 15,4 4 0-15,1 0 0 0,7-4 0 0,-7 3 0 0,6 1 0 0,1-4 0 0,-1 0 0 16,1 4 0-16,0-4 0 0,6-4 0 0,-7 4 0 0,1 0 0 0,-1-4 0 16,7 1 0-16,-6-1 0 0,0 0 0 0,-1 1 0 0,1-1 0 0,0-3 0 15,-8 3 0-15,8-3 0 0,-7 3 0 0,-1-3 0 0,2 3 0 0,-1-3 0 16,-7 3 0-16,7 1 0 0,-6-5 0 0,-1 5 0 0,0-6 0 0,-6 7-452 0,0-2-208 15,0 0-175-15,0 0 8 0,0 0 35 0,0 1 51 0,-6-1 48 0,0 1 54 0,-1-1 55 16,1 4 53-16,-1 0 56 0,1-3 88 0,-7 3 89 0,-1 0 92 0,2 0 135 16</inkml:trace>
  <inkml:trace contextRef="#ctx0" brushRef="#br0" timeOffset="115591.81">5348 15775 0 0,'-7'18'221'0,"0"0"179"0,1 1 78 16,0-5 77-16,-1 1 70 0,0-1 60 0,7-6 57 0,-6 3 43 0,6-4 41 15,0-2 32-15,0 1 31 0,6-2 27 0,1 0-705 0,0-4-211 0,-1 4 0 16,7-4 0-16,0 3 0 0,7-3 0 0,-7 0 0 0,6 0 0 0,0 0 0 16,8 4 0-16,-7-4 0 0,6 3 0 0,-1-3 0 0,1 4 0 0,0-4 0 0,1 3 0 15,-1-3 0-15,0 0 0 0,0 4 0 0,-1-4 0 0,-5 0 0 0,6 0 0 0,-7 0 0 16,8-4 0-16,-8 4 0 0,1-3 0 0,-1 3 0 0,-5-4 0 16,5 1 0-16,-6-1 0 0,0 1 0 0,1-1 0 0,-8 0 0 0,0 0-392 0,7 0-488 15,-6 2 0-15,-7-3 29 0,6 1 35 0,1 4 39 0,-7-3 51 0,0 3 56 16,0 0 75-16,0 0 78 0,0 0 86 0,0 0 87 0,0 3 112 0,-7-3 152 0</inkml:trace>
  <inkml:trace contextRef="#ctx0" brushRef="#br0" timeOffset="116879.25">13111 14254 0 0,'0'0'172'0,"-6"-3"175"0,-2 3 83 0,8-4 60 0,-6 4 53 16,6 0 49-16,-6 0 47 0,6 0 45 0,-7 0 43 0,7-4 41 0,-6 4 37 0,6 0 38 15,0 0 37-15,0 0-609 0,0 0-271 0,0 0 0 0,0 0 0 0,0 0 0 16,6 0 0-16,-6 0 0 0,7 0 0 0,-1 0 0 0,0 0 0 0,8 0 0 0,-8 0 0 16,7 0 0-16,0 0 0 0,0-3 0 0,1 3 0 0,5 0 0 0,1-4 0 15,-8 4 0-15,8-4 0 0,0 1 0 0,-1-1 0 0,1 0 0 0,0 1 0 16,-1-1 0-16,0 0 0 0,8 1 0 0,-8-4 0 0,0 2 0 0,1-1 0 0,-1 1 0 16,-5 1 0-16,5-3 0 0,1 4 0 0,-8-1 0 0,8-3 0 0,-7 3 0 15,0 1 0-15,0-1 0 0,-7 1 0 0,8 3 0 0,-8-4 0 0,0 4 0 0,2-4 0 16,-2 4 0-16,0-4 0 0,1 4 0 0,-7 0 0 0,6-3 0 0,-6 3 0 15,0 0-131-15,0 0-399 0,0 0-154 0,0 0-149 0,-6 0 12 0,6 0 39 16,-7 0 50-16,1 0 51 0,0 0 57 0,-2 0 56 0,2 0 59 0,-6 0 63 0,4 0 90 16,-4 3 89-16,-1-3 89 0,-1 0 129 0</inkml:trace>
  <inkml:trace contextRef="#ctx0" brushRef="#br0" timeOffset="117108.76">13300 13990 0 0,'-7'-7'190'0,"7"3"177"0,0 1 80 0,0-1 69 0,0 1 64 15,-6-1 64-15,6 4 60 0,0 0 51 0,0 0 45 0,0 0 34 0,0 0 33 0,6 4 30 16,-6 3-307-16,0 0-590 0,0 0 0 0,0 1 0 0,0 7 0 0,7-5 0 16,-7 5 0-16,0-1 0 0,6 5 0 0,-6-1 0 0,6 4 0 0,2 0 0 0,-8 0 0 15,6 0 0-15,-6 4 0 0,6-4 0 0,-6 0 0 0,7 4 0 0,-7-5 0 16,6 5 0-16,-6-4 0 0,7 0 0 0,-7-3 0 0,0 2 0 0,6-2 0 16,-6-1 0-16,0 0 0 0,0 0 0 0,7-2 0 0,-7-2 0 0,0-3 0 0,6 0 0 15,-6 0 0-15,0-4 0 0,0 1 0 0,7-1-200 0,-7-3-296 0,0-1-170 0,7 1-173 16,-7-8 10-16,6 4 40 0,0-3 55 0,1-5 61 0,-7 1 59 0,7-4 57 15,-1 0 71-15,0 0 68 0,1-4 71 0,-1-2 71 0,1 1 79 0,0-6 127 16</inkml:trace>
  <inkml:trace contextRef="#ctx0" brushRef="#br0" timeOffset="117693.61">14186 13811 0 0,'0'0'164'0,"6"0"169"0,-6 0 72 0,0 0 56 0,6-4 46 16,-6 4 42-16,0 0 40 0,0 0 38 0,0-4 36 0,0 1 30 0,-6-1 26 15,6 1 23-15,0-1 21 0,-6-3-282 0,6 0-337 0,-7 3-50 0,0-3-5 16,7-1-7-16,-6 0-6 0,6-2-66 0,-6 2-10 0,-1-3 0 0,0 0 0 0,7 4 0 15,-6-4 0-15,-1 0 0 0,1 4 0 0,0-4 0 0,6 3 0 0,-8-2 0 0,2 2 0 16,0 1 0-16,-7 3 0 0,6 1 0 0,1 0 0 0,-7 3 0 0,7 0 0 16,-8 3 0-16,8 0 0 0,-8 8 0 0,2 0 0 0,-1 0 0 0,6 7 0 15,-6 1 0-15,0 3 0 0,0 3 0 0,0 5 0 0,0 2 0 0,0 2 0 16,-1-2 0-16,2 9 0 0,6-4 0 0,-8 3 0 0,8 0 0 0,-7 1 0 0,7-5 0 16,6 5 0-16,-8-6 0 0,2-1 0 0,6-1 0 0,0 0 0 0,0-8 0 0,0 1 0 15,6-4 0-15,2-4 0 0,-8 1 0 0,6-8 0 0,0 0 0 0,7 0 0 16,-6-8 0-16,6-3 0 0,-1 0 0 0,-4 0 0 0,4-7 0 0,1 0 0 15,1-4 0-15,-2-4 0 0,8 0 0 0,-7-3 0 0,0-4 0 0,0 0 0 16,7 0 0-16,-8-3 0 0,2-5 0 0,-1 1 0 0,0-1 0 0,0-2 0 0,-1 2 0 16,2-2 0-16,-1 1 0 0,-7 3 0 0,8-2 0 0,-8 1 0 0,0 0 0 15,8 3 0-15,-14 0 0 0,6 4 0 0,0 1 0 0,1 2 0 0,-7 1 0 0,7 3 0 16,-7 1 0-16,0 2 0 0,6 1 0 0,-6 4 0 0,0 0 0 0,0 3 0 16,0-3 0-16,0 7 0 0,0 0 0 0,0 0 0 0,0 0 0 0,0 4 0 0,0-1 0 15,-6 5 0-15,6 2 0 0,0 1 0 0,0 1 0 0,0 2 0 0,0 4 0 16,0 1 0-16,0-1 0 0,0 5 0 0,6 2 0 0,-6 1 0 0,0 3 0 0,7 0 0 15,-7-3 0-15,6 6 0 0,-6-2 0 0,6-1 0 0,-6 1 0 0,7-1 0 16,0-4 0-16,-1 5 0 0,0-8 0 0,1 4 0 0,0-4 0 0,-1-4 0 16,1 0 0-16,-1 0 0 0,1-3 0 0,-1-4 0 0,1 4 0 0,-1-8 0 0,0 1 0 15,2-1 0-15,-2 0 0 0,-6-3 0 0,6-1 0 0,1 1 0 0,-1-4 0 16,1 0-209-16,-1 0-472 0,-6-4-180 0,7 1 4 0,-1-1 31 0,0-3 44 0,2 3 47 16,-2-3 66-16,-6 3 67 0,6-3 63 0,1 0 63 0,0-1 92 0,-7 1 90 15,6 3 89-15,0-2 134 0</inkml:trace>
  <inkml:trace contextRef="#ctx0" brushRef="#br0" timeOffset="117876.48">14667 14163 0 0,'0'-4'244'0,"7"4"191"0,0-4 99 0,-7 4 74 0,6 0 65 16,-6 4 51-16,0-4 44 0,6 4 36 0,-6 3 37 0,0-4 28 0,0 4 28 16,-6 2-103-16,6-3-794 0,0 2 0 0,0 3 0 0,0 0 0 0,0 0 0 15,0 0 0-15,6 0 0 0,-6 4 0 0,0-1 0 0,7-3 0 0,-7 4 0 0,0-1 0 16,7 1 0-16,-7 4 0 0,6-5 0 0,-6 1 0 0,0-1 0 0,6-3 0 0,-6 5-211 15,0-6-468-15,0 1-180 0,0 0 5 0,0-4 31 0,0 5 44 0,0-5 46 16,0 0 63-16,0-3 67 0,-6 3 62 0,6-3 63 0,-6-1 90 0,6-3 92 16,-7 4 90-16,0-4 135 0</inkml:trace>
  <inkml:trace contextRef="#ctx0" brushRef="#br0" timeOffset="119442.31">11978 14866 0 0,'-7'-3'97'0,"7"3"155"0,-6-4 65 0,6 0 46 0,-7 4 38 16,7 0 35-16,-7-4 31 0,7 4 43 0,0 0 43 0,-6 0 42 0,6 0 42 16,0 0 33-16,0 0 34 0,0 0-210 0,6 0-255 0,-6 4-43 0,0 0-12 15,7 0-1-15,0-1 2 0,-1 1-3 0,1 3-5 0,5-3-19 0,-5 3-24 16,6 0-77-16,1 0-57 0,-2 1 0 0,1 0 0 0,7-1 0 0,-8 0 0 15,2 4 0-15,5-4 0 0,-6 1 0 0,7-1 0 0,-7 0 0 0,7 1 0 0,-8-1 0 0,1-3 0 16,1 3 0-16,-2-3 0 0,2-1 0 0,-1 4 0 0,0-3 0 0,-7 0 0 16,7-1 0-16,-7 1 0 0,8-4 0 0,-8 4 0 0,1-1-106 0,-1 1-30 15,1-4-35-15,-7 4-34 0,6-4-21 0,1 3-19 0,-7-3-16 0,6 3-12 16,-6-3-19-16,0 0-22 0,0 6-28 0,0-6-28 0,0 0-115 0,0 0-121 0,0 0 18 16,0 0 35-16,0-6 49 0,0 6 48 0,-6-3 40 0,6-4 38 0,-7 3 38 15,7 1 42-15,-6-5 47 0,-1 1 51 0,1 0 59 0,-1 0 107 0</inkml:trace>
  <inkml:trace contextRef="#ctx0" brushRef="#br0" timeOffset="119625.44">12212 14818 0 0,'0'-3'101'0,"0"-1"159"0,0 1 68 0,0 3 59 0,0-4 55 0,0 4 52 0,0 0 51 15,0 0 45-15,0 0 43 0,0 0 40 0,0 0 37 0,0 0 33 0,-7 4 30 16,7-4-221-16,0 3-271 0,-6 1-51 0,6-1-19 0,0 1-24 0,-7 0-136 16,7-1-51-16,-6 1 0 0,6 3 0 0,-6 1 0 0,6 3 0 0,-7-4 0 15,7 4 0-15,-7 0 0 0,7-1 0 0,-6 5 0 0,6-3 0 0,-6 2 0 0,-1 1 0 16,7-4 0-16,-7 4-162 0,1-4-134 0,6 3-85 0,-7-3-85 0,7 0-144 15,-6 0-140-15,-1-1 8 0,7-1 30 0,-6-2 42 0,-1 0 43 0,7-3 46 0,-6 0 44 16,0-1 66-16,-2-3 66 0,2 0 75 0,0 0 75 0,6-3 92 0,-7-1 130 16</inkml:trace>
  <inkml:trace contextRef="#ctx0" brushRef="#br0" timeOffset="122283.57">15800 14793 0 0,'0'0'96'15,"-6"-4"155"-15,6 4 65 0,0 0 48 0,0 0 39 0,0 0 39 0,0 0 37 16,-6 0 32-16,6 0 35 0,0 0 34 0,0 0 35 0,0 4 37 0,-6-4 40 0,6 4-204 16,0-4-252-16,6 0-43 0,-6 3-12 0,0-3-3 0,6 4-7 0,-6-4-7 15,6 4-11-15,1-1-10 0,0 1-12 0,-1-1-13 0,1 1-30 0,-1 0-88 16,8-1 0-16,-8 1 0 0,6 0 0 0,-4 3 0 0,4-3 0 0,-5 3 0 0,6-3 0 15,-6 3 0-15,5-3 0 0,-6 3 0 0,8 0 0 0,-8 0 0 0,7 0-58 16,-6-3-77-16,0 4-34 0,-1 0-41 0,7 2-40 0,-6-2-31 0,-1-1-33 16,0 0-23-16,1 1-19 0,0 3-48 0,-1-4-47 0,1 0-48 0,-7 1-45 0,6-5-18 15,0 5-11-15,-6-5 45 0,7 1 48 0,-7-1 54 0,0-3 52 0,0 0 48 16,0 0 44-16,0-3 43 0,0-1 44 0,0 1 60 0,0-5 72 0</inkml:trace>
  <inkml:trace contextRef="#ctx0" brushRef="#br0" timeOffset="122450.69">15977 14745 0 0,'0'-11'115'0,"0"4"167"0,0-1 82 0,0 2 63 0,0 1 55 0,0 2 46 0,0-1 42 16,-7 1 39-16,7-1 37 0,0 4 36 0,0 0 34 0,0 4 30 0,0-4 31 16,0 3-237-16,-7 1-288 0,7-1-68 0,-6 2-36 0,-1 5-25 0,7-2-123 15,-6 2 0-15,0 1 0 0,-2 1 0 0,2 2 0 0,0 1 0 0,0 0 0 16,-1-1 0-16,0 1 0 0,1 3 0 0,-1-3-140 0,1 3-82 0,0 1-44 0,-8-5-55 16,8 4-57-16,0-3-174 0,-2 0-177 0,-4-4 1 0,5 3 28 0,1-3 39 15,-8 0 42-15,8 0 42 0,0 0 44 0,-8-4 62 0,8-4 65 0,0 6 63 0,-8-6 68 16,8 1 76-16,-7-4 128 0</inkml:trace>
  <inkml:trace contextRef="#ctx0" brushRef="#br0" timeOffset="124901.89">3961 16566 0 0,'0'0'173'0,"6"3"171"0,0 1 74 0,-6-4 51 0,6 4 40 16,-6-1 34-16,8-3 35 0,-8 4 30 0,0-4 30 0,6 4 30 0,-6-4 31 15,0 0 39-15,0 0 34 0,0 3-270 0,0-3-332 0,6 0-37 0,-6 4 0 0,0-4-37 16,7 0-96-16,-1 4 0 0,-6-4 0 0,7 3 0 0,6-3 0 0,-7 4 0 0,1-4 0 15,6 4 0-15,0-1 0 0,0-3 0 0,0 4 0 0,7 1 0 0,-1-3 0 16,1-2 0-16,0 4 0 0,-2 0 0 0,2-4 0 0,7 4 0 0,-9-4 0 16,9 4 0-16,-1-4 0 0,0 0 0 0,0 0 0 0,0 0 0 0,1 0 0 0,-2 0 0 15,7 0 0-15,-5 0 0 0,-1-4 0 0,0 4 0 0,7 0 0 0,-7-4 0 0,0 4 0 16,0 0 0-16,-1 0 0 0,2-4 0 0,-1 4 0 0,0 0 0 0,0 0 0 16,-7 0 0-16,7 0 0 0,-6 0 0 0,0 0 0 0,-1 0 0 0,1 4 0 15,-1-4 0-15,-6 0 0 0,0 4 0 0,1-4 0 0,-2 0 0 0,2 0 0 0,-2 4 0 16,-5-4 0-16,-1 0 0 0,1 3 0 0,0-3 0 0,-1 0 0 0,-6 0 0 0,6 0 0 15,-6 0 0-15,0 0 0 0,0 0 0 0,0 0 0 0,0 0 0 0,0 0 0 16,0 4 0-16,-6-4 0 0,6 0 0 0,-6 3 0 0,6-3 0 0,-7 0 0 16,0 4 0-16,1-4 0 0,-1 0-496 0,1 0-398 0,0 0 7 0,-1 0 30 0,0 3 41 15,1-3 40-15,0 0 55 0,-2 4 58 0,2-4 79 0,0 0 83 0,-7 0 95 0,6 0 95 16,0 0 101-16,7 0 141 0</inkml:trace>
  <inkml:trace contextRef="#ctx0" brushRef="#br0" timeOffset="127185.08">12212 13650 0 0,'7'-4'181'0,"-7"-3"169"15,0 3 69-15,6 1 51 0,-6-5 42 0,0 5 40 0,0-5 37 0,-6 4 34 0,6-3 36 16,-7 3 28-16,0-3 31 0,7 0 34 0,-6 3 36 0,-1-3-282 0,-5 3-341 16,5-3-39-16,-6 3-32 0,7 0-94 0,-8-3 0 0,1 7 0 0,0-3 0 15,0-1 0-15,1 4 0 0,-2-4 0 0,-5 4 0 0,-1 0 0 0,0 0 0 0,1 4 0 16,0 0 0-16,-8-1 0 0,8 1 0 0,-7 3 0 0,0 0 0 15,0 1 0-15,0 3 0 0,-1 0 0 0,-5 0 0 0,6 1 0 0,-7 2 0 0,1 4 0 0,-1 0 0 16,1 0 0-16,-1 4 0 0,1 4 0 0,-1-1 0 0,-6 1 0 0,7 4 0 16,-1-1 0-16,-6 4 0 0,0 0 0 0,6 4 0 0,1-1 0 0,-7 1 0 15,6 3 0-15,1 4 0 0,-1-3 0 0,0 3 0 0,0 3 0 0,1-3 0 16,7 3 0-16,-2-3 0 0,1 4 0 0,6 1 0 0,-6-3 0 0,14 2 0 0,-8-1 0 16,1-2 0-16,5 2 0 0,8-3 0 0,-7 0 0 0,6-4 0 0,1 1 0 15,6-1 0-15,-7 0 0 0,7-3 0 0,0-4 0 0,0 1 0 0,7 1 0 0,-1-5 0 16,1 3 0-16,0-4 0 0,-1 1 0 0,6-5 0 0,-4 4 0 0,4-3 0 15,2 3 0-15,5-3 0 0,-6 0 0 0,0-1 0 0,7 1 0 0,-1 0 0 16,-6-1 0-16,6 1 0 0,1-4 0 0,0 3 0 0,-7 1 0 0,7 0 0 0,-1-5 0 16,0 6 0-16,1-6 0 0,-1 5 0 0,1-4 0 0,-1 3 0 0,1-3 0 15,0 1 0-15,-1-2 0 0,-6 2 0 0,6-2 0 0,1 1 0 0,-7-3 0 0,7 3 0 16,0-4 0-16,-8 1 0 0,8-1 0 0,-1 0 0 0,-5 0 0 0,6-3 0 16,-8-1 0-16,1 4 0 0,7-2 0 0,-8-2 0 0,8 1 0 0,-7-4 0 15,0 4 0-15,0-4 0 0,7 4 0 0,-8-5 0 0,2 5 0 0,-1-5 0 0,0 2 0 0,0-1 0 16,-1 4 0-16,2-4 0 0,6 0 0 0,-7 0 0 0,-1-1 0 0,2 1 0 15,-2 0 0-15,2 1 0 0,-1-2 0 0,-1 1 0 0,2 0 0 0,-2 1 0 16,2-5 0-16,-1 4 0 0,7 0 0 0,-8 0 0 0,2-4 0 0,-2 4 0 16,2-4 0-16,-1 4 0 0,-1-3 0 0,8 3 0 0,-7-4 0 0,0 4 0 0,0-4 0 15,0 4 0-15,0-4 0 0,7 2 0 0,-7-3 0 0,0 5 0 0,0-3 0 0,-1-1 0 16,2 4 0-16,-1-4 0 0,0 1 0 0,6-1 0 0,-5 0 0 0,-2 0 0 16,2 4 0-16,5-3 0 0,-6-1 0 0,0 0 0 0,7 1 0 0,-7-1 0 15,0 0 0-15,6 1 0 0,-5-4 0 0,5 3 0 0,-6 0 0 0,6 0 0 0,-5-3 0 16,5 4 0-16,-6-5 0 0,6 5 0 0,-5-5 0 0,5 4 0 0,0-3 0 0,-5 3 0 15,5-3 0-15,1 3 0 0,-8-2 0 0,8-2 0 0,-1 4 0 0,1-3 0 16,0 0 0-16,-1 3 0 0,1-4 0 0,0 4 0 0,-1-3 0 0,1 0 0 0,0 4 0 16,5-6 0-16,-5 7 0 0,6-6 0 0,-6 5 0 0,5-5 0 0,-5 1 0 0,6 3 0 15,0-4 0-15,0 1 0 0,0 4 0 0,0-5 0 0,0 1 0 0,7 0 0 16,-7 3 0-16,0-3 0 0,6-1 0 0,-5 1 0 0,5 0 0 0,-6 3 0 16,7-3 0-16,-1 0 0 0,-5-1 0 0,5 1 0 0,-6-1 0 0,7 1 0 0,-1 0 0 0,-6-1 0 15,7 1 0-15,0-1 0 0,-8 1 0 0,7-1 0 0,-6 1 0 0,7 4 0 16,-7-4 0-16,7-2 0 0,-7 3 0 0,6-1 0 0,-5-1 0 0,5 1 0 15,-6 0 0-15,7-1 0 0,-7 1 0 0,0 0 0 0,7-1 0 0,-7 1 0 0,-1 0 0 0,9-4 0 16,-9 3 0-16,7 1 0 0,-5 0 0 0,5-1 0 0,-6 1 0 0,7 0 0 16,-7-4 0-16,7 3 0 0,-1 1 0 0,-6-1 0 0,7 1 0 0,-1-4 0 0,-6 4 0 15,7-1 0-15,-1 1 0 0,1-4 0 0,-1 4 0 0,1 0 0 0,-1-4 0 16,1 3 0-16,0 1 0 0,-1-4 0 0,2 3 0 0,-2-3 0 0,1 4 0 0,-1-4 0 16,7 4 0-16,-7-4 0 0,1 3 0 0,6-3 0 0,-7 0 0 0,8 4 0 15,-8-4 0-15,7 0 0 0,0 0 0 0,-6 0 0 0,6 0 0 0,0 0 0 0,0-4 0 16,0 4 0-16,1-3 0 0,5 3 0 0,-6-4 0 0,0 4 0 0,6-4 0 0,-6 1 0 15,7-1 0-15,0-3 0 0,0 3 0 0,-1 0 0 0,1-3 0 0,6 0 0 0,-7 3 0 16,1-3 0-16,6 0 0 0,-6-4 0 0,5 3 0 0,-4 1 0 0,5 0 0 16,-1-4 0-16,2 2 0 0,-1 0 0 0,0-3 0 0,0 1 0 0,0 4 0 0,0-4 0 15,0 0 0-15,1 0 0 0,-2-4 0 0,1 4 0 0,1 0 0 0,-1-3 0 16,0 3 0-16,0-5 0 0,1-2 0 0,-2 4 0 0,1-1 0 0,1-3 0 16,-2 0 0-16,2 0 0 0,-1-1 0 0,-7 1 0 0,7-4 0 0,1 0 0 0,-8 0 0 0,1-4 0 15,6 4 0-15,-6-3 0 0,-1 2 0 0,1-2 0 0,-1-1 0 0,1 1 0 16,-7-1 0-16,6 1 0 0,-5-1 0 0,5-4 0 0,-6 5 0 0,1-1 0 15,-2 1 0-15,1-5 0 0,-6 4 0 0,6-3 0 0,-6 4 0 0,6-4 0 16,-7-1 0-16,1-3 0 0,-1 4 0 0,-6 0 0 0,7-4 0 0,-7-1 0 0,7-2 0 16,-7-1 0-16,0 1 0 0,-1-1 0 0,-5-3 0 0,6-1 0 0,-6-3 0 0,6 0 0 15,-7 1 0-15,1-5 0 0,-1 1 0 0,1 2 0 0,0-3 0 0,-1-3 0 16,-5 3 0-16,4 1 0 0,-4-1 0 0,-1 1 0 0,0-2 0 0,0 3 0 16,-7 2 0-16,8-4 0 0,-8 4 0 0,0 4 0 0,1-4 0 0,-7 3 0 0,6 1 0 15,-6 0 0-15,0-1 0 0,0 2 0 0,-6-2 0 0,6 1 0 0,-7-1 0 16,1 1 0-16,0 0 0 0,-2 0 0 0,-4-1 0 0,6 1 0 0,-8 0 0 0,1-5 0 15,0 5 0-15,0-4 0 0,-7 3 0 0,1-2 0 0,6 3 0 0,-12 0 0 16,5-5 0-16,-7 5 0 0,8 3 0 0,-7-2 0 0,-6 2 0 0,6 0 0 16,-7 0 0-16,-7 2 0 0,8 1 0 0,-1 1 0 0,-6 4 0 0,1-4 0 0,-8 3 0 15,7 1 0-15,-7 3 0 0,1-3 0 0,-2 4 0 0,2-2 0 0,-7 2 0 16,7-1 0-16,-8 4 0 0,1-3 0 0,1 3 0 0,-2-1 0 0,-6-2 0 0,7 3 0 16,-6 0 0-16,6 0 0 0,-7 1 0 0,1-1 0 0,-1-1 0 0,0 5 0 15,0-4 0-15,1 0 0 0,-7 4 0 0,6 0 0 0,-6-4 0 0,6 3 0 16,-6 1 0-16,0 3 0 0,6-3 0 0,-6 3 0 0,0 1 0 0,0-1 0 0,0 0 0 15,7 3 0-15,-7 2 0 0,0-1 0 0,0 0 0 0,-1 0 0 0,1 4 0 16,0 0 0-16,0-1 0 0,0 1 0 0,0 3 0 0,6-3 0 0,-6 3 0 0,0-3 0 16,6 3 0-16,-6 1 0 0,0-5 0 0,6 5 0 0,-6-1 0 0,7 0 0 15,-7-3 0-15,6 4 0 0,-6-1 0 0,6-3 0 0,-6 2 0 0,6-2 0 16,1 3 0-16,-1 1 0 0,-6-5 0 0,6 5 0 0,1-1 0 0,-1 1 0 16,0-1 0-16,0 1 0 0,1 3 0 0,6-4 0 0,-6 4 0 0,5-4 0 0,1 4 0 15,-7 4 0-15,8-4 0 0,-2 0 0 0,1 4 0 0,7-4 0 0,-8 3 0 0,1 1 0 16,7-1 0-16,0 4 0 0,-8-3 0 0,7 0 0 0,1 3 0 0,-1-4 0 15,1 6 0-15,-1-2 0 0,1-3 0 0,6 3 0 0,-7 0 0 0,1 0 0 16,5 1 0-16,-5-1 0 0,6 0 0 0,-1 1 0 0,-5-1 0 0,6 0 0 16,-1 1 0-16,-5-1 0 0,6 0 0 0,0 1 0 0,0-1 0 0,-6 3 0 0,5-2 0 15,1-1 0-15,0 5 0 0,1-5 0 0,5 0 0 0,-7 4 0 0,1-3 0 16,1 3 0-16,5-4 0 0,-7 4 0 0,8-4 0 0,-1 4 0 0,1-4 0 0,-1 4 0 16,1-3 0-16,-1 3 0 0,1-4 0 0,6 4 0 0,-7 0 0 0,7-3 0 15,0 2 0-15,-7 1 0 0,7-3 0 0,1 3 0 0,-2 0 0 0,1-4 0 16,6 4 0-16,-6 0 0 0,1 0 0 0,5 0 0 0,-6 0 0 0,7 1 0 0,-1-2 0 15,0 1 0-15,-6 0 0 0,7 0 0 0,-1 0 0 0,0 0 0 0,1 0 0 16,6 0 0-16,-6 0 0 0,-1 0 0 0,1 0 0 0,5 3 0 0,-6-2 0 0,8-1 0 16,-8 0 0-16,7 0 0 0,1-5 0 0,-8 6 0 0,7-1 0 0,0 0 0 15,0-3 0-15,-1 2 0 0,2 1 0 0,-2-4 0 0,2 0 0 0,-1 1 0 0,6 0 0 16,-6 3 0-16,7-8 0 0,0 5 0 0,-8-1 0 0,8 0 0 16,-1-3 0-16,0 3 0 0,7-3 0 0,-6 3 0 0,-1-3 0 0,7 3 0 0,-6-3 0 0,6-1 0 15,-6 5 0-15,6-1 0 0,0-3 0 0,-7 3 0 0,7 0 0 0,-7 1 0 16,7-1 0-16,-6 0 0 0,6 0 0 0,0 4 0 0,-6 1 0 0,6-5 0 15,-7 8 0-15,0-4 0 0,7 0 0 0,-6 0 0 0,-1 3 0 0,7-3 0 0,-6 4 0 16,-1-1 0-16,1 1 0 0,-1 0 0 0,1 0 0 0,6-1 0 0,-6 4 0 16,-2-3 0-16,2 3 0 0,0 1 0 0,-7-1 0 0,6 1 0 0,0-1 0 0,1 3 0 15,0-2 0-15,0-1 0 0,-2 5 0 0,2-6 0 0,0 1 0 0,-1 2 0 16,0 1 0-16,1-7 0 0,-1 5 0 0,1-4-349 0,0-1-435 0,-1 1-86 16,0-1 15-16,7-2 34 0,-6-6 42 0,6-2 44 0,-6 1 60 0,6-5 64 15,0-5 75-15,-7-1 79 0,7-6 102 0,-7 1 105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02:3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6982 5865 0 0,'0'7'123'0,"0"-3"154"0,7 2 55 0,-7 0 40 0,0-3 32 0,0 0 28 16,0 1 30-16,6 0 28 0,-6-4 26 0,0 3 29 0,0-3 28 0,0 4 34 0,0-4 34 15,6 0-225-15,-6 0-277 0,0 0-24 0,0 0 9 0,0 0 9 0,0 0 6 16,0 0 5-16,0 0 0 0,8 0-3 0,-8 0-2 0,0 4-7 0,6-4-4 15,0 0-13-15,-6 0-12 0,7 0-7 0,0 0-8 0,-1 3-7 0,-6-3-41 16,6 0-40-16,1 0 0 0,6 4 0 0,-6-4 0 0,-1 3 0 0,7-3 0 0,-6 4 0 16,5-4 0-16,-5 0 0 0,6 4 0 0,0 0 0 0,-7-4 0 0,8 3 0 15,-2 1 0-15,2-4 0 0,-1 4 0 0,-7-1 0 0,8 1 0 0,-2-4 0 0,2 3 0 16,-2 1 0-16,1 0 0 0,1-4 0 0,-2 3 0 0,-6 1 0 0,14 0 0 16,-7-4 0-16,1 3 0 0,-2 2 0 0,2-5 0 0,-2 3 0 0,2 0 0 15,-1-3 0-15,7 4 0 0,-8 0 0 0,2-4 0 0,5 3 0 0,-6-3 0 0,6 4 0 16,-5-4 0-16,5 0 0 0,-6 0 0 0,6 4 0 0,-5-4 0 0,5 0 0 0,-6-4 0 15,0 4 0-15,7 0 0 0,-8 0 0 0,8-4 0 0,-7 4 0 0,0-3 0 16,6 3 0-16,-5-4 0 0,5 4 0 0,-6-4 0 0,0 4 0 0,7-3 0 16,-7 0 0-16,0-2 0 0,6 5 0 0,-5-3 0 0,-2-1 0 0,8 4 0 15,-7-4 0-15,7 1 0 0,-8-1 0 0,8 4 0 0,-7-4 0 0,7 1 0 0,-8-1 0 16,8 1 0-16,-6 3 0 0,5-4 0 0,1 0 0 0,-8 1 0 0,8-1 0 16,-7 0 0-16,7 4 0 0,0-4 0 0,-8 1 0 0,8-1 0 0,-1 4 0 0,-5-3 0 15,4 3 0-15,-4-4 0 0,5 4 0 0,1-4 0 0,-8 4 0 0,8-3 0 16,-7 3 0-16,7 0 0 0,-6-4 0 0,4 4 0 0,-4 0 0 0,5 0 0 15,1 0 0-15,-8 0 0 0,8 0 0 0,0-4 0 0,-7 4 0 0,7 0 0 0,-1 0 0 16,1 0 0-16,-8 0 0 0,8-3 0 0,0 3 0 0,-1 0 0 0,1-3 0 0,-1 3 0 16,1-6 0-16,-1 6 0 0,0-3 0 0,1 3 0 0,0-3 0 0,-1 3 0 15,1-4 0-15,0 4 0 0,-1-4 0 0,1 1 0 0,-1 3 0 0,1-4 0 16,-1 4 0-16,-6-4 0 0,7 4 0 0,-1-3 0 0,1 3 0 0,0 0 0 16,-1-4 0-16,0 4 0 0,1 0 0 0,-7-4 0 0,7 4 0 0,-1 0 0 15,1 0 0-15,0 0 0 0,-8 0 0 0,8-3 0 0,-1 3 0 0,1 0 0 0,-8 0 0 0,8-4 0 16,-7 4 0-16,7 0 0 0,0-3 0 0,-8 3 0 0,8 0 0 0,-7-4 0 15,7 4 0-15,-8-4 0 0,8 4 0 0,-7-3 0 0,1-1 0 0,-2 4 0 16,8-4 0-16,-7 4 0 0,0-3 0 0,0 3 0 0,-1-4 0 0,2 4 0 16,-1-4 0-16,0 4 0 0,0-3 0 0,-1 3 0 0,2-4 0 0,-1 4 0 0,0 0 0 15,0 0 0-15,0 0 0 0,0-4 0 0,0 4 0 0,0 0 0 0,0 0 0 0,0 0 0 16,0 0 0-16,1 0 0 0,-2 0 0 0,1 0 0 0,1 0 0 0,-2 0 0 16,2 0 0-16,-2 0 0 0,2 0 0 0,-1 0 0 0,6 0 0 0,-6 0 0 15,0-3 0-15,0 3 0 0,0 0 0 0,0 0 0 0,0 0 0 0,1-4 0 16,-2 4 0-16,8 0 0 0,-7 0 0 0,-1 0 0 0,2 0 0 0,-1 0 0 0,0 0 0 15,0 0 0-15,0 0 0 0,6 0 0 0,-5 0 0 0,-2 4 0 0,8-4 0 16,-7 0 0-16,7 3 0 0,-8 1 0 0,8-4 0 0,-1 4 0 0,-5-1 0 0,5-3 0 16,1 4 0-16,0 0 0 0,-1-1 0 0,0-3 0 0,1 4 0 15,-1 0 0-15,1-4 0 0,6 3 0 0,-7 1 0 0,1-4 0 0,0 4 0 0,-1-1 0 0,1-3 0 16,-8 4 0-16,15-4 0 0,-14 3 0 0,6-3 0 0,1 4 0 0,0 0 0 16,-7-4 0-16,6 3 0 0,0 1 0 0,-5-4 0 0,5 4 0 0,1-1 0 0,-8 1 0 15,8 3 0-15,0-4 0 0,-7 3 0 0,7-3 0 0,-1 4 0 0,1-3 0 16,-8 3 0-16,8-3 0 0,0 3 0 0,-1 0 0 0,-6-3 0 0,6 3 0 15,1 1 0-15,0-1 0 0,-7 0 0 0,7-3 0 0,-1 3 0 0,-6 0 0 16,6-2 0-16,-5 1 0 0,-2-2 0 0,2 0 0 0,-2-1 0 0,1 1-441 0,-6-4-243 16,6 4-161-16,-7-4 6 0,2 0 35 0,-2 0 45 0,-6 0 50 0,0 0 58 15,0 0 65-15,0 0 61 0,-6 0 64 0,-2 0 92 0,-4 0 93 0,5 0 88 0,-6 3 134 16</inkml:trace>
  <inkml:trace contextRef="#ctx0" brushRef="#br0" timeOffset="5933.43">6826 7425 0 0,'0'4'130'0,"0"0"155"0,0 3 57 0,0-3 38 0,0-1 29 0,0 1 27 0,0 1 26 15,0-3 33-15,0 2 35 0,0 0 36 0,0-4 36 0,0 4 30 0,6-4 30 16,1 0-240-16,-1 4-290 0,1-4-29 0,-7 0 6 0,7 0 10 0,-1 0 9 16,0 0 4-16,8 0 8 0,-8 0-11 0,1 0-11 0,6 0-12 0,0 0-12 15,-7 0-5-15,8 0-1 0,-2-4 3 0,1 4 7 0,0 0 3 0,6 0-40 0,-5-4-61 16,-1 4 0-16,6 0 0 0,-6 0 0 0,7 0 0 0,-7 0 0 0,6 0 0 15,-6 4 0-15,7-4 0 0,0 0 0 0,-1 4 0 0,-6-4 0 0,6 3 0 0,1-3 0 16,-6 4 0-16,5-1 0 0,1-3 0 0,-2 4 0 0,2-4 0 0,-7 3 0 16,7 1 0-16,0-4 0 0,-1 0 0 0,1 4 0 0,0-4 0 0,-2 4 0 15,9-4 0-15,-7 3 0 0,-2-3 0 0,2 0 0 0,7 0 0 0,-9 0 0 0,2 0 0 16,7 0 0-16,-8 0 0 0,0 0 0 0,8 0 0 0,-8 0 0 0,8 0 0 16,-8 0 0-16,7 0 0 0,-6 0 0 0,-1 0 0 0,7-3 0 0,-6 3 0 0,6 0 0 15,-7 0 0-15,7 0 0 0,-6 0 0 0,6 0 0 0,-7 0 0 0,7 0 0 16,-6 0 0-16,-1 0 0 0,1 0 0 0,6 0 0 0,-7 0 0 0,1 0 0 15,6 0 0-15,-6 0 0 0,-1 0 0 0,1 0 0 0,6 0 0 0,-7 0 0 0,1 0 0 16,0 0 0-16,-1 0 0 0,1 3 0 0,0-3 0 0,-2 0 0 0,2 0 0 16,7 0 0-16,-9 3 0 0,2-3 0 0,0 5 0 0,-1-5 0 0,1 3 0 0,-1-3 0 15,1 4 0-15,0-4 0 0,-1 3 0 0,1 1 0 0,-1 0 0 0,0-4 0 16,1 3 0-16,6 1 0 0,-7 0 0 0,1-1 0 0,0-3 0 0,-1 5 0 16,1-2 0-16,6 0 0 0,-7-3 0 0,1 4 0 0,0-4 0 0,5 4 0 0,-5-4 0 15,0 4 0-15,-1-4 0 0,7 0 0 0,-6 0 0 0,0 3 0 0,-1-3 0 16,1 0 0-16,6 0 0 0,-7 0 0 0,1 0 0 0,6 0 0 0,-7 0 0 0,1-3 0 15,6 3 0-15,-6 0 0 0,-1 0 0 0,7 0 0 0,-6 0 0 0,-1 3 0 16,7-3 0-16,-6 0 0 0,6 0 0 0,-1 4 0 0,-5-4 0 0,6 0 0 16,1 3 0-16,-9-3 0 0,9 0 0 0,-1 0 0 0,0 4 0 0,0-4 0 0,0 0 0 15,-7 3 0-15,8-3 0 0,-1 0 0 0,0 0 0 0,0 0 0 0,-1 0 0 16,-5 0 0-16,7 0 0 0,-1 0 0 0,0 0 0 0,-1-3 0 0,1 3 0 0,-6 0 0 16,6 0 0-16,1 0 0 0,-8 0 0 0,7 0 0 0,0 0 0 0,-6 0 0 15,5 0 0-15,1 3 0 0,-6-3 0 0,6 0 0 0,1 4 0 0,-8-4 0 16,0 4 0-16,8-4 0 0,-8 0 0 0,7 3 0 0,-6 2 0 0,6-5 0 0,-7 4 0 15,1-4 0-15,0 2 0 0,-2 3 0 0,2-5 0 0,0 3 0 0,-1-3 0 16,1 0 0-16,-1 4 0 0,-5-4 0 0,4 0 0 0,-4 4 0 0,6-4 0 0,-7 0 0 16,-1 0 0-16,2 0 0 0,-2 3 0 0,2-3 0 0,-1 0 0 15,-1 0 0-15,-4 0 0 0,4 0 0 0,2 0 0 0,-8 0 0 0,7 0 0 0,-7 0 0 16,1 0 0-16,0 0 0 0,-1 0 0 0,0 4 0 0,0-4 0 0,-6 0 0 0,8 0 0 16,-8 0 0-16,0 0 0 0,6 0-554 0,-6 0-258 0,0 0-47 0,0 0 22 15,-6 0 35-15,-2 4 44 0,2-1 46 0,0-3 59 0,0 3 61 0,-8 1 69 0,1-4 72 16,1 4 106-16,-8-4 111 0</inkml:trace>
  <inkml:trace contextRef="#ctx0" brushRef="#br0" timeOffset="13366.04">5028 9760 0 0,'7'0'161'0,"0"0"170"16,-7 3 73-16,6-3 52 0,0 0 37 0,-6 0 31 0,0 0 28 0,7 4 23 0,-7-4 25 15,0 0 23-15,0 0 23 0,0 0 26 0,0 0 26 0,0 0-277 0,0 0-333 16,0 0-51-16,7 0-14 0,-7 3 6 0,0-3 5 0,0 0 10 0,6 0 10 15,0 0 6-15,-6 4 8 0,7-4 5 0,0 0 3 0,-1 4-1 0,1-4-3 16,5 3 8-16,-4 1 8 0,4 0 5 0,-6-1-52 0,8 0-41 0,-1 2 0 0,-1-5 0 16,2 3 0-16,-2 1 0 0,2 0 0 0,-1-1 0 0,0 1 0 0,0-1 0 15,-1-3 0-15,2 4 0 0,-1-4 0 0,0 4 0 0,0-4 0 0,0 0 0 0,0 3 0 16,-7-3 0-16,8 0 0 0,-1 0 0 0,-7 0 0 0,7 0 0 0,-6 0 0 16,-1 0 0-16,0 0 0 0,2 0 0 0,-2 0 0 0,0 0 0 0,1 0 0 15,-1 0 0-15,-6 0 0 0,7 0 0 0,0 0 0 0,-7 0 0 0,0 0 0 0,0 0 0 16,0 0 0-16,6 0 0 0,-6 0 0 0,0 0 0 0,0 0 0 0,0 0 0 15,0 0 0-15,0 0 0 0,0 0 0 0,0 0 0 0,0 0 0 0,-6 0-118 0,6 0-583 16,0 0-82-16,0 0-68 0,-7 0 21 0,0 0 36 0,7 4 49 0,-6 0 50 16,6-1 68-16,-7 1 72 0,1 0 70 0,0 0 73 0,6-1 100 0,-8 4 102 15</inkml:trace>
  <inkml:trace contextRef="#ctx0" brushRef="#br0" timeOffset="13882.48">5829 9803 0 0,'-6'0'164'0,"6"-3"172"0,0 3 76 0,-7-5 53 15,7 5 45-15,0-3 38 0,0 3 32 0,0 0 29 0,0-3 24 0,0 3 27 0,0 0 25 16,0 0 35-16,0 0 33 0,0 0-265 0,0 0-319 0,0 0-43 0,0 0-2 16,7 0 1-16,-7 0-41 0,6 0-84 0,-6 0 0 0,7 0 0 0,6 0 0 15,-7 3 0-15,1-3 0 0,6 3 0 0,-7 2 0 0,8-5 0 0,-1 3 0 16,-1 1 0-16,8 0 0 0,-7-4 0 0,0 3 0 0,6 1 0 0,-5-1 0 16,6-3 0-16,-8 4 0 0,8 0 0 0,-7-4 0 0,7 3 0 0,-8-3 0 0,8 0 0 15,-7 4 0-15,1-4 0 0,4 0 0 0,-4 0 0 0,-1 0 0 0,-1 0 0 16,2 0 0-16,-8 0 0 0,8 0 0 0,-2 0 0 0,-5 0 0 0,-1 0 0 0,8 0 0 15,-8 0 0-15,0 0 0 0,-6 0 0 0,6 0 0 0,2 0 0 0,-2 0 0 16,-6 0 0-16,6 0 0 0,-6-4-28 0,0 4-570 0,0 0-126 0,0 0-120 0,0 0 13 16,0 0 32-16,0 0 50 0,0 0 50 0,0 4 63 0,-6 0 63 0,6-1 65 15,-6-3 67-15,6 4 95 0,-8 0 93 0,2 0 106 0,0-1 132 0</inkml:trace>
  <inkml:trace contextRef="#ctx0" brushRef="#br0" timeOffset="18899.2">12922 9444 0 0,'0'-4'172'0,"0"4"168"0,0-3 71 0,0-1 49 0,0 4 44 16,0 0 33-16,0 0 32 0,0 0 23 0,0-4 21 0,0 4 23 0,0 0 20 15,0 0 23-15,0 0 24 0,0 0-282 0,0 0-337 0,0 0-37 0,0 0 4 0,0 0 8 16,0 0 8-16,7 0 9 0,-7 0 10 0,0 0 11 0,6 0 12 0,-6 0 4 15,6 0-4-15,-6 0-109 0,7 4 0 0,-7-4 0 0,7 0 0 0,-1 0 0 0,0 0 0 16,1 0 0-16,6 0 0 0,-6 0 0 0,-1 0 0 0,7 0 0 0,0 0 0 16,-7 0 0-16,8 0 0 0,-1 0 0 0,0 0 0 0,0 0 0 0,-1 0 0 15,2 0 0-15,-1 0 0 0,0 0 0 0,0 0 0 0,0 0 0 0,0 0 0 0,0 0 0 16,0 0 0-16,0 0 0 0,0 0 0 0,0 0 0 0,1 0 0 0,-2 0 0 16,1 0 0-16,0 0 0 0,0-4 0 0,1 4 0 0,-2 0 0 0,1 0 0 0,0 0 0 15,0-3 0-15,1 3 0 0,-2 0 0 0,2-4 0 0,-2 4 0 0,-5 0 0 16,6-4 0-16,0 4 0 0,0 0 0 0,-6 0 0 0,5 0 0 0,-5 0 0 15,6 0 0-15,-6 0 0 0,5 0 0 0,-4 0 0 0,-2 0 0 0,6 0 0 16,-5 4 0-16,0-4 0 0,-1 0 0 0,1 4 0 0,-1-4 0 0,0 0 0 0,2 3 0 16,-2-3 0-16,0 0 0 0,0 0 0 0,-6 4 0 0,8-4 0 0,-2 0 0 15,0 4 0-15,1-4 0 0,-7 0 0 0,6 3 0 0,1-3 0 0,-7 0 0 0,7 0 0 16,-7 0 0-16,6 0 0 0,0 0 0 0,-6 0 0 0,7 0 0 0,0 0 0 16,-7 0 0-16,6 0 0 0,0 0 0 0,-6 0 0 0,7 0 0 0,0 0 0 15,-7-3 0-15,6 3 0 0,1 0 0 0,-7 0 0 0,6 0 0 0,0-4 0 0,2 4 0 16,-8 0 0-16,6 0 0 0,0 0 0 0,-6 0 0 0,6-4 0 0,1 4 0 0,0 0 0 15,-7 0 0-15,6 0 0 0,1 0 0 0,-1 0 0 0,0 0 0 0,-6 0 0 16,8 0 0-16,-2 0 0 0,0 4 0 0,-6-4 0 0,6 0 0 0,2 0 0 16,-2 0 0-16,0 0 0 0,-6 4 0 0,7-4 0 0,-1 0 0 0,1 0 0 15,0 0 0-15,-7 0 0 0,6 3 0 0,0-3 0 0,0 0 0 0,-6 0 0 16,8 0 0-16,-8 0 0 0,6 4 0 0,0-4 0 0,-6 0 0 0,7 0 0 0,-7 0 0 16,6 0 0-16,1 4 0 0,-7-4 0 0,7 0 0 0,-1 0 0 0,-6 0 0 0,0 3 0 15,6-3 0-15,1 0 0 0,-7 4 0 0,7-4 0 0,-7 0 0 0,6 0 0 16,-6 5 0-16,6-5 0 0,-6 0 0 0,7 3 0 0,-7-3 0 0,7 3 0 15,-7-3 0-15,6 0 0 0,-6 3 0 0,7-3 0 0,-7 5 0 0,6-5 0 0,-6 4 0 16,0-4 0-16,6 3 0 0,1-3 0 0,-7 0 0 0,7 4 0 0,-7-4 0 16,0 3 0-16,6-3 0 0,-6 4 0 0,6-4 0 0,2 0 0 0,-8 3 0 0,0-3 0 15,6 0 0-15,-6 4 0 0,6-4 0 0,-6 0 0 0,7 4 0 0,-7-4 0 16,0 0 0-16,6 0 0 0,-6 3 0 0,0-3 0 0,7 0 0 0,-7 0 0 16,6 4 0-16,-6-4 0 0,0 0 0 0,0 0 0 0,7 0 0 0,-7 3 0 0,0-3 0 15,6 0 0-15,-6 0 0 0,0 0 0 0,0 0 0 0,6 0 0 0,-6 0 0 16,0 4 0-16,8-4 0 0,-8 0 0 0,0 0 0 0,0 0 0 0,6 0 0 0,-6 0 0 15,0 0 0-15,0 0 0 0,6 0 0 0,-6 0 0 0,0 0 0 0,7 0 0 16,-7 0 0-16,0 0 0 0,0 0 0 0,0 0 0 0,0 0 0 0,6 0 0 16,-6 0 0-16,0 0 0 0,0 0 0 0,0 0 0 0,0 0 0 0,0 0 0 0,0 0 0 15,0 0 0-15,0 0-319 0,0 0-255 0,0 0-121 0,0 0-121 0,-6 0 18 16,-1 0 35-16,1 0 48 0,0 0 48 0,-2 0 54 0,2 0 56 0,0 0 65 16,-1 4 62-16,-6-4 91 0,0 4 92 0,1-1 99 0,-2-3 130 0</inkml:trace>
  <inkml:trace contextRef="#ctx0" brushRef="#br0" timeOffset="24765.33">3393 11064 0 0,'14'0'96'0,"-1"0"142"0,0 0 48 0,0 0 33 16,-7 0 25-16,8 0 24 0,-2 0 19 0,-5 0 20 0,-1 0 17 0,7 0 23 15,-6 3 22-15,-1-3 24 0,1 0 21 0,0 4-199 0,5-4-240 0,-5 0-7 16,0 3 26-16,-1-3 15 0,7 4 13 0,0-4 11 0,0 3 11 0,1-3 8 0,-2 4 5 15,1-4 0-15,0 4-1 0,6-4-4 0,1 4-5 0,-7-4-9 0,7 3-10 16,0-3-14-16,-1 0-17 0,0 0-8 0,1 0-13 0,-1 0-7 0,1 0-11 16,6 0-4-16,-7 0-8 0,1 0-5 0,6 0-8 0,-7 0-2 0,1 0-3 15,6 0-3-15,1-3-1 0,-8 3-4 0,7 0-2 0,0 0-2 0,-6 0 1 0,6 0 1 16,-1 3 0-16,1-3 4 0,1 0 3 0,-1 0 3 0,-6 4 4 0,6-4 5 16,-1 4-1-16,1-4 4 0,1 3 0 0,-1 1-40 0,0-4 0 0,0 4 0 15,-1-1 0-15,2 1 0 0,-1-4 0 0,0 4 0 0,0-4 0 0,0 3 0 0,1 1 0 16,-2-4 0-16,1 0 0 0,0 0 0 0,0 4 0 0,1-4 0 0,-1-4 0 15,6 4 0-15,-6 0 0 0,-7 0 0 0,14-4 0 0,-7 1 0 0,-6-1 0 16,5 4 0-16,2-4 0 0,-1 1 0 0,-6-1 0 0,6 0 0 0,0 4 0 0,-7-3 0 16,7-1 0-16,-6 0 0 0,-1 4 0 0,7-3 0 0,-6-1 0 0,-1 4 0 15,1-4 0-15,0 4 0 0,-1-4 0 0,7 4 0 0,-6 0 0 0,-1-3 0 0,1 3 0 16,-8 0 0-16,8 0 0 0,0 0 0 0,-1 0 0 0,1-4 0 0,0 4 0 16,-1 0 0-16,1 0 0 0,-8 0 0 0,8 0 0 0,0 0 0 0,-1 0 0 15,1 0 0-15,0 0 0 0,-8 0 0 0,8 0 0 0,-1 0 0 0,1 0 0 0,-1 0 0 16,1 0 0-16,0 0 0 0,-8 0 0 0,8 0 0 0,-1 0 0 0,1 0 0 0,0 0 0 15,-8 0 0-15,8 0 0 0,-1 0 0 0,-5 0 0 0,5 0 0 0,-6 0 0 16,0-3 0-16,7 3 0 0,-7 0 0 0,0 0 0 0,6 0 0 0,-5 0 0 16,-2 0 0-16,2-4 0 0,-2 4 0 0,2 0 0 0,5 0 0 0,-5-3 0 15,-2 3 0-15,1 0 0 0,0-4 0 0,0 4 0 0,1 0 0 0,-2-4 0 0,2 4 0 16,-2 0 0-16,1-3 0 0,1 3 0 0,-2 0 0 0,2-5 0 0,-2 5 0 16,1 0 0-16,1 0 0 0,-2 0 0 0,8 0 0 0,-7 0 0 0,0 0 0 0,0 0 0 15,-7 0 0-15,14 0 0 0,-14 0 0 0,8 0 0 0,-1 5 0 0,0-5 0 16,0 0 0-16,-7 3 0 0,8-3 0 0,-2 0 0 0,-5 4 0 0,6-4 0 0,-6 4 0 15,-1-4 0-15,0 0 0 0,1 3 0 0,6-3 0 0,-7 0 0 0,-6 4 0 16,7-4 0-16,0 0 0 0,-1 3 0 0,-6-3 0 0,7 0 0 0,-7 0 0 16,0 0 0-16,0 0 0 0,0 0 0 0,0 0-96 0,0 0-390 0,0 0-172 0,0 0-169 15,0 0 7-15,0 0 33 0,0 0 51 0,-7 0 51 0,7 4 55 0,-6-4 60 16,-8 3 56-16,8 1 60 0,0-4 82 0,-8 4 83 0,8 0 89 0,-7-4 133 16</inkml:trace>
  <inkml:trace contextRef="#ctx0" brushRef="#br0" timeOffset="27398.76">10160 10624 0 0,'0'0'111'16,"7"-4"153"-16,-7 4 60 0,0-3 48 0,6 3 42 0,-6-5 40 0,0 5 40 16,7-4 36-16,-7 4 39 0,0 0 34 0,0-3 34 0,0 3 31 0,0 0 29 15,0 0-225-15,7 0-272 0,-7 0-30 0,0-3 2 0,6-1-6 0,-6 4-8 16,6 0-13-16,2-4-13 0,-8 4-13 0,6 0-19 0,0 4-9 0,0-4-13 0,-6 0-27 16,7 0-51-16,0 0 0 0,-1 0 0 0,7 4 0 0,-7-4 0 0,2 0 0 15,-2 0 0-15,0 0 0 0,1 3 0 0,-1-3 0 0,7 0 0 0,-6 3 0 0,-1-3 0 16,1 0 0-16,0 4 0 0,-1-4 0 0,0 5 0 0,1-5 0 0,0 0 0 15,-1 3 0-15,0-3 0 0,1 4 0 0,-1-4 0 0,1 4 0 0,0-4 0 16,-1 3 0-16,0-3 0 0,2 4 0 0,-2-4 0 0,0 4 0 0,0-4 0 16,1 3 0-16,0-3 0 0,-1 0 0 0,1 4 0 0,5 0 0 0,-4-4 0 0,-2 3 0 15,0-3 0-15,0 4 0 0,1-4 0 0,0 0 0 0,-1 3 0 0,1-3 0 0,-1 4 0 16,1-4 0-16,0 4 0 0,5-4 0 0,-6 0 0 0,2 3 0 0,-2-3 0 16,0 0 0-16,7 4 0 0,-6-4 0 0,0 4 0 0,5-4 0 0,-6 0 0 15,2 3 0-15,4-3 0 0,-5 0 0 0,6 4 0 0,-6-4 0 0,5 4 0 0,-5-4 0 16,6 3 0-16,-7-3 0 0,8 4 0 0,-1-4 0 0,-7 4 0 0,8-4 0 15,-2 3 0-15,2 1 0 0,-8-4 0 0,7 4 0 0,0-1 0 0,0 1 0 0,-1 0 0 16,2-1 0-16,-1 1 0 0,0-1 0 0,0 1 0 0,7 3 0 0,-8-2 0 16,2-2 0-16,-1 0 0 0,-1 5 0 0,8-4 0 0,-6-1 0 0,-2 5 0 15,1-5 0-15,7 1 0 0,-8 0 0 0,2-1 0 0,-1 5 0 0,0-5 0 0,0 1 0 16,0 0 0-16,0-4 0 0,0 3 0 0,0 1 0 0,0-4 0 0,0 4 0 16,-6-1 0-16,5-3 0 0,2 4 0 0,-8-4 0 0,7 0 0 0,-6 4 0 0,6-4 0 15,-1 0 0-15,-4 3 0 0,4-3 0 0,-5 0 0 0,-1 0 0 0,7 0 0 16,-6 4 0-16,6-4 0 0,-6 0 0 0,5 0 0 0,-5 0 0 0,6 0 0 15,-7 3 0-15,1-3 0 0,6 0 0 0,-6 4 0 0,5-4 0 0,-4 0 0 0,4 4 0 16,-6-4 0-16,8 0 0 0,-8 3 0 0,7-3 0 0,1 4 0 0,-8-4 0 0,6 4 0 16,-5-4 0-16,6 3 0 0,-6-3 0 0,6 0 0 0,0 4 0 0,-7-4 0 15,8 0 0-15,-8 4 0 0,7-4 0 0,-7 0 0 0,8 3 0 0,-2-3 0 16,-6 0 0-16,8 0 0 0,-8 0 0 0,8 0 0 0,-8 0 0 0,7 0 0 16,-7 0 0-16,8 0 0 0,-8 0 0 0,7 0 0 0,-6 0 0 0,6 0 0 0,-7 0 0 15,8 0 0-15,-2 0 0 0,-6 0 0 0,8 0 0 0,-1 0 0 0,-7-3 0 16,8 3 0-16,-2 0 0 0,2 0 0 0,-2 0 0 0,2 0 0 0,-8-4 0 0,7 4 0 15,0 0 0-15,0 0 0 0,0-4 0 0,0 4 0 0,-6 0 0 0,5 0 0 16,2-3 0-16,-2 3 0 0,-4 0 0 0,4-4 0 0,1 4 0 0,-6 0 0 16,6-4 0-16,-1 4 0 0,-4 0 0 0,4-3 0 0,1 3 0 0,-6 0 0 15,6-4 0-15,-7 4 0 0,8-4 0 0,-2 4 0 0,-5-3 0 0,6 3 0 0,0-4 0 16,-7 4 0-16,8-3 0 0,-2 3 0 0,2-4 0 0,-1 4 0 0,0 0 0 0,-7-4 0 16,7 4 0-16,1 0 0 0,-2-3 0 0,1 3 0 0,0 0 0 0,0 0 0 15,7-4 0-15,-7 4 0 0,0 0 0 0,0 0 0 0,0 0 0 0,0 0 0 16,7-4 0-16,-8 4 0 0,2 0 0 0,5 0 0 0,-5 0 0 0,-2 0 0 15,8 0 0-15,-7-3 0 0,-1 3 0 0,8 0 0 0,-6-4 0 0,5 4 0 0,-6-4 0 0,6 4 0 16,1-3 0-16,-7 3 0 0,7-4 0 0,-8 0 0 0,8 1 0 0,0 3 0 16,-7-4 0-16,7 0 0 0,-8 1 0 0,8-1 0 0,-7 0 0 0,7 1 0 15,-8-1 0-15,8 1 0 0,-7-2 0 0,0 2 0 0,6 0 0 0,-5-2 0 16,5 2 0-16,-6-1 0 0,0 0 0 0,0 1 0 0,6-1 0 0,-5 1 0 16,-1-1 0-16,0 0 0 0,0 1 0 0,-1-1 0 0,2 0 0 0,-1 4 0 0,6-3 0 15,-6-1 0-15,1 0 0 0,-2 4 0 0,-5-3 0 0,13 3 0 0,-14-4 0 0,7 0 0 16,0 4 0-16,1-3 0 0,-2-1 0 0,1 4 0 0,0-4 0 0,0 1 0 15,1 3 0-15,-2-4 0 0,1 0 0 0,0 4 0 0,0-3 0 0,1-1 0 16,-2 1 0-16,-5 3 0 0,6-4 0 0,0 0 0 0,0 1 0 0,0 3 0 0,0-4 0 16,0 0 0-16,0 4 0 0,0-3 0 0,0-1 0 0,1 4 0 0,-2-4 0 15,1 4 0-15,0-3 0 0,0 3 0 0,1-5 0 0,-2 5 0 0,2-4 0 0,-2 4 0 16,8-3 0-16,-7 3 0 0,0 0 0 0,0 0 0 0,0 0 0 0,0 0 0 16,6 0 0-16,-5 0 0 0,-2 0 0 0,8 0 0 0,-7 0 0 0,1 0 0 15,4 0 0-15,-4 0 0 0,-1 0 0 0,7 0 0 0,-8 0 0 0,2 0 0 16,5 0 0-16,-6 0 0 0,0 0 0 0,0 0 0 0,6 0 0 0,-5 0 0 0,-1 3 0 0,-1-3 0 15,2 0 0-15,-2 0 0 0,2 0 0 0,-1 0 0 0,0 0 0 0,0 4 0 16,-1-4 0-16,-4 0 0 0,4 0 0 0,1 0 0 0,-6 0 0 0,0 0 0 16,5 5 0-16,-5-5 0 0,0 0 0 0,-1 0 0 0,0 0 0 0,1 0 0 15,-7 0-20-15,7-5-450 0,-7 5-175 0,0 0-179 0,0 0 7 0,0 0 32 0,0 0 45 16,-7 5 45-16,0-5 55 0,1 3 57 0,0-3 55 0,-1 4 57 16,-6 0 85-16,7-1 84 0,-8 1 92 0,1 0 135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03:31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11000 8001 0 0,'0'-4'168'0,"8"0"165"0,-8 1 68 0,0-1 55 0,0 0 48 16,0 1 43-16,0-1 41 0,0 4 37 0,0 0 37 0,0 0 36 0,0 0 32 15,0 0 31-15,0 0 32 0,0 4-277 0,-8-1-332 0,8 1-39 0,-6 0-65 16,6 3-80-16,-6 4 0 0,-1-4 0 0,0 4 0 0,1 5 0 0,0-2 0 15,-1 0 0-15,-6 5 0 0,6-1 0 0,-5 4 0 0,-2 0 0 0,8 1 0 0,-7-2 0 16,0 1 0-16,0 4 0 0,-1 0 0 0,2-5 0 0,-1 5 0 0,0-4 0 0,6-1 0 16,-5-2 0-16,-2 3 0 0,2-3 0 0,4-5 0 0,-4 4 0 0,5-3 0 15,-6-4 0-15,6 0-168 0,1 0-153 0,-7-4-41 0,6 1-38 0,1-5-39 16,0 1-128-16,-1-4-136 0,1 0 11 0,-1-4 31 0,0-3 32 0,7 0 32 16,-6-1 44-16,0-3 43 0,6-3 70 0,0-2 70 0,0 2 64 0,0-4 63 0,0 0 70 15,0-4 116-15</inkml:trace>
  <inkml:trace contextRef="#ctx0" brushRef="#br0" timeOffset="167.21">11046 7832 0 0,'27'-11'76'0,"-8"4"153"0,7 0 71 0,-6-1 64 0,6 5 62 0,-7 3 51 15,1 0 45-15,0 0 40 0,-2 3 34 0,2 1 34 0,-7 3 30 0,7 1 29 0,-1-1 27 16,1 0-197-16,-7 4-241 0,0-3-54 0,7 2-27 0,-8 1-38 0,1 0-40 16,1 1-22-16,-2-1-20 0,2 0-19 0,-2-4-17 0,2 4-19 0,-1 0-20 15,-7-4-22-15,8 4-21 0,-8-4-36 0,6 1-38 0,-5-1-48 0,0 0-46 16,6 1-52-16,-7-1-47 0,1-3-74 0,0 3-70 0,-1-4-116 0,-6 5-111 0,6-5 13 15,0 2 31-15,-6 2 37 0,0-3 38 0,0 3 50 0,0 0 54 0,0-3 62 16,-6 3 61-16,6 0 63 0,-6-3 64 0,0 3 80 0,-8 1 115 0</inkml:trace>
  <inkml:trace contextRef="#ctx0" brushRef="#br0" timeOffset="466.88">11027 8415 0 0,'-7'11'92'0,"7"3"148"0,-6-3 58 0,6 1 50 0,-6-5 49 16,6 4 52-16,0-4 53 0,6-3 42 0,-6 3 39 0,0-3 33 0,6-1 34 15,1 1 26-15,-1-4 28 0,-6 4-211 0,13-4-256 0,-6-4-33 0,-1 4-3 16,0 0-17-16,8-4-24 0,-8 1-32 0,7 3-33 0,0-4-18 0,0 0-17 0,1-3-11 0,-2 3-13 16,2 1-6-16,-2-1-10 0,1-3-5 0,7 3-9 0,-6 1-3 15,4-2-6-15,-4 1-2 0,5 1-3 0,1-1-1 0,-7 1-3 0,0-1 3 0,6 4 2 16,-5 0 4-16,-2 0 6 0,2 4 10 0,-2-1 5 0,1 1 10 0,1-1 9 16,-2 6 5-16,-4-2-33 0,-2 0-9 0,6 4 0 0,-5 0 0 0,0 4 0 15,-7-1 0-15,6 1 0 0,-6 3 0 0,0 0 0 0,0 1 0 0,0 3 0 0,-6-4 0 16,6 4 0-16,-7 0 0 0,0 4 0 0,1-4 0 0,0 4 0 0,-8-5 0 15,8 5 0-15,-7-4 0 0,0 0 0 0,6 0 0 0,-5 1 0 0,-2-5 0 0,2-1 0 16,-2 1 0-16,8-2 0 0,-7-2 0 0,0-2-48 0,0-6-309 0,-1 2-49 16,8-4-20-16,-7-1-17 0,0-3-62 0,6-3-70 0,1-5-51 0,-6 1-44 15,4-8 24-15,2 1 32 0,0-5 48 0,-1 1 50 0,0-4 74 0,1 0 73 16,-1-4 62-16,7 1 58 0,-6-1 44 0,6-3 49 0</inkml:trace>
  <inkml:trace contextRef="#ctx0" brushRef="#br0" timeOffset="601.38">11164 8697 0 0,'0'-26'29'0,"6"0"116"0,-6 5 54 0,0 1 50 0,6 3 53 0,-6 2 45 15,0 0 45-15,7 5 56 0,-7 2 60 0,0 1 46 0,6 0 44 0,-6 3 37 0,0 0 32 16,0 4-132-16,0 0-169 0,0 4-23 0,0 0 0 0,-6 3-28 0,6 0-32 15,0 1-29-15,-7 2-27 0,1 2-44 0,0-2-47 0,6 1-28 0,-7 3-83 16,-6 2-25-16,7 2 0 0,-1-3 0 0,0 3 0 0,-6 0 0 0,7 1 0 0,-1-1-84 16,-6-2-83-16,7 2-49 0,-8-4-46 0,8 0-56 0,0 1-55 0,-1 0-166 15,-6-4-173-15,13 0 0 0,-6-4 24 0,-1 0 37 0,1-3 38 0,6-1 42 16,0-3 40-16,0 0 65 0,-6-3 62 0,6-1 65 0,6-3 66 0,-6-4 76 0,6 0 122 16</inkml:trace>
  <inkml:trace contextRef="#ctx0" brushRef="#br0" timeOffset="868.1">12147 7909 0 0,'7'11'194'0,"-7"4"157"0,6-4 74 0,-6 3 59 0,0-3 51 16,6 0 45-16,-6 0 46 0,7 0 41 0,-7-3 41 0,7-1 35 0,-7 0 37 15,6 0 16-15,-6-2 10 0,6 2-310 0,1-7-496 0,-1 4 0 0,1-1 0 16,6-3 0-16,-7 0 0 0,8 0 0 0,-1-3 0 0,0 3 0 0,0-4 0 0,-1 4 0 16,2-3 0-16,-1-1 0 0,0-1 0 0,6 2 0 0,-5-1 0 0,5 0 0 15,-6 1 0-15,0-1 0 0,0-3 0 0,0 3 0 0,0-3-168 0,0 3-139 0,0-3-45 16,-6 3-40-16,6 1-34 0,-7-1-146 0,0 0-147 0,2-3 9 0,-8 7 33 16,6-4 39-16,-6 4 41 0,0 0 44 0,0 0 48 0,0 0 70 0,-6 4 70 15,-2 0 63-15,2-1 63 0,0 5 64 0,-7-1 116 0</inkml:trace>
  <inkml:trace contextRef="#ctx0" brushRef="#br0" timeOffset="1099.65">11860 8579 0 0,'-6'11'105'0,"0"0"163"0,6-2 79 0,0-3 70 0,0 2 68 0,0-5 54 16,6-3 50-16,0 4 45 0,0-4 44 0,2 0 43 0,-2 0 40 0,7-4 35 16,-6 4 36-16,12-3-223 0,-6-1-276 0,0 0-256 0,7-2-77 0,-1 0 0 0,1 0 0 15,0 2 0-15,-1-3 0 0,7-1 0 0,0 1 0 0,0-4 0 0,-7 4 0 16,7 0 0-16,7-4 0 0,-7 3 0 0,0-3 0 0,0 0 0 0,7 0 0 0,-7 0 0 15,0 1 0-15,7-1 0 0,-8-1 0 0,1-2 0 0,0 3 0 0,1 0 0 16,-1-4 0-16,-7 4 0 0,7 0 0 0,-6 0-58 0,0 0-220 0,-1 0-19 0,1 4-17 16,-8-5-6-16,8 6-10 0,-14-2-8 0,8 0-12 0,-1 5-94 0,-7-4-101 15,0 3-41-15,-6 4-29 0,0 0 36 0,0 0 43 0,0 0 53 0,0 0 52 16,-6 0 42-16,0 4 40 0,-1-1 43 0,1 4 43 0,-8-3 54 0,2 4 61 16</inkml:trace>
  <inkml:trace contextRef="#ctx0" brushRef="#br0" timeOffset="1299.74">12160 8290 0 0,'0'0'168'0,"-6"4"172"0,-1-1 80 0,7 1 58 0,-7 3 51 15,1 1 54-15,6 0 49 0,-7-1 49 0,1 4 47 0,-1 0 38 0,1 3 36 16,6-3 31-16,-7 4 29 0,7 3-493 0,-6-3-369 0,6 3 0 0,-6 1 0 16,-2-1 0-16,8 4 0 0,-6-4 0 0,6 4 0 0,-6-4 0 0,6 4 0 0,0-1 0 15,-7 2 0-15,7-5 0 0,0 4 0 0,0 0 0 0,7-3 0 0,-7 3 0 16,0-4 0-16,6 1 0 0,-6-5-20 0,0 4-352 0,6 1-63 0,-6-5-100 0,8-3-104 15,-2 4-59-15,-6-4-45 0,6 0 33 0,-6 1 45 0,7-6 46 0,-1-2 45 16,-6 0 51-16,0-4 53 0,0 0 75 0,7-4 74 0,-7 0 74 0,0-2 76 16</inkml:trace>
  <inkml:trace contextRef="#ctx0" brushRef="#br0" timeOffset="1516.81">12329 8184 0 0,'7'-14'155'16,"6"6"176"-16,-7-3 85 0,8 3 66 0,-8 5 58 0,0-1 55 0,1 4 52 0,0 0 52 15,-7 7 52-15,6-3 42 0,0 7 37 0,-6 1 30 0,0-2 32 0,7 5-692 16,-7 7-200-16,0-4 0 0,6 8 0 0,-6 0 0 0,0 3 0 0,0 0 0 0,0 8 0 16,7-4 0-16,-7 6 0 0,0 2 0 0,0 0 0 0,0 2 0 0,0 2 0 15,0 2 0-15,7-3 0 0,-7 1 0 0,0 2 0 0,0-3 0 0,0-1 0 16,6 2 0-16,-6-2 0 0,0-3 0 0,0 1 0 0,6-4 0 0,-6 0 0 16,0-9 0-16,0 6 0 0,0-9-231 0,0 1-215 0,0-4-112 0,0 0-110 0,0-3-52 0,7-1-38 15,-7-7 33-15,0 0 44 0,0-4 47 0,0 0 48 0,0-7 52 0,0 0 54 16,0 0 79-16,-7-3 79 0,7-5 77 0,-6-3 81 0</inkml:trace>
  <inkml:trace contextRef="#ctx0" brushRef="#br0" timeOffset="2150.21">12837 8067 0 0,'7'-8'157'0,"-7"1"162"0,6 0 65 0,-6 4 52 0,7-6 46 0,-7 6 41 0,7-1 38 15,-7 0 36-15,0 1 31 0,6 3 27 0,-6-4 25 0,0 4 18 0,0 0 16 16,0 0-280-16,0 0-331 0,0 0-44 0,0 0-3 0,0 4-10 0,0-1-10 16,-6 1-13-16,6 0-13 0,-7 4-10 0,7-4-11 0,-7 3-7 0,1 0-6 15,6 0-2-15,-7 4 1 0,1 0 0 0,0-4 4 0,-2 8 2 0,2-4 1 0,6 0-1 16,-6 3-3-16,0-3-3 0,-2 0-4 0,8 0-4 0,-6 5 0 0,6-6 0 0,-6-3 2 15,6 5 2-15,-7-6 5 0,7 2 1 0,0 0 4 0,0-5 4 0,0 4 4 16,0-3 7-16,0 0 6 0,7-1 7 0,-7-3 8 0,6 0 4 0,0 5 7 16,-6-10 3-16,8 5 2 0,-2 0 1 0,0-3 0 0,0-1-6 0,2 0-8 15,4 1-12-15,-5-1-11 0,-1-3-22 0,8 3-24 0,-8-4-31 0,6 2-31 0,-4-2-21 16,4-3-27-16,-5 4-23 0,6 0-25 0,-6-5-35 0,5 6-34 16,-5-2-6-16,0 0-3 0,-1 5 0 0,0-5-2 0,1 5 7 0,0-5 8 0,-1 8 8 15,-6-3 8-15,7 6 23 0,-7-3 23 0,0 4 47 0,0 3 52 0,-7 1 47 0,7 3 44 16,-6 1 23-16,-1 2 19 0,0 4 33 0,1-3 37 0,0 7 31 0,-1-4 34 15,-6 4 41-15,0-1 42 0,6 1 35 0,-6 1 36 0,7 2 1 0,-8-3-2 16,2 1-4-16,6-2-2 0,-8-3-5 0,8 1-1 0,-1-1-25 0,1 1-28 16,0-8-23-16,-2 3-26 0,2-3-20 0,6 0-21 0,-6-3-29 0,6-1-33 15,-6 0-21-15,6-3-20 0,0-1-10 0,6 1-10 0,-6-4-5 0,0 0-5 0,6 0-4 16,-6 0-5-16,6-4-8 0,2 1-8 0,-2-1-15 0,0-3-15 0,1 0-45 16,-1-1-43-16,8 1-44 0,-8-4-45 0,6 0-49 0,-4 0-52 0,4-4-76 0,1 4-75 15,-6-3-106-15,6-1-103 0,-7 0 12 0,8 4 33 0,-2-3 35 0,-5 3 39 16,0 0 57-16,6 0 60 0,-7 7 55 0,0-3 57 0,1 3 62 0,-7 0 64 15,7 4 82-15,-1 4 110 0</inkml:trace>
  <inkml:trace contextRef="#ctx0" brushRef="#br0" timeOffset="2283.29">13000 8572 0 0,'0'18'101'0,"-6"2"157"0,6-3 67 15,-7 1 61-15,7 1 57 0,-6-1 48 0,6 0 46 0,-7-3 37 0,7 3 33 16,-7-3 29-16,7 0 26 0,-6-1 20 0,6-3 17 0,-6 0-225 0,6-3-273 16,0 3-47-16,0-8-20 0,0 5-35 0,0-5-36 0,0 1-41 0,6 0-43 15,-6-4-60-15,6-4-69 0,1 4-49 0,0-7-51 0,-1-1-40 0,1-3-38 0,-1 0-153 16,7-3-157-16,0-1-13 0,-7-7 8 0,14 0 27 0,-7 0 32 0,0-4 43 15,0-3 45-15,7 0 67 0,-7-1 68 0,0-3 60 0,6 1 61 0,-5-5 62 0,-2 3 108 16</inkml:trace>
  <inkml:trace contextRef="#ctx0" brushRef="#br0" timeOffset="2449.46">13358 7917 0 0,'7'-19'167'0,"-1"4"169"0,1 1 72 16,-7 3 58-16,0 0 51 0,7 3 46 0,-7 5 44 0,-7-1 44 0,7 4 44 16,0 0 42-16,-7 4 44 0,1-1 35 0,-1 5 36 0,1-1-282 0,-1 4-545 15,1 0-25-15,-7-1 0 0,7 10 0 0,-8-6 0 0,1 5 0 0,0 2 0 16,0-2 0-16,1 6 0 0,-2-3 0 0,1 4 0 0,0-4 0 0,0 4 0 15,0-1 0-15,0 1 0 0,0-1 0 0,0 1 0 0,6-4 0 0,-6 0-327 0,7 1-54 0,-1-2-53 16,-5 1-59-16,12-8-57 0,-8 5-58 0,2-5-47 0,6-2 1 0,-6-1 11 16,6 0 38-16,0-8 43 0,0 5 61 0,6-8 63 0,-6 0 56 0,6 0 59 15,-6-4 61-15,8-3 63 0,4-1 68 0,-5 1 88 0</inkml:trace>
  <inkml:trace contextRef="#ctx0" brushRef="#br0" timeOffset="2621.82">13176 8283 0 0,'13'-14'66'0,"-6"2"149"16,6-2 67-16,-7 3 64 0,0 0 61 0,1-1 60 0,0 5 59 0,-1 0 45 15,0 4 39-15,2-1 38 0,-2 0 39 0,0 4 34 0,1 4 35 0,-1 3-182 16,1 0-226-16,-1 0-44 0,-6 8-18 0,7 4-32 0,-7-1-131 0,0 4-123 0,6 3 0 15,-6 5 0-15,0-1 0 0,6 4 0 0,-6 4 0 0,0 3 0 0,8 0 0 16,-8 0 0-16,0 4 0 0,0 0 0 0,6 4 0 0,-6-4 0 0,6 0 0 16,-6 4 0-16,7-5 0 0,-7-2 0 0,0-1 0 0,6 0 0 0,1-7 0 15,-1 4 0-15,-6-8-244 0,7 1-63 0,-1-8-22 0,-6-1-38 0,7-2-34 0,0-4-115 16,-7-4-122-16,6-4-21 0,-6-3-4 0,6-4 31 0,1-8 36 0,-7 1 46 0,7-7 48 16,-7-6 61-16,6 3 60 0,-6-9 51 0,6-3 49 0,-6-4 66 0,0 0 80 15</inkml:trace>
  <inkml:trace contextRef="#ctx0" brushRef="#br0" timeOffset="2750.04">13580 7927 0 0,'6'-14'88'16,"8"-4"151"-16,-8 6 63 0,0 1 50 0,0 4 42 0,-6 0 35 0,8 3 32 15,-2 1 26-15,-6-1 23 0,6 4 11 0,-6 0 5 0,7 4-6 0,-7-4-6 16,0 3-238-16,6 1-279 0,-6-1-82 0,0 5-55 0,0-1-68 0,0 0-65 0,-6 2-103 16,6-3-101-16,0 5-27 0,-7 0-13 0,7 0 23 0,-6 0 32 0,0 4 38 0,6-4 40 15,-8 0 43-15,2 3 40 0,0-3 53 0,0 0 51 0,6 4 59 0,-8-3 91 16</inkml:trace>
  <inkml:trace contextRef="#ctx0" brushRef="#br0" timeOffset="2899.37">13547 8100 0 0,'-6'7'40'0,"6"-3"137"0,-6 3 61 0,6-3 49 0,0-1 43 16,0 1 37-16,0-1 32 0,0 1 30 0,0-4 33 0,0 4 28 0,0-4 31 0,6 3 30 16,0-3 33-16,0 0-149 0,-6 0-182 0,7 4-43 0,0-4-21 15,-1 0-18-15,1-4-17 0,-7 4-12 0,6 0-13 0,0-3-10 0,2 3-15 0,-2-4-18 0,0 0-19 16,0 1-45-16,8-1-44 0,-8 1-48 0,1-1-48 0,6-3-33 0,-6 3-35 16,-1-3-40-16,0 3-38 0,1-3-71 0,6 3-66 0,-7-4-102 0,1 1-98 15,-7 0 10-15,7 3 25 0,-1-3 45 0,-6 4 49 0,7-1 48 0,-7 4 48 16,0 0 45-16,0 0 47 0,0 0 51 0,-7 0 55 0,7 4 76 0,-6 3 101 0</inkml:trace>
  <inkml:trace contextRef="#ctx0" brushRef="#br0" timeOffset="3049.37">13553 8294 0 0,'-6'18'61'0,"0"-4"141"0,0 2 58 15,6-2 45-15,-8-3 40 0,8 0 37 0,0 0 33 0,-6-4 34 0,6 1 32 0,0-1 34 16,0-3 35-16,6 0 30 0,-6-1 32 0,0-3-174 0,8 4-217 0,-8-4-38 16,6-4-13-16,0 4-12 0,0 0-16 0,1-3-13 0,0-1-18 0,-1 0-14 15,1 0-13-15,-1-3-22 0,8 3-20 0,-8-3-42 0,6 0-44 0,-4-1-39 0,4 1-36 16,1-4-36-16,-6 4-36 0,6-4-39 0,0-1-39 0,-6 6-96 0,5-6-96 15,-5 1-75-15,6 4-60 0,-6-4 11 0,-1 4 25 0,0-1 45 0,2 1 45 16,-2 3 50-16,-6-3 47 0,6 4 50 0,-6 3 50 0,0 0 54 0,0 0 60 16</inkml:trace>
  <inkml:trace contextRef="#ctx0" brushRef="#br0" timeOffset="3234.86">13586 8528 0 0,'-6'15'87'0,"6"-4"151"0,0 0 64 15,-7 0 59-15,7 0 57 0,0-4 53 0,0 0 51 0,0 2 43 0,0-6 37 0,0 4 34 16,7-3 33-16,-7-4 30 0,0 3 27 0,6-3-206 0,-6 0-253 0,6 0-44 15,2-3-16-15,-2 3-28 0,0-4-33 0,0 0-28 0,2 1-30 0,4 0-18 0,-5-6-16 16,6 2-31-16,-6 0-23 0,5-4 0 0,2 0 0 0,-2 3-61 0,-5-2-34 16,6-5-55-16,0 4-55 0,1-4-50 0,-8 4-46 0,6-3-44 0,2-1-41 15,-1 3-151-15,-7-2-156 0,0 0 1 0,8 3 19 0,-8-4 41 0,0 4 40 16,2 0 51-16,-8 4 51 0,6-5 67 0,-6 2 65 0,0 3 62 0,0-1 60 0,0 0 65 16,0 2 112-16</inkml:trace>
  <inkml:trace contextRef="#ctx0" brushRef="#br0" timeOffset="3450.41">13697 8162 0 0,'-6'-4'84'0,"-1"4"148"16,7 0 59-16,-7 0 50 0,7 4 42 0,0-4 47 0,-6 3 46 0,6 2 43 0,0-1 39 16,-6 2 31-16,6 2 29 0,0-1 24 0,0 4 22 0,0 0-206 0,0 4-244 15,0-4-43-15,0 3-12 0,-7 4-13 0,7 1-14 0,0 3-21 0,0 0-20 16,-7 3-12-16,7 1-9 0,0 4 4 0,-6-2 3 0,6 6 7 0,0-1 7 16,-7 0 6-16,7-1 5 0,0 2 7 0,0-2-10 0,0 1-99 0,0 0 0 15,0 1 0-15,0-5 0 0,0 0 0 0,7-3 0 0,-7-1 0 0,6 1 0 0,1-4 0 16,0-4 0-16,-1 1 0 0,0-5 0 0,1-3 0 0,0 4 0 0,-1-7 0 15,7 2 0-15,-6-6 0 0,-1 3 0 0,7-3 0 0,1-4 0 0,-8 0 0 0,6 0 0 16,-5-4 0-16,6 1 0 0,0-5 0 0,1 1 0 0,-8-4-238 0,6 0-602 16,2 0-17-16,-8-4 11 0,7 0 32 0,1 1 35 0,-2-5 50 0,2 5 51 0,-8-8 69 15,7 4 70-15,-7-1 76 0,8-3 77 0,-8 4 110 0,0-3 139 0</inkml:trace>
  <inkml:trace contextRef="#ctx0" brushRef="#br0" timeOffset="3799.39">14205 8217 0 0,'-7'0'157'0,"7"-4"176"0,0 0 87 15,0 4 65-15,7-3 55 0,-7-1 49 0,7 1 44 0,-7-1 41 0,6-3 39 16,1 3 32-16,-1-4 32 0,0 6 28 0,1-2 28 0,0-4-346 0,5 4-487 16,-5-3 0-16,0 3 0 0,6 0 0 0,-7-3 0 0,7 0 0 0,-6 3 0 15,5-3 0-15,2 3 0 0,-1-3 0 0,-7 0 0 0,7 3 0 0,0-3 0 0,1-1 0 16,-2 1-163-16,2 0-142 0,-2-1-38 0,-5-2-38 0,6 3-36 0,0-2-145 15,0 2-145-15,-6-4 0 0,5 4 24 0,-5 0 41 0,6 3 42 0,-6-3 50 0,-1-1 49 16,0 5 69-16,2-5 65 0,-8 5 59 0,6-1 58 0,-6 0 62 0,0 4 103 16</inkml:trace>
  <inkml:trace contextRef="#ctx0" brushRef="#br0" timeOffset="4118.76">14407 7876 0 0,'0'-4'104'0,"-6"-3"149"0,6 7 55 0,0-4 42 0,-8 1 33 15,8 3 46-15,0-4 46 0,0 4 51 0,0 0 52 0,0 0 38 0,0 0 34 16,0 4 29-16,0-1 29 0,8 1-216 0,-8 0-263 0,0 3-28 0,6 3 8 0,-6 2 0 15,0-1-2-15,6 4-22 0,-6 0-29 0,7-1-32 0,0 8-32 0,-7 0-64 16,6 0-28-16,0 4 0 0,1 3 0 0,-1 4 0 0,-6 0 0 0,7 1 0 0,0 1 0 16,-1 2 0-16,-6 4 0 0,6-4 0 0,-6 2 0 0,7 2 0 0,-7-1 0 15,0 0 0-15,7-3 0 0,-7-1 0 0,0 1 0 0,0 0 0 0,-7-4 0 16,7-4 0-16,0 0 0 0,-7 0 0 0,7-6 0 0,-6-2 0 0,6 2 0 0,-6-9 0 16,-1 1 0-16,0-1 0 0,1-3 0 0,-1-3 0 0,1 0 0 0,0-4 0 0,-1-2 0 15,0-2 0-15,1 0 0 0,0-6-48 0,-8 1-139 0,8-6-12 0,-7 0-5 16,0 1 4-16,6-5 12 0,-5 0 15 0,-2-3 18 0,8 0 12 0,-7 0 11 15,0-1 5-15,6 1 7 0,-6-1 6 0,6 1 8 0,1 0 23 0,0 3 23 16,-1 0 36-16,0 1 35 0,7 3 30 0,0 1 31 0,-6-2 8 0,6 4 7 16,6 1 5-16,-6 0 5 0,0 3 6 0,7-3 6 0,0 3 6 0,-7 0 6 0,12-3-3 15,-5 4-8-15,0-5-40 0,6 5-43 0,-7-8-69 0,7 3-70 0,0 1-54 16,1-4-52-16,-2 0-45 0,1-3-48 0,0 3-154 0,6-5-162 0,-5-2-7 0,-1 0 11 16,6 0 24-16,-6-1 28 0,7-2 45 0,-7-1 48 0,0-1 62 0,7-2 59 15,-7 3 60-15,7-4 58 0,-8-3 64 0,1 3 113 0</inkml:trace>
  <inkml:trace contextRef="#ctx0" brushRef="#br0" timeOffset="4266.54">14889 7697 0 0,'7'-8'127'0,"-1"5"156"0,-6-1 62 15,6 4 39-15,-6-4 28 0,6 4 21 0,-6 0 20 0,8 0 16 0,-8 0 18 16,0 0 14-16,0 0 12 0,0 0 4 0,0 0 2 0,0 4-263 0,0-4-310 0,0 0-79 16,0 0-47-16,0 0-45 0,0 0-46 0,0 0-85 0,0 0-82 0,0 0-30 0,0 0-20 15,0 0 15-15,0 0 22 0,0 4 29 0,0-1 29 0,0 1 39 0,0 0 40 16,0 3 54-16,-8 0 54 0,8 1 59 0,0-1 81 0</inkml:trace>
  <inkml:trace contextRef="#ctx0" brushRef="#br0" timeOffset="4521.1">14857 7869 0 0,'-8'14'104'0,"8"1"154"0,-6-4 68 0,6 0 54 16,-6 0 49-16,0 0 48 0,6-4 43 0,0 4 35 0,-8-3 33 0,8-5 27 15,0 5 26-15,0-5 24 0,0 1 23 0,8 0-224 0,-8-4-270 0,0 3-49 0,6-3-14 16,-6 0-20-16,6 4-20 0,0-8-22 0,2 4-21 0,-8 0-12 0,6-3-11 16,7 3-7-16,-7-4-5 0,1 4-11 0,6-4-9 0,-7-3-11 0,8 3-16 15,-8 1-21-15,7-5-24 0,-7 5-29 0,8-5-28 0,-2 5-19 0,-5-1-17 16,6-3-12-16,0 3-11 0,-6 0-3 0,6 1 1 0,-7-1 4 0,7 1 5 15,-6-1 8-15,-1 4 12 0,0 0 19 0,2 4 21 0,-2-1 31 0,-6 1 30 0,0 3 28 16,6 1 30-16,-6-1 28 0,0 4 27 0,-6 0 23 0,6 3 23 0,-6 1 25 0,-2 0 23 16,2-1 21-16,0 5 19 0,-1-1 12 0,0 4 11 0,-5-4 2 0,5 1-3 15,1 2-5-15,-8-2-8 0,8-1-14 0,-7 4-18 0,6-7-19 0,1 3-22 16,0 0-24-16,-8-2-23 0,8-2-27 0,6-3-24 0,-7 3-27 0,1-2-25 16,0-6-52-16,6 2-55 0,-8 0-43 0,2-1-39 0,6-3-52 0,0-1-47 0,-6-3-162 15,6 0-169-15,-6 0-9 0,-1 0 13 0,7-3 28 0,0-1 29 0,-7 0 42 16,7-3 42-16,0 0 65 0,0 0 65 0,0-1 59 0,-6-4 59 0,6 5 70 15,0-3 117-15</inkml:trace>
  <inkml:trace contextRef="#ctx0" brushRef="#br0" timeOffset="4734.77">14766 8015 0 0,'0'0'151'0,"0"0"170"0,0 0 75 0,-8 0 62 0,8 4 54 16,0-1 47-16,0 1 43 0,0 0 45 0,0-1 45 0,0 6 45 0,0-2 43 15,0 0 38-15,0 4 36 0,0-1-265 0,8 2-514 0,-8 2-75 0,0 5 0 16,0-1 0-16,6 4 0 0,-6 0 0 0,0 3 0 0,6 1 0 0,-6 3 0 15,0 4 0-15,0 1 0 0,6-2 0 0,-6 5 0 0,0 0 0 0,0 0 0 0,7 3 0 16,-7-4 0-16,0 4 0 0,0-3 0 0,0 0 0 0,0-4 0 0,0 3 0 0,-7-2 0 16,7-6 0-16,0 2 0 0,-6-4 0 0,6-1 0 0,0-3 0 0,0 0 0 15,-6-3 0-15,6-5 0 0,-6-3-16 0,6 4-464 0,-8-7-171 0,8-2-174 16,-6-2 9-16,6-4 32 0,0 0 44 0,0 0 49 0,-6-4 52 0,-1-2 54 0,7-2 53 16,-7-3 58-16,7 0 87 0,-6-4 87 0,-1 0 95 0,7-2 139 0</inkml:trace>
  <inkml:trace contextRef="#ctx0" brushRef="#br0" timeOffset="5720.94">15579 7803 0 0,'0'0'121'0,"0"0"156"0,0 0 59 0,0 0 64 16,0 0 59-16,0 0 50 0,0 0 48 0,0 0 38 0,6 0 35 0,-6 4 32 15,7-4 31-15,-7 0 35 0,7 0 33 0,-1 0-237 0,1 0-286 0,-1 0-35 16,0 0 3-16,2-4-30 0,-2 4-60 0,7 0-116 0,-6-4 0 0,5 4 0 0,1-3 0 16,-6-1 0-16,6 4 0 0,0-4 0 0,0 1 0 0,-7-1 0 0,7 0 0 15,1-3 0-15,-2 3 0 0,-4 1 0 0,4-1-111 0,1-3-92 0,-6 3-36 16,6 1-26-16,-7-2-24 0,0 1-25 0,2 4-21 0,-2-3-5 0,0-1 1 16,0 4 17-16,2-3 14 0,-2 3 17 0,-6-4 14 0,6 4 21 0,-6 0 20 0,0 0 35 15,0 0 33-15,0 0 34 0,0 0 31 0,0 0 37 0,0-3 34 0,0 3 39 0,-6 0 38 16,0 3 25-16,-2-3 23 0,2 0 16 0,0 4 16 0,0-4 20 0,-2 3 18 15,-4 1 13-15,5 3 15 0,-6-2 8 0,0 4 10 0,7 0 12 0,-8 5 13 16,2-3-7-16,-2 8-10 0,1-5-12 0,7 8-13 0,-7 0-11 0,0-1-7 16,0 6-9-16,6-1-4 0,-6-1-8 0,1 4-5 0,5 0-11 0,0 1-12 15,-5-1-8-15,4 1-11 0,2-1 0 0,0-4-5 0,-1 2 4 0,7-2 2 0,0 1 6 16,-6-5-111-16,6-2-2 0,0 2 0 0,0-5 0 0,0-2 0 0,6 1 0 16,-6-5 0-16,7 2 0 0,-7-1 0 0,6-4 0 0,0-3 0 0,2 3 0 0,-2-3 0 15,0-1 0-15,8 1 0 0,-8 0 0 0,7 0 0 0,-7-4 0 0,8 0 0 16,-8 3 0-16,7-3 0 0,0-3 0 0,-7 3 0 0,7 0 0 0,1-4 0 15,-2 0 0-15,2 0 0 0,-2 1 0 0,2-5 0 0,-8 5 0 0,7-5 0 0,1 1 0 16,-2 0 0-16,2-5 0 0,-2 6 0 0,-5-5-253 0,6 0-220 0,-6 4-161 16,5-5-162-16,-6 1 0 0,2 0 23 0,-2 0 50 0,0-4 51 0,-6 4 55 0,7 1 54 15,-7-1 61-15,6-4 60 0,-6 4 79 0,-6 0 78 0,6 0 78 0,-7 1 115 16</inkml:trace>
  <inkml:trace contextRef="#ctx0" brushRef="#br0" timeOffset="6069.58">15807 8089 0 0,'-7'7'112'0,"1"-3"145"0,6-1 45 16,-6 5 37-16,6-5 31 0,-6 5 46 0,6-5 49 0,-8 1 48 0,8-1 48 15,0 1 38-15,0 3 37 0,0-7 29 0,8 4 28 0,-8 0-223 0,0-4-270 16,6 3-17-16,-6-3 20 0,6 0 4 0,0 0 2 0,1 0-28 0,0 0-32 16,-1 0-29-16,7 0-32 0,-7 0-19 0,2 0-14 0,4 0-14 0,2-3-10 15,-8 3-7-15,7-4-11 0,0 4-8 0,-6 0-5 0,5-4-5 0,-6 4-8 0,8 0 0 16,-8 0 0-16,7 0 2 0,-6 0 4 0,0 0 4 0,-1 4 2 0,0-4 1 16,1 4 0-16,0 3-3 0,-7-3-2 0,0 4 0 0,6 2 0 0,-12 2-2 0,6-2-1 15,0 5-3-15,-7 0-6 0,0 3-9 0,1 1-8 0,-7-1-6 0,6 3-10 16,-6 2-3-16,1-1-2 0,-2 3-2 0,-5-3 3 0,6 0-1 0,-6 3 3 15,-1-2 0-15,6 2 2 0,-5-3 7 0,-1-3 3 0,2 2 11 0,-2-2 6 16,0 3 12-16,1-7 11 0,5 3 11 0,-5-4 12 0,6 1 8 0,-6-4 8 0,5 0 1 16,2 0 0-16,4 0 1 0,-4-4 2 0,5 1 9 0,-6-5 8 0,13 5 18 15,-7-5 20-15,1 1 14 0,6-4 15 0,0 0-56 0,0 0-71 0,0 0 0 0,6 0 0 16,1-4 0-16,0 4 0 0,-1-3 0 0,1-1 0 0,-1-3 0 0,8 3 0 16,-2 0 0-16,2-3 0 0,-2 3 0 0,1 1 0 0,7-5 0 0,-7 1 0 15,6 3 0-15,1-3 0 0,-1 3 0 0,1-3 0 0,0 4 0 0,-1-1 0 16,1-4 0-16,0 5 0 0,5-1 0 0,-5 1 0 0,0-1 0 0,5 4 0 0,-5-4 0 15,6 1 0-15,-6-1 0 0,-1 4 0 0,7-4 0 0,-6 1 0 0,-1 0 0 0,1-3-173 16,6 0-501-16,-7 2-183 0,1-3 3 0,0-1 29 0,-1 1 43 0,1-4 47 16,-8 4 61-16,8-4 63 0,-7 0 64 0,7-4 65 0,-7 1 90 0,0-1 91 15,-1 1 91-15,2-6 136 0</inkml:trace>
  <inkml:trace contextRef="#ctx0" brushRef="#br0" timeOffset="6434.71">16719 7641 0 0,'6'-14'237'0,"-6"0"161"0,0-2 92 16,0 2 62-16,0 3 48 0,0 0 35 0,0 4 32 0,-6-4 27 0,6 3 26 0,-6 1 22 15,-1 0 21-15,0 3-3 0,1-4-8 0,-7 5-571 0,7 3-181 0,-8-3 0 16,8 3 0-16,-8 3 0 0,8-3 0 0,-7 3 0 0,0 2-12 0,7-2-73 0,-7 4-3 16,-1 1-7-16,2-5-7 0,-2 8-1 0,1-3-4 0,1-1-8 0,-2 4-7 15,2 0-3-15,-2 0-5 0,1 1 4 0,1 2 4 0,-2-3 7 0,2-1 8 16,-2 5 16-16,1-4 13 0,7 4 20 0,-7-4 19 0,0 4 16 0,7-4 15 15,-8 3 21-15,8-2 20 0,-1-3 18 0,1 7 18 0,-1-5 12 0,1 0 9 0,6 0 9 16,-7 0 6-16,7 3 3 0,-6-3 0 0,6 4-1 0,0-4-2 0,0 4-4 16,6 0-3-16,-6-1-2 0,7 1-3 0,-7 3-7 0,0 4-4 0,6-4-6 0,-6 8-2 15,7-4-7-15,-1 7-4 0,-6 1-17 0,7-1-46 0,-7 4 0 0,6 0 0 16,-6 4 0-16,6-1 0 0,-6 4 0 0,8 1 0 0,-8-1 0 0,0-3 0 16,6 2 0-16,-6 2 0 0,0 0 0 0,6-5 0 0,-6-4 0 0,0 2 0 0,0-1 0 15,0-4 0-15,7-3-51 0,-7-1-75 0,0-2-52 0,0-5-54 0,0-3-48 16,0-1-48-16,0 1-46 0,0-8-46 0,0 1-127 0,0-5-133 0,0-3 8 15,0 0 29-15,0 0 33 0,0-3 37 0,-7-5 44 0,7 1 48 0,0-8 66 0,-6 4 66 16,6-7 62-16,0 0 63 0,-6 0 70 0,6-5 116 0</inkml:trace>
  <inkml:trace contextRef="#ctx0" brushRef="#br0" timeOffset="6599.94">16380 8334 0 0,'7'-18'90'0,"-1"-4"149"0,1 7 61 0,-1-3 67 0,7 3 66 0,-7 4 54 0,2 0 49 16,4 0 40-16,-5 0 35 0,0 1 31 0,5 2 27 0,-5-2 28 0,6 1 30 15,-6 2-210-15,5 0-254 0,-5-1-32 0,6-3-7 0,0 4-40 0,0 0-45 16,0 0-26-16,1-4-26 0,5 3-28 0,-6-3-59 0,6 0 0 0,-5 4 0 15,5-4 0-15,-6 1 0 0,6-2 0 0,1 1 0 0,-7 0 0 0,6 0 0 0,-6 0 0 16,7 0-49-16,-6 0-79 0,4 0-35 0,-4 4-33 0,-1 0-35 0,-1-1-18 16,2 1-22-16,-8 0-20 0,8 3-20 0,-8-3-12 0,0 3-10 0,-6 0-82 0,7 4-88 15,-7 0-51-15,0 0-42 0,0 0 40 0,0 0 50 0,0 0 47 0,0 4 48 16,-7 0 38-16,1-1 38 0,6 1 42 0,-6 0 44 0,-2-1 44 0,-4-3 53 16</inkml:trace>
  <inkml:trace contextRef="#ctx0" brushRef="#br0" timeOffset="7115.84">16667 7807 0 0,'-7'-8'183'0,"1"1"146"0,6 3 73 0,-6 1 59 0,6 3 51 16,-8-4 44-16,8 4 42 0,0 4 38 0,-6-4 35 0,6 3 38 0,-6 5 39 16,6-1 36-16,0 4 37 0,0 0-261 0,-7 0-339 0,7 4-221 0,0-1 0 0,0 4 0 15,-6-3 0-15,6 7 0 0,0 0 0 0,0 0 0 0,0 4 0 0,0-1 0 16,-7 2 0-16,7 1 0 0,0-2 0 0,0 3 0 0,0 0 0 0,0 1 0 0,0 3 0 16,0-7 0-16,0 3 0 0,0 0 0 0,0-4 0 0,7 2 0 0,-7-2 0 15,0-3 0-15,0-3-106 0,0-1-155 0,0-1-28 0,0-1 1 0,0-5 2 16,0 0 3-16,0-4 3 0,0 0-3 0,6-3-3 0,-6-4 2 0,0 0 3 15,0-4 13-15,7 1 13 0,-7-5 36 0,0-3 40 0,6 1 39 0,0-1 39 0,2-5 25 16,-8 2 25-16,6-4 26 0,0-1 31 0,1 1 23 0,0-1 25 0,-1 2 17 16,0-1 18-16,7-2 12 0,-6 3 11 0,0-1 6 0,-1 2 7 0,0-2 6 0,8 4 3 15,-8 2-4-15,0-2-6 0,1 3-13 0,6 1-12 0,-6 1-6 0,-1 2 0 16,0-4-2-16,8 7-1 0,-8-3 4 0,0 3 2 0,1-3 5 0,0 4 2 16,-1 3 3-16,7-4 4 0,-7 4 1 0,2-4 1 0,-2 4 2 0,0 0 4 15,0 0 1-15,2 0 1 0,-2 4 2 0,0-4 2 0,1 4-2 0,-7-1-4 0,6 1 1 16,1-1 0-16,-7 5 0 0,7-1-1 0,-7 0 2 0,0 1-65 0,6 4-55 15,-6-6 0-15,0 9 0 0,0-4 0 0,-6 4 0 0,6-4 0 0,0 3 0 0,-7 4 0 16,7-3 0-16,-7 3 0 0,1-3 0 0,6 4 0 0,-7-5 0 0,1 4 0 16,0-3 0-16,-2 0-151 0,2-1-96 0,0 1-39 0,0 0-32 0,-2-5-31 15,2 1-9-15,0-3-9 0,-1 0-10 0,-6-5-10 0,6 1-34 0,1-1-36 16,0-6 6-16,0 3 9 0,-2-7 40 0,2 3 44 0,6-3 45 0,-6-5 43 0,-1 1 80 16,7 0 82-16,-7-3 53 0,7-1 45 0,0 4 33 0,-6-7 30 0,6 3 58 0,0 1 61 15,0-2 42-15,0 6 34 0,0-2 23 0,6-2 19 0,-6 7 22 0,0-4 24 16,0 3-6-16,0 1-14 0,7 3-9 0,-7 1-11 0,0-1 1 0,0 4 3 15,0 0-12-15,7 0-14 0,-7 4-16 0,0-1-18 0,0 1-14 0,0 3-10 16,-7 1-22-16,7 3-20 0,0 0-39 0,-7-1-45 0,7 6-28 0,-6-2-29 16,6 1-15-16,-7 3-15 0,1 0-16 0,6 1-17 0,-6-1-29 0,-1 0-31 0,0 5-43 15,1-5-46-15,0 0-30 0,-1 0-33 0,-6 1-45 0,6-5-43 16,1 1-70-16,0-1-72 0,-1 1-88 0,0-5-81 0,1-1 13 0,0-2 28 0,6-3 45 16,-8 3 49-16,2-7 55 0,0 4 55 0,6-8 48 0,0 4 47 0,-7-4 58 0,7-3 60 15,0 3 80-15,0-2 101 0</inkml:trace>
  <inkml:trace contextRef="#ctx0" brushRef="#br0" timeOffset="7256.01">16640 8532 0 0,'8'-11'85'0,"-2"0"159"0,0 0 80 15,1 0 73-15,6 4 74 0,-7 0 59 0,7-1 55 0,-6 0 49 0,6 1 49 0,-7 3 46 16,8 1 46-16,-8-1 40 0,7 4 39 0,0 4-207 0,0-4-256 0,-7 3-364 0,8 1-27 16,-2-1 0-16,-5 1 0 0,6 1 0 0,0 2 0 0,-7 0 0 0,8 4 0 15,-2-4 0-15,-4 4 0 0,4 0 0 0,-5 0 0 0,6 0 0 0,0 0 0 16,-7 0 0-16,8 0 0 0,-8 4 0 0,7-4 0 0,-7 1 0 0,8-2 0 16,-8-3 0-16,6 4 0 0,-4-4-486 0,-2 1-372 0,0-1-3 0,1 0 25 0,6-3 35 15,-6-4 38-15,-1 4 51 0,8-4 54 0,-8 0 69 0,0-4 71 0,0 0 83 16,1 1 84-16,-7-4 113 0,7 3 153 0</inkml:trace>
  <inkml:trace contextRef="#ctx0" brushRef="#br0" timeOffset="7483.23">17226 7616 0 0,'8'-8'127'0,"-8"6"145"0,0-7 38 0,6 6 33 16,-6-1 23-16,6 0 18 0,-6-3 12 0,0 7-12 0,7-3-21 0,-7-1-15 0,0 1-16 15,0 3-82-15,0 0-95 0,0 0-308 0,0 3-326 0,0-3-7 0,0 0 38 16,7 4 22-16,-7-4 25 0,-7 3 26 0,7 1 31 0,0-1 48 0,-7 5 52 16,7-5 46-16,-6 6 53 0</inkml:trace>
  <inkml:trace contextRef="#ctx0" brushRef="#br0" timeOffset="7633.72">17096 7807 0 0,'0'11'120'0,"0"-4"151"0,0 0 53 16,0 0 65-16,0-3 67 0,0 4 50 0,7-5 45 0,-7 1 34 0,7-1 31 16,-7 1 31-16,6-4 28 0,1 0 26 0,-1 0 24 0,1 0-241 0,0 0-291 15,-1-4-34-15,0 1 6 0,8-1-44 0,-8 1-53 0,7-5-40 0,-7 4-39 0,8-7-64 16,-2 4-68-16,2-4-57 0,-8 0-58 0,7 0-68 0,0 0-64 0,0 0-145 16,7-3-148-16,-14-2 0 0,14 6 21 0,-14-5 30 0,7 5 32 0,0-5 44 15,-6 4 47-15,5 0 73 0,-4 0 72 0,-2 3 67 0,0 1 65 0,-6 4 76 0,7-1 120 16</inkml:trace>
  <inkml:trace contextRef="#ctx0" brushRef="#br0" timeOffset="7983.14">17292 7726 0 0,'-7'10'169'0,"-5"2"169"0,5 3 72 16,1-4 55-16,-8 3 50 0,8 1 38 0,0-4 38 0,-8 3 30 0,8 1 26 15,0 0 26-15,-1-1 21 0,0 0 18 0,1 2 20 0,-1-1-290 0,1-1-349 16,0-3-61-16,-2 4-21 0,8-1-30 0,-6-3-35 0,6 0-43 0,0 0-44 16,0 0-32-16,0 0-29 0,0-4-27 0,6 2-29 0,-6-2-24 0,8 0-26 0,-2 0-1 15,-6-3-1-15,6-1 3 0,7-3 8 0,-6 0 13 0,0 0 14 16,5 0 30-16,-6-3 35 0,8-5 18 0,-1 1 14 0,-6 0 25 0,6 0 25 0,-1-5 24 0,2 1 26 15,-2 0 17-15,8-3 17 0,-7 3 21 0,0-4 21 0,0 0 16 0,7 1 17 16,-7 3 10-16,0-4 13 0,0 1 20 0,-1 2 22 0,2-2 32 0,-1 3 32 16,-6 4 27-16,5-5 26 0,-5 5-6 0,-1 0-13 0,1 0-19 0,0 3-20 15,-7 0-19-15,6 1-17 0,-6 3-19 0,-6 3-17 0,6 1-12 0,-7 0-12 16,0 3-21-16,-6 4-25 0,1 0-16 0,-2 3-14 0,2-3 21 0,-2 9 24 16,-5-3 36-16,6 1 40 0,-6 1 30 0,-1 3 30 0,0 0 25 0,1 3 20 0,-1-2 10 15,0-2 9-15,1 5 1 0,-1-4-1 0,8 0-4 0,-8-4-8 0,7 0-17 0,0 1-21 16,0-1-27-16,-1-3-28 0,2 0-50 0,6-4-76 0,-1-1 0 0,0 1 0 15,7-3 0-15,-6-1 0 0,6-3 0 0,0 0 0 0,6-1 0 0,-6-3 0 16,7 0 0-16,0 0 0 0,-1 0 0 0,6-3 0 0,2-1 0 0,-8 0 0 16,7-3 0-16,7-4 0 0,-8 3 0 0,8-2 0 0,-6-1 0 0,5-4 0 0,1 0 0 15,-1-3-305-15,1-1-175 0,-1 1-141 0,0 0-81 0,1-4-68 0,0 4 25 16,-1-1 36-16,-5-2 41 0,5 2 41 0,-6-3 48 0,6 4 49 0,-5-1 70 0,-2 5 71 16,-5-4 83-16,0 6 89 0</inkml:trace>
  <inkml:trace contextRef="#ctx0" brushRef="#br0" timeOffset="8266.18">17396 8092 0 0,'-12'19'159'0,"4"-1"170"0,-4 0 78 0,5 0 57 0,-6 1 49 16,7-1 36-16,-1-3 36 0,1 3 28 0,-1-3 23 0,0-1 22 0,7 1 22 15,-6-4 17-15,0 0 19 0,6 0-276 0,0-3-333 0,0 3-58 0,0-4-15 16,0 0-16-16,0-3-16 0,0 3-8 0,6-4-10 0,0-3-8 0,-6 4-12 0,14-4-17 16,-14 0-20-16,13-4-26 0,-7 1-30 0,7 0-18 0,-6-1-19 0,5-3-9 15,2-1-14-15,-1 0-6 0,0-2-7 0,0 2-7 0,-1-3-5 0,2 4 4 0,6-4 6 16,-8 1 23-16,1 2 25 0,1-3 43 0,-2 4 48 0,2-1 40 0,-1 5 42 15,-1-2 47-15,-5 2 50 0,6 0 35 0,-7 3 32 0,2 0 30 0,-2 3 29 16,0 0 31-16,-6 5 30 0,0 0 17 0,7 2 14 0,-14 1-3 0,7 0-11 16,0 4-18-16,-6-1-23 0,0 2-277 0,-2-2 0 0,2 5 0 0,0-5 0 0,-1 4 0 15,0 1 0-15,-5-1 0 0,-1 0 0 0,6 0 0 0,-6 1 0 0,7-4 0 0,-8 3 0 16,8-3 0-16,-7-4 0 0,7 0 0 0,-8-1 0 0,2 2-142 0,4-9-262 16,2 4-99-16,0-3-98 0,-1-4-89 0,1 0-78 0,-1-4 26 0,1-3 43 15,6 0 48-15,-7-4 47 0,7-4 50 0,-6 1 53 0,6-5 78 0,0-3 78 16,0 1 72-16,0-5 75 0</inkml:trace>
  <inkml:trace contextRef="#ctx0" brushRef="#br0" timeOffset="8499.12">17683 7748 0 0,'13'-12'85'0,"-7"2"150"0,7-1 62 0,1 4 51 16,-8 0 47-16,0-1 34 0,8 1 31 0,-8 3 21 0,0-3 17 0,1 3 19 16,-1 0 20-16,1 1 19 0,0 3 23 0,-1 3-200 0,8-3-240 0,-8-3-30 15,0 3-3-15,0 0-11 0,1 0-11 0,0-4 1 0,-1 4 4 0,1 4 8 0,5-4 12 16,-4 0 3-16,-2 3 4 0,0 1 1 0,0 0-1 0,1-1-4 0,0 5-2 15,-7-1-5-15,6 4-6 0,1-4-2 0,-1 4 0 0,-6 0-2 0,0 4-1 16,0 0-1-16,0 3-1 0,0-3-65 0,0 3-27 0,0 0 0 0,-6 4 0 0,6 0 0 16,-7 0 0-16,1 0 0 0,-1 0 0 0,0 0 0 0,1 0 0 0,6 0 0 15,-12 0 0-15,4 0 0 0,2 0-199 0,0 0-59 0,-7-4-52 0,6 0-51 0,0 1-51 16,1-5-151-16,-6 1-156 0,-2 0 10 0,8-4 31 0,-8 0 36 0,8-4 37 16,-7 1 40-16,7-1 43 0,-8-7 67 0,8 0 68 0,-7 0 67 0,6-4 68 15,-6-4 74-15,1-2 122 0</inkml:trace>
  <inkml:trace contextRef="#ctx0" brushRef="#br0" timeOffset="8683.02">17644 7792 0 0,'6'-18'144'0,"0"3"174"0,-6 1 86 0,8 2 65 0,-2 5 57 16,0 3 50-16,1 1 48 0,0 3 47 0,-1 3 49 0,-6 4 43 0,6 4 43 15,1 1 37-15,-1 2 35 0,-6 5-429 0,7 3-449 0,0 3 0 0,-7 4 0 0,6 2 0 16,-6 4 0-16,0 2 0 0,0 3 0 0,0 5 0 0,0-2 0 0,0 5 0 16,0 4 0-16,0-1 0 0,0 0 0 0,-6 4 0 0,6 0 0 0,0-1 0 0,-7 2 0 15,7-5 0-15,-7 4 0 0,7-8 0 0,0 5 0 0,-6-4 0 0,6-5 0 16,0-2 0-16,-7 0 0 0,7-6 0 0,0-1 0 0,-6-5 0 0,6-4 0 15,0-2-541-15,-6-5-258 0,6 0-22 0,0-7 0 0,0-4 33 0,0-3 43 0,0-4 49 16,-7 0 53-16,7-7 60 0,0-5 64 0,-7-2 73 0,7 0 76 0,0-9 102 16,-6 2 118-16</inkml:trace>
  <inkml:trace contextRef="#ctx0" brushRef="#br0" timeOffset="8949.45">18217 7781 0 0,'-7'-4'208'0,"-6"-3"180"0,7 3 84 16,6-3 73-16,-6 2 67 0,-2 3 53 0,2-5 46 0,0 2 37 0,6 1 31 15,-6 1 32-15,6 3 31 0,-7-4 29 0,0 4-332 0,7 4-539 0,-6-1 0 16,-1 1 0-16,1 4 0 0,-1 3 0 0,0-4 0 0,1 8 0 0,0-4 0 0,0 4 0 15,-8 3 0-15,8-4 0 0,-7 5 0 0,6-1 0 0,-6 1 0 0,7-1 0 16,-8 0-443-16,8-3-196 0,-7 3-177 0,6-3-4 0,-6-1 24 0,7-3 41 0,0 0 45 16,-2-4 59-16,8 1 58 0,-6-5 62 0,6-3 61 0,0 0 88 0,0 0 86 15,0-3 87-15,0-5 129 0</inkml:trace>
  <inkml:trace contextRef="#ctx0" brushRef="#br0" timeOffset="9086.95">18321 7645 0 0,'26'-14'80'0,"0"3"154"0,1-1 73 16,-2 6 71-16,-5-6 71 0,6 8 51 0,-6 1 47 0,-1-1 35 0,1 4 35 15,-8 0 32-15,8 0 30 0,-7 4 24 0,0 3 20 0,0-3-215 0,1 4-262 16,-2-2-75-16,1 2-50 0,0 0-92 0,-6 3-99 0,5-5-62 0,-4 6-60 0,-2-5-61 16,7 0-61-16,-6 4-177 0,-1-3-181 0,-6 3-13 0,6-4 16 0,1 0 31 15,-7 1 33-15,6 2 42 0,-6-3 44 0,0 2 63 0,0-2 65 0,0 0 60 0,-6 0 61 16,-1 1 74-16,7-1 120 0</inkml:trace>
  <inkml:trace contextRef="#ctx0" brushRef="#br0" timeOffset="9366.45">18315 8052 0 0,'-7'4'102'0,"14"-4"158"0,-7 3 66 0,0-3 71 0,0 4 69 16,6-4 50-16,0 0 43 0,-6 0 34 0,7 0 30 0,6 0 29 0,-6-4 27 0,-1 4 26 15,7-3 23-15,0 3-225 0,1-4-273 0,-2 1-52 0,8-1-16 0,-7 4-44 16,7-3-48-16,-8-1-21 0,8-1-17 0,-1 2-5 0,1-1-5 0,0 4-4 0,-7-4-6 16,6 4-3-16,0-3-1 0,1 3 7 0,-7 3 10 0,0-3 8 0,6 0 12 15,-5 4-16-15,-1 0-29 0,0 4 0 0,-7-1 0 0,7 0 0 0,-6 0 0 16,0 4 0-16,-1 4 0 0,-6 0 0 0,6-1 0 0,-6 4 0 0,0 1 0 0,-6 0 0 15,6 3 0-15,-6 3 0 0,-1-3 0 0,0 3 0 0,1 1 0 0,-1 4 0 16,-5-5 0-16,5 4 0 0,-6-3 0 0,-1 3 0 0,8-4 0 0,-7 5 0 16,0-4 0-16,0-4 0 0,1 3 0 0,-2-6 0 0,1 3 0 0,0-4 0 0,0-3-109 15,0-1-284-15,0-2-52 0,0-2-24 0,6-6-18 0,-6 0-72 0,7-4-74 16,-7-4-19-16,6-3-9 0,1-4 32 0,0-4 40 0,-2 1 51 0,2-6 51 16,0-1 70-16,6-5 69 0,-7 1 66 0,7-1 62 0,0-3 53 0,0-1 63 0</inkml:trace>
  <inkml:trace contextRef="#ctx0" brushRef="#br0" timeOffset="9499.1">18465 8253 0 0,'6'-21'88'0,"0"2"164"0,1 1 86 0,0-1 73 0,-1 8 74 0,-6-3 62 0,6 3 63 15,1 3 46-15,-7 1 44 0,6 0 40 0,-6 3 40 0,0 4 33 0,0 0 35 16,0 4-209-16,0 0-355 0,-6 3-284 0,6 0 0 0,-7 4 0 0,1 4 0 16,0-1 0-16,-1 2 0 0,-6 1 0 0,7 1 0 0,-8 1 0 0,1 4 0 15,7 2 0-15,-7-3 0 0,0 0 0 0,-1 3 0 0,2-3 0 0,-2 0 0 0,2-3 0 16,-1 2 0-16,-1-2 0 0,2-4 0 0,5 3 0 0,-6-3 0 0,7-4-495 0,-1 0-187 16,1-4-75-16,-1 0-59 0,0 0 28 0,7-3 40 0,0-4 52 0,0 0 53 15,0-7 55-15,0 0 56 0,0-1 70 0,0-3 71 0,7-3 86 0,0-1 91 16</inkml:trace>
  <inkml:trace contextRef="#ctx0" brushRef="#br0" timeOffset="9866.12">19871 7217 0 0,'7'-11'144'0,"-1"0"150"0,-6 4 49 16,7-1 61-16,-7 5 60 0,0 0 54 0,0 3 49 0,0 0 42 0,0 0 41 15,0 3 41-15,-7 4 37 0,7 4 48 0,-6 0 47 0,-1 3-246 0,0 5-302 16,-5 3-14-16,6 3-194 0,-8 4-67 0,-6 1 0 0,7 7 0 0,-6 3 0 15,0 0 0-15,-1 7 0 0,0 1 0 0,-5 8 0 0,5-2 0 0,-6 1 0 0,-1 4 0 16,1 3 0-16,1 1 0 0,-1 2 0 0,0 2 0 0,-7-2 0 0,7 2 0 0,-7-2 0 16,7 1 0-16,-6 0 0 0,5-4 0 0,1 1 0 0,-6-1 0 0,5-3 0 15,2-1 0-15,-1-3 0 0,0-4 0 0,6-3 0 0,1-1 0 0,-1-6 0 16,0-1 0-16,8-6-358 0,-8-6-292 0,7 2-172 0,1-8-3 0,4-4 24 16,2-3 41-16,0-4 46 0,6-4 58 0,0-3 58 0,0-4 59 0,0-8 60 0,0 1 89 15,6-8 90-15,0 0 86 0,2-6 129 0</inkml:trace>
  <inkml:trace contextRef="#ctx0" brushRef="#br0" timeOffset="10399.7">20099 7726 0 0,'0'0'90'0,"0"0"143"0,0 0 49 0,0 0 39 0,0 0 36 0,0 0 42 16,0 0 42-16,7 0 37 0,-1 0 36 0,-6 0 33 0,6 0 33 0,2 0 29 0,4 0 30 15,1 0-202-15,-6 0-247 0,6 0-23 0,-1 0 9 0,2 0-9 0,6-4-5 16,-8 4-24-16,1 0-24 0,7-3-18 0,0-1-18 0,-1 0-15 0,1 1-15 16,-1-1-12-16,0 1-13 0,1-1-13 0,-1-4-10 0,1 1-5 0,0 0-5 15,-1-1-3-15,7 1-6 0,-6 0-1 0,0-1-2 0,-1 1-1 0,-6 0-6 0,6 0 3 16,1-1 3-16,-7 0 7 0,0 6 10 0,0-7 18 0,1 6 16 0,-8-1 11 15,7 4 13-15,-7-4 6 0,1 4 11 0,-1 0 7 0,-6 4 6 0,0 0 12 16,0 4 13-16,0 3 11 0,-6 0 11 0,-1 3 6 0,1 1-126 0,-1-1-9 0,-5 8 0 16,-2 0 0-16,1 0 0 0,0 8 0 0,-6-5 0 0,-1 8 0 0,0-3 0 15,1 2 0-15,-1 2 0 0,0-2 0 0,-5 5 0 0,5-4 0 0,0 0 0 16,1 0 0-16,-7-4 0 0,6 4 0 0,1-4 0 0,0-3 0 0,-1-1 0 0,7 1 0 16,-7-4 0-16,8-3 0 0,-2-1 0 0,1-4 0 0,1 2 0 0,4-5-311 15,2-1-145-15,0-2-159 0,0-5-163 0,-2 1-5 0,2-4 20 0,6 0 46 0,0-4 49 16,0 1 51-16,0-5 52 0,6-2 55 0,-6-1 58 0,8-5 83 0,-2 2 82 15,0-1 81-15,8-3 112 0</inkml:trace>
  <inkml:trace contextRef="#ctx0" brushRef="#br0" timeOffset="10599.42">20503 7892 13 0,'13'-9'222'0,"0"-2"116"0,-6 4 75 0,5 3 61 0,-5 1 56 16,0-1 54-16,-1 4 51 0,-6 0 32 0,6 4 28 0,-6-1 36 0,0 5 36 16,0-1 33-16,0 3 29 0,0 6-336 0,0-1-493 0,0-1 0 0,-6 4 0 0,6 4 0 15,0-3 0-15,-6 6 0 0,6 2 0 0,-7-2 0 0,7 4 0 0,-7 0 0 16,1 4 0-16,6-3 0 0,-6 6 0 0,-1-3 0 0,7 4 0 0,-6 3 0 0,-1-3 0 15,0 3 0-15,1-4 0 0,6 5 0 0,-6-4 0 0,-2 3 0 0,2-4 0 16,6-2 0-16,-6 2 0 0,0-3 0 0,-1-4 0 0,7-2 0 0,-7-2 0 16,1-3 0-16,6 0 0 0,-7-4 0 0,7-4-338 0,-6-3-64 0,6 0-45 15,0-6-112-15,-6-1-112 0,6-4-30 0,0 0-16 0,-8-4 38 0,8-4 46 0,0-3 43 16,-6 0 47-16,6-4 60 0,0-3 65 0,0-4 67 0,-6 0 68 0,6-3 67 16,0-5 73-16</inkml:trace>
  <inkml:trace contextRef="#ctx0" brushRef="#br0" timeOffset="10766.32">20489 8125 0 0,'14'-25'134'15,"-1"-1"160"-15,-6 8 63 0,6-5 70 0,-1 9 71 0,2-1 61 0,-8 4 60 0,7 0 49 16,0 4 45-16,-6 0 37 0,5 3 38 0,-5 0 35 0,0 1 33 0,-1 3-252 16,8 0-503-16,-8 0-101 0,0 3 0 0,1-3 0 0,6 4 0 0,-7 0 0 0,7-1 0 15,-7 1 0-15,8 3 0 0,-1-3 0 0,-7 0 0 0,7 3 0 0,0-3 0 16,-6 3 0-16,6-3 0 0,-7-1 0 0,8 4 0 0,-8-3-403 0,7 3-185 16,-7-2-120-16,8-1-107 0,-8-1 18 0,0 4 36 0,8-3 50 0,-8-1 51 0,0 1 57 15,1 0 59-15,-7-4 65 0,7 3 68 0,-7-3 83 0,6 4 87 0,-6-4 106 16,0 0 128-16</inkml:trace>
  <inkml:trace contextRef="#ctx0" brushRef="#br0" timeOffset="14782.9">21069 7499 0 0,'-6'-4'118'0,"6"4"157"0,0-4 66 16,-6 4 55-16,6-3 54 0,-7 3 46 0,7 0 39 0,0-4 37 0,-7 4 29 15,7 0 28-15,0 0 24 0,0-3 23 0,-6 3 21 0,6 0-237 0,0 0-286 16,-7-4-38-16,7 4-5 0,0 0-15 0,0 0-21 0,0 0-14 0,7 0-15 0,-7 0-7 16,6 0-6-16,1 0-3 0,0 0 1 0,-1-3-4 0,0 3 1 0,1 0-5 15,6 0-7-15,0 0-6 0,-6-4-8 0,12 4-6 0,-5 0-6 0,-2 0-2 0,1 0 0 16,7-4-6-16,-8 4 1 0,8 0-11 0,0 0-9 0,-7-4-10 0,7 4-10 16,-8 0-9-16,8 0-12 0,0 0-21 0,-7 0-24 0,-1-4-37 0,8 4-41 15,-7 0-33-15,0 0-26 0,0 0-45 0,1 0-43 0,-2 0-39 0,2-2-41 16,-8 2-117-16,7 0-118 0,-7 0 9 0,1 0 30 0,0 0 41 0,-1 0 43 0,0 0 56 15,-6 0 57-15,0 0 46 0,0 0 48 0,0 0 56 0,-6 2 60 0,6 6 63 16,-6-4 110-16</inkml:trace>
  <inkml:trace contextRef="#ctx0" brushRef="#br0" timeOffset="15083.09">21213 7608 0 0,'-6'8'61'0,"6"3"140"0,-8 0 59 0,8 0 45 0,-6 0 35 16,0 0 33-16,6 4 28 0,-7 0 29 0,1-1 30 0,6 0 31 0,-7 2 34 15,0-2 29-15,1 4 29 0,0-3-176 0,-8 7-215 0,8-4-39 0,0 4-16 0,-1 0-12 16,1 0-13-16,-8 4-3 0,8-1 0 0,0 1-3 0,-8 0-4 0,8-1-8 16,0 5-10-16,-8-5-4 0,8 1-9 0,-1-1 0 0,1 1 2 0,0-4 2 15,-1 0 6-15,0 0 7 0,7 0 8 0,-6-4 2 0,6 1 3 0,-6-5-1 0,6 1 6 16,0-1-2-16,0-2 0 0,0-1 1 0,6-4 3 0,-6 4-92 0,6-4-16 16,-6-3 0-16,7 3 0 0,0-3 0 0,-1 3 0 0,0-3 0 0,1 0 0 15,-1-1 0-15,1 1 0 0,0-4 0 0,5 4 0 0,-5 0 0 0,6-4 0 0,-7 3 0 16,8-3 0-16,-1 4 0 0,-7-4 0 0,8 3 0 0,-2-3 0 0,-6 0 0 0,8 0 0 15,-8 0 0-15,7 0 0 0,-7 0 0 0,8 0 0 0,-8 0 0 0,8 0 0 16,-8-3-259-16,0 3-94 0,7 0-36 0,-6 0-40 0,0-4-139 0,-1 4-146 16,0-3-1-16,0 3 20 0,-6-4 41 0,8 4 42 0,-2-4 45 0,0 0 47 15,-6 4 68-15,7-3 69 0,-7-1 60 0,0 0 61 0,7-3 64 0,-7 3 100 0</inkml:trace>
  <inkml:trace contextRef="#ctx0" brushRef="#br0" timeOffset="15399.44">21199 8111 24 0,'-6'0'222'0,"0"3"98"16,6 1 56-16,-7 0 54 0,7-4 52 0,-6 3 39 0,6 1 36 0,-7-1 10 0,7-3 5 16,0 0 21-16,-7 4 26 0,7-4 26 0,0 0 27 0,7 0-227 0,-7 0-275 15,0 4-42-15,0-4-11 0,7 0-22 0,-1 0-23 0,-6 0-13 0,7 0-8 16,-1 0-2-16,0 0-4 0,8 0-8 0,-8 0-7 0,0 0-12 0,8-4-9 16,-1 4-7-16,0 0-4 0,0 0-5 0,-7 0 1 0,8 0-2 0,-2 0-4 15,2 0 1-15,-1 4-1 0,-1-4 1 0,2 0-2 0,-2 3 0 0,2-3 1 16,-8 4 3-16,7-4 2 0,-7 4 9 0,8-1 6 0,-8 5 11 0,0-5 11 0,2 2 9 0,-2 1 11 15,0 2 11-15,-6 3 6 0,7-4 9 0,-7 4-41 0,0 0-35 0,0 4 0 16,0-4 0-16,0 8 0 0,0-5 0 0,-7 4 0 0,1-3 0 0,6 3 0 16,-6 4 0-16,-2-4 0 0,2 4 0 0,0-3 0 0,-8 3 0 0,8-1 0 15,0-2 0-15,-1-1 0 0,1 4 0 0,-8-3 0 0,8-1 0 0,0-3 0 0,-1 3 0 16,0-4 0-16,1 1 0 0,0-4 0 0,-1 4 0 0,1-4 0 0,6 0 0 16,-7-4 0-16,0 4 0 0,7-4 0 0,-6-3-83 0,6 3-210 0,-6-3-31 0,6 0-28 15,0 3-21-15,-8-3-19 0,8-4-72 0,0 3-71 0,-6 1-54 0,6-4-45 16,0 0 14-16,-6 0 25 0,6 4 46 0,-6-4 50 0,6 0 59 0,-7 0 59 15,0 0 53-15,1-4 54 0,-1 4 51 0,1 0 56 0</inkml:trace>
  <inkml:trace contextRef="#ctx0" brushRef="#br0" timeOffset="15632.53">21083 8751 0 0,'-14'5'118'0,"-5"-1"172"0,6-1 91 0,0 1 71 0,0-1 67 15,0 1 61-15,0-1 59 0,0 1 52 0,0 0 48 0,6-4 37 0,-6 3 37 16,13-3 30-16,-6 4 26 0,6-4-388 0,-6 0-481 0,6 0 0 0,-8 0 0 16,8 0 0-16,0 0 0 0,0 0 0 0,0 0 0 0,0 0 0 0,0 0 0 0,8 0 0 15,-2 0 0-15,0 0 0 0,1 0 0 0,-1 0 0 0,1-4 0 0,6 4 0 0,0 0 0 16,0 0 0-16,0 0 0 0,6-3 0 0,-6 3 0 0,7 0 0 0,0-4 0 15,-1 4 0-15,1 0 0 0,0-4 0 0,5 4 0 0,-5-3 0 0,0 3 0 16,6-4 0-16,-7 4 0 0,1 0 0 0,6-3 0 0,-7 3 0 0,1-4 0 16,6 4 0-16,-7-3 0 0,1 3 0 0,0-4 0 0,-2 4 0 0,-4 0 0 15,5 0 0-15,1-5 0 0,-8 5 0 0,2 0 0 0,-1 0 0 0,0-3 0 0,0 3 0 16,0 0 0-16,-6 0 0 0,-1 0 0 0,0-3-106 0,1 3-332 0,0 0-105 0,-1 0-109 16,1 0-67-16,-7 0-56 0,0 0 34 0,6 0 45 0,-6 0 51 0,6-3 52 15,-6 3 51-15,0-5 57 0,0 5 76 0,0-4 76 0,0 4 72 0,0 0 75 16</inkml:trace>
  <inkml:trace contextRef="#ctx0" brushRef="#br0" timeOffset="37331.21">22268 7477 0 0,'0'4'111'0,"0"-1"140"0,0 1 37 0,-7 3 32 0,7-3 26 0,-6 0 34 0,6-1 30 16,-6-3 29-16,-2 3 26 0,2 2 19 0,-6-5 18 0,4 3 11 0,2-3 15 16,0 0-221-16,-7 0-266 0,-1 0-4 0,8 0 28 0,-6 0 10 0,-2 0 3 15,1 0-7-15,0 0-10 0,6 0-4 0,-12 0-1 0,12 0 3 0,-5 0 5 16,-2 0 9-16,1 0 8 0,1-3 4 0,5 3 2 0,-6 0 2 0,7 0-1 0,-8 0-1 15,8 0-1-15,-1 0-4 0,1 0-2 0,-1 0-7 0,1 0-11 0,-1 0-7 0,7 0-10 16,-6 3-2-16,6-3 0 0,-6 0 0 0,6 0-3 0,0 4 1 0,0-4-1 16,0 3 4-16,0 1 0 0,0 0 8 0,0 3 7 0,0 0 11 0,0 1 16 15,-8 3 12-15,8 0 14 0,0 3 7 0,0 4 2 0,0 1-66 0,-6-1-55 16,6 8 0-16,-6 0 0 0,6-1 0 0,-7 5 0 0,1 3 0 0,-1 3 0 0,7 1 0 16,-6 0 0-16,-1 3 0 0,1 0 0 0,0 4 0 0,-2 0 0 0,-4 0 0 15,5 3 0-15,0 1 0 0,1-4 0 0,-1 4 0 0,1-4 0 0,0 3 0 0,-1-6 0 16,0 3 0-16,1-4 0 0,0 0 0 0,-1-3 0 0,7-4 0 0,-7 0 0 15,1-4 0-15,6-3 0 0,-7-1 0 0,7-2 0 0,0-5 0 0,0 0 0 16,-6-7 0-16,6 4 0 0,0-8-326 0,0 0-100 0,-7-3-103 0,7-4-102 16,0 0-63-16,0-4-51 0,7 1 30 0,-7-8 44 0,0-4 43 0,0 0 44 0,0-3 51 15,0-4 51-15,0-4 77 0,6 1 76 0,-6-8 75 0,0 0 76 0</inkml:trace>
  <inkml:trace contextRef="#ctx0" brushRef="#br0" timeOffset="37514.81">21851 8042 0 0,'13'-16'104'0,"-7"9"154"16,2-4 63-16,4 4 71 0,-5 3 71 0,-1-3 56 0,7 3 51 0,-6 0 42 15,-1 1 37-15,0 3 31 0,8-4 35 0,-8 4 31 0,7-4 34 0,-6 4-220 0,6-3-266 16,-1 3-43-16,2-4-9 0,-1 4-207 0,0-4-35 0,0 1 0 0,0-1 0 16,6 0 0-16,-5 1 0 0,5-4 0 0,-6 3 0 0,6-4 0 0,1 1 0 15,0 0 0-15,-1 0 0 0,1-4 0 0,6 2 0 0,-7-1 0 0,1 3 0 16,0-4 0-16,-1 4-261 0,7-5-42 0,-6 1-38 0,-1 4-35 0,-6-4-31 0,6 4-98 16,1-4-97-16,-6 7-43 0,-2-3-28 0,1 0 32 0,1-1 39 0,-8 5 50 15,0-6 51-15,0 7 63 0,2-2 65 0,-8 1 55 0,0 3 53 0,0-5 54 0,0 5 63 16</inkml:trace>
  <inkml:trace contextRef="#ctx0" brushRef="#br0" timeOffset="38164.51">22314 7641 0 0,'-8'0'122'0,"2"0"159"0,0 4 64 15,0 0 63-15,6 0 61 0,-7-1 50 0,0 5 46 0,1-1 44 0,6 4 42 16,-7 0 42-16,1 0 42 0,6 0 39 0,-6 3 36 0,-2 2-235 0,2 2-289 16,0 4-42-16,0-4-139 0,6 4-105 0,-8 4 0 0,2-5 0 0,0 5 0 15,-1 3 0-15,1-3 0 0,-1 7 0 0,0-4 0 0,1 1 0 0,0-1 0 0,0 4 0 16,-2-4 0-16,2 5 0 0,0-5 0 0,-1-1 0 0,7-2 0 0,-6 0-123 15,6-1-139-15,-7-3-22 0,7 1-17 0,-7-5-3 0,7-3 0 0,0-1-4 0,0-3 0 16,0 1-1-16,0-5 3 0,0-4 7 0,0 1 10 0,0-4 23 0,0-4 22 16,7 1 42-16,-7-4 43 0,7-5 35 0,-7 1 37 0,6 0 35 0,-6-3 32 15,7-1 35-15,-1 1 33 0,0-2 27 0,-6-2 25 0,8 0 14 0,-2 0 11 0,0-1 10 16,0 5 10-16,1-4 8 0,0 3 8 0,6 1 1 0,-7-2 2 0,0 2-3 16,2 3-2-16,4 0-11 0,-6-4-9 0,8 8-2 0,-1-4-2 0,-7 0-4 15,8 4-1-15,-2-5-3 0,2 5-3 0,-8-4-6 0,7 4-4 0,7 0-5 0,-14 0-6 16,7-1-3-16,6 0-6 0,-5 1 2 0,-1 0 1 0,-7 3-1 0,8 1 1 15,-2-1 9-15,2 0 13 0,-8 4 4 0,7-3 6 0,-7 3 5 0,8 0-6 16,-8 3-128-16,0 1 0 0,0 0 0 0,2-1 0 0,-8 5 0 0,6-1 0 0,-6 4 0 16,0 1 0-16,0-2 0 0,0 5 0 0,0-1 0 0,0 1 0 0,-6 3 0 15,-2 0 0-15,2 1 0 0,0 0 0 0,0-1 0 0,-1 0 0 0,0 0 0 0,1 1 0 16,-7-1 0-16,7-4 0 0,-8 1 0 0,8-1 0 0,-8-2 0 0,8-2 0 16,-7 2-107-16,7-5-239 0,-1 1-39 0,-6-5-38 0,7 0-8 0,-1-3-2 15,0 0-51-15,1 0-54 0,0-3 10 0,-1-4 21 0,1 3-2 0,-1-7 0 16,7 3 70-16,0-2 77 0,-7-2 68 0,7-2 62 0,0 3 98 0,0-4 98 0,0-3 30 15,7 4 19-15,-7-1 67 0,0 0 75 0,0 1 47 0,7 2 43 0,-7-2 58 0,0 3 58 16,6 3 21-16,-6-3 12 0,0 4 4 0,0 4 5 0,0-1-55 16,0 4-64-16,0 0-4 0,0 4 6 0,0-1-5 0,-6 4-6 0,6 1-24 0,-7-1-29 15,0 8-24-15,1-3-23 0,0 2-28 0,-2 4-26 0,2-3-31 0,-6 7-33 16,5-4-27-16,-6 4-30 0,6-1-44 0,-5 1-48 0,-2 5-36 0,2-6-33 16,-2 1-29-16,1 1-27 0,7-2-33 0,-8 2-33 0,2-5-20 0,6 0-18 15,-8-3-75-15,8-1-79 0,-1 1-21 0,-6-4-14 0,6-4 61 0,7 4 66 0,-6-7 68 16,0-1 66-16,6-3 80 0,-7 0 78 0,7 0 42 0,0-3 37 0,0-1 46 0,0 1 47 15,7-1 96-15,-7-4 105 0,6 1 87 0,-6 4 86 0,6-5 27 0,1 1 12 16,0 0-1-16,-1-1-4 0,1 5-38 0,-1-5-43 0,8 1 5 0,-8 3 10 16,6 1-21-16,-5-1-27 0,6 4-26 0,0-4-221 0,1 4-128 0,-8 0 0 15,6 0 0-15,2 4 0 0,-1-4 0 0,0 4 0 0,-6-1 0 0,5 1 0 0,2 0 0 16,-2-1 0-16,2 5 0 0,-1-5 0 0,-7 5 0 0,7-1 0 0,-6 0 0 16,5 1 0-16,2-1 0 0,-8 0 0 0,7 1 0 0,-7-1 0 0,8 0 0 0,-8 0 0 15,8 1 0-15,-8-5 0 0,7 6 0 0,-7-6 0 0,8-3-583 0,-8 3-276 16,0-6-3-16,8 3 26 0,-2-3 35 0,-5-3 39 0,6 0 55 0,-6-5 56 15,5 0 72-15,2 0 74 0,-8-4 89 0,7 1 91 0,-6-5 101 0,6-3 143 0</inkml:trace>
  <inkml:trace contextRef="#ctx0" brushRef="#br0" timeOffset="38314.96">23043 7579 0 0,'0'7'88'0,"0"-3"129"0,0 3 27 15,0-2 20-15,0 1 11 0,0-1 8 0,0 2 6 0,0 0-24 0,-7-3-34 16,7 3-100-16,0-4-112 0,-6 1-17 0,6 0-1 0,-6 0-179 0,6 3-194 0,-8-3 15 16,2 3 44-16,6-3 28 0,-6 3 31 0,-1-3 31 0,1 3 36 0,6-3 64 15,-7 3 106-15</inkml:trace>
  <inkml:trace contextRef="#ctx0" brushRef="#br0" timeOffset="38465.14">22854 7861 0 0,'0'4'132'0,"-7"3"157"0,7 1 62 16,0-2 60-16,0 0 59 0,0 0 44 0,7-2 44 0,-7 3 33 0,0-3 28 15,0 0 28-15,0-1 23 0,0 1 25 0,6 3 20 0,-6-3-254 0,7 0-307 16,0-1-51-16,-7-3-17 0,6 0-58 0,7 0-66 0,-6 0-59 0,-1-3-52 16,7-1-41-16,0 0-39 0,-6 0-42 0,5 1-41 0,2-4-95 0,-1 3-100 0,0-3-73 15,0-1-61-15,-1 2 19 0,2 0 32 0,-8 0 52 0,8-2 55 0,-8 5 54 16,0-5 53-16,1 5 50 0,-1-1 51 0,1 1 54 0,-7 3 60 0</inkml:trace>
  <inkml:trace contextRef="#ctx0" brushRef="#br0" timeOffset="38821.76">23004 7917 0 0,'-13'7'117'0,"0"4"163"16,0 0 78-16,7 0 62 0,-8 0 58 0,1 0 44 0,0 0 41 0,7 0 34 15,-7 0 31-15,6-1 25 0,-6 1 29 0,7 1 23 0,-1-1 21 0,-6 0-240 16,6-4-292-16,1 4-63 0,0 0-29 0,6 0-30 0,-7 0-31 0,0 0-23 16,1 0-26-16,6 0-30 0,-6 0-29 0,6-3-47 0,0 2-47 0,0-2-32 0,0 3-33 15,0-4-28-15,0-4-29 0,6 5-19 0,-6-4-15 0,6-1-20 0,1 0-24 16,0-3-42-16,5 0-40 0,-5 0 17 0,6-6 20 0,-6 2 45 0,5-4 46 16,2 1 29-16,-1-3 29 0,0-2 53 0,6 2 54 0,-5-6 61 0,5 5 59 15,-6-3 37-15,0-4 33 0,7 3 59 0,-8 4 65 0,8-4 40 0,-7 1 38 0,0 3 23 16,0-1 22-16,0 1 33 0,0 4 35 0,0 0 11 0,-6 0 7 0,-1 3-29 0,1 0-38 15,-1 1-11-15,-6 3-6 0,0 0-17 0,0 3-15 0,0 1-27 0,0 0-27 16,-6 3-22-16,-1 0-18 0,1 0-28 0,-1 4-29 0,-6 1-30 0,7 2-31 16,-8-3-14-16,2 4-8 0,-8 3 1 0,7-3 4 0,0-1 2 0,-6 5 4 15,5 0 1-15,-5-1-2 0,6-4 3 0,-6 5 1 0,5-5-3 0,1 4 1 16,0-2-3-16,0-6-4 0,0 5 2 0,6-5-1 0,1 2 2 0,0-2 5 0,-1 2 4 16,0-5 7-16,7 1 9 0,-6-5 6 0,6 4-8 0,6-3-54 0,-6 0 0 15,7-4 0-15,-7 0 0 0,7 0 0 0,-1 0 0 0,7-4 0 0,-6 0 0 0,6 0 0 16,0-2 0-16,0 2 0 0,-1-3 0 0,2-4 0 0,5 0 0 0,-6-1 0 15,6 1 0-15,1 1 0 0,-6-5 0 0,5 0-123 0,1 1-146 0,-8-2-36 16,8 2-43-16,-7 3-43 0,7-3-77 0,-8 0-78 0,2 2-71 0,-2 1-64 16,2 0 18-16,-1 3 29 0,-7-2 46 0,8 2 47 0,-8 5 68 0,-6-5 68 0,6 5 56 15,-6 3 54-15,0 0 59 0,0 0 62 0</inkml:trace>
  <inkml:trace contextRef="#ctx0" brushRef="#br0" timeOffset="39098.6">23154 8188 0 0,'-13'14'93'0,"-1"1"156"0,2 0 67 0,-8-1 61 0,7 1 59 15,0 3 48-15,0-3 46 0,0-1 35 0,0 4 33 0,7-2 29 0,-8-2 29 16,1 4 23-16,0 1 23 0,7-5-215 0,-7 5-262 0,7-5-54 0,-2 0-19 15,2 2-32-15,0-5-34 0,6 3-21 0,-7-3-23 0,7 4-9 0,0-4-8 0,0 0-9 0,0-4-8 16,7 4-8-16,-7-3-8 0,6-1-5 0,-6-4-4 0,6 5-7 0,2-5 0 16,4-3-5-16,-5 4-3 0,-1-8-3 0,7 4 2 0,-6-3-5 0,5-1-2 15,2 0-1-15,-1-3-3 0,0 0 1 0,0-1 3 0,0-2-3 0,0 2-3 16,7-3-4-16,-8 0-4 0,2 0 1 0,5 0 4 0,-5 4 14 0,-2-4 15 16,1 4 18-16,0 0 15 0,0-2 21 0,1 2 20 0,-8 4 20 0,6-1 18 15,-4 1 23-15,-2 3 22 0,0 0 21 0,1 0 24 0,-7 3 14 0,6 1 11 0,-6-1-207 16,0 4 0-16,-6 2 0 0,6 2 0 0,-7-4 0 0,1 4 0 0,0 3 0 15,-2-3 0-15,2 4 0 0,-6 0 0 0,4-1 0 0,-4 1 0 0,-1-1 0 0,6 0 0 16,-6 2 0-16,1-1 0 0,-2-5 0 0,8 5 0 0,-7-4 0 0,-1 0 0 16,8-4 0-16,-7 1 0 0,6-5 0 0,1 1-140 0,-7 0-280 0,6-4-49 0,1-4-160 15,-1 0-166-15,1-3 10 0,0 0 36 0,-1-4 50 0,7-4 54 0,0 0 52 16,0-3 52-16,0-5 72 0,0 2 72 0,0-5 67 0,0 1 64 0,7-4 73 16,-7-4 122-16</inkml:trace>
  <inkml:trace contextRef="#ctx0" brushRef="#br0" timeOffset="39347.61">23342 7836 0 0,'13'-8'168'0,"1"5"165"16,-8-4 63-16,8 3 56 0,-8 4 49 0,0-4 46 0,0 4 45 0,1 0 37 0,0 0 35 16,-1 4 30-16,1-4 23 0,-1 4 25 0,-6-4 20 0,6 0-285 0,2 3-342 15,-2-3-42-15,-6 4 2 0,6-4-15 0,0 3-14 0,2-3-19 0,-2 4-46 16,0-4-1-16,1 4 0 0,-1-4 0 0,-6 3 0 0,7-3 0 0,0 4 0 0,-1 0 0 16,0 0 0-16,0-1 0 0,2 1 0 0,-8 3 0 0,6 0 0 0,0 1 0 15,-6 4 0-15,7-2 0 0,-7 1 0 0,6 3 0 0,-6 1 0 0,0 0 0 0,0-1 0 16,0 5 0-16,-6-1 0 0,6 4 0 0,-7-3 0 0,7 2 0 0,-6 1 0 15,0 0 0-15,6 4 0 0,-8-4 0 0,2 0 0 0,0 0 0 0,-7 4 0 16,6-5 0-16,1-2 0 0,-1 3 0 0,-5 0 0 0,4-4 0 0,2 1 0 0,0-5-106 16,-8 1-141-16,8-1-50 0,0-3-47 0,-7 1-32 0,6-5-30 0,0 0-69 15,1 0-74-15,-6-3-45 0,4-1-37 0,2-3 8 0,0-3 19 0,-1-1 43 16,0 1 44-16,-6-5 70 0,7-2 69 0,0-2 61 0,6 1 56 0,-8-3 49 0,2-5 51 16,0 1 77-16,6-1 83 0</inkml:trace>
  <inkml:trace contextRef="#ctx0" brushRef="#br0" timeOffset="39531.53">23290 8147 0 0,'7'-25'116'0,"-7"-1"166"0,0 4 77 16,0 0 67-16,7 3 64 0,-7 5 55 0,6-1 53 0,-6 1 50 0,6 3 52 0,-6 3 46 15,6 1 45-15,2 3 39 0,-2 4 36 0,0 4-235 0,-6 3-468 0,7 1-163 16,-1-1 0-16,1 4 0 0,0 0 0 0,-1 3 0 0,-6 6 0 0,6-3 0 0,2 5 0 16,-8 0 0-16,6 7 0 0,-6 1 0 0,6 0 0 0,-6 5 0 0,0-1 0 15,0 6 0-15,0 1 0 0,0-1 0 0,0 4 0 0,-6 0 0 0,6 0 0 16,-6-1 0-16,-2 4 0 0,8-2 0 0,-6-1 0 0,0-4 0 0,6 4 0 0,-7-3 0 16,0-5 0-16,7 2 0 0,0-6 0 0,-6-3 0 0,6 0 0 0,-7-6 0 15,7-2 0-15,0-2 0 0,0-4 0 0,0-4 0 0,-6-5-295 0,6-1-270 0,6-2-119 16,-6-3-66-16,0-8-51 0,0 2 31 0,7-9 45 0,-7-3 57 0,6-1 60 15,-6-3 54-15,7-7 53 0,-7 0 79 0,7 0 79 0,-7-9 80 0,6 2 79 16</inkml:trace>
  <inkml:trace contextRef="#ctx0" brushRef="#br0" timeOffset="39717.41">23942 7770 0 0,'6'4'216'0,"1"-4"173"0,-1 7 77 0,-6-3 59 0,0 3 52 16,0 0 50-16,-6 4 49 0,6 0 37 0,-7 0 33 0,1 0 27 0,-1 0 25 15,1 4 17-15,-1-1 13 0,-6 1-786 0,6 0-42 0,-5 3 0 0,5-3 0 16,-6 3 0-16,0 0 0 0,7 1-243 0,-8-5-127 0,2 4-124 0,4 1-126 16,-4-1-76-16,5-3-66 0,1 3 21 0,-7-3 34 0,6-4 51 0,1 0 53 0,6-4 54 15,-6 0 54-15,6-7 79 0,0 0 80 0,0 0 75 0,0-3 78 0</inkml:trace>
  <inkml:trace contextRef="#ctx0" brushRef="#br0" timeOffset="39848.36">24032 7799 15 0,'20'-7'214'0,"-6"0"115"0,-2-1 81 0,1 1 60 0,7 3 51 0,-7 1 42 15,0-1 34-15,0 4 17 0,0 0 11 0,-6 0 25 0,5 0 25 0,2 0 20 0,-8 4 17 16,7-1-240-16,-6 1-292 0,6 0-85 0,-1-1-61 0,-4 5-58 16,-2-5-59-16,6-3-58 0,-4 8-59 0,4-5-61 0,-5 1-62 0,-1 0-154 0,1-1-154 15,0 1-39-15,-1 0-17 0,0-1 25 0,1 1 25 0,-7-4 44 0,7 3 42 0,-7 1 60 16,0 0 61-16,0-4 68 0,0 3 68 0,0 1 74 0,-7 4 87 0</inkml:trace>
  <inkml:trace contextRef="#ctx0" brushRef="#br0" timeOffset="40147.64">23994 8118 0 0,'0'4'148'0,"0"3"168"0,0-4 75 0,0 5 62 16,0-1 54-16,0-3 45 0,0 3 41 0,6-3 33 0,-6-1 34 0,7 2 28 15,-7-5 29-15,6 4 25 0,1-2 27 0,-1-2-272 0,0 4-324 0,8-4-56 0,-8 0-20 16,8 0-20-16,-2 0-24 0,1-4-38 0,1 2-15 0,-2 2 0 0,8-4 0 16,-7-1 0-16,7-2 0 0,-8 3-22 0,8 1-18 0,-7-1-1 0,7 0-5 15,-8-3 1-15,8 3-1 0,0 4 7 0,-7-3 4 0,0 3 11 0,0 0 11 0,7 0 11 16,-8 0 15-16,-5 3 12 0,6 1 12 0,-6 3 8 0,5-3 11 0,-4 7 7 15,-2-4 10-15,-6 8-32 0,6-3-41 0,-6 2 0 0,0 4 0 0,0 1 0 0,-6-1 0 16,6 4 0-16,-6-1 0 0,-2 1 0 0,-4 5 0 0,5-2 0 0,-6 1 0 16,6 3 0-16,-5-4 0 0,-2 5 0 0,-5-4 0 0,6 3 0 0,0-3 0 15,-1 3 0-15,-4-3 0 0,4-1 0 0,1-3 0 0,-7 4 0 0,8-4 0 16,-2-4 0-16,2 5 0 0,-2-9 0 0,1 4 0 0,1-3 0 0,-2-4 0 0,2 0 0 16,-2-4-274-16,8 0-144 0,-7-3-40 0,7-4-84 0,-1 0-84 0,0-4-60 15,1-3-50-15,0 0 33 0,6-4 50 0,-8-4 51 0,8-3 51 0,-6 0 75 0,6-4 74 16,0-4 61-16,6 0 57 0,-6-3 61 0,8 0 61 0</inkml:trace>
  <inkml:trace contextRef="#ctx0" brushRef="#br0" timeOffset="40282.12">24111 8331 0 0,'6'-19'185'0,"1"8"175"0,0 0 80 0,-7 4 67 16,6 3 62-16,-6 4 63 0,0 0 65 0,0 4 50 0,0 3 46 0,-6 0 34 15,-1 4 33-15,0 1 31 0,-5 6-208 0,5-3-683 0,-6 3 0 0,0 4 0 0,0 0 0 16,-6 0 0-16,5-1 0 0,-5 5 0 0,-1-4 0 0,0 4 0 0,1-4 0 16,0 3 0-16,-1-3 0 0,1 4 0 0,-1-4 0 0,1 0 0 0,-7-4 0 15,6 4 0-15,0-3-541 0,1-4-208 0,-1 3-105 0,1-4 17 0,-1-3 31 0,7 0 44 16,-6 0 49-16,5-3 61 0,-5-1 67 0,6-3 68 0,0-1 72 0,7-3 100 0,-8 0 97 15,8-3 116-15,-7-1 127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04:1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5367 9195 0 0,'-7'11'185'0,"7"4"165"0,-6-4 77 0,6 0 58 0,-6 0 46 0,6 0 59 0,-7 0 60 16,7 0 53-16,-7-4 52 0,7 4 39 0,-6-3 35 0,6-2 29 0,-6-3 29 15,6 3-740-15,0-3-147 0,-7 0 0 0,7 1 0 0,0-4 0 0,0 0 0 16,0 0 0-16,0 0 0 0,0 0 0 0,0 0 0 0,7-4 0 0,-7 1 0 16,0-6 0-16,6 3 0 0,-6-2 0 0,6-3 0 0,1 1 0 0,0-5 0 15,-1-3 0-15,0-1 0 0,1-3 0 0,6-3 0 0,-6-1 0 0,5-3 0 0,2-4 0 16,-2 4 0-16,2-8 0 0,-1 0 0 0,0 1 0 0,0-1 0 0,-1-4 0 0,2 5 0 15,5-1 0-15,-5-3 0 0,-2 3 0 0,2 1 0 0,-2 3 0 0,2-4 0 16,-8 8 0-16,7-4 0 0,0 7 0 0,-6 1 0 0,-1-1 0 0,0 4 0 16,8 3 0-16,-14 1 0 0,6 4 0 0,1-1 0 0,-7 4 0 0,6 0 0 15,-6 4 0-15,7 3 0 0,-7-4 0 0,0 8 0 0,0-3 0 0,0 3 0 0,0 0 0 16,0 0 0-16,6 3 0 0,-6 1 0 0,0 0 0 0,0 3 0 0,7 4 0 0,-7 0 0 16,0 4 0-16,6 0 0 0,-6 6 0 0,6 2 0 0,-6 2 0 0,8 1 0 15,-2 7 0-15,-6 0 0 0,6 4 0 0,1 3 0 0,-1 4 0 0,-6-1 0 16,7 1 0-16,-1 4 0 0,-6 1 0 0,7-2 0 0,-1 1 0 0,-6-1 0 15,6 1 0-15,2-1 0 0,-8-4 0 0,6-2 0 0,0 0 0 0,-6-1 0 0,7-6 0 16,-7-2 0-16,7-3 0 0,-7-3 0 0,6-4 0 0,-6-4 0 0,0 1 0 16,6-5 0-16,-6-3 0 0,7-4 0 0,-7 0 0 0,0-3 0 0,6 0 0 0,-6-8 0 15,0 0 0-15,7-3 0 0,-7 0 0 0,7-7 0 0,-1-2 0 0,-6-2 0 16,6 0 0-16,-6-8 0 0,7 1 0 0,0-4 0 0,-1-5 0 0,0-2 0 16,1-1 0-16,0-3 0 0,-1-4 0 0,1 4 0 0,-1-8 0 0,0 4 0 0,8 1 0 15,-8-2 0-15,1-3 0 0,6 5 0 0,-7 2 0 0,7 1 0 0,-7 0 0 16,8 3 0-16,-1 1 0 0,-6 3 0 0,5 3 0 0,-5 1 0 0,6 3 0 0,-6 4 0 15,5 0 0-15,-5 4 0 0,0 4 0 0,5-2 0 0,-5 6 0 0,0-1 0 16,-1 4 0-16,1-1 0 0,-1 4 0 0,8 1 0 0,-8 3 0 0,0 3 0 16,0 1 0-16,1 0 0 0,6 7 0 0,-6 0 0 0,-1 3 0 0,8 1 0 0,-8 3 0 15,0 8 0-15,8-4 0 0,-8 7 0 0,7 0 0 0,-7 5 0 0,8 2 0 16,-8 4 0-16,0 2 0 0,8-3 0 0,-8 5 0 0,0 0 0 0,7 4 0 0,-6-4 0 16,6 0 0-16,-7 3 0 0,1-7 0 0,0 5 0 0,5-10 0 0,-5 3 0 15,0-2 0-15,-1-3 0 0,1-4 0 0,5-3 0 0,-4-4 0 0,-2 0 0 16,0-4 0-16,0-3 0 0,2-4 0 0,-2-4-277 0,0 1-390 0,1-5-175 15,-1-3 6-15,1-3 30 0,0-5 41 0,-1 1 45 0,0-8 56 0,0 1 58 0,-6-1 59 0,8-7 64 16,-2 0 87-16,0-4 88 0,1 1 100 0,-1-4 142 0</inkml:trace>
  <inkml:trace contextRef="#ctx0" brushRef="#br0" timeOffset="350.41">6898 8664 0 0,'0'-4'229'15,"0"1"177"-15,0 3 79 0,0-4 60 0,0 4 49 0,0-4 57 0,6 4 56 16,-6-4 43-16,0 4 42 0,7 0 35 0,-7 0 33 0,0 0 28 0,6 0-431 0,1 0-457 15,-1 0 0-15,0 4 0 0,2-4 0 0,-2 0 0 0,0 0 0 0,1 4 0 16,-1-4 0-16,7 0 0 0,-6 0 0 0,5 0 0 0,2 0 0 0,-1 0 0 0,0 0 0 16,0 0 0-16,7 0 0 0,-8 0 0 0,2 0 0 0,5-4 0 0,-6 4 0 15,6-4 0-15,1 4 0 0,-7-3 0 0,7-1 0 0,-8 1 0 0,8-1 0 16,-6-3 0-16,-2 3 0 0,8 0 0 0,-7 1 0 0,-1-6 0 0,2 6 0 0,-8-4 0 16,7 3 0-16,-6 1-331 0,6-1-96 0,-7 0-100 0,1 1-100 0,-7-1-71 15,7 1-61-15,-1 3 41 0,-6 0 51 0,0 0 48 0,0 0 44 0,0 0 57 0,0 0 55 16,-6 0 69-16,6 3 67 0,-7-3 65 0,0 4 66 0</inkml:trace>
  <inkml:trace contextRef="#ctx0" brushRef="#br0" timeOffset="582.97">6936 8979 0 0,'-6'11'209'0,"6"4"176"0,0-5 77 0,6 1 81 15,-6 1 79-15,0-5 59 0,8-3 55 0,-8 3 42 0,6-3 36 0,0-1 34 16,1-3 29-16,-1 4 30 0,1-4-578 0,-1 0-329 0,1 0 0 0,5 0 0 0,-4 0 0 15,4-4 0-15,8 4 0 0,-7 0 0 0,0-3 0 0,6-1 0 0,1 0 0 16,-1 4 0-16,1-3 0 0,0-1 0 0,-1-3 0 0,1 3 0 0,0 0 0 16,-2 0 0-16,9 0 0 0,-7-3 0 0,-2 4 0 0,2-1 0 0,7 1 0 15,-8-5 0-15,-6 4 0 0,7 1 0 0,-1 0 0 0,1-2 0 0,-8 2 0 0,2-1 0 16,5 0 0-16,-5 1 0 0,-8-1 0 0,6 1 0 0,2-1 0 0,-8 4-156 0,1-4-719 16,-1 4-6-16,1 0 27 0,0 0 34 0,-7 0 37 0,0 0 46 0,0 0 48 15,0 0 70-15,0 0 74 0,-7 4 76 0,7 0 83 0,-7-1 118 0,1 1 159 16</inkml:trace>
  <inkml:trace contextRef="#ctx0" brushRef="#br0" timeOffset="1116.53">8493 7960 0 0,'0'4'192'0,"0"-4"170"0,0 4 80 0,0-4 67 0,0 3 62 16,0 1 56-16,0-4 56 0,0 4 41 0,0-4 39 0,7 3 34 0,-7-3 34 15,0 4 29-15,0-4-30 0,6 0-830 0,-6 0 0 0,0 0 0 0,7 4 0 0,0-4 0 16,-1 0 0-16,-6-4 0 0,6 4 0 0,8 0 0 0,-8 0 0 0,0 0 0 16,7-4 0-16,-6 4 0 0,6-3 0 0,-7 3 0 0,8-4 0 0,-2 0 0 0,2 4 0 15,-1-3 0-15,-7-1 0 0,7 0 0 0,0-3 0 0,0 3 0 0,0-3-217 16,-6 4-192-16,6-1-46 0,-7-4-86 0,7 5-85 0,-7-1-59 0,8 1-45 15,-8-1 36-15,1 0 50 0,-7 1 45 0,6 3 44 0,-6-4 65 0,0 4 65 0,0 0 62 16,0 0 63-16,0 0 65 0,0 0 68 0</inkml:trace>
  <inkml:trace contextRef="#ctx0" brushRef="#br0" timeOffset="1432.51">8728 7920 0 0,'-7'0'87'0,"1"4"151"0,-1-4 63 0,7 0 58 0,-6 3 52 16,6-3 54-16,-7 4 52 0,7-4 43 0,-7 4 39 0,7-4 32 0,0 4 32 16,0-4 32-16,0 7 29 0,-6-4-203 0,6 1-246 0,0 3-38 0,0-3-7 0,0 3-24 15,0 4-27-15,6-3-30 0,-6 3-29 0,0 0-96 0,0 3-24 0,0 5 0 16,7-5 0-16,-7 8 0 0,0-3 0 0,7 6 0 0,-7-3 0 0,0 7 0 0,0-3 0 15,0 7 0-15,6-4 0 0,-6 4 0 0,0 1 0 0,0-2 0 0,0 5-42 16,0 0-61-16,0 0-13 0,0-1-8 0,-6 1-9 0,6-1-13 0,-7-3-8 16,7 4-5-16,-7-4-4 0,1 3-3 0,0-2-5 0,-1-5-3 0,-6 4-5 15,7-4-3-15,-7 0-7 0,6-3 0 0,-6 3-3 0,7-3 15 0,-8-1 16 0,2-2 29 16,-2-2 29-16,1 2 29 0,1-5 27 0,-2-3 26 0,8 3 28 0,-7-7 34 16,0 3 38-16,6-2 33 0,-6-5 31 0,6 0 26 0,1 0 25 0,0-3 14 15,0-1 14-15,-2 1 7 0,2-4 5 0,6 0 17 0,0 0 16 0,-6 0 9 0,6-4 11 16,6 1-14-16,-6-1-16 0,0 1-209 0,6-1-48 0,2 0 0 0,-2 1 0 15,0-1 0-15,0 1 0 0,1-5 0 0,6 4 0 0,0-3 0 0,1 3 0 16,-8-3 0-16,14 3 0 0,-8 1 0 0,1-5 0 0,7 5 0 0,-8-1 0 16,8-4 0-16,-6 5 0 0,5 0 0 0,1-1 0 0,-1 0 0 0,1 1 0 0,-1-1 0 0,0 0 0 15,1-3 0-15,0 4 0 0,-1-5 0 0,1 0-67 0,0 4-606 0,5-6-189 16,-5 3 2-16,0-5 29 0,-1 1 40 0,-6 0 43 0,6 1 61 0,1-1 62 16,-7-4 67-16,0 4 69 0,0-3 89 0,7 2 91 0,-14-3 94 0,8-3 139 15</inkml:trace>
  <inkml:trace contextRef="#ctx0" brushRef="#br0" timeOffset="1650.03">9086 7917 0 0,'0'0'170'0,"0"0"163"0,0 3 63 0,-7-3 50 0,7 4 43 15,0-1 40-15,0-3 39 0,0 4 29 0,0 0 28 0,7 0 26 0,-7-1 22 0,0 1 22 16,6-1 18-16,-6 1-291 0,7-4-346 0,0 4-57 0,-1-4-15 0,0 3-53 15,1-3-60-15,6 0-49 0,-7-3-46 0,7 3-47 0,-6 0-47 0,6-4-100 16,-7 4-100-16,8-4-79 0,-2 4-65 0,-5-3 14 0,6 3 27 0,-6-4 41 0,5 1 41 16,-4-1 64-16,-2 4 63 0,0-4 55 0,0 4 52 0,-6 0 58 0,0 0 63 15</inkml:trace>
  <inkml:trace contextRef="#ctx0" brushRef="#br0" timeOffset="1983.81">9197 7953 0 0,'0'0'90'15,"-6"4"152"-15,6-4 61 0,-8 3 56 0,2-3 51 0,6 4 52 0,0-4 53 16,0 4 41-16,-6-1 38 0,6 5 31 0,0-5 30 0,0 5 24 0,0-1 25 15,6 0-211-15,-6 4-256 0,0 0-41 0,0 1-7 0,0 2-27 0,6 4-27 16,-6-3-28-16,0 7-32 0,8 0-16 0,-8 3-12 0,0 1-14 0,6 0-7 0,-6 7-13 16,6-3-12-16,-6 2-11 0,0 1-9 0,6 4-8 0,-6-1-4 0,0 1-3 0,0 0 1 15,7-1-8-15,-7 1-8 0,0-1-17 0,0-2-14 0,0-1-27 0,-7-1-25 16,7-2-19-16,0 2-16 0,-6-6-13 0,6 4-14 0,-6-8-23 0,0 3-24 16,-2 1-22-16,2-4-24 0,0-4 0 0,-1 4 4 0,-6-3 12 0,6-1 18 15,-5 0 34-15,-2 0 33 0,8-3 57 0,-7 4 55 0,0-5 43 0,6-3 38 16,-5 4 31-16,-2-4 32 0,8 0 24 0,-8-4 27 0,8 0 27 0,0 5 27 0,-1-9 44 15,1 4 48-15,-1-3 23 0,7 0 20 0,-6-4-7 0,6 3-7 0,0 1-1 0,0-4 2 16,0 0 12-16,6 0 10 0,-6-4 11 0,7 4 10 0,-1-3-282 0,1 3-58 16,-1-4 0-16,8 0 0 0,-8 1 0 0,7-1 0 0,-6 1 0 0,5-1 0 15,1 0 0-15,1 0 0 0,-2 1 0 0,2-5 0 0,-2 5 0 0,1-1 0 16,1 0 0-16,-2 1 0 0,2-1 0 0,-2 0 0 0,2 1 0 0,-1-1 0 0,-1 1 0 16,2-2 0-16,-2 5 0 0,2-3 0 0,-1 3 0 0,0 0 0 0,0-3 0 15,0 3 0-15,-6-4 0 0,5 4 0 0,1-4-168 0,-6 4-709 0,0-3-6 16,-1 3 24-16,0-4 35 0,2 0 38 0,4 1 45 0,-12-4 52 0,6 3 72 0,1 0 73 15,0-4 81-15,-1 1 85 0,-6 0 118 0,0 0 158 0</inkml:trace>
  <inkml:trace contextRef="#ctx0" brushRef="#br0" timeOffset="2683.37">9874 8316 0 0,'0'-4'100'0,"0"-4"152"0,0 5 61 0,0-1 52 0,0-3 46 15,0 0 46-15,0 3 42 0,0-3 40 0,0 4 39 0,0-5 27 0,0 0 27 16,7 1 25-16,-7 4 20 0,6-5-220 0,-6 0-267 0,6 5-43 0,1-4-6 0,-7-1-18 16,7 1-19-16,-1 0-22 0,0 4-24 0,1-5-13 0,6 0-17 0,-6 2-5 15,-1 1-4-15,7 2 2 0,-6-1 4 0,5 0 3 0,-4 1 9 0,4-1 5 0,-5 4 8 16,6 4 6-16,-7-1 10 0,7 1 5 0,-7 3 10 0,8 4 12 0,-8 5 11 16,1-2-89-16,0 7-15 0,-1-2 0 0,0 7 0 0,1 3 0 0,-7 1 0 15,6 6 0-15,-6 1 0 0,0-1 0 0,7 8 0 0,-7 0 0 0,0 0 0 0,0 4 0 16,0 3 0-16,-7-3 0 0,7 0 0 0,0 3 0 0,-6-4 0 0,6 1 0 15,0-4 0-15,-7 0 0 0,7 0 0 0,-6-4 0 0,6-3 0 0,-6-1 0 0,6-2 0 16,-7-5 0-16,7-4 0 0,-7 1 0 0,7-8 0 0,0 0 0 0,-6 2 0 16,6-10 0-16,0 1 0 0,0 0 0 0,0-4 0 0,-6-3 0 0,6 0 0 15,0-4-110-15,0-4-274 0,0 0-39 0,-8-3-37 0,8 0-147 0,0-4-150 0,0-3 13 16,-6-6 36-16,6 2 47 0,0-4 53 0,-6-3 48 0,6-1 52 0,0-3 69 16,-7-4 67-16,7 0 56 0,0-4 55 0,-6 1 69 0,6-5 111 0</inkml:trace>
  <inkml:trace contextRef="#ctx0" brushRef="#br0" timeOffset="2917.53">10024 8557 0 0,'0'-21'74'15,"6"-1"148"-15,-6 3 64 0,7 1 50 0,-7-1 44 0,6 5 43 0,0-1 39 0,-6 5 40 16,8-2 36-16,-2 1 31 0,0 0 29 0,-6 4 24 0,7-4 22 0,0 3-195 16,-1-2-238-16,0 3-48 0,7 3-20 0,-6-3-16 0,0 0-17 0,5 3-23 15,2 0-19-15,-2 0-19 0,1 0-20 0,-6 0-11 0,12 1-10 0,-5-1-4 0,-2 4-7 16,2 0 1-16,-1-3 3 0,7 3 5 0,-8 0 7 0,1 0 11 0,0 3 9 16,0-3 11-16,1 4 11 0,-8-1 16 0,7 1 16 0,-6 0 17 0,5 0 19 15,-5 4 16-15,-1-1 15 0,-6 4 9 0,7 0-106 0,-7-1-57 0,0 5 0 0,0-4 0 16,-7 7 0-16,7 1 0 0,-6-1 0 0,-1 1 0 0,-5 2 0 0,5 1 0 15,0 0 0-15,-5 4 0 0,-2-4 0 0,1 3 0 0,0-2 0 0,7-2 0 0,-7 1 0 16,-1 0 0-16,2-3 0 0,-1-1 0 0,6 1 0 0,-6-4 0 0,7-5 0 16,0 1 0-16,-2 0 0 0,2-4 0 0,0 1 0 0,-1-5-428 0,7 1-242 15,-7 0-84-15,7-4-72 0,0 0 23 0,0 0 38 0,0 0 50 0,7-4 50 16,-7 0 63-16,0 1 63 0,7-1 79 0,-7 0 78 0,6 0 88 0,0 1 86 0</inkml:trace>
  <inkml:trace contextRef="#ctx0" brushRef="#br0" timeOffset="3166.17">10512 8892 0 0,'7'6'109'16,"-7"-2"156"-16,0 0 66 0,0 3 62 0,0-3 60 0,0 3 44 0,0 0 39 16,0 1 39-16,0-2 34 0,-7 6 31 0,7-1 27 0,0 3 23 0,0-3 25 0,0 4-231 15,0-1-278-15,0 6-42 0,0-2-8 0,0-4-28 0,0 8-31 0,0-4-12 16,0 5-11-16,0-5-10 0,0-1-14 0,0 3-5 0,0-2-3 0,7-4-5 0,-7 5-4 15,0-5-6-15,0 1-8 0,6-4-19 0,-6 3 0 0,0-6 0 0,7 3 0 16,-7-5-16-16,0 3-31 0,6-6-19 0,-6 1-24 0,0 0-42 0,7-1-49 16,-7-3-53-16,0 0-52 0,0-3-109 0,0-1-111 0,7 0-101 0,-7 1-90 0,0-6 14 15,0 0 29-15,0-3 38 0,0 1 38 0,0 0 45 0,0-3 46 0,0-5 65 16,0 5 65-16,0-8 70 0,0 4 74 0</inkml:trace>
  <inkml:trace contextRef="#ctx0" brushRef="#br0" timeOffset="3299.54">10525 8767 0 0,'7'-7'199'0,"-7"3"178"0,6 4 81 0,-6-5 54 0,0 2 40 0,7 3 31 16,-7 0 27-16,0 0 24 0,0 0 22 0,0 0 3 0,0 0-2 0,0 0-53 0,0 0-64 16,7 3-391-16,-7-3-445 0,0 0-224 0,6 5-182 0,-6-10-3 0,6 5 20 15,0 0 29-15,2-3 31 0,-8 3 33 0,6-3 33 0,0 0 51 0,1-2 56 16,-1-2 87-16,1 3 87 0,0-3 88 0,-1-1 133 0</inkml:trace>
  <inkml:trace contextRef="#ctx0" brushRef="#br0" timeOffset="3932.9">10877 7557 0 0,'0'-6'123'0,"0"1"152"0,0 2 54 0,0-1 50 0,0 0 47 15,0 4 44-15,0 0 48 0,-7 0 37 0,7 4 38 0,0-4 32 0,-6 4 29 16,6 4 25-16,-6-2 24 0,6 6-238 0,0-5-290 0,0 7-27 0,-8 2 8 16,8 2-9-16,0 3-12 0,0 1-21 0,0 4-22 0,0 0-16 0,0 3-18 0,0 4-10 15,0 0-7-15,0 0-7 0,0 3-3 0,0 1-3 0,0-4-4 0,0 4 0 16,0-1 1-16,0-3-2 0,0 0-5 0,0 0-18 0,0-4 0 0,-6 1 0 15,6-5 0-15,0 1 0 0,0-4 0 0,-6-4 0 0,6 1 0 0,0-5 0 0,-6-2 0 16,6-1 0-16,0-4 0 0,0 0 0 0,0-3-40 0,0-4-29 0,0 0-3 16,0-4-13-16,0 1-12 0,0-5-10 0,6-2-10 0,-6-2 7 0,6-3 10 15,-6 1 11-15,6 0 12 0,2-5 9 0,-2 1 10 0,7-5 4 0,-6 6 2 0,6-5 6 16,-7-1 3-16,7 1 5 0,0 4 3 0,0-4 10 0,0 4 12 0,0-4 6 16,0 3 4-16,0 1 7 0,1 3 5 0,5-3-2 0,-6 3-2 0,0 4-12 0,-1-3-13 15,8 3-13-15,-7 0-8 0,0 0-7 0,0 4-8 0,1-2-3 0,-8 3-4 16,7-2 0-16,-6 5 6 0,5-1-8 0,-5 0-7 0,-1 4-6 0,1 0-5 15,-7 4 1-15,7-4 2 0,-7 7 9 0,0-3 7 0,0 3 9 0,0 2 9 16,-7 1 3-16,0 1 3 0,1 3-1 0,-1-2-1 0,-5 2 7 0,5 4 6 0,-6-3 20 16,0 0 18-16,0 3 22 0,6 1 20 0,-6-5 14 0,-6 4 18 0,13-3 16 15,-14 0 16-15,13-1 11 0,-6 1 10 0,0-1-3 0,7-3-1 0,-8 0-9 16,8-2-9-16,0-3 0 0,-1 2 2 0,0-1 2 0,7-3 2 0,-6-1-4 0,6 1-4 16,0 3-1-16,0-3-4 0,6-4 6 0,-6 4 5 0,7-1 12 0,0 5 15 15,-1-5-20-15,0 1-125 0,2 3 0 0,-2-3 0 0,7 3 0 0,-7 5 0 16,7-6 0-16,0 6 0 0,1-5 0 0,-8 3 0 0,7 2 0 0,0-2 0 0,0 2 0 15,0-1 0-15,-6-1 0 0,5-2 0 0,2 3 0 0,-8 0 0 0,7-4 0 16,0 1 0-16,-6-1 0 0,-1-3 0 0,8 3 0 0,-8-3 0 0,0-1 0 0,7-3 0 16,-6 0 0-16,-1 0 0 0,1 0 0 0,-1-3 0 0,8-4 0 0,-8 3 0 15,0-4 0-15,1-3 0 0,-1 4-569 0,1-4-272 0,-1 0-12 0,1 0 16 0,-1 0 38 16,1 0 43-16,0-3 60 0,-1 2 61 0,0 1 63 0,1-3 66 16,0 6 82-16,-1-3 84 0,0 0 95 0,-6 4 127 0</inkml:trace>
  <inkml:trace contextRef="#ctx0" brushRef="#br0" timeOffset="4116.1">11541 8103 0 0,'7'0'199'0,"-7"0"183"0,0 4 90 0,0-4 75 0,0 4 67 15,0-1 58-15,0 1 51 0,0 0 42 0,-7 3 39 0,7-4 31 0,0 8 28 16,0-3 26-16,0-1-463 0,-6 0-426 0,6 4 0 0,0 1 0 0,0 2 0 16,0-3 0-16,0 3 0 0,0 2 0 0,0-2 0 0,0 1 0 0,0 0 0 0,0-1 0 15,0 1 0-15,0 0 0 0,0-1 0 0,0-3 0 0,0 4-121 0,0-8-294 0,0 4-62 16,0-4-155-16,0 1-157 0,0-5 18 0,0 5 41 0,0-8 46 0,0 0 48 15,0 0 43-15,0 0 44 0,0-4 62 0,-7 0 62 0,7-3 74 0,0 0 75 16,0-1 83-16,0-3 131 0</inkml:trace>
  <inkml:trace contextRef="#ctx0" brushRef="#br0" timeOffset="4249.81">11574 7847 0 0,'0'-15'239'16,"6"4"189"-16,0 0 94 0,2 0 64 0,-8 4 53 0,6 3 47 0,-6-3 41 15,6 3 33-15,-6 1 33 0,7 3 27 0,-7 0 24 0,0 0 3 0,6 3-547 16,-6-3-300-16,0 4 0 0,7 0 0 0,-7-1 0 0,0 1 0 0,7-4-311 0,-7 4-364 15,6-1-148-15,-6 1 1 0,6-4 23 0,0 4 31 0,-6-4 34 0,8 3 52 16,-2-3 55-16,0 0 67 0,-6 4 74 0,7-4 92 0,0 0 95 0,-7 0 119 0,6 0 149 16</inkml:trace>
  <inkml:trace contextRef="#ctx0" brushRef="#br0" timeOffset="7799.34">4573 11400 0 0,'6'-11'204'0,"-6"4"175"16,0 0 72-16,0 3 52 0,0-3 41 0,0 3 45 0,0-3 44 0,7 7 52 0,-7-4 53 16,0 4 45-16,0-3 46 0,0 3 30 0,6 0 30 0,0 0-784 0,1 3-105 15,-7 1 0-15,7 0 0 0,5 3 0 0,-4 0 0 0,-2 4 0 0,7 0 0 16,0 0 0-16,0 0 0 0,-1 4 0 0,2-1 0 0,-1 1 0 0,6 4 0 0,-6-1 0 16,7-4 0-16,0 5 0 0,-8-1 0 0,8 0 0 0,-7-3 0 0,7 3 0 15,-8 1 0-15,8-4 0 0,-7 2 0 0,7-2 0 0,-8 0 0 0,2-1 0 0,-1 2 0 16,7-2 0-16,-8-3 0 0,2 3 0 0,-2-2 0 0,-5 2 0 0,6-3 0 15,-6 0 0-15,5 0 0 0,-5 0 0 0,6-4 0 0,-7 4 0 0,1-3 0 16,0-1 0-16,-1 1 0 0,1-1 0 0,-7 0 0 0,6-4 0 0,-6 5-90 16,6-5-260-16,-6 1-37 0,0-4-41 0,0 3-41 0,0-3-77 0,0 0-78 0,0 0-23 15,0-3-11-15,-6-1 31 0,6-3 33 0,0 0 48 0,-6 0 46 0,6-8 62 16,-7 4 59-16,1-4 61 0,6-3 59 0,-7 4 64 0,0-8 71 0</inkml:trace>
  <inkml:trace contextRef="#ctx0" brushRef="#br0" timeOffset="7999.47">5054 11503 5 0,'0'-14'163'0,"0"-2"94"16,0 5 63-16,7-3 67 0,-7 7 70 0,0-4 55 0,0 3 52 0,0 1 36 15,0 3 36-15,7-3 47 0,-7 3 50 0,0 1 39 0,0 3 38 0,0-4-184 0,0 4-229 16,0 0-128-16,-7 0-269 0,7 0 0 0,0 0 0 0,0 0 0 0,-7 0 0 16,7 4 0-16,-6-1 0 0,6 1 0 0,-6 0 0 0,-1-1 0 0,0 5 0 15,1 3 0-15,-1-4 0 0,-5 8 0 0,5-5 0 0,-6 6 0 0,7 2 0 16,-8 0 0-16,1 0 0 0,0 4 0 0,0 0 0 0,1 4 0 0,-2-4 0 0,8 3 0 0,-14 5 0 16,13-5 0-16,-12 1 0 0,12 4 0 0,-5-5 0 0,-2 1 0 15,1-4 0-15,1 4 0 0,-2-5 0 0,8 2 0 0,-7-5 0 0,6 0 0 0,-6-3 0 16,7-1 0-16,-1-3 0 0,1 0 0 0,-1-4 0 0,1 1-416 0,0-4-455 15,-2-1-2-15,8-3 26 0,0 0 38 0,-6-3 38 0,6-1 50 0,0-4 51 16,0 1 74-16,0-4 73 0,6 0 88 0,-6-3 88 0,8 3 114 0,-8-4 154 0</inkml:trace>
  <inkml:trace contextRef="#ctx0" brushRef="#br0" timeOffset="8650.06">6161 11335 0 0,'0'3'203'0,"7"1"184"0,-7-4 90 15,0 4 73-15,0-4 65 0,0 0 60 0,0 0 52 0,0 0 41 0,0 0 36 16,-7 0 31-16,1 0 25 0,6 0 26 0,-6-4-482 0,0 0-404 0,-8-3 0 16,8 2 0-16,-1 2 0 0,1 0 0 0,-1-5 0 0,0 5 0 0,-5-5 0 15,5 1 0-15,0 4 0 0,-5-5 0 0,5 1 0 0,-6-1 0 0,6 1 0 0,1 0 0 16,-7-4 0-16,0 7 0 0,7-4 0 0,-2 2 0 0,-4-2 0 0,5 5 0 0,-6-1 0 15,7 0 0-15,-7 4 0 0,7 0 0 0,-8 0 0 0,8 0 0 0,-7 8 0 16,6-5 0-16,-6 8 0 0,7 0 0 0,-8 4 0 0,8-1 0 0,-7 1 0 16,6 7 0-16,1-1 0 0,-7 2 0 0,7 3 0 0,-1 3 0 0,0-3 0 0,1 6 0 15,0-2 0-15,6 3 0 0,-8-4 0 0,8 4 0 0,0-3 0 0,0 2 0 16,0-2 0-16,0 0 0 0,8-5 0 0,-8 1 0 0,6-4 0 0,0-1 0 0,1-2 0 16,0-1 0-16,-1-3 0 0,0-1 0 0,1-3 0 0,6 0 0 0,-6-8 0 15,5 1 0-15,-5 1 0 0,6-5 0 0,-7-5 0 0,8 1 0 0,-1-3 0 0,-7 0 0 16,8-4 0-16,-8-3 0 0,7-1 0 0,0 0 0 0,-7-3 0 15,7-4 0-15,1 1 0 0,-8-2 0 0,7-3 0 0,0 1 0 0,-7-1 0 0,7 1 0 0,-6 0 0 16,6-6 0-16,-7 6-2 0,8-1-42 0,-8-3 5 0,7 7 9 0,-6-4 12 16,-1 4 6-16,1 0 7 0,5 4 8 0,-4 0 8 0,-2 3 11 0,0 1 13 15,-6 3 21-15,6-1-33 0,1 5-23 0,0 0 0 0,-7 3 0 0,6 4 0 16,1 0 0-16,-7 4 0 0,6-1 0 0,0 5 0 0,-6 3 0 0,8 0 0 16,-2 0 0-16,-6 4 0 0,6 3 0 0,0 0 0 0,-6 4 0 0,8 4 0 0,-2-5 0 15,0 5 0-15,1 4 0 0,-1-5 0 0,-6 4 0 0,7 2 0 0,0-3 0 16,-1-2 0-16,0 3 0 0,0-3 0 0,2-1 0 0,-2-2 0 0,-6 2 0 0,6-3 0 15,1-4 0-15,-1 1 0 0,1-1 0 0,0-4 0 0,-1-3 0 0,0 5 0 16,-6-6 0-16,7-2 0 0,0-1 0 0,-7 0 0 0,6-4-452 0,-6 2-321 16,6-5-39-16,1 0-20 0,-7 0 33 0,7-5 41 0,-7 2 52 0,6-4 54 0,-6 0 65 15,7-4 63-15,-7 0 76 0,0-1 78 0,6-2 90 0,-6-1 98 0</inkml:trace>
  <inkml:trace contextRef="#ctx0" brushRef="#br0" timeOffset="9082.87">7100 11122 0 0,'0'0'226'0,"6"-4"184"0,-6 1 88 0,0 3 65 16,0 0 58-16,6 0 47 0,-6-4 45 0,0 4 36 0,0 0 35 0,0 0 26 15,0 0 24-15,0 4 18 0,0-4-389 0,7 3-463 0,-7 1 0 0,0-4 0 16,6 4 0-16,-6-4 0 0,0 0 0 0,0 0 0 0,0 0 0 0,0 0-380 0,0 0-87 16,0 0-165-16,0 0-168 0,0 0 7 0,0 0 29 0,0 0 47 0,-6 3 50 15,6 1 54-15,0 0 55 0,-7 0 63 0,7 2 62 0,-6-2 82 0,6 3 78 0,-6 4 84 16,-1-4 130-16</inkml:trace>
  <inkml:trace contextRef="#ctx0" brushRef="#br0" timeOffset="9232.75">7060 11467 0 0,'0'18'177'0,"7"-7"173"0,0 3 81 0,-1 1 64 0,0-4 58 15,-6 4 60-15,7-4 58 0,0-4 50 0,-1 4 48 0,0 0 36 0,-6-4 33 0,7 0 25 16,-7 2 23-16,6-3-867 0,-6-2-19 0,7 4 0 0,-7-5 0 0,7 4 0 16,-7-3 0-16,6-1 0 0,-6 1 0 0,6 0 0 0,-6-4 0 0,0 4 0 15,8-4 0-15,-8 3 0 0,6-3 0 0,-6 4-445 0,6-4-366 0,-6 4-19 0,0-4 9 16,6 0 28-16,-6 0 35 0,7-4 45 0,-7 4 51 0,7 0 65 0,-7-4 66 15,0 1 77-15,6-1 81 0,-6 0 104 0,0 0 135 0</inkml:trace>
  <inkml:trace contextRef="#ctx0" brushRef="#br0" timeOffset="10934.54">8708 11236 0 0,'7'0'121'0,"-7"0"169"0,0-5 81 0,6 5 65 0,-6 0 57 0,0 0 44 16,0 0 41-16,0 0 34 0,0 0 32 0,0 0 25 0,0-3 23 0,0 0 21 16,0 3 20-16,0-4-245 0,0 0-294 0,-6 1-64 0,6-1-31 0,0 0-18 0,-7 1-17 15,7-1-5-15,0-3-5 0,-6 3-1 0,6-4-1 0,0 1-24 0,-7 0-28 16,7-1 0-16,-7 1 0 0,7 0 0 0,-6 0 0 0,6-4 0 0,-6 3 0 16,-1 1 0-16,7-4 0 0,-7 4 0 0,1-1 0 0,0-3 0 0,6 4 0 0,-7-4 0 15,1 3 0-15,-1 2 0 0,0-2 0 0,1 0 0 0,0 1 0 0,-2 0 0 16,-4 3 0-16,6-3 0 0,-1 3 0 0,-6-2 0 0,6 1 0 0,-5 5 0 0,4-3 0 15,-4 3 0-15,6 3 0 0,-8-3 0 0,1 5 0 0,7 1 0 0,-8 2 0 16,2-1 0-16,-2 7 0 0,2-3 0 0,-1 8 0 0,-1-4 0 0,2 7 0 16,-2 0 0-16,2 4 0 0,-2-1 0 0,1 5 0 0,1-1 0 0,4 0 0 15,-4 4 0-15,6 0 0 0,-8 0 0 0,8 0 0 0,-1 0 0 0,1 0 0 0,0 0 0 16,-2-4 0-16,8 0 0 0,0 0 0 0,0-3 0 0,0 0 0 0,0-4 0 0,0 4 0 16,0-8 0-16,8 1 0 0,-2-2 0 0,-6-2 0 0,6 0 0 0,1-4 0 15,-1 0 0-15,1-4 0 0,0 1 0 0,-1-2 0 0,6-2 0 0,-4 0 0 16,4-4 0-16,-5-4 0 0,6 4 0 0,-6-7 0 0,5 4 0 0,2-8 0 15,-8 3 0-15,7-6 0 0,0 2 0 0,0-6 0 0,1 3 0 0,-2-7 0 0,1 4 0 16,0-8 0-16,0 5 0 0,1-5 0 0,-2 0 0 0,2 1 0 0,-2-5 0 16,1 1 0-16,1 4 0 0,-2-5 0 0,2 1 0 0,-2-1 0 0,2 5 0 0,-8-2 0 15,7 2 0-15,-7 0 0 0,8-1 0 0,-8 4 0 0,0 4 0 0,1 0 0 16,0-1 0-16,-1 4 0 0,1 1 0 0,-1 3 0 0,-6 0 0 0,0 4 0 16,7-1 0-16,-7 5 0 0,0-1 0 0,6 0 0 0,-6 4 0 0,0 0 0 15,0 0 0-15,0 0 0 0,0 4 0 0,0 0 0 0,0-1 0 0,0 5 0 0,0-1 0 16,0 4 0-16,0 0 0 0,0 3 0 0,0 4 0 0,0-2 0 0,0 6 0 0,0-5 0 15,0 10 0-15,7-2 0 0,-7 1 0 0,0 3 0 0,6-3 0 0,-6 7 0 16,0-4 0-16,6 0 0 0,2 1 0 0,-8-1 0 0,6 0 0 0,0-3 0 16,1-1 0-16,-1 1 0 0,-6-4 0 0,13 0 0 0,-6-4 0 0,-1 1 0 15,0-5 0-15,2 1 0 0,-2-1 0 0,0-2 0 0,1-4 0 0,6-1-20 0,-6 0-541 0,-1-3-142 16,0-1-66-16,8 1-50 0,-8-4 28 0,0 0 40 0,1-4 53 0,6 1 59 16,-6-1 58-16,-1-3 62 0,0 0 77 0,1-1 77 0,0-4 83 0,-1 2 86 15</inkml:trace>
  <inkml:trace contextRef="#ctx0" brushRef="#br0" timeOffset="11248.69">9340 11081 0 0,'-7'4'252'0,"7"0"185"0,-6 0 84 0,6-4 71 15,-6 3 61-15,6-3 48 0,0 0 43 0,-7 4 34 0,7-4 32 0,0 0 29 16,0 0 26-16,0 0 31 0,0 0-793 0,0 0-103 0,0 0 0 0,0 0 0 0,7 4 0 16,-7-4 0-16,6 0 0 0,-6 0 0 0,6 0 0 0,1 3 0 0,0-3 0 15,5 0 0-15,-5 0 0 0,6 0 0 0,0 0 0 0,-7-3 0 0,14 3 0 16,-7 0 0-16,0 0 0 0,6 0 0 0,-5-4 0 0,5 4 0 0,-6-4 0 0,7 4 0 16,-7 0 0-16,7-3 0 0,-8-1 0 0,8 4 0 0,-7-4 0 0,-1 4 0 0,8-4 0 15,-6 1 0-15,-1-1 0 0,-1 1 0 0,2 3 0 0,-2-4 0 0,-5 1 0 16,6-1 0-16,-6 0 0 0,-1 1-169 0,1-2-295 0,-1 5-135 0,-6-2-139 15,7 2-30-15,-7 0-12 0,0 0 44 0,0 0 53 0,0 0 54 0,0 0 55 16,-7 0 60-16,7 2 60 0,-6 3 73 0,-1-2 72 0,1 1 76 0,-7 3 83 0</inkml:trace>
  <inkml:trace contextRef="#ctx0" brushRef="#br0" timeOffset="11449.19">9431 11279 0 0,'-13'12'261'0,"7"2"195"0,-8-3 99 0,8-4 69 0,0 5 55 0,6-5 45 0,-7 0 41 16,0 1 37-16,7-5 34 0,0 5 35 0,-6-5 28 0,6 1-180 0,0-1-719 15,6-3 0-15,-6 4 0 0,0-4 0 0,7 0 0 0,0 0 0 0,-1 0 0 0,0 0 0 16,2 0 0-16,4 0 0 0,1 0 0 0,0 0 0 0,0-4 0 0,1 4 0 16,-2 0 0-16,1 0 0 0,7-3 0 0,-7 3 0 0,6 0 0 0,1-4 0 0,-1 4 0 15,-5-3 0-15,4 3 0 0,2-4 0 0,0 4 0 0,-1-4 0 0,-5 4 0 16,5-3 0-16,-6-1 0 0,7 0 0 0,-7-3 0 0,7 3-618 0,-8 1-266 16,1-6 5-16,1 6 32 0,-2-4 38 0,2 0 41 0,-2-1 52 0,-5 1 58 15,6 0 78-15,-6-4 81 0,-1 3 96 0,0 1 98 0,1-4 117 0,0 4 151 0</inkml:trace>
  <inkml:trace contextRef="#ctx0" brushRef="#br0" timeOffset="11865.54">10337 10558 0 0,'0'-4'214'0,"0"0"187"0,0 1 94 0,0 3 68 0,0-4 58 16,0 4 50-16,0-4 43 0,0 4 44 0,0 0 42 0,0-3 34 0,0 3 32 15,6 0 28-15,-6 0-534 0,0 0-360 0,6 0 0 0,-6 0 0 0,7 0 0 0,0 0 0 16,-1 0 0-16,0 0 0 0,1 0 0 0,-1 0 0 0,1 0 0 0,6 0 0 16,-7 0 0-16,8 0 0 0,-2 0 0 0,-5 0 0 0,6 0 0 0,0 0 0 0,1-4 0 15,-2 4 0-15,1 0 0 0,0-3 0 0,-6-1 0 0,6 4 0 0,0-4-33 16,-7 1-375-16,0 3-56 0,8-5-90 0,-8 2-93 0,1 3-55 0,-1-3-45 15,1 3 39-15,0 0 52 0,-1 0 45 0,-6 0 47 0,0 0 58 0,0 0 60 0,0 0 70 16,0 0 66-16,0 3 71 0,0 0 72 0</inkml:trace>
  <inkml:trace contextRef="#ctx0" brushRef="#br0" timeOffset="12232.43">10564 10539 0 0,'-12'0'90'0,"5"0"164"0,0 0 80 0,1 0 75 0,-1-3 73 0,1-1 56 0,-1 4 50 16,0-3 46-16,1-1 44 0,6 4 34 0,-6-4 33 0,6 4 29 0,0 0 26 16,0 0-219-16,-6-3-262 0,6 3-66 0,0 0-253 0,0 0 0 0,0 3 0 15,0 1 0-15,0 0 0 0,0 3 0 0,0 4 0 0,0-4 0 0,0 8 0 0,0-4 0 16,0 3 0-16,0 4 0 0,0 1 0 0,0 3 0 0,0 0 0 0,0 4 0 0,6 3 0 15,-6 1 0-15,0-1 0 0,0 7 0 0,0-3 0 0,6 5 0 0,-6-3 0 16,0 2 0-16,0 0 0 0,0 0 0 0,0-1 0 0,0 1 0 0,0 3 0 16,-6-3 0-16,6-4 0 0,0 3 0 0,-6-3 0 0,6-1 0 0,-8 2 0 15,2-5 0-15,0 4 0 0,6-3 0 0,-13-1 0 0,6-3 0 0,0 3-33 0,1-3-176 16,-6-1-13-16,4 2-2 0,-4-6 2 0,-2 1 10 0,8 0 17 0,-7 0 18 16,0-4 23-16,0 0 35 0,7 1 33 0,-8-4 38 0,1 3 36 0,0-8 38 0,7 5 36 15,-7-4 43-15,7-3 41 0,-8 3 36 0,8-4 36 0,-1-3 23 0,1 3 19 16,-1-3 10-16,0-1 10 0,7 1-157 0,-6-4-123 0,6 3 0 0,-6-3 0 15,6 4 0-15,0-4 0 0,0 0 0 0,0 0 0 0,0 0 0 0,0 0 0 0,0 0 0 16,0 0 0-16,6 4 0 0,-6-4 0 0,0 0 0 0,6 0 0 0,-6 3 0 16,7-3 0-16,0 0 0 0,-1 0 0 0,1 0 0 0,-1 0 0 0,0-3 0 0,8 3 0 15,-1 0 0-15,-7 0 0 0,7 0 0 0,7-4 0 0,-7 4 0 0,0-4 0 16,6 4 0-16,-6-3 0 0,7 3 0 0,0-4 0 0,-8 4 0 0,8-3 0 16,-1-1 0-16,1-3 0 0,0 3 0 0,-1 0 0 0,1 1 0 0,-8-5 0 0,8 1 0 15,0 0 0-15,-1-1-206 0,1-3-680 0,-7 1-1 0,7-1 27 0,-1 3 34 16,-6-2 38-16,7-6 45 0,-7 5 50 0,-1-3 73 0,2 3 76 0,-2-4 89 0,2 4 93 15,-1-3 122-15,-7-1 159 0</inkml:trace>
  <inkml:trace contextRef="#ctx0" brushRef="#br0" timeOffset="12600.4">10767 10605 0 0,'-8'-3'212'0,"8"-1"196"0,-6 0 109 0,0 4 77 0,-1-3 65 15,1 3 48-15,-1-4 42 0,7 4 37 0,-7 0 32 0,1 0 27 0,6 0 27 16,-6 0 20-16,-1 0-760 0,7 0-132 0,-7 0 0 0,7 0 0 0,0 0 0 15,0 0 0-15,0 0 0 0,0 0 0 0,0 4 0 0,7-4 0 0,0 0 0 16,-7 0 0-16,6 0 0 0,7 0 0 0,-6 3 0 0,-1-3 0 0,7 0 0 0,-7 0 0 16,8-3 0-16,-2 3 0 0,2 0 0 0,-1 0 0 0,7-4 0 0,-8 4 0 15,2-4 0-15,-2 4 0 0,8-3 0 0,-7-1 0 0,0 1 0 0,0-1 0 0,0 0 0 16,0 0 0-16,0 1 0 0,0-5 0 0,-6 5 0 0,5-1 0 0,-4 0-225 16,-2 1-76-16,7-1-14 0,-7 4-19 0,-6-3-22 0,7-1-6 0,-1 4-4 0,1 0-63 15,-7-4-66-15,6 8-44 0,-6-4-34 0,0 0 7 0,0 0 16 0,0 0 53 16,0 0 56-16,0 4 42 0,0-1 40 0,-6-3 48 0,6 4 49 0,0-4 48 0,-7 0 50 15,7 0 66-15,-6 0 63 0</inkml:trace>
  <inkml:trace contextRef="#ctx0" brushRef="#br0" timeOffset="12950.03">11020 10536 13 0,'-6'0'194'0,"6"-4"118"0,-6 4 90 0,-2-3 66 0,2 3 54 0,0 0 49 0,6-4 45 16,-7 4 27-16,0 0 20 0,7 0 29 0,-6 0 28 0,6 0 25 0,-6 0 23 15,6 0-219-15,-7 4-261 0,7-4-263 0,-6 3-25 0,6 1 0 0,-7-1 0 16,7 1 0-16,0 3 0 0,0 1 0 0,0-1 0 0,0 4 0 0,0 0 0 0,0 4 0 16,0 0 0-16,0-1 0 0,0 8 0 0,0-4 0 0,7 4 0 0,-7 4 0 0,0 4 0 15,6-1 0-15,-6 0 0 0,7 4 0 0,-1 3 0 0,-6 2 0 0,6-3 0 16,-6 7 0-16,7-3 0 0,-7 2 0 0,7-1 0 0,-7 0 0 0,6 1 0 15,-6-2 0-15,6-2 0 0,-6 4 0 0,0-8 0 0,0 3 0 0,0-3 0 16,0 0 0-16,0-4 0 0,0 1 0 0,0-4 0 0,-6-1 0 0,6-3 0 0,-6 0-187 16,-1 0-65-16,7-3-9 0,-7-1-5 0,1 0-5 0,0-3-1 0,-1-1 3 0,1-3 7 15,-8 0 9-15,8 0 11 0,0-4 13 0,-1 1 13 0,-6 0 32 0,7-1 32 16,-1-3 53-16,1-1 56 0,-1-3 43 0,0 4 41 0,1-4 50 0,0 0 48 16,-2 0 30-16,2 0 29 0,6 0 19 0,-6 0 17 0,6 0 15 0,-6-4 11 15,6 4 3-15,0 0 3 0,0 0 0 0,0 0 0 0,0 0-3 0,0 0-4 16,0 0-20-16,0 0-201 0,0-3-38 0,0 3 0 0,6 0 0 0,-6 0 0 0,6 0 0 15,-6 0 0-15,6-4 0 0,2 4 0 0,-2 0 0 0,0-3 0 0,1 3 0 0,0-4 0 16,6 0 0-16,-7 4 0 0,7-4 0 0,-6 0 0 0,5 0 0 0,2 1 0 16,-1-1 0-16,-1 1 0 0,2-1 0 0,-2 0 0 0,2 1 0 0,-1-1 0 15,0 0 0-15,0-2 0 0,-1 1 0 0,2 2 0 0,5-1 0 0,-6-3 0 0,0 3 0 16,1 0 0-16,-2 1 0 0,8-4 0 0,-7 3 0 0,0 0 0 0,0-3 0 16,1-1-494-16,-8 5-362 0,6-4-18 0,2 3 25 0,-8-3 31 0,1 3 43 0,-1-3 45 15,0-1 62-15,2 4 65 0,-2 1 79 0,-6-1 82 0,0 0 113 0,0 4 120 16</inkml:trace>
  <inkml:trace contextRef="#ctx0" brushRef="#br0" timeOffset="14065.96">11639 10931 0 0,'-6'4'107'0,"6"-4"162"0,0 0 78 0,0 4 60 16,-7-4 51-16,7 4 45 0,0-4 39 0,0 0 32 0,-7 0 27 0,7-4 26 0,0 4 23 15,0-4 20-15,0 4 19 0,0-4-232 0,0 1-280 0,0-1-60 0,0 1-30 16,0-4-22-16,7-1-21 0,-7 1-15 0,7-1-12 0,-1 1-8 0,0-1-6 16,0 1-1-16,2-4-5 0,-2 4 1 0,0-1-2 0,1 1 1 0,0 0 1 15,6 0 2-15,-7-1 2 0,7 5 5 0,-6-5 5 0,5 5 11 0,-5 3 9 0,6-4 13 16,-6 8 13-16,5-4 12 0,-4 3 9 0,4 5 11 0,-6-1 8 0,8 4 8 16,-8 3 4-16,1 1-88 0,-1 3-22 0,1 2 0 0,0 1 0 0,-1 5 0 0,0-1 0 15,0 4 0-15,-6 4 0 0,8 1 0 0,-8 2 0 0,6 5 0 0,-6-2 0 16,0 2 0-16,0 6 0 0,0-3 0 0,0 1 0 0,0 2 0 0,0 1 0 15,0-1 0-15,0 1 0 0,0-4 0 0,-6 0 0 0,6 0 0 0,0 0 0 0,-8-3 0 16,8-6 0-16,0 2 0 0,0-4 0 0,-6-4 0 0,6 1 0 0,0-9 0 16,-6 2 0-16,6-5 0 0,0-3 0 0,0-1 0 0,-6-7 0 0,6 1 0 0,0-4 0 15,0-1 0-15,0-3 0 0,0-3-408 0,0-1-60 0,0-7-163 0,-7 4-166 16,7-8 8-16,0-3 34 0,0 0 51 0,0-4 58 0,0-4 46 0,0 0 50 16,0-6 61-16,0 2 63 0,0-6 69 0,0 3 74 0,-7-8 78 0,7 4 122 0</inkml:trace>
  <inkml:trace contextRef="#ctx0" brushRef="#br0" timeOffset="14315.57">11841 11037 0 0,'7'-14'119'0,"-7"-1"166"0,6 1 84 0,0 3 65 0,-6 0 56 16,6 0 49-16,-6 4 46 0,8-1 34 0,-2-3 30 0,-6 7 30 0,6-3 27 15,1 4 25-15,0-1 20 0,-1 1-240 0,1 3-292 0,-1-4-70 0,0 0-41 0,8 0-27 16,-8 1-26-16,7 0-20 0,0-2-17 0,0 1-8 0,0 4-9 0,0-3-4 0,-7 3-5 16,8-4-1-16,5 4 1 0,-6 0 9 0,0 0 7 0,-7 0 10 0,8 4 12 15,-1-4-11-15,0 3-19 0,-7 1 0 0,7 1 0 0,-6 1 0 0,0-2 0 16,-1 4 0-16,0 2 0 0,1-3 0 0,-7 5 0 0,7-1 0 0,-7 3 0 15,0-3 0-15,0 7 0 0,-7-3 0 0,7 3 0 0,-7 0 0 0,1 5 0 0,0-5 0 16,-1 4 0-16,0 4 0 0,-6-5 0 0,7 6 0 0,-7-6 0 0,6 4 0 16,-5-2 0-16,4-1 0 0,-4 0 0 0,5 0 0 0,-6 0 0 0,7-4 0 0,-7 0 0 15,7 1 0-15,-2-5-84 0,2 1-334 0,0-4-53 0,-1 0-154 0,7 0-159 16,-7-3 5-16,7-2 30 0,0 2 50 0,0 0 51 0,0-5 51 0,0 1 52 16,7-1 65-16,-7 1 69 0,7 0 67 0,-7-1 70 0,6 1 75 0,0-4 115 0</inkml:trace>
  <inkml:trace contextRef="#ctx0" brushRef="#br0" timeOffset="14515.83">12304 11499 0 0,'6'4'191'0,"-6"0"178"0,0 3 81 0,0 0 73 0,0-3 65 0,0 3 57 0,0 1 52 16,0-1 44-16,-6 0 37 0,6 1 33 0,0-1 31 0,0 0 28 0,0 0-184 16,0 1-686-16,0-1 0 0,0 4 0 0,0 0 0 0,0-3 0 0,6 3 0 0,-6-1 0 15,0 2 0-15,0 2 0 0,0-3 0 0,6 4 0 0,-6-1 0 0,0-3 0 16,0 4 0-16,0 0 0 0,7-4 0 0,-7 4 0 0,0-4 0 0,0-1 0 15,0 1 0-15,0-3 0 0,0 3 0 0,0-8 0 0,0 5-251 0,0-5-307 0,-7 1-110 16,7 0-73-16,0-4-59 0,0 0 30 0,0 0 41 0,-6-4 51 0,0-3 52 16,6-1 56-16,-8 1 56 0,2-4 81 0,6 0 83 0,-6 0 85 0,-1-3 86 15</inkml:trace>
  <inkml:trace contextRef="#ctx0" brushRef="#br0" timeOffset="14649.22">12277 11276 0 0,'7'-15'235'0,"-1"4"181"0,-6 0 77 0,6 3 68 16,-6-2 60-16,8 6 46 0,-8-3 39 0,6 3 30 0,-6 1 30 0,0-1 23 15,0 1 25-15,6 3 11 0,-6 0-263 0,0 0-562 0,0 0 0 0,7 0 0 16,-7 3 0-16,6-3 0 0,-6 0-341 0,0 0-269 0,7 0-190 0,-1 0-3 16,1 0 23-16,-1 0 30 0,1 0 31 0,-7 0 42 0,7-3 46 0,-1 3 65 0,0 0 72 15,1 0 86-15,0-4 87 0,-1 4 103 0,0-4 145 0</inkml:trace>
  <inkml:trace contextRef="#ctx0" brushRef="#br0" timeOffset="15649.61">12511 10178 0 0,'0'-9'126'0,"0"6"163"16,8-1 72-16,-8 0 61 0,0 1 55 0,0 3 50 0,0-4 45 0,0 4 45 0,0 0 45 16,0 0 38-16,0 4 42 0,0-1 34 0,6 5 34 0,-6-1-239 0,0 1-293 15,0-1-48-15,0 4-199 0,0 0-31 0,0 0 0 0,0 3 0 0,0 1 0 16,0 0 0-16,0 3 0 0,0 0 0 0,0 5 0 0,0-1 0 0,0 3 0 0,0 1 0 16,-6 0 0-16,6-1 0 0,0 1 0 0,-8 3 0 0,8-3 0 0,0 3 0 15,-6 0 0-15,6-4 0 0,-6 5 0 0,-1-4 0 0,7-1 0 0,0-3 0 0,-6 4 0 16,6-4 0-16,-7-4 0 0,7 1 0 0,-7-1 0 0,7-3 0 0,0-5 0 15,-6 1 0-15,6 0 0 0,0-3 0 0,0-1-224 0,0-3-57 0,0-1-18 16,0-3-10-16,0 0-10 0,0 0-1 0,0 0-3 0,-6-3 9 0,6-1 8 0,0 0 12 16,0-3 11-16,0 0 19 0,0-1 17 0,6 1 38 0,-6-4 36 0,0 0 37 15,0 4 36-15,0-4 42 0,6 0 45 0,-6 0 38 0,0 0 37 0,7 0 26 16,-7 0 25-16,7 0 16 0,-7 3 17 0,6-2 16 0,-6 2 13 0,7 1 19 0,-7 0 16 16,6-1 12-16,0 1 9 0,-6 0-9 0,8-1-10 0,-2 5-15 0,-6-1-11 15,6-3-13-15,0 3-9 0,1-3-11 0,0 3-12 0,-1 1-14 0,1-5-12 16,-1 5-18-16,0-5-18 0,8 5-17 0,-8-6-18 0,0 6-11 0,8 0-6 0,-1-1-4 15,-7 0-3-15,8 1 1 0,-8-1-1 0,6 0 7 0,-4 4 9 0,-2 0 10 16,7 0 12-16,-6 0 14 0,-1 0 14 0,1 4 13 0,-1 0 12 0,0-1-47 16,2 1-64-16,-8 3 0 0,6-4 0 0,-6 9 0 0,0-4 0 0,0 3 0 15,0 0 0-15,0-1 0 0,-6 1 0 0,-2 4 0 0,8 0 0 0,-6-1 0 0,-7 1 0 16,7-4 0-16,-1 8 0 0,-6-5 0 0,7 1 0 0,-8-1 0 0,2-3 0 16,5 4 0-16,-6-1 0 0,0-3 0 0,7 0 0 0,-8 0 0 0,2-3 0 0,4-1 0 15,-4 1 0-15,5-1 0 0,1-3 0 0,-8 0 0 0,8-1 0 0,0 1 0 16,6-4 0-16,-6 3 0 0,-2-6-217 0,8 3-178 0,-6 0-37 0,6-4-28 0,0 1-23 15,0 3-121-15,0-4-124 0,0-4 22 0,6 5 42 0,-6-5 48 0,8 4 48 16,-8-3 68-16,6 0 71 0,0 3 53 0,0-3 51 0,8 3 55 0,-8-3 57 16,1-1 58-16,-1 5 105 0</inkml:trace>
  <inkml:trace contextRef="#ctx0" brushRef="#br0" timeOffset="15835.21">12876 10690 0 0,'6'-8'157'0,"8"5"163"0,-8 3 66 0,1-4 57 0,-1 0 53 16,1 4 53-16,-7 0 49 0,7 0 47 0,-7 0 43 0,0 0 42 0,6 4 42 0,-6 0 37 15,0-4 36-15,0 3-268 0,0 5-401 0,0-5-176 0,0 1 0 0,0 3 0 16,-6 1 0-16,6-1 0 0,0 4 0 0,0-4 0 0,0 5 0 0,-7-1 0 0,7-1 0 16,0 1 0-16,0 4 0 0,0-4 0 0,0 4 0 0,0-1 0 0,0-3 0 15,0 4 0-15,0-1 0 0,0-3 0 0,0 1 0 0,0 3 0 0,0-5 0 16,0-3 0-16,0 5 0 0,0-6 0 0,0 2 0 0,0-1 0 0,0-3-109 0,0 0-287 16,0-1-59-16,0-3-106 0,0 4-110 0,0-4-38 0,0 0-28 0,0 0 41 15,0-7 48-15,0 3 46 0,-7 0 44 0,7-3 58 0,0-1 57 0,0-2 68 0,-6-1 68 16,6 0 71-16,-7-4 78 0</inkml:trace>
  <inkml:trace contextRef="#ctx0" brushRef="#br0" timeOffset="15982.82">12922 10521 0 0,'0'-18'193'0,"13"3"184"0,-7 1 92 0,1 2 68 0,0 1 57 0,-1 0 40 16,-6 0 35-16,6 5 26 0,1 2 23 0,-7-4 21 0,7 5 19 0,-7-1 11 0,6 0 4 16,-6 1-507-16,0 3-266 0,7-4 0 0,-7 4-101 0,0 0-197 0,6 0-93 15,-6 0-181-15,6-4-186 0,1 4 1 0,-7 0 25 0,7 0 29 0,-1 0 31 16,0 0 41-16,2 0 46 0,-2 4 52 0,0-4 58 0,-6 0 84 0,7 0 87 15,-1 4 91-15,1-4 138 0</inkml:trace>
  <inkml:trace contextRef="#ctx0" brushRef="#br0" timeOffset="16665.28">14583 10715 0 0,'0'-7'219'16,"-7"3"185"-16,0 1 92 0,7-5 74 0,-6 5 69 0,6-1 55 0,-6 0 44 15,6 1 39-15,-6-1 29 0,6 0 28 0,0 4 25 0,-8 0 31 0,8 0-625 0,0 0-265 0,0 0 0 16,0 4 0-16,0-4 0 0,8 4 0 0,-8-1 0 0,6 5 0 16,0-1 0-16,0 0 0 0,1 1 0 0,6 3 0 0,0-1 0 0,-7 1 0 0,8 0 0 15,6 4 0-15,-8 0 0 0,8 0 0 0,-7-1 0 0,7 1 0 0,-1 3 0 16,1-3 0-16,0 3 0 0,-2-2 0 0,2 2 0 0,-1-4 0 0,1 1 0 15,-6 3 0-15,5-4 0 0,1 2 0 0,-8-2 0 0,8-3 0 0,-7 3 0 0,7 2 0 16,-8-6 0-16,2 5 0 0,-8-5 0 0,7 2 0 0,0-1 0 0,-6 0 0 0,-1 0-168 16,0-4-286-16,1 1-54 0,0-2-146 0,-7 2-147 0,6-5 17 0,-6 5 41 15,0-8 55-15,0 0 53 0,0 0 52 0,0 0 51 0,-6-4 74 0,6 0 73 16,-7-3 67-16,0-3 65 0,1-2 77 0,0-2 125 0</inkml:trace>
  <inkml:trace contextRef="#ctx0" brushRef="#br0" timeOffset="16848.9">14973 10675 0 0,'0'-11'179'15,"0"0"178"-15,7 4 82 0,-7 0 74 0,0-1 68 0,0 5 59 0,0-5 54 0,0 8 45 16,-7-3 42-16,7 3 34 0,-6 0 35 0,6 3 28 0,-6 1-153 0,-8 0-725 16,8 3 0-16,-1 4 0 0,-5 0 0 0,-2 3 0 0,8 1 0 0,-7 3 0 15,0 4 0-15,-6 1 0 0,5-2 0 0,-6 5 0 0,8 3 0 0,-8-3 0 0,1 3 0 16,-1 5 0-16,7-5 0 0,-7 3 0 0,1-2 0 0,0 2 0 0,-1-2 0 16,7-1 0-16,-7 1 0 0,0-5 0 0,8 0-2 0,-1-2-553 0,-1-1-128 15,2-4-75-15,-2 1-57 0,8-5 28 0,0 1 42 0,-1-8 53 0,7-3 55 16,0-4 54-16,0 0 56 0,0-4 68 0,0-3 73 0,7-4 91 0,-1 0 95 0</inkml:trace>
  <inkml:trace contextRef="#ctx0" brushRef="#br0" timeOffset="17515.49">16257 10639 0 0,'6'3'217'0,"7"-3"188"0,-6 0 96 0,-1 4 68 0,0-4 57 16,1-4 49-16,0 4 42 0,-7-3 39 0,0-1 35 0,0 0 34 0,0-3 28 15,0 0 27-15,0-5-504 0,0 5-376 0,-7-4 0 0,0 0 0 0,7 0 0 16,-6 0 0-16,0-4 0 0,-1 1 0 0,7 2 0 0,-7-2 0 0,1 3 0 16,0-3 0-16,6-2 0 0,-7 6 0 0,1-5 0 0,-1 5 0 0,0-2 0 0,1 1 0 15,-8 0 0-15,8 4 0 0,-6 0 0 0,5-1 0 0,-6 4 0 0,0 1 0 16,-1 3 0-16,2 3 0 0,-1 1 0 0,0 4 0 0,-7 3 0 0,7 0 0 0,-7 7 0 15,1 0 0-15,-1 4 0 0,8 4 0 0,-8 0 0 0,0 6 0 0,1 2 0 16,-1 1 0-16,8 3 0 0,-8 2 0 0,7 0 0 0,-7 4 0 0,8 0 0 16,-2-4 0-16,8 5 0 0,-7-1 0 0,6-4 0 0,0 3 0 0,7-5 0 0,-6 2 0 15,6-3 0-15,0-5 0 0,6 1 0 0,-6-3 0 0,7-5 0 0,0-3 0 16,6 0 0-16,-7-4 0 0,8-3 0 0,-2-4 0 0,2-3 0 0,5-1 0 0,-6-3 0 16,6-8 0-16,1 4 0 0,-7-7 0 0,7-4 0 0,-1 0 0 0,0-8 0 15,1 1 0-15,6-4 0 0,-7 0 0 0,1-7 0 0,0 0 0 0,-1-1 0 16,1-3 0-16,-1 0 0 0,1-3 0 0,-8 2 0 0,8-2 0 0,0-1 0 0,-7 1 0 15,0 2 0-15,6-2 0 0,-5 7 0 0,-1-4 0 0,-7 7 0 0,7-4 0 16,-6 9 0-16,5-1 0 0,-4 3 0 0,-2 1 0 0,-6 4 0 0,6 3 0 0,1 3 0 16,-7 0 0-16,0 1 0 0,0 7 0 0,0 0 0 0,0 3 0 0,0 6 0 15,0 2 0-15,0 0 0 0,0 3 0 0,-7 1 0 0,7 3 0 0,0 4 0 16,0 0 0-16,-6 0 0 0,6 7 0 0,0 1 0 0,0-1 0 0,0 4 0 0,0 0 0 16,0 0 0-16,0 0 0 0,6 3 0 0,-6-2 0 0,0-2 0 0,7 1 0 0,-1 1 0 15,1-2 0-15,-7-2 0 0,6-2 0 0,1-1 0 0,-1-2 0 0,8-3 0 16,-8-1 0-16,0 2 0 0,1-8 0 0,0-1 0 0,5 1 0 0,-5-4 0 15,-1-4 0-15,8-3 0 0,-8-4-482 0,0 0-221 0,8 0-68 0,-8-7-54 16,0-1 24-16,7 1 41 0,-6-4 49 0,0-3 52 0,5-1 65 0,-4 0 66 0,-2 0 77 16,7-3 81-16,-7 0 87 0,1 3 89 0</inkml:trace>
  <inkml:trace contextRef="#ctx0" brushRef="#br0" timeOffset="17765.49">16804 11067 0 0,'6'0'193'0,"0"0"180"0,1 4 88 15,-7-1 76-15,7 4 69 0,-7-3 59 0,6 7 56 0,-6-3 41 0,0 3 39 0,0 0 32 0,0 4 29 16,0-5 29-16,0 5-405 0,-6-1-486 0,6 5 0 0,6-4 0 0,-6 2 0 15,0 2 0-15,0-4 0 0,7 3 0 0,-7-3 0 0,6 3 0 0,0-3 0 16,2-4 0-16,-2 4 0 0,0-4 0 0,0-1 0 0,2 1 0 0,-2-3 0 16,7-1 0-16,-7-3 0 0,8-1 0 0,-8 1 0 0,0-4 0 0,8 0 0 0,-8-4 0 15,7-3 0-15,-7 3 0 0,1-7 0 0,6 0 0 0,-7 1 0 0,0-5 0 0,2 4 0 16,-2-8 0-16,0 1 0 0,1 0 0 0,0-1 0 0,-7 1 0 0,6-4 0 16,-6 4 0-16,7-4 0 0,-7 3 0 0,0 1 0 0,0 0 0 0,0 3 0 15,0-3 0-15,-7 7 0 0,7-4 0 0,-6 5 0 0,-1 2 0 0,7-2 0 16,-7 6 0-16,-5-4 0 0,4 4 0 0,2 4 0 0,0 0 0 0,-7 0 0 0,6 0 0 15,-6 4 0-15,7-1 0 0,-8-3 0 0,2 5 0 0,-1-1-118 0,6-2-672 16,-6 3-88-16,1-5 16 0,4 3 29 0,-4 1 41 0,6-4 40 0,-8 0 52 0,8 0 58 16,-1 0 75-16,-6 0 81 0,6-4 106 0,-5 1 108 0</inkml:trace>
  <inkml:trace contextRef="#ctx0" brushRef="#br0" timeOffset="18582.64">10167 9894 0 0,'13'-7'114'16,"0"0"145"-16,-7 3 72 0,2-3 68 0,-2 0 66 0,0 3 52 0,0-3 50 15,1 3 38-15,0 0 35 0,-7 1 28 0,0-1 26 0,0 0 20 0,0 1 20 0,0-5-222 16,0 8-268-16,-7-3-64 0,7 3-32 0,-7 0-45 0,1 0-45 0,0 0-23 16,0 3-20-16,-2 1-10 0,-4 3-7 0,5 1 7 0,-13 3 10 0,8 3 17 0,-2 1 18 15,2 7 14-15,-8-3-44 0,1 6-20 0,-1 4 0 0,0 1 0 0,1 5 0 16,-7 3 0-16,6 2 0 0,0 4 0 0,1 4 0 0,-1-1 0 0,1 8 0 15,0 0 0-15,-1 1 0 0,7 6 0 0,-7 0 0 0,8-1 0 0,5 6 0 0,-6 2 0 16,6 1 0-16,1 3 0 0,0 1 0 0,6 2 0 0,0 2 0 0,6-1 0 16,-6-1 0-16,6 5 0 0,1-4 0 0,6 0 0 0,0 3 0 0,-1-6 0 0,2 3 0 15,-1-4 0-15,7-4 0 0,-1-2 0 0,-6-1 0 0,7-4 0 0,-1-4 0 16,7-2 0-16,-6-5 0 0,-1-7 0 0,1-1 0 0,6-6 0 0,-6 0 0 16,-1-4 0-16,1-8-459 0,-1 2-227 0,0-6-146 0,1-7 8 0,-1 1 32 0,1-4 44 15,0 0 44-15,-7-6 55 0,7-2 57 0,-8-3 58 0,1 0 62 0,0-3 91 16,0-2 93-16,1-6 103 0,-8 4 140 0</inkml:trace>
  <inkml:trace contextRef="#ctx0" brushRef="#br0" timeOffset="19248.65">13717 9572 0 0,'-7'-3'128'15,"0"-5"161"-15,1 5 66 0,6-1 60 0,-6-3 57 0,-1 3 46 0,7 0 40 16,0 1 31-16,-7 3 32 0,7-4 23 0,0 0 22 0,-6 4 16 0,12 0 16 16,-6-3-249-16,0 3-299 0,0 0-37 0,0 0-2 0,0 0-15 0,7 0-18 0,-7 3-8 15,7-3-6-15,-7 4-1 0,6 0 0 0,0 3 2 0,1 0 1 0,0 1 4 16,-1 3 1-16,1 3-44 0,5 1-27 0,-4 4 0 0,4 2 0 0,1 1 0 0,0 8 0 15,0-1 0-15,1 8 0 0,-2-1 0 0,-6 4 0 0,8 4 0 0,-1 1 0 16,0 6 0-16,-6 0 0 0,5 4 0 0,-6 3 0 0,2 2 0 0,-2 1 0 16,0 6 0-16,1-5 0 0,-7 7 0 0,6-3 0 0,-6 0 0 0,0 4 0 0,0-1 0 15,-6 1 0-15,6-1 0 0,-7 1 0 0,1 0 0 0,0-4 0 0,-2 4 0 16,-4-5 0-16,6 1 0 0,-8 0 0 0,1-4 0 0,1 0 0 0,-2 1 0 0,2-5 0 16,-8 1 0-16,7-4 0 0,-7 0 0 0,8-4 0 0,-8 1 0 0,0-4 0 15,7-5 0-15,-7-2 0 0,8-2 0 0,-8-1 0 0,7-5-176 0,-7-8-276 16,8 1-152-16,-2-1-155 0,1-7-17 0,-7-2 5 0,14-6 39 0,-6-2 49 0,-2-5 52 15,8-6 53-15,-7-1 53 0,6-7 52 0,0-3 83 0,-5-5 84 0,5-3 86 16,0 0 105-16</inkml:trace>
  <inkml:trace contextRef="#ctx0" brushRef="#br0" timeOffset="20215.37">12239 9328 0 0,'-8'-9'76'0,"8"6"146"0,0-5 58 16,-6 5 43-16,6-1 36 0,0 0 39 0,0 1 39 0,0-1 45 0,0 1 47 0,0-1 43 15,0-3 37-15,6 3 31 0,-6 0 29 0,8-3-192 0,-2 0-230 0,-6-4-38 16,6 0-5-16,7 0-3 0,-6-4-3 0,6 1-13 0,-1-6-13 0,2 3-25 0,5-1-28 15,-6-8-19-15,7 4-15 0,-1 0-12 0,7-3-9 0,1-2-7 0,-8 2-6 16,14-4-45-16,-8 3-6 0,8-3 0 0,-1 3 0 0,2-3 0 0,-2 3 0 16,1-4 0-16,6 5 0 0,-1 0 0 0,1-1 0 0,1 0 0 0,-1 0-3 15,0 4-27-15,7-3 0 0,-7 3-3 0,-1-4 0 0,2 4-6 0,-1 4-5 0,0 0-6 16,0-4-6-16,0 4-13 0,-6 2-15 0,-1 2-28 0,1-1-31 0,-7 1-29 16,7 3-24-16,-14 0-32 0,7 3-31 0,-6-3-29 0,-1 4-30 0,0 3-93 0,-5-3-98 15,-1 4-60-15,-7-1-46 0,8 4 26 0,-14-4 36 0,6 4 47 0,-6 0 48 16,0 0 45-16,0 0 45 0,-6 0 46 0,-2 4 51 0,2-4 53 0,0 4 59 15</inkml:trace>
  <inkml:trace contextRef="#ctx0" brushRef="#br0" timeOffset="20454.31">13274 8192 0 0,'0'0'78'0,"6"0"154"0,1-4 68 0,-1 4 65 0,-6 0 59 0,7 0 51 15,-1 0 50-15,-6 0 38 0,6 0 36 0,2 0 28 0,-2 0 30 0,0 0 25 0,1 0 25 16,-1 4-198-16,1-4-242 0,-1 0-49 0,1 0-26 0,6 0-27 0,-6 3-34 15,-1-3-21-15,7 0-20 0,-6 4-8 0,5-4-3 0,1 3-1 0,-6 1-42 16,0-1-36-16,5 1 0 0,-5 0 0 0,6 3 0 0,-7-4 0 0,1 5 0 16,0 0 0-16,-1 2 0 0,-6 1 0 0,7 0 0 0,-7 4 0 0,0-1 0 0,0 2 0 15,0 6 0-15,-7-5 0 0,1 6 0 0,-1-1 0 0,0 3 0 0,1 0 0 16,-7 2 0-16,6-2 0 0,-5 1-404 0,-2-1-206 0,1 1-190 0,1 1-8 0,-2-6 20 16,2 1 35-16,5 0 38 0,-6-4 56 0,6-3 58 0,1-1 56 0,-1-6 59 15,1-1 87-15,-1 1 87 0,1-8 90 0,6 0 133 0</inkml:trace>
  <inkml:trace contextRef="#ctx0" brushRef="#br0" timeOffset="21014.94">14003 7883 0 0,'0'-14'119'0,"7"-1"120"0,-7 0 54 0,6 1 43 0,-6 3 35 15,6 0 33-15,-6 0 29 0,7 0 33 0,-7 4 34 0,7-1 36 0,-7 5 40 16,0-1 32-16,6 4 29 0,-6 0-187 0,0 4-229 0,6-1-39 0,-6 1-10 15,8 3-6-15,-8 4-6 0,6 0-10 0,-6 4-7 0,6-1-22 0,-6 9-27 16,7-5-24-16,-7 5-26 0,0 2-13 0,6 0-13 0,-6 4-4 0,0 1-5 0,0 2-1 0,0 2-5 16,0-1 0-16,0-1-1 0,-6 6 1 0,6-2-2 0,-7-3 6 0,7 0 4 15,-6-1 4-15,6 2 3 0,-6-1 3 0,-2-8 2 0,8 5 5 0,-6-5 5 16,0-2 3-16,6-2 4 0,-7-2-10 0,7-5-10 0,-7 1-7 0,7-8-10 16,-6 4-3-16,6-7-4 0,-6 0-8 0,6-1-6 0,0-3-5 0,0-3-6 15,0-5-9-15,0 4-6 0,0-3-6 0,0-4-4 0,0 0 4 0,6 0 8 16,-6-3 8-16,6-1 4 0,1 1 0 0,0-2-3 0,-7 2 5 0,12-4 8 0,-4 3 2 15,4 0 5-15,-5 1-2 0,6-1-3 0,0 1 6 0,-1 3-1 0,-4-5 3 16,4 10 2-16,1-6 3 0,7 5 1 0,-14 0 7 0,8 3 8 0,-2-3 7 0,2 7 3 16,-1-4 11-16,-1 4 7 0,-5 0 12 0,6 4 11 0,-7-4 11 0,1 7 11 15,6-3 12-15,-6 3 12 0,-7 0 11 0,6 1 11 0,1 0-12 0,-7 2-118 16,0 1 0-16,0 3 0 0,0 1 0 0,-7 0 0 0,1 0 0 0,6 0 0 16,-13 3 0-16,6-4 0 0,0 5 0 0,-5-1 0 0,5 0 0 0,-6 1 0 0,0-1 0 15,0-4 0-15,0 5 0 0,0-5 0 0,0 0 0 0,-7 2 0 0,14-5 0 16,-7 0 0-16,-1 0 0 0,2-4 0 0,5 0 0 0,-6-3 0 0,7 0 0 0,-1-1-27 15,-5-3-451-15,12 0-70 0,-8 0-135 0,2-7-134 0,6 3 13 0,0 1 37 16,-6-4 54-16,6-1 54 0,6 1 63 0,-6-4 61 0,0 4 78 0,6-4 77 0,2 2 73 16,-2-1 72-16,0-1 81 0,1 0 123 0</inkml:trace>
  <inkml:trace contextRef="#ctx0" brushRef="#br0" timeOffset="21182.1">14531 8481 0 0,'12'7'194'0,"-4"0"180"0,-2 1 84 0,0 3 72 0,0 0 66 0,-6 0 60 15,7 0 58-15,-7 3 45 0,7-3 39 0,-7 4 33 0,0-1 30 0,0-2 25 0,-7 2-352 16,7 1-534-16,0 0 0 0,-7-1 0 0,7 1 0 0,0-1 0 0,-6 1 0 16,6 0 0-16,0-3 0 0,0 2 0 0,-6-3 0 0,6-1 0 0,0-2 0 15,0 2 0-15,-6-2 0 0,6-1 0 0,0 1-275 0,-8-5-358 0,8 1-183 16,0-4-11-16,0 0 18 0,0 0 41 0,0-4 46 0,0 1 60 0,-6-5 64 0,6 1 57 16,0-4 58-16,-6 0 80 0,6-3 84 0,-7-5 89 0,7 1 125 0</inkml:trace>
  <inkml:trace contextRef="#ctx0" brushRef="#br0" timeOffset="21314.93">14543 8246 0 0,'8'-11'219'16,"-2"3"166"-16,0-2 81 0,0 6 55 0,1-3 46 0,0 3 35 0,-7-3 31 0,6 7 22 15,1-3 17-15,-1 3 3 0,-6-4-6 0,6 4-49 0,-6 4-60 0,8-4-389 0,-8 3-442 16,6-3-238-16,-6 4-203 0,6-1-10 0,0 1 18 0,-6-1 24 0,8 1 27 16,-2 0 36-16,0 0 41 0,1-1 53 0,-1-3 55 0,-6 3 81 0,7-3 84 15,6 0 89-15,-7 0 138 0</inkml:trace>
  <inkml:trace contextRef="#ctx0" brushRef="#br0" timeOffset="21833.73">15019 7935 0 0,'-6'0'156'0,"6"-4"160"0,-7 4 63 16,7-4 60-16,-7 1 58 0,7 3 49 0,0-4 46 0,0 4 43 0,0 0 43 15,0-3 42-15,0 3 41 0,7-4 36 0,-7 4 37 0,7 0-264 0,-1 0-327 16,1-4-215-16,5 1-28 0,-5 3 0 0,6-4 0 0,-7 0 0 0,8 1 0 16,-1 0 0-16,6-3 0 0,-6 3 0 0,1 0 0 0,5-1 0 0,1-3 0 15,-8 3 0-15,8 0 0 0,0-3 0 0,-1 4 0 0,1-5 0 0,-1 4 0 0,-6-3 0 16,7 0 0-16,-1 0 0 0,-5 3-264 0,5-3-145 0,-6-1-54 0,0 1-158 16,-1 0-162-16,2-1 17 0,-1 5 40 0,-6-5 51 0,5 5 49 0,-5-1 46 0,-1-1 45 15,1 3 66-15,-7 2 66 0,0 0 66 0,0 0 68 0,0 0 75 0,0 2 123 16</inkml:trace>
  <inkml:trace contextRef="#ctx0" brushRef="#br0" timeOffset="22098.33">15156 8022 0 0,'-13'11'116'0,"-7"5"157"0,7-2 62 15,0-3 56-15,0 4 49 0,7-4 48 0,-8 0 46 0,8 0 39 0,0-1 36 16,-8 1 33-16,14 0 27 0,-6-3 28 0,0 0 23 0,6 2-237 0,-7-2-288 16,7-1-44-16,0 4-9 0,0-4-19 0,0 1-24 0,7-2-22 0,-7 2-21 0,0 0-16 15,6-5-13-15,0 4-8 0,-6-3-9 0,7 3-5 0,-7-2-5 0,7-2-5 16,-1 4-6-16,-6-3-5 0,6 0-3 0,2-4-3 0,-2 3-2 0,-6-3-3 0,6 4-4 15,1-4-3-15,-1 0 0 0,1 0-5 0,-1 0-2 0,1-4-3 0,-1 4-6 16,0-3 0-16,2-1-2 0,-2 0 4 0,0 0 0 0,7 1 1 0,-6 0 1 16,0-2 0-16,5-2-3 0,-6 3-3 0,8-3-2 0,-8 4-2 0,8-1-2 15,-8 0 11-15,1 1 5 0,5-2 26 0,-5 2 29 0,0 0 17 0,-1 3 13 0,0-4 11 16,1 4 9-16,0 0 6 0,-7 4 9 0,6-4 6 0,-6 3 6 16,0 5 7-16,0-5 3 0,0 5 1 0,-6-1-5 0,6 4-24 0,-7 0-27 0,0 0-26 0,7 3-21 15,-6-3-27-15,-7 5-23 0,6-2-45 0,1 1-46 0,-7-1-39 0,7-3-36 16,-8 4-52-16,8-4-54 0,0 4-150 0,-8-8-158 0,8 4-24 0,0-4-6 15,-1 0 29-15,0-4 32 0</inkml:trace>
  <inkml:trace contextRef="#ctx0" brushRef="#br0" timeOffset="22348.65">15429 7880 8 0,'7'0'336'0,"-7"3"98"0,0-3 3 0,0 0-26 15,7 3-31-15,-7-3-29 0,0 6 215 0,0-3 72 0,6 4 49 0,-6-3 44 0,0 3 43 16,6 4 34-16,-6-4 35 0,0 4-247 0,0 4-405 0,0-4-191 0,7 7 0 15,-7-3 0-15,0 3 0 0,0 5 0 0,6-2 0 0,-6 5 0 0,0-1 0 16,0 4 0-16,0-2 0 0,0 5 0 0,0-2 0 0,0 2 0 0,0 1 0 0,0 1 0 16,0-2 0-16,-6 1 0 0,6 0 0 0,0 1 0 0,-7-2 0 0,7-2 0 15,0-1 0-15,-6-4 0 0,6 0 0 0,-6-2 0 0,6-5 0 0,-7 4 0 16,7-7 0-16,0 0 0 0,-7-4 0 0,7-4 0 0,-6 0 0 0,6 1 0 0,-6-5 0 16,-2-3 0-16,8-3 0 0,-6-1-550 0,0 0-235 0,-1-3-36 0,7-4-17 15,-6 0 33-15,-1-4 39 0,7 1 62 0,-6-5 65 0,-1-2 67 0,1-2 66 16,0 1 80-16,-2-3 81 0,8-4 84 0,-6 3 97 0</inkml:trace>
  <inkml:trace contextRef="#ctx0" brushRef="#br0" timeOffset="22619.37">15658 7792 0 0,'6'-4'164'0,"0"1"169"0,-6-1 72 0,7 4 56 0,-1-4 48 0,1 4 40 16,-7 0 37-16,7 0 29 0,-1 0 26 0,0 0 22 0,-6 4 19 0,7 0 8 15,-7-1 3-15,7 1-327 0,-1 0-387 0,-6-1-90 0,6 5-50 0,-6-5-63 16,7 5-63-16,-1-1-115 0,-6 0-112 0,7 0-78 0,0 1-63 0,-7-1 13 0,6 0 23 15,0-3 38-15,2 3 40 0,-2-3 62 0,-6 0 64 0,6-1 57 0,0 0 56 16,-6-3 66-16,7 6 70 0</inkml:trace>
  <inkml:trace contextRef="#ctx0" brushRef="#br0" timeOffset="22831.43">15905 7656 0 0,'0'-7'208'0,"7"-1"148"0,-7 5 74 0,6 0 59 0,-6 3 53 15,0-4 53-15,0 4 54 0,6 4 43 0,-6-1 42 0,0 0 39 0,0 1 37 16,0 4 32-16,-6 3 34 0,6 3-681 0,0-3-195 0,-6 4 0 0,6 3 0 0,0 0 0 15,-7 5 0-15,7-1 0 0,0 3 0 0,-7 4 0 0,7 1 0 0,-6 3 0 0,-1 0 0 16,7 3 0-16,-6 1 0 0,0 0 0 0,-2 3 0 0,2 0 0 0,-6 0 0 16,4 1 0-16,2-1 0 0,0 1 0 0,-1-2 0 0,-6-2 0 0,6 0 0 15,1 0 0-15,-6 0 0 0,4-5 0 0,-4-2 0 0,5-1 0 0,-6 0 0 16,6-7 0-16,1 0 0 0,-7 0 0 0,6-7 0 0,-5-1 0 0,5 1 0 0,-6-8-40 16,6 1-446-16,1-5-168 0,-7 1-167 0,6-8 3 0,-5 1 26 0,4-5 44 0,2 1 47 15,-7-8 61-15,7 1 60 0,-1-4 59 0,0-1 62 0,-5-3 88 0,6-4 87 16,-2 1 84-16,2-1 124 0</inkml:trace>
  <inkml:trace contextRef="#ctx0" brushRef="#br0" timeOffset="23132.98">15527 8235 0 0,'7'-8'169'0,"-1"2"154"16,-6-2 50-16,7 1 43 0,-7 3 37 0,6 1 49 0,-6-1 46 0,6 1 39 15,2-1 33-15,-8 0 30 0,6 0 29 0,0 4 28 0,0-4 26 0,1 2-280 0,0-2-337 16,-1-1-21-16,1-2 23 0,5 3-1 0,-4-3-7 0,4 3-24 0,2-3-27 16,-2 0-15-16,1-4-10 0,7 4-10 0,-7-4-9 0,6 3-13 0,1-3-8 15,-1 0-8-15,-5 4-7 0,5-4-4 0,7 1-4 0,-6-2-1 0,0 4-2 16,-1 1 1-16,1-4 1 0,-2 4 1 0,2 3 3 0,0-3 11 0,-1 3 11 0,1-3 15 15,-7 7 18-15,7-4 14 0,-8 4 16 0,2 0 19 0,-2 0 18 0,2 4 13 16,-1-4-84-16,-7 7-25 0,8-3 0 0,-8 0 0 0,6 3 0 0,-4 4 0 0,-2-4 0 16,0 0 0-16,1 4 0 0,-7 1 0 0,6 2 0 0,1-3 0 0,-7 8 0 15,7-5 0-15,-7 1 0 0,6 3 0 0,-6 4 0 0,6-4 0 0,-6 5 0 16,0-1 0-16,0 0 0 0,0 4 0 0,0-5 0 0,0 5 0 0,0 0 0 16,0-1 0-16,0 1 0 0,0-4 0 0,0 3 0 0,-6 1 0 0,6-4 0 0,0 4 0 15,-6-4 0-15,6-4 0 0,0 4 0 0,0-4 0 0,-7-2 0 0,7 1 0 0,0-2 0 16,-7-4 0-16,7 0 0 0,-6 0 0 0,6-4 0 0,0 0 0 0,-7-3 0 15,1 0 0-15,0-4-111 0,-2 3-452 0,2-6-120 0,0 3-75 0,0-4-61 16,-1 0 27-16,0-3 40 0,-6 0 55 0,7-4 61 0,-8-4 62 0,2 1 63 0,5-1 83 16,-6-4 83-16,0-3 76 0,0 4 81 0</inkml:trace>
  <inkml:trace contextRef="#ctx0" brushRef="#br0" timeOffset="23265.81">15970 8253 0 0,'0'-7'195'16,"7"0"174"-16,-1 0 74 0,0 2 60 0,-6-1 50 0,7 6 52 0,0-4 49 0,-1 4 44 15,-6 0 41-15,6 0 33 0,-6 0 30 0,7 4 22 0,0-4 21 0,-7 3-656 16,6 5-189-16,1-5 0 0,-7 5 0 0,6-5 0 0,-6 1 0 0,6 3 0 0,1 0 0 15,-7-2-114-15,7 1-293 0,-1-2-192 0,0 0-192 0,1 0-3 0,0-1 22 16,-1 1 34-16,1-4 36 0,6 0 51 0,-6 0 52 0,-1 0 57 0,6-4 59 16,-4 1 86-16,-2-1 88 0,0 0 93 0,1-3 139 0</inkml:trace>
  <inkml:trace contextRef="#ctx0" brushRef="#br0" timeOffset="23598.17">16654 7807 0 0,'-6'0'220'0,"6"7"180"16,-8 0 86-16,-4 4 59 0,5 4 51 0,1-1 50 0,-7 5 46 0,6 3 45 15,1 0 44-15,-8 3 33 0,8 1 38 0,0 3 26 0,-1 0-334 0,0 5-544 0,1-5 0 16,-1 4 0-16,7 0 0 0,0-3 0 0,0-1 0 0,7 0 0 0,-7-4 0 16,6 4 0-16,1-2 0 0,0-2 0 0,-1-3 0 0,8 0 0 0,-8 0 0 0,0 0 0 15,7-3 0-15,0-5 0 0,-6 1 0 0,5-4 0 0,2 0 0 0,-8-4 0 16,8 0 0-16,-2-3 0 0,1 0 0 0,1-8 0 0,-8 4 0 0,7-7 0 0,0-1 0 15,0-3 0-15,0 0 0 0,0-3 0 0,1-1 0 0,-2-4 0 0,1-2 0 16,0-5 0-16,0 4 0 0,1-7 0 0,-8 0 0 0,6-1 0 0,2-3 0 16,-1 3 0-16,-7-2 0 0,1-1 0 0,0 0 0 0,-1 0 0 0,0 0 0 15,-6 3 0-15,6 1 0 0,-6 4 0 0,0-1 0 0,-6 4 0 0,6 0 0 0,-6 5 0 16,0 1 0-16,-1 5 0 0,0 0 0 0,-6 4 0 0,1-1 0 0,-2 8 0 0,2 0 0 16,-2 0 0-16,1 4 0 0,0 0 0 0,-6 3 0 0,5 0 0 0,-5-3 0 15,6 3-758-15,0 1-119 0,0 4 9 0,0-6 28 0,0-2 38 0,0 3 39 16,6-3 51-16,1-4 53 0,-7 0 77 0,6 0 82 0,7-4 104 0,-6 1 109 15,0-5 142-15,6-4 143 0</inkml:trace>
  <inkml:trace contextRef="#ctx0" brushRef="#br0" timeOffset="31932.19">15683 11954 0 0,'-6'-5'220'0,"-7"2"186"0,7 3 92 0,-8-3 79 0,8 3 73 16,-8 0 56-16,8 0 46 0,0 0 40 0,-7 0 35 0,6 0 30 0,0 0 29 15,1 3 25-15,0-3-802 0,-8 3-109 0,8-3 0 0,6 0 0 0,-6 5 0 16,-1-5 0-16,7 0 0 0,0 3 0 0,0-3 0 0,0 0 0 0,0 0 0 16,0 0 0-16,0 0 0 0,0 0 0 0,0 0 0 0,7 0 0 0,-7-3 0 0,6 3 0 15,0 0 0-15,2 0 0 0,-2 0 0 0,0-5 0 0,7 5 0 0,0 0 0 0,-6-3 0 16,5 3 0-16,8-3 0 0,-6 3 0 0,5-4 0 0,-6 4 0 0,6-4 0 15,1 4 0-15,-1-3 0 0,1-1 0 0,6 4 0 0,-6-4 0 0,5 1 0 16,-5 3 0-16,6-4 0 0,1 1 0 0,-9-1 0 0,15 0 0 0,-7 1 0 16,0-6 0-16,1 6 0 0,-1-4 0 0,6 3 0 0,-5-3 0 0,5 3 0 0,-6-3 0 15,7 0 0-15,-7 3 0 0,6-3 0 0,-6-1 0 0,7 5 0 0,0-1 0 16,-8-3 0-16,7 3 0 0,-5 0 0 0,-1 1 0 0,6-1 0 0,-6 4 0 0,1 0 0 16,5-4 0-16,-6 4 0 0,1 0 0 0,-1 0 0 0,-1 4 0 0,1-4 0 15,0 0 0-15,1 4 0 0,-1-4 0 0,0 0 0 0,-1 3 0 0,1-3 0 16,-6 0 0-16,7 4 0 0,-9-4 0 0,2 0 0 0,7 0 0 0,-9 0 0 0,2 0 0 15,0 0 0-15,-1-4 0 0,-5 4 0 0,5 0 0 0,1 0 0 0,-7 0 0 0,6 0 0 16,-5 0 0-16,-2 0 0 0,8 0 0 0,-7 4 0 0,-1-4 0 0,2 0 0 16,-1 4 0-16,0-4 0 0,0 3 0 0,0-3 0 0,0 4 0 0,-7-4 0 15,8 4 0-15,-1-1 0 0,0-3 0 0,-7 4 0 0,7 0 0 0,1-4 0 16,-8 3 0-16,7-3 0 0,-7 4 0 0,7-4 0 0,-6 4 0 0,5-4 0 0,-4 0 0 16,-2 4 0-16,7-4 0 0,-6 0 0 0,-1 0 0 0,0 0 0 0,7 0 0 15,-13 0 0-15,14 0 0 0,-8 0 0 0,-6 0 0 0,6 0 0 0,1 0 0 0,0 0 0 16,-1 0 0-16,-6 0 0 0,7 0 0 0,-7 0 0 0,6 0 0 0,-6 0 0 15,6 0 0-15,-6 0 0 0,0 0 0 0,0 0 0 0,0 0 0 0,0 0 0 16,0 0 0-16,0 0 0 0,0 0 0 0,0 0 0 0,0 0 0 0,0 0 0 0,0 0 0 16,0 0 0-16,0 0 0 0,0 0 0 0,0 0 0 0,0 0 0 0,0-4 0 15,-6 4 0-15,6 0-23 0,-6 0-869 0,-1-4-3 0,7 4 27 0,-6-4 33 0,-1 4 34 16,-6 0 45-16,7 0 46 0,-1 0 67 0,-6-3 71 0,6 3 92 0,-5 0 98 16,5 0 132-16,-6-4 166 0</inkml:trace>
  <inkml:trace contextRef="#ctx0" brushRef="#br0" timeOffset="33465.01">15306 12782 0 0,'0'0'187'0,"0"-4"171"0,0 0 70 0,6 4 62 15,-6-3 58-15,0 3 59 0,0-4 62 0,0 4 51 0,7 0 48 0,-7-5 36 0,0 5 37 16,6 0 30-16,1-3 28 0,-1 3-898 0,0 0-1 0,-6 0 0 0,14-3 0 15,-8 3 0-15,7 0 0 0,-6-4 0 0,6 4 0 0,7-4 0 0,-8 4 0 16,2-4 0-16,5 4 0 0,1-3 0 0,-1-1 0 0,0 1 0 0,1-1 0 16,-1 1 0-16,1-1 0 0,0 0 0 0,5 0 0 0,-5 1 0 0,0-1 0 0,-1-3 0 15,1 3 0-15,0-3 0 0,-1 3 0 0,1-3 0 0,0 3 0 0,-2-3 0 0,2 3 0 16,-7-3 0-16,7 3 0 0,-8-3 0 0,2 0 0 0,-1 3 0 0,-7-3 0 16,8 3-168-16,-8 1-207 0,0-2-38 0,0 1-39 0,2 1-129 0,-8-1-133 15,6 4-2-15,-6 0 17 0,0 0 44 0,0 0 48 0,0 0 48 0,0 0 48 0,-6 0 66 16,-2 0 66-16,8 0 54 0,-6 0 54 0,0 4 65 0,0-4 91 0</inkml:trace>
  <inkml:trace contextRef="#ctx0" brushRef="#br0" timeOffset="34131.51">15397 13093 0 0,'0'-4'174'0,"-7"0"168"0,1 1 70 15,6 3 56-15,-7-4 50 0,7 4 50 0,-6-3 50 0,6 3 43 0,-7 0 42 16,7 0 36-16,-6 3 32 0,6-3 31 0,-6 4 32 0,-2-4-284 0,8 3-519 0,-6 1-31 15,6 4 0-15,-6-1 0 0,6 0 0 0,-7 4 0 0,7-3 0 0,0 2 0 16,-6 5 0-16,6-4 0 0,0 0 0 0,0 4 0 0,0 3 0 0,0-3 0 0,0 0 0 16,0 3 0-16,0-4 0 0,0 1 0 0,0 3 0 0,0-7 0 0,0 3 0 15,0 2 0-15,0-5 0 0,0 0 0 0,0 0 0 0,0-4 0 0,0 4 0 16,0-7 0-16,0 3 0 0,0-3 0 0,0-1 0 0,0 1 0 0,0-4 0 0,0 0 0 0,0 0 0 16,6-4 0-16,-6 4 0 0,0-3 0 0,7-5-6 0,-7 1-65 0,6 0 14 15,-6-1 9-15,6 1 10 0,2-4 5 0,-2 0 2 0,0 0-2 0,1-3 1 16,-1-2 1-16,1 6 3 0,6-5 6 0,-7 0 4 0,8-3 2 0,-8 4 3 15,7 3 0-15,0-4 4 0,-7 4 0 0,7 0 1 0,1-4 6 0,-8 8 2 16,7-4 7-16,0 7 11 0,-7-3 13 0,8 4 10 0,-8-2 15 0,7 2 12 16,-7-1 10-16,2 4 9 0,-2 0 12 0,0 0-66 0,0 4-33 0,1-1 0 0,0 2 0 15,-1 1 0-15,-6-2 0 0,0 3 0 0,7 1 0 0,-7-1 0 0,0 4 0 0,0 1 0 16,0-2 0-16,0 1 0 0,-7 3 0 0,7-2 0 0,-6 2 0 0,6 2 0 16,-7-2 0-16,0 4 0 0,1-4 0 0,0 2 0 0,0-2 0 0,-8 1 0 15,8-4 0-15,-1 3 0 0,1-3 0 0,-8 0 0 0,8-3 0 0,0-1 0 0,-1 0 0 16,0-3-57-16,1 0-330 0,0-4-43 0,-1 0-43 0,0 0-39 0,7-8-116 15,-6 1-113-15,-1 0 20 0,7-4 40 0,0 0 45 0,0-4 50 0,0 0 63 16,0-3 63-16,0 4 67 0,7-5 65 0,-1 1 62 0,-6-4 61 0,7 0 68 0,6 4 110 16</inkml:trace>
  <inkml:trace contextRef="#ctx0" brushRef="#br0" timeOffset="34381.53">15735 12909 0 0,'7'-3'136'0,"-1"-3"169"0,1 1 78 0,6 5 59 0,-7-4 50 15,-6 4 55-15,8 4 50 0,-2-4 51 0,-6 5 48 0,6-2 42 0,-6 0 39 16,0 5 36-16,0-5 34 0,0 5-252 0,0 2-420 0,0 1-175 0,6 0 0 15,-6 0 0-15,0 0 0 0,0 4 0 0,0 0 0 0,0-1 0 0,0 4 0 0,0 1 0 16,7 3 0-16,-7 0 0 0,0 0 0 0,0 3 0 0,0 1 0 0,0 4 0 16,0-2 0-16,7 2 0 0,-7 3 0 0,0-1 0 0,0 2 0 0,0-1 0 0,0 4 0 15,-7-5 0-15,7 2 0 0,0-1 0 0,0-1 0 0,-7-2 0 0,7-1 0 16,-6 0 0-16,6 1 0 0,-6-8 0 0,6 3 0 0,-6-3 0 0,-2-3 0 16,8-1 0-16,-6-4 0 0,0 1 0 0,6-4 0 0,-7 0 0 0,0-3 0 15,7-1 0-15,-6-4 0 0,-1 2 0 0,1-5 0 0,6 0 0 0,-6-5 0 0,-1-2 0 16,0 0 0-16,1-4 0 0,0-4-385 0,-1 0-328 0,7-3-147 0,-7-3 11 0,1-2 35 15,6-2 45-15,-7-1 50 0,7 1 63 0,0-5 68 0,0 1 64 0,0-4 65 16,0 0 93-16,0 4 91 0,0-5 100 0,7 5 136 0</inkml:trace>
  <inkml:trace contextRef="#ctx0" brushRef="#br0" timeOffset="34566.51">16237 12727 0 0,'7'0'212'0,"-1"0"174"0,1 3 69 0,-1-3 61 0,-6 0 54 0,6 4 49 0,1-4 46 16,-7 3 29-16,0-3 25 0,7 0 19 0,-7 0 17 0,0 4 11 0,0-4 7 16,0 0-450-16,6 0-323 0,-6 0 0 0,0 0-46 0,0 3-127 0,6-3-70 15,-6 0-71-15,7 4-74 0,-7-4-165 0,0 0-168 0,7 4-9 0,-1-4 18 16,1 4 34-16,-7-4 38 0,6 3 43 0,1-3 45 0,-1 3 63 0,1-3 65 0,-1 0 69 16,0 0 73-16,2 0 75 0,-2 0 120 0</inkml:trace>
  <inkml:trace contextRef="#ctx0" brushRef="#br0" timeOffset="34831.33">16549 12612 0 0,'0'0'27'0,"0"0"116"0,0 0 42 0,0 4 27 0,-6 1 22 0,-1 2 20 0,1-3 17 15,0 3 16-15,-1 0 18 0,0 0 15 0,-5 1 17 0,5 3 16 0,-6 3 11 16,6-3-137-16,-5 4-166 0,-2 0-15 0,2-1 5 0,-2 1 18 0,1 0 18 16,0-1 21-16,0 5 17 0,1-1 22 0,-2-4 20 0,1 5 15 0,0-5 13 15,7 1 11-15,-7 1 13 0,6-2 10 0,0 0 13 0,1-3 5 0,0 0 4 0,-1 0-10 16,0 0-12-16,7-4-11 0,0 1-13 0,-6-1-14 0,6 0-13 0,6-3-13 0,-6-4-9 15,0 4-7-15,7-4-8 0,0 3-6 0,-7-3-103 0,6-3-32 0,7 3 0 16,-6-4 0-16,-1 4 0 0,7-4 0 0,-6-3 0 0,6 3 0 0,-1 1 0 16,2-5 0-16,-1 1 0 0,-7 0 0 0,7-1 0 0,6-3 0 0,-5 4 0 15,-1-4 0-15,0 4 0 0,0-5 0 0,0 3 0 0,0-3 0 0,0 1 0 0,-6-4 0 16,5 4-181-16,1 0-178 0,1 0-54 0,-8 0-100 0,8 0-100 0,-8 4-72 16,0-4-60-16,7 4 38 0,-6-1 46 0,-1 1 46 0,1-1 47 0,-7 1 58 0,6 3 62 15,-6 0 68-15,0 4 68 0,0 0 68 0,0 0 70 0</inkml:trace>
  <inkml:trace contextRef="#ctx0" brushRef="#br0" timeOffset="35115.29">16413 13009 0 0,'-7'14'132'0,"1"1"154"0,-1 0 56 15,1-4 53-15,6 3 51 0,-7-3 51 0,1 0 49 0,0 0 40 0,6 0 34 16,0 0 27-16,-8-4 27 0,8 4 25 0,0-3 23 0,0-1-251 0,0 0-304 0,0 0-30 16,0 1 5-16,8 0-17 0,-8-1-20 0,6-3-24 0,-6 3-25 0,6-3-10 15,1-1-8-15,-1 5-5 0,1-8-3 0,-1 3-2 0,7-3-3 0,-7 3-2 0,8-3-1 16,-8-3-1-16,8 3 0 0,-2-3-4 0,1-1-6 0,1 0-11 15,-2-3 0-15,2 3 0 0,-2-3 0 0,1-4-7 0,1 3-9 0,-2-3-2 0,8 0-5 16,-7 0-1-16,0 0 0 0,0 1-4 0,7-1 0 0,-7-4-1 0,0 4 2 16,0 0 3-16,0 0-1 0,0 0 9 0,0 4 3 0,0-5 13 0,0 5 13 15,-7 0 15-15,8 3 17 0,-8-3 16 0,0 3 13 0,2 1 7 0,-2 3-81 0,0-4 0 16,0 4 0-16,-6 0 0 0,7 4 0 0,-7-1 0 0,0 1 0 0,7-1 0 0,-7 1 0 16,-7 3 0-16,7 1 0 0,0 0 0 0,0 2 0 0,-7-2 0 0,1 3 0 15,6-1 0-15,-6 2 0 0,0-1 0 0,-2 0 0 0,2 0-326 0,0-1-100 16,-1 1-116-16,-6-3-114 0,6 3-58 0,1-4-44 0,0 4 34 0,-8-3 44 15,8-1 49-15,-7-3 49 0,6 3 57 0,-6-7 56 0,7 4 75 0,-7-4 77 0,0 0 75 16,7-4 78-16</inkml:trace>
  <inkml:trace contextRef="#ctx0" brushRef="#br0" timeOffset="35314.89">16575 12946 0 0,'0'-7'187'0,"8"0"174"0,-8 0 76 0,6 3 67 0,-6 0 65 0,6 4 61 15,-6-3 62-15,0 3 47 0,7 0 43 0,-7 3 34 0,0 1 31 0,0 3 30 0,0 0-127 16,0 4-750-16,0 0 0 0,0 0 0 0,0 4 0 0,0 0 0 0,0-1 0 15,6 1 0-15,-6 4 0 0,0-1 0 0,0 0 0 0,0 4 0 0,-6 0 0 16,6 3 0-16,0-3 0 0,0 5 0 0,0 2 0 0,-7-4 0 0,7 1 0 0,-6-1 0 16,6 0 0-16,-6 6 0 0,-2-10 0 0,8 5 0 0,-6-4 0 0,0 0 0 15,6 0 0-15,-7-4 0 0,0-3 0 0,1 0 0 0,-1-1 0 0,1-3-498 0,0-4-189 16,6 4-72-16,-7-7-54 0,0 3 27 0,1-7 39 0,0 0 51 0,-1-3 50 16,-6-1 58-16,6-3 58 0,-5-4 67 0,5 0 70 0,-6 0 89 0,7-7 92 15</inkml:trace>
  <inkml:trace contextRef="#ctx0" brushRef="#br0" timeOffset="35430.99">16204 12939 0 0,'-6'-7'116'16,"6"0"139"-16,0 3 36 0,-6-3 32 0,6 2 24 0,0 2 23 0,-7 3 22 15,7 0 0-15,-7-3-2 0,7 3-20 0,-6 3-21 0,6-3-79 0,0 3-93 0,-7-3-307 16,7 5-330-16,0-2-8 0,-6 1 36 0,6 0 21 0,0 3 20 0,-6-4 17 0,6 5 23 16,-8-5 37-16,8 5 42 0,0-5 52 0,-6 5 57 0</inkml:trace>
  <inkml:trace contextRef="#ctx0" brushRef="#br0" timeOffset="35764.14">16133 13151 0 0,'6'11'145'0,"-6"0"114"0,6 4 63 16,2-3 59-16,-8 2 54 0,6 1 47 0,-6-1 43 0,6 1 26 0,-6 4 22 15,7-5 20-15,-7 4 21 0,0-4 23 0,0 5 17 0,6 0-201 0,-6 2-248 16,0-2-49-16,0-1-23 0,0 4-28 0,0-4-30 0,0 3-18 0,0 2-20 0,0-4-6 16,0-1-8-16,-6 4 0 0,6-4-2 0,0-3 1 0,-7 3 1 0,7-3 1 15,-6 0 4-15,0-1 1 0,6-3 1 0,-8 4 1 0,2-8 1 0,0 4 1 16,6-4 3-16,-6 1 1 0,-1-5-1 0,0 1 0 0,1 0-1 0,-1-1 1 0,1-3 0 15,-1 0 1-15,0 0 2 0,1 0 1 0,6-3 0 0,-6 3 0 0,-1-4-39 16,7 4-1-16,-7-4 0 0,1 1 0 0,6 3 0 0,0-4 0 0,0 4 0 16,0-4 0-16,0 4 0 0,0-3 0 0,6 3 0 0,-6-4 0 0,7 4 0 0,0-4 0 15,-1 4 0-15,7-3 0 0,-6 3 0 0,6 0 0 0,0-4 0 0,6 4 0 16,-5-4 0-16,5 4 0 0,1-3 0 0,6 3 0 0,-7-4 0 0,7 4 0 0,0 0 0 16,7 0 0-16,-7 0 0 0,0 0 0 0,6 4 0 0,1-1 0 0,-1-3 0 15,1 4 0-15,-1 0 0 0,1-1 0 0,0 5 0 0,5-5 0 0,-4 5 0 16,-2-5 0-16,1 1 0 0,-1 3 0 0,1-3 0 0,-1 0 0 0,-5-1 0 0,5 1 0 15,-6-1 0-15,7 1 0 0,-8-4 0 0,1-4-70 0,0 4-525 0,-6-3-125 16,7-1-112-16,-9-3 12 0,9 0 33 0,-7-4 45 0,-8 3 47 0,8-6 60 0,-1 3 63 16,-5-4 62-16,-2 0 66 0,2 1 93 0,-2-1 95 0,2-3 108 0,-8-1 134 15</inkml:trace>
  <inkml:trace contextRef="#ctx0" brushRef="#br0" timeOffset="36915.39">5790 10624 0 0,'7'0'83'16,"6"0"134"-16,-7 4 54 0,7-4 46 0,-6 3 42 0,0-3 43 0,-1 4 45 15,-6 0 46-15,6-1 45 0,-6 1 38 0,0 0 32 0,0 3 31 0,0-4 30 0,0 5-182 16,-6 3-218-16,6 3-27 0,-6 1 5 0,-8 7-12 0,8-3-9 0,-7 6-16 16,0 4-15-16,0 4-21 0,-7 4-24 0,1 4-13 0,-1 2-137 0,-6 8 0 15,7 1 0-15,-7 3 0 0,-7 6 0 0,1 6 0 0,6-1 0 0,-14 3 0 0,7 5 0 16,1 3 0-16,-7-1 0 0,0 5 0 0,0 4 0 0,0-1 0 0,0 4 0 16,-6-5 0-16,5 6 0 0,-5-1 0 0,6 3 0 0,-1-3 0 0,1 0 0 15,-7 1 0-15,7 2 0 0,1-4 0 0,-8 2 0 0,7-1 0 0,0-1 0 16,0-3 0-16,7 4 0 0,-8-3 0 0,1-1 0 0,7 1 0 0,-1-5 0 0,1-3 0 15,-1 0 0-15,0-4 0 0,7 0 0 0,-6-7 0 0,6-3 0 0,-1-1 0 0,8-8 0 16,0-2 0-16,-8-4 0 0,15-5 0 0,-8-6 0 0,7-4 0 0,0-4-14 16,0-3-301-16,-1-4-36 0,8-7-32 0,0-1-30 0,0-2-78 0,6-2-82 15,0-2-59-15,6-5-52 0,-6-3 24 0,6 0 36 0,0-3 43 0,2-1 44 0,-2-3 71 16,0-4 70-16,7 3 57 0,-6-2 56 0,6-5 57 0,-1 5 61 0</inkml:trace>
  <inkml:trace contextRef="#ctx0" brushRef="#br0" timeOffset="37281.57">5133 13254 0 0,'0'-4'206'15,"0"4"169"-15,0 0 65 0,6-3 49 0,-6 3 39 0,0 0 51 0,6 0 55 16,-6 0 48-16,7-4 47 0,-7 4 38 0,7 0 34 0,-1 0 32 0,-6 0 29 0,7 0-596 16,-1-3-266-16,0 3 0 0,8 0 0 0,-8 0 0 0,8-5 0 0,-2 5 0 0,1-3 0 15,7 3 0-15,0-3 0 0,-1-1 0 0,-6 0 0 0,13 1 0 0,-7-5 0 16,1 5 0-16,-1-4 0 0,7-1 0 0,1 0 0 0,-7 1 0 0,6 0 0 15,-7-4 0-15,1 3 0 0,6-3 0 0,-7 4 0 0,1-4 0 0,-1 4 0 16,0-4 0-16,-5 4 0 0,5-5 0 0,-6 5-133 0,0 0-255 0,1 4-47 0,-8-5-108 16,0 4-110-16,1-2-47 0,-1 2-38 0,-6 4 39 0,7-5 47 0,-7 5 45 15,0 0 46-15,-7-3 60 0,7 3 59 0,-6-4 67 0,-1 0 66 0,1 4 66 0,-8-3 75 16</inkml:trace>
  <inkml:trace contextRef="#ctx0" brushRef="#br0" timeOffset="37430.71">5490 12855 0 0,'0'0'178'0,"8"3"174"0,-8-3 76 0,0 4 58 0,0-4 47 16,6 4 44-16,-6-4 42 0,0 3 31 0,0-3 31 0,0 4 20 0,0-4 20 16,0 0 8-16,0 0 3 0,0 0-320 0,0 0-384 0,0 0-123 0,0 0-84 0,0 0-76 15,0 0-69-15,0 0-186 0,0 0-187 0,0 4-15 0,0-1 13 0,0 1 27 16,-6 3 32-16,6 2 39 0,0-3 42 0,-8 5 53 0,8 0 57 0,0 0 83 16,-6 4 82-16,6-1 82 0,-6 1 125 0</inkml:trace>
  <inkml:trace contextRef="#ctx0" brushRef="#br0" timeOffset="37564.62">5517 13430 0 0,'6'22'193'0,"1"0"182"0,0-4 86 0,-1 1 68 16,7-1 60-16,-6 0 56 0,-1-3 53 0,0-4 43 0,1 0 37 0,-7 0 29 0,7 0 27 16,-7-4 23-16,6-2-173 0,-6 1-684 0,7-2 0 0,-7 0 0 0,6-1 0 15,-6 1 0-15,0-4 0 0,0 4 0 0,6-4 0 0,-6 0 0 0,0 0-155 16,0 0-477-16,0-4-190 0,7 0-5 0,-7 1 26 0,7-1 27 0,-7 0 35 0,0 1 48 16,6-5 53-16,-6 4 67 0,6-3 70 0,-6 0 87 0,8 3 89 0,-8-3 102 15,6-4 145-15</inkml:trace>
  <inkml:trace contextRef="#ctx0" brushRef="#br0" timeOffset="41397.92">16204 3466 0 0,'-6'0'173'0,"6"3"170"0,0-3 76 0,-6 0 54 0,6 4 43 16,0-4 45-16,0 0 41 0,0 0 39 0,0 0 37 0,0 0 30 0,0 0 27 15,0 0 21-15,0 0 24 0,0 0-294 0,0 0-347 0,0 0-48 0,0 0-6 16,0 0-80-16,0 0-5 0,0 0 0 0,6 0 0 0,-6-4 0 0,6 1 0 16,0 3 0-16,-6-8 0 0,8 5 0 0,-2-2 0 0,7-2 0 0,-6 0 0 0,-1-1 0 15,7 1 0-15,-7 0 0 0,8-4 0 0,-8 4 0 0,7-1 0 0,0 1 0 16,-6-4 0-16,6 4 0 0,-7 0 0 0,7 2 0 0,-7-1 0 0,8 2 0 0,-8 0 0 15,1 1 0-15,-1-1 0 0,1 4 0 0,-1 4 0 0,1-4 0 0,-1 7 0 16,-6-3 0-16,6 2 0 0,-6 6 0 0,8-1 0 0,-8 3 0 0,0 1 0 16,0 7 0-16,0-4 0 0,0 8 0 0,0-4 0 0,0 7 0 0,0 1 0 0,-8 2 0 15,8 2 0-15,-6 2 0 0,6 1 0 0,-6 3 0 0,6 0 0 0,-7 1 0 16,7 3 0-16,-6-4 0 0,-1 4 0 0,7-3 0 0,-6 2 0 0,-1-2 0 0,7-1 0 16,-6 0 0-16,0-3 0 0,6-1 0 0,-8 1 0 0,8-4 0 0,-6-5 0 15,0 3 0-15,6-6 0 0,-7 1 0 0,7-4 0 0,0-4 0 0,-6 1 0 0,6-5 0 16,0-3 0-16,0 0 0 0,-7-3 0 0,7-1 0 0,0 0 0 0,0-3 0 15,0-4 0-15,0 0 0 0,0 0-64 0,-6-4-354 0,6-3-48 0,0 0-127 0,0-1-129 16,0-6-25-16,0 3-9 0,6-8 47 0,-6 1 55 0,0-1 50 0,0-2 51 16,0-5 68-16,0 0 67 0,0-3 67 0,0-4 63 0,0 4 70 0,0-8 80 15</inkml:trace>
  <inkml:trace contextRef="#ctx0" brushRef="#br0" timeOffset="41648.42">16380 3539 0 0,'7'-11'96'16,"-7"3"147"-16,6 1 54 0,1 0 52 0,-1-1 49 0,1 1 57 0,-7 3 61 15,6-3 40-15,0 3 39 0,2 1 28 0,-8-1 29 0,6 1 25 0,0-1 24 0,1-3-216 16,-7 2-262-16,7 1-31 0,-1 1 3 0,0-1-21 0,7 1-25 0,-6-1-37 16,6 0-40-16,-7 4-17 0,8-3-12 0,-2-1-6 0,-5 1-2 0,6 3-4 15,0-4-3-15,1 4 2 0,-8 0 4 0,7 0 6 0,0 0 9 0,-7 4 0 0,7-4-49 16,-7 3 0-16,8 1 0 0,-8 3 0 0,1-3 0 0,0 3 0 0,-1 5 0 16,-6-5 0-16,6 4 0 0,-6 3 0 0,0-3 0 0,0 4 0 0,-6 3 0 15,6-3 0-15,-6 3 0 0,-1 5 0 0,0-5 0 0,-5 4 0 0,4 0 0 0,-4-1 0 16,5 1 0-16,-6 0 0 0,0 1 0 0,1-1 0 0,-2-1 0 0,1-2 0 15,0-1 0-15,0 0 0 0,0-3 0 0,0-1 0 0,7-3 0 0,-1 1 0 0,-6-1 0 16,6-4 0-16,1-3-455 0,0-1-134 0,6 1-113 0,0-4-55 0,0 0-35 16,0-7 31-16,0 3 44 0,0-3 56 0,6 0 58 0,-6-4 60 0,6-1 61 15,1 1 86-15,-1 0 85 0,1 0 76 0,0-3 79 0</inkml:trace>
  <inkml:trace contextRef="#ctx0" brushRef="#br0" timeOffset="42014.65">16843 3520 0 0,'0'0'181'16,"0"0"167"-16,0 0 66 0,0 0 56 0,-7 0 46 0,7 4 50 0,0-4 47 15,-6 4 40-15,6-4 41 0,0 3 35 0,-7 5 32 0,7-4 28 0,0 3 28 16,0-4-293-16,0 8-408 0,0-4-116 0,-7 4 0 0,7 0 0 0,0 4 0 0,0-4 0 16,0 4 0-16,0 0 0 0,0 3 0 0,0 0 0 0,0 0 0 0,0 1 0 15,0-1 0-15,0 1 0 0,-6-1 0 0,6 0 0 0,0 0 0 0,0 1 0 0,0-5 0 16,0 1 0-16,0-1 0 0,0-2 0 0,0-1 0 0,0 0 0 0,0-4 0 15,0 0 0-15,0 1 0 0,0-5 0 0,0-3 0 0,0 0 0 0,0 0 0 16,0 0 0-16,0-3 0 0,0-1 0 0,0 0 0 0,6-7 0 0,-6 4 0 0,0-4 0 16,7-3 0-16,-7-2 0 0,7 2 0 0,-1-4 0 0,1-1 0 0,-7-3 0 15,12 4 0-15,-4-4 0 0,-2 0 0 0,0 0 0 0,8 0 0 0,-8 4 0 0,0-4 0 16,1 4 0-16,6-1 0 0,-6 4 0 0,5 0 0 0,-6 1 0 0,2 3 0 16,-2 1 0-16,7-2 0 0,-7 5 0 0,1 0 0 0,0-1 0 0,-1 5 0 15,-6-1 0-15,6 0 0 0,0 1 0 0,2 3 0 0,-2-4 0 0,0 4 0 0,-6 0 0 16,7 0 0-16,0 0 0 0,-1 0 0 0,-6 0 0 0,7 4 0 0,-1-4 0 0,0 3 0 15,2-3 0-15,-2 0 0 0,0 0 0 0,0 4-181 0,1-4-470 0,-7 0-189 16,7 0-3-16,-1 0 27 0,7-4 40 0,-6 4 42 0,0 0 59 0,-1-3 60 16,0 3 62-16,8-4 63 0,-8 4 86 0,0-4 88 0,7 1 97 0,-6 3 141 15</inkml:trace>
  <inkml:trace contextRef="#ctx0" brushRef="#br0" timeOffset="42447.75">17390 3616 0 0,'0'-4'159'0,"-6"0"175"0,6-3 81 15,0 7 63-15,0-5 54 0,0 2 49 0,-8 0 47 0,8 3 37 0,0-3 33 16,0 3 29-16,0 0 30 0,0 0 30 0,0 0 33 0,0 0-269 0,0 0-492 0,0 0-59 15,0 3 0-15,0 0 0 0,0 0 0 0,0 6 0 0,0-2 0 0,-6 0 0 0,6 4 0 16,0-3 0-16,0 6 0 0,-6-3 0 0,6 4 0 0,0 3 0 0,0-3 0 16,-7 3 0-16,7 1 0 0,0 2 0 0,-6-2 0 0,6 3 0 0,-7-4 0 15,7 4 0-15,-6-4 0 0,6 1 0 0,-7-1 0 0,7-4 0 0,0 1 0 16,-6-4 0-16,6 0 0 0,0 0-293 0,-7-4-159 0,7-2-138 0,0-2-139 0,0-3-26 16,0 0-8-16,0 0 43 0,0-3 51 0,0-5 50 0,0-3 52 0,0 0 53 0,0 0 55 15,0-4 76-15,7-3 77 0,-7 0 79 0,0-1 87 0</inkml:trace>
  <inkml:trace contextRef="#ctx0" brushRef="#br0" timeOffset="42583.47">17422 3300 0 0,'7'-7'169'0,"-1"-4"150"0,0 4 75 15,-6 3 58-15,8 0 47 0,-8-2 34 0,6 6 28 0,-6-5 19 0,6 5 17 16,-6-3 10-16,0 3 9 0,0 0-12 0,0 3-21 0,0-3-300 0,7 5-347 16,-7-2-111-16,0-3-76 0,7 3-113 0,-7-3-117 0,0 4-78 0,6 0-64 0,0-1 11 15,-6 1 26-15,7 0 30 0,-1-1 35 0,-6 1 51 0,7-1 56 0,0 1 54 16,-7 4 58-16,6-4 65 0,0 0 70 0</inkml:trace>
  <inkml:trace contextRef="#ctx0" brushRef="#br0" timeOffset="43364.59">17794 2927 0 0,'-7'-4'162'0,"0"4"167"0,7-3 72 16,-6 3 53-16,-1 0 45 0,1 0 40 0,6 0 38 0,-6 0 36 0,6 0 32 15,-7 3 34-15,7-3 31 0,0 0 30 0,0 0 29 0,7 0-275 0,-7 4-328 16,6-4-47-16,-6 0-2 0,6 4-5 0,1-4-46 0,-1 3-66 0,1-3 0 0,0 4 0 16,5-4 0-16,-4 3 0 0,4-3 0 0,1 4 0 0,0-4 0 0,0 0 0 0,1 4 0 15,-2-4 0-15,1-4 0 0,0 4-164 0,0 0-107 0,7 0-57 0,-8-4-56 16,2 4-110-16,-1-3-115 0,-7 3-57 0,8-4-47 0,-2 4 28 0,-4-3 40 0,4 3 41 15,-6-4 43-15,1 4 59 0,0-4 62 0,-1 4 67 0,-6-3 66 0,7 3 69 16,-7 0 74-16</inkml:trace>
  <inkml:trace contextRef="#ctx0" brushRef="#br0" timeOffset="43647.36">17879 2868 0 0,'-8'4'114'0,"2"-4"154"0,0 0 71 15,-1 3 68-15,1 0 66 0,-1-3 49 0,0 9 45 0,1-6 38 0,6 1 36 0,-6 0 37 16,6 3 38-16,-6 0 35 0,6 1 34 0,0 3-218 0,-8-1-266 0,8 1-47 15,0 4-51-15,0 0-203 0,-6 3 0 0,6 1 0 0,0 3 0 0,0 3 0 0,0 1 0 16,0-1 0-16,-6 4 0 0,6 5 0 0,0 2 0 0,-7 1 0 0,7-1 0 16,-7 5 0-16,7-1 0 0,-6 4 0 0,6 0 0 0,-7 0 0 0,1 0 0 15,6 0 0-15,-6 0 0 0,-1 0 0 0,0 0 0 0,1 0 0 0,6-4 0 16,-6 0 0-16,-1-2 0 0,0-3 0 0,7-1 0 0,-6-2 0 0,6-3 0 0,-7 1 0 16,7-5 0-16,0-2 0 0,-6-1 0 0,6-4 0 0,0 0 0 0,0-6 0 0,0 2 0 15,0-3 0-15,0 0 0 0,6-4 0 0,-6 1 0 0,0-1 0 0,7-3 0 16,-7 3 0-16,6-3 0 0,-6-1 0 0,7-3 0 0,-7 4 0 0,7-4 0 15,-1 4 0-15,0-4 0 0,1 0 0 0,0 0 0 0,-1 0 0 0,7 0 0 0,-7-4 0 16,1 0 0-16,6 1-452 0,1-1-422 0,-2-3 0 0,1-1 28 0,0 1 36 16,0-4 38-16,7 4 50 0,-8-4 55 0,8-1 73 0,-7-2 80 0,7-1 90 0,0 1 92 15,-1 0 104-15,1-5 146 0</inkml:trace>
  <inkml:trace contextRef="#ctx0" brushRef="#br0" timeOffset="44449.67">19995 2810 0 0,'0'-4'112'0,"0"4"148"16,7-4 52-16,-7 1 54 0,0-1 51 0,0 4 57 0,0-4 57 0,0 4 39 0,6-3 35 15,-6-1 28-15,6 4 25 0,-6 0 25 0,0-4 27 0,7 4-230 0,-7 0-275 16,6 0-24-16,-6 0 13 0,7 0-20 0,0 0-24 0,-1 0-32 0,-6 0-33 16,6 4-10-16,1-4-6 0,0 4-2 0,-1-4-5 0,7 3-62 0,-13-3 0 0,13 4 0 15,-6-4 0-15,-1 0 0 0,0 4 0 0,2-4 0 0,4 0 0 0,-6 0 0 0,1 3 0 16,0-3 0-16,-1 0 0 0,1 0 0 0,-1 0 0 0,0 0 0 0,2 0 0 15,-2 4 0-15,0-4 0 0,0 0 0 0,2 0 0 0,-2 0 0 0,0 4 0 0,-6-4 0 16,7 3 0-16,-1 1 0 0,-6 0 0 0,7-1 0 0,0 1 0 0,-7 3 0 16,6 1 0-16,-6-1 0 0,0 0 0 0,6 0 0 0,-6 4 0 0,6 1 0 0,-6 2 0 15,0 1 0-15,0 0 0 0,8 3 0 0,-8-4 0 0,0 8 0 0,0-3 0 16,0 2 0-16,0 2 0 0,0 2 0 0,0 1 0 0,0 0 0 0,0-1 0 16,-8 5 0-16,8-1 0 0,0 4 0 0,0 0 0 0,0 0 0 0,-6 0 0 15,6 3 0-15,0 1 0 0,-6-1 0 0,6 1 0 0,-6 4 0 0,6-5 0 0,-7 1 0 16,7 0 0-16,-7-1 0 0,7 1 0 0,-6 0 0 0,6-1 0 0,-7 1 0 0,1-4 0 15,6-3 0-15,-6 2 0 0,6-3 0 0,-8 0 0 0,2-3 0 0,6 0 0 16,-6 0 0-16,6-4 0 0,-6-1 0 0,6 1 0 0,-8-3 0 0,2-1 0 16,0 1 0-16,6-5 0 0,-7 4 0 0,1-3 0 0,-1-4 0 0,0 4 0 0,1-4 0 15,-6 0 0-15,4 0 0 0,-4-4 0 0,-1 3 0 0,6-1 0 0,-12-3 0 16,5-3 0-16,2 6 0 0,-8-6 0 0,7-3 0 0,-7 4 0 0,1-8 0 0,-1 1-206 16,0-1-619-16,2-1-59 0,-2-1 19 0,0-6 34 0,1-2 37 0,-7 0 42 15,6-1 56-15,1-3 60 0,-1-1 82 0,0-2 85 0,1-1 111 0,-1-1 112 16</inkml:trace>
  <inkml:trace contextRef="#ctx0" brushRef="#br0" timeOffset="46330.94">17240 1465 0 0,'6'-7'173'0,"-6"0"172"0,7-2 76 0,-7 6 61 16,0 0 56-16,0-1 49 0,0 4 46 0,0 0 37 0,0 0 36 15,0 4 28-15,0-1 27 0,-7 0 28 0,1 2 20 0,6 2-290 0,-6 4-495 0,-2 0-24 16,2 0 0-16,0 4 0 0,0-1 0 0,-1 5 0 0,0 3 0 0,1-1 0 0,-1 2 0 16,1 2 0-16,0 1 0 0,-2 0 0 0,2 3 0 0,0-3 0 0,0 3 0 15,-1 0-18-15,0 0-177 0,1-3-36 0,-1 4-32 0,7-5-54 0,-6 1-51 0,6-1-28 16,0-2-26-16,-7-2-80 0,7-3-84 0,0 1-31 0,0-1-16 0,0-4 32 0,7 2 37 16,-7-5 58-16,6-4 61 0,-6 0 52 0,7 0 49 0,-1-3 62 0,1-4 59 15,0 0 51-15,-7 0 62 0</inkml:trace>
  <inkml:trace contextRef="#ctx0" brushRef="#br0" timeOffset="46580.99">17266 1960 0 0,'7'-4'96'0,"-1"4"159"0,0-4 72 0,1 4 64 0,-7 4 64 0,7-4 46 16,-7 4 41-16,6-1 36 0,-6 5 32 0,6-4 29 0,-6 3 28 0,7 0 27 0,0 0 25 15,-7 0-212-15,6 0-265 0,1 2-49 0,-1-2-19 0,-6 0-35 0,7 0-31 16,-1 1-16-16,1-1-11 0,-1-3-6 0,0 2-5 0,2-1-34 0,-2-2-36 0,0 1 0 16,7-4 0-16,-6 4 0 0,-1-4 0 0,7 0 0 0,1-4 0 0,-8 4 0 0,7-4 0 15,-6-4 0-15,5 5 0 0,1-4 0 0,-6 0 0 0,6-1 0 0,-7-2 0 16,8-1 0-16,-8-1 0 0,1 1 0 0,-1 0 0 0,0 1 0 0,1-2 0 0,0 1 0 15,-7 0 0-15,6 0 0 0,-6 0 0 0,0 1 0 0,0 2 0 0,0-3 0 16,-6 4 0-16,6 0 0 0,-7-1 0 0,0 0 0 0,7 5 0 0,-6-4 0 0,0 3 0 16,-7 0 0-16,6 1 0 0,0-1 0 0,1 0 0 0,0 1 0 0,-8 3 0 0,8-3 0 15,-7 3 0-15,7 0 0 0,-1 0 0 0,-6 0 0 0,7 3 0 0,-2-3 0 0,2 3 0 16,-7-3 0-16,7 4 0 0,-1-4 0 0,1 4-250 0,-1-1-180 0,1 1-55 16,0 0-154-16,-2 3-157 0,2-4 22 0,0 1 43 0,6 3 54 0,0-2 58 15,-7 2 42-15,7 0 47 0,0-3 65 0,7 0 67 0,-7 3 73 0,6-3 67 0,0-1 77 16,2 0 125-16</inkml:trace>
  <inkml:trace contextRef="#ctx0" brushRef="#br0" timeOffset="47014.12">17924 1791 0 0,'6'-3'164'0,"8"-5"169"16,-8 5 72-16,0-5 59 0,-6 4 51 0,6-3 52 0,-6 4 47 0,8-4 43 0,-8 3 42 16,0-4 33-16,-8 5 32 0,8-5 30 0,0 4 29 0,0-3-284 0,0 3-418 15,0 1-121-15,-6-1 0 0,6 0 0 0,-6 1 0 0,0-1 0 0,-1 4 0 0,0 0 0 16,1 0 0-16,-1 4 0 0,1-1 0 0,-1 1 0 0,0 3 0 0,-5 1 0 15,6 4 0-15,-2-2 0 0,-4 1 0 0,5 3 0 0,1 1 0 0,-8 3 0 0,8-3 0 16,-6 3 0-16,4 1 0 0,2-1 0 0,0 1 0 0,-1-1 0 0,0 0 0 16,7 0 0-16,-6-3 0 0,6 0 0 0,-7-1 0 0,7-3 0 0,0 0 0 0,0-4 0 0,0 1 0 15,7 0 0-15,-7-1 0 0,6-4 0 0,-6-3 0 0,7 4 0 0,0-4 0 16,-7 0 0-16,6 0 0 0,0-4 0 0,2 1 0 0,-2-1 0 0,6 1 0 0,-5-5 0 16,0 0 0-16,6 1 0 0,-7-4 0 0,8 0 0 0,-8 1 0 0,6-2 0 15,-5-2 0-15,6 3 0 0,0-4 0 0,-6 4 0 0,6-3 0 0,-7-1 0 0,8 3 0 16,-8 1 0-16,0 1 0 0,7-1 0 0,-6 0 0 0,-7 3 0 0,7 1 0 0,-1 3 0 15,0 1 0-15,-6-1 0 0,0 0 0 0,8 4 0 0,-8 0 0 0,0 0 0 16,6 4 0-16,-6 0 0 0,0-1 0 0,0 5 0 0,0 0 0 0,0-2 0 0,0 2 0 16,0 3 0-16,0-1 0 0,0 6 0 0,0-5 0 0,0 3 0 0,0 0 0 15,0 5 0-15,0-1 0 0,0 1 0 0,-6-1 0 0,6 0 0 0,-8 5 0 0,8-5 0 16,0 4 0-16,-6-4 0 0,0 4 0 0,6-4 0 0,-7 4 0 0,0-3 0 0,7-1 0 16,-6 0 0-16,-1 0 0 0,1 1 0 0,0-5 0 0,-2 1 0 0,2 0 0 15,6 0 0-15,-6-4 0 0,0 0 0 0,-1-1 0 0,0-2 0 0,7-1 0 16,-6 0 0-16,-1 1 0 0,1-5 0 0,6 1 0 0,-7-4 0 0,0 4 0 0,1-4 0 0,6-4 0 15,-6 0 0-15,0 1 0 0,6-5 0 0,-8 1-284 0,2-4-431 0,6 0-146 16,0-3 5-16,-6-2 30 0,6-2 44 0,0-4 46 0,-7 4 68 0,7-4 71 16,0-3 65-16,0 3 65 0,0-5 95 0,7 2 94 0,-7-4 101 0,0 3 137 0</inkml:trace>
  <inkml:trace contextRef="#ctx0" brushRef="#br0" timeOffset="47597.17">18556 1733 0 0,'0'15'186'0,"0"-5"176"0,0 1 80 0,0 0 63 0,0-3 58 0,0 2 52 0,0-2 51 16,0-1 38-16,0 0 35 0,0-2 31 0,0 1 28 0,0-2 29 0,0 0 27 15,0-1-694-15,0-3-160 0,0 0 0 0,0 0 0 0,0 0 0 0,0 0 0 0,6 0 0 16,-6-3 0-16,0-1 0 0,7 0 0 0,-1-2 0 0,-6-2 0 0,6 0 0 0,1 1 0 15,0-4 0-15,-1 0 0 0,0-4 0 0,2 1 0 0,-2-1 0 0,0 0 0 16,1-3 0-16,-1 0 0 0,7 0 0 0,-6-1 0 0,-1 1 0 0,8-4 0 16,-8 3 0-16,0 1 0 0,8 0 0 0,-8 0 0 0,0-1 0 0,7 5 0 15,-6-4 0-15,0 3 0 0,-1 4 0 0,0-5 0 0,1 10 0 0,0-5 0 16,-1 3 0-16,0 1 0 0,-6 4 0 0,7-1 0 16,-1 0 0-16,1 4 0 0,-7 4 0 0,7-4 0 0,-7 7 0 0,6-3 0 15,-6 3 0-15,6 4 0 0,-6-1 0 0,8 2 0 0,-8 3 0 0,6 0 0 0,-6-1 0 0,6 4 0 16,-6 1 0-16,0-1 0 0,6 4 0 0,-6 0 0 0,0 0 0 0,0 0 0 0,0-4 0 15,0 4 0-15,0 0 0 0,0-4 0 0,0 1 0 0,7-1 0 16,-7 1 0-16,0-5 0 0,0 1 0 0,0-4 0 0,0 0 0 0,0 0 0 0,0-4 0 0,7 0 0 16,-7 0 0-16,0-3 0 0,0-4 0 0,0 4 0 0,0-4 0 0,0 0 0 15,6 0 0-15,-6-4 0 0,0 0 0 0,7 1 0 0,-7-4 0 0,6-4 0 0,0 3 0 16,2-6 0-16,-2 3 0 0,0-4 0 0,0-3 0 0,1 0 0 0,6-4 0 0,-6-1 0 16,6-2 0-16,0-1 0 0,-1 1 0 0,2-5 0 15,-1 4 0-15,0-3 0 0,6 0 0 0,-5 0 0 0,-2 0 0 0,8 3 0 16,-7-3 0-16,1 6 0 0,4-2 0 0,-4 3 0 0,-1 4 0 0,0-1 0 15,0 1 0-15,-1 3 0 0,-4 5 0 0,4-2 0 0,-5 5 0 16,6 0 0-16,-6 3 0 0,-1 4 0 0,0 0 0 0,0 4 0 16,2 3 0-16,-2 0 0 0,0 5 0 0,1-2 0 0,-7 5 0 0,7 3 0 0,-1 1 0 15,1 3 0-15,-7 0 0 0,6 3 0 0,0 1 0 0,-6-1 0 0,7 5 0 0,0-1 0 16,-1 0 0-16,-6 1 0 0,6-1 0 0,1 0 0 0,0-3 0 0,-1 0 0 16,1-1 0-16,-1-3 0 0,0 0 0 0,1 0 0 0,6-3 0 0,-7-1 0 0,2-4 0 15,4-3 0-15,-5 0 0 0,6 0-722 0,0-3-108 0,-1-1-28 0,-4-4 26 0,4 1 37 16,2-4 42-16,-1 0 45 0,-7 0 69 0,7-4 69 0,-6 1 70 0,5-1 74 15,-5 1 105-15,0-5 114 0</inkml:trace>
  <inkml:trace contextRef="#ctx0" brushRef="#br0" timeOffset="55065.59">22079 3110 0 0,'0'-7'190'0,"6"3"182"0,-6-3 89 0,0-1 73 16,0 1 67-16,0 0 55 0,0-1 49 0,0 5 42 0,0-5 43 0,0 1 33 0,0 0 33 15,0 3 29-15,0-4-314 0,0 5-571 0,-6 0 0 0,6-5 0 0,0 8 0 16,0-4 0-16,0 4 0 0,0 0 0 0,0 0 0 0,0 0 0 0,0 0 0 16,0 0 0-16,0 0 0 0,0 4 0 0,6-4 0 0,-6 8 0 0,0-5 0 0,7 5 0 15,-7-1 0-15,7 4 0 0,-1 3 0 0,-6 1 0 0,6 3 0 0,1 1 0 16,0 2 0-16,-1 6 0 0,1-2 0 0,-1 4 0 0,0 4 0 0,2 4 0 0,-2 0 0 16,0 3 0-16,0 0 0 0,1 3 0 0,0 2 0 0,-1-1 0 0,1 3 0 15,-1-2 0-15,0 2 0 0,2-3 0 0,-2 0 0 0,0 0 0 0,0 0 0 16,2-3 0-16,-2-1 0 0,7-4 0 0,-7-3 0 0,8-3 0 0,-8-1 0 0,6-3 0 15,2 0 0-15,-8-8 0 0,8-1 0 0,-1-1 0 0,-1-2 0 0,2-6 0 16,-2-1 0-16,2 0 0 0,5-7 0 0,-5 0 0 0,-2-3 0 0,8-5 0 0,-1-3 0 16,-5-1 0-16,12-2 0 0,-7-7 0 0,1-2 0 0,-1-2 0 0,7-4 0 15,0-1 0-15,-6-7 0 0,6 1 0 0,0-4 0 0,-1-1 0 0,2-3 0 16,-1 0 0-16,0 1 0 0,-6-5 0 0,5 4 0 0,1-5 0 0,-6 6 0 0,0-1 0 16,-1 4 0-16,1-1 0 0,-7 1 0 0,6 3 0 0,-6 5 0 0,1-1 0 15,-2 0 0-15,2 7 0 0,-8 0 0 0,7 1 0 0,-7 6 0 0,1-3 0 0,0 4 0 16,-7 4 0-16,6-1 0 0,-6 0 0 0,6 4 0 0,-6-3 0 0,7 3 0 15,-7 4 0-15,0-4 0 0,0 3 0 0,0-3 0 0,7 4 0 0,-7-1 0 0,0 1 0 16,0 0 0-16,0-1 0 0,0 1 0 0,0 0 0 0,0 3 0 0,0-3 0 16,0 0 0-16,0-1 0 0,0 1 0 0,0 0 0 0,6 3 0 0,-6-3 0 0,0-1 0 15,0 5 0-15,0-6 0 0,0 6 0 0,0-4 0 0,0 3 0 0,-6 0 0 16,6-3 0-16,0 4 0 0,0-1-551 0,0 1-287 0,0-1-12 0,0 0 13 16,0 4 38-16,-7-4 40 0,7 1 55 0,0 3 58 0,0-4 69 0,0 1 70 0,-7-1 85 15,7 4 87-15,0-4 91 0,-6 1 122 0</inkml:trace>
  <inkml:trace contextRef="#ctx0" brushRef="#br0" timeOffset="57863.41">22215 4784 1 0,'8'-7'234'0,"-2"3"140"0,-6-3 76 0,6 3 60 0,0 1 56 0,-6-4 51 16,8 7 48-16,-8-4 32 0,6 0 27 0,-6 4 35 0,0 0 37 0,0 0 34 0,0 4 36 15,0 0-764-15,0 3-102 0,0 0 0 0,0-3 0 0,0 7 0 0,-6-5 0 16,6 6 0-16,0 2 0 0,-8-3 0 0,8 8 0 0,0-1 0 0,-6 1 0 16,0 3 0-16,6 3 0 0,-6 1 0 0,-2 0 0 0,8 2 0 0,-6 2 0 0,0 3 0 15,6 0 0-15,-7 0 0 0,1 1 0 0,-1 1 0 0,7-2 0 0,-7 4 0 0,1-4 0 16,0 0 0-16,6 0 0 0,-6 0 0 0,-2-4 0 0,2 1 0 0,0-1 0 16,6 0 0-16,-7-3 0 0,1-4 0 0,-1 4 0 0,0-4 0 0,7-4 0 15,-6 0 0-15,0-3 0 0,-1-1-373 0,0-2-83 0,1-2-97 0,6 1-93 16,-6-3-57-16,-1-2-45 0,0 3 36 0,1-6 45 0,-1 0 47 0,1-3 47 0,0-3 54 15,-1 3 56-15,0-3 74 0,1-6 75 0,0 3 75 0,-2-2 73 0</inkml:trace>
  <inkml:trace contextRef="#ctx0" brushRef="#br0" timeOffset="58064.14">21870 5521 0 0,'-6'3'168'0,"0"1"163"0,6 0 65 0,0 3 56 0,-7 1 51 16,7-2 49-16,0 2 47 0,-7 3 48 0,7-1 50 0,0 2 44 0,0-1 43 0,0 0 35 0,0 4 32 15,7-4-277-15,-7 3-497 0,7-3-77 0,-7 4 0 0,6 0 0 0,0-1 0 16,-6 4 0-16,8-3 0 0,-2 0 0 0,0-1 0 0,7 1 0 0,-6 0 0 15,6-4 0-15,-7 3 0 0,8-3 0 0,-2 0 0 0,1 0 0 0,0-4 0 0,0 1 0 16,1-2 0-16,5 0 0 0,-6-3 0 0,6-3 0 0,-5 0 0 0,5-3 0 16,0-3 0-16,1 0 0 0,-1-2 0 0,1-3 0 0,0-3 0 0,-1-1 0 0,7 1 0 15,-6-8 0-15,6 3-627 0,-7-2-172 0,7 1-62 0,-6-5 22 0,-1 3 35 16,7 0 43-16,-6 1 46 0,-1-1 67 0,-5 0 67 0,6 3 74 0,-8 1 75 16,1-1 104-16,1 1 108 0</inkml:trace>
  <inkml:trace contextRef="#ctx0" brushRef="#br0" timeOffset="59397.16">21030 6297 0 0,'-6'0'186'0,"6"0"169"0,0 0 71 0,-6 3 56 0,6-3 48 0,0 4 46 0,0 0 45 15,0 0 42-15,0-4 38 0,6 4 41 0,-6-2 37 0,0 3 36 0,6-5 32 16,-6 4-379-16,7-1-468 0,-1-3 0 0,1 0 0 0,0 0 0 0,5 0 0 16,-5 0 0-16,6 0 0 0,0 0 0 0,0-3 0 0,0-1 0 0,1 4 0 0,4-5 0 15,-4 3 0-15,5-6 0 0,-5 4 0 0,4-3 0 0,-4 3 0 0,5-3 0 0,-5 0 0 16,-2-1 0-16,8 5 0 0,-7-4 0 0,0-1 0 0,0 1 0 0,-7 0 0 15,8-1 0-15,-8 5 0 0,0-5-114 0,8 5-171 0,-14-1-13 0,6 0-13 16,1 0-26-16,-7 1-30 0,0 3 0 0,0 0 4 0,0 0-59 0,0 0-62 16,0 0 4-16,0 0 9 0,-7 3 13 0,1 1 11 0,6 4 41 0,-7-5 42 0,0 0 52 15,1 5 52-15,0-4 70 0,-1 3 70 0,0 1 60 0,-5-5 57 0,5 5 75 16,1-1 78-16,-8 0 49 0,8-3 47 0,0 3 48 0,-8 0 53 0,8 0 27 0,0-3 24 16,-1 4 6-16,0-2 4 0,-6-1-11 0,7 2-18 0,0 1-37 0,-2-1-43 15,2-3-11-15,0 3-5 0,0 0-30 0,-2 4-33 0,2-4-19 0,0 4-16 16,-1 12 143-16,1-9-191 0,-1 1-21 0,0 0-15 0,7-1-12 15,-6 4-8-15,0 1-6 0,0 3-3 0,6-4 0 0,-8 4 5 0,2 3-45 0,6-2-32 16,-6 2 0-16,-1 1 0 0,7-4 0 0,-6 3 0 0,6 1 0 0,-7 0 0 16,7-5 0-16,0 2 0 0,-7-1 0 0,7 0 0 0,0-4 0 0,0 1 0 15,0-1 0-15,0 0 0 0,0-3 0 0,7-4 0 0,-7 0 0 0,7 0 0 0,-7-1 0 16,0-2 0-16,6-1 0 0,1-3 0 0,-1 3 0 0,0-4 0 0,2 1 0 16,-2 0 0-16,0-4 0 0,0 4 0 0,8-4 0 0,-8 0 0 0,7 0 0 15,-7 0 0-15,8-4 0 0,-2 0 0 0,2 0 0 0,-1 1 0 0,0-1 0 0,0-3 0 16,-1 0 0-16,2-1 0 0,-1 2 0 0,0-6 0 0,0 1 0 0,0 0 0 0,0-3 0 15,0 2-292-15,0-2-253 0,0 0-142 0,-7-2-145 0,8 2 18 0,-2-4 39 16,-4 4 55-16,-2-2 55 0,0 5 58 0,1-4 55 0,-1 5 69 0,-6-5 69 16,7 8 79-16,-7-4 77 0,0 1 87 0,-7 1 130 0</inkml:trace>
  <inkml:trace contextRef="#ctx0" brushRef="#br0" timeOffset="59647.25">21284 6656 0 0,'-6'4'172'0,"6"0"128"0,-6 3 55 0,6-3 60 16,0-1 57-16,-7 1 44 0,7-1 40 0,0 1 25 0,0 0 22 0,0-1 28 15,0 1 27-15,0-4 26 0,0 4 25 0,7 3-244 0,-7-7-296 0,6 4-35 16,0-4 2-16,-6 0-28 0,6 0-33 0,8-4-12 0,-8 4-10 0,1 0-8 0,6-4-5 16,-6 1-5-16,5-1-10 0,2 0-5 0,-2 1-7 0,-5-1-1 15,6 0 0-15,0 1 1 0,1-1 5 0,-2 1 5 0,2-1 12 0,-8 0 10 0,7 1-45 16,-7 3 0-16,1 0 0 0,6 0 0 0,-7 0 0 0,0 0 0 0,-6 3 0 16,8 5 0-16,-8-5 0 0,6 4 0 0,-6 4 0 0,0-3 0 0,0 6 0 0,-6-3 0 15,6 4 0-15,-8 0 0 0,8 3 0 0,-6 0 0 0,0-3 0 0,0 8 0 16,-1-5 0-16,0 3 0 0,1-3 0 0,-7 5 0 0,7-5 0 0,-2 4 0 0,-4-4 0 15,6 4 0-15,-8-4 0 0,8 1 0 0,-7-1-74 0,6-3-304 0,-6 3-52 16,7-3-90-16,-8-1-85 0,8 1-70 0,-7 0-58 0,7-1 29 0,-8-3 41 16,8 4 42-16,-8-4 44 0,2 0 54 0,6-4 56 0,-8 4 73 0,1-3 72 0,1 3 71 15,-2-8 71-15</inkml:trace>
  <inkml:trace contextRef="#ctx0" brushRef="#br0" timeOffset="59814.48">21102 7275 35 0,'-13'0'276'16,"13"0"121"-16,-6-3 75 0,-1 3 66 0,0 0 62 0,7-4 54 0,0 4 52 15,0-4 27-15,-6 4 22 0,6 0 31 0,0 0 38 0,0 0 27 0,6 0-287 16,-6-3-564-16,0 3 0 0,0 0 0 0,7 0 0 0,0 0 0 0,-1 0 0 15,0-4 0-15,1 4 0 0,0 0 0 0,6-4 0 0,-1 4 0 0,-4-3 0 0,4 3 0 16,8-4 0-16,-7 4 0 0,7-4 0 0,-8 1 0 0,8-1 0 0,-1 0 0 0,1 1 0 16,6-1 0-16,-6 0 0 0,5 1 0 0,-5-5 0 0,6 5 0 0,-7-4 0 15,7-1 0-15,1 5 0 0,-7-5 0 0,6 2 0 0,-1-3 0 0,-5 2 0 16,6-4-531-16,-6 4-344 0,5-4 0 0,1 0 28 0,-6 0 39 0,0 4 40 16,-1-4 55-16,1 0 57 0,-1 3 75 0,-6-3 74 0,7 0 93 0,-7-1 94 0,0 2 100 15,0-1 144-15</inkml:trace>
  <inkml:trace contextRef="#ctx0" brushRef="#br0" timeOffset="60013.93">22027 6172 0 0,'0'-4'208'15,"-7"-3"166"-15,7 4 90 0,-6 3 62 0,0-4 58 0,6 4 32 0,-8 0 25 0,8 0 24 16,-6 0 17-16,0 4 16 0,6-4 13 0,-7 3-9 0,7-3-17 0,-6 5-342 15,6-3-402-15,-7 2-113 0,7 4-73 0,7-4-68 0,-7 0-65 0,6-1-152 16,-6 4-152-16,7-3-11 0,-1-1 12 0,0 1 28 0,2 0 35 0,4 0 43 0,-5-1 46 16,6-3 63-16,-7 3 68 0,7-3 62 0,-6 0 62 0,6 0 72 0,-7-3 107 15</inkml:trace>
  <inkml:trace contextRef="#ctx0" brushRef="#br0" timeOffset="60296.81">22281 6088 0 0,'0'-3'146'16,"7"-1"146"-16,-7 0 40 0,0 0 47 0,0 1 42 0,0 0 51 0,-7 3 49 15,7-4 34-15,-7 4 30 0,1 4 23 0,-1-4 24 0,1 3 25 0,-8 0 23 0,8 5-255 16,-6-1-310-16,4 4-14 0,-4-3 32 0,-1 6-14 0,-1-2-16 0,-4 2-30 16,4 5-28-16,1-1-9 0,0 0-5 0,-6 0 2 0,5 4-1 0,2 1 1 15,-2-2 1-15,1 1 5 0,1 4 6 0,-2-4 7 0,2-4 10 0,4 4 9 0,-4-3 8 16,5-1 11-16,7-1 11 0,-6-1-42 0,-1-1-59 0,7-5 0 0,0 1 0 16,0 0 0-16,0 0 0 0,0-3 0 0,7-5 0 0,-1 1 0 0,1 0 0 15,-1-1 0-15,0 1 0 0,2-4 0 0,-2 0 0 0,7-4 0 0,-6 1 0 0,5 3 0 16,1-4 0-16,1-3 0 0,-2 3 0 0,2-3 0 0,-2 3 0 0,2-3 0 15,-1-1 0-15,-1 1 0 0,2-4 0 0,-2 4 0 0,2-4 0 0,-1 4 0 16,-1-5 0-16,2 1 0 0,-2 4 0 0,2-4-77 0,-1 0-308 0,-7 0-47 0,8 4-45 16,-8-4-143-16,0 0-148 0,0 4 20 0,2-1 42 0,-2 1 45 0,-6 0 49 15,6-1 46-15,-6 1 50 0,0 2 71 0,0 3 72 0,-6 2 61 0,6 0 61 16,-6 0 71-16,-2 2 118 0</inkml:trace>
  <inkml:trace contextRef="#ctx0" brushRef="#br0" timeOffset="60580.36">22099 6543 0 0,'-7'18'153'16,"-6"0"170"-16,7-3 76 0,-1 0 66 0,0-1 57 0,1-3 47 0,-1 0 45 15,1 0 34-15,6-3 31 0,-6-1 39 0,6-3 37 0,0 3 37 0,-7-4 37 16,7 5-270-16,0-5-393 0,7 1-166 0,-7-4 0 0,0 4 0 0,6-4 0 0,0 3 0 16,-6-3 0-16,7 4 0 0,-1-4 0 0,1 4 0 0,0-4 0 0,5 3 0 0,-5-3 0 15,0 4 0-15,5-4 0 0,2 4 0 0,-8-4 0 0,7 0 0 0,1 0 0 16,-2 0 0-16,1-4 0 0,0 4 0 0,0-4 0 0,1 1 0 0,-2-1 0 16,2-3 0-16,5-1 0 0,-6 1 0 0,0 0 0 0,7-4 0 0,-8 4 0 15,8-4 0-15,-7-1 0 0,0 2 0 0,6-1 0 0,-5 0 0 0,5-1 0 0,-5 1 0 16,-2 4 0-16,2-4 0 0,-2 4 0 0,1 0 0 0,1-1 0 0,-8 1 0 0,6 3 0 15,-4 1 0-15,-2-1 0 0,0 4 0 0,1-4 0 0,-1 4 0 0,1 4 0 16,-7-4 0-16,7 4 0 0,-7-1 0 0,0 1 0 0,0 3 0 0,0-3 0 16,0 3 0-16,0 1 0 0,0-1 0 0,0 0 0 0,0 0 0 0,0 1 0 15,-7 0 0-15,7 2 0 0,0-2 0 0,-7-1 0 0,7 4 0 0,-6-4 0 0,-1 1 0 16,7-1-10-16,-6 0-376 0,0 1-60 0,-2-1-113 0,-4 0-110 0,6 0-51 16,-1 1-35-16,-6-1 36 0,6 0 49 0,-5-3 50 0,4 3 51 0,-4 2 62 0,-2-7 62 15,2 2 67-15,-1 4 70 0,-1-4 72 0,2-1 77 0</inkml:trace>
  <inkml:trace contextRef="#ctx0" brushRef="#br0" timeOffset="61263.64">22223 6063 0 0,'12'-15'183'0,"-12"5"178"0,6-2 86 0,2 1 78 0,-8 0 73 16,6 4 58-16,-6-1 53 0,0 2 37 0,6-2 29 0,-6 4 26 0,0 0 18 15,-6 4 22-15,6 0-111 0,-6 0-730 0,6 0 0 0,-8 4 0 0,2-4 0 0,0 4 0 16,0-1 0-16,-2 5 0 0,2-5 0 0,0 8 0 0,-7-3 0 0,6 4 0 16,-6-2 0-16,1 1 0 0,-2 3 0 0,1 1 0 0,0 0 0 0,0-1 0 0,0 5 0 15,0-4 0-15,-7 2 0 0,7 1 0 0,1-2 0 0,-2 2 0 0,2-3 0 16,-2-1 0-16,1 1 0 0,7-4 0 0,-7 0 0 0,6 0 0 0,-5 0 0 15,4-4 0-15,2 0 0 0,0 1 0 0,-1-4 0 0,1-2 0 0,6 3 0 0,-7-1-5 16,7-1-47-16,-6 1 8 0,6-4 5 0,0 4 8 0,0-1 8 0,0 1 5 0,0 0 2 16,0-1 9-16,0 5 5 0,0-1 17 0,6 4 14 0,-6 0 15 0,0 3 12 15,7 1 6-15,-7 3-31 0,6 0-31 0,-6 5 0 0,0-1 0 0,7 3 0 16,-7 5 0-16,6-5 0 0,0 8 0 0,-6 0 0 0,8 0 0 0,-8 0 0 16,6 4 0-16,-6 0 0 0,6-5 0 0,1 5 0 0,-7-1 0 0,6 1 0 0,-6-4 0 15,7 4 0-15,-1-4 0 0,-6-4 0 0,7 4 0 0,-7-7 0 0,6-1 0 16,-6 0 0-16,0-2-144 0,6-1-81 0,-6-4-37 0,0-3-35 0,8 0-37 15,-8-4-39-15,0 0-83 0,0-4-85 0,6 0-65 0,-6-3-58 0,0-1 20 0,0-3 33 16,0 0 43-16,6-3 46 0,-6-5 62 0,0 1 61 0,0-4 57 0,0 0 54 16,0 0 59-16,0-3 62 0</inkml:trace>
  <inkml:trace contextRef="#ctx0" brushRef="#br0" timeOffset="61447.26">22008 6667 0 0,'0'-18'169'15,"6"0"166"-15,0-1 67 0,1 9 62 0,0-6 54 0,-1 5 55 0,0 1 53 16,1 2 40-16,-1-3 37 0,8 4 32 0,-8 3 29 0,0-3 30 0,8 0 28 0,-2 3-285 15,2-3-454-15,-1 3-83 0,-1 0 0 0,2-3 0 0,-2 0 0 0,8 0 0 16,-1-1 0-16,1 1 0 0,0-5 0 0,6 2 0 0,-7 2 0 0,7-3 0 0,-6 1 0 16,6-5 0-16,0 4-57 0,0-4-181 0,-6 4-30 0,6-3-17 0,0-1-14 15,-1 4-23-15,-5-4-22 0,7 4-2 0,-8-3 0 0,0 2-57 0,1 2-62 16,-7 2-33-16,7 1-21 0,-8-4 1 0,2 7 11 0,-1-4 39 0,-7 5 43 16,1 0 36-16,-1 3 34 0,-6 0 46 0,0 0 43 0,0 0 40 0,0 3 40 0,0-3 70 15,-6 3 80-15</inkml:trace>
  <inkml:trace contextRef="#ctx0" brushRef="#br0" timeOffset="61913.54">22464 6158 0 0,'-8'-8'179'15,"2"1"178"-15,-6 0 82 0,4 4 68 0,2-1 59 0,-7 4 51 0,7 0 49 16,-8 4 43-16,8-1 41 0,-7 4 41 0,6 4 36 0,-5 1 28 0,5 6 29 0,-6-4-840 0,6 8-44 16,-5 0 0-16,4 4 0 0,-4-1 0 0,6 5 0 0,-1-1 0 15,0 4 0-15,1 0 0 0,-7 3 0 0,7 1 0 0,-2 4 0 0,8-1 0 0,-6 0 0 16,0-3 0-16,0 3 0 0,6 0 0 0,-8-3 0 0,8 3 0 0,-6-3 0 15,6-4 0-15,-6 0 0 0,6 0 0 0,0-7 0 0,-7 3 0 0,7-8 0 0,0 2 0 16,0-1-70-16,-6-7-268 0,6 3-30 0,0-7-28 0,0 0-25 0,0-4-33 16,0 1-32-16,0-5-24 0,0-3-19 0,0 0 3 0,0-3 11 0,0-1-6 0,0-4-3 15,0 1 64-15,0-4 69 0,6 0 49 0,-6-3 44 0,0-1 44 0,7 0 39 16,-7 1 130-16,6-5 127 0,-6 1 59 0,6 0 53 0,2-4 42 0,-8 3 44 16,6 1 61-16,0 0 69 0,0 0 30 0,2 2 21 0,-2-1 34 0,0-1 32 15,1 2 31-15,6 2 27 0,-6 2-123 0,-1-2-158 0,0 0-35 0,8 3-18 0,-8-1-19 16,7 1-21-16,-6 4-13 0,6-4-15 0,-1 0-15 0,-5 4-15 0,6-1-18 15,0-2-18-15,0 2-14 0,0 1-13 0,1 0-3 0,-2-1-4 0,2 1-4 16,-2 0-2-16,1 3-2 0,1-7-2 0,-2 7 3 0,2-2 2 0,-2-3 0 0,1 2 0 16,1 0 4-16,-2-1 2 0,2 5 7 0,-2-4 8 0,-5 3 5 0,6 0 6 15,0 1 9-15,-7-1 8 0,8 0 13 0,-8 4 10 0,0-3-43 0,2 3-67 16,-2 0 0-16,0 3 0 0,1 1 0 0,-1 0 0 0,-6 3 0 0,7-3 0 16,-7 6 0-16,6-2 0 0,-6 3 0 0,0 1 0 0,0 2 0 0,0 0 0 0,0 1 0 15,0 3 0-15,-6 0 0 0,6 1 0 0,-7-1 0 0,7 0 0 0,-6 1 0 16,-1 3 0-16,7-4 0 0,-6 4 0 0,0-4 0 0,-2 1 0 0,2-1 0 0,0-4 0 15,6 5 0-15,-7-5 0 0,0 1 0 0,1-4 0 0,0 0 0 0,-1 0 0 16,1 1-55-16,-1-6-322 0,0 2-39 0,1-1-36 0,0 0-90 0,-1-3-94 16,0-1-44-16,1-3-32 0,0 4 36 0,-1-4 42 0,0 0 47 0,1-4 46 0,-7 1 72 15,7-1 70-15,-2-3 62 0,2 0 62 0,0-1 59 0,0-2 64 0</inkml:trace>
  <inkml:trace contextRef="#ctx0" brushRef="#br0" timeOffset="62080.13">22476 6785 0 0,'0'-12'135'15,"0"-2"120"-15,7 3 57 0,-7 3 69 0,0-3 71 0,6 4 55 0,-6 3 52 16,7 1 37-16,-7-1 34 0,7 0 33 0,-7 4 38 0,0 4 34 0,6 0 31 0,-6-1-195 15,0 1-241-15,0 3-34 0,0 4-8 0,0 1-274 0,0 2-14 0,0 1 0 0,0-1 0 16,0 5 0-16,-6 0 0 0,6 2 0 0,-7-3 0 0,0 8 0 0,1-4 0 16,6 4 0-16,-13-1 0 0,7 1 0 0,-2-1 0 0,2 1 0 0,-6 0 0 15,4-4 0-15,-4 3 0 0,5 1 0 0,-6-5 0 0,6 2 0 0,-5-5 0 0,-2 4 0 16,2-3-123-16,-1-5-385 0,6 1-116 0,-6-1-95 0,7-3-84 16,-8 0 23-16,8-2 42 0,-7-3 49 0,6-2 50 0,1-4 55 0,-7 4 58 0,7-8 72 15,-2 0 74-15,8 1 81 0,-6-4 81 0</inkml:trace>
  <inkml:trace contextRef="#ctx0" brushRef="#br0" timeOffset="62247">22359 7034 0 0,'13'-12'194'0,"0"1"187"0,0 4 98 0,7 0 84 16,-8-1 80-16,-4 2 56 0,4 6 47 0,2-4 38 0,-2 4 36 0,-5 0 32 0,6 0 31 15,-6 4 29-15,5-1-677 0,2 4-235 0,-2 1 0 0,1-1 0 0,1 3 0 16,-8-2 0-16,7 2 0 0,0 2 0 0,0-1 0 0,0 0 0 0,0 0 0 16,7 4 0-16,-8-4 0 0,2 0 0 0,5 0 0 0,-6 0 0 0,6-4 0 0,-5 4 0 15,5-4 0-15,-6 5 0 0,7-5 0 0,-7-3 0 0,0 3 0 0,0 0 0 16,0-3-102-16,0-1-557 0,-6-3-183 0,-1 4-3 0,7-4 25 0,-6 4 39 15,-1-4 43-15,-6 0 55 0,7 0 57 0,-1 0 64 0,-6-4 67 0,0 4 90 0,0 0 89 16,0-7 92-16,0 3 131 0</inkml:trace>
  <inkml:trace contextRef="#ctx0" brushRef="#br0" timeOffset="74095.8">11346 12551 0 0,'0'-8'194'0,"0"5"174"0,0-1 76 0,0 0 62 16,0 1 56-16,0-1 53 0,-7 4 50 0,7-3 47 0,0-2 44 0,0 5 42 15,-6-3 38-15,6 3 32 0,0 0-1 0,0 0-867 0,0 0 0 0,0 3 0 0,0-3 0 16,0 0 0-16,0 5 0 0,0-5 0 0,0 0 0 0,0 3 0 0,0 1 0 16,0-4 0-16,0 3 0 0,0 1 0 0,0 0 0 0,0 3 0 0,0 0 0 15,0 4 0-15,-7-3 0 0,7 6 0 0,0 1 0 0,0-1 0 0,-6 5 0 0,6-1 0 16,0 4 0-16,-7 4 0 0,7 0 0 0,0 3 0 0,-6 0 0 0,6 4 0 0,-7 0 0 15,7 0 0-15,-6 4 0 0,6-4 0 0,-6 3 0 0,-2 1 0 0,8-4 0 16,-6 4 0-16,6-1 0 0,-6-3 0 0,6 4 0 0,-7 0 0 0,7-5 0 16,-6 1 0-16,6 1 0 0,-7-5 0 0,7 0 0 0,0 1 0 0,-7-2 0 15,7 2 0-15,-6-4 0 0,6-1 0 0,0-3 0 0,-6 4 0 0,6-4 0 16,0-4 0-16,0 4 0 0,-6-3 0 0,6-1 0 0,0-4 0 0,-8 5 0 0,8-5 0 16,-6-3 0-16,6 0 0 0,-6 1-85 0,6-1-348 0,0-4-48 0,-7-4-86 15,0 1-85-15,7 0-55 0,-6-1-44 0,-1-3 42 0,7 0 51 0,-6-3 51 0,0-1 50 16,-1-3 70-16,0 0 68 0,1 0 66 0,0-5 62 0,-1 1 65 0,0 0 67 15</inkml:trace>
  <inkml:trace contextRef="#ctx0" brushRef="#br0" timeOffset="74314.47">11008 13580 0 0,'-8'-4'114'0,"2"4"150"0,6 0 56 15,-6 0 46-15,6 4 40 0,0 0 51 0,-7-4 53 0,7 3 44 0,0 1 42 16,0 0 36-16,0-1 31 0,0 5 32 0,0-1 32 0,0 1-225 0,0-5-273 16,7 5-21-16,-7-1 18 0,0-3 2 0,6 3 2 0,-6 0-17 0,6-3-162 0,2 3-51 15,-2 0 0-15,0 1 0 0,1 3 0 0,-1-4 0 0,1 4 0 0,-1-4 0 16,1 4 0-16,5 4 0 0,-4-4 0 0,4 1 0 0,-5 2 0 0,-1 0 0 0,7 1 0 15,-6 0 0-15,6-1 0 0,-6 4 0 0,5-3 0 0,-5 0 0 0,6-1 0 16,-7 2 0-16,7-2 0 0,-6-3 0 0,0-1 0 0,5 2 0 0,2-1 0 16,-8-4 0-16,0 0 0 0,8-2 0 0,-1-5 0 0,-7 0 0 0,8-5 0 0,-8 2 0 15,7-8 0-15,0 0 0 0,0-4 0 0,0-7-154 0,0 4-700 0,0-8-14 16,0 0 13-16,0-3 32 0,0 0 36 0,0-3 47 0,7-6 50 0,-14 2 72 0,7-1 71 16,0 1 77-16,0-1 81 0,1 0 116 0,-2 4 150 0</inkml:trace>
  <inkml:trace contextRef="#ctx0" brushRef="#br0" timeOffset="75479.83">9868 15042 0 0,'0'-8'179'0,"-7"-3"175"0,0 4 80 0,7-4 64 0,-6 4 55 16,6-4 53-16,-6 4 52 0,-2-1 45 0,8 1 42 0,-6 0 39 0,6-1 36 15,0 5 28-15,-6-1 29 0,6-3-745 0,-6 3-132 0,6 4 0 0,0-4 0 16,0 4 0-16,0 0 0 0,-7 4 0 0,7 0 0 0,0-1 0 0,0 5 0 0,0-1 0 15,0 4 0-15,0 0 0 0,0 4 0 0,0 3 0 0,0 4 0 0,0 1 0 16,0 2 0-16,0 4 0 0,0 4 0 0,0 0 0 0,0 4 0 0,0 3 0 0,0 4 0 16,0-1 0-16,-7 2 0 0,7 3 0 0,0 3 0 0,0-4 0 0,0 5 0 15,-6-1 0-15,6 0 0 0,0 0 0 0,0-3 0 0,-7 3 0 0,7-3 0 0,0-4 0 16,-6 0 0-16,6 0 0 0,0-5 0 0,-6-2 0 0,6 0 0 0,0-4 0 0,0-4 0 16,-8-3 0-16,8 0 0 0,0-4 0 0,0-8 0 0,-6 1 0 0,6 0 0 15,0-4 0-15,0-4 0 0,0-3-367 0,0-4-110 0,0 0-150 0,0-4-149 16,0 0-9-16,0-7 16 0,0 1 57 0,0-9 60 0,0 1 53 0,0-4 51 0,0-4 61 15,0-4 61-15,0 1 69 0,0-7 69 0,0-1 75 0,-6 0 105 0</inkml:trace>
  <inkml:trace contextRef="#ctx0" brushRef="#br0" timeOffset="75714.33">9789 15316 0 0,'7'-25'95'0,"-1"7"150"16,8-1 65-16,-8 1 59 0,0 3 58 0,0-2 54 0,2 5 54 0,-2-3 40 0,0 4 36 16,1 0 30-16,0 5 25 0,-1-6 26 0,7 5 25 0,-7-1-215 15,8 1-256-15,-8 0-37 0,0 0-4 0,1 3-20 0,6-4-25 0,-6 5-21 0,-1-1-17 16,0 1-63-16,8 3-59 0,-8-4 0 0,0 4 0 0,8 0 0 0,-8 0 0 15,7 4 0-15,-6-4 0 0,6 3 0 0,-7 4 0 0,0-3 0 0,8 4 0 16,-8 3 0-16,1-1 0 0,0 1 0 0,-1 0 0 0,0 4 0 0,1 3 0 0,-7 0 0 16,6 1 0-16,-6 3 0 0,0 4 0 0,0-4 0 0,-6 3 0 0,6 4 0 15,-7-3 0-15,1 4 0 0,0-1 0 0,-1 0 0 0,0 1 0 0,-5-1 0 0,4-3 0 16,-4 3 0-16,5-7 0 0,-6 3 0 0,7-6 0 0,-7 3 0 0,7-8 0 16,-2 1 0-16,-4-4 0 0,5 0 0 0,0-4 0 0,-5-3-554 0,5 0-146 15,7-4-71-15,-6-4-58 0,-1 0 24 0,0-3 39 0,7 0 55 0,0-4 59 16,-6 0 65-16,6-4 67 0,0 1 81 0,0-1 85 0,0-1 88 0,6-1 86 0</inkml:trace>
  <inkml:trace contextRef="#ctx0" brushRef="#br0" timeOffset="76029.28">10330 15152 0 0,'7'0'176'16,"5"0"174"-16,-5 3 82 0,0 1 59 0,-1 3 52 0,0 1 54 0,-6-1 54 15,7 4 47-15,-7 1 44 0,0-2 33 0,6 5 33 0,-6-1 24 0,-6 1 25 16,6 0-618-16,0 3-239 0,0 0 0 0,0 5 0 0,0-5 0 0,0 4 0 0,0 0 0 15,-7 0 0-15,7-1 0 0,0-2 0 0,0 3 0 0,7-4 0 0,-7-3 0 0,0 3 0 16,0-3 0-16,0-4 0 0,0 0 0 0,0 0 0 0,0-4 0 0,6-3 0 16,-6-1 0-16,0 1 0 0,0-4 0 0,0 0 0 0,7-4 0 0,-7-3 0 15,0 0 0-15,0-1 0 0,0-6 0 0,7 3 0 0,-7-4 0 0,0-3 0 16,6 3 0-16,-6-3 0 0,0-4 0 0,6 0 0 0,-6 4 0 0,8-9 0 16,-8 6 0-16,6-1 0 0,0 0 0 0,0 0 0 0,1 4 0 0,-7-4 0 0,13 7 0 0,-6-3 0 15,-7 3 0-15,12 1 0 0,-4 0 0 0,-2 2 0 0,0 1 0 0,0 0 0 16,1 3 0-16,0 1 0 0,-1 0 0 0,1 3 0 0,-1 0 0 0,1 1 0 15,0-1 0-15,-1 1 0 0,6 3 0 0,-4 0 0 0,-2 0 0 0,0-4 0 16,1 4 0-16,-1 0 0 0,1 0 0 0,0 0 0 0,-1 0 0 0,0 0-369 0,0-4-272 16,2 4-185-16,-2-3-1 0,7 3 26 0,-6 0 44 0,-1-4 45 0,1 4 57 15,-1-4 60-15,0 4 55 0,-6-4 61 0,7 4 83 0,0 0 90 0,-1 0 93 16,0 0 139-16</inkml:trace>
  <inkml:trace contextRef="#ctx0" brushRef="#br0" timeOffset="76412.67">10929 15112 0 0,'0'0'216'16,"0"0"182"-16,0 0 86 0,0 0 76 0,-6 3 68 0,6 4 56 0,0-3 51 0,0 3 38 15,0 1 36-15,0 3 33 0,0-4 28 0,0 4 27 0,-7 5-602 16,7-2-295-16,0-3 0 0,0 7 0 0,-7-4 0 0,7 5 0 0,0-1 0 0,0 1 0 16,7 2 0-16,-7-3 0 0,0 5 0 0,0-1 0 0,0 3 0 0,7-2 0 15,-7-2 0-15,0 1 0 0,6-3 0 0,-6 3 0 0,0-4 0 0,6 0 0 0,-6 0 0 16,7-3 0-16,-7 0 0 0,0-4 0 0,0-1 0 0,7 2 0 0,-7-5 0 15,0-3 0-15,6 3 0 0,-6-7 0 0,0 0 0 0,0 0-163 0,0 0-409 16,0-3-130-16,-6-1-127 0,6-3 11 0,0-4 34 0,0-1 47 0,0 1 48 0,-7-7 59 16,7 3 61-16,-7-7 63 0,1 1 66 0,6-1 100 0,-6-8 98 0,-1 1 93 15,0 0 128-15</inkml:trace>
  <inkml:trace contextRef="#ctx0" brushRef="#br0" timeOffset="76529.98">10916 14873 0 0,'7'-18'279'0,"-1"0"173"0,0 7 90 16,1 0 66-16,-7 0 52 0,7 4 47 0,-1-1 38 0,1 1 36 0,-7 3 30 15,6 1 29-15,-6 3 23 0,6-4 2 0,-6 4-827 0,7 0-38 0,-7 4 0 0,7-4 0 16,-1 3 0-16,-6 1 0 0,6 0 0 0,2-1-202 0,-2 5-497 0,0-5-75 0,1 5-56 16,6-5 17-16,-7 4 29 0,7 1 47 0,-7-1 48 0,8 4 67 0,-8-4 69 15,7 1 65-15,-6 3 69 0,-1 0 104 0,7-4 106 0</inkml:trace>
  <inkml:trace contextRef="#ctx0" brushRef="#br0" timeOffset="76779.98">11424 15474 0 0,'0'8'219'0,"0"-1"181"0,6 0 84 0,-6 1 68 0,0-1 58 16,0 4 58-16,0 0 56 0,0 0 44 0,0 0 40 0,0 3 31 0,-6-2 30 0,6 2 27 15,0 4-542-15,0 1-354 0,0-1 0 0,-6 0 0 0,6 1 0 0,0-5 0 16,0 8 0-16,-7-7 0 0,7 3 0 0,0 1 0 0,0-1 0 0,0 0 0 0,0-3 0 15,0 0 0-15,0-1 0 0,0 1 0 0,0-4 0 0,0 0 0 0,0 1 0 16,0-2 0-16,-7-2 0 0,7-1 0 0,0-4 0 0,0 4 0 0,0-3-295 16,0-4-386-16,0 0-168 0,0 0 8 0,-6-4 30 0,6 1 44 0,-7-1 45 0,7-3 56 15,-6-4 60-15,6 1 60 0,-6-2 64 0,6-3 97 0,-7-3 96 16,0 0 95-16,7-4 137 0</inkml:trace>
  <inkml:trace contextRef="#ctx0" brushRef="#br0" timeOffset="76929.64">11391 15327 0 0,'7'-14'257'0,"-1"3"194"0,1 0 97 0,0 4 68 15,-1-4 51-15,0 7 48 0,2-3 40 0,-8 3 36 0,6-3 33 0,-6 7 29 16,0-4 27-16,6 4-46 0,0-4-834 0,1 4 0 0,-7 0 0 0,7 0 0 0,-1 0 0 16,-6 4 0-16,7-4 0 0,-7-4 0 0,6 4 0 0,-6 0-567 0,6 0-289 15,2 0-2-15,-8-4 25 0,6 4 30 0,0 0 34 0,0-3 46 0,1 3 49 16,0 0 80-16,-1 0 83 0,1-4 95 0,-1 4 95 0,-6 4 113 0,7-4 150 0</inkml:trace>
  <inkml:trace contextRef="#ctx0" brushRef="#br0" timeOffset="77513.23">12154 15364 0 0,'-7'-3'203'0,"7"3"182"15,-7 0 87-15,7 0 61 0,-6 0 51 0,6 0 47 0,0 0 46 0,-7 0 41 0,7 0 41 16,0 0 41-16,0 0 42 0,0 0 35 0,0 0-167 0,0 0-710 0,0 0 0 16,0-4 0-16,7 4 0 0,-1 0 0 0,-6 0 0 0,7 0 0 0,6-3 0 15,-7 3 0-15,8-4 0 0,-8 4 0 0,7-4 0 0,0 4 0 0,6-3 0 0,-5-2 0 16,-1 1 0-16,6 2 0 0,-6-3 0 0,7 2 0 0,-1-1 0 0,-6-3 0 16,7 3 0-16,-1 1 0 0,-5-4 0 0,5 3 0 0,-6-4 0 0,0 5 0 0,0-1 0 15,0 0 0-15,0-3 0 0,0 3 0 0,0 1 0 0,-7-1 0 0,8 0 0 16,-8 1 0-16,0-1 0 0,1 4 0 0,0-4 0 0,-1 0-186 0,-6 4-260 15,0 0-111-15,7-3-112 0,-7 3-60 0,0 0-44 0,0 0 44 0,0 0 54 0,-7 3 49 16,7-3 51-16,-6 4 51 0,-1-4 53 0,0 0 70 0,1 0 70 0,0 0 73 16,0-4 75-16</inkml:trace>
  <inkml:trace contextRef="#ctx0" brushRef="#br0" timeOffset="77696.24">12342 15104 0 0,'-6'-3'185'0,"6"-5"174"0,-7 4 80 0,7 1 67 0,0 3 60 0,-6 0 62 15,6 0 62-15,0 0 50 0,0 0 45 0,-7 3 37 0,7-3 36 0,0 4 27 16,0 4-157-16,0-5-728 0,0 5 0 0,0-1 0 0,-6 4 0 0,6 0 0 0,6 0 0 15,-6 0 0-15,0 3 0 0,0 1 0 0,0 4 0 0,0-1 0 0,0 0 0 16,7 4 0-16,-7 4 0 0,0-5 0 0,0 6 0 0,6-2 0 0,-6 1 0 16,0-1 0-16,0 5 0 0,7-5 0 0,-7 5 0 0,0-5 0 0,0 1 0 0,0-4 0 0,6 0 0 15,-6-1 0-15,0 2 0 0,7-5 0 0,-7-3 0 0,0-1 0 16,6 1 0-16,-6-8 0 0,7 1-250 0,-7-1-417 0,7-3-182 0,-1-4 2 0,0-4 29 16,1 0 46-16,0-3 47 0,5-4 66 0,-5 0 66 0,6-4 57 0,-6 1 61 15,5-4 82-15,2-1 85 0,-2 1 92 0,2-4 133 0</inkml:trace>
  <inkml:trace contextRef="#ctx0" brushRef="#br0" timeOffset="77945.97">13059 15082 0 0,'0'7'272'16,"6"1"187"-16,-6-1 82 0,7 1 65 0,-7-1 49 0,0-4 54 0,6 1 49 15,-6 3 39-15,0-3 36 0,7 0 30 0,-7-1 30 0,0 2-88 0,6-5-805 16,0 3 0-16,2-3 0 0,-2 3 0 0,0-3 0 0,1 0 0 0,-1 0 0 15,7 0 0-15,0 0 0 0,-6 0 0 0,12 0 0 0,-5 0 0 0,-1-3 0 0,-1 3 0 16,2 0 0-16,6-3 0 0,-8-2 0 0,1 2 0 0,7-1 0 0,-8 0 0 0,8-3 0 16,-7 3 0-16,0 1 0 0,0-1 0 0,1-3 0 0,-2 3 0 0,2 1 0 15,-8-1 0-15,0 0 0 0,7 0 0 0,-6 1-57 0,0-1-480 0,-7 1-135 16,6 3-76-16,-6 0-60 0,0 0 25 0,0 0 36 0,0 0 58 0,0 7 61 16,0-4 54-16,-6 5 54 0,6-4 72 0,-14 3 74 0,8-3 76 0,-1 3 80 0</inkml:trace>
  <inkml:trace contextRef="#ctx0" brushRef="#br0" timeOffset="78129.77">13032 15470 0 0,'-6'14'272'0,"0"-2"191"0,-1-1 92 0,0 0 68 0,7-3 56 0,-6-1 51 15,6 0 45-15,0-3 40 0,0-1 33 0,0 1 34 0,6-4 31 0,-6 4-277 0,7-4-636 16,6 0 0-16,-7 0 0 0,8 0 0 0,-8 0 0 0,7-4 0 0,-6 4 0 16,6-4 0-16,-1 1 0 0,8 3 0 0,-7-4 0 0,7 1 0 0,-7-1 0 15,6 0 0-15,1 1 0 0,-1-1 0 0,1 0 0 0,0-3 0 0,-1 3 0 0,7 1 0 16,-6-1 0-16,-1-3 0 0,1 3 0 0,6-3 0 0,-6 3 0 0,-1-4 0 15,1 1 0-15,-1 0 0 0,0 0-412 0,-5-1-433 0,5 1-40 0,1-1 24 16,-8 1 34-16,2 0 40 0,-1 0 42 0,-1-1 62 0,2 0 65 0,-8 5 91 0,0-4 92 16,8 0 115-16,-8 3 116 0</inkml:trace>
  <inkml:trace contextRef="#ctx0" brushRef="#br0" timeOffset="78729.97">14016 14470 0 0,'13'-7'188'0,"-6"0"179"0,-1-1 82 15,-6 5 76-15,6-1 71 0,2 0 59 0,-2 4 53 0,0 0 42 0,-6 0 37 16,7 4 32-16,-7 0 33 0,6 3 28 0,-6 4-265 0,0 0-615 0,7 4 0 16,-7-1 0-16,0 4 0 0,0 5 0 0,6-1 0 0,-6 3 0 0,0 0 0 0,0 5 0 15,7 3 0-15,-7 1 0 0,0 1 0 0,0 3 0 0,0-2 0 0,0 5 0 16,6-2 0-16,-6 2 0 0,0 3 0 0,0-4 0 0,0-3 0 0,0 3 0 0,0-3 0 15,0-1 0-15,0 1 0 0,0-4 0 0,0-4 0 0,0-3 0 0,0-1 0 16,0-2 0-16,0-5 0 0,0-3 0 0,0-1 0 0,0-3 0 0,0 0 0 0,0-7 0 16,0-1 0-16,0 2 0 0,0-5 0 0,0-5 0 0,0 2 0 0,0-1 0 15,6-3 0-15,-6-4 0 0,0-1 0 0,8 2 0 0,-2-5 0 0,-6 1 0 16,6-2 0-16,1-2 0 0,6 1 0 0,-6-2 0 0,-1 1 0 0,7-1 0 16,0-3 0-16,0 5 0 0,0-6 0 0,0 5 0 0,0-1 0 0,0 1 0 0,0 0 0 15,7-1 0-15,-7 5 0 0,0-1 0 0,7 0 0 0,-8 1 0 0,1-1-81 16,0 4-45-16,6 0 13 0,-5 0 14 0,-1 4 14 0,0 0 21 0,0-1 22 0,-7 5 23 15,8-1 22-15,-8 0 27 0,7 4 23 0,-6 0 28 0,-1 4 27 0,0 0 21 16,1-1 21-16,0 5-75 0,-1 3-75 0,-6-4 0 0,0 8 0 0,0-1 0 16,0 1 0-16,0 2 0 0,-6 3 0 0,-1-2 0 0,0 4 0 0,1 0 0 0,0 3 0 15,-1-3 0-15,-6 5 0 0,0-6 0 0,6 5 0 0,-6-4 0 0,1 4 0 16,-2-5 0-16,8-3 0 0,-8 1 0 0,2-1 0 0,-1 1 0 0,6-5 0 16,-6-3 0-16,7 1 0 0,-8-6 0 0,8 2 0 0,-7-4 0 0,7-1 0 0,-1-3 0 15,1 0 0-15,-1 0 0 0,1-3-544 0,-1-1-248 0,0-4-72 0,1 5 20 16,6-5 31-16,-6 1 44 0,6 0 46 0,-7 0 65 0,7-4 70 0,-7 3 73 0,7-3 78 15,0 4 104-15,0 0 105 0</inkml:trace>
  <inkml:trace contextRef="#ctx0" brushRef="#br0" timeOffset="78946.05">14784 15071 0 0,'7'0'265'0,"0"4"185"16,-7-4 83-16,0 4 66 0,0 3 57 0,6-4 50 0,-6 1 45 0,-6 4 39 0,6-1 36 15,0-3 28-15,0 6 30 0,0-2-7 0,-7-1-877 0,7 5 0 0,0-6 0 16,-7 5 0-16,7 0 0 0,0 4 0 0,0-3 0 0,0 2 0 0,0 0 0 16,0 1 0-16,0 0 0 0,0-1 0 0,0 1 0 0,0 0 0 0,-6-1 0 0,6 0 0 15,0-2 0-15,0 3-459 0,0-4-73 0,0 0-138 0,0-5-142 0,0-1 17 16,0 2 36-16,0-7 53 0,0 0 54 0,0 0 53 0,0-4 54 0,0-4 70 0,0 2 70 16,-6-5 78-16,6 0 76 0,0-4 86 0,-6-4 126 0</inkml:trace>
  <inkml:trace contextRef="#ctx0" brushRef="#br0" timeOffset="79065.67">14784 14851 0 0,'7'-18'267'0,"0"3"185"0,6 1 84 0,-7-1 60 16,0 4 49-16,2-1 42 0,-2 6 40 0,-6-2 33 0,6 1 31 0,0 3 10 15,2 1 7-15,-8 3-18 0,6-4-459 0,0 4-331 0,-6 0 0 0,7 0 0 0,-7 0-386 16,6 0-278-16,1 4-145 0,0-4-3 0,-1 3 21 0,0 1 29 0,0-4 31 16,8 3 50-16,-8 1 53 0,1 0 71 0,-1-4 73 0,8 4 98 0,-8 0 98 15,0-4 110-15,8 2 144 0</inkml:trace>
  <inkml:trace contextRef="#ctx0" brushRef="#br0" timeOffset="79512.74">16068 14155 0 0,'12'-14'193'0,"2"3"179"0,-1 0 83 15,-7 3 73-15,8 5 64 0,-8-1 60 0,-6 4 56 0,6 0 43 0,-6 4 41 0,0 3 35 16,0 4 32-16,0 0 28 0,-6 7-312 0,0-3-575 0,-1 7 0 0,-6 4 0 0,6-1 0 16,-6 5 0-16,0 2 0 0,-7 5 0 0,8 4 0 0,-8-1 0 0,1 5 0 15,-1 1 0-15,0 6 0 0,1 2 0 0,-7 2 0 0,0 2 0 0,7 5 0 16,-7-1 0-16,-1 4 0 0,1 0 0 0,-6 3 0 0,5 1 0 0,-5 0 0 0,6-1 0 16,-7 0 0-16,1 1 0 0,5 0 0 0,-5-4 0 0,-1 3 0 0,7-6 0 15,-6-1 0-15,-1 0 0 0,7-7 0 0,0-4 0 0,1 0 0 0,-2-6 0 16,1-2 0-16,6-6 0 0,1 0 0 0,0-7 0 0,6-5 0 0,-1-3 0 0,2-4 0 15,4-7-49-15,2 0-521 0,6-3-141 0,0-8-137 0,0 0 12 0,0-8 31 16,6 1 46-16,8-4 49 0,-1-5 71 0,0 2 74 0,0-7 72 0,7-1 71 0,-8 0 84 16,15-4 84-16,-8 1 92 0,0-5 132 0</inkml:trace>
  <inkml:trace contextRef="#ctx0" brushRef="#br0" timeOffset="79963.05">16536 15188 0 0,'0'4'217'15,"-6"-4"175"-15,6 0 84 0,0 0 80 0,0 0 74 0,0 3 59 0,6-3 52 0,-6 0 41 16,0 5 39-16,7-5 31 0,-7 0 31 0,6 0 22 0,-6 0-658 0,7 0-247 15,0 0 0-15,-1 0 0 0,0-5 0 0,2 5 0 0,4-3 0 0,-5 3 0 16,6-4 0-16,0 4 0 0,-1-2 0 0,2-3 0 0,-1 1 0 0,6 1 0 0,-6 3 0 16,7-8 0-16,-7 5 0 0,6-1 0 0,1 0 0 0,-1-2 0 0,1 1 0 15,0-2 0-15,-1 3 0 0,1-3 0 0,-8 0 0 0,8 0 0 0,0-1 0 16,-1 5 0-16,-5-5 0 0,5 1 0 0,-6 0 0 0,6-1 0 0,-5 1 0 0,-2 0 0 16,2-2-427-16,-1 3-346 0,-1 2-94 0,2-3 18 0,-2 3 30 0,2-3 45 0,-8 3 48 15,7 0 65-15,-6 1 71 0,6-1 68 0,-7 1 71 0,0 3 99 0,2-4 99 16,4 0 127-16,-5 4 125 0</inkml:trace>
  <inkml:trace contextRef="#ctx0" brushRef="#br0" timeOffset="80195.92">17572 14738 0 0,'0'3'272'0,"0"4"190"0,0 1 94 16,0-4 68-16,-7 2 57 0,7-1 47 0,-6 2 40 0,6-3 35 0,0 0 30 15,-6 3 33-15,6-3 29 0,0-1-192 0,-7 1-703 0,7-4 0 0,0 4 0 0,7-4 0 16,-7 3 0-16,6-3 0 0,0 0 0 0,8 0 0 0,-8 0 0 0,8 0 0 0,-2-3 0 16,8 3 0-16,-7 0 0 0,-1-4 0 0,8 4 0 0,0-4 0 0,-1 1 0 15,1-1 0-15,0 0 0 0,-1 1 0 0,1-1 0 0,-8-3 0 0,8-2 0 0,-7 7-132 16,7-6-356-16,-8 4-149 0,-4-3-151 0,4 3-11 0,-6 1 10 16,8-4 48-16,-14 3 54 0,6 0 59 0,-6 4 57 0,0 0 63 0,0 0 63 0,0 0 79 15,-6 4 78-15,-1 3 76 0,-6-3 100 0</inkml:trace>
  <inkml:trace contextRef="#ctx0" brushRef="#br0" timeOffset="80388.44">17553 15104 0 0,'-7'18'229'0,"1"-7"182"0,-1 5 86 0,0-6 66 0,1 1 57 0,0 0 59 0,6-4 52 15,-7 0 46-15,7 2 42 0,0-6 33 0,0 1 33 0,0-1 26 0,0 1-694 16,0-1-217-16,7-3 0 0,-1 4 0 0,-6-4 0 0,6 0 0 0,8 0 0 16,-8-4 0-16,7 4 0 0,-7-3 0 0,8 3 0 0,-2-4 0 0,8 1 0 15,-7-1 0-15,7 1 0 0,0-6 0 0,-1 6 0 0,0-3 0 0,1-3 0 0,-1 2 0 16,1 0 0-16,-1-4 0 0,1 0 0 0,6 0 0 0,-6 0-688 0,-1 0-175 0,7 0-9 15,-6-4 30-15,-1 4 35 0,1-3 44 0,0 2 46 0,-8-2 67 0,8 3 73 16,-7-4 77-16,7 1 81 0,-8 3 112 0,2-4 126 0</inkml:trace>
  <inkml:trace contextRef="#ctx0" brushRef="#br0" timeOffset="80813.07">18406 14339 0 0,'0'-12'197'0,"-6"1"175"0,6 4 80 16,-8-4 59-16,8 4 47 0,-6-1 45 0,6 1 39 0,-6 0 43 0,6 0 42 16,-7 3 33-16,7 0 34 0,-7 4 24 0,7 0 21 0,0 4-606 0,-6 3-233 0,6 4 0 15,0 0 0-15,0 4 0 0,0 7 0 0,0 0 0 0,0 3 0 0,0 5 0 0,0 3 0 16,0 3 0-16,0 1 0 0,0 7 0 0,0 0 0 0,0 0 0 0,0 4 0 16,0 3 0-16,0-3 0 0,0 3 0 0,0-4 0 0,0 1 0 0,0 0 0 0,-6-5 0 15,6 2 0-15,0-5 0 0,0-4 0 0,0 1 0 0,0-7 0 0,0-2 0 16,0-2 0-16,0-4 0 0,0-3 0 0,0-1 0 0,0-8 0 0,0 2 0 0,0-4 0 15,0-5 0-15,0 1 0 0,0-4 0 0,0-4 0 0,6 1 0 0,-6-5 0 16,6 0 0-16,-6-3 0 0,7-3 0 0,0 0 0 0,-1-5 0 0,0 1 0 16,2-5 0-16,-2 5 0 0,7-3 0 0,-7-5 0 0,7 4 0 0,0-4 0 0,1 4 0 15,-2 0 0-15,2 0 0 0,-2 4-92 0,1-1 6 0,1 1 5 0,-2 4 17 16,2-1 14-16,-1 4 13 0,-7 0 13 0,7 4 15 0,0 3 13 0,-7 0 14 16,8 1 17-16,-8 3 10 0,7 3 12 0,-6 1 7 0,-1 0 10 0,1 3 8 0,-1 0-18 15,0 4-64-15,-6 0 0 0,8 0 0 0,-8 0 0 0,6 4 0 0,-6-1 0 16,0 0 0-16,0 2 0 0,0 2 0 0,0-3 0 0,0 3 0 0,-6-3 0 15,6 4 0-15,-8-2 0 0,8 3 0 0,-6-6 0 0,0 0 0 0,-1 4 0 0,1-3 0 16,-1 0 0-16,1-1 0 0,-1-3 0 0,-5 4 0 0,4-4 0 0,-4 0 0 16,5-3 0-16,-6-2 0 0,0 2 0 0,7 0 0 0,-8-5 0 0,8 1 0 0,-7-4 0 15,0 0 0-15,0 0 0 0,7-4 0 0,-8 1 0 0,8-1-528 0,-8-3-151 16,8-2-78-16,0 2-65 0,-1 0 31 0,1 0 41 0,-1-4 54 0,7 0 58 16,-6 4 54-16,6-4 58 0,-7 0 73 0,7 0 74 0,0 3 83 0,0-3 84 0</inkml:trace>
  <inkml:trace contextRef="#ctx0" brushRef="#br0" timeOffset="81032.67">19031 15027 0 0,'6'4'262'0,"-6"3"193"0,8 3 97 0,-8-1 71 16,0 2 59-16,0 0 48 0,0-1 42 0,0 5 37 0,-8-4 31 0,8 4 30 0,-6-1 28 15,0 1-200-15,6 3-698 0,-7 0 0 0,0 1 0 0,7-1 0 0,-6 1 0 16,6 3 0-16,-7-4 0 0,7 0 0 0,0 0 0 0,0 1 0 0,0 3 0 15,0-4 0-15,0 1 0 0,0-5 0 0,0 1 0 0,0 0 0 0,0-1 0 0,0-3 0 16,0-1 0-16,0-1-317 0,0-2-377 0,7-3-78 0,-7-1-64 0,0-3 27 16,0 0 39-16,0 0 51 0,0-3 54 0,0-5 60 0,-7 1 64 0,7-8 68 0,0 4 71 15,0-3 96-15,-6-4 96 0</inkml:trace>
  <inkml:trace contextRef="#ctx0" brushRef="#br0" timeOffset="81162.91">19083 14766 0 0,'7'-10'278'0,"-7"-1"187"0,6 4 88 0,0 3 62 0,-6-3 48 15,8 3 47-15,-8 4 41 0,0-4 34 0,0 4 30 0,0 0 18 0,6 4 9 16,-6-4-15-16,0 4-773 0,6 0-54 0,-6-1 0 0,0 1 0 0,0-1 0 16,6 1-371-16,-6-4-467 0,0 3-12 0,7 1 18 0,-7 0 28 0,7-4 33 0,-7 4 45 15,0-4 50-15,0 0 71 0,0 0 72 0,6 0 77 0,1 0 82 0,-7-4 118 0,0 0 157 16</inkml:trace>
  <inkml:trace contextRef="#ctx0" brushRef="#br0" timeOffset="83996.45">5829 17643 0 0,'-6'-5'183'0,"-1"3"179"15,1-5 86-15,0 2 73 0,6 1 65 0,-7 1 62 0,0-1 58 0,1 1 46 0,0-1 45 16,-2 1 35-16,2-1 34 0,6 0 29 0,-6 4-300 0,-1-3-595 0,7 3 0 0,-6-4 0 15,6 4 0-15,0 0 0 0,-7 0 0 0,7 0 0 0,0 0 0 0,0 0 0 0,0 0 0 16,0 0 0-16,0 0 0 0,7 0 0 0,-7 0 0 0,6 0 0 0,-6 0 0 16,7-3 0-16,-1 3 0 0,0 0 0 0,2 0 0 0,4 0 0 0,-5 0 0 0,6-4 0 15,0 4 0-15,0 0 0 0,0 0 0 0,0 0 0 0,6 0 0 0,-5 0 0 0,5 0 0 16,-5 0 0-16,5 4 0 0,0-4 0 0,-6 3 0 0,7-3 0 0,0 4 0 16,-8-1 0-16,1 1 0 0,7 0 0 0,-7-1 0 0,0 1 0 0,7-1 0 0,-7 4 0 15,-1-3 0-15,2 4 0 0,-2-4 0 0,-5 3 0 0,6 0 0 0,-6 4 0 0,5-3 0 16,-4-1 0-16,-2 4 0 0,0 0 0 0,0 0 0 0,-6 3 0 0,8-2 0 15,-8 2 0-15,0 4 0 0,0-3 0 0,0 4 0 0,0-1 0 0,-8 0 0 0,8 4 0 16,-6 0 0-16,0 0 0 0,0-3 0 0,-2 6 0 0,-4-3 0 0,-1 0 0 0,6 0 0 16,-6 3 0-16,1-3 0 0,-2-3 0 0,1 3 0 0,0 0 0 0,0-4 0 15,0 0 0-15,0-3 0 0,0 3 0 0,0-2 0 0,0-2 0 0,-7-3 0 0,8-1 0 0,-2 2 0 16,1-1 0-16,0-4 0 0,0 0 0 0,1 1 0 0,-2-5 0 0,8 5 0 16,-7-4 0-16,-1-4 0 0,8 3 0 0,0 1 0 0,-8-4 0 0,8 0 0 0,0 3 0 15,-1-3 0-15,0 0 0 0,7 0 0 0,-6-3 0 0,6 3 0 0,-7 0 0 0,7-4 0 16,0 1 0-16,0-1 0 0,7-4-545 0,-1 1-129 0,-6 0-85 0,7-1-71 0,6 1 31 15,-7-4 50-15,8 0 60 0,-8 0 64 0,7-3 52 0,0-1 53 0,0 0 70 16,1-3 72-16,-2-1 81 0,1 5 84 0</inkml:trace>
  <inkml:trace contextRef="#ctx0" brushRef="#br0" timeOffset="84363.12">6611 17435 0 0,'-6'-5'203'0,"6"2"179"16,-7-1 85-16,7 0 69 0,-7 1 62 0,7-1 59 0,-6 4 54 0,0-4 46 15,-1 1 39-15,7 3 34 0,-7 0 29 0,1-4 28 0,6 4-379 0,-6 0-508 0,6 0 0 16,-7 0 0-16,0 0 0 0,1 4 0 0,-1-4 0 0,7 0 0 0,-6 3 0 16,0 1 0-16,-8 0 0 0,8 3 0 0,0-3 0 0,-1 7 0 0,0-4 0 0,-6 4 0 15,7 0 0-15,0 4 0 0,-8 0 0 0,8 3 0 0,0 0 0 0,-8 0 0 0,8 4 0 16,-7 4 0-16,6-5 0 0,0 6 0 0,-5 2 0 0,5-3 0 0,0 3 0 0,1 0 0 15,0 1 0-15,-1-1 0 0,0-4 0 0,1 5 0 0,6-1 0 0,-7-3 0 16,7-1 0-16,0 5 0 0,0-8 0 0,0 3 0 0,7 2 0 0,-7-6 0 0,6 1 0 0,1 0 0 16,0-4 0-16,5 0 0 0,-5 1 0 0,6-1 0 0,0-4 0 0,0 2 0 15,0-2 0-15,1-3 0 0,4 4 0 0,-4-4 0 0,5-4 0 16,1 4 0-16,0-3 0 0,-1-1 0 0,1 0 0 0,-1-3 0 0,7-1 0 16,-6 1 0-16,-1-4 0 0,7 3 0 0,-6-3 0 0,-1 0 0 0,0 0 0 15,-5 0 0-15,5 0 0 0,-6 0 0 0,0-3 0 0,1 3 0 0,-2-4 0 16,-5 4 0-16,6-3-308 0,-7 3-452 0,1 0-109 0,-7 0 11 0,6-4 33 15,1 4 39-15,-7-4 45 0,0 1 59 0,0-1 65 0,0 1 80 0,0-1 83 0,0-4 100 0,-7 1 102 16,7-4 112-16,0 4 132 0</inkml:trace>
  <inkml:trace contextRef="#ctx0" brushRef="#br0" timeOffset="84945.62">7607 17613 0 0,'-6'0'222'0,"0"0"184"0,-2-3 87 0,8 3 67 0,-6-4 56 16,6 1 49-16,-6 3 45 0,0-4 39 0,6 4 40 0,0-4 37 0,-7 1 37 0,7 3 33 15,0-4-500-15,-7 1-396 0,7 3 0 0,0-4 0 0,7 4 0 0,-7 0 0 16,7 0 0-16,-1-4 0 0,0 4 0 0,0 0 0 0,8 0 0 0,-1 0 0 0,-6 0 0 16,12-4 0-16,-6 4 0 0,6 0 0 0,1-3 0 0,0 3 0 0,-1-4 0 0,7 0 0 15,-6 1 0-15,5-1 0 0,2 0 0 0,-1 1 0 0,0-1 0 0,0-3 0 0,0 3 0 16,7 0 0-16,-7-3 0 0,-1 4 0 0,9-5 0 0,-9 5 0 0,1-5 0 15,0 5 0-15,1-4 0 0,-1 3 0 0,0-4 0 0,-7 4 0 0,7 0 0 16,-6 1 0-16,-1-1 0 0,-5 1 0 0,4-1 0 0,-4 1 0 0,-1 3 0 0,0-4 0 16,-6 0 0-16,5 4 0 0,-4 0 0 0,-2-4 0 0,-6 4 0 0,6 0 0 0,-6 0 0 15,0 0 0-15,0 0 0 0,0 0 0 0,0 0-185 0,0 0-378 0,-6 4-111 0,6-4-73 16,-6 4-63-16,-2-4 26 0,2 4 39 0,0-4 59 0,-1 3 61 0,-6-3 58 16,0 4 60-16,7-4 79 0,-8 3 79 0,2-3 81 0,-2 4 82 0</inkml:trace>
  <inkml:trace contextRef="#ctx0" brushRef="#br0" timeOffset="85212.56">7802 17859 0 0,'-12'11'241'0,"5"0"194"0,1 0 101 15,-1 0 70-15,1 0 59 0,-1-3 50 0,1-1 46 0,0 0 38 0,6-3 33 0,0-1 31 16,-8 1 28-16,8 0-44 0,-6-1-847 0,6-3 0 0,0 4 0 0,0-4 0 16,0 0 0-16,0 0 0 0,6 0 0 0,-6 0 0 0,8 0 0 0,-2 0 0 0,0 0 0 15,7-4 0-15,-6 4 0 0,6 0 0 0,-1 0 0 0,8-3 0 0,-6 3 0 0,5-4 0 0,1 4 0 16,-1-4 0-16,7 4 0 0,0-3 0 0,0-1 0 0,0 1 0 0,1-1 0 15,5 1 0-15,1-6 0 0,-7 6 0 0,6-1 0 0,1-3 0 0,-7 0 0 16,7-1 0-16,-1 1 0 0,-6 3 0 0,7-3 0 0,-8-4 0 0,9 4 0 0,-9-1 0 0,1 1 0 16,-6 0 0-16,6 0 0 0,-7-1 0 0,1 1 0 0,0 0 0 0,-1 3 0 15,-6-3 0-15,0 3 0 0,-1-3 0 0,2 4 0 0,-8-3 0 0,8 6 0 0,-8-3 0 16,-6 0 0-16,7 3 0 0,-1-4 0 0,-6 4 0 0,6 0 0 0,-6 0 0 0,0-4 0 16,0 4 0-16,0 0 0 0,0 0 0 0,0 0-822 0,-6-3-71 0,6-1 24 15,0 4 31-15,-6-4 38 0,6 1 42 0,-7-1 47 0,1-3 64 0,-1 3 70 0,0-3 81 16,7 0 89-16,-12-1 136 0,12 1 169 0</inkml:trace>
  <inkml:trace contextRef="#ctx0" brushRef="#br0" timeOffset="85999.85">9678 16749 0 0,'-6'3'109'0,"0"-3"167"16,-1 4 82-16,1 0 59 0,-1-4 49 0,7 3 41 0,-7-3 36 0,1 0 33 15,6 0 31-15,-6 5 37 0,6-5 35 0,0 0 44 0,0 0 46 0,0 0-210 0,0 0-261 16,0 0-55-16,0 0-25 0,6-5-19 0,0 5-199 0,1 0 0 0,0 0 0 15,-1 0 0-15,7 0 0 0,0 0 0 0,6 0 0 0,-5 0 0 0,5 0 0 16,1 0 0-16,6-3 0 0,-7 3 0 0,7 0 0 0,0 0 0 0,1 0 0 0,5-4 0 0,-6 4 0 16,7-4 0-16,-7 4 0 0,6 0 0 0,1-3 0 0,-1-1 0 0,1 1 0 15,-1 3 0-15,1-4 0 0,-1 1 0 0,-5-1 0 0,5 0 0 0,-6 0 0 16,7-2 0-16,-7 1 0 0,0 2 0 0,1-5 0 0,-2 5 0 0,1-1 0 16,-6-3 0-16,-1 3 0 0,1 1 0 0,0-5 0 0,-8 5 0 0,2-1 0 0,-2 0 0 15,1 0 0-15,1 4 0 0,-8-3 0 0,0-1 0 0,0 4 0 0,-6 0 0 16,8 0 0-16,-8-3 0 0,0 3-27 0,0 0-328 0,0 0-55 0,-8 0-98 0,8 0-96 15,-6 3-73-15,0-3-60 0,0 4 23 0,-1-4 38 0,0 0 42 0,-6 3 48 16,7-3 50-16,-8 0 50 0,2 4 76 0,-1-4 76 0,0 0 78 0,0 4 77 0</inkml:trace>
  <inkml:trace contextRef="#ctx0" brushRef="#br0" timeOffset="86753.91">9834 16797 0 0,'-6'0'201'0,"0"0"178"0,0 0 79 0,-1 3 60 0,7-3 49 0,-7 4 52 0,7-4 50 0,-6 0 55 0,6 3 50 16,0 1 41-16,-7-4 35 0,7 4 32 0,0 0-147 0,0-1-735 0,7 1 0 16,-7 0 0-16,6-1 0 0,1 5 0 0,-7-5 0 0,13 5 0 0,-7-5 0 15,8 5 0-15,-8-1 0 0,7 0 0 0,0 1 0 0,6-1 0 0,-5 0 0 0,5 0 0 16,-6 5 0-16,6-5 0 0,7 0 0 0,-6 1 0 0,0-1 0 0,5 0 0 16,-5 1 0-16,6-1 0 0,1 0 0 0,-1-3 0 0,-1 3 0 0,1 0 0 15,0-3 0-15,1 3 0 0,-1-3 0 0,0 4 0 0,0-5 0 16,0 1 0-16,-7 3 0 0,8-3 0 0,-7-1 0 0,-2 5 0 15,9-5 0-15,-7 0 0 0,-8 3 0 0,8-3 0 0,-7 4 0 16,7-3 0-16,-14-1 0 0,6 1 0 0,2 0 0 16,-8-1 0-16,1 4 0 0,-1-3 0 15,1 0 0-15,-7 3 0 16,7 0 0-16,-7 1 0 0,0-1 0 16,-7 0 0-16,7 1 0 0,-7 3 0 0,1 0 0 0,-1 0 0 15,-5-1 0-15,4 6 0 0,-4-5 0 0,-1 3 0 0,0 0 0 16,0 5 0-16,-7-1 0 0,0 0 0 0,8 1 0 0,-15 4 0 0,9-5 0 15,-2 7 0-15,-7-3 0 0,8 0 0 0,-7 4 0 16,6-1 0-16,-6 1 0 0,0 3 0 0,0-3 0 16,7 3 0-16,-7-4 0 0,-1 5 0 15,8-1 0-15,-7-3 0 0,0 3 0 0,6-3 0 16,0 0 0-16,-5-1 0 0,5-3 0 0,0 4 0 16,1-4 0-16,6-4 0 0,-6 4 0 0,5-3 0 15,-5-1 0-15,6-4 0 0,0 1 0 0,0 0 0 0,0-4 0 16,7 0 0-16,-8-1 0 0,8-2 0 0,0-1 0 0,-1 0 0 0,0 2 0 15,7-7 0-15,-6 2 0 0,6 0 0 0,-7-4 0 0,7 4 0 0,0-4 0 0,0 4 0 16,0-4 0-16,0 0 0 0,0 0 0 0,0 0 0 0,0 0 0 0,0 0 0 0,0 0 0 16,0 0 0-16,0 0 0 0,0 0 0 0,0 0 0 0,0 0 0 0,0-4 0 0,0 4 0 0,0 0 0 0,0 0 0 15,0 0 0-15,0 0 0 0,0 0 0 0,0 0 0 0,7 0 0 0,-7 0 0 0,0 0 0 0,0 0 0 0,0 0 0 16,6 0 0-16,-6 0 0 0,0 0 0 0,7 0 0 0,-7 0 0 0,0 0 0 0,7 0 0 0,-7 0 0 0,6 0 0 16,-6 0 0-16,0 0 0 0,6 0 0 0,-6 0 0 0,6 0 0 0,-6 0 0 0,8 0 0 0,-2 0 0 0,-6 0 0 15,6 0 0-15,1 0 0 0,0 0 0 0,-1 0 0 0,1 0 0 0,-1 0 0 0,0 0 0 0,1 0 0 0,0 0 0 0,-1 0 0 0,7-4 0 16,-6 4 0-16,6 0 0 0,-7-4 0 0,7 4 0 0,-6 0 0 0,5-4 0 0,-4 4 0 15,4-2 0-15,-5-2 0 0,6 4 0 0,-7-5 0 0,7 5 0 0,-7-3 0 0,8-1 0 0,-1 4 0 0,-6-4 0 16,5 1 0-16,-5-1 0 0,6 0 0 0,0 4 0 0,0-3 0 16,-6-1 0-16,5 4 0 0,1-3 0 0,-6 3 0 0,6-4 0 0,1 0 0 0,-2 4 0 15,-6-3 0-15,8 3 0 0,-1-4 0 0,-1 4 0 16,-4 0 0-16,4-4 0 0,1 4 0 0,-6 0 0 0,6 0 0 0,-7-3 0 0,8 3 0 0,-8 0 0 16,0 0 0-16,1 0 0 0,0-4 0 0,-1 4 0 0,0 0 0 0,1 0 0 0,-7 0 0 0,6 0 0 0,-6 0 0 0,0 0 0 0,0 0 0 15,7 0 0-15,-7 0 0 0,0 0 0 0,0 0 0 0,0 4 0 0,0-4 0 0,0 0 0 0,0 0 0 0,0 3 0 0,-7-3 0 0,7 0 0 0,-6 4 0 0,6-4-213 0,-7 0-658 0,1 4-9 0,6-4 23 0,-6 0 35 0,-1 0 37 0,0 0 50 0,1 0 52 0,0-4 70 0,-8 4 74 16,8-4 83-16,-1 1 90 0,-6-1 108 0,0-3 145 0</inkml:trace>
  <inkml:trace contextRef="#ctx0" brushRef="#br0" timeOffset="87412.47">9978 16962 0 0,'0'-4'90'16,"0"0"150"-16,0 4 63 0,0-3 48 0,0-1 40 0,0 4 47 0,0-4 45 15,0 4 43-15,0 0 41 0,0 0 35 0,0 0 35 0,6-3 27 0,-6 3 25 0,0 0-208 16,0 0-257-16,0 0-44 0,0 0-15 0,0 0-5 0,0 0-8 0,0 0-14 0,0 0-15 15,0 0-3-15,0 0-3 0,0 0 0 0,0 0 2 0,0 0-5 0,8 3-114 16,-8 1 0-16,0 0 0 0,6 3 0 0,-6 0 0 0,6 4 0 0,-6 0 0 16,7 4 0-16,-1 0 0 0,-6 3 0 0,7-1 0 0,-1 6 0 0,-6 3 0 0,7-1 0 15,-1 8 0-15,-6-4 0 0,6 5 0 0,-6 2 0 0,8 1 0 0,-8-1 0 0,6 5 0 16,-6-1 0-16,6 1 0 0,-6-2 0 0,0 6 0 0,0-5 0 0,7 0 0 0,-7-3 0 16,0 3 0-16,0-3 0 0,0 2 0 0,0-5 0 0,0 3 0 0,0-8 0 0,0 4 0 15,0-3 0-15,0-2 0 0,-7 2 0 0,7-4 0 0,0-1 0 0,-6-3 0 16,6 0 0-16,0 0 0 0,-6-3 0 0,6-1 0 0,-8 0 0 0,8-3 0 0,0-5 0 15,-6 6 0-15,6-5 0 0,0-4 0 0,-6 0 0 0,6 1 0 0,0-5 0 0,0 5 0 16,-7-5 0-16,7-3 0 0,0 4 0 0,0-4 0 0,0 0 0 0,0-4 0 0,0 4 0 16,0-3-215-16,0-5-295 0,-6 5-86 0,6-5-111 0,0 1-105 0,6 0 26 0,-6-4 44 15,0-1 69-15,0 1 67 0,0 1 49 0,0-2 45 0,0-2 74 0,0-1 73 16,0 4 69-16,7-3 69 0,-7 2 91 0,0-2 123 0</inkml:trace>
  <inkml:trace contextRef="#ctx0" brushRef="#br0" timeOffset="87712.17">9868 18148 0 0,'-7'-7'180'0,"7"3"179"0,-7-3 85 0,7 4 58 0,0-5 46 16,0 5 44-16,-6-2 40 0,6 2 37 0,0 0 39 0,0-1 42 0,0 0 39 0,-6 4 44 15,6-4 42-15,-8 4-565 0,8 0-310 0,0 0 0 0,0 0 0 0,8 0 0 0,-8 0 0 16,6 0 0-16,0 0 0 0,-6 0 0 0,14 0 0 0,-8 0 0 0,1 4 0 16,5-4 0-16,-5 0 0 0,6 4 0 0,0-4 0 0,0 0 0 0,0 4 0 0,0-4 0 0,6 0 0 15,-5 0 0-15,5 3 0 0,-6-3 0 0,6-3 0 0,-5 3 0 0,6 0 0 16,-8-4 0-16,8 4 0 0,-7-4 0 0,7 0 0 0,-8 1 0 0,8-4 0 0,-7 3 0 16,1-3-271-16,-2-1-290 0,8 2-104 0,-7-6-79 0,-1 4-65 0,2-3 35 0,-1 4 49 15,0-7 61-15,0 3 60 0,-7-4 51 0,8 0 52 0,-8-3 73 0,7 4 77 16,-6-5 79-16,-1 1 79 0</inkml:trace>
  <inkml:trace contextRef="#ctx0" brushRef="#br0" timeOffset="88331.83">10479 16672 0 0,'0'-7'196'0,"-6"3"181"0,6-3 87 0,-6 3 68 0,6 1 58 15,-7-1 57-15,7 1 54 0,-6-1 46 0,-1 0 43 0,0 4 33 0,7 0 29 0,-6 0 28 16,0-4-288-16,6 4-592 0,-6 4 0 0,-2-4 0 0,8 0 0 0,0 4 0 0,-6-4 0 15,6 4 0-15,0-1 0 0,0 1 0 0,0 3 0 0,0 0 0 0,6 4 0 0,-6 0 0 16,0 4 0-16,8-1 0 0,-8 5 0 0,0-1 0 0,6 7 0 0,0-2 0 16,-6 6 0-16,6 0 0 0,1 1 0 0,-7 5 0 0,7 3 0 0,-1-2 0 0,1 5 0 15,-1-1 0-15,0 0 0 0,2 4 0 0,-2 5 0 0,0-6 0 0,-6 1 0 16,6 3 0-16,1 1 0 0,0-3 0 0,-7 2 0 0,6-4 0 0,-6 2 0 0,0-2 0 0,7-2 0 16,-7-1 0-16,0-3 0 0,0-1 0 0,0-2 0 0,0-5 0 0,0 0 0 15,0 0 0-15,0-3 0 0,-7-4 0 0,7-4 0 0,0 4 0 0,0-7 0 0,-6 0 0 16,6-1 0-16,0 1 0 0,-7-8 0 0,7 5 0 0,0-6 0 0,-7 2-90 0,7-4-238 15,-6 0-22-15,6-1-19 0,-6-3-9 0,0 4-8 0,6-4 18 0,-8 0 22 16,2-4 18-16,0 4 18 0,6-3 17 0,-7 3 15 0,1-4 39 0,-1 0 38 0,0 0 47 16,1 0 49-16,0 2 59 0,0-2 61 0,-2-1 53 0,2 2 52 0,0 3 47 0,-1-4 49 15,-6 4 29-15,6 0 28 0,1-4 22 0,0 4 24 0,-1 0 22 0,0 0 20 16,1 4 10-16,0-4 4 0,6 0-26 0,-7 0-30 0,0 4-29 0,1-4-30 0,6 0-75 16,0 3-185-16,-7-3 0 0,7 0 0 0,0 0 0 0,0 0 0 0,0 0 0 0,7 0 0 15,-7 0 0-15,6 0 0 0,-6 0 0 0,7 0 0 0,0 0 0 0,-1 0 0 0,0 0 0 16,1 0 0-16,6 0 0 0,-7 0 0 0,7 0 0 0,1 0 0 0,-2 0 0 0,2 0 0 15,-2 0 0-15,2 0 0 0,-1-3 0 0,7 3 0 0,-8 0 0 0,8-4 0 0,-7 4 0 16,7 0 0-16,-8-4 0 0,2 4 0 0,5-3 0 0,-6 3 0 0,0-4 0 16,7 0 0-16,-8 1 0 0,2-1 0 0,-1 1 0 0,-1 3 0 0,2-8 0 0,-2 5 0 15,-5-1 0-15,6 0 0 0,-6 1 0 0,-1-1 0 0,8 0 0 0,-8 1 0 0,0-1 0 16,0 4 0-16,-6-4 0 0,8 1 0 0,-2-1 0 0,-6 4 0 0,0-4 0 0,6 4 0 16,-6-4-259-16,0 4-291 0,0 0-139 0,0 0-138 0,0 0 16 0,0 0 39 15,0 0 56-15,0 0 58 0,0 0 60 0,-6 0 59 0,6 0 49 0,0 0 50 0,-6 0 84 16,-2 0 87-16,2 0 94 0,6 0 133 0</inkml:trace>
  <inkml:trace contextRef="#ctx0" brushRef="#br0" timeOffset="89889.97">11586 17342 0 0,'0'0'104'0,"0"0"154"0,-6-2 67 0,6 2 43 0,0 0 37 0,-6-5 34 15,6 5 36-15,0 0 40 0,0-4 44 0,0 4 39 0,-6-3 38 0,12-1 25 0,-6 0 20 16,6 1-223-16,-6-1-268 0,6-3-46 0,-6-1-14 0,8 1-3 0,-8 0-1 16,6-4-5-16,0 4-7 0,1-4-18 0,-1-1-20 0,1-2-14 0,0 3-11 15,-1-3 2-15,0 2 2 0,8-2 4 0,-8 3 3 0,7-4 4 0,-6 4 5 0,6 0 7 16,-7 0-50-16,7 4-28 0,0-1 0 0,-7 1 0 0,8 0 0 0,-8 3 0 0,7 4 0 15,-7 0 0-15,8 0 0 0,-8 4 0 0,8 3 0 0,-8 0 0 0,0 4 0 0,1 0 0 16,6 4 0-16,-6 3 0 0,-1 1 0 0,0 2 0 0,-6 2 0 0,6 2 0 16,2 5 0-16,-2-1 0 0,-6 5 0 0,6-2 0 0,-6 4 0 0,0 1 0 15,7 0 0-15,-7 3 0 0,0 0 0 0,0 1 0 0,0-1 0 0,7 4 0 0,-7-4 0 16,0 3 0-16,0 2 0 0,0-5 0 0,0 4 0 0,-7-3 0 0,7-1 0 16,0 0 0-16,0-2 0 0,0-3 0 0,-7 2 0 0,7-4 0 0,0 0 0 0,0-3 0 15,-6-1 0-15,6-4 0 0,0-2 0 0,-6-2 0 0,6-3 0 16,-8-2 0-16,8-2 0 0,0-3 0 0,-6-4 0 0,6 1 0 0,0-5-1 15,-6-3-455-15,6-3-38 0,-6-5-158 0,6 1-164 0,-7-8 7 0,7-3 32 16,0-1 54-16,-7-2 59 0,7-5 64 0,0-3 63 0,-6 0 81 0,6-5 77 0,-7-2 64 16,7-1 63-16,0 1 65 0,-6-5 114 0</inkml:trace>
  <inkml:trace contextRef="#ctx0" brushRef="#br0" timeOffset="90137.67">11848 17387 0 0,'0'-12'82'0,"6"5"148"0,0-3 58 0,-6 2 52 0,6 4 45 0,-6-2 52 0,8 1 51 16,-2 1 42-16,-6 1 42 0,6-1 28 0,1 0 26 0,0 1 25 0,-1 3 25 0,7 0-203 0,-7-4-243 15,8 0-41-15,-8 4-7 0,0-3-20 0,8-1-18 0,-1 4-30 0,-7-4-32 16,7 1-18-16,0-1-17 0,-7 4-2 0,8-3-2 0,-1-1 1 0,-7 4 4 0,7 0 12 16,-6-4 15-16,5 4 14 0,-4 0 17 0,4 0-17 0,-5 4-89 0,-1-4 0 15,1 4 0-15,-1-1 0 0,1 4 0 0,-1-3 0 0,-6 3 0 0,7 4 0 0,-7-3 0 16,7 4 0-16,-7 2 0 0,0-3 0 0,-7 3 0 0,7 0 0 0,0 5 0 16,-7-1 0-16,7 1 0 0,-6-1 0 0,-1 5 0 0,1-5 0 0,-1 3 0 0,1 1 0 0,-1-3 0 15,1 3 0-15,0-1 0 0,-8-2 0 0,8-1 0 0,-1 1 0 0,1-1 0 16,-7-3 0-16,6-1 0 0,1 1 0 0,0-4 0 0,-2 3 0 0,2-6 0 15,0 4 0-15,-1-6 0 0,0 2-216 0,7-1-229 0,-6 0-64 0,6 0-57 0,0-3-104 0,0 0-97 16,0 3 28-16,0-3 44 0,6-1 54 0,-6 1 55 0,7 0 56 0,0-1 55 16,-1 1 70-16,-6 0 71 0,6-1 66 0,8 1 65 0,-8 0 76 0,1-1 112 0</inkml:trace>
  <inkml:trace contextRef="#ctx0" brushRef="#br0" timeOffset="90375.64">12239 17998 0 0,'0'4'140'0,"0"0"169"0,0-1 76 15,-8 1 57-15,8 3 48 0,0-3 44 0,0-1 40 0,-6 5 33 0,6-5 31 16,0 1 32-16,0 3 29 0,-6 2 29 0,6-3 30 0,0 2-258 0,-7-1-314 0,7 0-53 16,0 0-18-16,0 1-13 0,-7 2-13 0,7-2-11 0,0 0-64 0,0 2-14 0,0-2 0 15,7 0 0-15,-7 2 0 0,0-2 0 0,0-1 0 0,7 3 0 0,-7-2 0 0,0 0 0 16,6-2 0-16,-6 2 0 0,0 0 0 0,6-1 0 0,-6 0 0 0,8-4 0 0,-8 5 0 16,6-4-9-16,-6-1-85 0,6 1-38 0,-6-4-40 0,0 0-34 0,7 0-34 15,-7 0-52-15,6 0-49 0,-6 0-30 0,7-4-25 0,-7 1-127 0,0-4-134 0,6-1 8 0,-6 1 26 16,0 0 33-16,0-1 34 0,7-2 54 0,-7-2 58 0,0 1 54 0,0-3 53 15,0 2 64-15,0-2 64 0,0-4 61 0,0 2 111 0</inkml:trace>
  <inkml:trace contextRef="#ctx0" brushRef="#br0" timeOffset="90565.32">12290 17709 0 0,'6'-11'176'0,"-6"4"177"0,0-1 80 0,0-3 58 0,0 8 45 0,0-5 36 0,0 5 34 16,0-5 24-16,0 5 24 0,0-1 15 0,0 4 14 0,0-5 18 0,0 5 13 15,0-2-303-15,0 2-357 0,0 0-97 0,0 0-67 0,0 0-56 0,0 0-52 0,0 0-76 16,0 0-73-16,8-4-152 0,-2 4-155 0,-6 0 3 0,6-3 25 0,1 3 25 0,-1-5 29 15,1 5 33-15,-1-4 34 0,1 1 62 0,-1-1 65 0,1-3 67 0,0 4 70 0,-1-5 83 16,0 1 131-16</inkml:trace>
  <inkml:trace contextRef="#ctx0" brushRef="#br0" timeOffset="90881.11">12564 16717 0 0,'0'0'184'0,"-7"-5"174"0,1 5 77 0,-1 0 56 0,0 0 53 16,1 5 51-16,0-5 55 0,0 3 46 0,6 0 45 0,-8 1 39 0,2 0 39 15,0 3 32-15,-1 0 30 0,7 4-715 0,-6 1-166 0,-1-1 0 0,7 0 0 0,-7-1 0 16,7 5 0-16,-6 0 0 0,6-1 0 0,0 5 0 0,0-5 0 0,0 8 0 0,0-3 0 16,0 3 0-16,6 0 0 0,-6 3 0 0,0 1 0 0,7-1 0 0,-7 5 0 0,7-5 0 15,-7 5 0-15,6-1 0 0,-6 0 0 0,0 5 0 0,7-6 0 0,-1 2 0 16,-6-1 0-16,6-3 0 0,-6 0 0 0,0-1 0 0,8 1 0 0,-8-4 0 0,0 0 0 16,6-4 0-16,-6-3 0 0,0 0 0 0,0-1 0 0,6-6 0 0,-6 2 0 15,0-2 0-15,0-5 0 0,0 1 0 0,0 0-200 0,0-4-162 0,0 0-29 0,0-4-16 16,0 0-11-16,-6-3-75 0,6-1-77 0,0 2-53 0,0-5-42 0,-6-5 25 0,6 2 39 15,0-1 53-15,-8-3 55 0,8 0 64 0,0-4 63 0,-6-4 56 0,6 5 52 16,-6-6 48-16,6 2 52 0</inkml:trace>
  <inkml:trace contextRef="#ctx0" brushRef="#br0" timeOffset="91085.01">12499 17126 0 0,'0'-22'88'0,"0"1"152"15,0-1 67-15,6-1 63 0,-6 5 60 0,6 0 54 0,-6 3 52 0,8-3 41 0,-8 3 34 0,6 4 33 0,0-3 27 16,-6 3 30-16,6-1 27 0,1 1-209 0,0 1-253 0,-1 2-46 0,1-2-16 16,-1 2-28-16,0 1-36 0,2-1-24 0,-2 5-25 0,0-5-19 0,8 1-72 0,-8 3 0 15,0-3 0-15,7 3 0 0,-6 0 0 0,6 1 0 0,-7-1 0 0,8 1 0 0,-8 3 0 16,7-4 0-16,-6 4 0 0,-1 0 0 0,7 0 0 0,-7 0 0 0,2 4 0 15,-2-1 0-15,0 1 0 0,0-1 0 0,1 5 0 0,0-1 0 0,-7 1 0 0,0 3 0 16,6 0 0-16,-6 0 0 0,0 3 0 0,-6 1 0 0,6-1 0 0,-7 0 0 0,0 6 0 16,1-6 0-16,0 5 0 0,0-1 0 0,-2 0 0 0,-4 0 0 0,5 1 0 15,1-4 0-15,-8 3 0 0,8-4 0 0,-8-3 0 16,8 4 0-16,-6-4 0 0,5-4-208 0,0 1-259 0,-6-1-102 0,7 0-100 0,0-3-54 0,-2-4-43 0,2 0 37 16,6-4 47-16,-6 1 51 0,6-5 51 0,-6 1 49 0,6 0 53 0,0-4 81 15,0 0 81-15,0 0 77 0,6-4 77 0</inkml:trace>
  <inkml:trace contextRef="#ctx0" brushRef="#br0" timeOffset="91493.2">12779 16774 0 0,'12'-6'101'0,"-4"1"165"0,-2 2 82 0,0-1 66 0,0 0 59 0,2 4 52 0,-8 0 47 15,6 0 48-15,-6 4 46 0,6 0 39 0,-6-1 41 0,7 4 36 0,-7-3 35 0,6 4-220 16,1 0-273-16,-7-1-89 0,0 0-235 0,0 4 0 0,0 0 0 0,7 4 0 16,-7-4 0-16,0 4 0 0,0-1 0 0,0 0 0 0,0 2 0 15,0-2 0-15,0 4 0 0,0-3 0 0,0 0 0 0,0-1 0 0,0-3 0 16,6 4 0-16,-6-4 0 0,0 0 0 0,0 0 0 0,0-5 0 15,0 3 0-15,0-2 0 0,0-3 0 0,0-1 0 0,0 1 0 0,0-4 0 0,0 0 0 0,0 0 0 0,0-4 0 0,0 1 0 16,0-5 0-16,0 2 0 0,0-3 0 0,0-2 0 0,6 0 0 0,-6-3 0 0,0-1 0 16,0 4 0-16,0-7 0 0,0 3 0 0,6-3 0 0,-6 0 0 0,0-1 0 0,8 5 0 15,-8-4 0-15,6 3 0 0,-6-4 0 0,6 5 0 0,-6-1 0 0,7 4 0 16,-1 0 0-16,1-1 0 0,-7 2 0 0,7 2 0 0,-1 1 0 0,-6 0 0 0,6 4 0 0,1-1 0 16,0 0 0-16,-7 0 0 0,6 1 0 0,0 3 0 0,-6 0 0 0,7-3 0 15,0 3 0-15,-1 0-53 0,-6 0-165 0,7 0-62 0,-1 0-62 0,-6 3-122 0,6-3-126 16,1 0-76-16,0 3-57 0,-7 1 21 0,6-4 37 0,0 4 40 0,2-4 45 15,-2 4 45-15,-6-4 48 0,6 0 73 0,1 0 72 0,-7 0 78 0,6 3 79 0</inkml:trace>
  <inkml:trace contextRef="#ctx0" brushRef="#br0" timeOffset="91924.89">12440 16852 0 0,'-6'0'108'0,"6"-4"151"0,0 4 60 0,0 0 36 0,0-4 30 0,0 4 40 0,0 0 45 16,0 0 48-16,0-3 50 0,0 3 37 0,0-4 33 0,0 4 26 0,6-4 28 15,-6 1-222-15,6 3-273 0,-6-4-31 0,7 4-4 0,-7-4 9 0,7 4 6 0,-1-3-14 16,0 3-23-16,1-4-27 0,0 4-31 0,-1-4-11 0,1 0-10 0,5 4-4 0,-4-3-5 16,-2 3 0-16,0-4-3 0,7 4-47 0,-6-3-2 0,6 3 0 0,-7 0 0 15,0 0 0-15,8 0 0 0,-8 3 0 0,0-3 0 0,8 4 0 0,-8-4 0 16,1 3 0-16,-1 5 0 0,1-4 0 0,0-1 0 0,5 5 0 0,-12-1 0 0,6 0 0 16,2 1 0-16,-2-1 0 0,0 4 0 0,-6-4 0 0,7 4 0 0,-7 0 0 0,7 1 0 15,-7-3 0-15,0 3 0 0,0-1 0 0,0 4 0 0,0-4 0 0,0 0 0 0,0 0 0 16,-7 0 0-16,7 0 0 0,-7 0 0 0,7 0 0 0,-6-4 0 0,0 3 0 0,6-1 0 15,-8 2 0-15,2-4 0 0,0 0 0 0,0 0 0 0,-1-3 0 0,7 3 0 16,-7 1 0-16,1-5 0 0,-1 5 0 0,1-5 0 0,0 1 0 0,-2-4-80 16,2 4-208-16,6-1-33 0,-6-3-38 0,0 0-36 0,-2 4-75 0,8-4-76 0,0 0-68 15,0 0-62-15,0 0 22 0,0 0 35 0,-6 0 41 0,6-4 42 0,-6 4 57 0,6 0 61 16,0-3 57-16,0-1 57 0,0-3 63 0,0 3 66 0</inkml:trace>
  <inkml:trace contextRef="#ctx0" brushRef="#br0" timeOffset="92812.16">13202 16811 0 0,'0'-4'87'0,"0"-3"147"0,0 0 55 0,0 4 43 0,0-5 34 16,0 5 36-16,0-2 36 0,0-1 43 0,-6 1 50 0,6 2 36 0,0-1 36 15,0 0 31-15,0 1 29 0,-7-1-203 0,7 4-249 0,0-3-38 0,0 3-9 0,0-4-5 16,0 4-7-16,0 0-6 0,0 0-9 0,0 0-17 0,0 0-18 0,0 0-8 0,0 4-7 16,0-1-5-16,0 1-6 0,0-1-4 0,0 1-2 0,0 3 0 15,0 4 0-15,0-3 4 0,7 3-29 0,-7 0-45 0,0 0 0 0,6 0 0 0,-6 4 0 16,0-1 0-16,7 1 0 0,-7 3 0 0,0-4 0 0,0 4 0 0,0-2 0 0,6 2 0 15,-6-3 0-15,0 3 0 0,0-3 0 0,0 0 0 0,0-1 0 0,0-3 0 0,0 5 0 16,0-6 0-16,0 1 0 0,0-4 0 0,0 4 0 0,0-7 0 0,0 3 0 16,0-3-5-16,0 3-111 0,0-7-58 0,0 4-57 0,0-4-46 0,0 0-40 15,0 0-26-15,-6-4-21 0,6 0-79 0,0 1-81 0,0-1-71 0,0-3-61 0,0-1 20 16,0 1 32-16,0-4 43 0,0 0 44 0,0-4 71 0,0 1 69 0,0-1 61 0,0-3 55 16,-7 0 47-16,7-4 55 0</inkml:trace>
  <inkml:trace contextRef="#ctx0" brushRef="#br0" timeOffset="92957.96">13228 16470 0 0,'7'-3'134'0,"-1"-5"165"0,-6 8 69 0,6-3 58 0,-6-1 49 0,8 4 44 16,-8 0 42-16,6 0 36 0,-6 0 37 0,0 4 32 0,6-1 27 15,-6-3 24-15,7 4 20 0,-1 0-257 0,-6-4-310 0,7 3-55 0,-7 1-18 0,6 0-25 0,-6-1-26 16,7 2-28-16,-7-1-28 0,6-1-57 0,0-3-58 0,-6 3-55 0,8 1-52 16,-2-4-58-16,-6 4-56 0,6-1-166 0,1-3-172 0,-1 4-2 0,1-4 20 0,-7 0 32 15,6 4 32-15,1-1 39 0,-1-3 39 0,1 4 65 0,0-4 65 0,-1 3 65 16,0 1 64-16,-6 0 75 0,7 3 124 0</inkml:trace>
  <inkml:trace contextRef="#ctx0" brushRef="#br0" timeOffset="93252.69">13586 17208 0 0,'0'7'183'15,"6"-4"171"-15,-6 1 74 0,0 3 52 0,0 0 42 0,0-3 44 0,0 3 46 16,0 1 40-16,0-1 42 0,0 0 29 0,-6 1 25 0,6-1 20 0,0 0 19 0,-6 4-303 16,6-4-364-16,0 1-62 0,-7 3-46 0,7-4-12 0,0 0 0 0,-6 5 0 0,6-5-9 15,0 0-111-15,-7-3-71 0,7 3-49 0,0 1-43 0,-7-5-44 0,7 0-44 16,0 5-106-16,0-4-108 0,-6-1-51 0,6 1-40 0,0-4 25 0,0 0 34 0,0 0 40 15,0 0 41-15,-6-4 68 0,6 1 70 0,0-1 58 0,-6-4 57 0,6 2 62 16,0-2 68-16</inkml:trace>
  <inkml:trace contextRef="#ctx0" brushRef="#br0" timeOffset="93397.57">13586 16932 0 0,'6'-7'192'0,"2"0"175"0,-2 3 79 15,0 1 56-15,-6-2 44 0,6 1 43 0,-6 4 41 0,8-3 43 0,-8 3 40 0,0-4 35 0,0 4 30 16,0 0 23-16,6 4 22 0,-6-4-440 0,0 0-383 0,6 3 0 0,-6-3 0 15,0 0 0-15,7 4 0 0,-7-4 0 0,0 5 0 0,6-5 0 0,-6 3-62 16,7-3-236-16,-7 4-78 0,7-2-179 0,-7 3-183 0,0-5-19 0,6 4 8 0,-6-1 36 16,6-3 37-16,1 4 49 0,-7 0 49 0,7-4 49 0,-7 0 54 0,6 3 76 15,-6-3 80-15,0 4 89 0,6-4 120 0</inkml:trace>
  <inkml:trace contextRef="#ctx0" brushRef="#br0" timeOffset="94486.64">15364 17199 0 0,'-6'-7'188'0,"-8"0"176"0,8 0 80 0,-7-1 63 0,7 1 56 0,-7 0 56 16,6-1 52-16,1 1 48 0,-8 0 46 0,8 3 32 0,0-3 28 0,-1 3 24 0,0 0 21 15,1 1-860-15,0-1-10 0,-1 4 0 0,7-4 0 0,-6 4 0 0,6 0 0 0,0 0 0 16,0 0 0-16,6 0 0 0,-6 4 0 0,7 0 0 0,-1-1 0 0,0 5 0 15,1-5 0-15,6 5 0 0,0-1 0 0,0 4 0 0,0 0 0 0,0 0 0 0,6 0 0 16,1 3 0-16,0 2 0 0,-1-2 0 0,1 0 0 0,0 5 0 0,5-1 0 0,-5 0 0 16,0 1 0-16,-1-5 0 0,7 5 0 0,-6-1 0 0,-1 1 0 0,1-1 0 15,0-4 0-15,-1 5 0 0,0-4 0 0,1-1 0 0,-1 1 0 0,-5 0 0 0,-2-1 0 16,8-3 0-16,-13 4 0 0,5-4 0 0,2 0 0 0,-2 0 0 0,-5 0 0 16,0-4 0-16,-1 4 0 0,1-4 0 0,-1 0 0 0,0 4 0 0,2-3 0 0,-8-4-320 0,0 3-140 15,6 0-95-15,-6-3-97 0,0 3-58 0,0-3-44 0,0 0 34 0,0-4 48 16,0 0 49-16,0 0 51 0,0 0 51 0,-6 0 54 0,-2-4 77 0,8-3 76 0,-6-1 73 15,0-4 73-15</inkml:trace>
  <inkml:trace contextRef="#ctx0" brushRef="#br0" timeOffset="94795.19">15800 17159 0 0,'0'-14'186'0,"7"6"175"0,-7-3 77 16,0 4 59-16,0 3 50 0,0-3 55 0,0 7 56 0,0-4 56 0,0 4 57 0,-7 0 42 0,7 4 37 0,-6 0 30 15,6-1-6-15,-6 5-874 0,0 3 0 0,-2-4 0 0,2 8 0 0,-7-4 0 0,6 3 0 0,-6 4 0 16,1 1 0-16,-2-1 0 0,2 4 0 0,-2 4 0 15,-5-4 0-15,-1 3 0 0,8 5 0 0,-8-1 0 0,0 0 0 0,1 1 0 16,-1-1 0-16,1 1 0 0,-1-1 0 0,0 0 0 0,1 0 0 16,-1 0 0-16,1-3 0 0,0 4 0 0,-1-8 0 0,7 3 0 0,-7-3 0 15,8-1 0-15,-2-5 0 0,-5 2 0 0,12-3 0 0,-6-4 0 0,0 0 0 16,6-4 0-16,1 0-229 0,-7-3-436 0,6-4-170 0,7 0-3 0,-6-4 22 0,6 1 40 0,0-5 43 0,0 1 57 0,0-4 60 0,0 0 66 0,6-3 69 16,1-1 92-16,-7-1 90 0,7-1 91 0,5 2 128 0</inkml:trace>
  <inkml:trace contextRef="#ctx0" brushRef="#br0" timeOffset="95528.8">16419 16929 0 0,'0'-15'120'0,"-6"3"163"16,6-2 73-16,-7 0 57 0,7 3 50 0,0 0 42 0,-6 0 40 0,6 0 33 15,0 0 29-15,0 3 28 0,-7 1 27 0,7 0 34 0,0 0 36 0,0 3-220 0,0 0-274 16,0 4-42-16,0 0-10 0,0 0-11 0,7 0-11 0,-7 4-39 0,6 3-125 16,-6-3 0-16,7 3 0 0,-1 4 0 0,0 0 0 0,2 4 0 0,-2-1 0 15,0 5 0-15,1-1 0 0,6 4 0 0,-7 0 0 0,7 4 0 0,-6 3 0 0,6 0 0 0,-7 3 0 16,8 6 0-16,-2-2 0 0,1 5 0 0,1 3 0 0,-2 0 0 0,2-1 0 16,-1 5 0-16,0-1 0 0,0 5 0 0,-1 0 0 0,2-5 0 0,6 4 0 0,-8 1 0 15,1-5 0-15,7 4 0 0,-7-6 0 0,0 2 0 0,0-7 0 0,7 0 0 16,-8-3 0-16,2 0 0 0,-2-4 0 0,2-8 0 0,-1 2 0 0,-1-6 0 0,-4 1 0 15,4-7 0-15,2-1 0 0,-8-3 0 0,7-3 0 0,-7-4 0 0,8-1 0 0,-8-6 0 16,6-1 0-16,-4-4 0 0,4-3 0 0,1 0 0 0,-6-7 0 0,6 0 0 16,-7-7 0-16,8-2 0 0,-2-2 0 0,2-4 0 0,-1-3 0 0,-1-5 0 0,2-3 0 15,-2 1 0-15,2-4 0 0,5-2 0 0,-5 2 0 0,-2-4 0 0,2-1 0 0,5 0 0 0,-6 1 0 16,0 4 0-16,7-5 0 0,-8 5 0 0,2-1 0 0,5 4 0 16,-6 4 0-16,0 0 0 0,0 3 0 0,-6 4 0 0,6-1 0 0,0 6 0 0,0 2 0 0,-7 4 0 15,0 0 0-15,2 4 0 0,-2 2 0 0,0 2 0 0,1 3 0 0,-1 4 0 0,-6 0 0 16,7 0 0-16,-7 3 0 0,6 1 0 0,-6-1 0 0,0 4 0 0,0 0 0 15,0 0 0-15,0 0 0 0,0 0 0 0,0 0 0 0,0-4 0 0,0 4 0 16,-6 0 0-16,6 0-171 0,-7-4-478 0,1 8-182 0,6-4-5 0,-7 0 21 0,1 0 39 16,0 0 41-16,-2 0 56 0,2-4 59 0,0 4 62 0,-1-3 66 0,1 3 90 0,-1-4 88 15,1 4 92-15,-1-4 131 0</inkml:trace>
  <inkml:trace contextRef="#ctx0" brushRef="#br0" timeOffset="96703.88">8676 16265 0 0,'12'-3'74'0,"2"3"143"0,-1 0 55 0,0 0 40 16,0 3 34-16,-1-3 32 0,2 4 29 0,-8-4 28 0,7 4 24 0,-6-1 25 0,-1-3 20 0,7 4 20 0,-7-4 20 0,2 4-186 0,-2-4-227 0,0 3-25 0,1-3 2 16,0 0 12-16,-1 0 15 0,1 4 6 0,-1-4 9 0,-6 0 0 0,6 4 1 0,-6-4 0 0,7 0 1 0,-7 4 0 0,0-4 1 15,0 3-6-15,0 1-6 0,0-1-8 0,0 1-5 0,-7 3-13 0,7 1-12 0,-6-2-2 16,0 6-4-16,-7 3 3 0,6-1-88 0,-6 1-12 0,7 7 0 0,-8 0 0 0,1 3 0 15,0 2 0-15,0 2 0 0,1 4 0 0,-8 3 0 0,7 4 0 0,0 1 0 16,-7 3 0-16,7 3 0 0,0 1 0 0,0 3 0 16,0 5 0-16,0-2 0 0,0 5 0 0,7 3 0 15,-8 0 0-15,8 1 0 0,-7 3 0 0,6 3 0 16,1-3 0-16,6 4 0 16,-7-1 0-16,7 0 0 0,0 2 0 0,0-2 0 15,0 1 0-15,7-4 0 0,-7-1 0 16,6-2 0-16,8-4 0 15,-8 3 0-15,6-7 0 0,2 0 0 16,-1-4 0-16,0-3 0 0,0-1 0 16,7-3 0-16,-8-4 0 0,8-3 0 0,0-4 0 15,-7 4-168-15,7-8-145 0,-1 1-67 16,-6-5-156-16,0-3-160 0,7 0-19 0,-8-4 5 0,2 0 33 16,-1-2 33-16,-1-2 36 0,2 1 33 15,-2-5 44-15,-5-2 47 0,0-1 69 16,6 1 76-16,-7-5 88 0,0-3 103 15</inkml:trace>
  <inkml:trace contextRef="#ctx0" brushRef="#br0" timeOffset="97834.49">14088 16334 0 0,'6'-6'201'0,"-6"2"145"0,7 0 64 0,-7 1 41 0,6-1 31 0,-6 4 37 0,6-4 35 0,-6 1 26 0,8 3 27 0,-8-4 23 0,0 4 22 0,0 0 27 0,6 4 26 0,-6-1-276 0,6-3-327 0,-6 4-39 16,7-4 1-16,-7 4 13 0,6-1 15 0,1 1-1 0,-7 0-2 0,7 2-4 0,-1 3-4 0,0-2 2 0,1 4-1 0,0 0-45 0,-1 0-37 0,7 3 0 0,-6 5 0 0,-1-1 0 0,1 0 0 0,-1 8 0 0,0-4 0 0,1 7 0 0,-7 1 0 0,7-1 0 0,-1 5 0 0,0-2 0 0,1 4 0 0,-7 1 0 0,7-1 0 0,-7 5 0 0,6-1 0 0,-6 1 0 0,0-1 0 15,7 4 0-15,-7 0 0 0,0 1 0 0,0-2 0 0,0 1 0 0,-7 3 0 16,7-3 0-16,0 4 0 0,-6-1 0 0,6 1 0 0,-7 0 0 0,0-1 0 0,1 1 0 15,0 3 0-15,-1-4 0 0,-6 5 0 0,7-1 0 0,-7 2 0 0,-1 1 0 0,8-3 0 16,-7 1 0-16,0-1 0 0,0 0 0 0,0 0 0 0,-6 0 0 16,5 0 0-16,1 1 0 0,-6-1 0 0,6-4 0 0,-7 2 0 0,7-5 0 15,-6-1 0-15,6 2 0 0,-7-5 0 0,0-4 0 0,8 1 0 16,-8-4 0-16,1 0 0 0,5-4-71 0,-5 0-256 0,6-7-64 0,-6 1-59 16,-1-1-155-16,6-8-157 0,-5 1 11 0,-1-1 36 0,8-6 44 0,-8-1 45 15,7-3 42-15,-7 0 48 0,8-8 62 0,-8 0 66 0,7-3 76 16,0-1 74-16,-6-2 80 0,5-5 126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3-10-05T07:08:40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6904 5891 0 0,'0'0'124'0,"0"0"151"0,0 0 52 15,0 0 32-15,0 0 23 0,0 0 23 0,0 0 20 0,0 0 39 0,0 0 42 16,0 3 43-16,7-3 44 0,-7 0 33 0,6 0 29 0,1 4-229 0,-7-4-281 16,6 4-28-16,0-4 13 0,2 3 17 0,-8 1 17 0,6 0 8 0,0-1 9 0,7 4-18 15,-6-3-19-15,6 0-23 0,-7 3-23 0,8-3-5 0,-2 3-6 16,8-3 1-16,-7-1-5 0,7 5 2 0,-8-5-28 0,8-3-57 0,-1 4 0 0,7 0 0 0,-6-4 0 15,6 0 0-15,-7 0 0 0,7 0 0 0,1-4 0 0,-1 4 0 0,0-4 0 16,7 1 0-16,-7 3 0 0,0-4 0 0,7 0 0 0,-7 1 0 0,-1-1 0 16,7 4 0-16,-5-3 0 0,-1-1 0 0,6 4 0 0,-5-4 0 0,5 4 0 15,-6 0 0-15,0 0 0 0,7 0 0 0,-7 0 0 0,7 0 0 0,-7 0 0 0,-1-3 0 16,8 3 0-16,-7 0 0 0,6 0 0 0,-5-4 0 0,-1 4 0 0,6-4 0 0,-6 4 0 16,1-4 0-16,5 1 0 0,-6-1 0 0,7 1 0 0,-7-1 0 0,-1 0 0 15,9 1 0-15,-9-1 0 0,1 0 0 0,0 1 0 0,7 0 0 0,-7-3 0 16,0 3 0-16,1 0 0 0,-2-1 0 0,1 4 0 0,0-4 0 0,0 4 0 15,-6-3 0-15,5 3 0 0,2-4 0 0,-7 4 0 0,6 0 0 0,0 0 0 16,-7 0 0-16,1 0 0 0,6 0 0 0,-7 0 0 0,1 0 0 0,0 0 0 0,-1 0 0 16,1 0 0-16,-1 0 0 0,-6 0 0 0,7 0 0 0,-1 0 0 0,1 0 0 0,-8 0 0 15,8 0 0-15,-7 0 0 0,7 0 0 0,-8 0 0 0,2 0 0 0,6 0 0 16,-8 0 0-16,1-4 0 0,1 4 0 0,-2 0 0 0,8 0 0 0,-14 0 0 16,7-3 0-16,1 3 0 0,-2 0 0 0,2 0 0 0,-2-4 0 0,2 4 0 0,-8 0 0 15,7-4 0-15,-7 4 0 0,8 0 0 0,-8-3 0 0,8 3 0 0,-2 0 0 16,-5-4 0-16,-1 4 0 0,8 0 0 0,-8-3 0 0,7 3 0 0,-6 0 0 0,-1 0 0 15,7 0 0-15,-7-4 0 0,1 4 0 0,0 0 0 0,5 0 0 0,-4 0 0 16,-2 0 0-16,0 0 0 0,0 4 0 0,1-4 0 0,0 0 0 0,-1 0 0 16,-6 0 0-16,7 0 0 0,-1 3 0 0,0-3 0 0,-6 0 0 0,8 0 0 15,-2 0 0-15,0 0 0 0,-6 4 0 0,6-4 0 0,-6 0 0 0,7 0 0 0,-7 0 0 16,7 0 0-16,-7 0 0 0,6 0 0 0,-6 0 0 0,0 0 0 0,7 0 0 0,-7 0 0 16,6 0 0-16,-6 0 0 0,0 0 0 0,0 0 0 0,0 0 0 0,7 0 0 15,-7 0 0-15,0 0 0 0,0 0 0 0,0 0 0 0,0 0 0 0,0 0 0 16,0 0 0-16,0 0 0 0,0 0 0 0,0 0-199 0,0 0-431 0,-7 0-195 0,7 3 0 15,-6-3 29-15,6 0 37 0,-7 0 41 0,7 4 47 0,0-4 50 0,-6 0 57 0,6 0 61 16,-7-4 80-16,0 4 87 0,1-3 103 0,6-1 145 0</inkml:trace>
  <inkml:trace contextRef="#ctx0" brushRef="#br0" timeOffset="4906.1">10422 8730 0 0,'0'3'163'0,"0"-3"168"0,0 4 71 0,0 1 55 0,0-5 47 15,0 3 42-15,0-3 41 0,0 0 37 0,0 0 37 0,0 3 32 0,0-3 27 0,0 0 23 16,0 0 21-16,0 0-286 0,0 0-340 0,0 0-50 0,0 0-13 0,0 0-14 16,0 0-12-16,0 0-14 0,0 0-11 0,0 0-16 0,0 0-14 0,0 0-7 15,0 0-9-15,0 0 1 0,0 0 2 0,0 0 0 0,0 0 5 0,6 0 5 0,-6 0 3 16,0 0 7-16,0 0 7 0,0 0 7 0,0 0 9 0,6 0 5 0,-6 0 10 16,0 0 9-16,0 0-43 0,6 0-5 0,-6 3 0 0,0-3 0 0,0 0 0 15,0 5 0-15,0-1 0 0,0-1 0 0,0 1 0 0,0-1 0 0,0 1 0 0,0 3 0 16,0 0 0-16,0 4 0 0,0 0 0 0,0 0 0 0,-6 0 0 0,6 4 0 15,-6-1 0-15,6 5 0 0,-6-1 0 0,6 1 0 0,-8-1 0 0,2 4 0 0,6 0 0 16,-6 4 0-16,-1-5 0 0,0 5 0 0,1-1 0 0,-1 1 0 0,1 0 0 16,0 0 0-16,-1 3 0 0,0-3 0 0,1-1 0 0,0 1 0 0,-1 0 0 15,0 0 0-15,1-1 0 0,-1 1 0 0,7-4 0 0,-6 3 0 0,-1-3 0 16,1 0 0-16,-1-3 0 0,7 2 0 0,-6-3 0 0,0-3 0 0,6 4 0 0,-8-5 0 16,8 1 0-16,-6-1 0 0,6-3 0 0,-6 0 0 0,6-3 0 0,0 0 0 15,-7-1 0-15,7 0 0 0,0-4 0 0,0 1 0 0,0 0 0 0,0 0 0 0,0-4 0 16,0 0 0-16,0 0 0 0,0-4 0 0,0-4 0 0,0 1 0 0,0 0 0 15,0-4 0-15,0-3 0 0,7-2 0 0,-7-2 0 0,6 0 0 0,0-4 0 0,2-4 0 16,-8 1 0-16,12-1 0 0,-5-3 0 0,-1-4 0 0,7 4 0 0,0-1 0 16,1-3 0-16,-2 0 0 0,2 4 0 0,-2 0 0 0,1 0 0 0,7-1 0 0,-6 4 0 15,-2 4 0-15,8-4 0 0,-7 5 0 0,7-1 0 0,-8 3 0 0,1 1 0 16,7 0 0-16,-7 3 0 0,0 1 0 0,-1-1 0 0,8 0 0 0,-7 5 0 16,1-6 0-16,-2 5 0 0,2 0 0 0,-2 4 0 0,2-4 0 0,-1 4 0 15,6 0 0-15,-12-4 0 0,12 7 0 0,-12-3 0 0,6-1 0 0,-1 5 0 0,2-1 0 16,-8 0 0-16,8 0 0 0,-2 1 0 0,-5-1 0 0,-1 4 0 0,8-3 0 15,-8 3 0-15,0 0 0 0,0 0 0 0,2 0 0 0,-2 0 0 0,0 0 0 0,-6 0 0 16,7 3 0-16,0 1 0 0,-7-4 0 0,6 3 0 0,1 1 0 0,-7 4 0 16,0-5 0-16,6 5 0 0,-6-5 0 0,0 5 0 0,6 3 0 0,-6-4 0 0,0 4 0 15,0 0 0-15,0 3 0 0,0 1 0 0,7 0 0 0,-7-1 0 16,0 1 0-16,0 4 0 0,0-1 0 0,0 4 0 0,0-4 0 0,0 5 0 0,0-2 0 0,0 1 0 16,0 4 0-16,0-4 0 0,0 0 0 0,0 4 0 0,0-5 0 15,0 5 0-15,0-4 0 0,7 4 0 0,-7-5 0 0,0 1 0 0,0 1 0 0,6-5 0 16,-6 0 0-16,6 0 0 0,-6 1 0 0,7-1 0 0,-7-3 0 0,7-3 0 15,-1-3 0-15,1 3 0 0,-7-1 0 0,6-4 0 0,0 0 0 0,-6 0 0 0,7-3 0 16,0 0 0-16,-7-4 0 0,6 4 0 0,-6-4 0 0,6-4-70 0,2 0-399 0,-8 4-71 16,6-7-137-16,0 0-137 0,1-1 22 0,-7 1 40 0,6-3 55 0,1-2 55 15,-7 1 52-15,6 0 54 0,1 0 71 0,-7-4 73 0,6 1 74 0,0-1 73 16,-6 1 86-16,8-1 126 0</inkml:trace>
  <inkml:trace contextRef="#ctx0" brushRef="#br0" timeOffset="5599.64">11515 8107 0 0,'0'-4'111'0,"0"1"163"0,0-1 76 15,0 4 69-15,-6-4 63 0,6 4 51 0,0-3 46 0,0 3 43 0,0 0 41 16,-6-4 37-16,6 4 37 0,0 0 31 0,-8 0 28 0,8 0-229 0,0 0-279 0,0 0-49 16,0 0-176-16,0 0-63 0,0 0 0 0,0 0 0 0,-6 4 0 0,6-1 0 0,0 1 0 15,0 0 0-15,0 3 0 0,0-3 0 0,6 7 0 0,-6-4 0 0,0 4 0 16,0 3 0-16,0-3 0 0,0 4 0 0,0 4 0 0,0-5 0 0,0 5 0 15,-6 2 0-15,6-2 0 0,0 3 0 0,0 0 0 0,0-4 0 0,0 4 0 16,0 0 0-16,0 0 0 0,-6 4 0 0,6-5 0 0,0-2 0 0,0 3 0 0,0 0 0 16,-7-4 0-16,7 1 0 0,0-5 0 0,0 4 0 0,0-3 0 0,0 1 0 15,0-2 0-15,-6-3 0 0,6-1 0 0,0 2 0 0,0-2 0 0,0-2 0 0,0-1 0 16,0 0 0-16,0-3 0 0,0 0 0 0,0-1 0 0,0 1 0 0,0 0 0 16,0-1 0-16,0-3 0 0,0 0 0 0,0 0 0 0,0 0 0 0,0 0 0 15,0 0 0-15,0 0 0 0,0 0 0 0,0 0 0 0,-7 0-395 0,7-3-494 0,0-1 4 16,-7 0 27-16,7 1 35 0,-6-1 38 0,6-3 48 0,-6 3 49 0,6-3 81 15,0-4 84-15,-6 4 100 0,6-1 104 0,-8-3 114 0,8 4 151 0</inkml:trace>
  <inkml:trace contextRef="#ctx0" brushRef="#br0" timeOffset="6400.34">12434 8645 0 0,'0'0'172'0,"0"0"171"0,0 0 78 0,0 0 58 0,0 0 51 0,0 0 47 0,0 0 44 16,0 0 42-16,0 0 40 0,0 0 45 0,0 0 42 0,0 0 38 0,0 0 39 15,0 4-418-15,0-4-449 0,6 0 0 0,-6 0 0 0,6 0 0 0,-6 0 0 16,7 0 0-16,0 0 0 0,-1 0 0 0,0 0 0 0,8 0 0 0,-8 0 0 16,7 0 0-16,-7 0 0 0,8 4 0 0,-2-4 0 0,2 0 0 0,-1 0 0 0,7 0 0 15,-8 4 0-15,8-4 0 0,-7 0 0 0,7 0 0 0,-8 0 0 0,8 0 0 0,0 0 0 16,-7 0 0-16,7 0 0 0,-2 0 0 0,2-4 0 0,-7 4 0 0,7 0 0 16,-8-4 0-16,8 4 0 0,0-4 0 0,-7 4 0 0,-1-3 0 0,8-1 0 15,-7 4 0-15,1-3 0 0,-2 3 0 0,-5-4 0 0,6 4 0 0,0-4 0 16,-6 4 0-16,-1-3 0 0,7 3 0 0,-7-4 0 0,1 4 0 0,-7 0 0 0,7 0 0 15,-1 0 0-15,-6-4 0 0,6 4 0 0,-6 0 0 0,0 0 0 0,0 0 0 0,0 0 0 16,0 0-309-16,0 0-355 0,0 0-91 0,0 0-77 0,0 0 27 0,0 0 41 16,0 0 53-16,0-3 55 0,0 3 57 0,-6-3 55 0,0-3 61 0,-1 6 65 15,7-3 94-15,-7 3 96 0</inkml:trace>
  <inkml:trace contextRef="#ctx0" brushRef="#br0" timeOffset="6699.75">12525 9026 0 0,'-6'0'209'0,"6"4"184"0,-8-4 88 16,8 0 71-16,-6 4 63 0,6-4 55 0,0 0 52 0,0 0 46 0,0 0 41 16,0 0 34-16,0 0 32 0,0-4 28 0,6 4-552 0,-6 0-351 0,8-4 0 15,-2 4 0-15,0 0 0 0,7 0 0 0,-6 0 0 0,6 0 0 0,-1 0 0 0,2 0 0 16,-2 0 0-16,8 0 0 0,-7 0 0 0,7 0 0 0,0 0 0 0,-8 0 0 0,8 0 0 15,-1 0 0-15,1 0 0 0,0 0 0 0,-7 0 0 0,7 0 0 0,-2 0 0 16,2 0 0-16,-7 0 0 0,1 0 0 0,4 0 0 0,-4 0 0 0,-1 0 0 16,0 0 0-16,0 0 0 0,0 0 0 0,-6 0 0 0,5 0 0 0,-5 0 0 15,0 0 0-15,6 0 0 0,-7 0 0 0,0 0 0 0,1 0 0 0,-7 0 0 0,7 0 0 16,-7 0 0-16,6 0 0 0,-6 0 0 0,0 0-300 0,0 0-171 0,0 0-170 16,0 0-171-16,0 0 13 0,0 0 39 0,0 0 53 0,-6 0 52 0,-1 4 50 0,7-4 49 15,-7 4 54-15,1-4 58 0,-7 4 74 0,7 0 78 0,-1-1 87 0,-6 1 133 16</inkml:trace>
  <inkml:trace contextRef="#ctx0" brushRef="#br0" timeOffset="6966.24">12544 9345 0 0,'-7'4'198'16,"1"0"182"-16,6-4 85 0,-6 3 77 0,6-3 71 0,0 0 58 0,0 0 55 15,0 0 45-15,0 0 40 0,0 0 36 0,6 0 28 0,-6 0 30 0,6 0-518 0,1-3-387 16,0 3 0-16,-1 0 0 0,1 0 0 0,-1 0 0 0,8 0 0 0,-2-4 0 15,2 4 0-15,-2 0 0 0,1 0 0 0,1 0 0 0,4 0 0 0,2 0 0 0,-6 4 0 16,5-4 0-16,1 0 0 0,-1 0 0 0,1 0 0 0,0-4 0 0,-2 4 0 16,9 0 0-16,-7 0 0 0,-2 0 0 0,2-4 0 0,0 4 0 0,-1-3 0 15,1 3 0-15,-7-4 0 0,7 0 0 0,-1 4 0 0,-6-3 0 0,7 0 0 0,-7-3 0 16,0 3 0-16,0 3 0 0,-1-3 0 0,2 0 0 0,-1-2 0 0,-7 5 0 16,7-3-171-16,-6-1-520 0,-1 0-170 0,1 1 5 0,0 3 30 0,-1-4 41 0,0 4 45 15,-6-3 61-15,7 3 65 0,-7-4 67 0,0 4 68 0,0 0 92 0,0 0 92 16,7-4 96-16,-7 4 138 0</inkml:trace>
  <inkml:trace contextRef="#ctx0" brushRef="#br0" timeOffset="7782.68">14263 8598 0 0,'7'-11'153'0,"-7"7"162"0,0-3 60 0,7 3 54 0,-7-3 48 16,0 3 43-16,0 4 42 0,0-4 39 0,0 1 40 0,0 3 35 0,0 0 38 15,0 3 28-15,0 1 27 0,0 7-267 0,0-4-323 0,0 1-33 0,0 3 6 16,0 1-7-16,-7 2-52 0,7 0-93 0,0 1 0 0,0 3 0 0,-7 4 0 0,7-4 0 16,0 8 0-16,0 0 0 0,-6-1 0 0,6 1 0 0,-6 3 0 0,6 0 0 0,0 1 0 15,-7-1 0-15,7 1 0 0,-7-1 0 0,7 0 0 0,-6-3 0 0,6 3 0 16,-6-3 0-16,6-1 0 0,0-3 0 0,-7 0 0 0,7 1 0 0,-6-5 0 15,6 0 0-15,0-3 0 0,0-1 0 0,-7-3 0 0,7 0 0 0,0-3 0 16,0-1 0-16,0 0 0 0,0-3 0 0,0-1 0 0,-7 2 0 0,7-5 0 0,0 0 0 16,0 0 0-16,0 0 0 0,0 0 0 0,0 0 0 0,0-5 0 0,0-2 0 15,0 3 0-15,0-3 0 0,0 0 0 0,0-4 0 0,0 0 0 0,0 0 0 0,7-4 0 16,-7 1 0-16,0-1 0 0,0-3 0 0,7-1 0 0,-7-3 0 0,6 4 0 16,-6-4 0-16,7 0 0 0,-1 0 0 0,0 1 0 0,1-2 0 0,0 1 0 0,-1 0 0 15,0 0 0-15,1 0 0 0,6 4 0 0,-6-3 0 0,-1 1 0 0,7-1 0 16,-6 2 0-16,5 1 0 0,2 3 0 0,-8-3 0 0,7 4 0 0,-6 3 0 15,6-3 0-15,-7 2 0 0,8 1 0 0,-2 0 0 0,-5 3 0 0,6 1 0 0,0 0 0 16,-7 3 0-16,8-3 0 0,-2 3 0 0,-5 4 0 0,6-4 0 0,0 4 0 16,-6 0 0-16,6 4 0 0,-1-4 0 0,-4 4 0 0,4-1 0 0,1 1 0 0,-6 0 0 15,6 3 0-15,-7 0 0 0,8 1 0 0,-2-1 0 0,-6 4 0 0,8 0 0 16,-8 0 0-16,1 1 0 0,-1 2 0 0,8 0 0 0,-8 1 0 0,0 3 0 0,1 1 0 16,0-1 0-16,-7 4 0 0,6 0 0 0,0 0 0 0,-6 4 0 0,7-5 0 15,-1 5 0-15,-6-1 0 0,0 2 0 0,7-2 0 0,-7 1 0 0,0-1 0 16,0-3 0-16,7 3 0 0,-7-2 0 0,0-1 0 0,6-4 0 0,-6 1 0 0,0-5 0 15,6 1 0-15,-6-1 0 0,8-3 0 0,-8 0 0 0,6-2 0 0,0-3 0 16,-6 2 0-16,6-5 0 0,-6-3 0 0,7 4-176 0,0-8-443 0,-1 4-117 0,1-3-108 16,-1-5 19-16,0 2 38 0,2-3 55 0,-2 3 57 0,0-6 62 0,0 1 61 15,2-3 64-15,-2-1 65 0,7 4 89 0,-7-4 90 0,1 1 108 0,6-5 129 16</inkml:trace>
  <inkml:trace contextRef="#ctx0" brushRef="#br0" timeOffset="8251.14">16145 8176 0 0,'0'-6'123'0,"0"6"157"0,8-5 61 0,-8 2 62 15,0 3 58-15,-8-4 50 0,8 4 47 0,0 0 39 0,0 4 39 0,-6-4 35 16,0 3 37-16,0 2 33 0,-1-1 33 0,0 2-234 0,1 6-288 0,-1-2-29 16,-6 5 7-16,0 0-88 0,0 3-142 0,0 4 0 0,0 3 0 0,0 4 0 0,-6 1 0 15,5 3 0-15,2 4 0 0,-8 3 0 0,7 0 0 0,-7 4 0 0,8 0 0 16,-2 4 0-16,1-1 0 0,1 1 0 0,-2 0 0 0,8 3 0 0,-8-4 0 16,8 1 0-16,0 0 0 0,-1-5 0 0,1 2 0 0,6-1 0 0,-7-4 0 15,7 1 0-15,0-5 0 0,7 1 0 0,-7-5 0 0,6-1 0 0,-6-3 0 0,7 2 0 16,-1-5 0-16,0-3 0 0,8 0 0 0,-8-3 0 0,8-5 0 0,-2 1 0 15,-5-1-176-15,6-6-381 0,0 3-117 0,-1-4-78 0,8 0-61 0,-7-3 31 0,1-4 47 16,5 0 56-16,-6-4 57 0,0 1 56 0,7-5 56 0,-8 1 79 0,2-4 80 16,-2 0 77-16,8 0 79 0</inkml:trace>
  <inkml:trace contextRef="#ctx0" brushRef="#br0" timeOffset="9149.84">16406 8910 0 0,'-6'3'172'0,"-1"-3"171"0,1 4 76 0,-1-1 61 16,1 4 54-16,0-3 51 0,-2 4 50 0,2-2 46 0,0 2 46 0,-1 0 37 16,1 2 34-16,-1 1 28 0,7 0 24 0,-6 1-473 0,-1 2-377 0,7 1 0 15,0 0 0-15,-6-1 0 0,6 5 0 0,0-5 0 0,0 1 0 0,0 3 0 0,0-3 0 16,6 3 0-16,-6-4 0 0,0 2 0 0,7-2 0 0,-7 1 0 0,0-4 0 15,6 0 0-15,-6 0 0 0,0 0 0 0,7-4 0 0,-7 0 0 0,6 1 0 16,-6-1 0-16,0-4 0 0,0 1 0 0,7 0 0 0,-7-1 0 0,0 2 0 16,0-5 0-16,0 0 0 0,0 0 0 0,0 0 0 0,0 0-36 0,6-5-16 0,-6 2 4 15,0-5 3-15,0 5 4 0,6-4 2 0,-6-4 3 0,0 3 5 0,8-3 1 16,-8-3 6-16,6 3 2 0,0-4 4 0,1-3 1 0,-1 3-1 0,1-4 3 16,-1 5 1-16,1-4 1 0,5-1 1 0,-4 1 5 0,4-1 0 0,-5 5 2 0,6-4 1 15,-7 3 2-15,7 0 1 0,1 1 4 0,-8 0 8 0,7 2 9 0,0 1 10 16,-7 0 15-16,7 3 11 0,1 2 16 0,-8-2 13 0,0 4 12 0,8 1 12 15,-8 3-100-15,1 0-9 0,-1 0 0 0,1 3 0 0,-1 5 0 0,1-4 0 0,-1 2 0 16,0 6 0-16,-6-1 0 0,8 0 0 0,-8 3 0 0,0-2 0 0,6 5 0 16,-6-1 0-16,0 2 0 0,0 0 0 0,0-3 0 0,0 3 0 0,0 0 0 0,0-3 0 15,0 3 0-15,0-4 0 0,-6 6 0 0,6-6 0 0,0-3 0 0,0 0 0 16,0 0 0-16,0 0 0 0,0-4 0 0,0 1 0 0,0-1 0 0,0-3 0 16,0-1 0-16,0 1 0 0,0-4 0 0,0 0 0 0,0 0 0 0,0-4 0 15,6 1 0-15,-6-5 0 0,6 1 0 0,-6 0 0 0,7-4 0 0,0 0 0 0,-1 0 0 0,0-4 0 16,1 1 0-16,-1-6 0 0,1 6 0 0,0-4 0 0,-1 0 0 0,7-1 0 15,-6 5 0-15,-1-4 0 0,7 3 0 0,-7 1 0 0,1-2 0 0,0 5 0 16,5 1 0-16,-4 2 0 0,-2 1 0 0,0-1 0 0,0 5 0 0,1-1 0 0,-7 0 0 16,7 4 0-16,-1-3 0 0,-6 6 0 0,7-3 0 0,-1 4 0 0,-6 0 0 15,6-1 0-15,-6 5 0 0,8-5 0 0,-8 5 0 0,0-1 0 0,6 0 0 16,-6 4 0-16,6 1 0 0,-6-1 0 0,0 0 0 0,6 0 0 0,-6 0 0 16,0-1 0-16,8 1 0 0,-8 4 0 0,0-4 0 0,0 0 0 0,0 0 0 0,6 0 0 15,-6-1 0-15,0 2 0 0,0-1-163 0,6-4-190 0,-6 1-16 0,0-1-16 0,7-3-10 16,-7 3-7-16,0-3-1 0,6-4 0 0,-6 3-42 0,7-6-43 0,-7 3 15 15,7-4 18-15,-1 0 42 0,-6 1 41 0,6-5 41 0,0 1 37 0,2 0 42 0,-2-4 41 16,0-1 38-16,1 5 34 0,-1-4 64 0,1 0 64 0,0 1 70 0,-1-2 71 16,0 1 27-16,0 0 19 0,2 4 38 0,-2 0 41 0,0 0 23 0,1-1 25 15,0 5 10-15,-1-1 10 0,1 0 14 0,-1 4 16 0,-6-3-21 0,6 3-29 16,-6 3-10-16,8-3-11 0,-2 4 5 0,-6 0 2 0,6-1-13 0,0 0-19 16,1 5-15-16,-7-1-18 0,7 1-9 0,-1-5-6 0,1 5-12 0,-7-1-12 0,6 0-19 15,1 1-18-15,0-1-10 0,-1-3-74 0,0 3-64 0,0 0 0 0,2-3 0 16,-8 3 0-16,6-4 0 0,0 1 0 0,1 1 0 0,-7-2 0 0,6-3 0 0,1 4 0 15,0-4 0-15,-7 0 0 0,6 4 0 0,0-4 0 0,0-4 0 0,-6 4 0 16,8-4 0-16,-2 1 0 0,0-6 0 0,-6 2 0 0,7 0 0 0,0 0 0 16,-1-4 0-16,1 0-46 0,-1 0-102 0,0-4-2 0,-6 1 12 0,7-1 12 0,0 1 19 15,-1-1 18-15,0-4 25 0,1 1 22 0,-7 3 28 0,7 1 28 0,-7-4 31 16,6 2 31-16,-6 2 30 0,0 3 27 0,7-3 25 0,-7 2 22 0,-7 1 12 16,7 4-172-16,0-4-20 0,-6 7 0 0,6-3 0 0,-7 4 0 0,0-1 0 0,1 4 0 15,0 0 0-15,-1 0 0 0,-6 4 0 0,7-1 0 0,-1 1 0 0,-6-1 0 16,0 5 0-16,7-1 0 0,-8 0 0 0,2 2 0 0,-2-3 0 0,8 2 0 15,-7-1 0-15,7 0 0 0,-8 0 0 0,8 1 0 0,-7-1 0 0,6 1 0 16,1-5 0-16,-7 5 0 0,6-5-124 0,7 1-605 0,-7 3-68 0,1-3-56 0,6-4 26 16,-6 3 37-16,6-3 47 0,0 0 50 0,0 0 68 0,0 0 69 0,0 0 69 0,0 0 75 15,6-3 107-15,-6 3 108 0</inkml:trace>
  <inkml:trace contextRef="#ctx0" brushRef="#br0" timeOffset="9649.43">17814 8836 0 0,'-8'-7'140'0,"2"-1"94"0,0 1 62 0,-1 0 45 0,0-1 42 0,1 1 27 0,-1 0 20 16,1 3 9-16,0 0 5 0,-1-3 25 0,-6 7 34 0,7 0 39 0,-8 0 42 15,8 4-155-15,-7-1-192 0,7 1-39 0,-8 3-19 0,8 0-12 0,-8 1-14 16,8 3 4-16,-7 0 7 0,7 0 3 0,-1 4 7 0,-6-1-9 0,7 1-15 0,0 3-21 16,-2-3-20-16,2 3-13 0,6 1-13 0,-6-1-8 0,6 1-8 0,0-1-8 15,-7-1-41-15,7 3-18 0,7-2 0 0,-7-4 0 0,0 1 0 0,0-1 0 16,6 1 0-16,-6 0 0 0,6-4 0 0,2-4 0 0,-2 4 0 0,-6-4 0 0,6-4 0 16,7 6 0-16,-6-9 0 0,-1 0 0 0,1-5 0 0,5 1 0 0,-4-3-36 15,4 0-14-15,-5-4-4 0,6 1-1 0,0-5-1 0,-7-4-1 0,8 1-3 16,-2 0-3-16,-5-7-1 0,6 2 0 0,0-3 4 0,0-3 2 0,-6 4 2 15,5-8 6-15,2 3 6 0,-8-3 3 0,7 0 4 0,-6 0 6 0,-1 1 9 0,1-5 12 16,-1 4 12-16,8-4 15 0,-8 0 14 0,0 5 16 0,-6-5 15 0,6 4 17 16,-6 0 18-16,7 0 18 0,0 4 18 0,-7-1 14 0,0 1 10 0,0 8-76 15,0-2-81-15,6 1 0 0,-6 7 0 0,0-3 0 0,0 7 0 0,0 0 0 0,0 4 0 16,0 3 0-16,-6 0 0 0,6 4 0 0,0 4 0 0,0 0 0 0,0 3 0 16,-7 4 0-16,7 0 0 0,0 4 0 0,-7-1 0 0,7 8 0 0,0-3 0 15,0 7 0-15,-6-1 0 0,6 4 0 0,0 4 0 0,0 1 0 0,-6 2 0 0,6 1 0 16,0 3 0-16,0 0 0 0,0 4 0 0,0-4 0 0,0 5 0 0,0-5 0 0,0 4 0 15,0-4 0-15,0 4 0 0,0-7 0 0,6 3 0 0,-6-8 0 0,0 2 0 16,6-1 0-16,-6-8 0 0,0 1 0 0,7-4-346 0,-7-3-314 0,7-5-183 16,-7 1 4-16,0-4 32 0,6-4 48 0,1-3 53 0,-7-1 58 0,6-3 60 0,1-3 54 15,-7-5 60-15,7 5 84 0,-1-8 86 0,-6 0 90 0,6 0 135 0</inkml:trace>
  <inkml:trace contextRef="#ctx0" brushRef="#br0" timeOffset="10106.51">18738 8818 0 0,'0'-8'69'0,"7"1"131"0,-1-1 42 16,0 1 44-16,1 0 44 0,0 3 36 0,-1-3 35 0,0 0 25 0,-6 0 22 0,7-1 19 15,-1 5 16-15,1-5 22 0,0 1 22 0,-7 3-174 0,6-3-213 0,0-1-1 16,2 5 26-16,-2-5-7 0,0 5-17 0,0-1-6 0,-6-3-7 0,7 3 3 16,0 0 6-16,-1 1 8 0,1-1 7 0,-1 4 5 0,0-4 6 0,2 4-3 15,-2 0 1-15,0 0-9 0,0 4-6 0,1 0-4 0,0-1-3 0,-1 5-6 0,-6-1-6 16,7 0-90-16,-7 4-37 0,6 4 0 0,-6 1 0 0,7 2 0 0,-7-1 0 15,0 5 0-15,0 4 0 0,0 0 0 0,0-1 0 0,0 9 0 0,0-2 0 0,0 1 0 16,0 4 0-16,0 0 0 0,0 3 0 0,-7-4 0 0,7 8 0 0,0-3 0 16,-6 3 0-16,6-4 0 0,0 4 0 0,0-4 0 0,-7 0 0 0,7 2 0 15,0-3 0-15,0-2 0 0,0-1 0 0,-6 2 0 0,6-6 0 0,0 1 0 0,0 0 0 16,-7-8 0-16,7 5 0 0,0-8 0 0,0 0 0 0,-7 0 0 0,7-4 0 16,0-3 0-16,0-1 0 0,0 0 0 0,-6-2 0 0,6-4 0 0,0-1 0 15,0-3 0-15,0-1 0 0,-6-3-98 0,6 0-288 0,0-3-43 0,0-1-45 0,-6-3-152 16,6-4-154-16,0-4 20 0,0 0 45 0,-8-3 52 0,8-4 52 0,0 0 57 0,-6-4 55 15,6 1 68-15,0-9 68 0,-6 2 56 0,6-1 56 0,0-4 69 0,0 0 120 16</inkml:trace>
  <inkml:trace contextRef="#ctx0" brushRef="#br0" timeOffset="10349.82">18946 8971 0 0,'7'-14'135'0,"0"-1"159"0,-1 4 62 0,0-3 66 0,0 3 59 16,2-1 50-16,-2 1 44 0,0 4 36 0,1-4 27 0,-1 0 29 0,1 4 26 15,0-4 24-15,-1 4 22 0,0-4-256 0,2 3-311 0,4 1-43 0,-6-1-6 16,8 1-29-16,-1 0-34 0,-7 3-22 0,8-3-18 0,-2 4-7 0,1-1-6 15,0 1-4-15,0-1-4 0,1 4-3 0,-2-5-3 0,2 5 10 0,-2 5 6 0,1-5 18 16,1 4 16-16,-2-1 15 0,-6 1 4 0,8 3-62 0,-8 0 0 0,1 0 0 0,0 0 0 16,-1 5 0-16,1 2 0 0,-7-3 0 0,0 4 0 0,0-1 0 0,0 5 0 15,-7-1 0-15,7 1 0 0,-6-1 0 0,-1 4 0 0,-6 0 0 0,-1-4 0 16,8 4 0-16,-6 1 0 0,-2-2 0 0,1 1 0 0,1 0 0 0,-2-4 0 16,-5 4 0-16,6-7 0 0,0 4 0 0,-1-5 0 0,2 1 0 0,-2-4 0 15,8-4 0-15,-7 0 0 0,0-3 0 0,6 0 0 0,1-1-162 0,0-6-560 0,0 3-74 16,-2-8-56-16,8 5 22 0,-6-8 36 0,6 3 51 0,0-6 52 0,-6 3 72 15,6-5 75-15,0-1 74 0,6-1 74 0,-6 3 93 0,0-7 95 0</inkml:trace>
  <inkml:trace contextRef="#ctx0" brushRef="#br0" timeOffset="10639.33">19441 8118 0 0,'0'-4'196'0,"0"1"173"0,0-1 73 0,7 4 61 0,-7 0 53 0,0-4 51 0,6 4 48 16,-6 0 41-16,0 0 40 0,7 0 37 0,-1 4 38 0,-6-4 30 0,6 4 29 15,2-1-734-15,-2 1-136 0,0 0 0 0,1 3 0 0,0 0 0 0,6 0 0 16,-1 8 0-16,-5-3 0 0,6 2 0 0,0 4 0 0,0 1 0 0,0 3 0 16,0-1 0-16,0 5 0 0,1 4 0 0,-2-1 0 0,1 4 0 0,0 0 0 0,-6 3 0 15,5 1 0-15,-4 3 0 0,-2 1 0 0,0 0 0 0,1 2 0 0,-7 1 0 16,6 1 0-16,-6 1 0 0,0-2 0 0,0 4 0 0,-6-4 0 0,6 3 0 0,-7-3 0 15,1 4 0-15,0-4 0 0,-2 0 0 0,2 0 0 0,-7-4 0 0,0 4-389 16,7-7-266-16,-7 3-180 0,-1-3 3 0,2-4 30 0,-2 1 44 0,2-2 47 16,-1-3 57-16,-7 0 62 0,7-3 57 0,0-1 64 0,0-6 87 0,0 3 89 0,0-7 89 15,-1-1 134-15</inkml:trace>
  <inkml:trace contextRef="#ctx0" brushRef="#br0" timeOffset="14549.65">11828 7781 0 0,'0'0'144'0,"6"-4"167"0,-6 4 79 0,7 4 63 0,-7-4 59 0,7 0 53 16,-7 0 51-16,6 0 44 0,0 4 45 0,0-4 40 0,2-4 39 0,-2 8 33 0,0-4 31 15,8 3-258-15,-8-3-539 0,7 0-51 0,-7-3 0 0,14 3 0 0,-7-4 0 16,0 0 0-16,6-3 0 0,-5 0 0 0,6-2 0 0,-1 3 0 0,0-2 0 16,0-3 0-16,8 1 0 0,-8-1 0 0,8 0 0 0,-1-4 0 0,-1 0 0 15,1 1 0-15,1-1 0 0,-1 1 0 0,0-4 0 0,0 2 0 0,0 2 0 0,0-5 0 16,6 5 0-16,-6-1 0 0,-6 1 0 0,6-1 0 0,1 4 0 0,-9-3 0 15,9 2 0-15,-7 1 0 0,-8 4 0 0,8-4 0 0,-1 3 0 0,-5 1 0 0,-2 3 0 16,2-3 0-16,-8 4 0 0,7-1 0 0,-6 0 0 0,-1 4 0 0,1-3 0 16,-7-1 0-16,6 4 0 0,-6-4 0 0,6 4 0 0,-6 0-98 0,0 0-368 15,0 0-176-15,-6-3-176 0,6-1 7 0,0 0 35 0,-6 4 42 0,6-3 47 16,0-1 52-16,-7-4 54 0,7 5 54 0,-6-1 57 0,6-3 90 0,-7 0 89 0,7 3 87 16,-7-3 133-16</inkml:trace>
  <inkml:trace contextRef="#ctx0" brushRef="#br0" timeOffset="14785.8">12596 7180 0 0,'0'0'174'0,"0"0"173"0,0 0 74 0,0 0 55 0,0 0 48 0,0 0 52 0,0 4 50 15,0-4 46-15,0 4 46 0,6-4 38 0,-6 0 37 0,8 0 33 0,-2 3 30 16,-6-3-430-16,6 0-426 0,1 0 0 0,-1 0 0 0,1 4 0 0,6-4 0 0,-7 0 0 16,0 4 0-16,8-4 0 0,-8 3 0 0,8-3 0 0,-8 4 0 0,7-1 0 15,-7 1 0-15,8 0 0 0,-2-1 0 0,-5 1 0 0,6 0 0 0,-6-1 0 0,-1 5 0 16,0-5 0-16,2 5 0 0,-2-1 0 0,0 0 0 0,0 1 0 0,-6 3 0 15,8-1 0-15,-8 5 0 0,0 1 0 0,0-2 0 0,0 0 0 0,-8 5 0 16,8-1 0-16,-6 4 0 0,0-4 0 0,0 4 0 0,-2 1 0 0,2 2 0 0,-7-3 0 16,7 0 0-16,-8 0 0 0,8-4-83 0,-6 5-620 0,4-5-164 0,-4-1 5 15,5 2 29-15,-6-4 40 0,6-4 40 0,1 0 61 0,-8 0 61 0,8-8 71 0,0 1 75 16,0 0 96-16,-1-8 95 0,7 4 101 0,-7-4 140 0</inkml:trace>
  <inkml:trace contextRef="#ctx0" brushRef="#br0" timeOffset="15398.94">13247 7048 0 0,'0'-3'101'0,"8"3"145"0,-8 0 47 0,0 0 37 0,0 0 30 16,6 0 37-16,-6 0 38 0,0 0 44 0,6 0 46 0,-6 0 36 0,7-4 34 16,-7 4 28-16,6 0 25 0,-6-5-221 0,7 3-261 0,-7 2-25 0,6-4 11 0,-6 0 0 15,7-4 0-15,-1 5-18 0,0-4-17 0,2 3-29 0,-2-3-30 0,0-1-18 16,1 2-16-16,-1-2-6 0,1 1-6 0,-1-1 0 0,1 5 0 0,-1-5 1 15,1 1 0-15,0 3 8 0,-1 1 9 0,7-1 8 0,-6 0 12 0,-1 4 12 0,0-4 9 16,-6 8 12-16,7-4 13 0,-1 4 10 0,1 0 9 0,0 3 8 0,-7 0-51 16,6 4-72-16,0 0 0 0,-6 4 0 0,7 3 0 0,-7 0 0 0,7 1 0 15,-7 3 0-15,0 4 0 0,6-1 0 0,-6 4 0 0,0 2 0 0,0 1 0 16,0 1 0-16,0 0 0 0,0 3 0 0,-6-3 0 0,6 4 0 0,0-1 0 0,0 1 0 16,-7-4 0-16,7 4 0 0,0-4 0 0,-7-4 0 0,7 4 0 0,-6-8 0 15,6 1 0-15,-6 0 0 0,6-4 0 0,0-1 0 0,-7-3 0 0,7 2 0 0,-7-6 0 16,7-3 0-16,0 0 0 0,0-3 0 0,0-1 0 0,-6 0 0 0,6 0 0 15,0-7 0-15,0 4 0 0,0-4 0 0,0 0 0 0,0-4 0 0,0 4 0 0,0-7-340 16,-7 0-167-16,7 0-160 0,0-8-164 0,0 4 13 0,0-4 35 0,-6-3 57 16,6-1 59-16,0-2 65 0,-6-1 64 0,6 0 69 0,-7-4 69 0,7 1 67 15,0-5 67-15,-7 5 80 0,7-1 128 0</inkml:trace>
  <inkml:trace contextRef="#ctx0" brushRef="#br0" timeOffset="15632.96">13469 7136 0 0,'7'-11'66'0,"5"4"141"0,-5-4 53 0,0 7 47 0,6-3 43 0,-7 0 44 0,0-1 44 15,2 5 42-15,4-1 42 0,-6-3 35 0,1 3 36 0,0 0 29 0,6 1 27 16,-7-1-180-16,0 0-225 0,2 4-30 0,-2-3-4 0,6-1-13 0,-4 4-17 16,-2-5-16-16,7 5-19 0,-7-2-16 0,1 2-12 0,0-4-2 0,5 4 3 15,-5 0 9-15,0 0 10 0,-1 0 10 0,0 4-114 0,1-4-33 0,0 0 0 0,-1 2 0 16,-6 3 0-16,7-1 0 0,-7 3 0 0,0-3 0 0,6 3 0 0,-6 0 0 16,0 4 0-16,-6-3 0 0,6 3 0 0,0-1 0 0,-7 5 0 0,1 0 0 0,-1-4 0 15,0 3 0-15,1 1 0 0,0 0 0 0,-1 3 0 0,-6-3 0 0,7-1 0 16,-8 1 0-16,8-4 0 0,-7 4 0 0,7-5 0 0,-8 1 0 0,8-3 0 15,0 0 0-15,-8-1-228 0,8 0-373 0,-1-3-136 0,1 3-49 0,-1-3-25 0,0-4 35 16,7 0 46-16,0 0 58 0,-6 0 60 0,6 0 56 0,0 0 57 0,0 0 83 16,0-4 84-16,0 0 83 0,0 1 86 0</inkml:trace>
  <inkml:trace contextRef="#ctx0" brushRef="#br0" timeOffset="15831.99">13841 7293 0 0,'12'4'190'15,"-5"-4"172"-15,-7 4 75 0,6-1 63 0,1-3 57 0,0 4 58 0,-1-4 57 16,-6 4 48-16,6-4 44 0,0 3 38 0,2-3 35 0,-8 0 31 0,6 5-1 0,0-5-867 16,1 0 0-16,-1 0 0 0,1 0 0 0,0 0 0 0,-1 0 0 0,0 0 0 0,8 0 0 15,-8 0 0-15,7-5 0 0,-6 5 0 0,6-3 0 0,-7 3 0 0,7-4 0 16,0 0 0-16,1 1 0 0,-2-1 0 0,1 0 0 0,-6-3-182 0,6 4-361 16,-1-1-147-16,2-3-142 0,-1-1 10 0,-7 5 34 0,8-1 49 0,-2-3 54 15,-5 3 61-15,0 0 63 0,5 1 66 0,-5-1 66 0,0 4 86 0,-1-4 85 0,1 4 92 16,-7 0 132-16</inkml:trace>
  <inkml:trace contextRef="#ctx0" brushRef="#br0" timeOffset="16049.67">14309 7018 0 0,'0'0'200'16,"0"0"176"-16,0 0 76 0,0 0 62 0,0 0 54 0,0 0 56 0,0 0 54 15,0 0 54-15,-6 0 50 0,6 4 40 0,0-4 36 0,0 4 30 0,0 0-191 16,-7 0-697-16,7-2 0 0,0 7 0 0,0 2 0 0,0-4 0 0,0 8 0 0,0-4 0 15,0 3 0-15,7 4 0 0,-7 1 0 0,0 3 0 0,0 4 0 0,0-1 0 0,0 1 0 16,0-1 0-16,0 4 0 0,0 2 0 0,0 1 0 0,0-3 0 16,-7 0 0-16,7 1 0 0,0 0 0 0,0-5 0 0,0 0 0 0,0 2 0 0,-6-6 0 15,6-3 0-15,0 0 0 0,0-2-470 0,-7-2-262 0,7 1-60 0,0-8-38 0,0 0 31 16,0 1 40-16,0-5 54 0,0-3 57 0,0 0 60 0,-6-3 63 16,6-5 74-16,0 1 77 0,0 0 88 0,-7-1 94 0</inkml:trace>
  <inkml:trace contextRef="#ctx0" brushRef="#br0" timeOffset="16599.4">14563 6964 0 0,'0'0'126'0,"6"0"172"0,-6 0 83 0,7 0 69 0,-7 0 59 0,7 0 51 15,-7 0 49-15,6 0 41 0,1 0 42 0,-7 0 37 0,6-4 35 0,0 4 34 0,-6 0 31 16,8 4-248-16,-2-8-366 0,0 4-215 0,8 0 0 0,-8-3 0 0,0-1 0 16,7 0 0-16,-6 1 0 0,6-1 0 0,0 0 0 0,0-3 0 0,0 3 0 15,0-3 0-15,0 3 0 0,7-3 0 0,-8 0 0 0,2 0 0 0,5-2 0 16,-5 2 0-16,4 0 0 0,-4 0 0 0,5-4 0 0,1 4 0 0,-8-4 0 16,2 3 0-16,5 1 0 0,-5 0 0 0,-2-1-12 0,2 1-263 0,-8-1-30 0,7 5-39 15,-6-4-34-15,6 3-12 0,-7 0-10 0,0 1-116 0,-6 3-123 0,7 0-9 16,-7 0 13-16,0 0 33 0,0 0 40 0,0 3 58 0,-7 1 56 0,7 0 55 0,-6 0 49 15,0 2 56-15,-1 2 55 0,1-4 53 0,-8 3 85 0</inkml:trace>
  <inkml:trace contextRef="#ctx0" brushRef="#br0" timeOffset="16782.48">14791 6938 0 0,'-7'4'91'0,"7"0"157"0,-6-1 72 0,6 1 67 0,-6 0 68 0,6-1 54 0,-6 1 48 16,6 0 43-16,0 3 37 0,-8-3 39 0,8 3 40 0,0-4 40 0,0 5 38 15,-6-1-205-15,6 0-254 0,0 0-44 0,0 5-61 0,0-1-230 0,0 0 0 0,-6 0 0 16,6 4 0-16,0-1 0 0,0 1 0 0,0-1 0 0,0 1 0 0,0 3 0 15,0 2 0-15,0-6 0 0,0 4 0 0,0 0 0 0,0-3 0 0,0 3 0 0,0-3 0 16,0 3 0-16,0-4 0 0,0 2-331 0,0-6-116 0,6 1-110 0,-6 4-109 16,0-8-51-16,0 4-40 0,0-3 37 0,6-5 48 0,-6 1 48 0,0-4 50 15,0 0 53-15,8-4 53 0,-8 1 79 0,6-5 78 0,-6 1 75 0,6-4 75 16</inkml:trace>
  <inkml:trace contextRef="#ctx0" brushRef="#br0" timeOffset="16999.55">14934 6861 0 0,'13'-14'148'15,"-6"0"174"-15,0 6 82 0,-1-3 66 0,0 7 60 0,-6-3 56 0,7 7 57 0,0-4 53 16,-7 8 53-16,6-4 42 0,-6 7 41 0,0 0 32 0,0 1 33 0,0 3-638 16,0 0-259-16,6 7 0 0,-6-4 0 0,0 5 0 0,0 3 0 0,0 4 0 15,0-4 0-15,0 7 0 0,0 0 0 0,7 1 0 0,-7 3 0 0,0-1 0 0,0 1 0 16,0 4 0-16,7 0 0 0,-7-1 0 0,0 1 0 0,0 0 0 0,0-1 0 16,6 1 0-16,-6-4 0 0,0 0 0 0,0-4 0 0,0 0 0 0,0-3 0 0,7-4 0 15,-7 1 0-15,0-2 0 0,0-7 0 0,0 1 0 0,-7 0 0 0,7-8 0 0,0 1 0 16,-6-1-80-16,6-7-293 0,-7 4-36 0,7-8-35 0,-7 0-96 0,1-3-97 15,0 0-45-15,-1-4-36 0,0-4 41 0,1 1 49 0,0-5 51 0,-8 0 50 16,8-2 66-16,-7-1 65 0,7-4 57 0,-2-3 54 0,-4 4 63 0,6-5 65 16</inkml:trace>
  <inkml:trace contextRef="#ctx0" brushRef="#br0" timeOffset="17465.59">14863 7011 0 0,'6'-3'85'0,"-6"-4"151"0,0 3 62 0,7 0 43 0,-7 0 36 15,0 4 24-15,6-3 22 0,-6 3 16 0,0-3 14 0,0 3 14 0,0 0 13 16,0 0 13-16,0 0 12 0,0-4-212 0,7 4-251 0,-7 0-57 0,0 0-31 15,0 0-28-15,0 0-28 0,0 0-20 0,7 0-17 0,-7 0-2 0,6 4 1 0,-6-4-5 16,6 3-4-16,-6 0-3 0,0 1-7 0,6 0 4 0,-6 0 3 0,8-1 11 0,-8 4 11 16,0 0 20-16,0-3 18 0,6 4 25 0,-6-2 23 0,0 3 14 0,0-2 13 15,0 0 15-15,-6 1 13 0,6-5 11 0,0 5 9 0,0-1 9 0,-8 0 10 16,8-3 9-16,-6 3 10 0,6-3 3 0,0-1 5 0,-6 5 0 0,6-5-1 16,-6 1-5-16,6 4-6 0,-7-5-2 0,7 1-5 0,0-1-1 0,-7 1-1 0,7 3-8 15,0-3-5-15,0 3-4 0,0-4-6 0,-6 6-4 0,6-6-4 0,0 5-1 0,0-5-2 16,0 5-1-16,0-1 1 0,0 0 2 0,0 0 8 0,-7 1 4 0,7 3 5 15,0-4 8-15,0 0 5 0,0 1 7 0,0-5 7 0,0 5 11 0,0-1 12 16,0-3 5-16,0-1 4 0,-6 4-4 0,6-3-8 0,0-4-13 0,0 4-12 16,0-4-8-16,0 0-3 0,0 0-1 0,0 0-1 0,0 0-6 0,0-4-4 15,0 4-11-15,6-4-10 0,-6-3-5 0,0 4-4 0,7-1 3 0,-7-3 7 16,6-1 8-16,-6 1 9 0,7 0-1 0,0-1 0 0,-1 1-6 0,0-4-5 0,0 0-1 16,2 4 1-16,-2-4-2 0,7 4 1 0,-7-4-1 0,8-1-4 0,-8 1-4 15,7 4-3-15,0-4-5 0,0 0-3 0,0 0-2 0,0 4-3 0,0-4-2 0,0 4-3 16,1-4-1-16,-2 0-1 0,8 3-4 0,-7-3-5 0,-1 4 0 0,2 0-3 15,5-1 1-15,-5 0 0 0,-2 1 5 0,2 0 6 0,-2 0 15 0,2 3 18 16,-1 0 24-16,-7-2 22 0,7 6 19 0,-6-4 17 0,5 4 10 0,-5 0 15 16,0 0 11-16,-1 4 12 0,-6-1 10 0,7 0 11 0,-7 5 7 0,0-1 3 0,0 4-11 15,0 0-16-15,0-1-22 0,-7 2-24 0,1 3-50 0,6 0-63 0,-14 3 0 16,8-4 0-16,0 5 0 0,-8-1 0 0,8 0 0 0,-7 1-12 0,0-1-151 0,0 0-60 16,-1 1-47-16,2-5-43 0,-1 1-40 0,-7 0-36 0,8-1-90 0,-2-3-98 15,1 1-52-15,0-2-41 0,0-2 27 0,1-5 38 0,-2 5 51 0,8-8 48 16,-8 3 65-16,8-3 65 0,-7 0 56 0,7-3 53 0,-1-1 56 0,7 0 60 0</inkml:trace>
  <inkml:trace contextRef="#ctx0" brushRef="#br0" timeOffset="17599.95">15026 7257 0 0,'6'-7'89'0,"0"-1"165"0,1 5 89 16,0-5 70-16,-1 5 66 0,8-1 55 0,-8 0 47 0,0 4 49 0,1-3 45 15,6 3 43-15,-7 0 40 0,1 0 37 0,-1 0 35 0,0 3-213 0,8-3-257 16,-8 4-245-16,1 0-115 0,-1-1 0 0,8 5 0 0,-8-5 0 0,0 5 0 16,8-1 0-16,-8 0 0 0,0 1 0 0,8-1 0 0,-8 0 0 0,7 0 0 0,-7 1 0 15,8-1 0-15,-8 0 0 0,0 2-380 0,8-6-234 0,-8 4-180 0,1-3-12 0,6-1 13 16,-7 1 37-16,1 0 39 0,5-4 53 0,-4 3 59 0,-2-3 57 0,0-3 63 15,1 3 85-15,-1-4 87 0,1 0 92 0,-1 1 126 0</inkml:trace>
  <inkml:trace contextRef="#ctx0" brushRef="#br0" timeOffset="17917.7">15514 7011 0 0,'-6'-3'123'0,"6"-1"151"15,0 1 50-15,0-1 60 0,0 0 60 0,0 0 53 0,0 1 48 0,6 0 39 16,-6-1 34-16,0 4 31 0,6-4 28 0,1 0 29 0,0 4 26 0,-1-3-240 0,1 3-291 15,-1-4-27-15,0 0 11 0,2 4-31 0,-2-3-39 0,0 3-27 0,0-4-29 16,1 4-13-16,6-4-16 0,-6 1-24 0,5 3-23 0,-4-4-29 0,4 0-32 0,-5 1-57 16,6-1-62-16,-7 0-52 0,7 0-53 0,-6 1-51 0,6-1-48 0,-7 1-139 15,8-1-145-15,-2-3-1 0,-5 3 21 0,-1 1 37 0,8-6 40 0,-8 7 48 16,0-3 48-16,2 2 68 0,-2-1 68 0,0 0 65 0,-6 1 63 0,6-1 69 0,-6 1 112 16</inkml:trace>
  <inkml:trace contextRef="#ctx0" brushRef="#br0" timeOffset="18166.29">15735 6718 0 0,'-6'-7'83'0,"6"3"145"0,0 1 59 0,0 3 54 0,0-4 53 0,0 4 56 0,0 0 58 16,0 0 45-16,0 4 41 0,0-4 34 0,0 7 34 0,0-3 33 0,6 3 31 15,-6 0-201-15,0 4-243 0,0 1-31 0,0-1 0 0,7 3-18 0,-7 4-26 16,0 1-32-16,6 0-57 0,-6 6-118 0,7-4 0 0,-7 6 0 0,0 2 0 16,7-4 0-16,-7 8 0 0,0-4 0 0,0 5 0 0,0 2 0 0,0-3 0 0,6 0 0 15,-6 0 0-15,-6 4 0 0,6-4 0 0,0-1 0 0,0 2 0 0,0-5 0 0,-7 0 0 16,7 0 0-16,0-3 0 0,0 0 0 0,-7-4 0 0,7-4 0 0,0 0 0 15,-6 1 0-15,6-5 0 0,0-2 0 0,-7-5 0 0,7 0 0 0,0 0 0 16,-6-7 0-16,6 4 0 0,-6-8-167 0,6 0-102 0,0 1-38 0,-7-4-36 16,7-4-29-16,-7 0-27 0,7 0-66 0,-6-8-68 0,6 1-56 0,-6 0-52 0,6-4 23 15,-7 0 32-15,7-4 40 0,-7 4 44 0,7-7 61 0,-6 3 61 0,6 0 53 16,-7-3 54-16,7 4 54 0,-6 3 60 0</inkml:trace>
  <inkml:trace contextRef="#ctx0" brushRef="#br0" timeOffset="18316.53">15618 7114 0 0,'0'-4'58'0,"-6"8"143"0,-1-4 65 0,7 7 48 0,-6 1 44 0,6 3 46 0,-7-4 48 16,7 4 48-16,-7 5 51 0,7-6 38 0,-6 1 36 0,6 0 33 0,0 3 29 0,0-3-173 15,6 0-217-15,-6 0-37 0,0 0-13 0,0-3-8 0,7 3-6 0,-7-4-18 16,7 0-23-16,-7-3-25 0,6-1-27 0,1 1-116 0,-7 0-24 0,12-4 0 0,-12 3 0 16,14-6 0-16,-8 3 0 0,1-4 0 0,6 0 0 0,-7 1 0 0,7-5 0 15,1 1 0-15,-2 0-235 0,2-4-97 0,-2 0-67 0,1-4-174 0,1 1-179 16,-2-1-6-16,2 1 17 0,5-5 43 0,-6 1 43 0,0-4 50 0,1 3 47 0,4-2 57 16,-4-1 59-16,-1 3 77 0,0-4 77 0,0 5 81 0,-1-3 125 0</inkml:trace>
  <inkml:trace contextRef="#ctx0" brushRef="#br0" timeOffset="18483.75">16022 6803 0 0,'0'3'117'0,"7"1"160"0,-7-4 69 0,0 0 64 0,0 4 59 0,6-4 46 15,-6 0 40-15,0 0 34 0,7 0 30 0,-7 0 26 0,6 0 27 0,-6-4 20 0,6 4 19 16,1-4-241-16,0 1-291 0,-1-1-53 0,0 0-19 0,8 0-32 0,-8-2-36 16,7 2-30-16,-6-4-27 0,6 5-37 0,-1-4-41 0,2 3-41 0,-1-3-37 15,0-1-37-15,-6 2-33 0,11-3-33 0,-10 2-31 0,11 0-61 0,-12-1-60 16,6 1-87-16,-1-4-85 0,2 4 5 0,-8 0 14 0,7-1 50 0,-6 1 52 0,6 0 48 15,-13 3 50-15,6-4 49 0,1 5 48 0,-1-4 48 0,-6 3 50 0,7 0 67 16,-7 1 99-16</inkml:trace>
  <inkml:trace contextRef="#ctx0" brushRef="#br0" timeOffset="18665.99">16107 6528 0 0,'-13'0'112'15,"6"0"165"-15,0 4 77 0,7-1 65 0,-6 5 58 0,0-5 51 0,-1 5 49 16,7-1 39-16,-7 0 42 0,1 4 34 0,6-4 35 0,-6 4 29 0,6 1 23 15,0-1-237-15,0 3-290 0,0-3-65 0,0 4-30 0,0-4-76 0,0 3-81 0,0 1 0 16,0 3 0-16,0-3 0 0,0 0 0 0,0 0-88 0,0-1-99 0,0 0-45 0,0 1-39 16,0 0-45-16,0-3-47 0,6 2-32 0,-6-3-30 0,6-1-103 0,-6-2-103 15,0 0-9-15,7-2 10 0,-7-1 35 0,7-2 44 0,-7 1 60 0,6-4 63 16,0-4 51-16,-6 4 52 0,7-3 56 0,0-6 57 0,-7 2 52 0,6 0 83 16</inkml:trace>
  <inkml:trace contextRef="#ctx0" brushRef="#br0" timeOffset="18815.9">16185 6664 0 0,'7'-11'83'0,"-1"-1"145"0,0 2 57 0,0 2 48 0,-6-3 46 15,8 5 49-15,-8 2 50 0,6-1 43 0,-6 2 40 0,6-1 34 0,-6 4 35 16,0 0 29-16,7 4 23 0,-7-1-202 0,0 2-249 0,0-1-38 0,0-1-8 16,0 4-19-16,-7 0-22 0,7 4-44 0,0-4-45 0,0 5-58 0,-6-1-63 0,6 3-51 15,-6-3-44-15,6 4-39 0,-8-1-37 0,2 6-31 0,6-6-34 0,-6 0-31 16,0 5-31-16,-1-5-68 0,0 4-68 0,1-2-47 0,6-2-40 0,-7 0 47 0,1 1 54 16,0-1 48-16,-2-2 47 0,2 2 44 0,0-3 42 0,0-3 45 0,-8 3 42 15,8-4 48-15,-1-3 50 0</inkml:trace>
  <inkml:trace contextRef="#ctx0" brushRef="#br0" timeOffset="18982.66">16029 6953 0 0,'0'-4'28'0,"0"4"131"0,6-3 60 0,-6 3 49 0,0 0 43 0,7 0 38 0,-7 0 33 16,0 3 37-16,6 1 39 0,-6 0 41 0,0-1 47 0,6 5 37 0,-6-5 38 15,0 5-136-15,7-1-169 0,-7 4-45 0,0-4-24 0,0 4-23 0,0 0-24 16,0-1-15-16,7 2-16 0,-7-1-29 0,0 4-29 0,0-4-48 0,0 4-52 0,0-5-50 16,0 5-49-16,0 0-33 0,0-4-29 0,0 3-25 0,0 1-21 0,0-4-36 15,0 0-33-15,0 0-38 0,0 0-34 0,0-4-88 0,-7 4-87 0,7-3-27 16,0-5-14-16,0 1 35 0,0 0 42 0,0-4 38 0,0 0 36 0,0 0 37 0,-7-4 40 15,7 0 47-15,-6 1 50 0,6-5 51 0,0 1 63 0</inkml:trace>
  <inkml:trace contextRef="#ctx0" brushRef="#br0" timeOffset="19215.84">16080 6993 7 0,'7'-4'123'0,"-7"1"65"0,7 0 41 0,-1-1 35 0,-6-4 29 16,7 5 24-16,-1-1 19 0,-6 0 5 0,7 1-1 0,0-1 16 0,-7 0 18 15,6 1 18-15,0-1 17 0,0-3-123 0,2 3-151 0,-2-4-28 0,0 5-8 0,1-1-8 16,-1-3-5-16,1 4 7 0,0-1 8 0,-1 0 11 0,6 1 14 0,-12-2 18 15,14 1 18-15,-8 4 10 0,1 0 9 0,0 0 7 0,-1 0 1 0,1 4 7 16,-7 1 2-16,6-2 1 0,0 1 5 0,1 3-3 0,-7-3-2 0,7 3-13 0,-7 4-10 16,6-4-28-16,-6 4-28 0,0 0-17 0,6 0-83 0,-6 1-20 0,0-2 0 15,0 5 0-15,0-5 0 0,0 6 0 0,0-5 0 0,0 3 0 0,0-3 0 16,0 4 0-16,0 0 0 0,-6-5 0 0,6 1 0 0,0 4 0 0,0-4-59 0,-6 0-108 16,6-4-51-16,0 5-38 0,0-5-38 0,-7 0-38 0,7 1-37 0,-7-1-84 15,7 0-85-15,0-3-66 0,-6-1-57 0,6 1 20 0,-6 0 34 0,6-4 43 0,-7 3 48 16,7-3 62-16,-6 0 63 0,-1 0 57 0,7-3 52 0,-7 3 58 0,1-4 60 15</inkml:trace>
  <inkml:trace contextRef="#ctx0" brushRef="#br0" timeOffset="19368.9">16139 7063 0 0,'0'-4'44'0,"0"1"129"0,6-1 47 16,-6 4 38-16,0 0 36 0,0 0 32 0,0-4 29 0,0 4 25 0,8 0 22 16,-8 0 21-16,0 4 18 0,6-4 16 0,-6 0 16 0,6 0-162 0,-6 0-195 15,7 0-29-15,-7 0-9 0,6 0-28 0,-6 0-35 0,7-4-46 0,0 4-49 0,-7-3-30 16,6 3-26-16,0-4-83 0,0 4-84 0,-6-5-73 0,8 3-66 0,-2 2 2 15,-6-4 13-15,6 4 18 0,-6-4 22 0,7 4 32 0,-7 0 38 0,0 0 44 0,0 0 45 16,0 0 41-16,0 0 47 0</inkml:trace>
  <inkml:trace contextRef="#ctx0" brushRef="#br0" timeOffset="19518.11">16107 7191 0 0,'0'8'82'0,"-7"-5"144"0,7-3 56 0,0 4 41 0,0-4 36 15,0 0 32-15,0 0 29 0,0 3 28 0,0-3 24 0,0 4 20 0,0-4 20 16,7 0 13-16,-7-4 19 0,6 4-204 0,1 0-244 0,0-3-50 0,-7 3-23 0,6-4-30 15,0 1-30-15,0-1-43 0,2 0-43 0,-2 1-28 0,0-5-26 0,1 5-88 0,-1-6-94 16,1 3-74-16,0-2-67 0,-1 5 9 0,0-5 17 0,0 1 32 0,2 0 32 16,-2 3 38-16,0-3 40 0,-6 3 44 0,7 0 47 0,-7 1 41 0,0 3 47 15</inkml:trace>
  <inkml:trace contextRef="#ctx0" brushRef="#br0" timeOffset="19690.41">16080 7312 0 0,'-6'12'101'0,"-7"-2"151"0,6 1 60 16,1 0 52-16,0 0 46 0,6 0 45 0,-7-4 44 0,1 4 37 0,6-3 38 15,-7-1 33-15,7 0 34 0,0-3 27 0,0 3 29 0,7-3-220 0,-7-4-265 0,6 3-38 16,1 1-6-16,-7 0-15 0,12-4-19 0,-5 0-18 0,0 0-19 0,5 0-15 16,-5-4-15-16,6 0-12 0,0 1-10 0,1-1-9 0,-2 0-7 0,2 1-19 15,5-5-15-15,-6 1-39 0,0 0-45 0,-1-4-55 0,2 4-57 0,-1-4-57 16,0 3-57-16,0-3-86 0,0 0-88 0,0 0-101 0,0 1-94 0,0-2 8 0,0 1 22 16,-6 0 37-16,-1 4 39 0,7-4 59 0,-7 4 62 0,2-4 67 0,-2 3 69 15,-6 1 66-15,6 3 67 0</inkml:trace>
  <inkml:trace contextRef="#ctx0" brushRef="#br0" timeOffset="19850.64">16263 7143 0 0,'-6'4'108'0,"-1"0"163"0,1-1 77 15,-1 5 66-15,-6 4 65 0,7-6 48 0,-2 5 46 0,-4 4 45 0,6-1 45 0,-8 1 39 16,8 0 38-16,-7-1 29 0,7 1 28 0,-8 3-238 0,8-3-289 0,-7 3-73 16,0 1-47-16,6-5-144 0,-6 5-6 0,6-5 0 0,-5 4 0 0,5-3-67 15,-6 3-150-15,7-3-82 0,-1-3-81 0,-6 2-161 0,6 1-162 0,1-4-28 0,0 3-1 16,-1-3 33-16,0-4 42 0,1 4 44 0,0-3 48 0,6-4 53 0,-7 3 55 15,0-4 79-15,7 1 76 0,0-4 82 0,0 0 102 0</inkml:trace>
  <inkml:trace contextRef="#ctx0" brushRef="#br0" timeOffset="20001.96">16100 7488 7 0,'13'-4'252'0,"1"1"145"0,4 3 98 0,-4-4 72 0,-1 8 64 16,0-4 54-16,0 3 47 0,-1-3 32 0,8 7 26 0,-13-3 29 0,6 4 27 16,0-2 23-16,0 2-532 0,0 3-337 0,0-4 0 0,0 4 0 0,0 0 0 0,0-3 0 15,0 3 0-15,1-1 0 0,-2-2 0 0,1 4 0 0,0-2 0 0,0-2 0 16,-7-1-338-16,8 0-328 0,-1-4-178 0,0 5 0 0,-7-4 27 0,7-1 45 0,-6 1 47 15,0 0 66-15,5-1 65 0,-5-3 63 0,-7 4 64 0,7-4 89 0,-7 0 90 16,0 0 88-16,6 0 132 0</inkml:trace>
  <inkml:trace contextRef="#ctx0" brushRef="#br0" timeOffset="20766.02">10310 9811 0 0,'0'-4'146'0,"0"4"144"0,0-4 83 0,0 4 66 0,7 0 60 0,-7-3 55 15,6 3 52-15,1 0 40 0,0 0 37 0,-1 0 38 0,0 0 40 0,1 3 35 0,6-3 35 16,0 4-223-16,0 0-370 0,0-4-238 0,1 3 0 0,4 1 0 0,2-1 0 16,-1 1 0-16,7 0 0 0,-6-1 0 0,7-3 0 0,-1 4 0 0,-1 0 0 15,1-4 0-15,0 3 0 0,7-3 0 0,-7 0 0 0,7 0 0 0,-7 0 0 16,6 0 0-16,-5-3 0 0,5-1 0 0,-6 4 0 0,7-4 0 0,-7 1 0 0,-1-5 0 16,1 5 0-16,1-1 0 0,-1 1 0 0,0-5 0 0,-7 5 0 0,7-2 0 15,-6 2 0-15,0-4 0 0,-1 3 0 0,1 1 0 0,-8 3 0 0,2-4 0 0,-2 0 0 16,2 4 0-16,-8-3 0 0,7 3 0 0,-7-4 0 0,2 4 0 0,-2 0 0 15,-6-3 0-15,0 3-471 0,0 0-278 0,0 0-110 0,0 0 16 0,0 0 33 16,0 0 45-16,0 0 52 0,-6-4 65 0,-2 4 66 0,-4-4 61 0,5 0 66 0,1 4 95 16,-8-4 96-16,2-3 120 0,-2 3 137 0</inkml:trace>
  <inkml:trace contextRef="#ctx0" brushRef="#br0" timeOffset="21299.18">9112 9316 0 0,'6'-3'157'0,"8"-2"174"0,-8 2 79 0,7-1 62 16,-7 4 56-16,1-4 52 0,0 1 55 0,-7 3 51 0,6 0 49 0,-6-4 41 0,0 4 37 15,0 0 33-15,0 0 27 0,0-3-524 0,0 3-349 0,0-4 0 0,-6 4 0 16,-1 0 0-16,7-4 0 0,-7 4 0 0,-6 0 0 0,7 0 0 0,-7-3 0 16,6 3 0-16,-5 3 0 0,-8-3 0 0,7 0 0 0,-7 4 0 0,0 0 0 15,1-1 0-15,0 4 0 0,-8-3 0 0,1 3 0 0,1 4 0 0,-1-2 0 0,0 1 0 16,-1 1 0-16,-5 0 0 0,6 0 0 0,-7 0 0 0,7 0 0 0,-7 3 0 0,1-3 0 15,6 0 0-15,-7 0 0 0,7 0 0 0,-7 1 0 0,8-1 0 0,-1-4 0 16,0 4 0-16,6-4 0 0,1 0 0 0,-7 0 0 0,6-3 0 0,7 4 0 0,-7-5 0 16,8 1 0-16,-8 0 0 0,14-4 0 0,-8 3-10 0,1-3-462 0,1 0-127 15,4 0-125-15,2 0-43 0,0 0-30 0,0-3 46 0,-2 3 51 0,8-4 57 16,0 0 56-16,-6-3 56 0,6 3 55 0,0-3 79 0,0 0 80 0,0-1 78 0,6-2 83 16</inkml:trace>
  <inkml:trace contextRef="#ctx0" brushRef="#br0" timeOffset="21549.23">8455 9184 0 0,'0'-3'56'16,"0"-2"139"-16,0 5 61 0,0 0 47 0,0-4 41 0,-8 4 34 0,2 4 30 15,6-4 32-15,-6 0 27 0,-7 5 26 0,6-2 24 0,0 1 20 0,-5 0 22 0,6 3-170 16,-8 0-209-16,8-3-30 0,-8 7-6 0,1-4-13 0,1 0-9 16,4 4-13-16,-4 0-9 0,-1 4-7 0,6-4-6 0,-6 0 2 0,1 0 3 0,4 3 1 0,2-2 4 15,-6-1-4-15,4 3-1 0,2-3-6 0,0 0-4 0,-1 4 2 0,7-4 4 16,-6 0 9-16,6 0 7 0,0 3 4 0,-7-3 4 0,7-2-1 0,7 0-3 15,-7 3 4-15,0-1-27 0,6 0-85 0,-6 3 0 0,7-3 0 0,-1 0 0 16,0 0 0-16,2 0 0 0,4 0 0 0,-6 0 0 0,2 4 0 0,4-7 0 16,1 3 0-16,1 0 0 0,-8-1 0 0,14 1 0 0,-8 0 0 0,1 0 0 0,1-3 0 15,-2 3-48-15,2-4-435 0,-2 4-138 0,8-4-91 0,-7 0-77 0,7 4 12 16,-8-4 28-16,2 1 38 0,-1-4 41 0,0 4 62 0,0-5 64 0,-1 1 73 0,-4-1 73 16,4 1 89-16,-5 0 93 0</inkml:trace>
  <inkml:trace contextRef="#ctx0" brushRef="#br0" timeOffset="22115.99">6539 9631 0 0,'7'7'62'0,"0"-3"135"0,-1-1 49 0,0 1 38 15,1 0 31-15,0-4 35 0,-1 4 36 0,0-4 30 0,-6-4 26 0,7 4 25 16,0-4 23-16,-1-3 20 0,1 3 17 0,-1-3-175 0,0 0-212 0,1 0-20 0,0 0 8 16,-1-2 2-16,7 2 0 0,-6-4-11 0,-1 4-9 0,1 0-9 0,6-4-5 15,-7 3-1-15,1 1-2 0,5 0 6 0,-4-1 7 0,-2 5 8 0,0-1 10 16,7 0 4-16,-6 0 4 0,-1 1 3 0,1 3 7 0,-1 0 1 0,0 3 6 0,2 1 5 15,-2 4 3-15,0-1 5 0,1 4-22 0,0 4-140 0,-1-1 0 0,-6 4 0 16,6 4 0-16,1 1 0 0,-1 2 0 0,-6 1 0 0,7 3 0 0,0 4 0 0,-7 0 0 16,6 0 0-16,-6 4 0 0,6-1 0 0,-6 1 0 0,0 0 0 0,0-1 0 15,7 4 0-15,-7-3 0 0,0 0 0 0,7-1 0 0,-7-2 0 0,0 2 0 16,0-3 0-16,0-4 0 0,0 0 0 0,0-2 0 0,0-2 0 0,0 1 0 16,-7-8 0-16,7 1 0 0,0-2 0 0,0-2 0 0,0-4 0 0,0 1 0 0,0-5 0 15,0 0 0-15,0-3 0 0,0-1 0 0,0 1 0 0,0-4-187 0,0 0-213 16,0-4-32-16,-7 1-11 0,7-5-6 0,0 1-64 0,0-4-65 0,0-1-45 0,0 2-36 15,-6-5 30-15,6-3 42 0,0 0 64 0,-6-4 64 0,6 0 55 0,-7-3 52 16,7-2 53-16,-7-2 50 0,1 0 46 0,6-4 49 0</inkml:trace>
  <inkml:trace contextRef="#ctx0" brushRef="#br0" timeOffset="22332.35">6813 9935 0 0,'0'-29'38'0,"0"7"135"0,0-4 61 0,7 4 48 0,-7 4 45 0,0 0 40 16,6-1 39-16,-6 1 38 0,6 7 38 0,1-4 37 0,-7 0 35 0,6 4 35 0,1 0 33 16,-7 1-150-16,7 2-184 0,-1 1-41 0,0 0-20 0,1-1-19 0,0 1-17 15,-1-1-16-15,1 1-15 0,6 0-18 0,-7 4-16 0,1-5-12 0,-1 0-15 16,8 6-11-16,-8-2-12 0,0 4 2 0,1-5 4 0,-1 5 10 0,7-3 6 15,-6 3 8-15,-1 0-21 0,0 0-85 0,-6 3 0 0,8 2 0 0,-2-1 0 0,0 3 0 16,-6 0 0-16,7 0 0 0,-7 4 0 0,0 4 0 0,0-1 0 0,0 1 0 16,0 4 0-16,0-2 0 0,-7 1 0 0,7 5 0 0,-6-1 0 0,0 0 0 0,-2 0 0 15,2 0 0-15,-7 0 0 0,7-1 0 0,-1-2 0 0,-6 3 0 0,7-4 0 16,-8-3 0-16,8 0 0 0,-7-1 0 0,7-3 0 0,-1-4-15 0,-6 1-450 16,7-5-167-16,-8-3-171 0,8 0-4 0,0 0 18 0,-1-7 46 0,0 3 47 15,1-6 55-15,6-1 55 0,-7 0 56 0,7-4 56 0,0 0 85 0,0 1 85 0,0-4 86 16,0-1 119-16</inkml:trace>
  <inkml:trace contextRef="#ctx0" brushRef="#br0" timeOffset="22671.53">7289 9319 0 0,'6'0'66'0,"0"0"148"0,-6 0 69 0,6 0 56 0,-6 0 51 0,8 0 54 0,-2 0 54 16,0 3 40-16,1-3 38 0,-1 0 32 0,1 0 29 0,0 0 26 0,-1 6 24 15,0-6-191-15,1 0-231 0,0 0-50 0,-1 0-30 0,0 0-28 0,8 0-26 16,-1-6-39-16,-7 6-39 0,8-3-32 0,-8 3-29 0,6-3-52 0,2 0-52 16,-8-2-40-16,7-2-38 0,-6 3-50 0,6-3-47 0,-7 4-34 0,8-5-26 0,-8 1-91 15,0 3-97-15,1-3-46 0,-1 0-40 0,1 3 28 0,0 0 36 0,-7-3 57 16,6 3 60-16,-6 4 49 0,0 0 50 0,0 0 56 0,0 0 55 0,0 0 48 0,0 4 54 16</inkml:trace>
  <inkml:trace contextRef="#ctx0" brushRef="#br0" timeOffset="22849.59">7451 9360 0 0,'-12'7'91'0,"4"4"157"0,-4-3 70 15,5 2 64-15,1 1 61 0,-1 0 52 0,0 0 49 0,7 0 41 0,-6 0 40 0,0 1 38 16,6-1 36-16,-7 3 35 0,7-3 32 0,0 3-208 0,0-2-253 0,0 2-48 16,0 5-19-16,0-5-33 0,0 4-170 0,0 4-35 0,0-3 0 0,0-1 0 0,0 4 0 15,0 0 0-15,0 0 0 0,0 0 0 0,7 4 0 0,-7-4 0 0,0 0 0 16,0 0 0-16,6 0 0 0,-6 0-217 0,0-5-100 0,6 3-47 0,-6-6-43 0,0 4-93 16,7-3-97-16,-7-4-57 0,7 0-46 0,-7 0 29 0,6-7 41 0,-6-1 38 15,7-3 43-15,-7 0 63 0,6-3 64 0,-6-5 68 0,6-3 64 0,2 0 62 0,-8-3 66 16</inkml:trace>
  <inkml:trace contextRef="#ctx0" brushRef="#br0" timeOffset="23033.25">7542 9495 0 0,'7'-14'76'0,"-1"2"151"0,1 6 67 0,0-2 63 0,-1 4 64 15,0 1 54-15,-6-1 53 0,6 8 45 0,2-1 44 0,-8 1 40 0,6 4 39 16,-6-2 35-16,6 6 33 0,1 2-189 0,-7 1-240 0,0 3-39 0,7 1-16 16,-7 3-32-16,6-1-207 0,-6 6-41 0,7-2 0 0,-7 4 0 0,0 0 0 15,6 1 0-15,-6 3 0 0,6-1 0 0,-6 5 0 0,0 0 0 0,7 4 0 16,-7-5 0-16,0 4 0 0,7-3 0 0,-7 3 0 0,0-3 0 0,6-1 0 0,-6 1 0 15,0-4 0-15,6 0 0 0,-6-4 0 0,0-3 0 0,0-1 0 0,0-2 0 16,0-5 0-16,0 0 0 0,0-7 0 0,0 4-186 0,0-8-213 0,-6 1-32 0,6-4-26 16,-6-4-127-16,-1 0-128 0,0-4-8 0,7-4 12 0,-6 1 44 0,0-8 47 15,-1 4 48-15,-6-7 48 0,6 4 76 0,1-8 73 0,-8-1 70 0,8-2 65 16,-6-1 59-16,-2-3 89 0</inkml:trace>
  <inkml:trace contextRef="#ctx0" brushRef="#br0" timeOffset="23450.32">7484 9730 0 0,'0'-11'68'0,"0"3"142"0,6-3 57 0,-6 4 44 0,7 4 36 15,-7-1 31-15,0-3 30 0,7 7 23 0,-7-4 24 0,0 0 18 0,0 4 17 0,6-3 13 16,-6-2 15-16,0 5-190 0,0-3-229 0,0 3-43 0,0-3-21 0,6-1-19 16,-6 4-21-16,0-4-23 0,0 4-20 0,6-4-19 0,-6 4-17 0,8-3-16 0,-8 3-14 15,6-4-13-15,-6 4-13 0,6 0-3 0,-6-3-5 0,7 3 1 0,-7 0 2 16,0 0 6-16,6 0 7 0,-6 0 13 0,7 0 15 0,-7 0 15 0,7 0 13 16,-7 3 15-16,0-3 17 0,6 4 14 0,-6-1 16 0,0 1 8 0,0 4 8 15,0-2 10-15,0 2 9 0,0 0 19 0,0 3 19 0,-6-1 16 0,6 5 16 16,0-4 10-16,0 3 8 0,-7 2 7 0,0 2 6 0,7-3 5 0,-6 3 5 0,6 0 7 15,-7 0 7-15,1 1 6 0,0-1 6 0,6 1-10 0,-8-1-10 0,2-4-12 0,6 5-15 16,-6-5-8-16,6 1-10 0,-6-4-7 0,6 0-13 0,-7 0-17 16,7-4-20-16,-7 0-18 0,7 1-18 0,0-5-7 0,0 0-7 0,0 3-6 0,0-6-7 15,0 0-5-15,0-6-4 0,7 6-3 0,-7-3-6 0,0 0 2 0,7 0 2 16,-1-5 10-16,-6 0 8 0,6 1 10 0,0-4 6 0,2 0 0 0,-2 0-4 0,7-3 0 16,-7-1-2-16,1 0-2 0,6 1 0 0,-1-4 0 0,-4-1 0 0,4 1 2 15,2-1 0-15,-1-3 2 0,-1 4 1 0,2 0 1 0,5-4 2 0,-6 3 0 16,0 1-4-16,0 0 3 0,6 0 1 0,-5-1 2 0,5 1 3 0,-6 3 2 0,6 1 2 15,-5 0 9-15,-1-2 11 0,6 5 16 0,-6 0 15 0,1 0 21 0,-2 0 24 16,-5 4 19-16,6 0 22 0,-6 3 19 0,6 0 18 0,-7 1 7 0,1 3 10 16,-1-4 3-16,0 8 5 0,-6-1-5 0,8-3-9 0,-8 8-12 0,0-1-14 15,0 0-22-15,-8 4-27 0,8 0-23 0,-6 4-27 0,0-1-31 0,6 2-33 0,-13 2-33 16,6-4-30-16,1 5-58 0,-7-5-62 0,6 4-48 0,-6 1-47 0,0-1-44 16,0-3-39-16,0 3-98 0,0-3-97 0,0 0-64 0,-1-4-51 0,2 3 26 0,-1-7 36 15,0 4 45-15,6-3 45 0,-5-4 69 0,-2 3 68 0,1-7 59 0,7 3 56 16,-7-3 57-16,6 0 60 0</inkml:trace>
  <inkml:trace contextRef="#ctx0" brushRef="#br0" timeOffset="23582.37">7672 9840 0 0,'0'-4'80'0,"0"0"159"0,0 1 82 16,7-1 69-16,0 0 69 0,-7 1 51 0,6-1 47 0,1 4 43 0,-1 0 40 0,7-3 40 16,-6 6 36-16,-1-3 41 0,8 4 37 0,-8-4-197 0,0 3-241 0,7 1-63 0,-6 0-91 15,6 3-202-15,-1-3 0 0,-4-1 0 0,4 5 0 0,-5-1 0 0,6-3 0 16,0 3 0-16,0 0 0 0,-6 1 0 0,5-2 0 0,2-2 0 0,-8 4 0 16,7 0-50-16,-6-5-384 0,6 1-174 0,-7 3-175 0,8-3-14 0,-8-1 15 15,7 1 34-15,-7-4 36 0,1 4 57 0,6-8 59 0,-7 4 57 0,0-4 60 0,2 4 86 16,-8-7 88-16,6 4 88 0,0-5 124 0</inkml:trace>
  <inkml:trace contextRef="#ctx0" brushRef="#br0" timeOffset="24068.17">8070 9510 0 0,'-7'3'82'16,"7"-3"141"-16,0 4 51 0,0-4 46 0,0 0 41 0,0 4 46 0,0-4 46 15,7 0 46-15,-7 4 44 0,0-4 36 0,6 0 34 0,1 0 30 0,-7 0 27 16,7 0-198-16,-1-4-244 0,0 4-26 0,8 0 3 0,-8 0-14 0,0-4-17 0,7 4-27 16,-6-4-27-16,6 1-27 0,1 3-27 0,-2-4-16 0,1 1-15 15,-6-1-13-15,6-3-14 0,7 3-20 0,-8 1-23 0,2-4-53 0,-2-2-56 0,-5 3-44 0,13-2-44 16,-14 1-44-16,6-1-43 0,2-3-139 0,-1 4-145 0,-7-4-33 16,8 4-12-16,-8-4 20 0,8 4 30 0,-8-4 39 0,0 0 44 0,0 3 66 0,1-3 67 15,-7 0 58-15,7 5 59 0,-7-6 63 0,6 4 83 0</inkml:trace>
  <inkml:trace contextRef="#ctx0" brushRef="#br0" timeOffset="24300.24">8331 9172 0 0,'0'-3'91'0,"-8"3"147"0,8 0 55 15,-6 3 47-15,6-3 43 0,-6 4 44 0,6 4 45 0,0-4 48 0,0 3 51 16,-6 0 37-16,6 4 35 0,0 0 28 0,0 0 27 0,0 4-206 0,0 0-253 0,0-1-34 16,0 4-1-16,6 1-11 0,-6 3-12 0,0 0-23 0,0 4-24 0,6-1-28 0,-6 4-32 15,6 0-13-15,-6 5-14 0,8-1-6 0,-8 0-6 0,0 4-5 0,6-5-6 16,0 5-12-16,-6-1-12 0,0 1 0 0,7 0 0 0,-7-1 0 0,0-2 0 15,0-2 0-15,6-2 0 0,-6-1 0 0,0 0 0 0,0-7 0 0,0 4 0 16,0-9 0-16,0 3 0 0,0-6 0 0,0-3 0 0,-6 0-16 0,6-3-198 0,0-5-27 16,-7-3-23-16,7 0-31 0,-6 0-32 0,0-7-29 0,6 0-28 0,-8-1-75 15,2-3-78-15,0-3-53 0,6 0-43 0,-6-1 33 0,-1-8 40 0,0 5 63 16,1-4 59-16,-1-4 41 0,1 1 39 0,0 2 45 0,-2-2 46 0,2-1 49 0,0 1 54 16</inkml:trace>
  <inkml:trace contextRef="#ctx0" brushRef="#br0" timeOffset="24431.95">8226 9756 0 0,'-6'-16'34'0,"6"-2"132"0,-7 7 72 15,1 0 54-15,-1 4 48 0,7 0 47 0,-7 7 48 0,7 0 51 0,-6 0 54 16,0 4 37-16,6 3 37 0,0 1 28 0,-6-2 29 0,6 2-149 0,0 3-183 0,0-4-50 15,0 4-34-15,0 1-22 0,0-2-20 0,0 1-24 0,0-3-24 0,0 3-37 16,0 0-34-16,6-4-18 0,-6 0-14 0,6 0-12 0,-6 1-10 0,6-1-16 0,1-3-19 16,0 0-22-16,-1-1-23 0,1 1-52 0,-1-4-52 0,0-4-44 0,8 4-38 15,-8-3-46-15,0-5-41 0,8 1-30 0,-8-1-27 0,7-3-103 0,1-3-108 16,-8-1-39-16,6 1-24 0,-4-4 29 0,4-2 39 0,-5 2 60 0,6-4 62 16,-6 1 54-16,5 2 51 0,-4-3 54 0,4 1 55 0,-6-2 48 0,1 5 60 0</inkml:trace>
  <inkml:trace contextRef="#ctx0" brushRef="#br0" timeOffset="24582.71">8513 9371 0 0,'0'-4'82'0,"7"-3"156"16,-1 3 75-16,0 4 67 0,-6-3 65 0,6-1 45 0,2 0 42 0,-2 1 38 0,0-1 37 16,-6 0 30-16,7 4 27 0,-1-3 25 0,1 0 25 0,0-6-206 0,-1 6-253 15,0 0-60-15,0-2-35 0,2 2-39 0,-2-5-41 0,7 5-21 0,-6-4-17 0,-1 3-30 16,1-3-26-16,5-1-50 0,-5 1-50 0,0 0-44 0,5-1-42 0,-5-3-44 0,6 4-43 16,-6 0-24-16,-1-4-24 0,7 3-86 0,-6-2-91 0,-1 2-68 0,8-4-61 15,-8 5 24-15,0 0 38 0,1 0 59 0,-7 0 58 0,6 0 54 0,1-1 52 16,-7 4 53-16,0 1 50 0,0-5 46 0,0 8 51 0</inkml:trace>
  <inkml:trace contextRef="#ctx0" brushRef="#br0" timeOffset="24751.67">8611 9052 19 0,'-8'0'162'0,"8"0"76"0,-6 0 51 0,6 4 37 0,0-4 34 0,0 4 34 16,-6-1 34-16,6 5 15 0,0-5 10 0,0 5 17 0,0-1 16 0,0 4 14 0,0-4 9 15,0 4-177-15,0 0-211 0,0 0-68 0,0 0-47 0,0 0-54 0,0-1-52 16,0 6-41-16,6-5-34 0,-6 3-95 0,0 1-98 0,6-4-78 0,-6 4-70 15,0-4 8-15,8 0 20 0,-8 0 29 0,0-4 33 0,6 4 43 0,-6-8 43 16,6 5 52-16,-6-5 51 0,7 0 42 0,-7-3 46 0</inkml:trace>
  <inkml:trace contextRef="#ctx0" brushRef="#br0" timeOffset="24883.43">8734 9063 0 0,'7'-7'44'0,"-7"3"130"0,6 1 50 15,-6-1 34-15,6 4 29 0,-6 0 22 0,0 0 21 0,8 4 22 0,-8 3 20 0,0 0 16 16,0 1 16-16,-8-2 8 0,8 6 11 0,-6-1-173 0,6 0-202 0,-6 3-54 15,-1 1-30-15,1 0-20 0,6-1-14 0,-7 1-62 0,1 0-71 0,-1-1-32 0,1 1-26 16,-1 0-46-16,0-1-47 0,1 1-8 0,0-4-3 0,-1 3 22 0,0-3 25 16,1 3 31-16,0-2 34 0,-1-1 28 0,-6 0 30 0,6 0 55 0,1-3 54 15</inkml:trace>
  <inkml:trace contextRef="#ctx0" brushRef="#br0" timeOffset="25052.25">8552 9429 0 0,'6'0'30'15,"-6"0"132"-15,0 0 66 0,7 0 50 0,-7 0 47 0,6 4 41 0,-6 0 39 16,0-1 49-16,7 5 50 0,-7-5 45 0,7 6 44 0,-7-3 32 0,0 6 31 15,6-2-144-15,-6 1-180 0,0 0-49 0,0 4-29 0,-6-4-29 0,6 3-25 0,0-3-21 16,0 4-24-16,0-1-42 0,0 2-47 0,0-2-51 0,-7-3-49 0,7 3-51 16,0 1-50-16,0-4-33 0,0 0-35 0,-7 0-34 0,7 1-29 0,0-6-20 0,7 5-19 15,-7-7-42-15,0 3-41 0,0-3-42 0,0-4-36 0,0 0-33 0,0 0-32 16,7 0 37-16,-7-7 41 0,0 3 43 0,6-3 39 0,-6-1 42 0,0-3 42 16,6 1 35-16,-6-1 37 0,6 0 50 0,-6 0 52 0</inkml:trace>
  <inkml:trace contextRef="#ctx0" brushRef="#br0" timeOffset="25265.59">8623 9565 0 0,'0'-11'19'0,"7"4"106"16,-7-4 52-16,7 0 32 0,-7 3 24 0,0-3 25 0,6 4 24 0,-6 0 22 15,7 0 22-15,-7 3 23 0,6-3 22 0,0-1 18 0,-6 5 18 0,7-5-107 0,-7 4-133 16,7 1-36-16,-7-1-25 0,6-3-9 0,-6 3-4 0,6 0-10 0,1 1-9 16,-7-5-12-16,7 5-13 0,-1-1-7 0,-6 0-8 0,7-3-2 0,-1 3-2 15,-6 1 4-15,7-1 6 0,-1 1 7 0,1-1 6 0,-1 4 15 0,-6-4 13 16,6 4 20-16,2 0 16 0,-2 0 20 0,-6 0 15 0,6 0 12 0,1 4 7 0,-7-4 3 16,6 4 3-16,1-1-3 0,-7 1-3 0,6 3-5 0,-6 0-3 0,7 1-13 0,-7-1-13 15,6 4-18-15,-6 0-21 0,0-4-19 0,6 8-20 0,-6-3-15 0,0 2-10 16,0-3-10-16,0 3-7 0,0 1-11 0,0 0-8 0,0-4-20 0,0 3-18 15,0 1-40-15,0-4-40 0,0 3-36 0,-6-2-33 0,6-1-38 0,0-4-39 16,-6 4-32-16,6-4-29 0,-7 4-81 0,1-7-86 0,6 3-64 0,-7-3-57 16,1 3 18-16,-1-3 30 0,1-1 52 0,6-3 54 0,-6 5 52 0,-8-5 49 0,14 0 51 15,-6-5 51-15,-7 5 48 0,6-3 53 0</inkml:trace>
  <inkml:trace contextRef="#ctx0" brushRef="#br0" timeOffset="25432.21">8650 9598 0 0,'0'-8'13'0,"0"5"113"0,0-4 52 0,0 3 33 0,0 0 25 0,0 1 23 0,0-1 23 16,0 4 22-16,6-4 21 0,-6 4 22 0,0-3 19 0,6 3 22 0,-6 0 20 0,7-4-118 15,-7 4-144-15,7 0-32 0,-7-4-13 0,6 4-6 0,-6 0-2 0,6 0-8 0,-6 0-8 16,7-3-9-16,0 3-9 0,-7 0-15 0,6 0-13 0,-6-4-19 0,7 4-18 16,-7 0-25-16,6-4-22 0,-6 4-19 0,7 0-17 0,-7 0-8 0,6 0-7 15,1 0-25-15,-7-3-27 0,6 3-51 0,-6 0-54 0,0 0-4 0,6 0 2 16,-6 0-35-16,0 0-33 0,0 0 1 0,0 0 9 0,0 0 22 0,0 0 26 0,0 0 19 16,0 0 21-16,0 0 34 0,0 0 38 0,0 3 46 0,0 1 43 0</inkml:trace>
  <inkml:trace contextRef="#ctx0" brushRef="#br0" timeOffset="25615.28">8603 9752 0 0,'-6'15'72'16,"0"-1"146"-16,0-3 61 0,-1 4 46 0,7-4 41 0,-7-4 43 0,7 4 40 0,-6-4 48 16,6 1 49-16,0-1 36 0,0 0 36 0,0-3 26 0,0 0 28 0,6-1-191 15,-6 1-231-15,0 0-42 0,7-4-13 0,0 3-11 0,-1-3-13 0,0 0-20 0,0 0-17 16,2 0-30-16,-2 0-27 0,7 0-18 0,-6 0-16 0,6-3-5 0,-7 3-8 16,7-4-3-16,0 0-3 0,-7 1-6 0,8-1-3 0,-1 0-6 0,0-3-6 15,0 4-14-15,-7-5-13 0,8 1-29 0,-2-1-29 0,-5 1-45 0,6 0-46 0,0 0-35 16,-7-4-33-16,8 0-44 0,-8 3-43 0,0-3-98 0,1 1-99 15,0 2-70-15,-1-4-57 0,1 5 21 0,-1-4 31 0,0 4 49 0,-6-3 48 0,7 2 59 16,-7-3 59-16,0 4 51 0,0-1 51 0,0 0 58 0,0 5 63 0</inkml:trace>
  <inkml:trace contextRef="#ctx0" brushRef="#br0" timeOffset="25801.95">8818 9561 0 0,'-6'0'81'0,"6"-3"146"0,-6 3 58 0,6 0 51 0,-7 0 46 16,7 3 51-16,0-3 53 0,-6 4 44 0,6 0 45 0,-7 3 37 15,7 0 38-15,0 0 29 0,-6 1 29 0,6 0-197 0,-7 3-241 0,7 0-36 0,-6-1-7 16,6 1-12-16,-6 3-22 0,-2-2-26 0,2 3-33 0,6 0-24 0,-6-1-23 15,-1 4-28-15,1 1-59 0,-1-5 0 0,1 5 0 0,-1-1 0 0,1 4 0 16,6-4 0-16,-7 0 0 0,0 1-57 0,1-1-61 0,0 1-44 0,-1-5-47 16,7 4-34-16,-7-3-32 0,1 0-40 0,6-4-40 0,-6 0-80 0,6-1-78 0,-7 1-62 15,7-3-53-15,-6-5 6 0,6 0 19 0,0 3 44 0,0-6 49 0,0 0 56 16,0 0 61-16,0 0 48 0,0-6 50 0,0 0 64 0,0-2 61 0,6 1 70 0,-6 3 76 16</inkml:trace>
  <inkml:trace contextRef="#ctx0" brushRef="#br0" timeOffset="25932.23">8656 9990 1 0,'6'-7'147'0,"1"-1"97"0,0 1 70 15,-1 0 70-15,0 3 73 0,1-3 53 0,6 3 51 0,-6 4 34 0,-1-4 30 16,7 4 41-16,-6 0 45 0,5 0 37 0,2 4 39 0,-8-4-169 0,7 4-209 15,-6 3-57-15,6-3-290 0,-1 3-62 0,-4-3 0 0,4 3 0 0,2 0 0 0,-8 1 0 16,7-1 0-16,0 0 0 0,0 0 0 0,-7 1 0 0,8 0 0 0,-1-2 0 0,-7 3 0 16,7 1 0-16,-6-6 0 0,5 3 0 0,-4 0 0 0,-2 1 0 0,7-1 0 15,-7-3-76-15,1 3-451 0,-1-3-155 0,1-1-158 0,-1 1 7 0,0 0 30 16,2-4 54-16,-8 3 57 0,6 1 61 0,-6-1 66 0,6-3 62 0,-6 0 63 16,0 4 86-16,7-4 85 0,-7 0 89 0,0 0 133 0</inkml:trace>
  <inkml:trace contextRef="#ctx0" brushRef="#br0" timeOffset="27431.64">8747 12323 0 0,'-6'-3'179'15,"-1"-1"168"-15,7 4 69 0,-6-4 50 0,6 4 42 0,-7-3 38 0,7 3 37 16,0 0 36-16,0 0 36 0,0 0 33 0,0 0 34 0,0 0 25 0,7 0 24 16,-7 3-291-16,6-3-352 0,1 4-43 0,-7 0 0 0,6-1-2 0,8 2 0 0,-8-1-83 15,0 2 0-15,7 2 0 0,0-4 0 0,0 3 0 0,1 0 0 0,-2 0 0 0,2 4 0 16,-1-3 0-16,-1-1 0 0,2 0 0 0,-2 4 0 0,2-4 0 0,-1 1 0 16,-1 3 0-16,2-4 0 0,-2 4 0 0,-4-4 0 0,4 5 0 0,-5-5 0 15,6 4 0-15,-13 0 0 0,13 4 0 0,-13-5 0 0,6 5 0 0,-6 0 0 16,6 0 0-16,-6 2 0 0,0 1 0 0,-6-2 0 0,6 6 0 0,-6-4 0 0,-1 4 0 15,1-4 0-15,-1 4 0 0,1-4 0 0,-7 5 0 0,7-5 0 0,-8 4 0 0,1-4 0 16,0 0 0-16,0-3 0 0,0 3 0 0,0-3 0 0,0-1 0 0,0-2 0 16,0-1 0-16,0-4 0 0,0 0 0 0,-1 1 0 0,8-5 0 0,-7 1 0 15,0 0 0-15,7-1 0 0,-7-3-417 0,7 0-88 0,-2 0-156 0,2-3-161 16,6-1 13-16,-6 0 36 0,6 1 55 0,0-1 58 0,0-3 57 0,0-1 57 0,0 1 76 16,6-4 73-16,-6 3 75 0,6-1 71 0,2-7 72 0,-2 5 121 0</inkml:trace>
  <inkml:trace contextRef="#ctx0" brushRef="#br0" timeOffset="27733.77">9236 12350 0 0,'0'-8'159'16,"0"4"171"-16,0-2 77 0,0-3 60 0,-7 6 50 0,7-1 52 0,0 0 46 0,-6 1 49 15,6-1 47-15,-7 0 37 0,7 1 31 0,-7 3 29 0,7 0 27 0,-6-4-277 16,0 4-534-16,6 0-24 0,-6 0 0 0,-2 4 0 0,2-4 0 0,6 3 0 0,-6 1 0 15,-1 3 0-15,0-3 0 0,1 3 0 0,-1 5 0 0,1-1 0 0,0 0 0 16,-1 3 0-16,-6 1 0 0,7 0 0 0,-1 3 0 0,0 4 0 0,1-1 0 16,-1 2 0-16,1-1 0 0,0 3 0 0,-1 2 0 0,0-2 0 0,7 0 0 0,-6 1 0 15,6 0 0-15,-6-1 0 0,6-3 0 0,0 4 0 0,0-4 0 0,0 0 0 16,0 0 0-16,6 0 0 0,-6-4 0 0,6 0 0 0,-6-3 0 0,7 0 0 0,0 0 0 16,-1-4 0-16,0 0 0 0,7-4 0 0,-6 4 0 0,6-8 0 0,-7 1 0 15,8 0 0-15,-8-4-141 0,7 0-537 0,0-4-182 0,0 0 3 0,1-3 29 0,-2 0 43 16,1 0 43-16,7-1 65 0,-8-3 67 0,8-4 63 0,-6 4 64 15,5-3 89-15,-6-1 89 0,6 0 94 0,-5 1 138 0</inkml:trace>
  <inkml:trace contextRef="#ctx0" brushRef="#br0" timeOffset="28015.77">9926 12342 0 0,'-7'4'214'0,"1"-4"182"16,-7 0 85-16,13 4 67 0,-7-4 57 0,1 0 47 0,0-4 41 0,-1 4 40 16,1 0 39-16,6 0 40 0,-7 0 41 0,7-4 31 0,0 4-336 0,0 0-548 15,0 0 0-15,0-4 0 0,7 1 0 0,-1 3 0 0,1-3 0 0,5 3 0 0,-5-4 0 16,6-1 0-16,0 2 0 0,0 3 0 0,0-4 0 0,7 0 0 0,0 1 0 16,-8-1 0-16,8 0 0 0,-1 1 0 0,1-1 0 0,0 1 0 0,-1-1 0 15,1 0 0-15,-1 1 0 0,0-1 0 0,-6 0 0 0,7 1 0 0,-6-1 0 0,4 0 0 16,-4 1 0-16,-1 3 0 0,-1-4 0 0,-4 0 0 0,4 1 0 0,-5 3 0 15,-1-4 0-15,1 4 0 0,-1-4 0 0,-6 4-275 0,0-3-216 0,0 3-158 0,0 0-163 16,0 0 16-16,0 0 44 0,0 0 48 0,-6 0 49 0,-1 3 46 0,1-3 46 16,-1 4 51-16,1-4 54 0,-8 4 86 0,8-1 88 0,-7 1 88 0,0 0 133 15</inkml:trace>
  <inkml:trace contextRef="#ctx0" brushRef="#br0" timeOffset="28232.63">9887 12532 0 0,'-6'8'179'0,"6"-1"171"0,-7 0 71 15,7-2 63-15,0 1 58 0,0-2 57 0,0 0 60 0,0 0 51 0,7-1 49 0,-7 1 43 16,6-4 42-16,-6 3 33 0,6 1 33 0,1-1-855 0,0 1-55 0,-1 0 0 0,7-4 0 16,-6 3 0-16,6-3 0 0,-7 4 0 0,7-4 0 0,0 0 0 0,1 3 0 15,-2-3 0-15,1 0 0 0,0 0 0 0,6 4 0 0,-5-4 0 0,6-4 0 16,-8 4 0-16,8 0 0 0,-7 0 0 0,0-3 0 0,6 3 0 0,-6-4 0 16,1 1 0-16,6 3 0 0,-8-4 0 0,1 0 0 0,0 1 0 0,-6-4 0 0,5 3 0 15,-4 1 0-15,4-1 0 0,-5-4 0 0,-1 5-243 0,1 0-262 0,-7-5-163 16,6 4-164-16,-6-3 15 0,0 3 38 0,0 0 55 0,0 4 55 0,-6-3 56 0,-1 3 55 15,1 0 69-15,6 0 68 0,-13 0 73 0,7 3 76 0,-8 1 81 0,1 0 129 16</inkml:trace>
  <inkml:trace contextRef="#ctx0" brushRef="#br0" timeOffset="28449.81">9939 12762 0 0,'0'12'160'0,"-6"-1"172"0,6-3 78 16,-7 3 63-16,7-4 53 0,0 0 60 0,0 1 57 0,0-5 55 0,7 4 50 15,-7-3 46-15,6 0 41 0,-6-1 35 0,13 1 35 0,-7 3-694 0,1-3-211 16,6-4 0-16,-7 4 0 0,8-4 0 0,-1 0 0 0,0 3 0 0,0-3 0 0,-1-3 0 15,2 3 0-15,6 0 0 0,-8 0 0 0,8-4 0 0,-1 4 0 0,1-4 0 16,-1 4 0-16,-5-3 0 0,6 3 0 0,-2-4 0 0,2 0 0 0,-1 1 0 0,1 3 0 16,0-4 0-16,-1 0 0 0,1 1 0 0,-7 3 0 0,6-4 0 0,-6 1 0 15,1-1 0-15,6 4 0 0,-14-4 0 0,6 4 0 0,2-3 0 0,-8-1 0 0,7 4 0 16,-7-4 0-16,2 4 0 0,-2-3-449 0,0 3-374 0,-6-4-49 0,6 4 19 16,-6-4 34-16,0 4 41 0,0 0 44 0,0 0 63 0,0 0 66 0,0-7 79 0,0 3 82 15,0 1 108-15,0-1 112 0</inkml:trace>
  <inkml:trace contextRef="#ctx0" brushRef="#br0" timeOffset="29115.62">11255 12133 0 0,'0'-4'98'0,"6"1"150"0,-6-1 59 15,7 4 57-15,-7 0 54 0,6 0 57 0,-6 4 56 0,0-4 46 0,0 7 47 16,6-3 43-16,-6 3 43 0,0 0 38 0,0 4 41 0,0 0-213 0,0 4-257 16,0 4-33-16,0-5 1 0,0 8-120 0,0-4-167 0,0 8 0 0,0-1 0 15,0 1 0-15,-6 0 0 0,6 3 0 0,0 5 0 0,0-6 0 0,0 6 0 0,0-1 0 16,0-1 0-16,0 1 0 0,0-4 0 0,0 5 0 0,0-5 0 0,0 0 0 0,0-3 0 16,0-1 0-16,0 1 0 0,0-4 0 0,0-3 0 0,0-1 0 0,0-4 0 15,0-3 0-15,0 0 0 0,0-3 0 0,0-1-279 0,0 1-264 0,0-5-122 16,0 0-73-16,0 2-60 0,0-5 25 0,0 0 41 0,0 0 55 0,0 0 57 15,6-5 57-15,-6 5 53 0,8-3 81 0,-8 0 79 0,0-5 81 0,0 4 83 0</inkml:trace>
  <inkml:trace contextRef="#ctx0" brushRef="#br0" timeOffset="29564.76">12505 11789 0 0,'6'-4'123'0,"8"1"159"0,-8-1 63 0,0 0 65 0,1 1 65 0,0 3 53 16,-7 0 51-16,6 0 50 0,-6 0 47 0,0 0 45 0,0 0 42 0,0 3 39 16,-6 1 40-16,6 0-236 0,-7 3-292 0,0 0-218 0,7 4-96 0,-6 0 0 0,0 4 0 15,-8-1 0-15,8 5 0 0,0 2 0 0,-1-2 0 0,-6 7 0 0,6-1 0 16,-5 1 0-16,5 7 0 0,0-5 0 0,-5 6 0 0,5 3 0 0,-6-1 0 15,6 1 0-15,1 3 0 0,-7 1 0 0,6-1 0 0,1 4 0 0,0-4 0 16,-1 4 0-16,7-3 0 0,-7-2 0 0,1 3 0 0,6-3 0 0,0 2 0 0,-7-5 0 16,7-3 0-16,0 0 0 0,7-3 0 0,-7-1 0 0,0-3 0 0,6-5 0 0,1 1 0 15,0-3 0-15,-1-4 0 0,0-1 0 0,1-3 0 0,6-4 0 0,-7 1-367 16,7-5-313-16,1-3-171 0,-2 0 5 0,2-3 33 0,-2-5 49 0,2 5 53 16,-1-8 61-16,7-1 65 0,-8 3 60 0,1-7 61 0,0 1 87 0,6-3 86 15,-5 0 91-15,-2 0 133 0</inkml:trace>
  <inkml:trace contextRef="#ctx0" brushRef="#br0" timeOffset="30065.41">12890 12371 0 0,'0'0'197'0,"0"0"184"0,0 0 91 0,0 0 74 16,0 0 67-16,-8 4 53 0,8 0 48 0,0 3 40 0,0-3 35 0,-6 3 34 0,6 0 28 15,0 4 29-15,-6 1-375 0,6-2-505 0,-6 5 0 0,6-1 0 0,0 2 0 16,0-2 0-16,-7 4 0 0,7-3 0 0,0 3 0 0,0 0 0 0,0 1 0 15,0-1 0-15,0-4 0 0,0 5 0 0,0-4 0 0,0-1 0 0,0 1 0 0,0 0 0 16,0-4 0-16,0-4 0 0,0 4 0 0,0-4 0 0,0-3 0 0,0-1 0 16,0 1 0-16,0-4 0 0,0 0 0 0,0 0 0 0,0-4 0 0,0 1 0 0,0-1 0 15,7-3 0-15,-7-4 0 0,0 4 0 0,6-8 0 0,-6 4 0 0,6-4 0 16,0 4 0-16,-6-7 0 0,8 4 0 0,-2-5 0 0,0 4 0 0,1-3-15 16,6 3-24-16,-6-3 5 0,-1 4 4 0,0-1 4 0,8 0 3 0,-8 1 4 15,7 2 1-15,-6 1 3 0,-1 0 6 0,7 4 7 0,-7 0 12 0,1-1 17 16,0 1 17-16,5 3 19 0,-4 4 13 0,-2-3-66 0,0 3-10 0,1 3 0 0,-7-3 0 15,6 8 0-15,1-5 0 0,-7 5 0 0,6-1 0 0,-6 0 0 0,7 4 0 16,-7 0 0-16,0 5 0 0,0-6 0 0,0 5 0 0,6 0 0 0,-6-1 0 0,0 1 0 16,0-1 0-16,0-2 0 0,0 2 0 0,0-3 0 0,0 3 0 0,0-2 0 15,0-5 0-15,0 0 0 0,0 1 0 0,0-5 0 0,0 1 0 0,0 0 0 16,0-4 0-16,0 0 0 0,6 0 0 0,-6-4 0 0,0 0 0 0,8-3 0 0,-8 0 0 16,6-4 0-16,0 4 0 0,-6-5-70 0,7-3-1 0,-1 5 1 0,1-5 4 0,-1 0 7 15,1 1 5-15,-1-1 9 0,1-3 8 0,6 3 7 0,-7 1 11 0,1-5 9 16,0 4 10-16,6 4 10 0,-7-3 15 0,0 3 14 0,1 4 17 0,0-4 17 15,-1 3 17-15,0 1 19 0,2 3 13 0,-2 0-115 0,0 1-7 0,1 3 0 16,-1 0 0-16,-6 3 0 0,7 1 0 0,-1 0 0 0,-6 0 0 0,7 3 0 0,-1 0 0 16,-6 1 0-16,6 2 0 0,-6 1 0 0,8 0 0 0,-8 4 0 0,6-4 0 15,-6 4 0-15,6 0 0 0,-6-1 0 0,7 5 0 0,-7-1-159 0,0-4-320 0,6 5-69 16,-6-5-131-16,7 4-130 0,-7-2 17 0,6-2 39 0,-6-3 57 0,7 4 58 16,-1-4 56-16,-6-4 55 0,7 0 78 0,-7 1 77 0,7-5 73 0,-7 1 68 15,6-4 82-15,0-4 120 0</inkml:trace>
  <inkml:trace contextRef="#ctx0" brushRef="#br0" timeOffset="30332.12">13515 12482 0 0,'6'-4'171'0,"0"4"173"0,2 0 80 16,-2 0 64-16,0 4 53 0,-6-1 58 0,6 1 54 0,1-1 49 0,-7 5 44 15,7-5 34-15,-7 5 33 0,6-2 28 0,1 2 28 0,-7-1-649 0,6 1-220 16,0 3 0-16,2-8 0 0,-2 8 0 0,0-3 0 0,0-4 0 0,2 3 0 0,-2 0 0 16,0-4 0-16,1 5 0 0,-1-5 0 0,8 1 0 0,-8-1 0 0,0-3 0 0,8 0 0 15,-8 0 0-15,7-3 0 0,-6-1 0 0,-1 1 0 0,7-5 0 0,-7 1 0 16,2-3 0-16,-2-2 0 0,6 1 0 0,-5 0 0 0,0-3 0 0,-1-1 0 15,-6 1 0-15,7-1 0 0,-1 0 0 0,-6 0 0 0,0 1 0 0,6 0 0 0,-6-2 0 16,0 6 0-16,0-5 0 0,-6 4 0 0,6 0 0 0,0 4 0 0,-6-4 0 0,-1 3 0 16,7 2 0-16,-6 2 0 0,-1-4 0 0,0 4 0 0,1 0 0 0,0 4 0 15,0 0 0-15,-8-3 0 0,8 6 0 0,-1-3 0 0,-6 4 0 0,6-4 0 16,1 4 0-16,0-1 0 0,-1 2 0 0,0-1-306 0,-5-1-363 0,12-3-176 16,-7 3 4-16,0 1 25 0,1 0 47 0,-1 3 46 0,7-3 60 0,-6-4 61 15,6 3 64-15,0 1 64 0,-6-1 92 0,6-3 91 0,0 0 88 0,0 0 134 0</inkml:trace>
  <inkml:trace contextRef="#ctx0" brushRef="#br0" timeOffset="30748.53">14127 12254 0 0,'0'-7'199'0,"0"3"183"0,0-3 91 15,-6-1 59-15,6 5 45 0,-8-5 36 0,8 5 29 0,-6-1 28 0,0 1 25 16,-7 3 27-16,6-4 24 0,1 4 27 0,-7 4 25 0,7-1-429 0,-8 1-369 15,1 3 0-15,6 0 0 0,-5 4 0 0,5 0 0 0,-6 0 0 0,6 4 0 16,1 0 0-16,0-1 0 0,-1 4 0 0,0 1 0 0,7-1 0 0,-6 1 0 0,6-1 0 16,0 0 0-16,0 0 0 0,0-3 0 0,0 3 0 0,0-2 0 0,0 2 0 0,6-4 0 15,-6 1 0-15,7-4 0 0,-7 3 0 0,7-3 0 0,-1-3 0 0,-6-1 0 16,6 0 0-16,1 0 0 0,0-3-57 0,-1 0-6 0,1-4-3 0,-1 0-7 16,0-4 1-16,1 0-2 0,0-3-1 0,-1 0 1 0,0-4 2 0,2 1 7 0,-2-6 3 15,7 2 4-15,-7-1 2 0,1-7 3 0,6 4 3 0,-7-4 4 0,0 0 3 16,2-4 8-16,4 1 1 0,-5-4 5 0,-1-1 7 0,1 1 9 0,0-4 10 15,-1 0 16-15,0-1 11 0,1 2 12 0,0-1 12 0,-1-4 12 0,0 1 17 0,1-1 18 16,0 4 18-16,-7-4 17 0,6 5 16 0,1-2 15 0,-7 5 6 0,6 0-42 16,-6 3-125-16,6 1 0 0,-6 6 0 0,0-3 0 0,7 7 0 0,-7 1 0 15,0 3 0-15,0 3 0 0,7 1 0 0,-7 4 0 0,0 3 0 0,0 3 0 0,0 4 0 16,0 4 0-16,0 0 0 0,0 4 0 0,0 0 0 0,0 7 0 0,-7 0 0 16,7-1 0-16,0 9 0 0,0 0 0 0,0 2 0 0,0 1 0 0,0 4 0 15,0-1 0-15,0 5 0 0,0-1 0 0,0 0 0 0,0 4 0 0,0-7 0 0,0 3 0 16,7 1 0-16,-7-1 0 0,0-7 0 0,0 4-111 0,0-5-542 0,6 1-195 15,-6-6-1-15,0 2 27 0,0-4 44 0,6-2 45 0,-6-5 59 0,7-1 61 16,-7-2 59-16,0-3 60 0,7-1 84 0,-7-4 84 0,0-4 95 0,6 1 136 0</inkml:trace>
  <inkml:trace contextRef="#ctx0" brushRef="#br0" timeOffset="31368.22">15409 12173 0 0,'0'0'121'0,"0"0"152"0,0 0 53 15,0-3 51-15,0 3 47 0,0 0 50 0,0-4 45 0,0 0 34 0,0 1 34 16,0-1 23-16,0-3 22 0,8 3 19 0,-8 0 21 0,6 1-241 0,-6-5-292 0,6 1-34 16,-6 0 6-16,7-1-17 0,0 1-20 0,-1-4-23 0,0 4-22 0,1-4-13 15,6 4-7-15,-6-4 3 0,-1 2 2 0,7 3 8 0,-6-2 6 0,-1 1 14 16,7 3 13-16,0 1 16 0,-6-1 20 0,-1 4 15 0,8 4 15 0,-8-1 13 0,0 1 8 15,0 3-67-15,1 4-75 0,0 4 0 0,-1 0 0 0,1 3 0 0,-7 0 0 16,6 4 0-16,-6 4 0 0,6-1 0 0,-6 5 0 0,0 3 0 0,0 0 0 16,0 3 0-16,0 2 0 0,0-2 0 0,0 0 0 0,-6 4 0 0,6 1 0 15,0-1 0-15,-6 1 0 0,6 3 0 0,0-8 0 0,-7 5 0 0,7-5 0 0,0 1 0 16,0 0 0-16,-6-5 0 0,6-2 0 0,0-1 0 0,-7 0 0 0,7-7 0 0,0 4 0 16,0-8 0-16,-7 0 0 0,7-3 0 0,0 1 0 0,0-6 0 0,0-2 0 15,0-1 0-15,0-4 0 0,0 1 0 0,0-4 0 0,0-4-295 0,0 1-74 16,0-8-36-16,0 0-35 0,0-1-79 0,0-6-78 0,0 0-48 0,0 0-36 0,0-4 32 15,0-4 44-15,0-4 50 0,0-2 50 0,0-1 54 0,0-4 56 0,0 1 52 0,0-5 51 16,0 5 63-16,7-5 65 0</inkml:trace>
  <inkml:trace contextRef="#ctx0" brushRef="#br0" timeOffset="31582.35">15592 12543 0 0,'7'-36'43'16,"-7"3"140"-16,0 0 73 0,6 0 52 0,-6 7 46 0,0 1 49 0,7 0 48 15,-7 5 49-15,6 2 46 0,-6 0 37 0,6 3 32 0,-6 4 30 0,8 0 26 16,-2 0-159-16,-6 4-201 0,6 0-55 0,1 0-34 0,0-1-25 0,-7 5-18 16,6-2-27-16,0-1-30 0,1 6-26 0,-1-5-28 0,1 2-12 0,6 3-8 15,-7-4-6-15,1 4-3 0,6 0-3 0,-7 0 0 0,7 0 3 0,-6 0 2 0,6 0 7 0,1 0 5 16,-8 0 13-16,6 0-52 0,2 4-14 0,-8-4 0 0,7 3 0 0,-7 2 0 15,8-5 0-15,-8 3 0 0,0 0 0 0,8 2 0 0,-8 2 0 0,1 0 0 16,-1 0 0-16,-6 1 0 0,7 3 0 0,-7-4 0 0,0 4 0 0,0 4 0 16,0-4 0-16,0 3 0 0,0 1 0 0,-7-1 0 0,1 1 0 0,-1 0 0 0,1-1 0 15,0 1 0-15,-2 4 0 0,-4-5 0 0,6 1 0 0,-2-1 0 0,-4 1 0 0,-1-4 0 16,6 1 0-16,0-2 0 0,-5 1 0 0,-2-3 0 0,8-2 0 16,0-1 0-16,-1-2-169 0,0 1-456 0,1-1-112 0,-1-3-106 0,1-3 18 0,6 3 35 15,-6-4 50-15,6 1 57 0,-7-5 63 0,7 5 66 0,0-5 67 0,0 1 71 16,0 0 88-16,0 0 91 0,7-1 106 0,-7 0 125 0</inkml:trace>
  <inkml:trace contextRef="#ctx0" brushRef="#br0" timeOffset="31831.71">16015 12382 0 0,'-6'4'219'0,"6"3"179"0,-6 1 79 0,-1-1 73 0,7-4 65 15,-7 5 58-15,7 0 50 0,0-5 44 0,-6 0 41 0,6 5 33 0,0-5 30 16,0 5 31-16,6-5-555 0,-6 1-347 0,7-1 0 0,0 1 0 0,-1-4 0 0,0 4 0 16,8-4 0-16,-8 4 0 0,7-4 0 0,0 0 0 0,0 4 0 0,7-4 0 15,-7 0 0-15,7 0 0 0,-8 0 0 0,8-4 0 0,-7 4 0 0,7-4 0 16,-2 4 0-16,-4-4 0 0,6 4 0 0,-7-4 0 0,6-3-110 0,-6 4-454 0,0-1-132 16,0 0-70-16,0 4-56 0,0-7 35 0,0 3 46 0,-7 1 59 0,8-5 59 15,-8 5 56-15,1-5 54 0,6 1 78 0,-7 4 80 0,-6-5 80 0,7 5 82 0</inkml:trace>
  <inkml:trace contextRef="#ctx0" brushRef="#br0" timeOffset="32033.36">16524 12151 0 0,'0'-7'218'0,"0"3"173"0,0 1 71 0,0-1 58 16,0 4 53-16,0-4 58 0,0 4 59 0,0 0 47 0,0 0 46 0,0 0 37 16,0 0 32-16,-7 4 31 0,7 0-252 0,0-1-631 0,0 5 0 0,0-1 0 0,0 0 0 15,0 4 0-15,0 1 0 0,0 2 0 0,0 1 0 0,0-1 0 0,0 5 0 16,7 3 0-16,-7 0 0 0,0-1 0 0,0 2 0 0,0 2 0 0,6 1 0 15,-6-1 0-15,0 1 0 0,0-1 0 0,0 2 0 0,0 1 0 0,6-5 0 0,-6 2 0 16,0 1 0-16,0-5 0 0,0-1 0 0,0 1-96 0,0-2-326 0,0-5-109 16,0 1-115-16,0-1-66 0,0-2-56 0,0-2 35 0,0-3 45 0,0-3 47 15,0 0 45-15,0-4 51 0,0 0 49 0,-6 0 76 0,6-4 75 0,-6 0 71 0,6-3 73 16</inkml:trace>
  <inkml:trace contextRef="#ctx0" brushRef="#br0" timeOffset="32350.22">15624 11840 0 0,'-6'0'158'0,"6"0"170"0,-6 0 76 15,6 0 59-15,-7 0 54 0,1 4 50 0,-1-1 49 0,-6-3 45 0,7 8 43 16,-8-4 38-16,8-1 33 0,-7 4 36 0,0 0 34 0,0 1-270 0,0 2-550 16,0 2-25-16,0-1 0 0,0 4 0 0,0-1 0 0,0 5 0 0,0-1 0 0,-1 0 0 15,2 4 0-15,-1-1 0 0,0 6 0 0,0-1 0 0,-1 3 0 0,8 0 0 16,0 1 0-16,-7 2 0 0,6-2 0 0,1 3 0 0,6 3 0 0,-7-2 0 0,7-2 0 16,0 1 0-16,0 0 0 0,0 1 0 0,7-2 0 0,-7-3 0 0,6 1 0 15,1-5 0-15,-1 1 0 0,1 0 0 0,5-8-208 0,-4 4-466 0,4-7-182 16,-5-1 5-16,6-3 29 0,0-4 42 0,-1 0 46 0,2 1 65 0,-1-4 66 0,-6-4 60 15,5-4 64-15,1 4 88 0,1-8 88 0,-2 5 94 0,-5-4 140 0</inkml:trace>
  <inkml:trace contextRef="#ctx0" brushRef="#br0" timeOffset="32765.29">16979 11609 0 0,'14'5'171'16,"-8"-2"172"-16,0 0 74 0,0 5 60 0,2-1 51 0,-8 0 47 0,6 4 43 16,0-3 46-16,1 6 43 0,-7-3 39 0,7 0 40 0,-1 4 33 0,-6-1 28 15,7 1-354-15,-1 0-493 0,0 0 0 0,2 3 0 0,-2 0 0 0,0 0 0 0,0 1 0 16,1 3 0-16,6-1 0 0,-6 2 0 0,-1-1 0 0,1 3 0 0,6 1 0 0,-7 0 0 16,0 3 0-16,2-3 0 0,-2 7 0 0,0-4 0 0,1 4 0 0,-1-4 0 15,1 4 0-15,-7 0 0 0,7 0 0 0,-7 3 0 0,0-2 0 0,0-1 0 16,0-4 0-16,0 4 0 0,-7 0 0 0,7-4 0 0,-7 0 0 0,1-3 0 15,6-1 0-15,-7-3 0 0,1 1-198 0,0-5-210 0,-2-3-178 0,2 3-179 0,0-7-12 16,0 0 16-16,-1-8 41 0,0 1 41 0,1 0 48 0,-1-8 48 0,1-3 49 16,6 0 51-16,-7-4 79 0,7-4 82 0,-7-3 91 0,7-1 122 0</inkml:trace>
  <inkml:trace contextRef="#ctx0" brushRef="#br0" timeOffset="33032.19">17526 11389 0 0,'7'-7'243'0,"0"3"149"0,-1 4 85 0,1 0 71 15,-1 0 61-15,0 0 53 0,-6 4 45 0,7 0 41 0,0 3 40 0,-1 0 31 16,0 4 30-16,2 0 5 0,-2 0-359 0,7 4-495 0,-7 4 0 0,1-1 0 0,6 0 0 16,-7 4 0-16,0 4 0 0,8-5 0 0,-8 9 0 0,1 0 0 0,6-1 0 15,-7 3 0-15,1 5 0 0,-1-3 0 0,-6 5 0 0,7-2 0 0,-7 3 0 16,7 4 0-16,-7-3 0 0,0 3 0 0,-7 0 0 0,7 3 0 0,-7-3 0 15,1 3 0-15,-1 1 0 0,1 0 0 0,-7 0 0 0,6-1 0 0,-5 1 0 0,-2 0 0 16,1-4 0-16,0-1 0 0,-6 1-20 0,5 0-630 0,-5-3-195 0,0-1-4 0,6-3 25 16,-7-4 36-16,0-1 40 0,7-6 53 0,-6 0 58 0,6-5 66 0,-7-2 68 15,7-4 86-15,-6-4 87 0,6 0 101 0,-7-8 144 0</inkml:trace>
  <inkml:trace contextRef="#ctx0" brushRef="#br0" timeOffset="33833.26">8220 14361 0 0,'6'-4'74'0,"-6"4"148"0,6-4 63 16,2 4 51-16,-2 0 50 0,0 0 52 0,0 0 57 0,8 0 41 0,-8 0 40 16,1 4 36-16,6-4 35 0,0 4 33 0,-1-1 30 0,-4 1-190 0,4-1-231 15,1 1-36-15,7 0-8 0,-6 3-12 0,-2-3-11 0,1 3-24 0,7 0-26 16,-8 1-110-16,8-1-62 0,-7 5 0 0,7-2 0 0,-7-3 0 0,0 4 0 15,-1 4 0-15,2 0 0 0,-1-4 0 0,0 7 0 0,0-3 0 0,-7 3 0 0,8-3 0 16,-8 6 0-16,0-2 0 0,1-1 0 0,0 4 0 0,-7 0 0 0,6 0 0 16,-6 4 0-16,0-4 0 0,-6 4 0 0,6-4 0 0,-7 3 0 0,0 1 0 0,1-4 0 15,0 3 0-15,-2-2 0 0,-4-2 0 0,6 5 0 0,-8-8 0 0,1 1 0 16,1 2 0-16,4-6 0 0,-4 0 0 0,-1 0 0 0,0-4 0 0,0 0 0 16,-1-4 0-16,8 0 0 0,-6-3-99 0,-2-4-392 0,8 0-164 0,-1 0-169 0,-6-4 1 15,6-3 29-15,7 0 49 0,-6-1 54 0,6-3 61 0,-6-1 61 0,6-2 64 16,6 0 64-16,-6-1 81 0,6 1 78 0,1-1 80 0,0-3 122 0</inkml:trace>
  <inkml:trace contextRef="#ctx0" brushRef="#br0" timeOffset="34068.26">8877 14353 0 0,'0'-3'165'0,"-6"3"174"0,6 0 80 0,-6 3 64 0,-1-3 53 0,1 8 57 15,-8-5 55-15,8 4 46 0,0 1 43 0,-8-1 35 0,1 4 36 0,0 4 32 16,7-1 34-16,-7 1-591 0,-1 3-283 0,2 5 0 0,-1-5 0 0,6 3 0 15,-6 2 0-15,7 2 0 0,-8-3 0 0,8 3 0 0,0 2 0 0,-1-2 0 0,0 5 0 16,7-5 0-16,0 0 0 0,0 2 0 0,0 2 0 0,7-7 0 0,-7 3 0 16,7 1 0-16,-1-5 0 0,7 2 0 0,-6-1 0 0,6-4 0 0,0 1 0 15,0-5 0-15,-1 4 0 0,2-7 0 0,5 4 0 0,1-5 0 0,-8-1 0 0,8-2 0 16,0-3-423-16,-1-1-238 0,1-3-180 0,-7 0 6 0,7-3 33 0,-1-5 48 16,8 2 52-16,-8-3 60 0,0-2 63 0,0 0 55 0,1-3 58 0,0-1 85 0,-1 1 83 15,-5-5 90-15,5 1 133 0</inkml:trace>
  <inkml:trace contextRef="#ctx0" brushRef="#br0" timeOffset="34305.29">9516 14477 0 0,'-7'5'271'0,"7"2"189"0,0-3 88 0,0-1 64 0,0 1 50 0,-6-4 44 16,6 3 39-16,0 1 42 0,0-4 38 0,0 4 36 0,0-4 31 0,0 0-70 0,0 3-822 15,6-3 0-15,-6 0 0 0,7 0 0 0,-1 0 0 0,1 0 0 0,0 0 0 16,5 0 0-16,-6 0 0 0,8 0 0 0,-1 0 0 0,0 0 0 0,0-3 0 15,-1 3 0-15,2 0 0 0,6 0 0 0,-1 0 0 0,-6 0 0 0,6-4 0 16,1 4 0-16,-7 0 0 0,7-4 0 0,-8 4 0 0,8-3 0 0,-7 3 0 0,7-4 0 16,-8 4 0-16,2-3 0 0,-1 3 0 0,0-4 0 0,-6 4 0 0,5-3 0 0,-5-1 0 15,6-1 0-15,-7 2-434 0,-6-1-216 0,7 2-169 0,-7-3-5 0,0 1 25 16,0 4 49-16,0 0 54 0,0 0 58 0,0 0 57 0,0 0 56 0,0-3 56 16,-7 3 83-16,1 3 83 0,0 1 85 0,-1 1 119 0</inkml:trace>
  <inkml:trace contextRef="#ctx0" brushRef="#br0" timeOffset="34515.36">9594 14764 0 0,'0'11'194'0,"-7"0"174"0,7 0 71 0,-6-4 63 0,6 0 59 0,0 0 64 15,0-3 65-15,0 3 50 0,6-3 51 0,-6-4 35 0,7 4 36 0,-7-4 30 16,7 0-191-16,-7 0-701 0,12 0 0 0,-6 0 0 0,2-4 0 0,4 4 0 0,2-4 0 16,-1 4 0-16,-1-3 0 0,2-1 0 0,-2 0 0 0,2 1 0 0,5-1 0 15,-6 1 0-15,6-1 0 0,-5 0 0 0,-1 1 0 0,7-1 0 0,-8 0 0 0,8 1 0 16,-7-1 0-16,7 0 0 0,-8 1 0 0,2 3 0 0,-2-4 0 0,2-1 0 15,-1 5 0-15,-1-2 0 0,2-2 0 0,-8 4 0 0,8-4 0 0,-8 0-158 16,0 0-353-16,1 4-164 0,-1-3-165 0,1-1 8 0,-7 1 36 0,6-1 53 0,-6 1 58 16,0-1 64-16,0 4 64 0,0 0 67 0,0 0 67 0,0-4 79 0,0 4 78 15,-6 0 78-15,-1 4 126 0</inkml:trace>
  <inkml:trace contextRef="#ctx0" brushRef="#br0" timeOffset="34731.68">9744 14998 0 0,'-13'14'209'0,"0"1"185"0,6 0 88 16,0-3 67-16,1-2 56 0,0 1 57 0,-1-4 55 0,0 0 48 0,7-3 46 15,0 0 34-15,0 0 37 0,0-4 28 0,0 0-550 0,0 0-360 0,0 0 0 0,0-4 0 16,7 4 0-16,0 0 0 0,-1-4 0 0,0 0 0 0,1 1 0 0,0-1 0 0,-1 1 0 16,7-1 0-16,-6 0 0 0,6-3 0 0,-1 3 0 0,2 1 0 0,-1 0 0 15,7-3 0-15,-8 3 0 0,2 0 0 0,-2-1 0 0,8 0 0 0,-7 1 0 16,0-1 0-16,6 0 0 0,-5 4 0 0,5-3 0 0,-6 3 0 0,0-4 0 16,1 4 0-16,-2-4 0 0,1 4 0 0,0-3 0 0,0 3 0 0,-7-4 0 0,8 4 0 15,-8-3 0-15,8 3 0 0,-8 0 0 0,0-4-698 0,1 0-181 0,6 4 4 16,-6 0 32-16,-7-3 40 0,6 6 43 0,0-3 62 0,1 0 65 0,-7 0 72 0,7 4 76 15,-7-4 92-15,0 0 93 0,0 0 98 0,6 4 141 0</inkml:trace>
  <inkml:trace contextRef="#ctx0" brushRef="#br0" timeOffset="35381.86">10955 14482 0 0,'0'0'137'0,"-6"-5"154"0,6 5 54 0,0 0 49 15,0 0 42-15,0 0 52 0,0 0 56 0,0 0 45 0,0 0 43 16,0 5 40-16,0-1 37 0,0-1 37 0,0 4 35 0,0 0-241 0,0 1-299 0,0-1-20 15,0 8 20-15,-7-4-57 0,7 3-184 0,0 1 0 0,0 3 0 0,0 0 0 0,0 5 0 16,-7-1 0-16,7 0 0 0,0 3 0 0,0-3 0 0,-6 3 0 0,6 2 0 16,0-2 0-16,-6 1 0 0,6-4 0 0,0 3 0 0,0-3 0 0,-7 1 0 15,7-2 0-15,0 1 0 0,-7-3 0 0,7-1 0 0,0-4 0 0,0 1 0 0,-6 0 0 16,6-3 0-16,0-6 0 0,0 5 0 0,0-3 0 0,0-5 0 0,0 1 0 0,0-1 0 16,0-3 0-16,0 0 0 0,0-3 0 0,6-1 0 0,-6-3 0 0,0 0 0 15,7-1 0-15,-7-4 0 0,7-2 0 0,-1 0 0 0,0-4 0 0,1-1 0 16,0 1 0-16,-1-4 0 0,1-3 0 0,5 2 0 0,-5-6 0 0,6 3 0 15,1-3 0-15,-2 0 0 0,1 3 0 0,0-3 0 0,0 0 0 0,1 2 0 0,-2-1 0 16,1 1 0-16,7 2 0 0,-7 3 0 0,0 0 0 0,0 0 0 0,6 4 0 16,-12 0 0-16,13 3 0 0,-14 0 0 0,8 4 0 0,-2 0 0 0,1 5 0 0,-6 1 0 15,6 2 0-15,-7-1 0 0,8 4 0 0,-8 4 0 0,0 4 0 0,1-2 0 16,-1 2 0-16,1 3 0 0,-1 1 0 0,1 6 0 0,-1-4 0 0,1 4 0 16,0 4 0-16,-1 0 0 0,0 0 0 0,1 0 0 0,-7 4 0 0,7-1 0 0,-1-3 0 15,0 4 0-15,-6 0 0 0,7-1 0 0,-1-3 0 0,1 4 0 0,0-8 0 16,-1 4 0-16,0-3 0 0,2-1 0 0,-2-4 0 0,0 1 0 0,0-4 0 0,1-4 0 15,0 1 0-15,-1-1-94 0,7-7-584 0,-7 0-182 0,8 0 2 0,-8-7 28 16,7-1 42-16,-6 1 43 0,6-1 61 0,0-3 64 0,-6-3 65 0,5-1 68 0,2 1 88 16,-8-5 91-16,7 5 96 0,-7-4 139 0</inkml:trace>
  <inkml:trace contextRef="#ctx0" brushRef="#br0" timeOffset="35816.39">12714 13925 0 0,'0'0'164'16,"0"0"173"-16,0 0 81 0,0 0 63 0,0 0 57 0,-7 3 59 0,7 5 62 16,-6-1 50-16,-1 0 50 0,0 4 43 0,7 0 38 0,-6 4 33 0,-8-4 30 15,8 7-792-15,0 0-111 0,0 5 0 0,-1-1 0 0,-6 3 0 0,6 4 0 0,1 1 0 16,0 2 0-16,-8 2 0 0,8 2 0 0,0 1 0 0,-2 0 0 0,2 3 0 15,0 0 0-15,-1 4 0 0,7-4 0 0,-6 4 0 0,-1 0 0 0,7 1 0 0,0-5 0 16,-7 3 0-16,7-2 0 0,0-1 0 0,0-3 0 0,0-1 0 0,7-2 0 16,-7-2 0-16,0-2 0 0,7-1 0 0,-1-4 0 0,-6-3 0 0,7 1 0 15,-1-5 0-15,0-3 0 0,2-1 0 0,-2-3 0 0,0 0 0 0,8-7 0 16,-8 4 0-16,7-5-428 0,-7-3-246 0,8 0-174 0,-2-3 8 0,2-2 32 0,-2-2 50 16,2 0 52-16,-1-1 62 0,7-6 64 0,-8 3 59 0,1-4 61 0,0-3 88 15,6 2 88-15,-5-5 85 0,-2 3 130 0</inkml:trace>
  <inkml:trace contextRef="#ctx0" brushRef="#br0" timeOffset="36331.41">13137 14573 1 0,'6'-4'256'0,"-6"4"147"0,0 0 83 0,0 0 72 0,0 4 67 0,0-4 55 16,0 4 49-16,0 3 40 0,-6-4 37 0,6 5 31 0,-7-5 29 0,7 8 4 0,-6-4-565 16,6 1-305-16,-7 4 0 0,7-2 0 0,-6 1 0 0,6 3 0 0,0-2 0 15,0 3 0-15,0 3 0 0,0 0 0 0,-6 0 0 0,6 1 0 0,0-1 0 16,0 4 0-16,0-4 0 0,0 4 0 0,0-3 0 0,0 2 0 0,0-2 0 0,-8-1 0 15,8-3 0-15,0 0 0 0,0-1 0 0,0-3 0 0,0-3 0 0,0 3 0 0,0-4 0 16,0-4 0-16,0 1 0 0,0 0 0 0,0-4 0 0,0 0 0 0,8-4 0 16,-8 4 0-16,0-7 0 0,0 3 0 0,6-3 0 0,-6-4 0 0,0 4 0 15,6-8 0-15,-6 4 0 0,7-4 0 0,-1 1 0 0,1-1 0 0,-1-4 0 0,1 1 0 16,-1 0 0-16,1 0 0 0,0-1 0 0,5 1 0 0,-5 0 0 16,6 2 0-16,0-2 0 0,-7 4 0 0,8 3 0 0,-8-4 0 0,8 8 0 0,-8-4 0 0,7 4 0 15,-7 0 0-15,7 2 0 0,-6 5 0 0,-1-3 0 0,8 6 0 0,-14-3 0 16,12 5 0-16,-5 2 0 0,-7 0 0 0,6 1 0 0,1 2 0 0,-1 1 0 15,-6 1 0-15,7 2 0 0,-7-3 0 0,6 4 0 0,-6 0 0 0,0-1 0 16,7 1 0-16,-7-1 0 0,0 1 0 0,0 0 0 0,0-4 0 0,7 0 0 0,-7-1 0 16,0 1 0-16,0-3 0 0,0 0 0 0,0-1 0 0,6-4 0 0,-6 5 0 0,0-8 0 15,0 3 0-15,0-3 0 0,0 0 0 0,6 0 0 0,-6-3 0 0,7-1 0 16,-7-3 0-16,7 0 0 0,-1-1 0 0,-6 0 0 0,6-3 0 0,1 1 0 16,-1-5 0-16,1 0 0 0,0 1 0 0,-1-1 0 0,7 1 0 0,-6-5 0 15,-1 5 0-15,0-1 0 0,8-4 0 0,-8 5 0 0,1 0 0 0,-1-1 0 0,0 4 0 16,2-5 0-16,-2 6 0 0,0 3 0 0,0-4 0 0,1 4 0 0,-7 3 0 15,7-4 0-15,-1 4 0 0,-6 4 0 0,7-4 0 0,-7 4 0 0,6 4 0 0,-6 0 0 16,6 0 0-16,2 0 0 0,-8 3 0 0,6 0 0 0,-6 4 0 0,6 0 0 16,0-3 0-16,-6 6 0 0,8-3 0 0,-2 4 0 0,0 0 0 0,-6-1 0 15,7 1 0-15,-1 0 0 0,-6-1 0 0,7 1 0 0,0-1 0 0,-7 1 0 0,6-4 0 16,-6 4 0-16,6-4 0 0,-6 0 0 0,7-4 0 0,-7 0 0 0,0 0 0 16,7 1-12-16,-7-5-422 0,0 2-52 0,0-2-90 0,6 1-92 0,-6-4-54 0,0 0-39 15,0-4 47-15,6 4 59 0,1-3 51 0,-7-5 55 0,7 5 64 0,-1-6 67 16,-6 6 59-16,7-4 59 0,-1 0 66 0,0-1 71 0</inkml:trace>
  <inkml:trace contextRef="#ctx0" brushRef="#br0" timeOffset="36572.41">13795 14811 0 0,'0'-3'97'0,"6"-1"159"0,0 0 75 0,2 4 60 0,-2 0 50 0,-6 0 47 0,6 0 42 16,0 4 40-16,-6 0 38 0,8-4 32 0,-2 7 30 0,-6-4 28 0,6 1 24 15,1 0-217-15,-7 3-265 0,6 0-55 0,1 1-27 0,0-5-20 0,-7 5-20 16,6-4-15-16,0 3-16 0,0-4-10 0,2 5-14 0,-2-5-7 0,0-3-37 16,1 4-19-16,-1-4 0 0,1 3 0 0,0-6 0 0,-1 3 0 0,0-4 0 0,8 1 0 15,-8-1 0-15,0-3 0 0,1 0 0 0,0-5 0 0,-1 5 0 0,1-4 0 16,-1 0 0-16,0-3 0 0,1 3 0 0,0-4 0 0,-1-1 0 0,-6 6 0 0,6-5 0 15,-6 1 0-15,8 3 0 0,-8-4 0 0,0 4 0 0,0 0 0 0,0 0 0 16,0 0 0-16,0 4 0 0,0 0 0 0,-8 0 0 0,8-1 0 0,-6 4 0 16,0 0 0-16,6 0 0 0,-7 2 0 0,0 2 0 0,1 0 0 0,0 2 0 15,-7-2 0-15,6 4 0 0,0 0 0 0,-5 4 0 0,5-4 0 0,-6 6 0 0,7-2 0 16,-8-1 0-16,1 3 0 0,7-2-446 0,-8 3-122 0,8 0-113 0,-6 1-60 16,5 2-45-16,0-3 36 0,1-4 48 0,-1 4 50 0,7-1 55 0,-6 2 50 0,0-4 55 15,6-1 79-15,0 0 79 0,0-3 79 0,0 3 80 0</inkml:trace>
  <inkml:trace contextRef="#ctx0" brushRef="#br0" timeOffset="37031.74">14303 14639 0 0,'6'-3'184'0,"-6"-5"174"15,0 0 80-15,0-3 57 0,0 4 50 0,-6 0 44 0,6-1 40 0,-7 2 36 16,7-2 35-16,-6 1 23 0,-1-1 22 0,1 1 15 0,6 3 11 0,-7-3-309 0,0 3-370 15,1 1-57-15,0-1-35 0,6 4 0 0,-7 0 0 0,0 4 0 0,7-1 0 16,-6 5-23-16,6-1-11 0,0 0-1 0,-6 4 3 0,6 1 6 0,0-2 10 16,-7 5 7-16,7-1 8 0,0 5 4 0,0-4 1 0,-6 2-1 0,6 2 0 15,0-1 0-15,0 5-1 0,0-9 1 0,0 5-1 0,0-1 2 0,6 0-1 16,-6-3-2-16,0-1-1 0,7-3-1 0,-7 4 0 0,0-4-2 0,6-4 0 0,-6 1 3 16,6-1 3-16,-6-4-2 0,7 1-1 0,0-1-1 0,-7-6-3 0,6 3 0 15,0-7-2-15,1 3-1 0,0-3 1 0,-1-4-2 0,1 0-1 0,-1 0-4 0,-6 0-2 16,7-4-6-16,6 1-4 0,-13-4 4 0,6-2 4 0,0 2-4 0,2 1-6 15,-2-6 1-15,0 2 3 0,-6 2 1 0,7-3 2 0,-1-4 1 0,-6 4 1 16,7-3 2-16,-1 3 2 0,-6-4 3 0,7 1 4 0,-7-1 1 0,6 0-2 16,-6 1 13-16,0 3 13 0,6-4 8 0,-6 1 7 0,8 2 12 0,-8 1 13 0,0 0 8 15,6 1 5-15,-6 2 4 0,0 5 0 0,0-1-3 0,0 1-72 0,6 3 0 0,-6-1 0 16,0 5 0-16,0 3 0 0,0 1 0 0,0 3 0 0,0 0 0 0,0 3 0 16,0 4 0-16,0 0 0 0,0 8 0 0,0-3 0 0,0 6 0 0,0 0 0 15,0 4 0-15,0 4 0 0,0-1 0 0,0 5 0 0,0-1 0 0,7 4 0 16,-7 4 0-16,0-5 0 0,0 5 0 0,0 0 0 0,0-1 0 0,0-3 0 0,0 4 0 15,7-4 0-15,-7 0 0 0,0 0 0 0,6 0 0 0,-6-4 0 0,0-3 0 16,6 0 0-16,-6-1 0 0,7-2 0 0,-7-5-394 0,6 0-296 0,-6 0-80 0,7 1-67 16,-7-5 26-16,7-3 40 0,-1 0 52 0,-6-4 57 0,6 1 64 0,-6-5 65 15,7-3 76-15,-7 0 76 0,0 0 88 0,7-3 88 0</inkml:trace>
  <inkml:trace contextRef="#ctx0" brushRef="#br0" timeOffset="37531.69">15312 14654 0 0,'0'-8'94'0,"7"-2"147"0,-7 2 55 0,0-4 40 0,6 5 34 0,-6-4 35 0,7 4 35 15,-7 0 31-15,6-4 30 0,-6 4 29 0,6-4 28 0,-6 3 25 0,8-3 28 16,-2 4-210-16,0-1-252 0,-6-2-33 0,7 2-4 0,-1-2 1 0,1 3-3 15,-7-5-7-15,6 6-8 0,1-6-6 0,-1 4-6 0,0 1 0 0,2 0-2 16,-2-1 2-16,0 5 1 0,1-1 8 0,0 0 9 0,-1 4 14 0,0 0 16 0,7 4 8 16,-6 0 10-16,0 4 4 0,-1-2 1 0,0 5-135 0,1 0-19 0,0 7 0 15,-1 1 0-15,0-1 0 0,1 4 0 0,-7 4 0 0,7 3 0 0,-1 4 0 0,-6-3 0 16,7 6 0-16,-7 1 0 0,0 0 0 0,6 3 0 0,-6 0 0 0,0 0 0 16,0 1 0-16,0 3 0 0,0-4 0 0,0 5 0 0,0-6 0 0,0 1 0 15,0 1 0-15,0-4 0 0,0-1 0 0,-6 1 0 0,6-1 0 0,0-6 0 0,-7-1 0 16,7 0 0-16,0-3 0 0,-6-1 0 0,6-2 0 0,-7-5 0 0,7 0 0 15,-7-3 0-15,7-1 0 0,0-3 0 0,-6 0 0 0,6-3 0 0,0-4 0 0,0-1 0 16,-6 1 0-16,6-4-310 0,0-4-63 0,0-3-21 0,0-1-19 0,0-3-20 16,0-3-75-16,0-1-78 0,0-3-40 0,0-4-28 0,0-1 36 0,0-6 44 15,6 0 66-15,-6-4 64 0,0 1 45 0,0-5 42 0,0-4 46 0,0-3 45 16,6 4 51-16,-6-4 58 0</inkml:trace>
  <inkml:trace contextRef="#ctx0" brushRef="#br0" timeOffset="37749.92">15547 14778 0 0,'0'-33'120'0,"6"4"167"0,0 3 76 15,-6 4 59-15,8 0 48 0,-2 4 47 0,-6 4 42 0,6-2 37 0,0 2 35 16,-6 3 29-16,7 0 29 0,0 4 27 0,-7-4 23 0,6 3-241 0,-6 1-293 15,7-1-59-15,-1 5-27 0,0-4-19 0,2-1-14 0,-2 5-17 0,7-1-17 16,-6-3-11-16,5 4-7 0,-5-6-8 0,6 6-8 0,-6-1-5 0,5-3-5 0,2 3-6 16,-2 1-4-16,-5-1-1 0,6 4 1 0,-6-4 7 0,5 1 2 0,2 3-7 15,-8 0 0-15,14 0 0 0,-14 0 0 0,7 3 0 0,-7 1 0 0,-6 0 0 16,8-1 0-16,-2 6 0 0,-6 0 0 0,6 0 0 0,-6 1 0 0,0 5 0 16,-6-5 0-16,6 5 0 0,-6 4 0 0,-2-1 0 0,2 0 0 0,0 0 0 15,-1 5 0-15,1-1 0 0,-8-5 0 0,8 6 0 0,-6-1 0 0,4 0 0 0,-4-4 0 16,5 1 0-16,-6-1 0 0,0 0 0 0,7-3 0 0,-8-4 0 0,8 0 0 15,-7 0 0-15,6-4-463 0,1 0-380 0,-7 1-10 0,7-8 17 0,-1 0 37 0,0 0 38 16,7-4 55-16,-6-3 55 0,6 0 66 0,-6-5 67 0,6 1 78 0,0-7 79 16,-8 4 104-16,8-5 139 0</inkml:trace>
  <inkml:trace contextRef="#ctx0" brushRef="#br0" timeOffset="37998.29">16061 13848 0 0,'13'-8'206'0,"-7"5"171"16,1-1 69-16,0 4 60 0,-1-4 52 0,1 1 55 0,-1 3 56 0,1-4 45 0,0 4 45 16,5 0 38-16,-6 0 36 0,2 4 36 0,-2-4-25 0,0 3-844 0,1 5 0 15,6-5 0-15,-6 8 0 0,5-4 0 0,2 8 0 0,-2 0 0 0,-5-1 0 0,6 5 0 16,0-1 0-16,0 8 0 0,0-1 0 0,0 1 0 0,0 4 0 0,0 3 0 16,0-1 0-16,-6 5 0 0,5-1 0 0,-4 5 0 0,4-1 0 0,-5 0 0 0,-1 5 0 15,1-2 0-15,-1 1 0 0,-6 5 0 0,0-6 0 0,7 1 0 0,-7 3 0 16,-7-2 0-16,7-2 0 0,-6 5 0 0,6-4 0 0,-7 0 0 0,1 0 0 15,-7 0-18-15,7 0-806 0,-2-4-30 0,-4 1 0 0,-1-5 26 0,0 1 33 16,6-1 40-16,-6-2 48 0,-6-5 68 0,5 0 73 0,2-7 76 0,-1 0 82 0,-7-4 116 16,6 0 131-16</inkml:trace>
  <inkml:trace contextRef="#ctx0" brushRef="#br0" timeOffset="41248.29">18471 13302 0 0,'6'3'142'0,"1"-3"169"16,0 4 78-16,-1-1 61 0,0 1 51 0,1 0 49 0,6-1 42 0,0 2 45 0,-7-3 44 15,8 2 38-15,-1-4 40 0,6 5 32 0,-6-5 34 0,1 3-258 0,5-3-313 16,0 0-231-16,0 4-23 0,1-4 0 0,0 0 0 0,6 4 0 0,-7-4 0 16,7 0 0-16,-6 0 0 0,7 0 0 0,-2 0 0 0,1 3 0 0,0-3 0 15,0 0 0-15,1 0 0 0,-1 0 0 0,-1 0 0 0,1-3 0 0,0 3 0 0,1-4 0 16,-1 0 0-16,0 1-147 0,0-2-296 0,-1 1-177 0,-5-3-181 0,7 4-1 0,-9-5 24 15,2 5 37-15,0-4 45 0,-7 3 54 0,7-3 57 0,-8 3 58 0,-5-3 60 16,0 4 87-16,-1-2 90 0,1 2 87 0,-7 3 134 0</inkml:trace>
  <inkml:trace contextRef="#ctx0" brushRef="#br0" timeOffset="41466.48">18647 13643 0 0,'-13'14'197'0,"6"1"174"15,1-4 76-15,0 0 65 0,-2 0 61 0,8 0 63 0,0-4 58 0,8 0 51 0,-2 1 44 16,0-5 39-16,7 1 35 0,0-1 31 0,0-3-252 0,7-3-642 0,0 3 0 16,-1-4 0-16,1 1 0 0,6-5 0 0,-1 1 0 0,1 0 0 0,7-1 0 15,-1 1 0-15,-6-4 0 0,7 4 0 0,-1-4 0 0,8 0 0 0,-7 0 0 0,-1 0 0 16,1 0 0-16,6 1 0 0,-7-2 0 0,1 1 0 0,-1 0 0 0,1 3 0 0,-1-3 0 16,1 4 0-16,-7-4 0 0,6 4 0 0,-5 0-377 0,-1-1-295 15,-6 1-181-15,6 0 7 0,-7-1 32 0,1 1 49 0,-1 3 53 0,1-3 64 0,-8 2 66 16,2 2 59-16,-8-3 60 0,8 1 87 0,-8-2 87 0,0 3 87 0,-6-3 133 0</inkml:trace>
  <inkml:trace contextRef="#ctx0" brushRef="#br0" timeOffset="41732.62">19292 13089 0 0,'0'-4'133'0,"0"4"159"0,0 0 59 0,0 0 66 0,0 0 64 0,0 0 52 0,0 4 53 15,6 0 44-15,1 0 42 0,-7-1 40 0,6 1 40 0,0 0 38 0,8-1 36 16,-8 1-249-16,7 0-304 0,-6 3-107 0,6-3-166 0,-1-1 0 0,2 4 0 15,-2-2 0-15,2 1 0 0,5 2 0 0,-6-5 0 0,0 5 0 0,7-1 0 16,-7 0 0-16,0 1 0 0,6 0 0 0,-5-1 0 0,-2 0 0 0,2 4 0 16,-1-1 0-16,-1 5 0 0,2 0 0 0,-8 0 0 0,8 0 0 0,-8 2 0 0,0 5 0 15,-6 1 0-15,0 2 0 0,7 1 0 0,-14 3 0 0,7 0 0 0,-6 1 0 0,0 3 0 16,-2-4 0-16,2 8 0 0,-7-4 0 0,6 0 0 0,-5-4 0 0,-1 4 0 16,-1-4 0-16,8 1 0 0,-7-5 0 0,0 1 0 0,0-4 0 0,0-4 0 15,6 0 0-15,-5-3-149 0,-2-3-511 0,8-2-184 0,-7-2 1 0,6-5 30 0,1 1 40 16,6-4 45-16,-7-4 54 0,7 1 54 0,-6-5 61 0,6 1 62 0,0-4 88 15,6-1 92-15,-6 2 95 0,7-5 139 0</inkml:trace>
  <inkml:trace contextRef="#ctx0" brushRef="#br0" timeOffset="42081.22">20432 13104 0 0,'-8'0'111'0,"2"-4"147"15,6 1 54-15,0-1 49 0,0-4 50 0,0 5 58 0,0-1 61 0,0 1 45 16,6-1 38-16,2 1 34 0,-2-1 31 0,-6 0 35 0,13 0 32 0,-7 1-219 0,1 3-271 16,6 0-20-16,-7-3 17 0,8 6-14 0,-2-3-17 0,2 0-180 0,-1 3-41 15,-1 1 0-15,2 4 0 0,-2-5 0 0,2 4 0 0,5 4 0 0,-6-3 0 16,0 3 0-16,1 0 0 0,-2 3 0 0,1 1 0 0,0-1 0 0,0 4 0 15,-7 2 0-15,2-2 0 0,-2 4 0 0,0-1 0 0,1 1 0 0,-7 4 0 0,0-1 0 16,0 2 0-16,-7-2 0 0,7 4 0 0,-6 1 0 0,0-4 0 0,-8 3 0 16,8 0 0-16,-7 0 0 0,0 0 0 0,0 2 0 0,-1-6 0 0,2 0 0 0,-2 1 0 15,-5-1 0-15,6 1 0 0,0-3 0 0,0-6 0 0,0 1 0 0,0 1 0 16,0-4 0-16,0-4 0 0,-1-1 0 0,8-2-389 0,-6-1-193 0,5-3-92 16,0-1-71-16,1-3-58 0,6-3 33 0,0-1 49 0,0-3 57 0,0-1 58 0,0-2 58 15,6-1 58-15,-6-4 86 0,7-4 85 0,0 5 74 0,5-4 74 0</inkml:trace>
  <inkml:trace contextRef="#ctx0" brushRef="#br0" timeOffset="42315.35">20919 13100 0 0,'8'-7'170'0,"-8"-1"174"0,6 5 81 0,-6-4 65 0,0 7 63 16,-6-4 60-16,6 4 57 0,-8 0 47 0,2 4 43 0,0-1 38 0,-1 1 38 15,1 3 33-15,-1 1 31 0,0-1-854 0,-5 8-46 0,6-4 0 0,-8 7 0 0,1-4 0 16,0 4 0-16,0 2 0 0,7 1 0 0,-8 1 0 0,2 4 0 0,-2-4 0 0,8 3 0 15,-1 5 0-15,1-5 0 0,-1 5 0 0,1-4 0 0,6 2 0 0,-7-3 0 16,7 6 0-16,7-6 0 0,-7 1 0 0,6-1 0 0,1-3 0 0,-1 1 0 16,1-2 0-16,-1-2 0 0,8-1 0 0,-8 0 0 0,7-3 0 0,0 0 0 15,0-5 0-15,0-2 0 0,0 4 0 0,7-9 0 0,-8 4 0 0,2-7 0 0,-1 0-354 16,-1 0-499-16,8 0-14 0,-7-3 19 0,0-1 33 0,0-3 40 0,7-5 54 16,-7 5 55-16,0-8 71 0,0 4 71 0,0-3 82 0,0-1 83 0,0 0 104 0,0-3 138 15</inkml:trace>
  <inkml:trace contextRef="#ctx0" brushRef="#br0" timeOffset="42582.45">21109 12598 0 0,'0'-7'201'0,"-7"-4"179"0,0 4 85 0,1-1 67 0,6 5 61 0,0-5 47 15,-6 8 41-15,6-3 35 0,0-1 36 0,-7 0 36 0,7 1 37 0,0 3 32 16,0 0-96-16,7 0-761 0,-7-4 0 0,6 4 0 0,-6 0 0 0,6 4 0 0,8-4 0 15,-8 3 0-15,1-3 0 0,5 4 0 0,-4 0 0 0,4-1 0 0,1 5 0 16,0-5 0-16,0 5 0 0,-7-4 0 0,8 3 0 0,-2 0 0 0,2 4 0 16,-8-4 0-16,1 0 0 0,-1 5 0 0,1-1 0 0,0 0 0 0,-1 3 0 15,-6-3 0-15,0 4 0 0,0 0 0 0,-6-1 0 0,6 1 0 0,-7 3 0 0,0-3 0 16,1 3 0-16,-1-3 0 0,1 3 0 0,-8-3 0 0,8-1 0 0,-6 1 0 0,4 0 0 16,-4-4-255-16,5 1-209 0,-6-6-144 0,6 2-151 0,1-1-10 0,0-3 7 15,0-1 45-15,-2-3 48 0,8 0 47 0,-6-3 53 0,6-1 51 0,0-3 57 16,0-1 81-16,0-3 82 0,0 0 78 0,6 0 100 0</inkml:trace>
  <inkml:trace contextRef="#ctx0" brushRef="#br0" timeOffset="42764.34">21408 12437 0 0,'0'-7'166'0,"6"4"173"0,-6-2 80 0,0 5 65 0,0 0 63 0,0 5 67 0,0-5 68 16,-6 3 52-16,6 4 50 0,-6 0 40 0,-1 1 34 0,1-1 31 0,-1 4-38 15,0 1-851-15,1 2 0 0,-7 1 0 0,6-1 0 0,1 1 0 0,0 4 0 16,-1-5 0-16,1 4 0 0,-1 0 0 0,0 1 0 0,7-1 0 0,-6 0 0 15,6 1 0-15,-6-1 0 0,6-4 0 0,6 5 0 0,-6-5 0 0,6 0 0 16,-6-2 0-16,7-1 0 0,0 0-189 0,-1 0-679 0,7-3-9 0,0-1 19 0,0-3 34 16,0-4 34-16,0 0 51 0,6 0 51 0,-5-4 75 0,6-3 76 0,-1 3 81 15,1-3 81-15,-2-1 112 0,2-3 149 0</inkml:trace>
  <inkml:trace contextRef="#ctx0" brushRef="#br0" timeOffset="43198.45">22073 13218 0 0,'0'7'180'0,"-7"-3"168"0,7-1 68 0,-7 0 58 0,7 2 52 0,0-2 56 0,0-3 54 16,0 4 48-16,0-4 48 0,7 3 41 0,-7-3 39 0,0 0 37 0,7 0 34 15,-1 0-587-15,0 0-296 0,1 0 0 0,0 0 0 0,5 0 0 0,-5 0 0 16,6 0 0-16,-6 0 0 0,5 0 0 0,2 0 0 0,-2 0 0 0,2 0 0 16,5-3 0-16,-5 3 0 0,4 0 0 0,-4 0 0 0,5-4 0 0,1 4 0 0,0-3 0 15,-1-2 0-15,1 2 0 0,-8 3 0 0,8-3 0 0,0-1 0 0,-1-3 0 0,1 3 0 16,-8 0 0-16,8-3 0 0,-7 4-363 0,7-1-131 0,-8-4-159 0,2 4-164 16,-1-3 16-16,0 3 39 0,-6-3 51 0,5 3 52 0,-5 1 54 0,0 3 53 15,-1-4 66-15,-6 4 65 0,0 0 77 0,0 0 76 0,0 0 77 0,0 0 127 16</inkml:trace>
  <inkml:trace contextRef="#ctx0" brushRef="#br0" timeOffset="43381.87">22092 13503 0 0,'-7'8'130'16,"7"-1"174"-16,-6-3 89 0,6 3 71 0,0-3 64 0,0-1 61 0,6 1 58 0,-6 3 49 0,7-3 44 16,0-1 40-16,-1 1 37 0,0 3 32 0,1 1 29 0,6-1-502 0,0-3-376 15,1 3 0-15,-2 0 0 0,1-3 0 0,7 0 0 0,0 3 0 0,-2-2 0 16,2-2 0-16,7 0 0 0,-1-3 0 0,0 4 0 0,-1-4 0 0,1 0 0 15,1-4 0-15,5 1-353 0,1 0-300 0,-7-6-179 0,6 2-2 0,1-4 27 16,-1 4 38-16,-5-4 45 0,5 0 59 0,-6-4 64 0,0 4 62 0,1 0 64 0,-2-3 93 0,1-1 91 16,-6 4 91-16,0 0 134 0</inkml:trace>
  <inkml:trace contextRef="#ctx0" brushRef="#br0" timeOffset="43814.25">23141 13068 0 0,'0'-4'193'16,"0"4"180"-16,-7 0 87 0,7 0 71 0,0 4 66 0,-7-4 50 0,7 3 46 15,-6 4 38-15,6 0 36 0,-6 1 34 0,6 3 30 0,-7 0 26 0,7 4-147 0,-7 0-710 16,1 2 0-16,0 5 0 0,6 1 0 0,-7-1 0 0,0 3 0 0,1 1 0 16,6 3 0-16,-7 1 0 0,1-1 0 0,6 4 0 0,-6-4 0 0,-1 3 0 0,7 2 0 15,-7-1 0-15,1-4 0 0,6 4 0 0,-6-3 0 0,6-5 0 0,0 1 0 16,-8-1 0-16,8-6 0 0,-6 3 0 0,6-4 0 0,0-3 0 0,0-4 0 15,0 0 0-15,0-4 0 0,-6 0 0 0,6-3 0 0,0 0 0 0,0-4 0 0,6 0 0 16,-6-4 0-16,0-4 0 0,0 1 0 0,6 0 0 0,-6-4 0 0,8-3 0 16,-2-2 0-16,-6-2 0 0,6 0 0 0,8-4 0 0,-8-3 0 0,0-1 0 0,7-4 0 15,1 1 0-15,-2-4 0 0,2 4 0 0,5-4 0 0,-6-4 0 0,6 4 0 16,1 0-7-16,0 1-49 0,-1 2 7 0,1-3 5 0,0 4 7 0,5 3 10 16,-5 1 13-16,0-2 15 0,-1 6 20 0,1 2 20 0,-8 1 21 0,8 4 22 0,-7 3-59 15,0-1-25-15,0 5 0 0,1 0 0 0,-2 4 0 0,-6 3 0 0,8 0 0 0,-8 3 0 16,1 4 0-16,-1 0 0 0,1 5 0 0,-7 2 0 0,7 1 0 15,-1-1 0-15,-6 5 0 0,6-1 0 0,-6 5 0 0,0-2 0 0,6 5 0 0,-6-4 0 16,8 4 0-16,-8-1 0 0,0 1 0 0,6-4 0 0,-6 3 0 0,6-3 0 16,1 0 0-16,-7 0 0 0,6-4 0 0,1 1 0 0,0-1 0 0,5-3 0 0,-5-4 0 15,0 3 0-15,-1-6 0 0,7-1 0 0,-6 0 0 0,6-3-313 0,-7 0-327 16,7-1-168-16,-6-3-10 0,5-3 11 0,2 3 47 0,-8-4 50 0,7 0 56 0,-6-3 60 16,6 3 54-16,-7-3 56 0,8 0 82 0,-8 3 85 0,0-3 88 0,1 3 114 15</inkml:trace>
  <inkml:trace contextRef="#ctx0" brushRef="#br0" timeOffset="47581.74">8435 13452 0 0,'-13'-4'208'16,"6"4"176"-16,0-3 79 0,-5 3 58 0,6-4 47 0,-2 4 46 0,-4-4 45 15,5 1 43-15,0 3 43 0,1-4 34 0,-7 4 35 0,7 0 26 0,6-3 26 16,-8 3-838-16,2 0-28 0,0 3 0 0,6-3 0 0,-6 4 0 0,6-4 0 16,0 0 0-16,0 3 0 0,0-3 0 0,6 4 0 0,-6 0 0 0,6-1 0 0,0-3 0 15,2 4 0-15,-8-1 0 0,12 1 0 0,-5-1 0 0,6 1 0 0,0 4 0 16,1-5 0-16,-2 0 0 0,1 2 0 0,7-1 0 0,-8 3 0 0,8-3 0 0,0-1 0 15,-1-3 0-15,7 4 0 0,-6 0 0 0,6-1 0 0,-1-3 0 0,2 4 0 16,5-4 0-16,-6 4 0 0,7-4 0 0,-1 0 0 0,1 3 0 0,-1-3 0 16,2 0 0-16,5 0 0 0,-7 0 0 0,7 0 0 0,0 0 0 0,1 0 0 0,-2 0 0 15,1 0 0-15,0 0 0 0,1-3 0 0,-1 3 0 0,-1 0 0 0,2-4 0 16,5 0 0-16,-6 4 0 0,1-3 0 0,-1-1 0 0,0 4 0 0,-1-4 0 0,2 1 0 16,5-1 0-16,-6 0 0 0,1 1 0 0,-8-1 0 0,7 4 0 0,0-5 0 15,1 2 0-15,-8 0 0 0,7 3 0 0,-6-3 0 0,6 3 0 0,-7-5 0 16,8 1 0-16,-8 4 0 0,1-3 0 0,-1 3 0 0,7 0 0 0,-6-4 0 0,-1 4 0 15,1-3 0-15,6 3 0 0,-7-4 0 0,2 4 0 0,-2-3 0 0,1 3 0 16,-1-4 0-16,1 4 0 0,-1-4 0 0,1 1 0 0,-1 3 0 0,1-4 0 0,-1 1 0 16,1-1 0-16,-1 4 0 0,-6-4 0 0,7 0 0 0,-7 1 0 0,7 3 0 15,-7-4 0-15,6 0 0 0,-6 1 0 0,1 3 0 0,5-4 0 0,-7 4 0 0,2-4 0 16,-1 4 0-16,-6-3 0 0,6 3 0 0,-1-4 0 0,1 4 0 0,-6 0 0 0,6-4 0 16,-7 4 0-16,1 0 0 0,0-3 0 0,-1 3 0 0,1 0 0 0,0-4 0 15,-1 4 0-15,1 0 0 0,0 0 0 0,-8-4 0 0,8 4 0 0,-7-3 0 16,7 3 0-16,-8-4 0 0,1 4 0 0,0-3 0 0,0 3 0 0,1 0 0 0,-2-4 0 15,2 4 0-15,-8-4 0 0,7 4 0 0,0-3 0 0,-6 3 0 0,5-4 0 16,-6 4 0-16,2-4 0 0,-2 4 0 0,0 0 0 0,1-3 0 0,0 3 0 16,-1 0 0-16,1 0 0 0,-1 0 0 0,-6-5 0 0,6 5 0 0,-6 0 0 0,7 0 0 15,-7 0 0-15,7-4 0 0,-7 4 0 0,6 0 0 0,-6-2 0 0,0 2 0 16,0 0 0-16,0-5-408 0,0 5-283 0,0 0-160 0,-6-3 11 0,6-1 32 16,-7 4 50-16,0-4 50 0,1 4 62 0,-7 0 63 0,7 4 55 0,-8 0 61 0,-6-1 90 15,8 2 92-15,-8 6 96 0,1-4 137 0</inkml:trace>
  <inkml:trace contextRef="#ctx0" brushRef="#br0" timeOffset="48553.72">8051 15595 0 0,'0'0'170'0,"0"-4"167"16,0 4 72-16,0-3 45 0,0-1 31 0,0 4 32 0,0-3 28 0,0-1 34 16,0 4 33-16,0-4 31 0,0 4 29 0,0-4 32 0,0 1 30 0,0 3-270 0,0 0-326 15,0-4-34-15,0 4 7 0,6 0 19 0,0 0 19 0,-6 0 13 0,7-4-90 16,-1 4-72-16,8 0 0 0,-8 4 0 0,7-4 0 0,0 0 0 0,0 0 0 16,0 4 0-16,6-4 0 0,1 3 0 0,0 1 0 0,-1 0 0 0,1-4 0 0,6 4 0 15,0-1 0-15,-1 1 0 0,2-1 0 0,-1 1 0 0,0 0 0 0,7-4 0 0,-7 3 0 16,6-3 0-16,1 4 0 0,-1-4 0 0,1 0 0 0,6 0 0 0,-7 0 0 15,1 0 0-15,6 0 0 0,0 0 0 0,0-4 0 0,1 4 0 0,-1 0 0 16,0-3 0-16,-1 3 0 0,2 0 0 0,5-4 0 0,-6 4 0 0,7 0 0 16,-1 0 0-16,-5 0 0 0,5 0 0 0,1 0 0 0,-1 0 0 0,2 0 0 0,-2 0 0 15,0 4 0-15,7-4 0 0,-6 0 0 0,-1 0 0 0,1 0 0 0,6 0 0 0,-6 0 0 16,-1-4 0-16,1 4 0 0,6-4 0 0,-6 4 0 0,-1-3 0 0,7-1 0 16,-6 1 0-16,-1-1 0 0,8 0 0 0,-8 0 0 0,1 1 0 0,-1-5 0 15,8 5 0-15,-8-1 0 0,1 0 0 0,-1 1 0 0,7-1 0 0,-7 1 0 16,2-1 0-16,-2 0 0 0,7 4 0 0,-6 0 0 0,-1-3 0 0,1 3 0 15,0 3 0-15,0-3 0 0,-1 0 0 0,0 4 0 0,1 0 0 0,-1-1 0 0,1 1 0 16,-1-1 0-16,1 5 0 0,0-5 0 0,-7 5 0 0,6-5 0 0,-6 5 0 0,7-4 0 16,-7 3 0-16,0 0 0 0,1 0 0 0,-1-3 0 0,-1 3 0 0,1 0 0 15,1-2 0-15,-7 2 0 0,-1 0 0 0,7-3 0 0,-7 0 0 0,1 3 0 16,-1-4 0-16,1 1 0 0,-1 0 0 0,-5-1 0 0,5 1 0 0,-6 0 0 16,7-4 0-16,-7 3 0 0,0 1 0 0,0-4 0 0,1 4 0 0,-2-4 0 0,-5 0 0 15,6 0 0-15,-6 0 0 0,-1 0 0 0,1 0 0 0,-1 0 0 0,0 0 0 0,1 0 0 16,-7-4 0-16,1 4 0 0,-2 0 0 0,8-4 0 0,-14 4 0 0,7-3 0 15,1 3 0-15,-8 0 0 0,0-4 0 0,0 4 0 0,2-4 0 0,-2 4 0 16,0 0 0-16,-6-3 0 0,7 3 0 0,-7 0 0 0,6 0 0 0,-6 0 0 0,0 0 0 16,0 0 0-16,0 0 0 0,0 0 0 0,0 0 0 0,0 0 0 0,0 0 0 15,0 0 0-15,0-4 0 0,0 4 0 0,-6 0-364 0,-1-4-444 0,7 4-31 0,-6 0-7 16,0-3 33-16,-2 3 37 0,2-4 49 0,0 1 54 0,-8-1 71 0,8 0 77 16,-7 1 82-16,0-1 84 0,0-3 98 0,1 2 109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4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6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9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0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22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73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5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97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1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2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52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8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91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7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9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20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5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06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48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1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63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0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5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4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000B89-1775-494D-A3A4-EA3441A4224B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2DA07C-2802-498B-8AE7-DB418465B79C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EBD238-0177-444E-A26C-C61A28D3291E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01F2D6-70D3-418A-9741-D62E4B4E25E5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58C9-7524-40BB-9FA1-28F2468E7F5E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2B7287-99E8-429B-9A42-47D7A5C77679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9782-C552-4FF5-BFBD-9944CC0358CF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015F7-7153-4D56-82F0-1E1AE8A3B8D2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1F1A22-CF6C-456C-85A3-854549011787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FD8775-DC8F-469D-BE22-9B09BE13E09B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F8B03F-910B-4854-AA0D-4274CA7BF561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55E5F5-2EE3-4EAF-8CC1-2FD2897E9819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3EB126-A9E4-4A80-9FAC-2817C922E78B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B489-A8E5-4FCC-9B1C-B80658AF5489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3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3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 与</a:t>
            </a:r>
            <a:br>
              <a:rPr lang="en-US" altLang="zh-CN" dirty="0"/>
            </a:br>
            <a:r>
              <a:rPr lang="zh-CN" altLang="en-US" dirty="0"/>
              <a:t>挖掘题目性质的突破口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线性筛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/>
                  <a:t>如果对于每个数，我们只标记它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次，那就可以做到线性了。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我们希望：每个合数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sz="2400" dirty="0"/>
                  <a:t>被其最小质因子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标记到的。只需保证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中不含有比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小的因子。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因此，我们将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分别作为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，每次枚举从小到大枚举质因子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，则在这次标记完之后退出。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线性筛可以筛很多其它函数。例如：莫比乌斯函数，欧拉函数，因数个数，最小质因子，最大质因子，质因子次幂最大值，质因子次幂最小值，次幂（特别地，逆元）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37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9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CF1548B / CF1458A / CF1834E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A80F5F4-741F-083B-BB61-8A4BD61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2949"/>
            <a:ext cx="9144000" cy="992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1E8D58-A884-652D-970B-DF3C3E12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447" y="3229447"/>
            <a:ext cx="6430272" cy="724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F3FAE5-BDEB-A817-8EFD-C70580D36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657" y="4714288"/>
            <a:ext cx="6639852" cy="714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381907B-8FE5-D826-CBDD-5181256A4138}"/>
                  </a:ext>
                </a:extLst>
              </p14:cNvPr>
              <p14:cNvContentPartPr/>
              <p14:nvPr/>
            </p14:nvContentPartPr>
            <p14:xfrm>
              <a:off x="1571040" y="149040"/>
              <a:ext cx="7353000" cy="67104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381907B-8FE5-D826-CBDD-5181256A4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1680" y="139680"/>
                <a:ext cx="7371720" cy="67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7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同余与逆元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。在模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意义下，可以进行加减乘运算。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Bezout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定理：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有整数解当且仅当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有整数解当且仅当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互质。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也就是说，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在模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意义下有逆元当且仅当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sz="2400" dirty="0"/>
                  <a:t>。逆元可以用来进行模意义下除法运算。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27DA3EA-748D-033E-48D7-F59EF6AFCC64}"/>
                  </a:ext>
                </a:extLst>
              </p14:cNvPr>
              <p14:cNvContentPartPr/>
              <p14:nvPr/>
            </p14:nvContentPartPr>
            <p14:xfrm>
              <a:off x="684720" y="2313000"/>
              <a:ext cx="6228000" cy="3189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27DA3EA-748D-033E-48D7-F59EF6AFCC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360" y="2303640"/>
                <a:ext cx="6246720" cy="32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72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>
                <a:latin typeface="+mn-ea"/>
                <a:ea typeface="+mn-ea"/>
              </a:rPr>
              <a:t>exgcd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如果能找到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的一组解，那么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意义下的逆元了。</a:t>
                </a:r>
                <a:endParaRPr lang="en-US" altLang="zh-CN" sz="2000" dirty="0"/>
              </a:p>
              <a:p>
                <a:r>
                  <a:rPr lang="zh-CN" altLang="en-US" sz="2000" dirty="0"/>
                  <a:t>如何找到这个不定方程的一组解？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递归地解决这个问题：当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时，解为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若已求出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的一组解，则：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可以看出，                                          就是原式的一组解。</a:t>
                </a:r>
                <a:endParaRPr lang="en-US" altLang="zh-CN" sz="2000" dirty="0"/>
              </a:p>
              <a:p>
                <a:r>
                  <a:rPr lang="zh-CN" altLang="en-US" sz="2000" dirty="0"/>
                  <a:t>由欧几里得算法，最终总会递归到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可以证明，最终找到的解的绝对值大小不超过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4137935-467D-D4D7-0F99-DD30D300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28" y="3170812"/>
            <a:ext cx="3461922" cy="15168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7DF933-CF0B-8642-252B-C03CED107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50" y="4610769"/>
            <a:ext cx="2409047" cy="505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B5EC841-A0D5-4B81-E4F1-C0DFBE44F60A}"/>
                  </a:ext>
                </a:extLst>
              </p14:cNvPr>
              <p14:cNvContentPartPr/>
              <p14:nvPr/>
            </p14:nvContentPartPr>
            <p14:xfrm>
              <a:off x="1571040" y="9360"/>
              <a:ext cx="6792480" cy="59454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B5EC841-A0D5-4B81-E4F1-C0DFBE44F6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1680" y="0"/>
                <a:ext cx="6811200" cy="59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3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>
                <a:latin typeface="+mn-ea"/>
                <a:ea typeface="+mn-ea"/>
              </a:rPr>
              <a:t>exgcd</a:t>
            </a:r>
            <a:r>
              <a:rPr lang="en-US" altLang="zh-CN" sz="3200" b="0" dirty="0">
                <a:latin typeface="+mn-ea"/>
                <a:ea typeface="+mn-ea"/>
              </a:rPr>
              <a:t> </a:t>
            </a:r>
            <a:r>
              <a:rPr lang="zh-CN" altLang="en-US" sz="3200" b="0" dirty="0">
                <a:latin typeface="+mn-ea"/>
                <a:ea typeface="+mn-ea"/>
              </a:rPr>
              <a:t>与 </a:t>
            </a:r>
            <a:r>
              <a:rPr lang="en-US" altLang="zh-CN" sz="3200" b="0" dirty="0" err="1">
                <a:latin typeface="+mn-ea"/>
                <a:ea typeface="+mn-ea"/>
              </a:rPr>
              <a:t>excrt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求出二元一次不定方程的一组特解，随即可以得到其通解的表达式。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 </a:t>
                </a:r>
                <a:r>
                  <a:rPr lang="en-US" altLang="zh-CN" sz="2000" dirty="0" err="1"/>
                  <a:t>exgcd</a:t>
                </a:r>
                <a:r>
                  <a:rPr lang="zh-CN" altLang="en-US" sz="2000" dirty="0"/>
                  <a:t>，也可以把两个同余方程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合并为新的，模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的同余方程。</a:t>
                </a:r>
                <a:endParaRPr lang="en-US" altLang="zh-CN" sz="2000" dirty="0"/>
              </a:p>
              <a:p>
                <a:r>
                  <a:rPr lang="zh-CN" altLang="en-US" sz="2000" dirty="0"/>
                  <a:t>合并两个同余方程组：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zh-CN" sz="2000" dirty="0">
                    <a:latin typeface="Cambria Math" panose="02040503050406030204" pitchFamily="18" charset="0"/>
                  </a:rPr>
                </a:b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把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x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，那么有：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直接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exgcd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求解即可。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A8F12A6-A969-9762-8A4D-F1EC42D55745}"/>
                  </a:ext>
                </a:extLst>
              </p14:cNvPr>
              <p14:cNvContentPartPr/>
              <p14:nvPr/>
            </p14:nvContentPartPr>
            <p14:xfrm>
              <a:off x="1118520" y="1026000"/>
              <a:ext cx="7990920" cy="5109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A8F12A6-A969-9762-8A4D-F1EC42D557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160" y="1016640"/>
                <a:ext cx="8009640" cy="51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47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费马小定理与（拓展）欧拉定理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是质数时，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532A58-1BC6-49E8-EB62-B9CCF9640D21}"/>
                  </a:ext>
                </a:extLst>
              </p14:cNvPr>
              <p14:cNvContentPartPr/>
              <p14:nvPr/>
            </p14:nvContentPartPr>
            <p14:xfrm>
              <a:off x="1221480" y="2083680"/>
              <a:ext cx="3895200" cy="1926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532A58-1BC6-49E8-EB62-B9CCF9640D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120" y="2074320"/>
                <a:ext cx="3913920" cy="19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03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P4588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维护一个数，初始为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，支持乘以一个正整数，除以一个正整数（保证除完之后还是整数），输出这个数模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操作数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89964A9-0F5C-A7FB-EB7B-5E7B8036BFC4}"/>
                  </a:ext>
                </a:extLst>
              </p14:cNvPr>
              <p14:cNvContentPartPr/>
              <p14:nvPr/>
            </p14:nvContentPartPr>
            <p14:xfrm>
              <a:off x="3831480" y="2582640"/>
              <a:ext cx="4959000" cy="789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89964A9-0F5C-A7FB-EB7B-5E7B8036B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120" y="2573280"/>
                <a:ext cx="4977720" cy="8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P4588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分开维护与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互质的部分和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的质因子部分。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ED6A31D-CD90-231F-0716-F497702243D0}"/>
                  </a:ext>
                </a:extLst>
              </p14:cNvPr>
              <p14:cNvContentPartPr/>
              <p14:nvPr/>
            </p14:nvContentPartPr>
            <p14:xfrm>
              <a:off x="1503360" y="441720"/>
              <a:ext cx="6820560" cy="6358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ED6A31D-CD90-231F-0716-F497702243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0" y="432360"/>
                <a:ext cx="6839280" cy="63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49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例题：幂塔方程（弱化版）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 是质数，解方程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求出任何一个解就可以了。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，需要满足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1A3771A-712D-E432-CA95-B2CF95FAB27A}"/>
                  </a:ext>
                </a:extLst>
              </p14:cNvPr>
              <p14:cNvContentPartPr/>
              <p14:nvPr/>
            </p14:nvContentPartPr>
            <p14:xfrm>
              <a:off x="2354040" y="2099520"/>
              <a:ext cx="6206760" cy="3548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1A3771A-712D-E432-CA95-B2CF95FAB2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4680" y="2090160"/>
                <a:ext cx="6225480" cy="35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6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例题：幂塔方程（弱化版）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指数和底数，分别对应两个模数互质的同余方程。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79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  <p:extLst>
      <p:ext uri="{BB962C8B-B14F-4D97-AF65-F5344CB8AC3E}">
        <p14:creationId xmlns:p14="http://schemas.microsoft.com/office/powerpoint/2010/main" val="421151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P8338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对于排列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为最小的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给定排列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若存在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；否则令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交换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两个元素形成的排列，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对于所有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之和（模大质数）。</a:t>
                </a:r>
                <a:r>
                  <a:rPr lang="en-US" altLang="zh-CN" sz="2000" dirty="0"/>
                  <a:t> 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先对题目进行转化。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是什么？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交换两个元素后，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怎么变？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CBEA3EE-B38F-C595-A8A0-2D461C37DD4B}"/>
                  </a:ext>
                </a:extLst>
              </p14:cNvPr>
              <p14:cNvContentPartPr/>
              <p14:nvPr/>
            </p14:nvContentPartPr>
            <p14:xfrm>
              <a:off x="717840" y="296640"/>
              <a:ext cx="8382240" cy="6543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CBEA3EE-B38F-C595-A8A0-2D461C37DD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480" y="287280"/>
                <a:ext cx="8400960" cy="65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36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P8338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前置知识：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个正整数和为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，不同的正整数个数只有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我们首先有一个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000" dirty="0"/>
                  <a:t>实际上跑不满，能过）的解法。</a:t>
                </a:r>
                <a:endParaRPr lang="en-US" altLang="zh-CN" sz="2000" dirty="0"/>
              </a:p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改变时，暴力维护其每个质因子幂次的变化，并重新统计最大值。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5C70657-F449-AC27-E1BD-506A0B47C49B}"/>
                  </a:ext>
                </a:extLst>
              </p14:cNvPr>
              <p14:cNvContentPartPr/>
              <p14:nvPr/>
            </p14:nvContentPartPr>
            <p14:xfrm>
              <a:off x="417600" y="188640"/>
              <a:ext cx="8659080" cy="6392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5C70657-F449-AC27-E1BD-506A0B47C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40" y="179280"/>
                <a:ext cx="8677800" cy="64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63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P8338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考虑现在合并的是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这两个环，设此时的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，先前的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，我们来分析是否有好方法可以通过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算出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𝑜𝑡h𝑒𝑟𝑠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，进行分类讨论：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如果我们设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𝑠𝑐</m:t>
                    </m:r>
                  </m:oMath>
                </a14:m>
                <a:r>
                  <a:rPr lang="zh-CN" altLang="en-US" sz="2000" dirty="0"/>
                  <a:t> 是次幂次大值），那么有：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回到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的形式，我们可以：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是对于每个质数，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的积。</a:t>
                </a:r>
                <a:endParaRPr lang="en-US" altLang="zh-CN" sz="2000" dirty="0"/>
              </a:p>
              <a:p>
                <a:r>
                  <a:rPr lang="zh-CN" altLang="en-US" sz="2000" dirty="0"/>
                  <a:t>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，并线性筛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zh-CN" altLang="en-US" sz="2000" dirty="0"/>
                  <a:t>，就得到了严格线性的做法。（</a:t>
                </a:r>
                <a:r>
                  <a:rPr lang="en-US" altLang="zh-CN" sz="2000" dirty="0"/>
                  <a:t>Bonus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P9135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32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  <p:extLst>
      <p:ext uri="{BB962C8B-B14F-4D97-AF65-F5344CB8AC3E}">
        <p14:creationId xmlns:p14="http://schemas.microsoft.com/office/powerpoint/2010/main" val="409221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组合数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组合数有递推公式。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考虑方程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，其正整数解的个数为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非负整数解的个数？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93301A5-B926-437F-13A1-205E315B859A}"/>
                  </a:ext>
                </a:extLst>
              </p14:cNvPr>
              <p14:cNvContentPartPr/>
              <p14:nvPr/>
            </p14:nvContentPartPr>
            <p14:xfrm>
              <a:off x="509040" y="1603800"/>
              <a:ext cx="8419680" cy="5255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93301A5-B926-437F-13A1-205E315B85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1594440"/>
                <a:ext cx="8438400" cy="52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348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其它经典问题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错排</m:t>
                    </m:r>
                  </m:oMath>
                </a14:m>
                <a:r>
                  <a:rPr lang="zh-CN" altLang="en-US" sz="2000" dirty="0"/>
                  <a:t>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第一类斯特林数：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第二类斯特林数：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个不同球放进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个相同盒子。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树上拓扑序计数：父亲的数小于儿子，求方案数。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配对：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对，有几种方法。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735D7CE-E5E6-AA24-98DE-A478861467F9}"/>
                  </a:ext>
                </a:extLst>
              </p14:cNvPr>
              <p14:cNvContentPartPr/>
              <p14:nvPr/>
            </p14:nvContentPartPr>
            <p14:xfrm>
              <a:off x="705960" y="2214000"/>
              <a:ext cx="8403480" cy="4095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735D7CE-E5E6-AA24-98DE-A478861467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600" y="2204640"/>
                <a:ext cx="8422200" cy="41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70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P2480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 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999911659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0453C1-0C9D-9EB6-ED9C-0E0BD3CCFC55}"/>
                  </a:ext>
                </a:extLst>
              </p14:cNvPr>
              <p14:cNvContentPartPr/>
              <p14:nvPr/>
            </p14:nvContentPartPr>
            <p14:xfrm>
              <a:off x="992160" y="1704960"/>
              <a:ext cx="6921360" cy="4573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0453C1-0C9D-9EB6-ED9C-0E0BD3CCFC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800" y="1695600"/>
                <a:ext cx="6940080" cy="45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97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卡特兰数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000" dirty="0"/>
                  <a:t>长为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的合法括号串数量被称为卡特兰数。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出发，不能跨过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有几种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走法？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反射容斥：将所有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(0,0)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的非法路径与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(0,0)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的路径双射起来。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据此可以得到：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𝐶𝑎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688877-A4F8-5AEA-1AAE-D312D45254F0}"/>
                  </a:ext>
                </a:extLst>
              </p14:cNvPr>
              <p14:cNvContentPartPr/>
              <p14:nvPr/>
            </p14:nvContentPartPr>
            <p14:xfrm>
              <a:off x="1209960" y="584280"/>
              <a:ext cx="7671960" cy="5812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688877-A4F8-5AEA-1AAE-D312D45254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0600" y="574920"/>
                <a:ext cx="7690680" cy="58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05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容斥原理和二项式反演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所有条件都满足的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钦定满足一个条件的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钦定满足两个条件的 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钦定满足某三个条件的 </a:t>
                </a:r>
                <a:r>
                  <a:rPr lang="en-US" altLang="zh-CN" sz="2000" dirty="0"/>
                  <a:t>- …</a:t>
                </a:r>
              </a:p>
              <a:p>
                <a:r>
                  <a:rPr lang="zh-CN" altLang="en-US" sz="2000" dirty="0"/>
                  <a:t>需要注意“钦定”的含义。</a:t>
                </a:r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8B1B403-9B4B-9A69-2B29-64380B9A7752}"/>
                  </a:ext>
                </a:extLst>
              </p14:cNvPr>
              <p14:cNvContentPartPr/>
              <p14:nvPr/>
            </p14:nvContentPartPr>
            <p14:xfrm>
              <a:off x="487800" y="108000"/>
              <a:ext cx="8628480" cy="5733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8B1B403-9B4B-9A69-2B29-64380B9A7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40" y="98640"/>
                <a:ext cx="8647200" cy="57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60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容斥原理的应用（一）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P5505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种球，第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个，同种球完全相同。要把这些球分给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个同学，每个同学至少得到一个球，求方案数。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>
                    <a:latin typeface="+mn-ea"/>
                    <a:ea typeface="+mn-ea"/>
                  </a:rPr>
                  <a:t>ABC235G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：</a:t>
                </a:r>
                <a:r>
                  <a:rPr lang="zh-CN" altLang="en-US" sz="2000" dirty="0"/>
                  <a:t>有红绿蓝三种球，分别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你需要将他们中的一些放进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个盒子，要求：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每个盒子都有球，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每个盒子一个颜色的球只能放一个。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774" b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FB61812-B5C1-DA1A-1F33-E1AF15B31B39}"/>
                  </a:ext>
                </a:extLst>
              </p14:cNvPr>
              <p14:cNvContentPartPr/>
              <p14:nvPr/>
            </p14:nvContentPartPr>
            <p14:xfrm>
              <a:off x="49680" y="0"/>
              <a:ext cx="9202680" cy="6692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FB61812-B5C1-DA1A-1F33-E1AF15B31B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0" y="-9360"/>
                <a:ext cx="9221400" cy="67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89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若无特殊说明，认为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是质数，且所有提到的数均为非负整数。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求和号处理技巧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最终目的是，分离变量，化整为零。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                                 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257269C-BC59-B0F7-6151-525767A5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369" y="4614787"/>
            <a:ext cx="2648320" cy="14599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87FF6B-E2DE-4BDC-39C0-69F1DC16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315" y="4614787"/>
            <a:ext cx="2648320" cy="1076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22027D2-DC77-991B-2035-3171A19E115A}"/>
                  </a:ext>
                </a:extLst>
              </p14:cNvPr>
              <p14:cNvContentPartPr/>
              <p14:nvPr/>
            </p14:nvContentPartPr>
            <p14:xfrm>
              <a:off x="6888600" y="3484440"/>
              <a:ext cx="1203120" cy="1925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22027D2-DC77-991B-2035-3171A19E11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9240" y="3475080"/>
                <a:ext cx="1221840" cy="19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51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一些其它技巧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b="1" dirty="0"/>
                  <a:t>算贡献</a:t>
                </a:r>
                <a:r>
                  <a:rPr lang="zh-CN" altLang="en-US" sz="2000" dirty="0"/>
                  <a:t>：算每个元素对答案的贡献。</a:t>
                </a:r>
                <a:endParaRPr lang="en-US" altLang="zh-CN" sz="2000" dirty="0"/>
              </a:p>
              <a:p>
                <a:r>
                  <a:rPr lang="zh-CN" altLang="en-US" sz="2000" b="1" dirty="0"/>
                  <a:t>先列式再优化</a:t>
                </a:r>
                <a:r>
                  <a:rPr lang="zh-CN" altLang="en-US" sz="2000" dirty="0"/>
                  <a:t>：列出式子，总比对着题目瞎想好。</a:t>
                </a:r>
                <a:endParaRPr lang="en-US" altLang="zh-CN" sz="2000" dirty="0"/>
              </a:p>
              <a:p>
                <a:r>
                  <a:rPr lang="zh-CN" altLang="en-US" sz="2000" b="1" dirty="0"/>
                  <a:t>合理拆分求和号</a:t>
                </a:r>
                <a:r>
                  <a:rPr lang="zh-CN" altLang="en-US" sz="2000" dirty="0"/>
                  <a:t>：如，给定一个序列，多次询问，每次给定一个区间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/>
                  <a:t>，询问其 所有子区间的和 的和。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014AB3D-A275-FEF3-ED9A-D5B91C78F351}"/>
                  </a:ext>
                </a:extLst>
              </p14:cNvPr>
              <p14:cNvContentPartPr/>
              <p14:nvPr/>
            </p14:nvContentPartPr>
            <p14:xfrm>
              <a:off x="293400" y="2003400"/>
              <a:ext cx="8649720" cy="4825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014AB3D-A275-FEF3-ED9A-D5B91C78F3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040" y="1994040"/>
                <a:ext cx="8668440" cy="48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15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容斥原理的应用（二）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容斥系数有时可以放进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过程。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ARC101C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：给出一棵大小为偶数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的树，将树上的点两两配对，问有几种配对方法满足每条边都至少被一对配对的点跨过。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>
                    <a:latin typeface="+mn-ea"/>
                    <a:ea typeface="+mn-ea"/>
                  </a:rPr>
                  <a:t>P4099</a:t>
                </a:r>
                <a:r>
                  <a:rPr lang="zh-CN" altLang="en-US" sz="2000" dirty="0">
                    <a:latin typeface="+mn-ea"/>
                    <a:ea typeface="+mn-ea"/>
                  </a:rPr>
                  <a:t>：给定一棵树，边有方向，求拓扑序数量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09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028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P7961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有一个整数序列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。定义其权值为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合法。</a:t>
                </a:r>
                <a:endParaRPr lang="en-US" altLang="zh-CN" sz="2000" dirty="0"/>
              </a:p>
              <a:p>
                <a:r>
                  <a:rPr lang="zh-CN" altLang="en-US" sz="2000" dirty="0"/>
                  <a:t>求所有合法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的权值和，对大质数取模。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0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都是长度为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的排列，且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字典序小于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，逆序对数大于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计算有几对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B8E9FE2-E429-1A88-7EB0-A8FE2AC9DC86}"/>
                  </a:ext>
                </a:extLst>
              </p14:cNvPr>
              <p14:cNvContentPartPr/>
              <p14:nvPr/>
            </p14:nvContentPartPr>
            <p14:xfrm>
              <a:off x="2614320" y="2070720"/>
              <a:ext cx="1247760" cy="104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B8E9FE2-E429-1A88-7EB0-A8FE2AC9D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4960" y="2061360"/>
                <a:ext cx="126648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054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r>
              <a:rPr lang="zh-CN" altLang="en-US" sz="3200" b="0" dirty="0">
                <a:latin typeface="+mn-ea"/>
                <a:ea typeface="+mn-ea"/>
              </a:rPr>
              <a:t>（一）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本题解法很多。这里只说一种。</a:t>
                </a:r>
                <a:endParaRPr lang="en-US" altLang="zh-CN" sz="2000" dirty="0"/>
              </a:p>
              <a:p>
                <a:r>
                  <a:rPr lang="zh-CN" altLang="en-US" sz="2000" dirty="0"/>
                  <a:t>首先，如果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在第一位相同，这一位无论是什么都无关紧要，可以递归到子问题。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在第一位就不同，我们可以枚举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和后面的数构成了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个逆序对，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构成了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的总逆序对数就是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加上后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个元素内部的逆序对数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同理，设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个元素内部的逆序对数为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这可以写成一个关于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的不等式。</a:t>
                </a:r>
                <a:endParaRPr lang="en-US" altLang="zh-CN" sz="2000" dirty="0"/>
              </a:p>
              <a:p>
                <a:r>
                  <a:rPr lang="zh-CN" altLang="en-US" sz="2000" dirty="0"/>
                  <a:t>预处理出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表示长为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排列，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个逆序对的方案数，用这个式子就可以算答案了。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417729-92E7-A79E-DFC7-95379FE47408}"/>
                  </a:ext>
                </a:extLst>
              </p14:cNvPr>
              <p14:cNvContentPartPr/>
              <p14:nvPr/>
            </p14:nvContentPartPr>
            <p14:xfrm>
              <a:off x="377640" y="117360"/>
              <a:ext cx="8677800" cy="6027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417729-92E7-A79E-DFC7-95379FE47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280" y="108000"/>
                <a:ext cx="869652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96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r>
              <a:rPr lang="zh-CN" altLang="en-US" sz="3200" b="0" dirty="0">
                <a:latin typeface="+mn-ea"/>
                <a:ea typeface="+mn-ea"/>
              </a:rPr>
              <a:t>（一）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000" dirty="0"/>
                  <a:t>首先，把枚举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可以换成枚举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的不等式可以换成只枚举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中的一个，然后另一个前缀和。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最后，可以把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处的贡献拆开。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这样最终能做到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07A228D-8706-097E-F643-CCA5CC5CBFF2}"/>
                  </a:ext>
                </a:extLst>
              </p14:cNvPr>
              <p14:cNvContentPartPr/>
              <p14:nvPr/>
            </p14:nvContentPartPr>
            <p14:xfrm>
              <a:off x="384840" y="192240"/>
              <a:ext cx="8494920" cy="6667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07A228D-8706-097E-F643-CCA5CC5CBF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80" y="182880"/>
                <a:ext cx="8513640" cy="66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8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r>
              <a:rPr lang="zh-CN" altLang="en-US" sz="3200" b="0" dirty="0">
                <a:latin typeface="+mn-ea"/>
                <a:ea typeface="+mn-ea"/>
              </a:rPr>
              <a:t>（二）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也可以不直接优化前面的做法，而是直接把后半部分换成一个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表示有多少对长度为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的排列，逆序对数之差为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这样就很容易做到总共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，比之前的推导简单得多。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启示：合理选择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和硬算式子。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E389657-98A1-2312-F538-096F92039FED}"/>
                  </a:ext>
                </a:extLst>
              </p14:cNvPr>
              <p14:cNvContentPartPr/>
              <p14:nvPr/>
            </p14:nvContentPartPr>
            <p14:xfrm>
              <a:off x="680040" y="944280"/>
              <a:ext cx="7130520" cy="5814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E389657-98A1-2312-F538-096F92039F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680" y="934920"/>
                <a:ext cx="7149240" cy="58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2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en-US" altLang="zh-CN" sz="3200" b="0" dirty="0">
                <a:latin typeface="+mn-ea"/>
                <a:ea typeface="+mn-ea"/>
              </a:rPr>
              <a:t>ARC102C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有一个可重集，大小为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，每个元素都是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的正整数。对于每个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，求出有多少种这样的可重集，使得不存在两个不同的数加起来是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：基本思想：先列式，后计算。列式时，要学会分类、分步。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：善用递推。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849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P6144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数轴上有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条线段。定义一个 线段的子集 的价值 为 其形成的连通块个数的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求所有子集价值之和。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整除：</a:t>
                </a: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的因子，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的倍数。</a:t>
                </a:r>
                <a:endParaRPr lang="en-US" altLang="zh-CN" sz="2400" dirty="0"/>
              </a:p>
              <a:p>
                <a:r>
                  <a:rPr lang="zh-CN" altLang="en-US" sz="2000" dirty="0"/>
                  <a:t>只有两个因子的数叫质数。</a:t>
                </a:r>
                <a:endParaRPr lang="en-US" altLang="zh-CN" sz="2000" dirty="0"/>
              </a:p>
              <a:p>
                <a:r>
                  <a:rPr lang="zh-CN" altLang="en-US" sz="2000" i="0" dirty="0">
                    <a:latin typeface="+mj-lt"/>
                  </a:rPr>
                  <a:t>质数的判定：</a:t>
                </a:r>
                <a:endParaRPr lang="en-US" altLang="zh-CN" sz="2000" i="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>
                    <a:latin typeface="+mj-lt"/>
                  </a:rPr>
                  <a:t>试除法；</a:t>
                </a:r>
                <a:endParaRPr lang="en-US" altLang="zh-CN" sz="20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>
                    <a:latin typeface="+mj-lt"/>
                  </a:rPr>
                  <a:t>费马小定理；</a:t>
                </a:r>
                <a:endParaRPr lang="en-US" altLang="zh-CN" sz="20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筛法预处理。</a:t>
                </a:r>
                <a:endParaRPr lang="en-US" altLang="zh-CN" sz="20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80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展望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近年 </a:t>
            </a:r>
            <a:r>
              <a:rPr lang="en-US" altLang="zh-CN" sz="2000" dirty="0"/>
              <a:t>CSP-S/NOIP </a:t>
            </a:r>
            <a:r>
              <a:rPr lang="zh-CN" altLang="en-US" sz="2000" dirty="0"/>
              <a:t>中的计数方向的题目，很多时候不仅是列式计算，还要对计数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方法有较为清晰的认知，并且也同时考察了其他结构（例如 </a:t>
            </a:r>
            <a:r>
              <a:rPr lang="en-US" altLang="zh-CN" sz="2000" dirty="0"/>
              <a:t>NOIP2021 </a:t>
            </a:r>
            <a:r>
              <a:rPr lang="zh-CN" altLang="en-US" sz="2000" dirty="0"/>
              <a:t>的数位用到了数位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的技巧，</a:t>
            </a:r>
            <a:r>
              <a:rPr lang="en-US" altLang="zh-CN" sz="2000" dirty="0"/>
              <a:t>NOIP2022 </a:t>
            </a:r>
            <a:r>
              <a:rPr lang="zh-CN" altLang="en-US" sz="2000" dirty="0"/>
              <a:t>的建造军营考察了缩点）。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0449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由题目性质推导出突破口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  <p:extLst>
      <p:ext uri="{BB962C8B-B14F-4D97-AF65-F5344CB8AC3E}">
        <p14:creationId xmlns:p14="http://schemas.microsoft.com/office/powerpoint/2010/main" val="2504303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前言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在前面的部分，我们已经讲了很多“一步步优化”而得到最终做法的题目。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事实上，不仅数学题可以一步步优化，其它算法的题目也可以凭借一步一步的组合观察，积少成多，最终推出整道题的解法。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而部分分，有时是很大的提示。题目中过于特殊的限制，有时也是提示。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（不过笔者翻阅了最近几年 </a:t>
            </a:r>
            <a:r>
              <a:rPr lang="en-US" altLang="zh-CN" sz="2000" dirty="0"/>
              <a:t>NOIP </a:t>
            </a:r>
            <a:r>
              <a:rPr lang="zh-CN" altLang="en-US" sz="2000" dirty="0"/>
              <a:t>的部分分，提示作用都不能算很大）</a:t>
            </a:r>
            <a:endParaRPr lang="en-US" altLang="zh-C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A64D72D-50CF-5D32-08ED-FD1C5FFA0012}"/>
                  </a:ext>
                </a:extLst>
              </p14:cNvPr>
              <p14:cNvContentPartPr/>
              <p14:nvPr/>
            </p14:nvContentPartPr>
            <p14:xfrm>
              <a:off x="2750400" y="2273760"/>
              <a:ext cx="5704920" cy="2375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A64D72D-50CF-5D32-08ED-FD1C5FFA00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1040" y="2264400"/>
                <a:ext cx="5723640" cy="23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005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CF1584F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Strange LCS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个字符串，每个字符串仅包含小写字母或大写字母。每个字符至多在每个字符串里出现两次。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求它们的 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40CEFC7-C240-A3AD-6161-F507F96DB8F4}"/>
                  </a:ext>
                </a:extLst>
              </p14:cNvPr>
              <p14:cNvContentPartPr/>
              <p14:nvPr/>
            </p14:nvContentPartPr>
            <p14:xfrm>
              <a:off x="2012040" y="1296360"/>
              <a:ext cx="5566320" cy="5452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40CEFC7-C240-A3AD-6161-F507F96DB8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2680" y="1287000"/>
                <a:ext cx="5585040" cy="54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907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CF1584F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Strange LCS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普通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（记录每个字符串分别匹配到了哪里）算 </a:t>
            </a:r>
            <a:r>
              <a:rPr lang="en-US" altLang="zh-CN" sz="2000" dirty="0"/>
              <a:t>LCS</a:t>
            </a:r>
            <a:r>
              <a:rPr lang="zh-CN" altLang="en-US" sz="2000" dirty="0"/>
              <a:t>，很多状态其实是无用的。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如果只记录有用（能对答案造成新贡献）的状态，状态数量立刻缩减下去。</a:t>
            </a:r>
            <a:endParaRPr lang="en-US" altLang="zh-C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1203FE2-E777-75D6-F19D-6C8B12D1134F}"/>
                  </a:ext>
                </a:extLst>
              </p14:cNvPr>
              <p14:cNvContentPartPr/>
              <p14:nvPr/>
            </p14:nvContentPartPr>
            <p14:xfrm>
              <a:off x="1414080" y="1463760"/>
              <a:ext cx="6604920" cy="4839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1203FE2-E777-75D6-F19D-6C8B12D11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720" y="1454400"/>
                <a:ext cx="6623640" cy="48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050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P8339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[AHOI2022] </a:t>
            </a:r>
            <a:r>
              <a:rPr lang="zh-CN" altLang="en-US" sz="3200" b="0" dirty="0">
                <a:latin typeface="+mn-ea"/>
                <a:ea typeface="+mn-ea"/>
              </a:rPr>
              <a:t>钥匙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部分分：每种颜色恰有一个钥匙和一个宝箱。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638F00-0F25-DF3A-3A1F-9BC5D555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1742839"/>
            <a:ext cx="6630325" cy="33723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CD074F0-36C2-199F-7CC6-53976C702527}"/>
                  </a:ext>
                </a:extLst>
              </p14:cNvPr>
              <p14:cNvContentPartPr/>
              <p14:nvPr/>
            </p14:nvContentPartPr>
            <p14:xfrm>
              <a:off x="21240" y="295200"/>
              <a:ext cx="8767080" cy="6369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CD074F0-36C2-199F-7CC6-53976C702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0" y="285840"/>
                <a:ext cx="8785800" cy="63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193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P8339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[AHOI2022] </a:t>
            </a:r>
            <a:r>
              <a:rPr lang="zh-CN" altLang="en-US" sz="3200" b="0" dirty="0">
                <a:latin typeface="+mn-ea"/>
                <a:ea typeface="+mn-ea"/>
              </a:rPr>
              <a:t>钥匙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如果钥匙宝箱都只有一个，可以算每一对“钥匙</a:t>
            </a:r>
            <a:r>
              <a:rPr lang="en-US" altLang="zh-CN" sz="2000" dirty="0"/>
              <a:t>-</a:t>
            </a:r>
            <a:r>
              <a:rPr lang="zh-CN" altLang="en-US" sz="2000" dirty="0"/>
              <a:t>宝箱”对询问的贡献。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拓展到多个的情况，仍然可以进行类似的讨论：钥匙 </a:t>
            </a:r>
            <a:r>
              <a:rPr lang="en-US" altLang="zh-CN" sz="2000" dirty="0"/>
              <a:t>– </a:t>
            </a:r>
            <a:r>
              <a:rPr lang="zh-CN" altLang="en-US" sz="2000" dirty="0"/>
              <a:t>宝箱匹配的过程，可以看成括号匹配。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建虚树，从每个钥匙出发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一遍。</a:t>
            </a:r>
            <a:endParaRPr lang="en-US" altLang="zh-C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2F978BC-63E6-3B67-AA64-C3AA87137488}"/>
                  </a:ext>
                </a:extLst>
              </p14:cNvPr>
              <p14:cNvContentPartPr/>
              <p14:nvPr/>
            </p14:nvContentPartPr>
            <p14:xfrm>
              <a:off x="689400" y="2797200"/>
              <a:ext cx="7569000" cy="3665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2F978BC-63E6-3B67-AA64-C3AA87137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040" y="2787840"/>
                <a:ext cx="758772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225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P8496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[NOI2022] </a:t>
            </a:r>
            <a:r>
              <a:rPr lang="zh-CN" altLang="en-US" sz="3200" b="0" dirty="0">
                <a:latin typeface="+mn-ea"/>
                <a:ea typeface="+mn-ea"/>
              </a:rPr>
              <a:t>众数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个序列，初始为空，支持：</a:t>
                </a:r>
                <a:r>
                  <a:rPr lang="en-US" altLang="zh-CN" sz="2000" dirty="0" err="1"/>
                  <a:t>push_back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pop_back</a:t>
                </a:r>
                <a:r>
                  <a:rPr lang="zh-CN" altLang="en-US" sz="2000" dirty="0"/>
                  <a:t>，按顺序合并两序列，询问某些序列的并的绝对众数。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序列中</m:t>
                    </m:r>
                  </m:oMath>
                </a14:m>
                <a:r>
                  <a:rPr lang="zh-CN" altLang="en-US" sz="2000" dirty="0"/>
                  <a:t>只有 </a:t>
                </a:r>
                <a:r>
                  <a:rPr lang="en-US" altLang="zh-CN" sz="2000" dirty="0"/>
                  <a:t>1,2</a:t>
                </a:r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没有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pop_back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72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P8496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[NOI2022] </a:t>
            </a:r>
            <a:r>
              <a:rPr lang="zh-CN" altLang="en-US" sz="3200" b="0" dirty="0">
                <a:latin typeface="+mn-ea"/>
                <a:ea typeface="+mn-ea"/>
              </a:rPr>
              <a:t>众数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部分分告诉了你每个组成部分需要用什么数据结构。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9184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个正整数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，分为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组，使得每组 </a:t>
                </a:r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之和最大。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且互不相同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E1443F9-821C-8DE5-A2D6-32D88609432A}"/>
                  </a:ext>
                </a:extLst>
              </p14:cNvPr>
              <p14:cNvContentPartPr/>
              <p14:nvPr/>
            </p14:nvContentPartPr>
            <p14:xfrm>
              <a:off x="708120" y="2012400"/>
              <a:ext cx="6370920" cy="4149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E1443F9-821C-8DE5-A2D6-32D8860943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760" y="2003040"/>
                <a:ext cx="6389640" cy="41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0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埃式筛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/>
                  <a:t>对于每一个质数，将它的所有非平凡倍数全部标记为合数。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可以据此预处理出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的每个因子。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：该复杂度分析同样适用于区间筛。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07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本题是循序渐进思考的典范。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且互不相同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不同，则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func>
                  </m:oMath>
                </a14:m>
                <a:r>
                  <a:rPr lang="zh-CN" altLang="en-US" sz="2000" dirty="0"/>
                  <a:t>。所以两个元素个数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的集合，总不如合并成一个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的和一个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，选择一些数的贡献为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，所以选择最小的几个。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298F60-E119-123D-00CE-A7BCAA54620F}"/>
                  </a:ext>
                </a:extLst>
              </p14:cNvPr>
              <p14:cNvContentPartPr/>
              <p14:nvPr/>
            </p14:nvContentPartPr>
            <p14:xfrm>
              <a:off x="1254600" y="1095840"/>
              <a:ext cx="6879600" cy="5496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298F60-E119-123D-00CE-A7BCAA546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240" y="1086480"/>
                <a:ext cx="6898320" cy="55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652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只保留互不相同的数，可以求出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只看对于相同数的合并，肯定优先合并小的。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把互不相同的数的答案和合并相同数的答案再合并一次。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FC62571-5A6F-1810-6FBD-25A8D21C4E13}"/>
                  </a:ext>
                </a:extLst>
              </p14:cNvPr>
              <p14:cNvContentPartPr/>
              <p14:nvPr/>
            </p14:nvContentPartPr>
            <p14:xfrm>
              <a:off x="1357920" y="2132280"/>
              <a:ext cx="7074000" cy="4727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FC62571-5A6F-1810-6FBD-25A8D21C4E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560" y="2122920"/>
                <a:ext cx="7092720" cy="47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892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sz="20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不同，则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dirty="0"/>
                  <a:t>。这指引我们，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的变化，基本上一定不如选来合并的值的变化。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如果选来合并的最大值为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，当前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，还未选来合并的最小值为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，则把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换为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的代价不超过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，则替换总是优的。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特别地，如果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为选来合并的次大值），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一定成立。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682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C6D3AC-9AE8-EFAE-B34A-AC272726CAA1}"/>
                  </a:ext>
                </a:extLst>
              </p14:cNvPr>
              <p14:cNvContentPartPr/>
              <p14:nvPr/>
            </p14:nvContentPartPr>
            <p14:xfrm>
              <a:off x="1235880" y="904680"/>
              <a:ext cx="7383600" cy="5505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C6D3AC-9AE8-EFAE-B34A-AC272726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520" y="895320"/>
                <a:ext cx="7402320" cy="55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978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这说明选来合并的数除了最大值，一定是一个前缀。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最大值选哪个呢？只和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有关。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只变化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次，并且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的复杂度还能均摊分析，总复杂度为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F488C48-302C-893F-C09A-7DB602D1F8DA}"/>
                  </a:ext>
                </a:extLst>
              </p14:cNvPr>
              <p14:cNvContentPartPr/>
              <p14:nvPr/>
            </p14:nvContentPartPr>
            <p14:xfrm>
              <a:off x="2912400" y="3008160"/>
              <a:ext cx="4825440" cy="1406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F488C48-302C-893F-C09A-7DB602D1F8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040" y="2998800"/>
                <a:ext cx="4844160" cy="14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180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 </a:t>
            </a:r>
            <a:r>
              <a:rPr lang="zh-CN" altLang="en-US" sz="3200" b="0" dirty="0">
                <a:latin typeface="+mn-ea"/>
                <a:ea typeface="+mn-ea"/>
              </a:rPr>
              <a:t>总结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本题的关键是对 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 </a:t>
            </a:r>
            <a:r>
              <a:rPr lang="zh-CN" altLang="en-US" sz="2000" dirty="0"/>
              <a:t>的性质的理解，以及不少“直观感受”。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大胆猜想、小心验证。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6513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P7116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[NOIP2020] </a:t>
            </a:r>
            <a:r>
              <a:rPr lang="zh-CN" altLang="en-US" sz="3200" b="0" dirty="0">
                <a:latin typeface="+mn-ea"/>
                <a:ea typeface="+mn-ea"/>
              </a:rPr>
              <a:t>微信步数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很小。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BDCC3E-1DF3-93C2-0CE0-96261C62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95" y="1717292"/>
            <a:ext cx="8019978" cy="36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48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P7116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[NOIP2020] </a:t>
            </a:r>
            <a:r>
              <a:rPr lang="zh-CN" altLang="en-US" sz="3200" b="0" dirty="0">
                <a:latin typeface="+mn-ea"/>
                <a:ea typeface="+mn-ea"/>
              </a:rPr>
              <a:t>微信步数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算贡献：算每个步数，有多少个起点能走到。总是一个高位长方体！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注意到长方体的边长变化类似等差数列。据此可以将式子拆开。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2651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P5024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[NOIP2018] </a:t>
            </a:r>
            <a:r>
              <a:rPr lang="zh-CN" altLang="en-US" sz="3200" b="0" dirty="0">
                <a:latin typeface="+mn-ea"/>
                <a:ea typeface="+mn-ea"/>
              </a:rPr>
              <a:t>保卫王国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给定一棵树，每次强制两个点选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不选，询问最小权点覆盖。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树高</m:t>
                    </m:r>
                  </m:oMath>
                </a14:m>
                <a:r>
                  <a:rPr lang="zh-CN" altLang="en-US" sz="2000" dirty="0"/>
                  <a:t>很低，保证询问的其中一个点固定，保证询问的两个点相邻，保证是一条链。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03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D9D216-9FA2-CEA5-F5FA-575D0E051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69D42DF-22CD-E731-9D07-E8B1B8C76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3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P7960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/>
                  <a:t>输入一个数，输出它的上一个，不含有任何含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因数的数。</a:t>
                </a:r>
                <a:endParaRPr lang="en-US" altLang="zh-CN" sz="2400" dirty="0"/>
              </a:p>
              <a:p>
                <a:r>
                  <a:rPr lang="zh-CN" altLang="en-US" sz="2400" dirty="0"/>
                  <a:t>含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是指有一位是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至多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组询问。输入的数不超过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本题中，可以用类似埃式筛的做法，达到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的理论复杂度。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1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>
                <a:latin typeface="+mn-ea"/>
                <a:ea typeface="+mn-ea"/>
              </a:rPr>
              <a:t>gcd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的最大公因子。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的最小公倍数。</a:t>
                </a:r>
                <a:endParaRPr lang="en-US" altLang="zh-CN" sz="2400" dirty="0"/>
              </a:p>
              <a:p>
                <a:r>
                  <a:rPr lang="zh-CN" altLang="en-US" sz="2400" dirty="0"/>
                  <a:t>做法：辗转相除。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/lcm </a:t>
                </a:r>
                <a:r>
                  <a:rPr lang="zh-CN" altLang="en-US" sz="2400" dirty="0"/>
                  <a:t>与 </a:t>
                </a:r>
                <a:r>
                  <a:rPr lang="en-US" altLang="zh-CN" sz="2400" dirty="0"/>
                  <a:t>min/max </a:t>
                </a:r>
                <a:r>
                  <a:rPr lang="zh-CN" altLang="en-US" sz="2400" dirty="0"/>
                  <a:t>有类似的性质（幂等律）。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特别地，若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不整除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b="0" dirty="0"/>
                  <a:t>。</a:t>
                </a:r>
                <a:endParaRPr lang="en-US" altLang="zh-CN" sz="24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欧拉函数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欧拉函数</m:t>
                    </m:r>
                  </m:oMath>
                </a14:m>
                <a:r>
                  <a:rPr lang="zh-CN" altLang="en-US" sz="2400" dirty="0"/>
                  <a:t>的定义是：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互质的正整数个数。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3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P2568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给定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，求有几对正整数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0B948CD-D5C1-4DBB-F18C-C0BC90DE683D}"/>
                  </a:ext>
                </a:extLst>
              </p14:cNvPr>
              <p14:cNvContentPartPr/>
              <p14:nvPr/>
            </p14:nvContentPartPr>
            <p14:xfrm>
              <a:off x="691920" y="2174760"/>
              <a:ext cx="8168760" cy="4680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0B948CD-D5C1-4DBB-F18C-C0BC90DE68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560" y="2165400"/>
                <a:ext cx="8187480" cy="46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08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zNzM0NDc4NWJmZjMyMGNmZjhmNzU3ZDQzNzEyZWEifQ=="/>
  <p:tag name="KSO_WPP_MARK_KEY" val="3c352c8d-1cd2-40ff-b7a2-749e0ab261c0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1777</TotalTime>
  <Words>3654</Words>
  <Application>Microsoft Office PowerPoint</Application>
  <PresentationFormat>全屏显示(4:3)</PresentationFormat>
  <Paragraphs>403</Paragraphs>
  <Slides>58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等线</vt:lpstr>
      <vt:lpstr>等线 Light</vt:lpstr>
      <vt:lpstr>微软雅黑</vt:lpstr>
      <vt:lpstr>Arial</vt:lpstr>
      <vt:lpstr>Cambria Math</vt:lpstr>
      <vt:lpstr>主题1</vt:lpstr>
      <vt:lpstr>数学 与 挖掘题目性质的突破口</vt:lpstr>
      <vt:lpstr>数论部分</vt:lpstr>
      <vt:lpstr>数论</vt:lpstr>
      <vt:lpstr>整除</vt:lpstr>
      <vt:lpstr>埃式筛</vt:lpstr>
      <vt:lpstr>例题：P7960</vt:lpstr>
      <vt:lpstr>gcd</vt:lpstr>
      <vt:lpstr>欧拉函数</vt:lpstr>
      <vt:lpstr>例题：P2568</vt:lpstr>
      <vt:lpstr>线性筛</vt:lpstr>
      <vt:lpstr>例题：CF1548B / CF1458A / CF1834E</vt:lpstr>
      <vt:lpstr>同余与逆元</vt:lpstr>
      <vt:lpstr>exgcd</vt:lpstr>
      <vt:lpstr>exgcd 与 excrt</vt:lpstr>
      <vt:lpstr>费马小定理与（拓展）欧拉定理</vt:lpstr>
      <vt:lpstr>例题：P4588</vt:lpstr>
      <vt:lpstr>例题：P4588</vt:lpstr>
      <vt:lpstr>例题：幂塔方程（弱化版）</vt:lpstr>
      <vt:lpstr>例题：幂塔方程（弱化版）</vt:lpstr>
      <vt:lpstr>例题：P8338</vt:lpstr>
      <vt:lpstr>例题：P8338</vt:lpstr>
      <vt:lpstr>例题：P8338</vt:lpstr>
      <vt:lpstr>组合数学部分</vt:lpstr>
      <vt:lpstr>组合数</vt:lpstr>
      <vt:lpstr>其它经典问题</vt:lpstr>
      <vt:lpstr>例题：P2480</vt:lpstr>
      <vt:lpstr>卡特兰数</vt:lpstr>
      <vt:lpstr>容斥原理和二项式反演</vt:lpstr>
      <vt:lpstr>容斥原理的应用（一）</vt:lpstr>
      <vt:lpstr>求和号处理技巧</vt:lpstr>
      <vt:lpstr>一些其它技巧</vt:lpstr>
      <vt:lpstr>容斥原理的应用（二）</vt:lpstr>
      <vt:lpstr>例题：P7961</vt:lpstr>
      <vt:lpstr>例题：CF1542E2</vt:lpstr>
      <vt:lpstr>例题：CF1542E2（一）</vt:lpstr>
      <vt:lpstr>例题：CF1542E2（一）</vt:lpstr>
      <vt:lpstr>例题：CF1542E2（二）</vt:lpstr>
      <vt:lpstr>例题： ARC102C</vt:lpstr>
      <vt:lpstr>例题：P6144</vt:lpstr>
      <vt:lpstr>展望</vt:lpstr>
      <vt:lpstr>由题目性质推导出突破口</vt:lpstr>
      <vt:lpstr>前言</vt:lpstr>
      <vt:lpstr>CF1584F：Strange LCS</vt:lpstr>
      <vt:lpstr>CF1584F：Strange LCS</vt:lpstr>
      <vt:lpstr>P8339：[AHOI2022] 钥匙</vt:lpstr>
      <vt:lpstr>P8339：[AHOI2022] 钥匙</vt:lpstr>
      <vt:lpstr>P8496：[NOI2022] 众数</vt:lpstr>
      <vt:lpstr>P8496：[NOI2022] 众数</vt:lpstr>
      <vt:lpstr>CF1806F2：GCD Master</vt:lpstr>
      <vt:lpstr>CF1806F2：GCD Master</vt:lpstr>
      <vt:lpstr>CF1806F2：GCD Master</vt:lpstr>
      <vt:lpstr>CF1806F2：GCD Master</vt:lpstr>
      <vt:lpstr>CF1806F2：GCD Master</vt:lpstr>
      <vt:lpstr>CF1806F2：GCD Master 总结</vt:lpstr>
      <vt:lpstr>P7116：[NOIP2020] 微信步数</vt:lpstr>
      <vt:lpstr>P7116：[NOIP2020] 微信步数</vt:lpstr>
      <vt:lpstr>P5024：[NOIP2018] 保卫王国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循环结构程序设计</dc:title>
  <dc:creator>洛谷学术组</dc:creator>
  <cp:lastModifiedBy>思远 罗</cp:lastModifiedBy>
  <cp:revision>513</cp:revision>
  <cp:lastPrinted>2021-03-11T03:06:00Z</cp:lastPrinted>
  <dcterms:created xsi:type="dcterms:W3CDTF">2018-06-13T20:29:00Z</dcterms:created>
  <dcterms:modified xsi:type="dcterms:W3CDTF">2023-10-05T09:03:29Z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15D6AF8EA01548C6BEFBE5E6CB1A198A</vt:lpwstr>
  </property>
  <property fmtid="{D5CDD505-2E9C-101B-9397-08002B2CF9AE}" pid="3" name="KSOProductBuildVer">
    <vt:lpwstr>2052-11.1.0.12598</vt:lpwstr>
  </property>
</Properties>
</file>