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427" r:id="rId3"/>
    <p:sldId id="428" r:id="rId4"/>
    <p:sldId id="429" r:id="rId5"/>
    <p:sldId id="430" r:id="rId6"/>
    <p:sldId id="431" r:id="rId7"/>
    <p:sldId id="43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32" autoAdjust="0"/>
  </p:normalViewPr>
  <p:slideViewPr>
    <p:cSldViewPr snapToGrid="0">
      <p:cViewPr varScale="1">
        <p:scale>
          <a:sx n="75" d="100"/>
          <a:sy n="75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26101-E835-4AA7-85A2-192E0B0F59E0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54FF5-AF57-45D7-94C9-8A7571A573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5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78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0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33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54FF5-AF57-45D7-94C9-8A7571A573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0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E4993-097F-402F-A82F-E0F3C238266F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DA639-B56B-422B-BC09-C69DB29E55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题目选讲（一）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2023 </a:t>
            </a:r>
            <a:r>
              <a:rPr lang="zh-CN" altLang="en-US" sz="3200" dirty="0"/>
              <a:t>年 </a:t>
            </a:r>
            <a:r>
              <a:rPr lang="en-US" altLang="zh-CN" sz="3200" dirty="0"/>
              <a:t>10 </a:t>
            </a:r>
            <a:r>
              <a:rPr lang="zh-CN" altLang="en-US" sz="3200" dirty="0"/>
              <a:t>月 </a:t>
            </a:r>
            <a:r>
              <a:rPr lang="en-US" altLang="zh-CN" sz="3200" dirty="0"/>
              <a:t>15 </a:t>
            </a:r>
            <a:r>
              <a:rPr lang="zh-CN" altLang="en-US" sz="3200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CF1516D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“</a:t>
            </a:r>
            <a:r>
              <a:rPr lang="zh-CN" altLang="en-US" sz="2000" dirty="0"/>
              <a:t>子区间里 </a:t>
            </a:r>
            <a:r>
              <a:rPr lang="en-US" altLang="zh-CN" sz="2000" dirty="0"/>
              <a:t>lcm </a:t>
            </a:r>
            <a:r>
              <a:rPr lang="zh-CN" altLang="en-US" sz="2000" dirty="0"/>
              <a:t>等于乘积</a:t>
            </a:r>
            <a:r>
              <a:rPr lang="en-US" altLang="zh-CN" sz="2000" dirty="0"/>
              <a:t>”</a:t>
            </a:r>
            <a:r>
              <a:rPr lang="zh-CN" altLang="en-US" sz="2000" dirty="0"/>
              <a:t>具有单调性。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倍增。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9880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CF1514D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其实就是分成子序列，每个子序列都没有绝对众数。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如果整个都没有，答案就是 </a:t>
            </a:r>
            <a:r>
              <a:rPr lang="en-US" altLang="zh-CN" sz="2000" dirty="0"/>
              <a:t>1</a:t>
            </a:r>
            <a:r>
              <a:rPr lang="zh-CN" altLang="en-US" sz="2000" dirty="0"/>
              <a:t>。否则，把众数单独分出去。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求是否有绝对众数可以直接线段树二分。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982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CF1515E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对“不定空隙的连续段”</a:t>
                </a:r>
                <a:r>
                  <a:rPr lang="en-US" altLang="zh-CN" sz="2000" dirty="0" err="1"/>
                  <a:t>dp</a:t>
                </a:r>
                <a:r>
                  <a:rPr lang="zh-CN" altLang="en-US" sz="2000" dirty="0"/>
                  <a:t>，是个如果没见过很难想到的 </a:t>
                </a:r>
                <a:r>
                  <a:rPr lang="en-US" altLang="zh-CN" sz="2000" dirty="0"/>
                  <a:t>trick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但注意到最终的序列一定是很多段手动，中间可能插入一个自动 这样；并且手动开启一段连续的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 个电脑，方案数是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000" dirty="0"/>
                  <a:t>。于是设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个电脑，手动开了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台（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这一维用来算归并两个序列的时候，组合数是多少），也能做。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直接暴力设出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的相对顺序，也能做。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这三种方法各有千秋。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2862322"/>
              </a:xfrm>
              <a:prstGeom prst="rect">
                <a:avLst/>
              </a:prstGeom>
              <a:blipFill>
                <a:blip r:embed="rId3"/>
                <a:stretch>
                  <a:fillRect l="-569" t="-1064" r="-341" b="-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11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CF1515F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/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显然必要条件是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000" dirty="0"/>
                  <a:t>，事实上这也充分，因为和最大值相邻的任何一个都必定合法。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（这个小结论有个拓展：</a:t>
                </a:r>
                <a:r>
                  <a:rPr lang="en-US" altLang="zh-CN" sz="2000" b="0" i="0" dirty="0">
                    <a:effectLst/>
                    <a:latin typeface="-apple-system"/>
                  </a:rPr>
                  <a:t>P6775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如果在考场上，直接暴力模拟这个结论应该就能得到一个做法了。不过 </a:t>
                </a:r>
                <a:r>
                  <a:rPr lang="en-US" altLang="zh-CN" sz="2000" dirty="0" err="1"/>
                  <a:t>dfs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一遍，要么现在做要么最后做，要简单很多。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318FDA9-B04B-9E25-19E1-AC45CC258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00" y="1648677"/>
                <a:ext cx="10712866" cy="1938992"/>
              </a:xfrm>
              <a:prstGeom prst="rect">
                <a:avLst/>
              </a:prstGeom>
              <a:blipFill>
                <a:blip r:embed="rId3"/>
                <a:stretch>
                  <a:fillRect l="-569" t="-1567" r="-2901" b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CF1515G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强连通有向图上，只考虑正反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</a:t>
            </a:r>
            <a:r>
              <a:rPr lang="zh-CN" altLang="en-US" sz="2000" dirty="0"/>
              <a:t>树以及仅包含一条非树边的环，就可以表示出所有环。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784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635" y="214793"/>
            <a:ext cx="10668000" cy="926674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+mn-ea"/>
                <a:ea typeface="+mn-ea"/>
              </a:rPr>
              <a:t>CF1515H</a:t>
            </a:r>
            <a:endParaRPr lang="zh-CN" altLang="en-US" sz="4400" b="1" dirty="0">
              <a:latin typeface="+mn-ea"/>
              <a:ea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78365" y="1141467"/>
            <a:ext cx="106352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318FDA9-B04B-9E25-19E1-AC45CC258B84}"/>
              </a:ext>
            </a:extLst>
          </p:cNvPr>
          <p:cNvSpPr txBox="1"/>
          <p:nvPr/>
        </p:nvSpPr>
        <p:spPr>
          <a:xfrm>
            <a:off x="1056000" y="1648677"/>
            <a:ext cx="10712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不妨假设操作都对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的子树进行。否则拆开成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log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个。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xor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操作，对于低位的影响可以直接在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上打标记，对于高位改变就暴力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trie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合并。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and or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更暴力，找到所有会产生合并的位（可以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pushup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时顺便更新，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xor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不影响这个），然后内部暴力合并，外部也暴力合并。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zh-CN" altLang="en-US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复杂度是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2log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。</a:t>
            </a:r>
            <a:endParaRPr lang="en-US" altLang="zh-CN" sz="2000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altLang="zh-CN" sz="2000" dirty="0">
              <a:solidFill>
                <a:srgbClr val="333333"/>
              </a:solidFill>
              <a:latin typeface="Segoe UI" panose="020B0502040204020203" pitchFamily="34" charset="0"/>
            </a:endParaRPr>
          </a:p>
          <a:p>
            <a:pPr algn="l"/>
            <a:r>
              <a:rPr lang="zh-CN" altLang="en-US" sz="2000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总体上就是：只要打不了标记，就暴力合并，复杂度总是对的。</a:t>
            </a:r>
          </a:p>
        </p:txBody>
      </p:sp>
    </p:spTree>
    <p:extLst>
      <p:ext uri="{BB962C8B-B14F-4D97-AF65-F5344CB8AC3E}">
        <p14:creationId xmlns:p14="http://schemas.microsoft.com/office/powerpoint/2010/main" val="881577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4f800d0-426c-4c1e-85a7-4b7e7682e272"/>
  <p:tag name="COMMONDATA" val="eyJoZGlkIjoiMmRmZWRiMWYwYjc1N2NlZDk1ZmI2ZDRiYTk5NmRiN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398</Words>
  <Application>Microsoft Office PowerPoint</Application>
  <PresentationFormat>宽屏</PresentationFormat>
  <Paragraphs>44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Cambria Math</vt:lpstr>
      <vt:lpstr>Segoe UI</vt:lpstr>
      <vt:lpstr>Office 主题​​</vt:lpstr>
      <vt:lpstr>题目选讲（一）</vt:lpstr>
      <vt:lpstr>CF1516D</vt:lpstr>
      <vt:lpstr>CF1514D</vt:lpstr>
      <vt:lpstr>CF1515E</vt:lpstr>
      <vt:lpstr>CF1515F</vt:lpstr>
      <vt:lpstr>CF1515G</vt:lpstr>
      <vt:lpstr>CF1515H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 学习方法杂谈</dc:title>
  <dc:creator>Subari Rotate</dc:creator>
  <cp:lastModifiedBy>思远 罗</cp:lastModifiedBy>
  <cp:revision>1900</cp:revision>
  <dcterms:created xsi:type="dcterms:W3CDTF">2023-05-06T03:04:00Z</dcterms:created>
  <dcterms:modified xsi:type="dcterms:W3CDTF">2023-10-12T14:20:54Z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DE113FA0C1AA41EE890CA1046F77F6EA_12</vt:lpwstr>
  </property>
  <property fmtid="{D5CDD505-2E9C-101B-9397-08002B2CF9AE}" pid="3" name="KSOProductBuildVer">
    <vt:lpwstr>2052-11.1.0.14309</vt:lpwstr>
  </property>
</Properties>
</file>