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34" r:id="rId3"/>
    <p:sldId id="429" r:id="rId4"/>
    <p:sldId id="431" r:id="rId5"/>
    <p:sldId id="432" r:id="rId6"/>
    <p:sldId id="433" r:id="rId7"/>
    <p:sldId id="435" r:id="rId8"/>
    <p:sldId id="436" r:id="rId9"/>
    <p:sldId id="437" r:id="rId10"/>
    <p:sldId id="438" r:id="rId11"/>
    <p:sldId id="439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379" r:id="rId28"/>
    <p:sldId id="412" r:id="rId29"/>
    <p:sldId id="378" r:id="rId30"/>
    <p:sldId id="402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32" autoAdjust="0"/>
  </p:normalViewPr>
  <p:slideViewPr>
    <p:cSldViewPr snapToGrid="0">
      <p:cViewPr varScale="1">
        <p:scale>
          <a:sx n="85" d="100"/>
          <a:sy n="8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18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15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5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4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3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13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3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7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35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46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36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81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6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8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90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6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0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2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5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5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5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题目选讲（二）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 </a:t>
            </a:r>
            <a:r>
              <a:rPr lang="zh-CN" altLang="en-US" sz="3200" dirty="0"/>
              <a:t>年 </a:t>
            </a:r>
            <a:r>
              <a:rPr lang="en-US" altLang="zh-CN" sz="3200" dirty="0"/>
              <a:t>10 </a:t>
            </a:r>
            <a:r>
              <a:rPr lang="zh-CN" altLang="en-US" sz="3200" dirty="0"/>
              <a:t>月 </a:t>
            </a:r>
            <a:r>
              <a:rPr lang="en-US" altLang="zh-CN" sz="3200" dirty="0"/>
              <a:t>22 </a:t>
            </a:r>
            <a:r>
              <a:rPr lang="zh-CN" altLang="en-US" sz="32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QOJ7614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个盒子，第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个大小为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，容积为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。小盒子可以装进大盒子。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问：任意装的情况下，至少有几个裸露的盒子。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≤200000,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blipFill>
                <a:blip r:embed="rId3"/>
                <a:stretch>
                  <a:fillRect l="-569" t="-1838" b="-4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56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QOJ7614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从小到大考虑外层的盒子，从小到大尝试把小盒子放进去。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有可能会有空位，但至多只能替换唯一的一个，尝试一下即可。</a:t>
            </a:r>
          </a:p>
        </p:txBody>
      </p:sp>
    </p:spTree>
    <p:extLst>
      <p:ext uri="{BB962C8B-B14F-4D97-AF65-F5344CB8AC3E}">
        <p14:creationId xmlns:p14="http://schemas.microsoft.com/office/powerpoint/2010/main" val="175273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QOJ7618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给定两个字符串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，你可以随意重排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中出现次数。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两个字符串仅包含小写字母。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1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QOJ7618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的周期出现了几次，固定这个，让周期尽量短更好（考虑在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中出现次数的式子）。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90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QOJ7616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排列。据此构建一张有向图，若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，则连边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到所有点的最短距离之和。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要求总共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63679"/>
              </a:xfrm>
              <a:prstGeom prst="rect">
                <a:avLst/>
              </a:prstGeom>
              <a:blipFill>
                <a:blip r:embed="rId3"/>
                <a:stretch>
                  <a:fillRect l="-569" t="-1238" b="-4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1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QOJ7616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先把边反向，考虑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的边，求每个点到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最短路之和。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这样的好处是，变成了点向区间连边！（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只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有关）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在笛卡尔树上考虑，注意到只能跳到子树或者祖先，而更浅的祖先肯定更优。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合理差分即可。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61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50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给定一棵树，每个点上初始权值都是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每次选两个相邻的点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问任意次操作后，权值数组有几种可能，对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取模。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≤300000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，三秒（可以接受高复杂度做法）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：想一个多项式做法。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：如果必须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的父亲，怎么做？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502049"/>
              </a:xfrm>
              <a:prstGeom prst="rect">
                <a:avLst/>
              </a:prstGeom>
              <a:blipFill>
                <a:blip r:embed="rId3"/>
                <a:stretch>
                  <a:fillRect l="-569" t="-870" b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49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思考：如何减少复杂度？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r="-2901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7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blipFill>
                <a:blip r:embed="rId3"/>
                <a:stretch>
                  <a:fillRect l="-569" t="-1190" r="-2901" b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0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按照儿子 </a:t>
                </a:r>
                <a:r>
                  <a:rPr lang="en-US" altLang="zh-CN" sz="2000" dirty="0" err="1">
                    <a:solidFill>
                      <a:srgbClr val="333333"/>
                    </a:solidFill>
                  </a:rPr>
                  <a:t>dp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数组大小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从小到大转移，再精细保留一下数组长度，即可把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消掉。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blipFill>
                <a:blip r:embed="rId3"/>
                <a:stretch>
                  <a:fillRect l="-569" t="-962" r="-290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模拟赛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下周我应该还有一套模拟赛。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今晚上有 </a:t>
            </a:r>
            <a:r>
              <a:rPr lang="en-US" altLang="zh-CN" sz="2000" dirty="0" err="1"/>
              <a:t>cf</a:t>
            </a:r>
            <a:r>
              <a:rPr lang="zh-CN" altLang="en-US" sz="200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402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怎么把这个拓展到权值可以从上往下传递的情况？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dirty="0" err="1">
                    <a:solidFill>
                      <a:srgbClr val="333333"/>
                    </a:solidFill>
                  </a:rPr>
                  <a:t>d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式子差不多，但是有可能多一个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log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最终时间复杂度是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，实践上跑得挺快的。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blipFill>
                <a:blip r:embed="rId3"/>
                <a:stretch>
                  <a:fillRect l="-569" t="-1838" b="-4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1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按照儿子 </a:t>
                </a:r>
                <a:r>
                  <a:rPr lang="en-US" altLang="zh-CN" sz="2000" dirty="0" err="1">
                    <a:solidFill>
                      <a:srgbClr val="333333"/>
                    </a:solidFill>
                  </a:rPr>
                  <a:t>dp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数组大小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从小到大转移，再精细保留一下数组长度，即可把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消掉。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blipFill>
                <a:blip r:embed="rId3"/>
                <a:stretch>
                  <a:fillRect l="-569" t="-962" r="-290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80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QOJ3851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平面上一些有权值的点，问：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区域内选一个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区间，最大内部点权和。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09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QOJ3853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的下面网格图上有几条线。</a:t>
                </a:r>
                <a:endParaRPr lang="en-US" altLang="zh-CN" sz="2000" b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2ECEF57-112F-AE4F-C333-EEC0163DF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01" y="2944603"/>
            <a:ext cx="31722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QOJ3854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81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圆，第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个为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条射线，第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条为极角为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，从原点出发的。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次询问，圆和直线的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个交点中，到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最近是哪个。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2×10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81650"/>
              </a:xfrm>
              <a:prstGeom prst="rect">
                <a:avLst/>
              </a:prstGeom>
              <a:blipFill>
                <a:blip r:embed="rId3"/>
                <a:stretch>
                  <a:fillRect l="-569" b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QOJ3854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ambria Math" panose="02040503050406030204" pitchFamily="18" charset="0"/>
              </a:rPr>
              <a:t>答案只会在点两边的射线上（显然）。</a:t>
            </a:r>
            <a:endParaRPr lang="en-US" altLang="zh-CN" sz="2000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Cambria Math" panose="020405030504060302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ambria Math" panose="02040503050406030204" pitchFamily="18" charset="0"/>
              </a:rPr>
              <a:t>作垂线，</a:t>
            </a:r>
            <a:r>
              <a:rPr lang="en-US" altLang="zh-CN" sz="2000" dirty="0" err="1">
                <a:solidFill>
                  <a:srgbClr val="333333"/>
                </a:solidFill>
                <a:latin typeface="Cambria Math" panose="02040503050406030204" pitchFamily="18" charset="0"/>
              </a:rPr>
              <a:t>lower_bound</a:t>
            </a:r>
            <a:r>
              <a:rPr lang="en-US" altLang="zh-CN" sz="2000" dirty="0">
                <a:solidFill>
                  <a:srgbClr val="333333"/>
                </a:solidFill>
                <a:latin typeface="Cambria Math" panose="02040503050406030204" pitchFamily="18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Cambria Math" panose="02040503050406030204" pitchFamily="18" charset="0"/>
              </a:rPr>
              <a:t>找到最近的距离即可。</a:t>
            </a:r>
            <a:endParaRPr lang="zh-CN" altLang="en-US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627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QOJ3849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给定一棵没有重边的仙人掌，求将其剖成长度为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的链的方案数，模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15s</a:t>
                </a:r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定义对数组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一次操作为：不停删去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最左侧或最右侧的元素，并将其 </a:t>
                </a:r>
                <a:r>
                  <a:rPr lang="en-US" altLang="zh-CN" sz="2000" dirty="0" err="1"/>
                  <a:t>push_back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到一个新数组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里。删完后，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，并将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清空。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问：对于给定数组至少要几次才能排好序。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倒着思考，对于一个有序数组，可以把它变成一段升序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一段降序，可以把它变成 升降升降。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次操作可以造出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个“升降”段。所以答案就是升降段个数的 </a:t>
                </a:r>
                <a:r>
                  <a:rPr lang="en-US" altLang="zh-CN" sz="2000" dirty="0"/>
                  <a:t>log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5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条边的图，构造一种将点分为两个子集的方式，其中一个子集存在哈密顿路，另一个子集在补图中存在哈密顿路。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对“不定空隙的连续段”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，是个如果没见过很难想到的 </a:t>
                </a:r>
                <a:r>
                  <a:rPr lang="en-US" altLang="zh-CN" sz="2000" dirty="0"/>
                  <a:t>trick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但注意到最终的序列一定是很多段手动，中间可能插入一个自动 这样；并且手动开启一段连续的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个电脑，方案数是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。于是设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个电脑，手动开了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这一维用来算归并两个序列的时候，组合数是多少），也能做。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直接暴力设出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的相对顺序，也能做。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这三种方法各有千秋。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blipFill>
                <a:blip r:embed="rId3"/>
                <a:stretch>
                  <a:fillRect l="-569" t="-1064" r="-341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11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增量构造。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519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强连通有向图上，只考虑正反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树以及仅包含一条非树边的环，就可以表示出所有环。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784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不妨假设操作都对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trie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的子树进行。否则拆开成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log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个。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xor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操作，对于低位的影响可以直接在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trie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上打标记，对于高位改变就暴力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trie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合并。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and or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更暴力，找到所有会产生合并的位（可以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pushup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时顺便更新，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xor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不影响这个），然后内部暴力合并，外部也暴力合并。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复杂度是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2log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总体上就是：只要打不了标记，就暴力合并，复杂度总是对的。</a:t>
            </a:r>
          </a:p>
        </p:txBody>
      </p:sp>
    </p:spTree>
    <p:extLst>
      <p:ext uri="{BB962C8B-B14F-4D97-AF65-F5344CB8AC3E}">
        <p14:creationId xmlns:p14="http://schemas.microsoft.com/office/powerpoint/2010/main" val="8815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CF1552G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7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有一个经典结论是排序网络正确性只需要验证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01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序列。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爆搜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01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序列，只需要知道有几个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就能得到之后的数组。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时间复杂度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，可以接受。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78280"/>
              </a:xfrm>
              <a:prstGeom prst="rect">
                <a:avLst/>
              </a:prstGeom>
              <a:blipFill>
                <a:blip r:embed="rId3"/>
                <a:stretch>
                  <a:fillRect l="-569" t="-1812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CF1552G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7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有一个经典结论是排序网络正确性只需要验证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01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序列。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爆搜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01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序列，只需要知道有几个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就能得到之后的数组。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时间复杂度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，可以接受。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78280"/>
              </a:xfrm>
              <a:prstGeom prst="rect">
                <a:avLst/>
              </a:prstGeom>
              <a:blipFill>
                <a:blip r:embed="rId3"/>
                <a:stretch>
                  <a:fillRect l="-569" t="-1812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1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给定树上一些链，问有几个非空子集满足交不为空。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还要支持加入一条链、删除一条链。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点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–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边 容斥。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算“点”方案数就是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𝑐𝑛𝑡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，边同理，可以树剖维护。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7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14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1727</Words>
  <Application>Microsoft Office PowerPoint</Application>
  <PresentationFormat>宽屏</PresentationFormat>
  <Paragraphs>203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Segoe UI</vt:lpstr>
      <vt:lpstr>Office 主题​​</vt:lpstr>
      <vt:lpstr>题目选讲（二）</vt:lpstr>
      <vt:lpstr>模拟赛</vt:lpstr>
      <vt:lpstr>CF1515E</vt:lpstr>
      <vt:lpstr>CF1515G</vt:lpstr>
      <vt:lpstr>CF1515H</vt:lpstr>
      <vt:lpstr>CF1552G</vt:lpstr>
      <vt:lpstr>CF1552G</vt:lpstr>
      <vt:lpstr>QOJ7608</vt:lpstr>
      <vt:lpstr>QOJ7608</vt:lpstr>
      <vt:lpstr>QOJ7614</vt:lpstr>
      <vt:lpstr>QOJ7614</vt:lpstr>
      <vt:lpstr>QOJ7618</vt:lpstr>
      <vt:lpstr>QOJ7618</vt:lpstr>
      <vt:lpstr>QOJ7616</vt:lpstr>
      <vt:lpstr>QOJ7616</vt:lpstr>
      <vt:lpstr>QOJ7607</vt:lpstr>
      <vt:lpstr>QOJ7607</vt:lpstr>
      <vt:lpstr>QOJ7607</vt:lpstr>
      <vt:lpstr>QOJ7607</vt:lpstr>
      <vt:lpstr>QOJ7607</vt:lpstr>
      <vt:lpstr>QOJ7607</vt:lpstr>
      <vt:lpstr>QOJ3851</vt:lpstr>
      <vt:lpstr>QOJ3853</vt:lpstr>
      <vt:lpstr>QOJ3854</vt:lpstr>
      <vt:lpstr>QOJ3854</vt:lpstr>
      <vt:lpstr>QOJ3849</vt:lpstr>
      <vt:lpstr>QOJ1171</vt:lpstr>
      <vt:lpstr>QOJ1171</vt:lpstr>
      <vt:lpstr>QOJ4996</vt:lpstr>
      <vt:lpstr>QOJ4996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2008</cp:revision>
  <dcterms:created xsi:type="dcterms:W3CDTF">2023-05-06T03:04:00Z</dcterms:created>
  <dcterms:modified xsi:type="dcterms:W3CDTF">2023-11-30T03:26:06Z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