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472" r:id="rId3"/>
    <p:sldId id="455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32" autoAdjust="0"/>
  </p:normalViewPr>
  <p:slideViewPr>
    <p:cSldViewPr snapToGrid="0">
      <p:cViewPr varScale="1">
        <p:scale>
          <a:sx n="85" d="100"/>
          <a:sy n="8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6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9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2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76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21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85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19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4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2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6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1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8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2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4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9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题目选讲（四）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 </a:t>
            </a:r>
            <a:r>
              <a:rPr lang="zh-CN" altLang="en-US" sz="3200" dirty="0"/>
              <a:t>年 </a:t>
            </a:r>
            <a:r>
              <a:rPr lang="en-US" altLang="zh-CN" sz="3200" dirty="0"/>
              <a:t>11 </a:t>
            </a:r>
            <a:r>
              <a:rPr lang="zh-CN" altLang="en-US" sz="3200" dirty="0"/>
              <a:t>月 </a:t>
            </a:r>
            <a:r>
              <a:rPr lang="en-US" altLang="zh-CN" sz="3200" dirty="0"/>
              <a:t>4 </a:t>
            </a:r>
            <a:r>
              <a:rPr lang="zh-CN" altLang="en-US" sz="32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P8292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34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还是注意到每个数只能包含一个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&gt;√2000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的质数，对于小于等于的可以容斥，对于大于的可以直接枚举每一个质数，把方案数乘起来。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𝑞𝑘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346459"/>
              </a:xfrm>
              <a:prstGeom prst="rect">
                <a:avLst/>
              </a:prstGeom>
              <a:blipFill>
                <a:blip r:embed="rId3"/>
                <a:stretch>
                  <a:fillRect l="-569" t="-452" r="-56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49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P8329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具体写出容斥的式子：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A9A97-D793-F224-D77D-DCDBCA70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76" y="2546531"/>
            <a:ext cx="10429847" cy="20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P8329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</a:rPr>
              <a:t>直接对式子从前往后 </a:t>
            </a:r>
            <a:r>
              <a:rPr lang="en-US" altLang="zh-CN" sz="2000" dirty="0" err="1">
                <a:solidFill>
                  <a:srgbClr val="333333"/>
                </a:solidFill>
              </a:rPr>
              <a:t>dp</a:t>
            </a:r>
            <a:r>
              <a:rPr lang="zh-CN" altLang="en-US" sz="2000" dirty="0">
                <a:solidFill>
                  <a:srgbClr val="333333"/>
                </a:solidFill>
              </a:rPr>
              <a:t>，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记录前面有几个属于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的、后面钦定要有几个属于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的即可。</a:t>
            </a: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851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P8330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众数 长得就不像 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polylog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的样子。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考虑根号分治，但是对什么根号分治？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</a:rPr>
                  <a:t>原先出现次数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个。相当于找一段，某种数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，这个数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-1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，和最大。可以枚举是哪种数，很容易用总共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的时间解决：答案区间端点要么是序列端点要么是这种数。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</a:rPr>
                  <a:t>原先出现次数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，但在这一段里多出来至少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个。枚举这一段里多的是什么数，只有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个；再枚举外面的是什么数，也有类似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的做法。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</a:rPr>
                  <a:t>两者出现次数都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，则答案也不超过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（省略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）。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blipFill>
                <a:blip r:embed="rId3"/>
                <a:stretch>
                  <a:fillRect l="-569" t="-962" r="-11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91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P8330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92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此时只考虑出现次数不超过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的数，可能的区间只有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种（可以认为最终区间的两边都是最终众数）。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问题变为快速计算区间众数。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扫描线，设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众数出现次数，每次可以暴力枚举之前出现位置，用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while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取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max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：注意总共只会取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次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max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92807"/>
              </a:xfrm>
              <a:prstGeom prst="rect">
                <a:avLst/>
              </a:prstGeom>
              <a:blipFill>
                <a:blip r:embed="rId3"/>
                <a:stretch>
                  <a:fillRect l="-569" t="-265" b="-3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66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P8339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如果每种颜色的钥匙和宝箱都只有一把，可以直接扫描线。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否则，拆贡献也是不难的：先建虚树，然后</a:t>
            </a:r>
            <a:r>
              <a:rPr lang="zh-CN" altLang="en-US" sz="2000" b="0" i="1" dirty="0">
                <a:solidFill>
                  <a:srgbClr val="333333"/>
                </a:solidFill>
                <a:effectLst/>
              </a:rPr>
              <a:t>钦定配对方案唯一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2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P8352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dirty="0" err="1">
                <a:solidFill>
                  <a:srgbClr val="333333"/>
                </a:solidFill>
                <a:effectLst/>
              </a:rPr>
              <a:t>Dp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的本质是压状态。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有些时候压的状态是另一个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</a:rPr>
              <a:t>dp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的值，我们叫“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</a:rPr>
              <a:t>dp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of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</a:rPr>
              <a:t>dp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”。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有时候，根据题目性质，可以发现</a:t>
            </a:r>
            <a:r>
              <a:rPr lang="zh-CN" altLang="en-US" sz="2000" b="0" i="0" dirty="0">
                <a:solidFill>
                  <a:srgbClr val="FF0000"/>
                </a:solidFill>
                <a:effectLst/>
              </a:rPr>
              <a:t>有用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</a:rPr>
              <a:t>i.e. </a:t>
            </a:r>
            <a:r>
              <a:rPr lang="zh-CN" altLang="en-US" sz="2000" dirty="0">
                <a:solidFill>
                  <a:srgbClr val="333333"/>
                </a:solidFill>
              </a:rPr>
              <a:t>会对后面的转移造成不可估量的影响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）的状态很少。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338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P8367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先考虑给定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怎么算答案。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套路是算贡献：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写出式子，这种难算的式子，应该想到考虑递推（注意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𝑠𝑎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是单调的）。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换一种计数的角度，很容易写出另外一个方向。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31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P8368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本题比较有趣。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首先，无论什么字符串，都可以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。这样答案有下界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考虑什么时候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之后不是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？可以发现，此时</a:t>
                </a:r>
                <a:r>
                  <a:rPr lang="zh-CN" altLang="en-US" sz="2000" b="0" i="0" dirty="0">
                    <a:solidFill>
                      <a:srgbClr val="FF0000"/>
                    </a:solidFill>
                    <a:effectLst/>
                  </a:rPr>
                  <a:t>充要地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在字符串中出现至少两次。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注意充要性，这让我们能直接据此枚举这个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并算出答案。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blipFill>
                <a:blip r:embed="rId3"/>
                <a:stretch>
                  <a:fillRect l="-569" t="-1190" b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4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CF1750E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直观思考！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什么样的操作最优秀？操作 </a:t>
            </a:r>
            <a:r>
              <a:rPr lang="en-US" altLang="zh-CN" sz="2000" dirty="0">
                <a:solidFill>
                  <a:srgbClr val="333333"/>
                </a:solidFill>
              </a:rPr>
              <a:t>2 </a:t>
            </a:r>
            <a:r>
              <a:rPr lang="zh-CN" altLang="en-US" sz="2000" dirty="0">
                <a:solidFill>
                  <a:srgbClr val="333333"/>
                </a:solidFill>
              </a:rPr>
              <a:t>肯定在开头末尾，操作 </a:t>
            </a:r>
            <a:r>
              <a:rPr lang="en-US" altLang="zh-CN" sz="2000" dirty="0">
                <a:solidFill>
                  <a:srgbClr val="333333"/>
                </a:solidFill>
              </a:rPr>
              <a:t>1 </a:t>
            </a:r>
            <a:r>
              <a:rPr lang="zh-CN" altLang="en-US" sz="2000" dirty="0">
                <a:solidFill>
                  <a:srgbClr val="333333"/>
                </a:solidFill>
              </a:rPr>
              <a:t>与已经匹配的无关。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612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CF1566F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去掉包含其它区间的区间和已经包含点的区间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，剩下的就是 点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–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区间 交错。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现在就可以拆贡献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dp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了，只需要记录每个点向左走还是向右走。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请注意，红字是非常重要的思想。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CF1750F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直观思考！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如果不合法会怎样？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回忆：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</a:rPr>
              <a:t>PalindOrme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（经典例题），不合法的状态唯一对应一个很好看的状态，所以可以对此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</a:rPr>
              <a:t>dp</a:t>
            </a:r>
            <a:r>
              <a:rPr lang="zh-CN" altLang="en-US" sz="2000" dirty="0">
                <a:solidFill>
                  <a:srgbClr val="333333"/>
                </a:solidFill>
              </a:rPr>
              <a:t>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125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CF1750G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先写出多项式做法，然后一步步优化。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枚举一个前缀，容斥：若后面剩下某些数，方案数只和现在剩余的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对数相关。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10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CF1750G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LCP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后面取什么对答案的影响只有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种，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其实复杂度为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现在怎么做？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有至少三种做法：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对容斥结果找出递推式：直接嗯找规律。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</a:rPr>
                  <a:t>用拆式子的方式把容斥系数推着走。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生成函数。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>
                    <a:solidFill>
                      <a:srgbClr val="333333"/>
                    </a:solidFill>
                    <a:effectLst/>
                  </a:rPr>
                  <a:t>这里，我们讲一下第三种。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477875"/>
              </a:xfrm>
              <a:prstGeom prst="rect">
                <a:avLst/>
              </a:prstGeom>
              <a:blipFill>
                <a:blip r:embed="rId3"/>
                <a:stretch>
                  <a:fillRect l="-569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QOJ3849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给定一棵没有重边的仙人掌，求将其剖成长度为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的链的方案数，模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15s</a:t>
                </a:r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CF1406E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交互题的困难之处为何？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本题首先有一个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步数的做法：先把所有质数的倍数都删完，现在只剩下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；然后再分别询问每个质数，找到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的质因子，再找到次数。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问题在于每个质数都需要 删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+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问。</a:t>
                </a:r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blipFill>
                <a:blip r:embed="rId3"/>
                <a:stretch>
                  <a:fillRect l="-569" t="-1567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46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CF1406E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577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注意到其实删了小于根号的质数的倍数后，就只剩下质数了。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可以用刚刚的方法暴力扫描小质数。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如果找到了至少一个质因子，可以直接用 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A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询问找到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，因为现在只剩下大质数和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否则对质数分块，删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次再询问一次 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A 1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，如果结果不对就问刚刚删的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个质数，这样即可找到答案；同时，询问次数就可以减为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+2√(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了。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577565"/>
              </a:xfrm>
              <a:prstGeom prst="rect">
                <a:avLst/>
              </a:prstGeom>
              <a:blipFill>
                <a:blip r:embed="rId3"/>
                <a:stretch>
                  <a:fillRect l="-569" t="-1182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53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CF1406E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分块是必须的吗？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考虑“二分”，也能达到一样的效果，且询问次数仅为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！</a:t>
                </a:r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P7520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首先，支配有什么关系？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indent="-457200" algn="l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)→(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：显然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marL="457200" indent="-457200" algn="l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：反证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这说明支配构成一棵树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。可以对删去每个点的情况执行一次 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BFS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，很容易建出树。</a:t>
                </a:r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blipFill>
                <a:blip r:embed="rId3"/>
                <a:stretch>
                  <a:fillRect l="-569" t="-1567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9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P7520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加边会怎么影响支配集（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的祖先）？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因为只需要知道“改变”与否，所以可以看出：要么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祖先集合变，要么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变。换句话说，改变的肯定是一些子树的并。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所以只需要看：是不是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父亲变了，但是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祖先父亲都没变。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这种情况下，只能是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不再支配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，因为支配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的点只会变少。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如果加一条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就不支配了，只能是删去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后经过了这条边：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第一部分建树时已经处理了；第二部分也只和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有关，可以对每个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删去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预处理。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785652"/>
              </a:xfrm>
              <a:prstGeom prst="rect">
                <a:avLst/>
              </a:prstGeom>
              <a:blipFill>
                <a:blip r:embed="rId3"/>
                <a:stretch>
                  <a:fillRect l="-569" t="-805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3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P8292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给出的质数和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都不超过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2000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可以把问题看成一个二进制问题：选一些数，他们的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or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至少要包含某些位。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如果位数很小，可以容斥。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577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1315</Words>
  <Application>Microsoft Office PowerPoint</Application>
  <PresentationFormat>宽屏</PresentationFormat>
  <Paragraphs>152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Consolas</vt:lpstr>
      <vt:lpstr>Segoe UI</vt:lpstr>
      <vt:lpstr>Office 主题​​</vt:lpstr>
      <vt:lpstr>题目选讲（四）</vt:lpstr>
      <vt:lpstr>CF1566F</vt:lpstr>
      <vt:lpstr>QOJ3849</vt:lpstr>
      <vt:lpstr>CF1406E</vt:lpstr>
      <vt:lpstr>CF1406E</vt:lpstr>
      <vt:lpstr>CF1406E</vt:lpstr>
      <vt:lpstr>P7520</vt:lpstr>
      <vt:lpstr>P7520</vt:lpstr>
      <vt:lpstr>P8292</vt:lpstr>
      <vt:lpstr>P8292</vt:lpstr>
      <vt:lpstr>P8329</vt:lpstr>
      <vt:lpstr>P8329</vt:lpstr>
      <vt:lpstr>P8330</vt:lpstr>
      <vt:lpstr>P8330</vt:lpstr>
      <vt:lpstr>P8339</vt:lpstr>
      <vt:lpstr>P8352</vt:lpstr>
      <vt:lpstr>P8367</vt:lpstr>
      <vt:lpstr>P8368</vt:lpstr>
      <vt:lpstr>CF1750E</vt:lpstr>
      <vt:lpstr>CF1750F</vt:lpstr>
      <vt:lpstr>CF1750G</vt:lpstr>
      <vt:lpstr>CF1750G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2253</cp:revision>
  <dcterms:created xsi:type="dcterms:W3CDTF">2023-05-06T03:04:00Z</dcterms:created>
  <dcterms:modified xsi:type="dcterms:W3CDTF">2023-11-05T03:41:15Z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