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382" r:id="rId3"/>
    <p:sldId id="380" r:id="rId4"/>
    <p:sldId id="302" r:id="rId5"/>
    <p:sldId id="361" r:id="rId6"/>
    <p:sldId id="363" r:id="rId7"/>
    <p:sldId id="384" r:id="rId8"/>
    <p:sldId id="386" r:id="rId9"/>
    <p:sldId id="385" r:id="rId10"/>
    <p:sldId id="387" r:id="rId11"/>
    <p:sldId id="410" r:id="rId12"/>
    <p:sldId id="381" r:id="rId13"/>
    <p:sldId id="391" r:id="rId14"/>
    <p:sldId id="389" r:id="rId15"/>
    <p:sldId id="388" r:id="rId16"/>
    <p:sldId id="390" r:id="rId17"/>
    <p:sldId id="392" r:id="rId18"/>
    <p:sldId id="396" r:id="rId19"/>
    <p:sldId id="393" r:id="rId20"/>
    <p:sldId id="407" r:id="rId21"/>
    <p:sldId id="408" r:id="rId22"/>
    <p:sldId id="409" r:id="rId23"/>
    <p:sldId id="399" r:id="rId24"/>
    <p:sldId id="400" r:id="rId25"/>
    <p:sldId id="401" r:id="rId26"/>
    <p:sldId id="402" r:id="rId27"/>
    <p:sldId id="394" r:id="rId28"/>
    <p:sldId id="395" r:id="rId29"/>
    <p:sldId id="397" r:id="rId30"/>
    <p:sldId id="398" r:id="rId31"/>
    <p:sldId id="403" r:id="rId32"/>
    <p:sldId id="406" r:id="rId33"/>
    <p:sldId id="404" r:id="rId34"/>
    <p:sldId id="405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32" autoAdjust="0"/>
  </p:normalViewPr>
  <p:slideViewPr>
    <p:cSldViewPr snapToGrid="0">
      <p:cViewPr varScale="1">
        <p:scale>
          <a:sx n="83" d="100"/>
          <a:sy n="83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1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53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18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95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4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34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65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08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10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99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10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03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36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95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199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60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82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09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9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3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26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962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768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5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34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211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24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6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74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7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分治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feecle6418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P5979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把序列分段，要求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所在的段长度大于等于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小于等于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，求最大段数和达到的方案数。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1015663"/>
              </a:xfrm>
              <a:prstGeom prst="rect">
                <a:avLst/>
              </a:prstGeom>
              <a:blipFill>
                <a:blip r:embed="rId3"/>
                <a:stretch>
                  <a:fillRect l="-579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74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P8078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todo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0319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最值分治与笛卡尔树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按照最大值分开讨论，有时比按照中点讨论更方便。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最值分治有时候和笛卡尔树上启发式合并</a:t>
            </a:r>
            <a:r>
              <a:rPr lang="en-US" altLang="zh-CN" sz="2000" dirty="0"/>
              <a:t>/</a:t>
            </a:r>
            <a:r>
              <a:rPr lang="zh-CN" altLang="en-US" sz="2000" dirty="0"/>
              <a:t>线段树合并等价。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4454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P4755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1110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问有几个区间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lim>
                    </m:limLow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≤200000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1110560"/>
              </a:xfrm>
              <a:prstGeom prst="rect">
                <a:avLst/>
              </a:prstGeom>
              <a:blipFill>
                <a:blip r:embed="rId3"/>
                <a:stretch>
                  <a:fillRect l="-579" t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885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InfOJ144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按照最大值分开讨论，有时比按照中点讨论更方便。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最值分治有时候和笛卡尔树上启发式合并</a:t>
            </a:r>
            <a:r>
              <a:rPr lang="en-US" altLang="zh-CN" sz="2000" dirty="0"/>
              <a:t>/</a:t>
            </a:r>
            <a:r>
              <a:rPr lang="zh-CN" altLang="en-US" sz="2000" dirty="0"/>
              <a:t>线段树合并等价。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72BF04-D829-EEDE-DE46-69B70D2B3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0" y="1400224"/>
            <a:ext cx="9257557" cy="38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6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P5654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D9A5FA4-AB18-7CDB-B2FC-76B9AC03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82" y="1633411"/>
            <a:ext cx="7334635" cy="30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5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P5044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F0B6A5-537A-BF0B-469C-FE340FCFBD3A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207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∈[</m:t>
                                  </m:r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lim>
                              </m:limLow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2F0B6A5-537A-BF0B-469C-FE340FCFB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2070375"/>
              </a:xfrm>
              <a:prstGeom prst="rect">
                <a:avLst/>
              </a:prstGeom>
              <a:blipFill>
                <a:blip r:embed="rId3"/>
                <a:stretch>
                  <a:fillRect l="-579" t="-1765" b="-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21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点分治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取一个中心点计算跨过中心点的贡献。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0855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P6626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求距离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的点数。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73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P7518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有一棵树，第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个点上有第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种类的宝石。问从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走到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的路径包含的子序列，最长的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1,2,…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前缀多长。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707886"/>
              </a:xfrm>
              <a:prstGeom prst="rect">
                <a:avLst/>
              </a:prstGeom>
              <a:blipFill>
                <a:blip r:embed="rId3"/>
                <a:stretch>
                  <a:fillRect l="-569" t="-4274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0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主要内容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/>
              <a:t>序列分治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最值分治和笛卡尔树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点分治和边分治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（链分治，全局平衡二叉树，动态 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？）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32328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P4075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1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有一棵树，第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个点上有字符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，问有多少条路径可以写成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是给定字符串。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10112"/>
              </a:xfrm>
              <a:prstGeom prst="rect">
                <a:avLst/>
              </a:prstGeom>
              <a:blipFill>
                <a:blip r:embed="rId3"/>
                <a:stretch>
                  <a:fillRect l="-569" t="-5882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274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CF434E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todo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55610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P7565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todo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52658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CF1583H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A0FB45E-4EB1-EA52-1558-78C00E0C2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182" y="2349714"/>
            <a:ext cx="9889635" cy="19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52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infoj102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≤500000</m:t>
                    </m:r>
                  </m:oMath>
                </a14:m>
                <a:r>
                  <a:rPr lang="zh-CN" altLang="en-US" sz="2000" dirty="0"/>
                  <a:t>，边权可以是负数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B33576F-5378-9144-F700-5F9CBBD26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393" y="2048787"/>
            <a:ext cx="8769607" cy="207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infoj102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本题有其它做法，但可以展示“操作树分治”这一比较奇怪的技巧。注意，操作树分治也是有向的。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4965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P2305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371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给定一棵边带正边权的树，从祖先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走到后代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的代价为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000" dirty="0"/>
                  <a:t>，而且要求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000" dirty="0"/>
                  <a:t>，这里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/>
                  <a:t>。问根走到每个点的最小代价。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371786"/>
              </a:xfrm>
              <a:prstGeom prst="rect">
                <a:avLst/>
              </a:prstGeom>
              <a:blipFill>
                <a:blip r:embed="rId3"/>
                <a:stretch>
                  <a:fillRect l="-569" t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79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点分树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把点分治的过程存下来，每次以重心为根，递归建树。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修改</a:t>
            </a:r>
            <a:r>
              <a:rPr lang="en-US" altLang="zh-CN" sz="2000" dirty="0"/>
              <a:t>/</a:t>
            </a:r>
            <a:r>
              <a:rPr lang="zh-CN" altLang="en-US" sz="2000" dirty="0"/>
              <a:t>查询时只需在树上维护数据结构，直接跳父亲。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35712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P2056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支持树上改变一个点的颜色（黑色</a:t>
            </a:r>
            <a:r>
              <a:rPr lang="en-US" altLang="zh-CN" sz="2000" dirty="0"/>
              <a:t>/</a:t>
            </a:r>
            <a:r>
              <a:rPr lang="zh-CN" altLang="en-US" sz="2000" dirty="0"/>
              <a:t>白色），求最远的两个黑点间的距离。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38990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P6329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单点修改，询问距离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小于等于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的点权值和。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20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序列分治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分治到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时，处理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的贡献。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 l="-569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638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边分治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先让度数不超过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000" dirty="0"/>
                  <a:t>，再取一个中心边计算跨过中心边的贡献。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好处是只会分成两个部分（类比：线段树和序列分治）。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186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LOJ571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≤50000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60422A8-D0D4-ACD7-576E-FB2A3E13E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04" y="2048786"/>
            <a:ext cx="11589196" cy="42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99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P4565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670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给定两棵树，边权可以为负，选择两个点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，最大化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𝑙𝑐𝑎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𝑑𝑒𝑝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𝑙𝑐𝑎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670842"/>
              </a:xfrm>
              <a:prstGeom prst="rect">
                <a:avLst/>
              </a:prstGeom>
              <a:blipFill>
                <a:blip r:embed="rId3"/>
                <a:stretch>
                  <a:fillRect l="-569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540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P4220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给定三棵树，边权均为正，选择两个点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，最大化三棵树上距离和。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74DCE03-DEE5-1879-702E-F2A0F8310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015663"/>
              </a:xfrm>
              <a:prstGeom prst="rect">
                <a:avLst/>
              </a:prstGeom>
              <a:blipFill>
                <a:blip r:embed="rId3"/>
                <a:stretch>
                  <a:fillRect l="-569" t="-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862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P4220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74DCE03-DEE5-1879-702E-F2A0F83109FD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最终做法是，对第一棵树边分治，对第二棵树建虚树枚举 </a:t>
            </a:r>
            <a:r>
              <a:rPr lang="en-US" altLang="zh-CN" sz="2000" dirty="0"/>
              <a:t>LCA</a:t>
            </a:r>
            <a:r>
              <a:rPr lang="zh-CN" altLang="en-US" sz="2000" dirty="0"/>
              <a:t>，对第三棵树维护最远点对。</a:t>
            </a:r>
            <a:br>
              <a:rPr lang="en-US" altLang="zh-CN" sz="2000" dirty="0"/>
            </a:br>
            <a:endParaRPr lang="en-US" altLang="zh-CN" sz="2000" dirty="0"/>
          </a:p>
          <a:p>
            <a:r>
              <a:rPr lang="zh-CN" altLang="en-US" sz="2000" dirty="0"/>
              <a:t>阅读材料：</a:t>
            </a:r>
            <a:r>
              <a:rPr lang="en-US" altLang="zh-CN" sz="2000" dirty="0"/>
              <a:t>IOI2021 </a:t>
            </a:r>
            <a:r>
              <a:rPr lang="zh-CN" altLang="en-US" sz="2000" dirty="0"/>
              <a:t>集训队论文 周镇东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5252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P7482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求所有区间的最大独立集之和。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≤100000,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。答案对大质数取模。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1015663"/>
              </a:xfrm>
              <a:prstGeom prst="rect">
                <a:avLst/>
              </a:prstGeom>
              <a:blipFill>
                <a:blip r:embed="rId3"/>
                <a:stretch>
                  <a:fillRect l="-579" t="-3614"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85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P7482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3891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设当前分治区间为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，中点为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 dirty="0"/>
                  <a:t>，分为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sz="2000" dirty="0"/>
                  <a:t> 分别表示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区间内的最大独立集，其中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不选择或选择。这个可以通过两遍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预处理（每次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分别又要设两种状态）。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定义同理，只不过是对于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则对于跨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的区间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，答案为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问题转化为：给定数组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3891706"/>
              </a:xfrm>
              <a:prstGeom prst="rect">
                <a:avLst/>
              </a:prstGeom>
              <a:blipFill>
                <a:blip r:embed="rId3"/>
                <a:stretch>
                  <a:fillRect l="-579" t="-94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83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P7482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3941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问题转化为：给定数组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利用求和号的性质，很容易把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提到求和号外面去。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，将所有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从小到大排序。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，二分找出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的分界点，分界点前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更大，分界点后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更大，两边的贡献都容易计算。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每层分治都需要排序 </a:t>
                </a:r>
                <a:r>
                  <a:rPr lang="en-US" altLang="zh-CN" sz="2000" dirty="0"/>
                  <a:t>+ </a:t>
                </a:r>
                <a:r>
                  <a:rPr lang="zh-CN" altLang="en-US" sz="2000" dirty="0"/>
                  <a:t>二分，时间复杂度为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3941528"/>
              </a:xfrm>
              <a:prstGeom prst="rect">
                <a:avLst/>
              </a:prstGeom>
              <a:blipFill>
                <a:blip r:embed="rId3"/>
                <a:stretch>
                  <a:fillRect l="-579" t="-12384" b="-2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85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 gym102586L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3838880-CC82-CD95-83FD-4896F8C51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1467"/>
            <a:ext cx="12192000" cy="541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3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 gym102586L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4F54614-CB69-93DF-5EDB-E3E4CB338CC0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用分治可以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- </a:t>
                </a:r>
                <a:r>
                  <a:rPr lang="zh-CN" altLang="en-US" sz="2000" dirty="0"/>
                  <a:t>找“有效点对”</a:t>
                </a:r>
                <a:endParaRPr lang="en-US" altLang="zh-CN" sz="2000" dirty="0"/>
              </a:p>
              <a:p>
                <a:r>
                  <a:rPr lang="en-US" altLang="zh-CN" sz="2000" dirty="0"/>
                  <a:t>- </a:t>
                </a:r>
                <a:r>
                  <a:rPr lang="zh-CN" altLang="en-US" sz="2000" dirty="0"/>
                  <a:t>去掉一维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限制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4F54614-CB69-93DF-5EDB-E3E4CB33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1323439"/>
              </a:xfrm>
              <a:prstGeom prst="rect">
                <a:avLst/>
              </a:prstGeom>
              <a:blipFill>
                <a:blip r:embed="rId3"/>
                <a:stretch>
                  <a:fillRect l="-579" t="-2765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18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CF765F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3502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区间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最小值。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≤300000,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提示：拆绝对值，找关键对。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练习：区间树上最近点对（</a:t>
                </a:r>
                <a:r>
                  <a:rPr lang="en-US" altLang="zh-CN" sz="2000" dirty="0"/>
                  <a:t>P9058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练习：区间平面最近点对（</a:t>
                </a:r>
                <a:r>
                  <a:rPr lang="en-US" altLang="zh-CN" sz="2000" dirty="0"/>
                  <a:t>P9062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分治练习：</a:t>
                </a:r>
                <a:r>
                  <a:rPr lang="en-US" altLang="zh-CN" sz="2000" dirty="0"/>
                  <a:t>P8078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3502562"/>
              </a:xfrm>
              <a:prstGeom prst="rect">
                <a:avLst/>
              </a:prstGeom>
              <a:blipFill>
                <a:blip r:embed="rId3"/>
                <a:stretch>
                  <a:fillRect l="-579" t="-871" b="-2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3082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1037</Words>
  <Application>Microsoft Office PowerPoint</Application>
  <PresentationFormat>宽屏</PresentationFormat>
  <Paragraphs>163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Arial</vt:lpstr>
      <vt:lpstr>Cambria Math</vt:lpstr>
      <vt:lpstr>Office 主题​​</vt:lpstr>
      <vt:lpstr>分治</vt:lpstr>
      <vt:lpstr>主要内容</vt:lpstr>
      <vt:lpstr>序列分治</vt:lpstr>
      <vt:lpstr>P7482</vt:lpstr>
      <vt:lpstr>P7482</vt:lpstr>
      <vt:lpstr>P7482</vt:lpstr>
      <vt:lpstr>Cf gym102586L</vt:lpstr>
      <vt:lpstr>Cf gym102586L</vt:lpstr>
      <vt:lpstr>CF765F</vt:lpstr>
      <vt:lpstr>P5979</vt:lpstr>
      <vt:lpstr>P8078</vt:lpstr>
      <vt:lpstr>最值分治与笛卡尔树</vt:lpstr>
      <vt:lpstr>P4755</vt:lpstr>
      <vt:lpstr>InfOJ144</vt:lpstr>
      <vt:lpstr>P5654</vt:lpstr>
      <vt:lpstr>P5044</vt:lpstr>
      <vt:lpstr>点分治</vt:lpstr>
      <vt:lpstr>P6626</vt:lpstr>
      <vt:lpstr>P7518</vt:lpstr>
      <vt:lpstr>P4075</vt:lpstr>
      <vt:lpstr>CF434E</vt:lpstr>
      <vt:lpstr>P7565</vt:lpstr>
      <vt:lpstr>CF1583H</vt:lpstr>
      <vt:lpstr>infoj102</vt:lpstr>
      <vt:lpstr>infoj102</vt:lpstr>
      <vt:lpstr>P2305</vt:lpstr>
      <vt:lpstr>点分树</vt:lpstr>
      <vt:lpstr>P2056</vt:lpstr>
      <vt:lpstr>P6329</vt:lpstr>
      <vt:lpstr>边分治</vt:lpstr>
      <vt:lpstr>LOJ571</vt:lpstr>
      <vt:lpstr>P4565</vt:lpstr>
      <vt:lpstr>P4220</vt:lpstr>
      <vt:lpstr>P4220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1437</cp:revision>
  <dcterms:created xsi:type="dcterms:W3CDTF">2023-05-06T03:04:00Z</dcterms:created>
  <dcterms:modified xsi:type="dcterms:W3CDTF">2024-07-20T10:10:25Z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