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82" r:id="rId3"/>
    <p:sldId id="383" r:id="rId4"/>
    <p:sldId id="384" r:id="rId5"/>
    <p:sldId id="361" r:id="rId6"/>
    <p:sldId id="362" r:id="rId7"/>
    <p:sldId id="412" r:id="rId8"/>
    <p:sldId id="386" r:id="rId9"/>
    <p:sldId id="387" r:id="rId10"/>
    <p:sldId id="390" r:id="rId11"/>
    <p:sldId id="391" r:id="rId12"/>
    <p:sldId id="392" r:id="rId13"/>
    <p:sldId id="404" r:id="rId14"/>
    <p:sldId id="403" r:id="rId15"/>
    <p:sldId id="393" r:id="rId16"/>
    <p:sldId id="407" r:id="rId17"/>
    <p:sldId id="401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5" r:id="rId26"/>
    <p:sldId id="402" r:id="rId27"/>
    <p:sldId id="408" r:id="rId28"/>
    <p:sldId id="411" r:id="rId29"/>
    <p:sldId id="409" r:id="rId30"/>
    <p:sldId id="410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32" autoAdjust="0"/>
  </p:normalViewPr>
  <p:slideViewPr>
    <p:cSldViewPr snapToGrid="0">
      <p:cViewPr varScale="1">
        <p:scale>
          <a:sx n="64" d="100"/>
          <a:sy n="64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97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90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6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01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77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22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6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5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27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3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0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33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51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5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20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21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60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37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4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7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7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1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7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1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7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4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根号数据结构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feecle6418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LOJ3651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7E662A6-F152-C8D1-1608-B6DB7652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63" y="1522318"/>
            <a:ext cx="11295473" cy="37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3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P3247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给定一个无向图，每条边有两个权值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。问：是否存在一条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的路径，满足第一种权值最大值恰为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，第二种权值最大值恰为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。路径不一定是简单路径。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blipFill>
                <a:blip r:embed="rId3"/>
                <a:stretch>
                  <a:fillRect l="-569" t="-4274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65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P6578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给定一个序列，支持单点修改，查询区间中有几个子区间最大值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08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CF1588F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55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和排列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，支持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区间和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连边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成为一个有向图，把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能到的点的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 加上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交换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55390"/>
              </a:xfrm>
              <a:prstGeom prst="rect">
                <a:avLst/>
              </a:prstGeom>
              <a:blipFill>
                <a:blip r:embed="rId3"/>
                <a:stretch>
                  <a:fillRect l="-569" t="-1838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72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CF1206H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todo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8905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根号分治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按照某个量大于</a:t>
            </a:r>
            <a:r>
              <a:rPr lang="en-US" altLang="zh-CN" sz="2000" dirty="0"/>
              <a:t>/</a:t>
            </a:r>
            <a:r>
              <a:rPr lang="zh-CN" altLang="en-US" sz="2000" dirty="0"/>
              <a:t>小于某个阈值来分类讨论。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7821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CF1270F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2944F60-4B59-84B2-92A3-CFEF1361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33" y="2413419"/>
            <a:ext cx="7684134" cy="14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7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P3645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DDA4895-A64F-C28C-5B86-70A119E7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18" y="1428471"/>
            <a:ext cx="8860164" cy="48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3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CF1768F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14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 </a:t>
                </a:r>
                <a:r>
                  <a:rPr lang="en-US" altLang="zh-CN" sz="2000" dirty="0"/>
                  <a:t>DAG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的边边权为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到每个点的最短路。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149545"/>
              </a:xfrm>
              <a:prstGeom prst="rect">
                <a:avLst/>
              </a:prstGeom>
              <a:blipFill>
                <a:blip r:embed="rId3"/>
                <a:stretch>
                  <a:fillRect l="-569" t="-1587" b="-8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5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P1989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求无向图的三元环（四元环？）数目。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74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主要内容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普通分块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对时间分块</a:t>
            </a:r>
            <a:r>
              <a:rPr lang="en-US" altLang="zh-CN" sz="2000" dirty="0"/>
              <a:t>/</a:t>
            </a:r>
            <a:r>
              <a:rPr lang="zh-CN" altLang="en-US" sz="2000" dirty="0"/>
              <a:t>定期重构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根号分治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莫队算法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32328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P8330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给定一个序列，你可以给一个区间加一，最大化众数出现次数最大的子区间中众数出现次数。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45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CF1446D2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effectLst/>
                    <a:latin typeface="-apple-system"/>
                  </a:rPr>
                  <a:t>求最长的子段使得其中有至少两个出现次数最多的元素。</a:t>
                </a:r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67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P8349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B1E0766-19C6-D0AD-31F3-BF75A150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15" y="1673066"/>
            <a:ext cx="9684769" cy="42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8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CF1039D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DB57FD-9C65-7AA1-A0FC-A02D4BD7CF1E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effectLst/>
                    <a:latin typeface="-apple-system"/>
                  </a:rPr>
                  <a:t>对每个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，求出在树上至多能选出几条不相交的长为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的链。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DB57FD-9C65-7AA1-A0FC-A02D4BD7C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599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QOJ7895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DB57FD-9C65-7AA1-A0FC-A02D4BD7CF1E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effectLst/>
                    <a:latin typeface="-apple-system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i="0" dirty="0">
                    <a:effectLst/>
                    <a:latin typeface="-apple-system"/>
                  </a:rPr>
                  <a:t>。把树分为若干个连通块，每个连通块的大小都是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或者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，有几种分法？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练习题：</a:t>
                </a:r>
                <a:r>
                  <a:rPr lang="en-US" altLang="zh-CN" sz="2000" dirty="0"/>
                  <a:t>CF1606F / </a:t>
                </a:r>
                <a:r>
                  <a:rPr lang="zh-CN" altLang="en-US" sz="2000" dirty="0"/>
                  <a:t>去年联合省选 </a:t>
                </a:r>
                <a:r>
                  <a:rPr lang="en-US" altLang="zh-CN" sz="2000" dirty="0"/>
                  <a:t>D1T2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DB57FD-9C65-7AA1-A0FC-A02D4BD7C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63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P5901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DB57FD-9C65-7AA1-A0FC-A02D4BD7CF1E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732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effectLst/>
                    <a:latin typeface="-apple-system"/>
                  </a:rPr>
                  <a:t>给定一棵树，树上每个点有颜色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次询问，有多少对点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祖先。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DB57FD-9C65-7AA1-A0FC-A02D4BD7C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732060"/>
              </a:xfrm>
              <a:prstGeom prst="rect">
                <a:avLst/>
              </a:prstGeom>
              <a:blipFill>
                <a:blip r:embed="rId3"/>
                <a:stretch>
                  <a:fillRect l="-569" t="-3306" b="-13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93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P8211 (</a:t>
            </a:r>
            <a:r>
              <a:rPr lang="en-US" altLang="zh-CN" sz="4400" b="1" dirty="0" err="1">
                <a:latin typeface="+mn-ea"/>
                <a:ea typeface="+mn-ea"/>
              </a:rPr>
              <a:t>todo</a:t>
            </a:r>
            <a:r>
              <a:rPr lang="en-US" altLang="zh-CN" sz="4400" b="1" dirty="0">
                <a:latin typeface="+mn-ea"/>
                <a:ea typeface="+mn-ea"/>
              </a:rPr>
              <a:t>)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4DB57FD-9C65-7AA1-A0FC-A02D4BD7CF1E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937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莫队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DB57FD-9C65-7AA1-A0FC-A02D4BD7CF1E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4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/>
                  <a:t>如果端点可以移动，就可以用普通莫队。普通莫队的复杂度是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（考虑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）。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如果端点只能加入和撤销，可以使用“回滚莫队”。如果只能加入而且信息的形式比较简单，可以用“带预处理”的莫队（分块，预处理块端点之间的信息）。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莫队还可以拓展到高维或者非数据结构问题。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DB57FD-9C65-7AA1-A0FC-A02D4BD7C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47649"/>
              </a:xfrm>
              <a:prstGeom prst="rect">
                <a:avLst/>
              </a:prstGeom>
              <a:blipFill>
                <a:blip r:embed="rId3"/>
                <a:stretch>
                  <a:fillRect l="-569" t="-1250" b="-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40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P7708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2FD9C7A-9454-C320-8875-1EF695FAF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45" y="1542788"/>
            <a:ext cx="7974909" cy="461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P7882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9E3D62A-2274-A4F6-CDF0-022097BF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41" y="2122569"/>
            <a:ext cx="9594317" cy="26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普通分块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普通分块的思想比较简单，难点在于分块之后每个题目具体怎么处理。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64341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P6349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A78B463-AC0B-B9BE-48FD-439CD355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73" y="2900287"/>
            <a:ext cx="10363454" cy="17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P8360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给定两个序列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。支持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把区间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加上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把区间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询问区间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≤250000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1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QOJ5022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给定非负整数序列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，支持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 次以下操作：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，同时将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xor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≤250000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06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QOJ5022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883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512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大小分块。对于不包含整个块的操作，暴力。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用“一个矩阵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，上面一行写着这个块内的数，左边一列写着操作到这里时左边那个块最后一个数，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，块内数现在的值就是矩阵的最后一行”来描述标记（也就是标记是一个数组）。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如果同一个块被操作了超过 </a:t>
                </a:r>
                <a:r>
                  <a:rPr lang="en-US" altLang="zh-CN" sz="2000" dirty="0"/>
                  <a:t>512 </a:t>
                </a:r>
                <a:r>
                  <a:rPr lang="zh-CN" altLang="en-US" sz="2000" dirty="0"/>
                  <a:t>次（左边的列长度大于上面的行长度），也重置。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还需要动态求出每一块对下一块应该打什么标记。注意到这个标记除非同一个块被操作超过 </a:t>
                </a:r>
                <a:r>
                  <a:rPr lang="en-US" altLang="zh-CN" sz="2000" dirty="0"/>
                  <a:t>512 </a:t>
                </a:r>
                <a:r>
                  <a:rPr lang="zh-CN" altLang="en-US" sz="2000" dirty="0"/>
                  <a:t>次，都只与当前块有关，所以可以 </a:t>
                </a:r>
                <a:r>
                  <a:rPr lang="en-US" altLang="zh-CN" sz="2000" dirty="0"/>
                  <a:t>pushdown </a:t>
                </a:r>
                <a:r>
                  <a:rPr lang="zh-CN" altLang="en-US" sz="2000" dirty="0"/>
                  <a:t>之后就预处理出来。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Pushdown</a:t>
                </a:r>
                <a:r>
                  <a:rPr lang="zh-CN" altLang="en-US" sz="2000" dirty="0"/>
                  <a:t> 和预处理都可以使用子集和变换。时间复杂度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883692"/>
              </a:xfrm>
              <a:prstGeom prst="rect">
                <a:avLst/>
              </a:prstGeom>
              <a:blipFill>
                <a:blip r:embed="rId3"/>
                <a:stretch>
                  <a:fillRect l="-605" t="-785" b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9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P9998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2FAA563A-3F91-7A68-61CA-62D56041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45" y="1678900"/>
            <a:ext cx="8865501" cy="27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9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对时间分块</a:t>
            </a:r>
            <a:r>
              <a:rPr lang="en-US" altLang="zh-CN" sz="4400" b="1" dirty="0">
                <a:latin typeface="+mn-ea"/>
                <a:ea typeface="+mn-ea"/>
              </a:rPr>
              <a:t>/</a:t>
            </a:r>
            <a:r>
              <a:rPr lang="zh-CN" altLang="en-US" sz="4400" b="1" dirty="0">
                <a:latin typeface="+mn-ea"/>
                <a:ea typeface="+mn-ea"/>
              </a:rPr>
              <a:t>定期重构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对询问次数分块，每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次修改就重构一次数据结构。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询问的时候，把数据结构里修改的贡献和还没来得及加入数据结构的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次修改的贡献分开算。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r="-228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17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P5443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给定一个无向图，支持修改边权、求从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出发只经过边权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的边能到几个点。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143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848</Words>
  <Application>Microsoft Office PowerPoint</Application>
  <PresentationFormat>宽屏</PresentationFormat>
  <Paragraphs>125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-apple-system</vt:lpstr>
      <vt:lpstr>等线</vt:lpstr>
      <vt:lpstr>等线 Light</vt:lpstr>
      <vt:lpstr>Arial</vt:lpstr>
      <vt:lpstr>Cambria Math</vt:lpstr>
      <vt:lpstr>Office 主题​​</vt:lpstr>
      <vt:lpstr>根号数据结构</vt:lpstr>
      <vt:lpstr>主要内容</vt:lpstr>
      <vt:lpstr>普通分块</vt:lpstr>
      <vt:lpstr>P8360</vt:lpstr>
      <vt:lpstr>QOJ5022</vt:lpstr>
      <vt:lpstr>QOJ5022</vt:lpstr>
      <vt:lpstr>P9998</vt:lpstr>
      <vt:lpstr>对时间分块/定期重构</vt:lpstr>
      <vt:lpstr>P5443</vt:lpstr>
      <vt:lpstr>LOJ3651</vt:lpstr>
      <vt:lpstr>P3247</vt:lpstr>
      <vt:lpstr>P6578</vt:lpstr>
      <vt:lpstr>CF1588F</vt:lpstr>
      <vt:lpstr>CF1206H</vt:lpstr>
      <vt:lpstr>根号分治</vt:lpstr>
      <vt:lpstr>CF1270F</vt:lpstr>
      <vt:lpstr>P3645</vt:lpstr>
      <vt:lpstr>CF1768F</vt:lpstr>
      <vt:lpstr>P1989</vt:lpstr>
      <vt:lpstr>P8330</vt:lpstr>
      <vt:lpstr>CF1446D2</vt:lpstr>
      <vt:lpstr>P8349</vt:lpstr>
      <vt:lpstr>CF1039D</vt:lpstr>
      <vt:lpstr>QOJ7895</vt:lpstr>
      <vt:lpstr>P5901</vt:lpstr>
      <vt:lpstr>P8211 (todo)</vt:lpstr>
      <vt:lpstr>莫队</vt:lpstr>
      <vt:lpstr>P7708</vt:lpstr>
      <vt:lpstr>P7882</vt:lpstr>
      <vt:lpstr>P6349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1536</cp:revision>
  <dcterms:created xsi:type="dcterms:W3CDTF">2023-05-06T03:04:00Z</dcterms:created>
  <dcterms:modified xsi:type="dcterms:W3CDTF">2024-01-19T03:47:54Z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