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42" r:id="rId3"/>
    <p:sldId id="338" r:id="rId4"/>
    <p:sldId id="340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423" r:id="rId14"/>
    <p:sldId id="383" r:id="rId15"/>
    <p:sldId id="421" r:id="rId16"/>
    <p:sldId id="422" r:id="rId17"/>
    <p:sldId id="385" r:id="rId18"/>
    <p:sldId id="418" r:id="rId19"/>
    <p:sldId id="419" r:id="rId20"/>
    <p:sldId id="424" r:id="rId21"/>
    <p:sldId id="425" r:id="rId22"/>
    <p:sldId id="436" r:id="rId23"/>
    <p:sldId id="426" r:id="rId24"/>
    <p:sldId id="434" r:id="rId25"/>
    <p:sldId id="427" r:id="rId26"/>
    <p:sldId id="428" r:id="rId27"/>
    <p:sldId id="431" r:id="rId28"/>
    <p:sldId id="429" r:id="rId29"/>
    <p:sldId id="430" r:id="rId30"/>
    <p:sldId id="432" r:id="rId31"/>
    <p:sldId id="435" r:id="rId32"/>
    <p:sldId id="433" r:id="rId33"/>
    <p:sldId id="438" r:id="rId34"/>
    <p:sldId id="439" r:id="rId35"/>
    <p:sldId id="440" r:id="rId36"/>
    <p:sldId id="441" r:id="rId37"/>
    <p:sldId id="442" r:id="rId38"/>
    <p:sldId id="443" r:id="rId39"/>
    <p:sldId id="444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32" autoAdjust="0"/>
  </p:normalViewPr>
  <p:slideViewPr>
    <p:cSldViewPr snapToGrid="0">
      <p:cViewPr varScale="1">
        <p:scale>
          <a:sx n="64" d="100"/>
          <a:sy n="64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极角排序分界不越过 </a:t>
            </a:r>
            <a:r>
              <a:rPr lang="en-US" altLang="zh-CN" dirty="0"/>
              <a:t>-&gt; </a:t>
            </a:r>
            <a:r>
              <a:rPr lang="zh-CN" altLang="en-US" dirty="0"/>
              <a:t>不算重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8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极角排序分界不越过 </a:t>
            </a:r>
            <a:r>
              <a:rPr lang="en-US" altLang="zh-CN" dirty="0"/>
              <a:t>-&gt; </a:t>
            </a:r>
            <a:r>
              <a:rPr lang="zh-CN" altLang="en-US" dirty="0"/>
              <a:t>不算重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56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极角排序分界不越过 </a:t>
            </a:r>
            <a:r>
              <a:rPr lang="en-US" altLang="zh-CN" dirty="0"/>
              <a:t>-&gt; </a:t>
            </a:r>
            <a:r>
              <a:rPr lang="zh-CN" altLang="en-US" dirty="0"/>
              <a:t>不算重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82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00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64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1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4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22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9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37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72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29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36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24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1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24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58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93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09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3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1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77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14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61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27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64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40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6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0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0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36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98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极角排序分界不越过 </a:t>
            </a:r>
            <a:r>
              <a:rPr lang="en-US" altLang="zh-CN" dirty="0"/>
              <a:t>-&gt; </a:t>
            </a:r>
            <a:r>
              <a:rPr lang="zh-CN" altLang="en-US" dirty="0"/>
              <a:t>不算重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7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极角排序分界不越过 </a:t>
            </a:r>
            <a:r>
              <a:rPr lang="en-US" altLang="zh-CN" dirty="0"/>
              <a:t>-&gt; </a:t>
            </a:r>
            <a:r>
              <a:rPr lang="zh-CN" altLang="en-US" dirty="0"/>
              <a:t>不算重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6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极角排序分界不越过 </a:t>
            </a:r>
            <a:r>
              <a:rPr lang="en-US" altLang="zh-CN" dirty="0"/>
              <a:t>-&gt; </a:t>
            </a:r>
            <a:r>
              <a:rPr lang="zh-CN" altLang="en-US" dirty="0"/>
              <a:t>不算重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0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le.blog.uoj.ac/blog/23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1881F-C612-72D1-880C-FB33063F6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平面计算几何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14246-F301-2D78-79AB-37364CF0B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feecle6418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97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P4557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给定两个凸包，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次询问，每次询问一个向量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，问如果把第一个凸包按向量方向平移向量长度，和第二个凸包会不会有交。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323439"/>
              </a:xfrm>
              <a:prstGeom prst="rect">
                <a:avLst/>
              </a:prstGeom>
              <a:blipFill>
                <a:blip r:embed="rId3"/>
                <a:stretch>
                  <a:fillRect l="-569" t="-2294" b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91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最远点对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求平面上最远点对。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练习：</a:t>
            </a:r>
            <a:r>
              <a:rPr lang="en-US" altLang="zh-CN" sz="2000" dirty="0"/>
              <a:t>P3187 </a:t>
            </a:r>
            <a:r>
              <a:rPr lang="zh-CN" altLang="en-US" sz="2000" dirty="0"/>
              <a:t>求最小覆盖矩形 </a:t>
            </a:r>
            <a:r>
              <a:rPr lang="en-US" altLang="zh-CN" sz="2000" dirty="0"/>
              <a:t>/ P4166 </a:t>
            </a:r>
            <a:r>
              <a:rPr lang="zh-CN" altLang="en-US" sz="2000" dirty="0"/>
              <a:t>最大四边形</a:t>
            </a:r>
            <a:endParaRPr lang="en-US" altLang="zh-C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09FE78-E25E-C63C-1648-45259ACF5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21" y="3171549"/>
            <a:ext cx="6274879" cy="353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5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P3829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给定平面上一堆“圆角矩形”，其中圆角的半径固定，求凸包周长。</a:t>
            </a:r>
            <a:endParaRPr lang="en-US" altLang="zh-CN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434290-FF49-8387-B4BD-0460BB1E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796" y="2555996"/>
            <a:ext cx="4254204" cy="43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4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总结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以上是一些知识性题目，但计算几何除了“知识性”题目还有一些“思维性”题目，既需要计算几何知识又需要找性质。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下面看几道：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9396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个点和定值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，保证存在一个半径为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的圆包含所有点。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为所有包含所有点的半径为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的圆构成的集合。求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05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感性理解一下，答案很可能是贴着凸包每条边画一个半径为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的圆得到的。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但这样有问题：考虑下图。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8F06F5C-181A-1784-A64F-9DACA1059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531196"/>
            <a:ext cx="6429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可以发现，存在非法情况，就一定存在相邻的非法情况，也就是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 三个点满足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 的圆不包含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的圆不包含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，但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，则可以把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删去，把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zh-CN" altLang="en-US" sz="2000" dirty="0"/>
                  <a:t> 看成凸包的一条边。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注意，还有一种情况：如果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的圆不包含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，但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，则可以把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删去，把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000" dirty="0"/>
                  <a:t> 看成凸包的一条边。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可以用类似拓扑排序的方式模拟，时间复杂度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962" r="-48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3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你希望画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条直线，最大化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条直线把所有圆分成的块数之和。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53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首先，让所有直线交在一个圆里一定最优。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除了这个圆内的交点，这些直线还可以把其它圆分割。假设一条直线至多能穿过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个圆，则每条直线都穿过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个圆肯定最优。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因此，答案只与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的值有关。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 r="-3083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217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注意到，总可以认为最优的直线与某个圆相切。所以枚举与哪个圆相切，“与其它圆相交”就等价于，直线与圆的切点在圆上的位置属于某个区间。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所以，只需求出这些区间，然后求出每个点至多被几个区间覆盖。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 r="-181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主要内容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极角序，凸包与旋转卡壳（重点）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半平面交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平面分块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最小圆覆盖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对于没提到的知识，建议自己过一遍 </a:t>
            </a:r>
            <a:r>
              <a:rPr lang="en-US" altLang="zh-CN" sz="2000" dirty="0"/>
              <a:t>OI-wiki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有的例题由于知识较为零碎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冷门，没必要在课上讲，但大家一定要下课后看一下，因为这些技巧很难自己想出来，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SCOI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又很喜欢考奇怪计算几何题。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平面图转对偶图：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[HNOI2016]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矿区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最小圆覆盖：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 P3517</a:t>
            </a:r>
          </a:p>
        </p:txBody>
      </p:sp>
    </p:spTree>
    <p:extLst>
      <p:ext uri="{BB962C8B-B14F-4D97-AF65-F5344CB8AC3E}">
        <p14:creationId xmlns:p14="http://schemas.microsoft.com/office/powerpoint/2010/main" val="122560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你希望画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条直线，最大化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条直线把所有圆分成的块数之和。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CF1019D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个点，问存不存在面积为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的三角形，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00110"/>
              </a:xfrm>
              <a:prstGeom prst="rect">
                <a:avLst/>
              </a:prstGeom>
              <a:blipFill>
                <a:blip r:embed="rId3"/>
                <a:stretch>
                  <a:fillRect l="-60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90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P3630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个点，随机选三个，问三角形外接圆期望覆盖多少个点。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71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练习题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CF1284E</a:t>
            </a:r>
          </a:p>
          <a:p>
            <a:r>
              <a:rPr lang="en-US" altLang="zh-CN" sz="2000" dirty="0"/>
              <a:t>CF1584G</a:t>
            </a:r>
          </a:p>
          <a:p>
            <a:r>
              <a:rPr lang="en-US" altLang="zh-CN" sz="2000" dirty="0"/>
              <a:t>CF68E</a:t>
            </a:r>
          </a:p>
          <a:p>
            <a:r>
              <a:rPr lang="en-US" altLang="zh-CN" sz="2000" dirty="0"/>
              <a:t>P3256</a:t>
            </a:r>
          </a:p>
          <a:p>
            <a:r>
              <a:rPr lang="en-US" altLang="zh-CN" sz="2000" dirty="0"/>
              <a:t>CF1446F</a:t>
            </a:r>
          </a:p>
          <a:p>
            <a:r>
              <a:rPr lang="en-US" altLang="zh-CN" sz="2000" dirty="0"/>
              <a:t>CF607E</a:t>
            </a:r>
          </a:p>
        </p:txBody>
      </p:sp>
    </p:spTree>
    <p:extLst>
      <p:ext uri="{BB962C8B-B14F-4D97-AF65-F5344CB8AC3E}">
        <p14:creationId xmlns:p14="http://schemas.microsoft.com/office/powerpoint/2010/main" val="507828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直线及其交点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通常用直线上两点来表示直线（避免斜率精度问题）。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求两条直线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zh-CN" altLang="en-US" sz="2000" dirty="0"/>
                  <a:t> 的交点：三角形面积比等于线段上的比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49711B6-B49A-AAE3-2CB5-7C4876647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020" y="2952683"/>
            <a:ext cx="848796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半平面交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给出一些有向直线，半平面就是直线左侧。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算法流程如下：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把直线按照极角排序，若有同向的，则舍弃更靠右的（“左右”都可用叉积判断）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一个一个加入直线，根据交点在当前直线左右判断，先弹队尾再弹队首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板子：</a:t>
            </a:r>
            <a:r>
              <a:rPr lang="en-US" altLang="zh-CN" sz="2000" dirty="0"/>
              <a:t>P4196</a:t>
            </a:r>
          </a:p>
          <a:p>
            <a:endParaRPr lang="en-US" altLang="zh-CN" sz="2000" dirty="0"/>
          </a:p>
          <a:p>
            <a:r>
              <a:rPr lang="zh-CN" altLang="en-US" sz="2000" dirty="0"/>
              <a:t>练习：给定一个凸包，求其内部到边界的距离最大的点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6861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如何避免半平面交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+mn-ea"/>
                    <a:ea typeface="+mn-ea"/>
                  </a:rPr>
                  <a:t>半平面交的对偶</a:t>
                </a:r>
                <a:endParaRPr lang="en-US" altLang="zh-CN" sz="2000" b="1" dirty="0">
                  <a:latin typeface="+mn-ea"/>
                  <a:ea typeface="+mn-ea"/>
                </a:endParaRPr>
              </a:p>
              <a:p>
                <a:endParaRPr lang="en-US" altLang="zh-CN" sz="2000" b="1" dirty="0">
                  <a:latin typeface="+mn-ea"/>
                </a:endParaRPr>
              </a:p>
              <a:p>
                <a:r>
                  <a:rPr lang="zh-CN" altLang="en-US" sz="2000" dirty="0"/>
                  <a:t>有时斜率优化既能写成半平面交又可以写成凸包，肯定是凸包方便。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阅读材料（我也没读过）</a:t>
                </a:r>
                <a:r>
                  <a:rPr lang="zh-CN" altLang="en-US" sz="2000" dirty="0">
                    <a:hlinkClick r:id="rId3"/>
                  </a:rPr>
                  <a:t>半平面交对偶转凸包问题 </a:t>
                </a:r>
                <a:r>
                  <a:rPr lang="en-US" altLang="zh-CN" sz="2000" dirty="0">
                    <a:hlinkClick r:id="rId3"/>
                  </a:rPr>
                  <a:t>- </a:t>
                </a:r>
                <a:r>
                  <a:rPr lang="zh-CN" altLang="en-US" sz="2000" dirty="0">
                    <a:hlinkClick r:id="rId3"/>
                  </a:rPr>
                  <a:t>博客 </a:t>
                </a:r>
                <a:r>
                  <a:rPr lang="en-US" altLang="zh-CN" sz="2000" dirty="0">
                    <a:hlinkClick r:id="rId3"/>
                  </a:rPr>
                  <a:t>- Trinkle</a:t>
                </a:r>
                <a:r>
                  <a:rPr lang="zh-CN" altLang="en-US" sz="2000" dirty="0">
                    <a:hlinkClick r:id="rId3"/>
                  </a:rPr>
                  <a:t>的博客 </a:t>
                </a:r>
                <a:r>
                  <a:rPr lang="en-US" altLang="zh-CN" sz="2000" dirty="0">
                    <a:hlinkClick r:id="rId3"/>
                  </a:rPr>
                  <a:t>(uoj.ac)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b="1" dirty="0">
                    <a:latin typeface="+mn-ea"/>
                    <a:ea typeface="+mn-ea"/>
                  </a:rPr>
                  <a:t>只需要判断是否为空</a:t>
                </a:r>
                <a:endParaRPr lang="en-US" altLang="zh-CN" sz="2000" b="1" dirty="0">
                  <a:latin typeface="+mn-ea"/>
                  <a:ea typeface="+mn-ea"/>
                </a:endParaRPr>
              </a:p>
              <a:p>
                <a:endParaRPr lang="en-US" altLang="zh-CN" sz="2000" b="1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如果只需要判断交是否非空，考虑分成上半部分（直线向左）和下半部分（直线向右），则某个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处半平面交上边界就是下半部分最大值，下边界是上半部分最小值。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注意到下半部分最大值</a:t>
                </a:r>
                <a:r>
                  <a:rPr lang="en-US" altLang="zh-CN" sz="2000" dirty="0"/>
                  <a:t>-</a:t>
                </a:r>
                <a:r>
                  <a:rPr lang="zh-CN" altLang="en-US" sz="2000" dirty="0"/>
                  <a:t>上半部分最小值是凸函数，三分查找其最大值判断是否大于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093428"/>
              </a:xfrm>
              <a:prstGeom prst="rect">
                <a:avLst/>
              </a:prstGeom>
              <a:blipFill>
                <a:blip r:embed="rId4"/>
                <a:stretch>
                  <a:fillRect l="-605" t="-744" r="-726" b="-1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19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暴力半平面交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维护当前凸包，每次删掉不在半平面这边的点。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，但不容易写错。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08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P3222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你要构造一个二次函数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zh-CN" altLang="en-US" sz="2000" dirty="0"/>
                  <a:t>，有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个条件，第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个条件是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，问至多能满足的条件前缀。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练习：</a:t>
                </a:r>
                <a:r>
                  <a:rPr lang="en-US" altLang="zh-CN" sz="2000" dirty="0"/>
                  <a:t>P4250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 r="-363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093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P3297 | V </a:t>
            </a:r>
            <a:r>
              <a:rPr lang="zh-CN" altLang="en-US" sz="4400" b="1" dirty="0">
                <a:latin typeface="+mn-ea"/>
                <a:ea typeface="+mn-ea"/>
              </a:rPr>
              <a:t>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个点，每个点管辖的区域就是 到这个点最近 的区域。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最少经过几个不同区域。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9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点积和叉积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22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对于向量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，定义点积为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r>
                  <a:rPr lang="zh-CN" altLang="en-US" sz="2000" dirty="0"/>
                  <a:t>，叉积为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，点积大于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说明成锐角，点积小于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说明成钝角。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 说明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 逆时针方向，否则在顺时针方向。记不清：举例子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,(0,1)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𝑒𝑦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叉积的几何意义是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2×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𝑂𝐴𝐵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对于顶点逆时针排列的简单（不自交）多边形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，其面积为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224811"/>
              </a:xfrm>
              <a:prstGeom prst="rect">
                <a:avLst/>
              </a:prstGeom>
              <a:blipFill>
                <a:blip r:embed="rId3"/>
                <a:stretch>
                  <a:fillRect l="-569" t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54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P3493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顺时针给一个凸包，连接凸包的每一对顶点，连线交点可以自由换边。但是删去了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条边（交点不删），问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最短距离。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41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P5328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均为正整数，问哪些直线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存在一个正整数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，此时从大到小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的排名不超过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48126"/>
              </a:xfrm>
              <a:prstGeom prst="rect">
                <a:avLst/>
              </a:prstGeom>
              <a:blipFill>
                <a:blip r:embed="rId3"/>
                <a:stretch>
                  <a:fillRect l="-605" t="-2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70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平面分块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252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对于块长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，将平面分为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小方格，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所在方格的编号为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𝑓𝑙𝑜𝑜𝑟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𝑓𝑙𝑜𝑜𝑟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这样的思想有时会有妙用。例如，一个方格内至多只有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对距离超过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252138"/>
              </a:xfrm>
              <a:prstGeom prst="rect">
                <a:avLst/>
              </a:prstGeom>
              <a:blipFill>
                <a:blip r:embed="rId3"/>
                <a:stretch>
                  <a:fillRect l="-605" r="-3144" b="-7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65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平面最近点对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如果掌握了平面分块的基本性质（一个方格内距离近的点不会太多），可以立刻解决许多与平面距离有关的问题（虽然不一定是最优解法）：例如平面最近点对。</a:t>
                </a:r>
                <a:endParaRPr lang="en-US" altLang="zh-CN" sz="2000" dirty="0"/>
              </a:p>
              <a:p>
                <a:endParaRPr lang="en-US" altLang="zh-CN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zh-CN" altLang="en-US" sz="2000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设最近点对距离为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，如果以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为块长分块，每个块内至多只有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个点。从大到小减半地枚举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</a:t>
                </a:r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初值为坐标上界</a:t>
                </a:r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，如果有一个块内有多于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个点就说明大了；否则，答案一定小于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，说明答案只可能在一个块相邻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zh-CN" altLang="en-US" sz="2000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块出现，所以可以暴力枚举，用哈希表可以做到复杂度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。</a:t>
                </a:r>
                <a:endParaRPr lang="en-US" altLang="zh-CN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altLang="zh-CN" sz="2000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当然，网上题解讲的做法一般是更巧妙的分治（用两部分的结果确定网格边长）</a:t>
                </a:r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/</a:t>
                </a:r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随机（也是利用之前信息）。</a:t>
                </a:r>
                <a:endParaRPr lang="en-US" altLang="zh-CN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962" r="-3083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15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平面最近点对：总结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倍增</a:t>
            </a:r>
            <a:r>
              <a:rPr lang="en-US" altLang="zh-CN" sz="2000" dirty="0">
                <a:solidFill>
                  <a:srgbClr val="3B3B3B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递减试网格边长，试到合适的就开始暴力枚举，是很常用的技巧。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6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P4423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4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个点，求周长最小三角形。</a:t>
                </a:r>
                <a:endParaRPr lang="en-US" altLang="zh-CN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altLang="zh-CN" sz="2000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3B3B3B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3B3B3B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3B3B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3B3B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3B3B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altLang="zh-CN" sz="2000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可以直接沿用我们讲的平面最近点对做法！</a:t>
                </a:r>
                <a:endParaRPr lang="en-US" altLang="zh-CN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4743"/>
              </a:xfrm>
              <a:prstGeom prst="rect">
                <a:avLst/>
              </a:prstGeom>
              <a:blipFill>
                <a:blip r:embed="rId3"/>
                <a:stretch>
                  <a:fillRect l="-605" t="-1866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99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ABC234H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4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个点，输出所有距离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的点对，保证对数不超过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400000</m:t>
                    </m:r>
                  </m:oMath>
                </a14:m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。</a:t>
                </a:r>
                <a:endParaRPr lang="en-US" altLang="zh-CN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altLang="zh-CN" sz="2000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3B3B3B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3B3B3B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3B3B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3B3B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3B3B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altLang="zh-CN" sz="2000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既然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都给出，直接按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zh-CN" altLang="en-US" sz="20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分块，枚举周围块就行了。复杂度不显然，但可以证明。</a:t>
                </a:r>
                <a:endParaRPr lang="en-US" altLang="zh-CN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4743"/>
              </a:xfrm>
              <a:prstGeom prst="rect">
                <a:avLst/>
              </a:prstGeom>
              <a:blipFill>
                <a:blip r:embed="rId3"/>
                <a:stretch>
                  <a:fillRect l="-605" t="-1866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677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P4631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54C7D85-60B3-E1D2-9CAD-01635307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443" y="1245796"/>
            <a:ext cx="4847113" cy="54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12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8FF61-1EA1-3A1D-BBB1-7018769D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85" y="1223632"/>
            <a:ext cx="5932030" cy="44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37057E-8058-9982-447D-D982A0EA9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" y="5279210"/>
            <a:ext cx="1207938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53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平面分块练习题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CF1641F</a:t>
            </a:r>
          </a:p>
        </p:txBody>
      </p:sp>
    </p:spTree>
    <p:extLst>
      <p:ext uri="{BB962C8B-B14F-4D97-AF65-F5344CB8AC3E}">
        <p14:creationId xmlns:p14="http://schemas.microsoft.com/office/powerpoint/2010/main" val="336803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极角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2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相对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的极角定义为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𝑂𝑦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sz="2000" dirty="0"/>
                  <a:t>，可以用 </a:t>
                </a:r>
                <a:r>
                  <a:rPr lang="en-US" altLang="zh-CN" sz="2000" dirty="0"/>
                  <a:t>atan2(</a:t>
                </a:r>
                <a:r>
                  <a:rPr lang="en-US" altLang="zh-CN" sz="2000" dirty="0" err="1"/>
                  <a:t>y,x</a:t>
                </a:r>
                <a:r>
                  <a:rPr lang="en-US" altLang="zh-CN" sz="2000" dirty="0"/>
                  <a:t>) </a:t>
                </a:r>
                <a:r>
                  <a:rPr lang="zh-CN" altLang="en-US" sz="2000" dirty="0"/>
                  <a:t>函数计算。注意 </a:t>
                </a:r>
                <a:r>
                  <a:rPr lang="en-US" altLang="zh-CN" sz="2000" dirty="0"/>
                  <a:t>atan2 </a:t>
                </a:r>
                <a:r>
                  <a:rPr lang="zh-CN" altLang="en-US" sz="2000" dirty="0"/>
                  <a:t>的取值范围是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极角排序有两种方法：记录 </a:t>
                </a:r>
                <a:r>
                  <a:rPr lang="en-US" altLang="zh-CN" sz="2000" dirty="0"/>
                  <a:t>arctan</a:t>
                </a:r>
                <a:r>
                  <a:rPr lang="zh-CN" altLang="en-US" sz="2000" dirty="0"/>
                  <a:t>，或者先判断象限再用叉积。注意如果存在三点共线，需要想清楚处理方式。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22386"/>
              </a:xfrm>
              <a:prstGeom prst="rect">
                <a:avLst/>
              </a:prstGeom>
              <a:blipFill>
                <a:blip r:embed="rId3"/>
                <a:stretch>
                  <a:fillRect l="-569" b="-4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01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凸包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凸包定义：任意边界上两点连线还在凸包内。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利用已有的知识，可以立刻得到给定点集凸包（包含给定点集的最小凸包）的求法：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找到所有点中纵坐标最小的（若有多个，取横坐标最小的），其一定在凸包上，将其它点以其为圆心极角排序。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用栈维护当前凸包，用叉积判断方向是否正确，方向若有误就弹栈。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精细实现，整点凸包只需要用到整数运算。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7283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AGC021B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坐标系 </a:t>
            </a:r>
            <a:r>
              <a:rPr lang="en-US" altLang="zh-CN" sz="2000" dirty="0"/>
              <a:t>-&gt; </a:t>
            </a:r>
            <a:r>
              <a:rPr lang="zh-CN" altLang="en-US" sz="2000" dirty="0"/>
              <a:t>平面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C4D34A-160E-2026-AD44-574133D4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6" y="1648677"/>
            <a:ext cx="10367927" cy="2612013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1BDF90-6F29-A3AE-11E2-E0DAD8CA6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992656"/>
              </p:ext>
            </p:extLst>
          </p:nvPr>
        </p:nvGraphicFramePr>
        <p:xfrm>
          <a:off x="3771900" y="5126552"/>
          <a:ext cx="2520108" cy="148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612720" imgH="362160" progId="Package">
                  <p:embed/>
                </p:oleObj>
              </mc:Choice>
              <mc:Fallback>
                <p:oleObj name="包装程序外壳对象" showAsIcon="1" r:id="rId4" imgW="612720" imgH="36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1900" y="5126552"/>
                        <a:ext cx="2520108" cy="1488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72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P2521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轴上方的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个点，会有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次删点操作，每次删点后询问凸包周长。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71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P2924 / ABC202F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个点，选尽量多的点使得构成凸包。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个点，选出一些点，要求选出的点的凸包面积是整数。问有几种选法。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与“点的子集”和“凸包”有关的最优化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计数问题，都可以用类似的思想：</a:t>
                </a:r>
                <a:r>
                  <a:rPr lang="en-US" altLang="zh-CN" sz="2000" dirty="0"/>
                  <a:t>……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练习题：</a:t>
                </a:r>
                <a:r>
                  <a:rPr lang="en-US" altLang="zh-CN" sz="2000" dirty="0"/>
                  <a:t>P4049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46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P5155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000" dirty="0"/>
                  <a:t>，每时刻，如果当前在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 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则直接获得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收益，退出。</a:t>
                </a:r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:r>
                  <a:rPr lang="zh-CN" altLang="en-US" sz="2000" dirty="0"/>
                  <a:t>否则，可以选择下面两种决策的一种：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获得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收益。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以 </a:t>
                </a:r>
                <a:r>
                  <a:rPr lang="en-US" altLang="zh-CN" sz="2000" dirty="0"/>
                  <a:t>½ </a:t>
                </a:r>
                <a:r>
                  <a:rPr lang="zh-CN" altLang="en-US" sz="2000" dirty="0"/>
                  <a:t>概率走到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、</a:t>
                </a:r>
                <a:r>
                  <a:rPr lang="en-US" altLang="zh-CN" sz="2000" dirty="0"/>
                  <a:t>1/2 </a:t>
                </a:r>
                <a:r>
                  <a:rPr lang="zh-CN" altLang="en-US" sz="2000" dirty="0"/>
                  <a:t>概率走到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问从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每个点开始的最大期望收益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:r>
                  <a:rPr lang="en-US" altLang="zh-CN" sz="2000" dirty="0"/>
                  <a:t>AGC044E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blipFill>
                <a:blip r:embed="rId3"/>
                <a:stretch>
                  <a:fillRect l="-569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191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2141</Words>
  <Application>Microsoft Office PowerPoint</Application>
  <PresentationFormat>宽屏</PresentationFormat>
  <Paragraphs>263</Paragraphs>
  <Slides>39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等线 Light</vt:lpstr>
      <vt:lpstr>Arial</vt:lpstr>
      <vt:lpstr>Cambria Math</vt:lpstr>
      <vt:lpstr>Consolas</vt:lpstr>
      <vt:lpstr>Office 主题​​</vt:lpstr>
      <vt:lpstr>包装程序外壳对象</vt:lpstr>
      <vt:lpstr>平面计算几何</vt:lpstr>
      <vt:lpstr>主要内容</vt:lpstr>
      <vt:lpstr>点积和叉积</vt:lpstr>
      <vt:lpstr>极角</vt:lpstr>
      <vt:lpstr>凸包</vt:lpstr>
      <vt:lpstr>AGC021B</vt:lpstr>
      <vt:lpstr>P2521</vt:lpstr>
      <vt:lpstr>P2924 / ABC202F</vt:lpstr>
      <vt:lpstr>P5155</vt:lpstr>
      <vt:lpstr>P4557</vt:lpstr>
      <vt:lpstr>最远点对</vt:lpstr>
      <vt:lpstr>P3829</vt:lpstr>
      <vt:lpstr>总结</vt:lpstr>
      <vt:lpstr>CF154E</vt:lpstr>
      <vt:lpstr>CF154E</vt:lpstr>
      <vt:lpstr>CF154E</vt:lpstr>
      <vt:lpstr>CF128E</vt:lpstr>
      <vt:lpstr>CF128E</vt:lpstr>
      <vt:lpstr>CF128E</vt:lpstr>
      <vt:lpstr>CF128E</vt:lpstr>
      <vt:lpstr>CF1019D</vt:lpstr>
      <vt:lpstr>P3630</vt:lpstr>
      <vt:lpstr>练习题</vt:lpstr>
      <vt:lpstr>直线及其交点</vt:lpstr>
      <vt:lpstr>半平面交</vt:lpstr>
      <vt:lpstr>如何避免半平面交</vt:lpstr>
      <vt:lpstr>暴力半平面交</vt:lpstr>
      <vt:lpstr>P3222</vt:lpstr>
      <vt:lpstr>P3297 | V 图</vt:lpstr>
      <vt:lpstr>P3493</vt:lpstr>
      <vt:lpstr>P5328</vt:lpstr>
      <vt:lpstr>平面分块</vt:lpstr>
      <vt:lpstr>平面最近点对</vt:lpstr>
      <vt:lpstr>平面最近点对：总结</vt:lpstr>
      <vt:lpstr>P4423</vt:lpstr>
      <vt:lpstr>ABC234H</vt:lpstr>
      <vt:lpstr>P4631</vt:lpstr>
      <vt:lpstr>InfOJ 12</vt:lpstr>
      <vt:lpstr>平面分块练习题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1542</cp:revision>
  <dcterms:created xsi:type="dcterms:W3CDTF">2023-05-06T03:04:00Z</dcterms:created>
  <dcterms:modified xsi:type="dcterms:W3CDTF">2024-01-16T13:37:02Z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