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Replication and Improvement of ‘The Impact of Campaign Finance Laws on Party Competition’ by Joshua D. Potter and Margit Tavits (2013)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Ruairí Hallissey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2023-04-01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'ggplot2' was built under R version 4.2.3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'MASS' was built under R version 4.2.2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'arm' was built under R version 4.2.3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Matrix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'Matrix' was built under R version 4.2.2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lme4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'lme4' was built under R version 4.2.2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arm (Version 1.13-1, built: 2022-8-25)</a:t>
            </a:r>
          </a:p>
          <a:p>
            <a:pPr lvl="0" indent="0">
              <a:buNone/>
            </a:pPr>
            <a:r>
              <a:rPr>
                <a:latin typeface="Courier"/>
              </a:rPr>
              <a:t>## Working directory is C:/Users/User/OneDrive - TCDUD.onmicrosoft.com/Documents/GitHub/StatsII_Spring2023/Replication/Presentation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otter_Tavis_Replication_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 and Improvement of ‘The Impact of Campaign Finance Laws on Party Competition’ by Joshua D. Potter and Margit Tavits (2013)</dc:title>
  <dc:creator>Ruairí Hallissey</dc:creator>
  <cp:keywords/>
  <dcterms:created xsi:type="dcterms:W3CDTF">2023-04-01T15:58:10Z</dcterms:created>
  <dcterms:modified xsi:type="dcterms:W3CDTF">2023-04-01T15:58:10Z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2023-04-01</vt:lpwstr>
  </property>
  <property fmtid="{D5CDD505-2E9C-101B-9397-08002B2CF9AE}" pid="3" name="output">
    <vt:lpwstr>powerpoint_presentation</vt:lpwstr>
  </property>
</Properties>
</file>