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9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58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203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04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2631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045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259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2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432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77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16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39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94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97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21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2979C-D000-4DDF-882D-0C15CD52641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0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2979C-D000-4DDF-882D-0C15CD52641B}" type="datetimeFigureOut">
              <a:rPr lang="en-GB" smtClean="0"/>
              <a:t>23/03/2017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7909BB-338E-49B8-BA71-0C04C7F6D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094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2229639d.pythonanywhere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Noodle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83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Ivo Domingos													2229639D</a:t>
            </a:r>
          </a:p>
          <a:p>
            <a:r>
              <a:rPr lang="en-GB" dirty="0"/>
              <a:t>Jack </a:t>
            </a:r>
            <a:r>
              <a:rPr lang="en-GB" dirty="0" err="1"/>
              <a:t>Conacher</a:t>
            </a:r>
            <a:r>
              <a:rPr lang="en-GB" dirty="0"/>
              <a:t>													2183426C</a:t>
            </a:r>
          </a:p>
          <a:p>
            <a:r>
              <a:rPr lang="en-GB" dirty="0"/>
              <a:t>Rachel-Anne Hollywood										2195303H</a:t>
            </a:r>
          </a:p>
          <a:p>
            <a:r>
              <a:rPr lang="en-GB" dirty="0"/>
              <a:t>Ross McBride													2185647M</a:t>
            </a:r>
          </a:p>
        </p:txBody>
      </p:sp>
    </p:spTree>
    <p:extLst>
      <p:ext uri="{BB962C8B-B14F-4D97-AF65-F5344CB8AC3E}">
        <p14:creationId xmlns:p14="http://schemas.microsoft.com/office/powerpoint/2010/main" val="381624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Academic Learning Management System</a:t>
            </a:r>
          </a:p>
          <a:p>
            <a:r>
              <a:rPr lang="en-GB" dirty="0"/>
              <a:t>Multiple User Tiers: Student, Staff &amp; Admin</a:t>
            </a:r>
          </a:p>
          <a:p>
            <a:r>
              <a:rPr lang="en-GB" dirty="0"/>
              <a:t>Tier Inheritance</a:t>
            </a:r>
          </a:p>
          <a:p>
            <a:r>
              <a:rPr lang="en-GB" dirty="0"/>
              <a:t>Information Sharing Platform</a:t>
            </a:r>
          </a:p>
        </p:txBody>
      </p:sp>
    </p:spTree>
    <p:extLst>
      <p:ext uri="{BB962C8B-B14F-4D97-AF65-F5344CB8AC3E}">
        <p14:creationId xmlns:p14="http://schemas.microsoft.com/office/powerpoint/2010/main" val="1807965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Allow Users To Register Based On Their Tiers</a:t>
            </a:r>
          </a:p>
          <a:p>
            <a:r>
              <a:rPr lang="en-GB" dirty="0"/>
              <a:t>Allow Students To Subscribe To Courses</a:t>
            </a:r>
          </a:p>
          <a:p>
            <a:r>
              <a:rPr lang="en-GB" dirty="0"/>
              <a:t>Allow Staff To Create New Courses</a:t>
            </a:r>
          </a:p>
          <a:p>
            <a:r>
              <a:rPr lang="en-GB" dirty="0"/>
              <a:t>Allow Staff to Create/Edit/Share Course Materials</a:t>
            </a:r>
          </a:p>
          <a:p>
            <a:r>
              <a:rPr lang="en-GB" dirty="0"/>
              <a:t>Allow Admin To Create New Subjects</a:t>
            </a:r>
          </a:p>
          <a:p>
            <a:r>
              <a:rPr lang="en-GB" dirty="0"/>
              <a:t>Assessment Platform</a:t>
            </a:r>
          </a:p>
          <a:p>
            <a:r>
              <a:rPr lang="en-GB" dirty="0"/>
              <a:t>Search API</a:t>
            </a:r>
          </a:p>
        </p:txBody>
      </p:sp>
    </p:spTree>
    <p:extLst>
      <p:ext uri="{BB962C8B-B14F-4D97-AF65-F5344CB8AC3E}">
        <p14:creationId xmlns:p14="http://schemas.microsoft.com/office/powerpoint/2010/main" val="47436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Architecture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674" y="1930400"/>
            <a:ext cx="8611905" cy="267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257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930400"/>
            <a:ext cx="8682158" cy="4075494"/>
          </a:xfrm>
        </p:spPr>
      </p:pic>
    </p:spTree>
    <p:extLst>
      <p:ext uri="{BB962C8B-B14F-4D97-AF65-F5344CB8AC3E}">
        <p14:creationId xmlns:p14="http://schemas.microsoft.com/office/powerpoint/2010/main" val="1116613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http://2229639d.pythonanywhere.com/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7982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1491</TotalTime>
  <Words>79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Noodle</vt:lpstr>
      <vt:lpstr>The Team</vt:lpstr>
      <vt:lpstr>Overview</vt:lpstr>
      <vt:lpstr>Functionality</vt:lpstr>
      <vt:lpstr>System Architecture Diagram</vt:lpstr>
      <vt:lpstr>ER Diagram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Noodle</dc:title>
  <dc:creator>Ivo Domingos</dc:creator>
  <cp:lastModifiedBy>Ivo Domingos</cp:lastModifiedBy>
  <cp:revision>8</cp:revision>
  <dcterms:created xsi:type="dcterms:W3CDTF">2017-03-21T10:40:13Z</dcterms:created>
  <dcterms:modified xsi:type="dcterms:W3CDTF">2017-03-23T10:26:00Z</dcterms:modified>
</cp:coreProperties>
</file>