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43891200"/>
  <p:notesSz cx="6858000" cy="9144000"/>
  <p:embeddedFontLst>
    <p:embeddedFont>
      <p:font typeface="Algerian" pitchFamily="82" charset="0"/>
      <p:regular r:id="rId5"/>
    </p:embeddedFont>
    <p:embeddedFont>
      <p:font typeface="Montserrat SemiBold" panose="02000000000000000000" pitchFamily="2" charset="0"/>
      <p:bold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5561ED-0075-4C5D-B913-23F2DC6BD30E}">
          <p14:sldIdLst>
            <p14:sldId id="263"/>
          </p14:sldIdLst>
        </p14:section>
        <p14:section name="Untitled Section" id="{33A1C7B5-E177-4B08-9570-0891310D8FE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DCD"/>
    <a:srgbClr val="C3D7E4"/>
    <a:srgbClr val="E1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234" y="-2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notesMaster" Target="notesMasters/notesMaster1.xml" /><Relationship Id="rId7" Type="http://schemas.openxmlformats.org/officeDocument/2006/relationships/font" Target="fonts/font3.fntdata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font" Target="fonts/font2.fntdata" /><Relationship Id="rId11" Type="http://schemas.openxmlformats.org/officeDocument/2006/relationships/tableStyles" Target="tableStyles.xml" /><Relationship Id="rId5" Type="http://schemas.openxmlformats.org/officeDocument/2006/relationships/font" Target="fonts/font1.fntdata" /><Relationship Id="rId10" Type="http://schemas.openxmlformats.org/officeDocument/2006/relationships/theme" Target="theme/theme1.xml" /><Relationship Id="rId4" Type="http://schemas.openxmlformats.org/officeDocument/2006/relationships/handoutMaster" Target="handoutMasters/handoutMaster1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6E123E-3EE8-0EDF-F459-DE6184E68D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355A1-D010-4216-68F7-C1EE703DD8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A32C-DF87-4EB9-9A32-A35B83B6520E}" type="datetimeFigureOut">
              <a:rPr lang="en-IN" smtClean="0"/>
              <a:t>20-06-2024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4C158-29C7-1DFA-439F-41737A828C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30E36-0516-912B-340A-E536F81BCE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F4275-8383-4192-8375-1B6609FE1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7580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37B31-FB51-42D0-97FB-E7C33481CBF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2311C-B578-4645-8D0E-86E611991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749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2311C-B578-4645-8D0E-86E611991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53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95CB-C67A-49FB-B362-39CA99E7545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E731-CB5A-4764-B4AD-12A2CA365983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8299-0064-47CF-A650-ACF1D7E6A15C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48E2-11FF-4D3C-83CB-8BE985AE47C8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8B44-3DA8-4C49-A3B8-5088FE41D7D8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A7D54-1CAE-4F1A-BA6F-A697E9CF0063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9537-4304-46CA-8FF0-648A4B3A2993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D317-8A1E-46A4-8083-A1AD4049559F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0DC0-8071-4B2E-977F-7D3F6BF162CF}" type="datetime1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8302-D587-4F7A-B9D6-D13996E569E7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3891-7E8A-4002-A5C5-1BD684F5D36E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BD02-841F-4DAA-B6D8-D0F0258AC25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hyperlink" Target="https://www.slideshare.net/tawseef_sofi/virtual-job-portal-syste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www.slideshare.net/Umang_jain/job-portal-project-documentary" TargetMode="External" /><Relationship Id="rId5" Type="http://schemas.openxmlformats.org/officeDocument/2006/relationships/hyperlink" Target="https://www.slideshare.net/shahsmzh/online-job-portal-uml-diagrams" TargetMode="External" /><Relationship Id="rId4" Type="http://schemas.openxmlformats.org/officeDocument/2006/relationships/hyperlink" Target="https://dl.ucsc.cmb.ac.lk/jspui/bitstream/123456789/4284/1/2014MIT049.pdf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202E4-DD74-3CEE-11AC-A2998F851D85}"/>
              </a:ext>
            </a:extLst>
          </p:cNvPr>
          <p:cNvSpPr/>
          <p:nvPr/>
        </p:nvSpPr>
        <p:spPr>
          <a:xfrm>
            <a:off x="0" y="0"/>
            <a:ext cx="32918400" cy="94792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>
                <a:solidFill>
                  <a:schemeClr val="bg1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D9997-4E44-535B-5A58-288F889E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62000"/>
            <a:ext cx="4197926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58E55-08E8-D7E3-8CD1-8E4E6A2BC51F}"/>
              </a:ext>
            </a:extLst>
          </p:cNvPr>
          <p:cNvSpPr txBox="1"/>
          <p:nvPr/>
        </p:nvSpPr>
        <p:spPr>
          <a:xfrm>
            <a:off x="4959926" y="762000"/>
            <a:ext cx="27958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Algerian" panose="04020705040A02060702" pitchFamily="82" charset="0"/>
              </a:rPr>
              <a:t>MATCHING JOB SEEKERS AND JOB RECRUITERS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6EBC-EF66-8740-0AF0-BEFBDF0507FC}"/>
              </a:ext>
            </a:extLst>
          </p:cNvPr>
          <p:cNvSpPr txBox="1"/>
          <p:nvPr/>
        </p:nvSpPr>
        <p:spPr>
          <a:xfrm>
            <a:off x="1676405" y="3352800"/>
            <a:ext cx="1699259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FFFFFF"/>
                </a:solidFill>
                <a:latin typeface="Montserrat SemiBold" pitchFamily="2" charset="0"/>
              </a:rPr>
              <a:t>Course</a:t>
            </a:r>
            <a:r>
              <a:rPr lang="en-IN" sz="4400" dirty="0">
                <a:solidFill>
                  <a:srgbClr val="FFFFFF"/>
                </a:solidFill>
                <a:latin typeface="Montserrat SemiBold" pitchFamily="2" charset="0"/>
              </a:rPr>
              <a:t>:</a:t>
            </a:r>
          </a:p>
          <a:p>
            <a:r>
              <a:rPr lang="en-IN" sz="4400" dirty="0">
                <a:solidFill>
                  <a:srgbClr val="FFFFFF"/>
                </a:solidFill>
                <a:latin typeface="Montserrat SemiBold" pitchFamily="2" charset="0"/>
              </a:rPr>
              <a:t>         ICS1261- Software Development and Practice using Python </a:t>
            </a:r>
          </a:p>
          <a:p>
            <a:r>
              <a:rPr lang="en-IN" sz="4400" b="1" dirty="0">
                <a:solidFill>
                  <a:schemeClr val="bg1"/>
                </a:solidFill>
              </a:rPr>
              <a:t>Department:</a:t>
            </a:r>
          </a:p>
          <a:p>
            <a:r>
              <a:rPr lang="en-IN" sz="4400" b="1" dirty="0">
                <a:solidFill>
                  <a:schemeClr val="bg1"/>
                </a:solidFill>
                <a:latin typeface="Montserrat SemiBold" pitchFamily="2" charset="0"/>
              </a:rPr>
              <a:t>        </a:t>
            </a:r>
            <a: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  <a:t>Computer Science &amp; Engineering</a:t>
            </a:r>
          </a:p>
          <a:p>
            <a:r>
              <a:rPr lang="en-US" sz="4400" b="1" dirty="0">
                <a:solidFill>
                  <a:srgbClr val="FFFFFF"/>
                </a:solidFill>
                <a:latin typeface="Montserrat SemiBold" pitchFamily="2" charset="0"/>
              </a:rPr>
              <a:t>Institution:</a:t>
            </a:r>
          </a:p>
          <a:p>
            <a: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  <a:t>          Sri </a:t>
            </a:r>
            <a:r>
              <a:rPr lang="en-US" sz="4400" dirty="0" err="1">
                <a:solidFill>
                  <a:srgbClr val="FFFFFF"/>
                </a:solidFill>
                <a:latin typeface="Montserrat SemiBold" pitchFamily="2" charset="0"/>
              </a:rPr>
              <a:t>Sivasubramaniya</a:t>
            </a:r>
            <a: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  <a:t> Nadar College of Engineering</a:t>
            </a:r>
            <a:b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</a:br>
            <a: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  <a:t>(An Autonomous Institution, Affiliated to Anna University)  </a:t>
            </a:r>
            <a:r>
              <a:rPr lang="en-US" sz="4400" dirty="0" err="1">
                <a:solidFill>
                  <a:srgbClr val="FFFFFF"/>
                </a:solidFill>
                <a:latin typeface="Montserrat SemiBold" pitchFamily="2" charset="0"/>
              </a:rPr>
              <a:t>Kalavakkam</a:t>
            </a:r>
            <a:r>
              <a:rPr lang="en-US" sz="4400" dirty="0">
                <a:solidFill>
                  <a:srgbClr val="FFFFFF"/>
                </a:solidFill>
                <a:latin typeface="Montserrat SemiBold" pitchFamily="2" charset="0"/>
              </a:rPr>
              <a:t> – 603110</a:t>
            </a:r>
          </a:p>
          <a:p>
            <a:endParaRPr lang="en-IN" sz="4400" b="1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07A918-17F2-745F-6296-ED8C0D4AD1AF}"/>
              </a:ext>
            </a:extLst>
          </p:cNvPr>
          <p:cNvCxnSpPr>
            <a:cxnSpLocks/>
          </p:cNvCxnSpPr>
          <p:nvPr/>
        </p:nvCxnSpPr>
        <p:spPr>
          <a:xfrm>
            <a:off x="18812933" y="1981200"/>
            <a:ext cx="0" cy="7557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875965-28B9-632E-3863-641A2C694BB3}"/>
              </a:ext>
            </a:extLst>
          </p:cNvPr>
          <p:cNvSpPr txBox="1"/>
          <p:nvPr/>
        </p:nvSpPr>
        <p:spPr>
          <a:xfrm>
            <a:off x="19270134" y="2703631"/>
            <a:ext cx="1295399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Team members:</a:t>
            </a:r>
          </a:p>
          <a:p>
            <a:r>
              <a:rPr lang="en-IN" sz="4400" dirty="0">
                <a:solidFill>
                  <a:schemeClr val="bg1"/>
                </a:solidFill>
              </a:rPr>
              <a:t>    </a:t>
            </a:r>
            <a:r>
              <a:rPr lang="en-IN" sz="4400" dirty="0" err="1">
                <a:solidFill>
                  <a:schemeClr val="bg1"/>
                </a:solidFill>
              </a:rPr>
              <a:t>Jayasree</a:t>
            </a:r>
            <a:r>
              <a:rPr lang="en-IN" sz="4400" dirty="0">
                <a:solidFill>
                  <a:schemeClr val="bg1"/>
                </a:solidFill>
              </a:rPr>
              <a:t> R (3122237001019)</a:t>
            </a:r>
          </a:p>
          <a:p>
            <a:r>
              <a:rPr lang="en-IN" sz="4400" dirty="0">
                <a:solidFill>
                  <a:schemeClr val="bg1"/>
                </a:solidFill>
              </a:rPr>
              <a:t>    Joice Anancia S A (3122237001020)</a:t>
            </a:r>
          </a:p>
          <a:p>
            <a:r>
              <a:rPr lang="en-IN" sz="4400" dirty="0">
                <a:solidFill>
                  <a:schemeClr val="bg1"/>
                </a:solidFill>
              </a:rPr>
              <a:t>    </a:t>
            </a:r>
            <a:r>
              <a:rPr lang="en-IN" sz="4400" dirty="0" err="1">
                <a:solidFill>
                  <a:schemeClr val="bg1"/>
                </a:solidFill>
              </a:rPr>
              <a:t>Moogambigai</a:t>
            </a:r>
            <a:r>
              <a:rPr lang="en-IN" sz="4400" dirty="0">
                <a:solidFill>
                  <a:schemeClr val="bg1"/>
                </a:solidFill>
              </a:rPr>
              <a:t> A (312237001027)    </a:t>
            </a:r>
          </a:p>
          <a:p>
            <a:endParaRPr lang="en-IN" sz="4400" dirty="0">
              <a:solidFill>
                <a:schemeClr val="bg1"/>
              </a:solidFill>
            </a:endParaRPr>
          </a:p>
          <a:p>
            <a:r>
              <a:rPr lang="en-IN" sz="4400" dirty="0">
                <a:solidFill>
                  <a:schemeClr val="bg1"/>
                </a:solidFill>
              </a:rPr>
              <a:t>Faculty </a:t>
            </a:r>
            <a:r>
              <a:rPr lang="en-IN" sz="4400" dirty="0" err="1">
                <a:solidFill>
                  <a:schemeClr val="bg1"/>
                </a:solidFill>
              </a:rPr>
              <a:t>incharge</a:t>
            </a:r>
            <a:r>
              <a:rPr lang="en-IN" sz="4400" dirty="0">
                <a:solidFill>
                  <a:schemeClr val="bg1"/>
                </a:solidFill>
              </a:rPr>
              <a:t>:</a:t>
            </a:r>
          </a:p>
          <a:p>
            <a:r>
              <a:rPr lang="en-IN" sz="4400" dirty="0">
                <a:solidFill>
                  <a:schemeClr val="bg1"/>
                </a:solidFill>
              </a:rPr>
              <a:t>    </a:t>
            </a:r>
            <a:r>
              <a:rPr lang="en-IN" sz="4400" dirty="0" err="1">
                <a:solidFill>
                  <a:schemeClr val="bg1"/>
                </a:solidFill>
              </a:rPr>
              <a:t>Dr.J.Suresh</a:t>
            </a:r>
            <a:endParaRPr lang="en-IN" sz="4400" dirty="0">
              <a:solidFill>
                <a:schemeClr val="bg1"/>
              </a:solidFill>
            </a:endParaRPr>
          </a:p>
          <a:p>
            <a:r>
              <a:rPr lang="en-IN" sz="4400" dirty="0">
                <a:solidFill>
                  <a:schemeClr val="bg1"/>
                </a:solidFill>
              </a:rPr>
              <a:t>    </a:t>
            </a:r>
            <a:r>
              <a:rPr lang="en-IN" sz="4400" dirty="0" err="1">
                <a:solidFill>
                  <a:schemeClr val="bg1"/>
                </a:solidFill>
              </a:rPr>
              <a:t>Dr.</a:t>
            </a:r>
            <a:r>
              <a:rPr lang="en-IN" sz="4400" dirty="0">
                <a:solidFill>
                  <a:schemeClr val="bg1"/>
                </a:solidFill>
              </a:rPr>
              <a:t> </a:t>
            </a:r>
            <a:r>
              <a:rPr lang="en-IN" sz="4400" dirty="0" err="1">
                <a:solidFill>
                  <a:schemeClr val="bg1"/>
                </a:solidFill>
              </a:rPr>
              <a:t>B.Bharathi</a:t>
            </a:r>
            <a:endParaRPr lang="en-IN" sz="4400" dirty="0">
              <a:solidFill>
                <a:schemeClr val="bg1"/>
              </a:solidFill>
            </a:endParaRPr>
          </a:p>
          <a:p>
            <a:r>
              <a:rPr lang="en-IN" sz="4400" dirty="0">
                <a:solidFill>
                  <a:schemeClr val="bg1"/>
                </a:solidFill>
              </a:rPr>
              <a:t>    </a:t>
            </a:r>
            <a:r>
              <a:rPr lang="en-IN" sz="4400" dirty="0" err="1">
                <a:solidFill>
                  <a:schemeClr val="bg1"/>
                </a:solidFill>
              </a:rPr>
              <a:t>Dr.</a:t>
            </a:r>
            <a:r>
              <a:rPr lang="en-IN" sz="4400" dirty="0">
                <a:solidFill>
                  <a:schemeClr val="bg1"/>
                </a:solidFill>
              </a:rPr>
              <a:t> </a:t>
            </a:r>
            <a:r>
              <a:rPr lang="en-IN" sz="4400" dirty="0" err="1">
                <a:solidFill>
                  <a:schemeClr val="bg1"/>
                </a:solidFill>
              </a:rPr>
              <a:t>J.Rajeshwari</a:t>
            </a:r>
            <a:r>
              <a:rPr lang="en-IN" sz="4400" dirty="0">
                <a:solidFill>
                  <a:schemeClr val="bg1"/>
                </a:solidFill>
              </a:rPr>
              <a:t>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DF72E9-A1C8-E1F8-6091-CBBB22EB36A2}"/>
              </a:ext>
            </a:extLst>
          </p:cNvPr>
          <p:cNvSpPr txBox="1"/>
          <p:nvPr/>
        </p:nvSpPr>
        <p:spPr>
          <a:xfrm>
            <a:off x="1172144" y="12891909"/>
            <a:ext cx="139916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                  </a:t>
            </a:r>
            <a:r>
              <a:rPr lang="en-IN" sz="6000" b="1" dirty="0" err="1">
                <a:solidFill>
                  <a:srgbClr val="0070C0"/>
                </a:solidFill>
              </a:rPr>
              <a:t>INTRODUCTION</a:t>
            </a:r>
            <a:r>
              <a:rPr lang="en-IN" sz="4400" b="1" dirty="0" err="1">
                <a:solidFill>
                  <a:schemeClr val="bg1"/>
                </a:solidFill>
              </a:rPr>
              <a:t>b</a:t>
            </a:r>
            <a:r>
              <a:rPr lang="en-IN" sz="4400" b="1" dirty="0">
                <a:solidFill>
                  <a:schemeClr val="bg1"/>
                </a:solidFill>
              </a:rPr>
              <a:t> s</a:t>
            </a:r>
          </a:p>
          <a:p>
            <a:r>
              <a:rPr lang="en-IN" sz="4400" b="1" dirty="0">
                <a:solidFill>
                  <a:schemeClr val="bg1"/>
                </a:solidFill>
              </a:rPr>
              <a:t>Eek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rgbClr val="0070C0"/>
                </a:solidFill>
              </a:rPr>
              <a:t>For job seekers:</a:t>
            </a:r>
          </a:p>
          <a:p>
            <a:r>
              <a:rPr lang="en-IN" sz="4400" dirty="0">
                <a:solidFill>
                  <a:srgbClr val="0070C0"/>
                </a:solidFill>
              </a:rPr>
              <a:t>           Explore open positions matching their profiles.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rgbClr val="0070C0"/>
                </a:solidFill>
              </a:rPr>
              <a:t>For job recruiters:</a:t>
            </a:r>
          </a:p>
          <a:p>
            <a:r>
              <a:rPr lang="en-IN" sz="4400" dirty="0">
                <a:solidFill>
                  <a:srgbClr val="0070C0"/>
                </a:solidFill>
              </a:rPr>
              <a:t>          Search for deserving applicants who meet their job requirements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B1BA42-9057-E63E-F970-6A510BD62265}"/>
              </a:ext>
            </a:extLst>
          </p:cNvPr>
          <p:cNvSpPr/>
          <p:nvPr/>
        </p:nvSpPr>
        <p:spPr>
          <a:xfrm flipV="1">
            <a:off x="1172144" y="11560869"/>
            <a:ext cx="14601257" cy="85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1D1460-F64D-68A6-8367-A0C1D9DDB693}"/>
              </a:ext>
            </a:extLst>
          </p:cNvPr>
          <p:cNvSpPr/>
          <p:nvPr/>
        </p:nvSpPr>
        <p:spPr>
          <a:xfrm flipV="1">
            <a:off x="17145000" y="11589782"/>
            <a:ext cx="14601257" cy="85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B37913-9B69-A0A4-4284-C4B12EF07168}"/>
              </a:ext>
            </a:extLst>
          </p:cNvPr>
          <p:cNvSpPr txBox="1"/>
          <p:nvPr/>
        </p:nvSpPr>
        <p:spPr>
          <a:xfrm>
            <a:off x="18288000" y="13061185"/>
            <a:ext cx="1393613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          TECHNOLOGIES </a:t>
            </a:r>
            <a:r>
              <a:rPr lang="en-IN" sz="6000" b="1" dirty="0" err="1">
                <a:solidFill>
                  <a:srgbClr val="0070C0"/>
                </a:solidFill>
              </a:rPr>
              <a:t>USED</a:t>
            </a:r>
            <a:r>
              <a:rPr lang="en-IN" sz="6000" b="1" dirty="0" err="1">
                <a:solidFill>
                  <a:schemeClr val="bg1"/>
                </a:solidFill>
              </a:rPr>
              <a:t>b</a:t>
            </a:r>
            <a:endParaRPr lang="en-IN" sz="6000" b="1" dirty="0">
              <a:solidFill>
                <a:schemeClr val="bg1"/>
              </a:solidFill>
            </a:endParaRPr>
          </a:p>
          <a:p>
            <a:r>
              <a:rPr lang="en-IN" sz="6000" b="1" dirty="0">
                <a:solidFill>
                  <a:schemeClr val="bg1"/>
                </a:solidFill>
              </a:rPr>
              <a:t> </a:t>
            </a:r>
            <a:r>
              <a:rPr lang="en-IN" sz="4400" b="1" dirty="0">
                <a:solidFill>
                  <a:schemeClr val="bg1"/>
                </a:solidFill>
              </a:rPr>
              <a:t>s</a:t>
            </a:r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1.Backend-</a:t>
            </a: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Python</a:t>
            </a:r>
            <a:endParaRPr lang="en-IN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2.Frontend-</a:t>
            </a: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HTML/CSS</a:t>
            </a:r>
            <a:endParaRPr lang="en-IN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3.Database-</a:t>
            </a: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SQLite3</a:t>
            </a:r>
            <a:endParaRPr lang="en-IN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4.Developed platform-</a:t>
            </a:r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Django</a:t>
            </a:r>
          </a:p>
          <a:p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9D9F0E-D1EC-BB56-CAC8-DA55FFC2BDD0}"/>
              </a:ext>
            </a:extLst>
          </p:cNvPr>
          <p:cNvSpPr/>
          <p:nvPr/>
        </p:nvSpPr>
        <p:spPr>
          <a:xfrm flipV="1">
            <a:off x="1172143" y="19026340"/>
            <a:ext cx="14601257" cy="85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59AE07-59FE-8B23-DAE3-7DD2C4062627}"/>
              </a:ext>
            </a:extLst>
          </p:cNvPr>
          <p:cNvSpPr/>
          <p:nvPr/>
        </p:nvSpPr>
        <p:spPr>
          <a:xfrm flipV="1">
            <a:off x="17145000" y="19026341"/>
            <a:ext cx="14601257" cy="69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8BFF09-FE53-8FF7-D2DA-DE0A1E47A84A}"/>
              </a:ext>
            </a:extLst>
          </p:cNvPr>
          <p:cNvSpPr txBox="1"/>
          <p:nvPr/>
        </p:nvSpPr>
        <p:spPr>
          <a:xfrm>
            <a:off x="1447799" y="19843394"/>
            <a:ext cx="29260801" cy="12290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                                                               MODULES USED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l">
              <a:lnSpc>
                <a:spcPts val="3510"/>
              </a:lnSpc>
              <a:spcBef>
                <a:spcPct val="0"/>
              </a:spcBef>
            </a:pP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71500" indent="-571500">
              <a:lnSpc>
                <a:spcPts val="351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Login and Sign up:</a:t>
            </a:r>
          </a:p>
          <a:p>
            <a:pPr lvl="0"/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Users authenticate via username and password in login_page.py.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SignUp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allows new users to create accounts</a:t>
            </a:r>
            <a:endParaRPr lang="en-IN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ts val="3510"/>
              </a:lnSpc>
              <a:spcBef>
                <a:spcPct val="0"/>
              </a:spcBef>
            </a:pP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>
              <a:lnSpc>
                <a:spcPts val="351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Profile management:</a:t>
            </a:r>
          </a:p>
          <a:p>
            <a:pPr lvl="0"/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Job seekers manage profiles with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create_profile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(),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display_profile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(), and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update_profile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in seeker_profile.py.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Recruiters utilize recruiter_profile.py for profile management.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Job Matching:</a:t>
            </a:r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MatchJobs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function in match.py pairs job seekers with relevant openings based on criteria</a:t>
            </a:r>
            <a:r>
              <a:rPr lang="en-US" sz="4400" b="0" i="0" dirty="0"/>
              <a:t>.</a:t>
            </a:r>
          </a:p>
          <a:p>
            <a:r>
              <a:rPr lang="en-US" sz="4400" dirty="0"/>
              <a:t>	   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MatchSeekers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function in match.py pairs job recruiters with </a:t>
            </a:r>
            <a:r>
              <a:rPr lang="en-US" sz="4400" b="0" i="0">
                <a:solidFill>
                  <a:schemeClr val="tx2">
                    <a:lumMod val="60000"/>
                    <a:lumOff val="40000"/>
                  </a:schemeClr>
                </a:solidFill>
              </a:rPr>
              <a:t>job seekers</a:t>
            </a:r>
            <a:endParaRPr lang="en-US" sz="4400" b="0" i="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Notification:</a:t>
            </a:r>
          </a:p>
          <a:p>
            <a:r>
              <a:rPr lang="en-IN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otifications.py module manages notifications for job seekers (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notify_seekers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 and recruiters (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notify_recruiters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()).</a:t>
            </a:r>
            <a:endParaRPr lang="en-US" sz="44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Search:</a:t>
            </a:r>
          </a:p>
          <a:p>
            <a:pPr lvl="0"/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Job seekers use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search_jobs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to explore openings.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Recruiters employ </a:t>
            </a:r>
            <a:r>
              <a:rPr lang="en-US" sz="4400" b="0" i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search_employees</a:t>
            </a:r>
            <a:r>
              <a:rPr lang="en-US" sz="4400" b="0" i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() to find suitable candidates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FAQ:</a:t>
            </a:r>
          </a:p>
          <a:p>
            <a:pPr lvl="0"/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assist users, we have included an FAQ section that addresses common questions and issues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ADC033-D6CC-E745-E74F-6BE2E878D12B}"/>
              </a:ext>
            </a:extLst>
          </p:cNvPr>
          <p:cNvSpPr/>
          <p:nvPr/>
        </p:nvSpPr>
        <p:spPr>
          <a:xfrm flipV="1">
            <a:off x="1324541" y="36804600"/>
            <a:ext cx="14601257" cy="85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71F2D0-01FE-C402-2210-BC42CE5DD8C8}"/>
              </a:ext>
            </a:extLst>
          </p:cNvPr>
          <p:cNvSpPr/>
          <p:nvPr/>
        </p:nvSpPr>
        <p:spPr>
          <a:xfrm flipV="1">
            <a:off x="17157290" y="32105087"/>
            <a:ext cx="14601257" cy="457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134262-4875-747A-9E70-554C707CDD2D}"/>
              </a:ext>
            </a:extLst>
          </p:cNvPr>
          <p:cNvSpPr txBox="1"/>
          <p:nvPr/>
        </p:nvSpPr>
        <p:spPr>
          <a:xfrm>
            <a:off x="1676405" y="32235055"/>
            <a:ext cx="1409699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              IMPLEMENTATION</a:t>
            </a:r>
            <a:endParaRPr lang="en-IN" sz="6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Web Pages: </a:t>
            </a:r>
          </a:p>
          <a:p>
            <a:r>
              <a:rPr lang="en-US" sz="4400" dirty="0"/>
              <a:t>        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Developed responsive web pages using HTML,CSS, PYTHON,DJANGO for job seekers , job recruiter interaction, showing our info</a:t>
            </a:r>
            <a:r>
              <a:rPr lang="en-US" sz="4400" dirty="0"/>
              <a:t>.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7844D2-24CF-B998-D079-2A1840D8D1B4}"/>
              </a:ext>
            </a:extLst>
          </p:cNvPr>
          <p:cNvSpPr txBox="1"/>
          <p:nvPr/>
        </p:nvSpPr>
        <p:spPr>
          <a:xfrm>
            <a:off x="16916401" y="32068118"/>
            <a:ext cx="16001999" cy="12837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                      CONCLUSION</a:t>
            </a:r>
          </a:p>
          <a:p>
            <a:endParaRPr lang="en-IN" sz="4400" b="1" dirty="0">
              <a:solidFill>
                <a:srgbClr val="0070C0"/>
              </a:solidFill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 a platform for job seekers to find relevant job openings.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Provide Job Recruiters with tools to search for suitable candidates.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Enhance efficiency in the job search and recruitment process.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Facilitate fair and transparent hiring practices.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Improve access to employment opportunities for job seekers.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marL="62865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Streamline communication between job seekers and employers.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b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6000" b="1" dirty="0">
                <a:solidFill>
                  <a:srgbClr val="0070C0"/>
                </a:solidFill>
              </a:rPr>
              <a:t>                        LIMITATIONS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b="1" dirty="0">
                <a:solidFill>
                  <a:srgbClr val="0070C0"/>
                </a:solidFill>
              </a:rPr>
              <a:t>.  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Lack of google authentication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Portal-only notifications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feedback mechanism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Limited integration with external job platforms</a:t>
            </a:r>
          </a:p>
          <a:p>
            <a:pPr marL="571500" indent="-5715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No Direct Communication Channel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400" b="1" dirty="0">
              <a:solidFill>
                <a:srgbClr val="0070C0"/>
              </a:solidFill>
              <a:cs typeface="Calibri"/>
            </a:endParaRPr>
          </a:p>
          <a:p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4279C-621D-2992-5AD2-73FA5E52F5C0}"/>
              </a:ext>
            </a:extLst>
          </p:cNvPr>
          <p:cNvSpPr/>
          <p:nvPr/>
        </p:nvSpPr>
        <p:spPr>
          <a:xfrm flipV="1">
            <a:off x="1324541" y="32149444"/>
            <a:ext cx="14601257" cy="856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D3B0270-520A-5B58-0CBC-59D6C042430D}"/>
              </a:ext>
            </a:extLst>
          </p:cNvPr>
          <p:cNvSpPr txBox="1"/>
          <p:nvPr/>
        </p:nvSpPr>
        <p:spPr>
          <a:xfrm>
            <a:off x="914401" y="37415887"/>
            <a:ext cx="16242889" cy="573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                                                     </a:t>
            </a:r>
            <a:r>
              <a:rPr lang="en-IN" sz="6000" b="1" dirty="0">
                <a:solidFill>
                  <a:srgbClr val="0070C0"/>
                </a:solidFill>
              </a:rPr>
              <a:t>REFERENCE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https://dl.ucsc.cmb.ac.lk/jspui/bitstream/123456789/4284/1/2014MIT049.pdf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          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https://www.slideshare.net/shahsmzh/online-job-portal-uml-diagrams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  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https://www.slideshare.net/Umang_jain/job-portal-project-documentary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https://www.slideshare.net/tawseef_sofi/virtual-job-portal-system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24E87D-B3D6-5602-B07B-01F8A86BD6BC}"/>
              </a:ext>
            </a:extLst>
          </p:cNvPr>
          <p:cNvSpPr/>
          <p:nvPr/>
        </p:nvSpPr>
        <p:spPr>
          <a:xfrm>
            <a:off x="17145000" y="38100000"/>
            <a:ext cx="15392400" cy="76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22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493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poster II</dc:title>
  <dc:creator>DINESH R</dc:creator>
  <cp:lastModifiedBy>R JAYASREE</cp:lastModifiedBy>
  <cp:revision>19</cp:revision>
  <dcterms:created xsi:type="dcterms:W3CDTF">2006-08-16T00:00:00Z</dcterms:created>
  <dcterms:modified xsi:type="dcterms:W3CDTF">2024-06-20T05:06:19Z</dcterms:modified>
  <dc:identifier>DAFZhycJGco</dc:identifier>
</cp:coreProperties>
</file>