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5383" r:id="rId1"/>
  </p:sldMasterIdLst>
  <p:notesMasterIdLst>
    <p:notesMasterId r:id="rId24"/>
  </p:notesMasterIdLst>
  <p:handoutMasterIdLst>
    <p:handoutMasterId r:id="rId25"/>
  </p:handoutMasterIdLst>
  <p:sldIdLst>
    <p:sldId id="553" r:id="rId2"/>
    <p:sldId id="645" r:id="rId3"/>
    <p:sldId id="665" r:id="rId4"/>
    <p:sldId id="667" r:id="rId5"/>
    <p:sldId id="666" r:id="rId6"/>
    <p:sldId id="668" r:id="rId7"/>
    <p:sldId id="669" r:id="rId8"/>
    <p:sldId id="679" r:id="rId9"/>
    <p:sldId id="690" r:id="rId10"/>
    <p:sldId id="671" r:id="rId11"/>
    <p:sldId id="688" r:id="rId12"/>
    <p:sldId id="689" r:id="rId13"/>
    <p:sldId id="672" r:id="rId14"/>
    <p:sldId id="683" r:id="rId15"/>
    <p:sldId id="674" r:id="rId16"/>
    <p:sldId id="684" r:id="rId17"/>
    <p:sldId id="685" r:id="rId18"/>
    <p:sldId id="686" r:id="rId19"/>
    <p:sldId id="687" r:id="rId20"/>
    <p:sldId id="673" r:id="rId21"/>
    <p:sldId id="682" r:id="rId22"/>
    <p:sldId id="612" r:id="rId23"/>
  </p:sldIdLst>
  <p:sldSz cx="9144000" cy="6858000" type="screen4x3"/>
  <p:notesSz cx="9144000" cy="6858000"/>
  <p:defaultTextStyle>
    <a:defPPr>
      <a:defRPr lang="en-US"/>
    </a:defPPr>
    <a:lvl1pPr algn="l" rtl="0" eaLnBrk="0" fontAlgn="base" hangingPunct="0">
      <a:spcBef>
        <a:spcPct val="0"/>
      </a:spcBef>
      <a:spcAft>
        <a:spcPct val="0"/>
      </a:spcAft>
      <a:defRPr kern="1200">
        <a:solidFill>
          <a:schemeClr val="tx1"/>
        </a:solidFill>
        <a:latin typeface="Garamond" pitchFamily="18" charset="0"/>
        <a:ea typeface="+mn-ea"/>
        <a:cs typeface="+mn-cs"/>
      </a:defRPr>
    </a:lvl1pPr>
    <a:lvl2pPr marL="457200" algn="l" rtl="0" eaLnBrk="0" fontAlgn="base" hangingPunct="0">
      <a:spcBef>
        <a:spcPct val="0"/>
      </a:spcBef>
      <a:spcAft>
        <a:spcPct val="0"/>
      </a:spcAft>
      <a:defRPr kern="1200">
        <a:solidFill>
          <a:schemeClr val="tx1"/>
        </a:solidFill>
        <a:latin typeface="Garamond" pitchFamily="18" charset="0"/>
        <a:ea typeface="+mn-ea"/>
        <a:cs typeface="+mn-cs"/>
      </a:defRPr>
    </a:lvl2pPr>
    <a:lvl3pPr marL="914400" algn="l" rtl="0" eaLnBrk="0" fontAlgn="base" hangingPunct="0">
      <a:spcBef>
        <a:spcPct val="0"/>
      </a:spcBef>
      <a:spcAft>
        <a:spcPct val="0"/>
      </a:spcAft>
      <a:defRPr kern="1200">
        <a:solidFill>
          <a:schemeClr val="tx1"/>
        </a:solidFill>
        <a:latin typeface="Garamond" pitchFamily="18" charset="0"/>
        <a:ea typeface="+mn-ea"/>
        <a:cs typeface="+mn-cs"/>
      </a:defRPr>
    </a:lvl3pPr>
    <a:lvl4pPr marL="1371600" algn="l" rtl="0" eaLnBrk="0" fontAlgn="base" hangingPunct="0">
      <a:spcBef>
        <a:spcPct val="0"/>
      </a:spcBef>
      <a:spcAft>
        <a:spcPct val="0"/>
      </a:spcAft>
      <a:defRPr kern="1200">
        <a:solidFill>
          <a:schemeClr val="tx1"/>
        </a:solidFill>
        <a:latin typeface="Garamond" pitchFamily="18" charset="0"/>
        <a:ea typeface="+mn-ea"/>
        <a:cs typeface="+mn-cs"/>
      </a:defRPr>
    </a:lvl4pPr>
    <a:lvl5pPr marL="1828800" algn="l" rtl="0" eaLnBrk="0" fontAlgn="base" hangingPunct="0">
      <a:spcBef>
        <a:spcPct val="0"/>
      </a:spcBef>
      <a:spcAft>
        <a:spcPct val="0"/>
      </a:spcAft>
      <a:defRPr kern="1200">
        <a:solidFill>
          <a:schemeClr val="tx1"/>
        </a:solidFill>
        <a:latin typeface="Garamond" pitchFamily="18" charset="0"/>
        <a:ea typeface="+mn-ea"/>
        <a:cs typeface="+mn-cs"/>
      </a:defRPr>
    </a:lvl5pPr>
    <a:lvl6pPr marL="2286000" algn="l" defTabSz="914400" rtl="0" eaLnBrk="1" latinLnBrk="0" hangingPunct="1">
      <a:defRPr kern="1200">
        <a:solidFill>
          <a:schemeClr val="tx1"/>
        </a:solidFill>
        <a:latin typeface="Garamond" pitchFamily="18" charset="0"/>
        <a:ea typeface="+mn-ea"/>
        <a:cs typeface="+mn-cs"/>
      </a:defRPr>
    </a:lvl6pPr>
    <a:lvl7pPr marL="2743200" algn="l" defTabSz="914400" rtl="0" eaLnBrk="1" latinLnBrk="0" hangingPunct="1">
      <a:defRPr kern="1200">
        <a:solidFill>
          <a:schemeClr val="tx1"/>
        </a:solidFill>
        <a:latin typeface="Garamond" pitchFamily="18" charset="0"/>
        <a:ea typeface="+mn-ea"/>
        <a:cs typeface="+mn-cs"/>
      </a:defRPr>
    </a:lvl7pPr>
    <a:lvl8pPr marL="3200400" algn="l" defTabSz="914400" rtl="0" eaLnBrk="1" latinLnBrk="0" hangingPunct="1">
      <a:defRPr kern="1200">
        <a:solidFill>
          <a:schemeClr val="tx1"/>
        </a:solidFill>
        <a:latin typeface="Garamond" pitchFamily="18" charset="0"/>
        <a:ea typeface="+mn-ea"/>
        <a:cs typeface="+mn-cs"/>
      </a:defRPr>
    </a:lvl8pPr>
    <a:lvl9pPr marL="3657600" algn="l" defTabSz="914400" rtl="0" eaLnBrk="1" latinLnBrk="0" hangingPunct="1">
      <a:defRPr kern="1200">
        <a:solidFill>
          <a:schemeClr val="tx1"/>
        </a:solidFill>
        <a:latin typeface="Garamond"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F6FD"/>
    <a:srgbClr val="002060"/>
    <a:srgbClr val="AFE5E9"/>
    <a:srgbClr val="ABE1E6"/>
    <a:srgbClr val="7EE8F3"/>
    <a:srgbClr val="DDF5FC"/>
    <a:srgbClr val="C80404"/>
    <a:srgbClr val="B7394E"/>
    <a:srgbClr val="CC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265" autoAdjust="0"/>
    <p:restoredTop sz="50000" autoAdjust="0"/>
  </p:normalViewPr>
  <p:slideViewPr>
    <p:cSldViewPr>
      <p:cViewPr varScale="1">
        <p:scale>
          <a:sx n="82" d="100"/>
          <a:sy n="82" d="100"/>
        </p:scale>
        <p:origin x="893" y="120"/>
      </p:cViewPr>
      <p:guideLst>
        <p:guide orient="horz" pos="2160"/>
        <p:guide pos="2880"/>
      </p:guideLst>
    </p:cSldViewPr>
  </p:slideViewPr>
  <p:outlineViewPr>
    <p:cViewPr>
      <p:scale>
        <a:sx n="33" d="100"/>
        <a:sy n="33" d="100"/>
      </p:scale>
      <p:origin x="0" y="606"/>
    </p:cViewPr>
  </p:outlineViewPr>
  <p:notesTextViewPr>
    <p:cViewPr>
      <p:scale>
        <a:sx n="100" d="100"/>
        <a:sy n="100" d="100"/>
      </p:scale>
      <p:origin x="0" y="0"/>
    </p:cViewPr>
  </p:notesTextViewPr>
  <p:sorterViewPr>
    <p:cViewPr>
      <p:scale>
        <a:sx n="150" d="100"/>
        <a:sy n="150" d="100"/>
      </p:scale>
      <p:origin x="0" y="1172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eaLnBrk="0" hangingPunct="0">
              <a:defRPr sz="1200"/>
            </a:lvl1pPr>
          </a:lstStyle>
          <a:p>
            <a:pPr>
              <a:defRPr/>
            </a:pPr>
            <a:r>
              <a:rPr lang="en-US"/>
              <a:t>cbvb</a:t>
            </a:r>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eaLnBrk="0" hangingPunct="0">
              <a:defRPr sz="1200"/>
            </a:lvl1pPr>
          </a:lstStyle>
          <a:p>
            <a:pPr>
              <a:defRPr/>
            </a:pPr>
            <a:fld id="{269BFC05-AD8D-4251-B5A9-7130FC0D7A62}" type="datetimeFigureOut">
              <a:rPr lang="en-US"/>
              <a:pPr>
                <a:defRPr/>
              </a:pPr>
              <a:t>12/30/2024</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eaLnBrk="0" hangingPunct="0">
              <a:defRPr sz="1200"/>
            </a:lvl1pPr>
          </a:lstStyle>
          <a:p>
            <a:pPr>
              <a:defRPr/>
            </a:pPr>
            <a:r>
              <a:rPr lang="en-US"/>
              <a:t>vbvb</a:t>
            </a:r>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2E80648F-FB2E-4AB5-85D4-5EC4363A87EA}" type="slidenum">
              <a:rPr lang="en-US" altLang="en-US"/>
              <a:pPr/>
              <a:t>‹#›</a:t>
            </a:fld>
            <a:endParaRPr lang="en-US" altLang="en-US"/>
          </a:p>
        </p:txBody>
      </p:sp>
    </p:spTree>
    <p:extLst>
      <p:ext uri="{BB962C8B-B14F-4D97-AF65-F5344CB8AC3E}">
        <p14:creationId xmlns:p14="http://schemas.microsoft.com/office/powerpoint/2010/main" val="14451129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eaLnBrk="0" hangingPunct="0">
              <a:defRPr sz="1200"/>
            </a:lvl1pPr>
          </a:lstStyle>
          <a:p>
            <a:pPr>
              <a:defRPr/>
            </a:pPr>
            <a:r>
              <a:rPr lang="en-US"/>
              <a:t>cbvb</a:t>
            </a:r>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eaLnBrk="0" hangingPunct="0">
              <a:defRPr sz="1200"/>
            </a:lvl1pPr>
          </a:lstStyle>
          <a:p>
            <a:pPr>
              <a:defRPr/>
            </a:pPr>
            <a:fld id="{07F6FAC4-DD4D-46E6-9098-D7B7914C2710}" type="datetimeFigureOut">
              <a:rPr lang="en-US"/>
              <a:pPr>
                <a:defRPr/>
              </a:pPr>
              <a:t>12/30/2024</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eaLnBrk="0" hangingPunct="0">
              <a:defRPr sz="1200"/>
            </a:lvl1pPr>
          </a:lstStyle>
          <a:p>
            <a:pPr>
              <a:defRPr/>
            </a:pPr>
            <a:r>
              <a:rPr lang="en-US"/>
              <a:t>vbvb</a:t>
            </a:r>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6D296A03-FFFF-4085-BF1F-E67E50AA68BF}" type="slidenum">
              <a:rPr lang="en-US" altLang="en-US"/>
              <a:pPr/>
              <a:t>‹#›</a:t>
            </a:fld>
            <a:endParaRPr lang="en-US" altLang="en-US"/>
          </a:p>
        </p:txBody>
      </p:sp>
    </p:spTree>
    <p:extLst>
      <p:ext uri="{BB962C8B-B14F-4D97-AF65-F5344CB8AC3E}">
        <p14:creationId xmlns:p14="http://schemas.microsoft.com/office/powerpoint/2010/main" val="204231395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bwMode="auto">
          <a:noFill/>
          <a:ln>
            <a:solidFill>
              <a:srgbClr val="000000"/>
            </a:solidFill>
            <a:miter lim="800000"/>
            <a:headEnd/>
            <a:tailEnd/>
          </a:ln>
        </p:spPr>
      </p:sp>
      <p:sp>
        <p:nvSpPr>
          <p:cNvPr id="71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7172" name="Slide Number Placeholder 3"/>
          <p:cNvSpPr>
            <a:spLocks noGrp="1"/>
          </p:cNvSpPr>
          <p:nvPr>
            <p:ph type="sldNum" sz="quarter" idx="5"/>
          </p:nvPr>
        </p:nvSpPr>
        <p:spPr bwMode="auto">
          <a:noFill/>
          <a:ln>
            <a:miter lim="800000"/>
            <a:headEnd/>
            <a:tailEnd/>
          </a:ln>
        </p:spPr>
        <p:txBody>
          <a:bodyPr/>
          <a:lstStyle/>
          <a:p>
            <a:fld id="{47F435D0-B751-4680-B8F9-FB360EE2DD1A}" type="slidenum">
              <a:rPr lang="en-US" altLang="en-US"/>
              <a:pPr/>
              <a:t>1</a:t>
            </a:fld>
            <a:endParaRPr lang="en-US" altLang="en-US"/>
          </a:p>
        </p:txBody>
      </p:sp>
    </p:spTree>
    <p:extLst>
      <p:ext uri="{BB962C8B-B14F-4D97-AF65-F5344CB8AC3E}">
        <p14:creationId xmlns:p14="http://schemas.microsoft.com/office/powerpoint/2010/main" val="455770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pPr>
              <a:defRPr/>
            </a:pPr>
            <a:endParaRPr lang="en-US"/>
          </a:p>
        </p:txBody>
      </p:sp>
      <p:sp>
        <p:nvSpPr>
          <p:cNvPr id="19" name="Footer Placeholder 18"/>
          <p:cNvSpPr>
            <a:spLocks noGrp="1"/>
          </p:cNvSpPr>
          <p:nvPr>
            <p:ph type="ftr" sz="quarter" idx="11"/>
          </p:nvPr>
        </p:nvSpPr>
        <p:spPr/>
        <p:txBody>
          <a:bodyPr/>
          <a:lstStyle/>
          <a:p>
            <a:pPr>
              <a:defRPr/>
            </a:pPr>
            <a:r>
              <a:rPr lang="en-US"/>
              <a:t>DEPT OF ECE                                    VIDYA VIKAS INSTITUTE OF TECHNOLOGY</a:t>
            </a:r>
          </a:p>
        </p:txBody>
      </p:sp>
      <p:sp>
        <p:nvSpPr>
          <p:cNvPr id="27" name="Slide Number Placeholder 26"/>
          <p:cNvSpPr>
            <a:spLocks noGrp="1"/>
          </p:cNvSpPr>
          <p:nvPr>
            <p:ph type="sldNum" sz="quarter" idx="12"/>
          </p:nvPr>
        </p:nvSpPr>
        <p:spPr/>
        <p:txBody>
          <a:bodyPr/>
          <a:lstStyle/>
          <a:p>
            <a:fld id="{41BC14EF-FB5B-4F8D-B3EA-D459853C3ACA}" type="slidenum">
              <a:rPr lang="en-US" altLang="en-US" smtClean="0"/>
              <a:pPr/>
              <a:t>‹#›</a:t>
            </a:fld>
            <a:endParaRPr lang="en-US"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DEPT OF ECE                                    VIDYA VIKAS INSTITUTE OF TECHNOLOGY</a:t>
            </a:r>
          </a:p>
        </p:txBody>
      </p:sp>
      <p:sp>
        <p:nvSpPr>
          <p:cNvPr id="6" name="Slide Number Placeholder 5"/>
          <p:cNvSpPr>
            <a:spLocks noGrp="1"/>
          </p:cNvSpPr>
          <p:nvPr>
            <p:ph type="sldNum" sz="quarter" idx="12"/>
          </p:nvPr>
        </p:nvSpPr>
        <p:spPr/>
        <p:txBody>
          <a:bodyPr/>
          <a:lstStyle/>
          <a:p>
            <a:fld id="{54883281-DD81-409F-982E-59CA055424D1}" type="slidenum">
              <a:rPr lang="en-US" altLang="en-US" smtClean="0"/>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DEPT OF ECE                                    VIDYA VIKAS INSTITUTE OF TECHNOLOGY</a:t>
            </a:r>
          </a:p>
        </p:txBody>
      </p:sp>
      <p:sp>
        <p:nvSpPr>
          <p:cNvPr id="6" name="Slide Number Placeholder 5"/>
          <p:cNvSpPr>
            <a:spLocks noGrp="1"/>
          </p:cNvSpPr>
          <p:nvPr>
            <p:ph type="sldNum" sz="quarter" idx="12"/>
          </p:nvPr>
        </p:nvSpPr>
        <p:spPr/>
        <p:txBody>
          <a:bodyPr/>
          <a:lstStyle/>
          <a:p>
            <a:fld id="{45A35909-6D91-4794-AF3E-BC4AA73513BB}" type="slidenum">
              <a:rPr lang="en-US" altLang="en-US" smtClean="0"/>
              <a:pPr/>
              <a:t>‹#›</a:t>
            </a:fld>
            <a:endParaRPr lang="en-U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12" name="Rectangle 11"/>
          <p:cNvSpPr>
            <a:spLocks noGrp="1"/>
          </p:cNvSpPr>
          <p:nvPr>
            <p:ph type="title"/>
          </p:nvPr>
        </p:nvSpPr>
        <p:spPr>
          <a:xfrm>
            <a:off x="457200" y="1600200"/>
            <a:ext cx="8305800" cy="2717800"/>
          </a:xfrm>
        </p:spPr>
        <p:txBody>
          <a:bodyPr rtlCol="0">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lvl1pPr algn="ctr">
              <a:defRPr b="1" cap="all" spc="0" baseline="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defRPr>
            </a:lvl1pPr>
            <a:extLst/>
          </a:lstStyle>
          <a:p>
            <a:r>
              <a:rPr lang="en-US" dirty="0"/>
              <a:t>Click to edit Master title style</a:t>
            </a:r>
          </a:p>
        </p:txBody>
      </p:sp>
    </p:spTree>
  </p:cSld>
  <p:clrMapOvr>
    <a:overrideClrMapping bg1="dk1" tx1="lt1" bg2="dk2" tx2="lt2" accent1="accent1" accent2="accent2" accent3="accent3" accent4="accent4" accent5="accent5" accent6="accent6" hlink="hlink" folHlink="folHlink"/>
  </p:clrMapOvr>
  <p:transition spd="slow">
    <p:wedg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DEPT OF ECE                                    VIDYA VIKAS INSTITUTE OF TECHNOLOGY</a:t>
            </a:r>
          </a:p>
        </p:txBody>
      </p:sp>
      <p:sp>
        <p:nvSpPr>
          <p:cNvPr id="6" name="Slide Number Placeholder 5"/>
          <p:cNvSpPr>
            <a:spLocks noGrp="1"/>
          </p:cNvSpPr>
          <p:nvPr>
            <p:ph type="sldNum" sz="quarter" idx="12"/>
          </p:nvPr>
        </p:nvSpPr>
        <p:spPr/>
        <p:txBody>
          <a:bodyPr/>
          <a:lstStyle/>
          <a:p>
            <a:fld id="{A8FBB369-C2C2-4CC6-A47F-FF31F94715BE}" type="slidenum">
              <a:rPr lang="en-US" altLang="en-US" smtClean="0"/>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DEPT OF ECE                                    VIDYA VIKAS INSTITUTE OF TECHNOLOGY</a:t>
            </a:r>
          </a:p>
        </p:txBody>
      </p:sp>
      <p:sp>
        <p:nvSpPr>
          <p:cNvPr id="6" name="Slide Number Placeholder 5"/>
          <p:cNvSpPr>
            <a:spLocks noGrp="1"/>
          </p:cNvSpPr>
          <p:nvPr>
            <p:ph type="sldNum" sz="quarter" idx="12"/>
          </p:nvPr>
        </p:nvSpPr>
        <p:spPr/>
        <p:txBody>
          <a:bodyPr/>
          <a:lstStyle/>
          <a:p>
            <a:fld id="{04F6788E-1FBA-4C1C-9516-E5C161AAC684}" type="slidenum">
              <a:rPr lang="en-US" altLang="en-US" smtClean="0"/>
              <a:pPr/>
              <a:t>‹#›</a:t>
            </a:fld>
            <a:endParaRPr lang="en-US"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a:t>DEPT OF ECE                                    VIDYA VIKAS INSTITUTE OF TECHNOLOGY</a:t>
            </a:r>
          </a:p>
        </p:txBody>
      </p:sp>
      <p:sp>
        <p:nvSpPr>
          <p:cNvPr id="7" name="Slide Number Placeholder 6"/>
          <p:cNvSpPr>
            <a:spLocks noGrp="1"/>
          </p:cNvSpPr>
          <p:nvPr>
            <p:ph type="sldNum" sz="quarter" idx="12"/>
          </p:nvPr>
        </p:nvSpPr>
        <p:spPr/>
        <p:txBody>
          <a:bodyPr/>
          <a:lstStyle/>
          <a:p>
            <a:fld id="{802ACCFE-CA6D-4AF3-9C22-AD6F4D556C8A}" type="slidenum">
              <a:rPr lang="en-US" altLang="en-US" smtClean="0"/>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r>
              <a:rPr lang="en-US"/>
              <a:t>DEPT OF ECE                                    VIDYA VIKAS INSTITUTE OF TECHNOLOGY</a:t>
            </a:r>
          </a:p>
        </p:txBody>
      </p:sp>
      <p:sp>
        <p:nvSpPr>
          <p:cNvPr id="9" name="Slide Number Placeholder 8"/>
          <p:cNvSpPr>
            <a:spLocks noGrp="1"/>
          </p:cNvSpPr>
          <p:nvPr>
            <p:ph type="sldNum" sz="quarter" idx="12"/>
          </p:nvPr>
        </p:nvSpPr>
        <p:spPr/>
        <p:txBody>
          <a:bodyPr/>
          <a:lstStyle/>
          <a:p>
            <a:fld id="{2BA44699-C172-44F7-897B-37F9A33B37F8}" type="slidenum">
              <a:rPr lang="en-US" altLang="en-US" smtClean="0"/>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r>
              <a:rPr lang="en-US"/>
              <a:t>DEPT OF ECE                                    VIDYA VIKAS INSTITUTE OF TECHNOLOGY</a:t>
            </a:r>
          </a:p>
        </p:txBody>
      </p:sp>
      <p:sp>
        <p:nvSpPr>
          <p:cNvPr id="5" name="Slide Number Placeholder 4"/>
          <p:cNvSpPr>
            <a:spLocks noGrp="1"/>
          </p:cNvSpPr>
          <p:nvPr>
            <p:ph type="sldNum" sz="quarter" idx="12"/>
          </p:nvPr>
        </p:nvSpPr>
        <p:spPr/>
        <p:txBody>
          <a:bodyPr/>
          <a:lstStyle/>
          <a:p>
            <a:fld id="{DA5180EF-F81B-476C-8B99-72BF68BB8F36}" type="slidenum">
              <a:rPr lang="en-US" altLang="en-US" smtClean="0"/>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r>
              <a:rPr lang="en-US"/>
              <a:t>DEPT OF ECE                                    VIDYA VIKAS INSTITUTE OF TECHNOLOGY</a:t>
            </a:r>
          </a:p>
        </p:txBody>
      </p:sp>
      <p:sp>
        <p:nvSpPr>
          <p:cNvPr id="4" name="Slide Number Placeholder 3"/>
          <p:cNvSpPr>
            <a:spLocks noGrp="1"/>
          </p:cNvSpPr>
          <p:nvPr>
            <p:ph type="sldNum" sz="quarter" idx="12"/>
          </p:nvPr>
        </p:nvSpPr>
        <p:spPr/>
        <p:txBody>
          <a:bodyPr/>
          <a:lstStyle/>
          <a:p>
            <a:fld id="{BEED1242-70C5-4039-A602-E66486E23F19}" type="slidenum">
              <a:rPr lang="en-US" altLang="en-US" smtClean="0"/>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a:t>DEPT OF ECE                                    VIDYA VIKAS INSTITUTE OF TECHNOLOGY</a:t>
            </a:r>
          </a:p>
        </p:txBody>
      </p:sp>
      <p:sp>
        <p:nvSpPr>
          <p:cNvPr id="7" name="Slide Number Placeholder 6"/>
          <p:cNvSpPr>
            <a:spLocks noGrp="1"/>
          </p:cNvSpPr>
          <p:nvPr>
            <p:ph type="sldNum" sz="quarter" idx="12"/>
          </p:nvPr>
        </p:nvSpPr>
        <p:spPr/>
        <p:txBody>
          <a:bodyPr/>
          <a:lstStyle/>
          <a:p>
            <a:fld id="{4B1D34DF-6CC8-4312-9616-F7B022238518}" type="slidenum">
              <a:rPr lang="en-US" altLang="en-US" smtClean="0"/>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a:t>DEPT OF ECE                                    VIDYA VIKAS INSTITUTE OF TECHNOLOGY</a:t>
            </a:r>
          </a:p>
        </p:txBody>
      </p:sp>
      <p:sp>
        <p:nvSpPr>
          <p:cNvPr id="7" name="Slide Number Placeholder 6"/>
          <p:cNvSpPr>
            <a:spLocks noGrp="1"/>
          </p:cNvSpPr>
          <p:nvPr>
            <p:ph type="sldNum" sz="quarter" idx="12"/>
          </p:nvPr>
        </p:nvSpPr>
        <p:spPr>
          <a:xfrm>
            <a:off x="8077200" y="6356350"/>
            <a:ext cx="609600" cy="365125"/>
          </a:xfrm>
        </p:spPr>
        <p:txBody>
          <a:bodyPr/>
          <a:lstStyle/>
          <a:p>
            <a:fld id="{96739C3C-DBD4-4120-8F0F-E0B0BA78402D}" type="slidenum">
              <a:rPr lang="en-US" altLang="en-US" smtClean="0"/>
              <a:pPr/>
              <a:t>‹#›</a:t>
            </a:fld>
            <a:endParaRPr lang="en-US" alt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r>
              <a:rPr lang="en-US"/>
              <a:t>DEPT OF ECE                                    VIDYA VIKAS INSTITUTE OF TECHNOLOGY</a:t>
            </a: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957FF8A-D238-4A9C-8AAD-BFC18751F1DA}" type="slidenum">
              <a:rPr lang="en-US" altLang="en-US" smtClean="0"/>
              <a:pPr/>
              <a:t>‹#›</a:t>
            </a:fld>
            <a:endParaRPr lang="en-US" alt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5384" r:id="rId1"/>
    <p:sldLayoutId id="2147485385" r:id="rId2"/>
    <p:sldLayoutId id="2147485386" r:id="rId3"/>
    <p:sldLayoutId id="2147485387" r:id="rId4"/>
    <p:sldLayoutId id="2147485388" r:id="rId5"/>
    <p:sldLayoutId id="2147485389" r:id="rId6"/>
    <p:sldLayoutId id="2147485390" r:id="rId7"/>
    <p:sldLayoutId id="2147485391" r:id="rId8"/>
    <p:sldLayoutId id="2147485392" r:id="rId9"/>
    <p:sldLayoutId id="2147485393" r:id="rId10"/>
    <p:sldLayoutId id="2147485394" r:id="rId11"/>
    <p:sldLayoutId id="2147485382" r:id="rId12"/>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9.png"/><Relationship Id="rId5" Type="http://schemas.microsoft.com/office/2007/relationships/hdphoto" Target="../media/hdphoto2.wdp"/><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34117"/>
          </a:schemeClr>
        </a:solidFill>
        <a:effectLst/>
      </p:bgPr>
    </p:bg>
    <p:spTree>
      <p:nvGrpSpPr>
        <p:cNvPr id="1" name=""/>
        <p:cNvGrpSpPr/>
        <p:nvPr/>
      </p:nvGrpSpPr>
      <p:grpSpPr>
        <a:xfrm>
          <a:off x="0" y="0"/>
          <a:ext cx="0" cy="0"/>
          <a:chOff x="0" y="0"/>
          <a:chExt cx="0" cy="0"/>
        </a:xfrm>
      </p:grpSpPr>
      <p:sp>
        <p:nvSpPr>
          <p:cNvPr id="6146" name="Slide Number Placeholder 6"/>
          <p:cNvSpPr>
            <a:spLocks noGrp="1"/>
          </p:cNvSpPr>
          <p:nvPr>
            <p:ph type="sldNum" sz="quarter" idx="12"/>
          </p:nvPr>
        </p:nvSpPr>
        <p:spPr bwMode="auto">
          <a:noFill/>
          <a:ln>
            <a:miter lim="800000"/>
            <a:headEnd/>
            <a:tailEnd/>
          </a:ln>
        </p:spPr>
        <p:txBody>
          <a:bodyPr anchor="t"/>
          <a:lstStyle/>
          <a:p>
            <a:fld id="{9FEE356E-2B72-4731-8ADD-62DEBD360778}" type="slidenum">
              <a:rPr lang="en-US" altLang="en-US" sz="1800" smtClean="0">
                <a:solidFill>
                  <a:schemeClr val="tx1"/>
                </a:solidFill>
              </a:rPr>
              <a:pPr/>
              <a:t>1</a:t>
            </a:fld>
            <a:endParaRPr lang="en-US" altLang="en-US" sz="1800">
              <a:solidFill>
                <a:schemeClr val="tx1"/>
              </a:solidFill>
            </a:endParaRPr>
          </a:p>
        </p:txBody>
      </p:sp>
      <p:sp>
        <p:nvSpPr>
          <p:cNvPr id="4099" name="Rectangle 5"/>
          <p:cNvSpPr>
            <a:spLocks noChangeArrowheads="1"/>
          </p:cNvSpPr>
          <p:nvPr/>
        </p:nvSpPr>
        <p:spPr bwMode="auto">
          <a:xfrm>
            <a:off x="425245" y="2066320"/>
            <a:ext cx="8686800" cy="1846659"/>
          </a:xfrm>
          <a:prstGeom prst="rect">
            <a:avLst/>
          </a:prstGeom>
          <a:noFill/>
          <a:ln w="9525">
            <a:noFill/>
            <a:miter lim="800000"/>
            <a:headEnd/>
            <a:tailEnd/>
          </a:ln>
        </p:spPr>
        <p:txBody>
          <a:bodyPr wrap="square">
            <a:spAutoFit/>
          </a:bodyPr>
          <a:lstStyle/>
          <a:p>
            <a:pPr algn="ctr">
              <a:defRPr/>
            </a:pPr>
            <a:endParaRPr lang="en-US" b="1" dirty="0">
              <a:solidFill>
                <a:srgbClr val="0000FF"/>
              </a:solidFill>
              <a:latin typeface="Century Schoolbook" pitchFamily="18" charset="0"/>
              <a:cs typeface="Times New Roman" pitchFamily="18" charset="0"/>
            </a:endParaRPr>
          </a:p>
          <a:p>
            <a:pPr algn="ctr">
              <a:defRPr/>
            </a:pPr>
            <a:r>
              <a:rPr lang="en-US" sz="2400" b="1" dirty="0">
                <a:solidFill>
                  <a:srgbClr val="CC0000"/>
                </a:solidFill>
                <a:latin typeface="Century Schoolbook" pitchFamily="18" charset="0"/>
                <a:cs typeface="Times New Roman" pitchFamily="18" charset="0"/>
              </a:rPr>
              <a:t>DEPARTMENT OF INFORMATION TECHNOLOGY</a:t>
            </a:r>
          </a:p>
          <a:p>
            <a:pPr algn="ctr">
              <a:defRPr/>
            </a:pPr>
            <a:r>
              <a:rPr lang="en-US" sz="2400" b="1" dirty="0">
                <a:solidFill>
                  <a:schemeClr val="tx1"/>
                </a:solidFill>
                <a:latin typeface="Times New Roman" panose="02020603050405020304" pitchFamily="18" charset="0"/>
                <a:ea typeface="Arimo Bold"/>
                <a:cs typeface="Times New Roman" panose="02020603050405020304" pitchFamily="18" charset="0"/>
                <a:sym typeface="Arimo Bold"/>
              </a:rPr>
              <a:t>NAAN MUDHALVAN</a:t>
            </a:r>
            <a:endParaRPr lang="en-US" sz="2400" b="1" dirty="0">
              <a:solidFill>
                <a:srgbClr val="CC0000"/>
              </a:solidFill>
              <a:latin typeface="Century Schoolbook" pitchFamily="18" charset="0"/>
              <a:cs typeface="Times New Roman" pitchFamily="18" charset="0"/>
            </a:endParaRPr>
          </a:p>
          <a:p>
            <a:pPr algn="ctr">
              <a:defRPr/>
            </a:pPr>
            <a:endParaRPr lang="en-US" sz="2400" b="1" dirty="0">
              <a:solidFill>
                <a:srgbClr val="CC0000"/>
              </a:solidFill>
              <a:latin typeface="Century Schoolbook" pitchFamily="18" charset="0"/>
              <a:cs typeface="Times New Roman" pitchFamily="18" charset="0"/>
            </a:endParaRPr>
          </a:p>
          <a:p>
            <a:pPr algn="ctr">
              <a:defRPr/>
            </a:pPr>
            <a:r>
              <a:rPr lang="en-US" sz="2400" b="1" dirty="0">
                <a:solidFill>
                  <a:srgbClr val="CC0000"/>
                </a:solidFill>
                <a:latin typeface="Century Schoolbook" pitchFamily="18" charset="0"/>
                <a:cs typeface="Times New Roman" pitchFamily="18" charset="0"/>
              </a:rPr>
              <a:t>Title : Grocery Web App</a:t>
            </a:r>
          </a:p>
        </p:txBody>
      </p:sp>
      <p:sp>
        <p:nvSpPr>
          <p:cNvPr id="2" name="Title 1">
            <a:extLst>
              <a:ext uri="{FF2B5EF4-FFF2-40B4-BE49-F238E27FC236}">
                <a16:creationId xmlns:a16="http://schemas.microsoft.com/office/drawing/2014/main" id="{D0CD7820-D204-B3C8-0F4A-70659FE44838}"/>
              </a:ext>
            </a:extLst>
          </p:cNvPr>
          <p:cNvSpPr txBox="1">
            <a:spLocks/>
          </p:cNvSpPr>
          <p:nvPr/>
        </p:nvSpPr>
        <p:spPr>
          <a:xfrm>
            <a:off x="294629" y="943553"/>
            <a:ext cx="8392171" cy="1043069"/>
          </a:xfrm>
          <a:prstGeom prst="rect">
            <a:avLst/>
          </a:prstGeom>
        </p:spPr>
        <p:txBody>
          <a:bodyPr vert="horz" lIns="0" rIns="0" bIns="0" anchor="b">
            <a:normAutofit fontScale="25000" lnSpcReduction="2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fontAlgn="auto">
              <a:lnSpc>
                <a:spcPct val="170000"/>
              </a:lnSpc>
              <a:spcAft>
                <a:spcPts val="0"/>
              </a:spcAft>
            </a:pPr>
            <a:r>
              <a:rPr lang="en-US" sz="4000" b="1" dirty="0">
                <a:solidFill>
                  <a:schemeClr val="accent6">
                    <a:lumMod val="50000"/>
                  </a:schemeClr>
                </a:solidFill>
                <a:latin typeface="Arimo Bold"/>
                <a:ea typeface="Arimo Bold"/>
                <a:cs typeface="Arimo Bold"/>
                <a:sym typeface="Arimo Bold"/>
              </a:rPr>
              <a:t> </a:t>
            </a:r>
            <a:br>
              <a:rPr lang="en-US" sz="4000" b="1" dirty="0">
                <a:solidFill>
                  <a:schemeClr val="accent6">
                    <a:lumMod val="50000"/>
                  </a:schemeClr>
                </a:solidFill>
                <a:latin typeface="Arimo Bold"/>
                <a:ea typeface="Arimo Bold"/>
                <a:cs typeface="Arimo Bold"/>
                <a:sym typeface="Arimo Bold"/>
              </a:rPr>
            </a:br>
            <a:br>
              <a:rPr lang="en-US" sz="4000" b="1" dirty="0">
                <a:solidFill>
                  <a:schemeClr val="accent6">
                    <a:lumMod val="50000"/>
                  </a:schemeClr>
                </a:solidFill>
                <a:latin typeface="Arimo Bold"/>
                <a:ea typeface="Arimo Bold"/>
                <a:cs typeface="Arimo Bold"/>
                <a:sym typeface="Arimo Bold"/>
              </a:rPr>
            </a:br>
            <a:br>
              <a:rPr lang="en-US" sz="4000" b="1" dirty="0">
                <a:solidFill>
                  <a:schemeClr val="accent6">
                    <a:lumMod val="50000"/>
                  </a:schemeClr>
                </a:solidFill>
                <a:latin typeface="Arimo Bold"/>
                <a:ea typeface="Arimo Bold"/>
                <a:cs typeface="Arimo Bold"/>
                <a:sym typeface="Arimo Bold"/>
              </a:rPr>
            </a:br>
            <a:br>
              <a:rPr lang="en-US" sz="4000" b="1" dirty="0">
                <a:solidFill>
                  <a:schemeClr val="accent6">
                    <a:lumMod val="50000"/>
                  </a:schemeClr>
                </a:solidFill>
                <a:latin typeface="Arimo Bold"/>
                <a:ea typeface="Arimo Bold"/>
                <a:cs typeface="Arimo Bold"/>
                <a:sym typeface="Arimo Bold"/>
              </a:rPr>
            </a:br>
            <a:br>
              <a:rPr lang="en-US" sz="4000" b="1" dirty="0">
                <a:solidFill>
                  <a:schemeClr val="accent6">
                    <a:lumMod val="50000"/>
                  </a:schemeClr>
                </a:solidFill>
                <a:latin typeface="Arimo Bold"/>
                <a:ea typeface="Arimo Bold"/>
                <a:cs typeface="Arimo Bold"/>
                <a:sym typeface="Arimo Bold"/>
              </a:rPr>
            </a:br>
            <a:r>
              <a:rPr lang="en-US" sz="6400" b="1" dirty="0">
                <a:solidFill>
                  <a:schemeClr val="tx1"/>
                </a:solidFill>
                <a:latin typeface="Times New Roman" panose="02020603050405020304" pitchFamily="18" charset="0"/>
                <a:ea typeface="Arimo Bold"/>
                <a:cs typeface="Times New Roman" panose="02020603050405020304" pitchFamily="18" charset="0"/>
                <a:sym typeface="Arimo Bold"/>
              </a:rPr>
              <a:t> </a:t>
            </a:r>
            <a:r>
              <a:rPr lang="en-US" sz="9600" b="1" dirty="0">
                <a:solidFill>
                  <a:schemeClr val="tx1"/>
                </a:solidFill>
                <a:latin typeface="Times New Roman" panose="02020603050405020304" pitchFamily="18" charset="0"/>
                <a:ea typeface="Arimo Bold"/>
                <a:cs typeface="Times New Roman" panose="02020603050405020304" pitchFamily="18" charset="0"/>
                <a:sym typeface="Arimo Bold"/>
              </a:rPr>
              <a:t>MEENAKSHI COLLEGE OF ENGINEERING</a:t>
            </a:r>
            <a:br>
              <a:rPr lang="en-US" sz="6400" b="1" dirty="0">
                <a:solidFill>
                  <a:schemeClr val="tx1"/>
                </a:solidFill>
                <a:latin typeface="Times New Roman" panose="02020603050405020304" pitchFamily="18" charset="0"/>
                <a:ea typeface="Arimo Bold"/>
                <a:cs typeface="Times New Roman" panose="02020603050405020304" pitchFamily="18" charset="0"/>
                <a:sym typeface="Arimo Bold"/>
              </a:rPr>
            </a:br>
            <a:r>
              <a:rPr lang="en-US" sz="6400" b="1" dirty="0">
                <a:solidFill>
                  <a:schemeClr val="tx1"/>
                </a:solidFill>
                <a:latin typeface="Times New Roman" panose="02020603050405020304" pitchFamily="18" charset="0"/>
                <a:ea typeface="Arimo Bold"/>
                <a:cs typeface="Times New Roman" panose="02020603050405020304" pitchFamily="18" charset="0"/>
                <a:sym typeface="Arimo Bold"/>
              </a:rPr>
              <a:t>N0-12 , </a:t>
            </a:r>
            <a:r>
              <a:rPr lang="en-US" sz="6400" b="1" dirty="0" err="1">
                <a:solidFill>
                  <a:schemeClr val="tx1"/>
                </a:solidFill>
                <a:latin typeface="Times New Roman" panose="02020603050405020304" pitchFamily="18" charset="0"/>
                <a:ea typeface="Arimo Bold"/>
                <a:cs typeface="Times New Roman" panose="02020603050405020304" pitchFamily="18" charset="0"/>
                <a:sym typeface="Arimo Bold"/>
              </a:rPr>
              <a:t>Vembuli</a:t>
            </a:r>
            <a:r>
              <a:rPr lang="en-US" sz="6400" b="1" dirty="0">
                <a:solidFill>
                  <a:schemeClr val="tx1"/>
                </a:solidFill>
                <a:latin typeface="Times New Roman" panose="02020603050405020304" pitchFamily="18" charset="0"/>
                <a:ea typeface="Arimo Bold"/>
                <a:cs typeface="Times New Roman" panose="02020603050405020304" pitchFamily="18" charset="0"/>
                <a:sym typeface="Arimo Bold"/>
              </a:rPr>
              <a:t> Amman Koil Street , West K.K Nagar , Chennai – 600 078</a:t>
            </a:r>
            <a:br>
              <a:rPr lang="en-US" sz="6400" b="1" dirty="0">
                <a:solidFill>
                  <a:schemeClr val="tx1"/>
                </a:solidFill>
                <a:latin typeface="Times New Roman" panose="02020603050405020304" pitchFamily="18" charset="0"/>
                <a:ea typeface="Arimo Bold"/>
                <a:cs typeface="Times New Roman" panose="02020603050405020304" pitchFamily="18" charset="0"/>
                <a:sym typeface="Arimo Bold"/>
              </a:rPr>
            </a:br>
            <a:endParaRPr lang="en-IN" sz="2200" b="1" dirty="0">
              <a:solidFill>
                <a:schemeClr val="tx1"/>
              </a:solidFill>
              <a:latin typeface="Fraunces Extra Bold" panose="020B0604020202020204" charset="0"/>
            </a:endParaRPr>
          </a:p>
        </p:txBody>
      </p:sp>
      <p:pic>
        <p:nvPicPr>
          <p:cNvPr id="3" name="Picture 2">
            <a:extLst>
              <a:ext uri="{FF2B5EF4-FFF2-40B4-BE49-F238E27FC236}">
                <a16:creationId xmlns:a16="http://schemas.microsoft.com/office/drawing/2014/main" id="{AB6EFA30-0C15-147D-01C0-F56E8C9862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5479" y="922002"/>
            <a:ext cx="1102456" cy="984923"/>
          </a:xfrm>
          <a:prstGeom prst="rect">
            <a:avLst/>
          </a:prstGeom>
        </p:spPr>
      </p:pic>
      <p:pic>
        <p:nvPicPr>
          <p:cNvPr id="4" name="Picture 3">
            <a:extLst>
              <a:ext uri="{FF2B5EF4-FFF2-40B4-BE49-F238E27FC236}">
                <a16:creationId xmlns:a16="http://schemas.microsoft.com/office/drawing/2014/main" id="{9176C911-352E-CA95-3DF9-FB6919A4C32F}"/>
              </a:ext>
            </a:extLst>
          </p:cNvPr>
          <p:cNvPicPr>
            <a:picLocks noChangeAspect="1"/>
          </p:cNvPicPr>
          <p:nvPr/>
        </p:nvPicPr>
        <p:blipFill>
          <a:blip r:embed="rId4"/>
          <a:stretch>
            <a:fillRect/>
          </a:stretch>
        </p:blipFill>
        <p:spPr>
          <a:xfrm>
            <a:off x="7791524" y="919515"/>
            <a:ext cx="1028551" cy="987410"/>
          </a:xfrm>
          <a:prstGeom prst="rect">
            <a:avLst/>
          </a:prstGeom>
        </p:spPr>
      </p:pic>
      <p:sp>
        <p:nvSpPr>
          <p:cNvPr id="5" name="TextBox 4">
            <a:extLst>
              <a:ext uri="{FF2B5EF4-FFF2-40B4-BE49-F238E27FC236}">
                <a16:creationId xmlns:a16="http://schemas.microsoft.com/office/drawing/2014/main" id="{3AF5A867-6749-01E2-6311-C0F6E8DBE91C}"/>
              </a:ext>
            </a:extLst>
          </p:cNvPr>
          <p:cNvSpPr txBox="1"/>
          <p:nvPr/>
        </p:nvSpPr>
        <p:spPr>
          <a:xfrm>
            <a:off x="1143000" y="4132035"/>
            <a:ext cx="2362200" cy="400110"/>
          </a:xfrm>
          <a:prstGeom prst="rect">
            <a:avLst/>
          </a:prstGeom>
          <a:noFill/>
        </p:spPr>
        <p:txBody>
          <a:bodyPr wrap="square" rtlCol="0">
            <a:spAutoFit/>
          </a:bodyPr>
          <a:lstStyle/>
          <a:p>
            <a:pPr algn="ctr"/>
            <a:r>
              <a:rPr lang="en-US" sz="2000" dirty="0">
                <a:latin typeface="Times New Roman" panose="02020603050405020304" pitchFamily="18" charset="0"/>
                <a:ea typeface="Arimo Bold"/>
                <a:cs typeface="Times New Roman" panose="02020603050405020304" pitchFamily="18" charset="0"/>
                <a:sym typeface="Arimo Bold"/>
              </a:rPr>
              <a:t>TEAM MEMBERS :</a:t>
            </a:r>
          </a:p>
        </p:txBody>
      </p:sp>
      <p:sp>
        <p:nvSpPr>
          <p:cNvPr id="6" name="TextBox 5">
            <a:extLst>
              <a:ext uri="{FF2B5EF4-FFF2-40B4-BE49-F238E27FC236}">
                <a16:creationId xmlns:a16="http://schemas.microsoft.com/office/drawing/2014/main" id="{5848CA3F-6774-2614-A890-0ACA59FA6AEC}"/>
              </a:ext>
            </a:extLst>
          </p:cNvPr>
          <p:cNvSpPr txBox="1"/>
          <p:nvPr/>
        </p:nvSpPr>
        <p:spPr>
          <a:xfrm>
            <a:off x="4773561" y="4132748"/>
            <a:ext cx="4680155" cy="1538883"/>
          </a:xfrm>
          <a:prstGeom prst="rect">
            <a:avLst/>
          </a:prstGeom>
          <a:noFill/>
        </p:spPr>
        <p:txBody>
          <a:bodyPr wrap="square" rtlCol="0">
            <a:spAutoFit/>
          </a:bodyPr>
          <a:lstStyle/>
          <a:p>
            <a:pPr algn="ctr"/>
            <a:r>
              <a:rPr lang="en-US" sz="2000" dirty="0">
                <a:latin typeface="Times New Roman" panose="02020603050405020304" pitchFamily="18" charset="0"/>
                <a:ea typeface="Arimo Bold"/>
                <a:cs typeface="Times New Roman" panose="02020603050405020304" pitchFamily="18" charset="0"/>
                <a:sym typeface="Arimo Bold"/>
              </a:rPr>
              <a:t>COORDINATOR:</a:t>
            </a:r>
          </a:p>
          <a:p>
            <a:pPr algn="ctr"/>
            <a:endParaRPr lang="en-US" sz="2000" dirty="0">
              <a:latin typeface="Times New Roman" panose="02020603050405020304" pitchFamily="18" charset="0"/>
              <a:ea typeface="Arimo Bold"/>
              <a:cs typeface="Times New Roman" panose="02020603050405020304" pitchFamily="18" charset="0"/>
              <a:sym typeface="Arimo Bold"/>
            </a:endParaRPr>
          </a:p>
          <a:p>
            <a:pPr algn="ctr"/>
            <a:r>
              <a:rPr lang="en-US" sz="1800" b="1" dirty="0">
                <a:effectLst/>
                <a:latin typeface="Fraunces Extra Bold" panose="020B0604020202020204"/>
                <a:ea typeface="Fraunces Extra Bold" panose="020B0604020202020204"/>
                <a:cs typeface="Times New Roman" panose="02020603050405020304" pitchFamily="18" charset="0"/>
              </a:rPr>
              <a:t>Mrs. Y. Angeline Gnana </a:t>
            </a:r>
            <a:r>
              <a:rPr lang="en-US" sz="1800" b="1" dirty="0" err="1">
                <a:effectLst/>
                <a:latin typeface="Fraunces Extra Bold" panose="020B0604020202020204"/>
                <a:ea typeface="Fraunces Extra Bold" panose="020B0604020202020204"/>
                <a:cs typeface="Times New Roman" panose="02020603050405020304" pitchFamily="18" charset="0"/>
              </a:rPr>
              <a:t>Prakasi</a:t>
            </a:r>
            <a:r>
              <a:rPr lang="en-US" b="1" dirty="0">
                <a:latin typeface="Fraunces Extra Bold" panose="020B0604020202020204"/>
                <a:ea typeface="Fraunces Extra Bold" panose="020B0604020202020204"/>
                <a:cs typeface="Times New Roman" panose="02020603050405020304" pitchFamily="18" charset="0"/>
                <a:sym typeface="Arimo Bold"/>
              </a:rPr>
              <a:t>            </a:t>
            </a:r>
          </a:p>
          <a:p>
            <a:pPr algn="just"/>
            <a:endParaRPr lang="en-US" sz="1800" b="1" dirty="0">
              <a:latin typeface="Fraunces Extra Bold" panose="020B0604020202020204" charset="0"/>
              <a:ea typeface="Arimo Bold"/>
              <a:cs typeface="Arimo Bold"/>
              <a:sym typeface="Arimo Bold"/>
            </a:endParaRPr>
          </a:p>
          <a:p>
            <a:pPr algn="just"/>
            <a:endParaRPr lang="en-IN" dirty="0"/>
          </a:p>
        </p:txBody>
      </p:sp>
      <p:sp>
        <p:nvSpPr>
          <p:cNvPr id="12" name="TextBox 11">
            <a:extLst>
              <a:ext uri="{FF2B5EF4-FFF2-40B4-BE49-F238E27FC236}">
                <a16:creationId xmlns:a16="http://schemas.microsoft.com/office/drawing/2014/main" id="{9E986485-1C1C-715A-9D75-A8B84474E48E}"/>
              </a:ext>
            </a:extLst>
          </p:cNvPr>
          <p:cNvSpPr txBox="1"/>
          <p:nvPr/>
        </p:nvSpPr>
        <p:spPr>
          <a:xfrm>
            <a:off x="457200" y="4715434"/>
            <a:ext cx="5528386" cy="369332"/>
          </a:xfrm>
          <a:prstGeom prst="rect">
            <a:avLst/>
          </a:prstGeom>
          <a:noFill/>
        </p:spPr>
        <p:txBody>
          <a:bodyPr wrap="square">
            <a:spAutoFit/>
          </a:bodyPr>
          <a:lstStyle/>
          <a:p>
            <a:r>
              <a:rPr lang="en-US" b="1" dirty="0">
                <a:solidFill>
                  <a:schemeClr val="tx1">
                    <a:lumMod val="95000"/>
                    <a:lumOff val="5000"/>
                  </a:schemeClr>
                </a:solidFill>
                <a:latin typeface="Fraunces Extra Bold" panose="020B0604020202020204"/>
                <a:ea typeface="Open Sans"/>
                <a:cs typeface="Times New Roman" panose="02020603050405020304" pitchFamily="18" charset="0"/>
                <a:sym typeface="Open Sans"/>
              </a:rPr>
              <a:t> JASMINE PRESILLA J    -    311421205032</a:t>
            </a:r>
            <a:endParaRPr lang="en-IN" b="1" dirty="0">
              <a:solidFill>
                <a:schemeClr val="tx1">
                  <a:lumMod val="95000"/>
                  <a:lumOff val="5000"/>
                </a:schemeClr>
              </a:solidFill>
              <a:latin typeface="Fraunces Extra Bold" panose="020B0604020202020204"/>
              <a:cs typeface="Times New Roman" panose="02020603050405020304" pitchFamily="18" charset="0"/>
            </a:endParaRPr>
          </a:p>
        </p:txBody>
      </p:sp>
      <p:sp>
        <p:nvSpPr>
          <p:cNvPr id="14" name="TextBox 13">
            <a:extLst>
              <a:ext uri="{FF2B5EF4-FFF2-40B4-BE49-F238E27FC236}">
                <a16:creationId xmlns:a16="http://schemas.microsoft.com/office/drawing/2014/main" id="{AE51F8A0-4534-DC18-E0FF-CC6EDC3D95CF}"/>
              </a:ext>
            </a:extLst>
          </p:cNvPr>
          <p:cNvSpPr txBox="1"/>
          <p:nvPr/>
        </p:nvSpPr>
        <p:spPr>
          <a:xfrm>
            <a:off x="457200" y="5191103"/>
            <a:ext cx="4730620" cy="369332"/>
          </a:xfrm>
          <a:prstGeom prst="rect">
            <a:avLst/>
          </a:prstGeom>
          <a:noFill/>
        </p:spPr>
        <p:txBody>
          <a:bodyPr wrap="square">
            <a:spAutoFit/>
          </a:bodyPr>
          <a:lstStyle/>
          <a:p>
            <a:r>
              <a:rPr lang="en-US" b="1" dirty="0">
                <a:solidFill>
                  <a:schemeClr val="tx1">
                    <a:lumMod val="95000"/>
                    <a:lumOff val="5000"/>
                  </a:schemeClr>
                </a:solidFill>
                <a:latin typeface="Fraunces Extra Bold" panose="020B0604020202020204"/>
                <a:ea typeface="Open Sans"/>
                <a:cs typeface="Times New Roman" panose="02020603050405020304" pitchFamily="18" charset="0"/>
                <a:sym typeface="Open Sans"/>
              </a:rPr>
              <a:t> KIRTHIGA R                   -    311421205041</a:t>
            </a:r>
            <a:endParaRPr lang="en-IN" b="1" dirty="0">
              <a:solidFill>
                <a:schemeClr val="tx1">
                  <a:lumMod val="95000"/>
                  <a:lumOff val="5000"/>
                </a:schemeClr>
              </a:solidFill>
              <a:latin typeface="Fraunces Extra Bold" panose="020B0604020202020204"/>
              <a:cs typeface="Times New Roman" panose="02020603050405020304" pitchFamily="18" charset="0"/>
            </a:endParaRPr>
          </a:p>
        </p:txBody>
      </p:sp>
      <p:sp>
        <p:nvSpPr>
          <p:cNvPr id="16" name="TextBox 15">
            <a:extLst>
              <a:ext uri="{FF2B5EF4-FFF2-40B4-BE49-F238E27FC236}">
                <a16:creationId xmlns:a16="http://schemas.microsoft.com/office/drawing/2014/main" id="{D2AF3131-438F-E004-A270-5B876474AA8C}"/>
              </a:ext>
            </a:extLst>
          </p:cNvPr>
          <p:cNvSpPr txBox="1"/>
          <p:nvPr/>
        </p:nvSpPr>
        <p:spPr>
          <a:xfrm>
            <a:off x="457200" y="5664463"/>
            <a:ext cx="4730620" cy="369332"/>
          </a:xfrm>
          <a:prstGeom prst="rect">
            <a:avLst/>
          </a:prstGeom>
          <a:noFill/>
        </p:spPr>
        <p:txBody>
          <a:bodyPr wrap="square">
            <a:spAutoFit/>
          </a:bodyPr>
          <a:lstStyle/>
          <a:p>
            <a:r>
              <a:rPr lang="en-US" b="1" dirty="0">
                <a:solidFill>
                  <a:schemeClr val="tx1">
                    <a:lumMod val="95000"/>
                    <a:lumOff val="5000"/>
                  </a:schemeClr>
                </a:solidFill>
                <a:latin typeface="Fraunces Extra Bold" panose="020B0604020202020204"/>
                <a:ea typeface="Open Sans"/>
                <a:cs typeface="Times New Roman" panose="02020603050405020304" pitchFamily="18" charset="0"/>
                <a:sym typeface="Open Sans"/>
              </a:rPr>
              <a:t> MAHALAKSHMI A        -    311421205044</a:t>
            </a:r>
            <a:endParaRPr lang="en-IN" b="1" dirty="0">
              <a:solidFill>
                <a:schemeClr val="tx1">
                  <a:lumMod val="95000"/>
                  <a:lumOff val="5000"/>
                </a:schemeClr>
              </a:solidFill>
              <a:latin typeface="Fraunces Extra Bold" panose="020B0604020202020204"/>
              <a:cs typeface="Times New Roman" panose="02020603050405020304" pitchFamily="18" charset="0"/>
            </a:endParaRPr>
          </a:p>
        </p:txBody>
      </p:sp>
      <p:sp>
        <p:nvSpPr>
          <p:cNvPr id="18" name="TextBox 17">
            <a:extLst>
              <a:ext uri="{FF2B5EF4-FFF2-40B4-BE49-F238E27FC236}">
                <a16:creationId xmlns:a16="http://schemas.microsoft.com/office/drawing/2014/main" id="{0AD55E4E-3DD9-F964-D816-B7D31B2BA03D}"/>
              </a:ext>
            </a:extLst>
          </p:cNvPr>
          <p:cNvSpPr txBox="1"/>
          <p:nvPr/>
        </p:nvSpPr>
        <p:spPr>
          <a:xfrm>
            <a:off x="457200" y="6130695"/>
            <a:ext cx="4730620" cy="369332"/>
          </a:xfrm>
          <a:prstGeom prst="rect">
            <a:avLst/>
          </a:prstGeom>
          <a:noFill/>
        </p:spPr>
        <p:txBody>
          <a:bodyPr wrap="square">
            <a:spAutoFit/>
          </a:bodyPr>
          <a:lstStyle/>
          <a:p>
            <a:r>
              <a:rPr lang="en-US" b="1" dirty="0">
                <a:solidFill>
                  <a:schemeClr val="tx1">
                    <a:lumMod val="95000"/>
                    <a:lumOff val="5000"/>
                  </a:schemeClr>
                </a:solidFill>
                <a:latin typeface="Fraunces Extra Bold" panose="020B0604020202020204"/>
                <a:ea typeface="Open Sans"/>
                <a:cs typeface="Times New Roman" panose="02020603050405020304" pitchFamily="18" charset="0"/>
                <a:sym typeface="Open Sans"/>
              </a:rPr>
              <a:t> MAHALAKSHMI V        -    311421205045</a:t>
            </a:r>
            <a:endParaRPr lang="en-IN" b="1" dirty="0">
              <a:solidFill>
                <a:schemeClr val="tx1">
                  <a:lumMod val="95000"/>
                  <a:lumOff val="5000"/>
                </a:schemeClr>
              </a:solidFill>
              <a:latin typeface="Fraunces Extra Bold" panose="020B0604020202020204"/>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0BA17E-101B-0B5A-B104-5A50ABF0E017}"/>
            </a:ext>
          </a:extLst>
        </p:cNvPr>
        <p:cNvGrpSpPr/>
        <p:nvPr/>
      </p:nvGrpSpPr>
      <p:grpSpPr>
        <a:xfrm>
          <a:off x="0" y="0"/>
          <a:ext cx="0" cy="0"/>
          <a:chOff x="0" y="0"/>
          <a:chExt cx="0" cy="0"/>
        </a:xfrm>
      </p:grpSpPr>
      <p:sp>
        <p:nvSpPr>
          <p:cNvPr id="9218" name="Slide Number Placeholder 1">
            <a:extLst>
              <a:ext uri="{FF2B5EF4-FFF2-40B4-BE49-F238E27FC236}">
                <a16:creationId xmlns:a16="http://schemas.microsoft.com/office/drawing/2014/main" id="{369FAB38-15F3-4944-A738-878D838DCE9B}"/>
              </a:ext>
            </a:extLst>
          </p:cNvPr>
          <p:cNvSpPr>
            <a:spLocks noGrp="1"/>
          </p:cNvSpPr>
          <p:nvPr>
            <p:ph type="sldNum" sz="quarter" idx="12"/>
          </p:nvPr>
        </p:nvSpPr>
        <p:spPr bwMode="auto">
          <a:noFill/>
          <a:ln>
            <a:miter lim="800000"/>
            <a:headEnd/>
            <a:tailEnd/>
          </a:ln>
        </p:spPr>
        <p:txBody>
          <a:bodyPr anchor="t"/>
          <a:lstStyle/>
          <a:p>
            <a:fld id="{40B506AA-39E9-4DD9-AD5D-72FFCB7B63B0}" type="slidenum">
              <a:rPr lang="en-US" altLang="en-US" sz="1800">
                <a:solidFill>
                  <a:schemeClr val="tx1"/>
                </a:solidFill>
              </a:rPr>
              <a:pPr/>
              <a:t>10</a:t>
            </a:fld>
            <a:endParaRPr lang="en-US" altLang="en-US" sz="1800" dirty="0">
              <a:solidFill>
                <a:schemeClr val="tx1"/>
              </a:solidFill>
            </a:endParaRPr>
          </a:p>
        </p:txBody>
      </p:sp>
      <p:sp>
        <p:nvSpPr>
          <p:cNvPr id="9227" name="AutoShape 9" descr="https://encrypted-tbn2.gstatic.com/images?q=tbn:ANd9GcSmr5XblM47cZ0SG1LXXTz4QxQHBkk6vAuCUv0R_Z1PEnFGhXCT4g">
            <a:extLst>
              <a:ext uri="{FF2B5EF4-FFF2-40B4-BE49-F238E27FC236}">
                <a16:creationId xmlns:a16="http://schemas.microsoft.com/office/drawing/2014/main" id="{47C1DD9C-9D31-15BC-A291-89442C284BCE}"/>
              </a:ext>
            </a:extLst>
          </p:cNvPr>
          <p:cNvSpPr>
            <a:spLocks noChangeAspect="1" noChangeArrowheads="1"/>
          </p:cNvSpPr>
          <p:nvPr/>
        </p:nvSpPr>
        <p:spPr bwMode="auto">
          <a:xfrm>
            <a:off x="152400" y="762000"/>
            <a:ext cx="8915400" cy="8915429"/>
          </a:xfrm>
          <a:prstGeom prst="rect">
            <a:avLst/>
          </a:prstGeom>
          <a:noFill/>
          <a:ln w="9525">
            <a:noFill/>
            <a:miter lim="800000"/>
            <a:headEnd/>
            <a:tailEnd/>
          </a:ln>
        </p:spPr>
        <p:txBody>
          <a:bodyPr/>
          <a:lstStyle/>
          <a:p>
            <a:pPr eaLnBrk="1" hangingPunct="1"/>
            <a:endParaRPr lang="en-IN"/>
          </a:p>
        </p:txBody>
      </p:sp>
      <p:sp>
        <p:nvSpPr>
          <p:cNvPr id="12" name="Title 1">
            <a:extLst>
              <a:ext uri="{FF2B5EF4-FFF2-40B4-BE49-F238E27FC236}">
                <a16:creationId xmlns:a16="http://schemas.microsoft.com/office/drawing/2014/main" id="{43AA30F0-0806-CB72-665C-A357C0EA8A50}"/>
              </a:ext>
            </a:extLst>
          </p:cNvPr>
          <p:cNvSpPr txBox="1">
            <a:spLocks/>
          </p:cNvSpPr>
          <p:nvPr/>
        </p:nvSpPr>
        <p:spPr>
          <a:xfrm>
            <a:off x="2362200" y="669105"/>
            <a:ext cx="4495800" cy="6096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3200" b="1" dirty="0">
                <a:solidFill>
                  <a:srgbClr val="002060"/>
                </a:solidFill>
                <a:latin typeface="Times New Roman" panose="02020603050405020304" pitchFamily="18" charset="0"/>
                <a:ea typeface="+mj-ea"/>
                <a:cs typeface="Times New Roman" panose="02020603050405020304" pitchFamily="18" charset="0"/>
              </a:rPr>
              <a:t>CODING APPROACH</a:t>
            </a:r>
            <a:endParaRPr kumimoji="0" lang="en-US" sz="3200" b="1" i="0" u="none" strike="noStrike" kern="1200" cap="none" spc="0" normalizeH="0" baseline="0" noProof="0" dirty="0">
              <a:ln>
                <a:noFill/>
              </a:ln>
              <a:solidFill>
                <a:srgbClr val="002060"/>
              </a:solidFill>
              <a:effectLst/>
              <a:uLnTx/>
              <a:uFillTx/>
              <a:latin typeface="Times New Roman" panose="02020603050405020304" pitchFamily="18" charset="0"/>
              <a:ea typeface="+mj-ea"/>
              <a:cs typeface="Times New Roman" panose="02020603050405020304" pitchFamily="18" charset="0"/>
            </a:endParaRPr>
          </a:p>
        </p:txBody>
      </p:sp>
      <p:sp>
        <p:nvSpPr>
          <p:cNvPr id="14" name="Slide Number Placeholder 4">
            <a:extLst>
              <a:ext uri="{FF2B5EF4-FFF2-40B4-BE49-F238E27FC236}">
                <a16:creationId xmlns:a16="http://schemas.microsoft.com/office/drawing/2014/main" id="{E5BB90E5-7EF3-8767-D4DD-7BC08950390B}"/>
              </a:ext>
            </a:extLst>
          </p:cNvPr>
          <p:cNvSpPr txBox="1">
            <a:spLocks/>
          </p:cNvSpPr>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altLang="en-US" sz="1200" b="0" i="0" u="none" strike="noStrike" kern="1200" cap="none" spc="0" normalizeH="0" baseline="0" noProof="0" dirty="0">
              <a:ln>
                <a:noFill/>
              </a:ln>
              <a:solidFill>
                <a:srgbClr val="898989"/>
              </a:solidFill>
              <a:effectLst/>
              <a:uLnTx/>
              <a:uFillTx/>
              <a:latin typeface="Garamond" pitchFamily="18" charset="0"/>
              <a:ea typeface="+mn-ea"/>
              <a:cs typeface="+mn-cs"/>
            </a:endParaRPr>
          </a:p>
        </p:txBody>
      </p:sp>
      <p:sp>
        <p:nvSpPr>
          <p:cNvPr id="3" name="Rectangle 2">
            <a:extLst>
              <a:ext uri="{FF2B5EF4-FFF2-40B4-BE49-F238E27FC236}">
                <a16:creationId xmlns:a16="http://schemas.microsoft.com/office/drawing/2014/main" id="{79979168-88FA-2895-1331-CAAAAB2F745E}"/>
              </a:ext>
            </a:extLst>
          </p:cNvPr>
          <p:cNvSpPr>
            <a:spLocks noChangeArrowheads="1"/>
          </p:cNvSpPr>
          <p:nvPr/>
        </p:nvSpPr>
        <p:spPr bwMode="auto">
          <a:xfrm>
            <a:off x="838200" y="1185809"/>
            <a:ext cx="7467600" cy="5669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50000"/>
              </a:lnSpc>
              <a:spcBef>
                <a:spcPct val="0"/>
              </a:spcBef>
              <a:spcAft>
                <a:spcPct val="0"/>
              </a:spcAft>
              <a:buClrTx/>
              <a:buSzTx/>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Frontend Development</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React.js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used for building a responsive and interactive user interface.</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Functional components created for modularity and ease of maintenance.</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React Router employed for efficient navigation between pages.</a:t>
            </a:r>
          </a:p>
          <a:p>
            <a:pPr marR="0" lvl="0" algn="l" defTabSz="914400" rtl="0" eaLnBrk="0" fontAlgn="base" latinLnBrk="0" hangingPunct="0">
              <a:lnSpc>
                <a:spcPct val="150000"/>
              </a:lnSpc>
              <a:spcBef>
                <a:spcPct val="0"/>
              </a:spcBef>
              <a:spcAft>
                <a:spcPct val="0"/>
              </a:spcAft>
              <a:buClrTx/>
              <a:buSzTx/>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Backend Development</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Node.js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Express.js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implemented for server-side logic.</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API endpoints designed for CRUD operations like user authentication, product management, and order processing.</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Middleware integrated for request validation, routing, and error handling.</a:t>
            </a:r>
          </a:p>
        </p:txBody>
      </p:sp>
    </p:spTree>
    <p:extLst>
      <p:ext uri="{BB962C8B-B14F-4D97-AF65-F5344CB8AC3E}">
        <p14:creationId xmlns:p14="http://schemas.microsoft.com/office/powerpoint/2010/main" val="1695671072"/>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9D05C3-5CD0-C42E-01C6-93EF052CA7D0}"/>
            </a:ext>
          </a:extLst>
        </p:cNvPr>
        <p:cNvGrpSpPr/>
        <p:nvPr/>
      </p:nvGrpSpPr>
      <p:grpSpPr>
        <a:xfrm>
          <a:off x="0" y="0"/>
          <a:ext cx="0" cy="0"/>
          <a:chOff x="0" y="0"/>
          <a:chExt cx="0" cy="0"/>
        </a:xfrm>
      </p:grpSpPr>
      <p:sp>
        <p:nvSpPr>
          <p:cNvPr id="9218" name="Slide Number Placeholder 1">
            <a:extLst>
              <a:ext uri="{FF2B5EF4-FFF2-40B4-BE49-F238E27FC236}">
                <a16:creationId xmlns:a16="http://schemas.microsoft.com/office/drawing/2014/main" id="{3F638990-87A7-8C25-9ECA-6B239D02BA3B}"/>
              </a:ext>
            </a:extLst>
          </p:cNvPr>
          <p:cNvSpPr>
            <a:spLocks noGrp="1"/>
          </p:cNvSpPr>
          <p:nvPr>
            <p:ph type="sldNum" sz="quarter" idx="12"/>
          </p:nvPr>
        </p:nvSpPr>
        <p:spPr bwMode="auto">
          <a:noFill/>
          <a:ln>
            <a:miter lim="800000"/>
            <a:headEnd/>
            <a:tailEnd/>
          </a:ln>
        </p:spPr>
        <p:txBody>
          <a:bodyPr anchor="t"/>
          <a:lstStyle/>
          <a:p>
            <a:fld id="{40B506AA-39E9-4DD9-AD5D-72FFCB7B63B0}" type="slidenum">
              <a:rPr lang="en-US" altLang="en-US" sz="1800">
                <a:solidFill>
                  <a:schemeClr val="tx1"/>
                </a:solidFill>
              </a:rPr>
              <a:pPr/>
              <a:t>11</a:t>
            </a:fld>
            <a:endParaRPr lang="en-US" altLang="en-US" sz="1800" dirty="0">
              <a:solidFill>
                <a:schemeClr val="tx1"/>
              </a:solidFill>
            </a:endParaRPr>
          </a:p>
        </p:txBody>
      </p:sp>
      <p:sp>
        <p:nvSpPr>
          <p:cNvPr id="9227" name="AutoShape 9" descr="https://encrypted-tbn2.gstatic.com/images?q=tbn:ANd9GcSmr5XblM47cZ0SG1LXXTz4QxQHBkk6vAuCUv0R_Z1PEnFGhXCT4g">
            <a:extLst>
              <a:ext uri="{FF2B5EF4-FFF2-40B4-BE49-F238E27FC236}">
                <a16:creationId xmlns:a16="http://schemas.microsoft.com/office/drawing/2014/main" id="{1FED68A4-9A5C-117E-A577-6F6DEA3C358C}"/>
              </a:ext>
            </a:extLst>
          </p:cNvPr>
          <p:cNvSpPr>
            <a:spLocks noChangeAspect="1" noChangeArrowheads="1"/>
          </p:cNvSpPr>
          <p:nvPr/>
        </p:nvSpPr>
        <p:spPr bwMode="auto">
          <a:xfrm>
            <a:off x="152400" y="762000"/>
            <a:ext cx="8915400" cy="8915429"/>
          </a:xfrm>
          <a:prstGeom prst="rect">
            <a:avLst/>
          </a:prstGeom>
          <a:noFill/>
          <a:ln w="9525">
            <a:noFill/>
            <a:miter lim="800000"/>
            <a:headEnd/>
            <a:tailEnd/>
          </a:ln>
        </p:spPr>
        <p:txBody>
          <a:bodyPr/>
          <a:lstStyle/>
          <a:p>
            <a:pPr eaLnBrk="1" hangingPunct="1"/>
            <a:endParaRPr lang="en-IN"/>
          </a:p>
        </p:txBody>
      </p:sp>
      <p:sp>
        <p:nvSpPr>
          <p:cNvPr id="12" name="Title 1">
            <a:extLst>
              <a:ext uri="{FF2B5EF4-FFF2-40B4-BE49-F238E27FC236}">
                <a16:creationId xmlns:a16="http://schemas.microsoft.com/office/drawing/2014/main" id="{B23D693B-4717-BE1C-04C7-4083636E0D7C}"/>
              </a:ext>
            </a:extLst>
          </p:cNvPr>
          <p:cNvSpPr txBox="1">
            <a:spLocks/>
          </p:cNvSpPr>
          <p:nvPr/>
        </p:nvSpPr>
        <p:spPr>
          <a:xfrm>
            <a:off x="2057400" y="962535"/>
            <a:ext cx="4495800" cy="866592"/>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3200" b="1" i="0" u="none" strike="noStrike" kern="1200" cap="none" spc="0" normalizeH="0" baseline="0" noProof="0" dirty="0">
              <a:ln>
                <a:noFill/>
              </a:ln>
              <a:solidFill>
                <a:srgbClr val="002060"/>
              </a:solidFill>
              <a:effectLst/>
              <a:uLnTx/>
              <a:uFillTx/>
              <a:latin typeface="Times New Roman" panose="02020603050405020304" pitchFamily="18" charset="0"/>
              <a:ea typeface="+mj-ea"/>
              <a:cs typeface="Times New Roman" panose="02020603050405020304" pitchFamily="18" charset="0"/>
            </a:endParaRPr>
          </a:p>
        </p:txBody>
      </p:sp>
      <p:sp>
        <p:nvSpPr>
          <p:cNvPr id="14" name="Slide Number Placeholder 4">
            <a:extLst>
              <a:ext uri="{FF2B5EF4-FFF2-40B4-BE49-F238E27FC236}">
                <a16:creationId xmlns:a16="http://schemas.microsoft.com/office/drawing/2014/main" id="{8BB48AEA-37C0-6B43-EBBC-6999919D3B85}"/>
              </a:ext>
            </a:extLst>
          </p:cNvPr>
          <p:cNvSpPr txBox="1">
            <a:spLocks/>
          </p:cNvSpPr>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altLang="en-US" sz="1200" b="0" i="0" u="none" strike="noStrike" kern="1200" cap="none" spc="0" normalizeH="0" baseline="0" noProof="0" dirty="0">
              <a:ln>
                <a:noFill/>
              </a:ln>
              <a:solidFill>
                <a:srgbClr val="898989"/>
              </a:solidFill>
              <a:effectLst/>
              <a:uLnTx/>
              <a:uFillTx/>
              <a:latin typeface="Garamond" pitchFamily="18" charset="0"/>
              <a:ea typeface="+mn-ea"/>
              <a:cs typeface="+mn-cs"/>
            </a:endParaRPr>
          </a:p>
        </p:txBody>
      </p:sp>
      <p:sp>
        <p:nvSpPr>
          <p:cNvPr id="3" name="TextBox 2">
            <a:extLst>
              <a:ext uri="{FF2B5EF4-FFF2-40B4-BE49-F238E27FC236}">
                <a16:creationId xmlns:a16="http://schemas.microsoft.com/office/drawing/2014/main" id="{EDB30927-25B5-0DD3-2F16-CA9748DB1CD7}"/>
              </a:ext>
            </a:extLst>
          </p:cNvPr>
          <p:cNvSpPr txBox="1"/>
          <p:nvPr/>
        </p:nvSpPr>
        <p:spPr>
          <a:xfrm>
            <a:off x="886408" y="571262"/>
            <a:ext cx="7772400" cy="5715475"/>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Database Integration</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MongoDB</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used to store user data, product catalogs, and order history with a flexible NoSQL schema.</a:t>
            </a:r>
          </a:p>
          <a:p>
            <a:pPr marR="0" lvl="0" algn="l" defTabSz="914400" rtl="0" eaLnBrk="0" fontAlgn="base" latinLnBrk="0" hangingPunct="0">
              <a:lnSpc>
                <a:spcPct val="150000"/>
              </a:lnSpc>
              <a:spcBef>
                <a:spcPct val="0"/>
              </a:spcBef>
              <a:spcAft>
                <a:spcPct val="0"/>
              </a:spcAft>
              <a:buClrTx/>
              <a:buSzTx/>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Authentication and Authorization</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JWT (JSON Web Tokens)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used for secure user login and authentication.</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Password hashing implemented using </a:t>
            </a: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bcrypt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data security.</a:t>
            </a:r>
          </a:p>
          <a:p>
            <a:pPr marL="0" marR="0" lvl="0" indent="0" algn="l" defTabSz="914400" rtl="0" eaLnBrk="0" fontAlgn="base" latinLnBrk="0" hangingPunct="0">
              <a:lnSpc>
                <a:spcPct val="150000"/>
              </a:lnSpc>
              <a:spcBef>
                <a:spcPct val="0"/>
              </a:spcBef>
              <a:spcAft>
                <a:spcPct val="0"/>
              </a:spcAft>
              <a:buClrTx/>
              <a:buSzTx/>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Payment Gateway Integration</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third-party payment gateway API added to facilitate safe and secure transactions.</a:t>
            </a:r>
          </a:p>
          <a:p>
            <a:pPr marL="0" marR="0" lvl="0" indent="0" algn="l" defTabSz="914400" rtl="0" eaLnBrk="0" fontAlgn="base" latinLnBrk="0" hangingPunct="0">
              <a:lnSpc>
                <a:spcPct val="150000"/>
              </a:lnSpc>
              <a:spcBef>
                <a:spcPct val="0"/>
              </a:spcBef>
              <a:spcAft>
                <a:spcPct val="0"/>
              </a:spcAft>
              <a:buClrTx/>
              <a:buSzTx/>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Environment Variables</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Configured sensitive data (e.g., API keys) using .env files for security.</a:t>
            </a:r>
          </a:p>
        </p:txBody>
      </p:sp>
    </p:spTree>
    <p:extLst>
      <p:ext uri="{BB962C8B-B14F-4D97-AF65-F5344CB8AC3E}">
        <p14:creationId xmlns:p14="http://schemas.microsoft.com/office/powerpoint/2010/main" val="737641786"/>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CE8F24-3E65-A557-5266-403F6C953FE2}"/>
            </a:ext>
          </a:extLst>
        </p:cNvPr>
        <p:cNvGrpSpPr/>
        <p:nvPr/>
      </p:nvGrpSpPr>
      <p:grpSpPr>
        <a:xfrm>
          <a:off x="0" y="0"/>
          <a:ext cx="0" cy="0"/>
          <a:chOff x="0" y="0"/>
          <a:chExt cx="0" cy="0"/>
        </a:xfrm>
      </p:grpSpPr>
      <p:sp>
        <p:nvSpPr>
          <p:cNvPr id="9218" name="Slide Number Placeholder 1">
            <a:extLst>
              <a:ext uri="{FF2B5EF4-FFF2-40B4-BE49-F238E27FC236}">
                <a16:creationId xmlns:a16="http://schemas.microsoft.com/office/drawing/2014/main" id="{C0B6C3C9-AEC4-5D6A-2F50-10473146963B}"/>
              </a:ext>
            </a:extLst>
          </p:cNvPr>
          <p:cNvSpPr>
            <a:spLocks noGrp="1"/>
          </p:cNvSpPr>
          <p:nvPr>
            <p:ph type="sldNum" sz="quarter" idx="12"/>
          </p:nvPr>
        </p:nvSpPr>
        <p:spPr bwMode="auto">
          <a:noFill/>
          <a:ln>
            <a:miter lim="800000"/>
            <a:headEnd/>
            <a:tailEnd/>
          </a:ln>
        </p:spPr>
        <p:txBody>
          <a:bodyPr anchor="t"/>
          <a:lstStyle/>
          <a:p>
            <a:fld id="{40B506AA-39E9-4DD9-AD5D-72FFCB7B63B0}" type="slidenum">
              <a:rPr lang="en-US" altLang="en-US" sz="1800">
                <a:solidFill>
                  <a:schemeClr val="tx1"/>
                </a:solidFill>
              </a:rPr>
              <a:pPr/>
              <a:t>12</a:t>
            </a:fld>
            <a:endParaRPr lang="en-US" altLang="en-US" sz="1800" dirty="0">
              <a:solidFill>
                <a:schemeClr val="tx1"/>
              </a:solidFill>
            </a:endParaRPr>
          </a:p>
        </p:txBody>
      </p:sp>
      <p:sp>
        <p:nvSpPr>
          <p:cNvPr id="9227" name="AutoShape 9" descr="https://encrypted-tbn2.gstatic.com/images?q=tbn:ANd9GcSmr5XblM47cZ0SG1LXXTz4QxQHBkk6vAuCUv0R_Z1PEnFGhXCT4g">
            <a:extLst>
              <a:ext uri="{FF2B5EF4-FFF2-40B4-BE49-F238E27FC236}">
                <a16:creationId xmlns:a16="http://schemas.microsoft.com/office/drawing/2014/main" id="{C6954B0B-2A2E-13E1-18E0-BF0A24C83C6A}"/>
              </a:ext>
            </a:extLst>
          </p:cNvPr>
          <p:cNvSpPr>
            <a:spLocks noChangeAspect="1" noChangeArrowheads="1"/>
          </p:cNvSpPr>
          <p:nvPr/>
        </p:nvSpPr>
        <p:spPr bwMode="auto">
          <a:xfrm>
            <a:off x="152400" y="762000"/>
            <a:ext cx="8915400" cy="8915429"/>
          </a:xfrm>
          <a:prstGeom prst="rect">
            <a:avLst/>
          </a:prstGeom>
          <a:noFill/>
          <a:ln w="9525">
            <a:noFill/>
            <a:miter lim="800000"/>
            <a:headEnd/>
            <a:tailEnd/>
          </a:ln>
        </p:spPr>
        <p:txBody>
          <a:bodyPr/>
          <a:lstStyle/>
          <a:p>
            <a:pPr eaLnBrk="1" hangingPunct="1"/>
            <a:endParaRPr lang="en-IN"/>
          </a:p>
        </p:txBody>
      </p:sp>
      <p:sp>
        <p:nvSpPr>
          <p:cNvPr id="14" name="Slide Number Placeholder 4">
            <a:extLst>
              <a:ext uri="{FF2B5EF4-FFF2-40B4-BE49-F238E27FC236}">
                <a16:creationId xmlns:a16="http://schemas.microsoft.com/office/drawing/2014/main" id="{16D96F76-696C-CB0B-E3AA-7AD9B40BB8E7}"/>
              </a:ext>
            </a:extLst>
          </p:cNvPr>
          <p:cNvSpPr txBox="1">
            <a:spLocks/>
          </p:cNvSpPr>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altLang="en-US" sz="1200" b="0" i="0" u="none" strike="noStrike" kern="1200" cap="none" spc="0" normalizeH="0" baseline="0" noProof="0" dirty="0">
              <a:ln>
                <a:noFill/>
              </a:ln>
              <a:solidFill>
                <a:srgbClr val="898989"/>
              </a:solidFill>
              <a:effectLst/>
              <a:uLnTx/>
              <a:uFillTx/>
              <a:latin typeface="Garamond" pitchFamily="18" charset="0"/>
              <a:ea typeface="+mn-ea"/>
              <a:cs typeface="+mn-cs"/>
            </a:endParaRPr>
          </a:p>
        </p:txBody>
      </p:sp>
      <p:sp>
        <p:nvSpPr>
          <p:cNvPr id="2" name="Rectangle 1">
            <a:extLst>
              <a:ext uri="{FF2B5EF4-FFF2-40B4-BE49-F238E27FC236}">
                <a16:creationId xmlns:a16="http://schemas.microsoft.com/office/drawing/2014/main" id="{3F7C8B66-A42B-9E7F-9FFA-E0A12DC98EFC}"/>
              </a:ext>
            </a:extLst>
          </p:cNvPr>
          <p:cNvSpPr>
            <a:spLocks noChangeArrowheads="1"/>
          </p:cNvSpPr>
          <p:nvPr/>
        </p:nvSpPr>
        <p:spPr bwMode="auto">
          <a:xfrm>
            <a:off x="533400" y="653472"/>
            <a:ext cx="7924800" cy="5761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State Management</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State managed using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React Context API</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or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Redux</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handle global states like user authentication and cart functionality.</a:t>
            </a:r>
          </a:p>
          <a:p>
            <a:pPr marL="0" marR="0" lvl="0" indent="0" algn="l" defTabSz="914400" rtl="0" eaLnBrk="0" fontAlgn="base" latinLnBrk="0" hangingPunct="0">
              <a:lnSpc>
                <a:spcPct val="150000"/>
              </a:lnSpc>
              <a:spcBef>
                <a:spcPct val="0"/>
              </a:spcBef>
              <a:spcAft>
                <a:spcPct val="0"/>
              </a:spcAft>
              <a:buClrTx/>
              <a:buSzTx/>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Error Handling</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Proper error handling added at both frontend and backend to improve app reliability.</a:t>
            </a:r>
          </a:p>
          <a:p>
            <a:pPr marL="0" marR="0" lvl="0" indent="0" algn="l" defTabSz="914400" rtl="0" eaLnBrk="0" fontAlgn="base" latinLnBrk="0" hangingPunct="0">
              <a:lnSpc>
                <a:spcPct val="150000"/>
              </a:lnSpc>
              <a:spcBef>
                <a:spcPct val="0"/>
              </a:spcBef>
              <a:spcAft>
                <a:spcPct val="0"/>
              </a:spcAft>
              <a:buClrTx/>
              <a:buSzTx/>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API Testing</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Used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Postman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test API endpoints for accurate data transfer between frontend and backend.</a:t>
            </a:r>
          </a:p>
          <a:p>
            <a:pPr marL="0" marR="0" lvl="0" indent="0" algn="l" defTabSz="914400" rtl="0" eaLnBrk="0" fontAlgn="base" latinLnBrk="0" hangingPunct="0">
              <a:lnSpc>
                <a:spcPct val="150000"/>
              </a:lnSpc>
              <a:spcBef>
                <a:spcPct val="0"/>
              </a:spcBef>
              <a:spcAft>
                <a:spcPct val="0"/>
              </a:spcAft>
              <a:buClrTx/>
              <a:buSzTx/>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Deployment</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Frontend hosted on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Netlify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backend deployed on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Render</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ensuring reliable performance.</a:t>
            </a:r>
          </a:p>
        </p:txBody>
      </p:sp>
    </p:spTree>
    <p:extLst>
      <p:ext uri="{BB962C8B-B14F-4D97-AF65-F5344CB8AC3E}">
        <p14:creationId xmlns:p14="http://schemas.microsoft.com/office/powerpoint/2010/main" val="973200631"/>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1E37CB-A5BE-18FC-7423-C083B9F9FE89}"/>
            </a:ext>
          </a:extLst>
        </p:cNvPr>
        <p:cNvGrpSpPr/>
        <p:nvPr/>
      </p:nvGrpSpPr>
      <p:grpSpPr>
        <a:xfrm>
          <a:off x="0" y="0"/>
          <a:ext cx="0" cy="0"/>
          <a:chOff x="0" y="0"/>
          <a:chExt cx="0" cy="0"/>
        </a:xfrm>
      </p:grpSpPr>
      <p:sp>
        <p:nvSpPr>
          <p:cNvPr id="9218" name="Slide Number Placeholder 1">
            <a:extLst>
              <a:ext uri="{FF2B5EF4-FFF2-40B4-BE49-F238E27FC236}">
                <a16:creationId xmlns:a16="http://schemas.microsoft.com/office/drawing/2014/main" id="{057A2698-75EA-ABB3-4131-0CF17B84776D}"/>
              </a:ext>
            </a:extLst>
          </p:cNvPr>
          <p:cNvSpPr>
            <a:spLocks noGrp="1"/>
          </p:cNvSpPr>
          <p:nvPr>
            <p:ph type="sldNum" sz="quarter" idx="12"/>
          </p:nvPr>
        </p:nvSpPr>
        <p:spPr bwMode="auto">
          <a:noFill/>
          <a:ln>
            <a:miter lim="800000"/>
            <a:headEnd/>
            <a:tailEnd/>
          </a:ln>
        </p:spPr>
        <p:txBody>
          <a:bodyPr anchor="t"/>
          <a:lstStyle/>
          <a:p>
            <a:fld id="{40B506AA-39E9-4DD9-AD5D-72FFCB7B63B0}" type="slidenum">
              <a:rPr lang="en-US" altLang="en-US" sz="1800">
                <a:solidFill>
                  <a:schemeClr val="tx1"/>
                </a:solidFill>
              </a:rPr>
              <a:pPr/>
              <a:t>13</a:t>
            </a:fld>
            <a:endParaRPr lang="en-US" altLang="en-US" sz="1800" dirty="0">
              <a:solidFill>
                <a:schemeClr val="tx1"/>
              </a:solidFill>
            </a:endParaRPr>
          </a:p>
        </p:txBody>
      </p:sp>
      <p:sp>
        <p:nvSpPr>
          <p:cNvPr id="9227" name="AutoShape 9" descr="https://encrypted-tbn2.gstatic.com/images?q=tbn:ANd9GcSmr5XblM47cZ0SG1LXXTz4QxQHBkk6vAuCUv0R_Z1PEnFGhXCT4g">
            <a:extLst>
              <a:ext uri="{FF2B5EF4-FFF2-40B4-BE49-F238E27FC236}">
                <a16:creationId xmlns:a16="http://schemas.microsoft.com/office/drawing/2014/main" id="{AF4EF404-4CEF-EC7A-FA5F-E9C54F9FAEED}"/>
              </a:ext>
            </a:extLst>
          </p:cNvPr>
          <p:cNvSpPr>
            <a:spLocks noChangeAspect="1" noChangeArrowheads="1"/>
          </p:cNvSpPr>
          <p:nvPr/>
        </p:nvSpPr>
        <p:spPr bwMode="auto">
          <a:xfrm>
            <a:off x="149225" y="-144463"/>
            <a:ext cx="304800" cy="304801"/>
          </a:xfrm>
          <a:prstGeom prst="rect">
            <a:avLst/>
          </a:prstGeom>
          <a:noFill/>
          <a:ln w="9525">
            <a:noFill/>
            <a:miter lim="800000"/>
            <a:headEnd/>
            <a:tailEnd/>
          </a:ln>
        </p:spPr>
        <p:txBody>
          <a:bodyPr/>
          <a:lstStyle/>
          <a:p>
            <a:pPr eaLnBrk="1" hangingPunct="1"/>
            <a:endParaRPr lang="en-IN"/>
          </a:p>
        </p:txBody>
      </p:sp>
      <p:sp>
        <p:nvSpPr>
          <p:cNvPr id="12" name="Title 1">
            <a:extLst>
              <a:ext uri="{FF2B5EF4-FFF2-40B4-BE49-F238E27FC236}">
                <a16:creationId xmlns:a16="http://schemas.microsoft.com/office/drawing/2014/main" id="{5A46AF13-14F6-D9C0-E121-0AA979F87FD0}"/>
              </a:ext>
            </a:extLst>
          </p:cNvPr>
          <p:cNvSpPr txBox="1">
            <a:spLocks/>
          </p:cNvSpPr>
          <p:nvPr/>
        </p:nvSpPr>
        <p:spPr>
          <a:xfrm>
            <a:off x="1657350" y="685800"/>
            <a:ext cx="5829300" cy="5334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3200" b="1" dirty="0">
                <a:solidFill>
                  <a:srgbClr val="002060"/>
                </a:solidFill>
                <a:latin typeface="Times New Roman" panose="02020603050405020304" pitchFamily="18" charset="0"/>
                <a:ea typeface="+mj-ea"/>
                <a:cs typeface="Times New Roman" panose="02020603050405020304" pitchFamily="18" charset="0"/>
              </a:rPr>
              <a:t>ARCHITECTURE DESIGN</a:t>
            </a:r>
            <a:endParaRPr kumimoji="0" lang="en-US" sz="3200" b="1" i="0" u="none" strike="noStrike" kern="1200" cap="none" spc="0" normalizeH="0" baseline="0" noProof="0" dirty="0">
              <a:ln>
                <a:noFill/>
              </a:ln>
              <a:solidFill>
                <a:srgbClr val="002060"/>
              </a:solidFill>
              <a:effectLst/>
              <a:uLnTx/>
              <a:uFillTx/>
              <a:latin typeface="Times New Roman" panose="02020603050405020304" pitchFamily="18" charset="0"/>
              <a:ea typeface="+mj-ea"/>
              <a:cs typeface="Times New Roman" panose="02020603050405020304" pitchFamily="18" charset="0"/>
            </a:endParaRPr>
          </a:p>
        </p:txBody>
      </p:sp>
      <p:sp>
        <p:nvSpPr>
          <p:cNvPr id="14" name="Slide Number Placeholder 4">
            <a:extLst>
              <a:ext uri="{FF2B5EF4-FFF2-40B4-BE49-F238E27FC236}">
                <a16:creationId xmlns:a16="http://schemas.microsoft.com/office/drawing/2014/main" id="{FBDED6A1-CA24-2769-C8F5-9BE7CBC7B38F}"/>
              </a:ext>
            </a:extLst>
          </p:cNvPr>
          <p:cNvSpPr txBox="1">
            <a:spLocks/>
          </p:cNvSpPr>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altLang="en-US" sz="1200" b="0" i="0" u="none" strike="noStrike" kern="1200" cap="none" spc="0" normalizeH="0" baseline="0" noProof="0" dirty="0">
              <a:ln>
                <a:noFill/>
              </a:ln>
              <a:solidFill>
                <a:srgbClr val="898989"/>
              </a:solidFill>
              <a:effectLst/>
              <a:uLnTx/>
              <a:uFillTx/>
              <a:latin typeface="Garamond" pitchFamily="18" charset="0"/>
              <a:ea typeface="+mn-ea"/>
              <a:cs typeface="+mn-cs"/>
            </a:endParaRPr>
          </a:p>
        </p:txBody>
      </p:sp>
      <p:sp>
        <p:nvSpPr>
          <p:cNvPr id="25" name="Text 4">
            <a:extLst>
              <a:ext uri="{FF2B5EF4-FFF2-40B4-BE49-F238E27FC236}">
                <a16:creationId xmlns:a16="http://schemas.microsoft.com/office/drawing/2014/main" id="{E884943E-2DCD-7A7E-DB08-ECBFE453C9AD}"/>
              </a:ext>
            </a:extLst>
          </p:cNvPr>
          <p:cNvSpPr/>
          <p:nvPr/>
        </p:nvSpPr>
        <p:spPr>
          <a:xfrm>
            <a:off x="9601200" y="4395990"/>
            <a:ext cx="5196284" cy="574675"/>
          </a:xfrm>
          <a:prstGeom prst="rect">
            <a:avLst/>
          </a:prstGeom>
          <a:noFill/>
          <a:ln/>
        </p:spPr>
        <p:txBody>
          <a:bodyPr wrap="square" lIns="0" tIns="0" rIns="0" bIns="0" rtlCol="0" anchor="t"/>
          <a:lstStyle/>
          <a:p>
            <a:pPr>
              <a:lnSpc>
                <a:spcPts val="2250"/>
              </a:lnSpc>
            </a:pPr>
            <a:endParaRPr lang="en-US" sz="2000" dirty="0">
              <a:latin typeface="Times New Roman" panose="02020603050405020304" pitchFamily="18" charset="0"/>
              <a:cs typeface="Times New Roman" panose="02020603050405020304" pitchFamily="18" charset="0"/>
            </a:endParaRPr>
          </a:p>
        </p:txBody>
      </p:sp>
      <p:sp>
        <p:nvSpPr>
          <p:cNvPr id="3" name="Freeform 7" descr="preencoded.png">
            <a:extLst>
              <a:ext uri="{FF2B5EF4-FFF2-40B4-BE49-F238E27FC236}">
                <a16:creationId xmlns:a16="http://schemas.microsoft.com/office/drawing/2014/main" id="{1A0A0083-2C84-0595-EA94-DD1B2D0E23CC}"/>
              </a:ext>
            </a:extLst>
          </p:cNvPr>
          <p:cNvSpPr/>
          <p:nvPr/>
        </p:nvSpPr>
        <p:spPr>
          <a:xfrm>
            <a:off x="765511" y="1435102"/>
            <a:ext cx="626857" cy="1075616"/>
          </a:xfrm>
          <a:custGeom>
            <a:avLst/>
            <a:gdLst/>
            <a:ahLst/>
            <a:cxnLst/>
            <a:rect l="l" t="t" r="r" b="b"/>
            <a:pathLst>
              <a:path w="1185416" h="1896666">
                <a:moveTo>
                  <a:pt x="0" y="0"/>
                </a:moveTo>
                <a:lnTo>
                  <a:pt x="1185417" y="0"/>
                </a:lnTo>
                <a:lnTo>
                  <a:pt x="1185417" y="1896666"/>
                </a:lnTo>
                <a:lnTo>
                  <a:pt x="0" y="1896666"/>
                </a:lnTo>
                <a:lnTo>
                  <a:pt x="0" y="0"/>
                </a:lnTo>
                <a:close/>
              </a:path>
            </a:pathLst>
          </a:custGeom>
          <a:blipFill>
            <a:blip r:embed="rId2">
              <a:duotone>
                <a:prstClr val="black"/>
                <a:srgbClr val="DDF6FD">
                  <a:tint val="45000"/>
                  <a:satMod val="400000"/>
                </a:srgbClr>
              </a:duotone>
            </a:blip>
            <a:stretch>
              <a:fillRect t="-151" b="-151"/>
            </a:stretch>
          </a:blipFill>
        </p:spPr>
        <p:txBody>
          <a:bodyPr/>
          <a:lstStyle/>
          <a:p>
            <a:endParaRPr lang="en-IN" dirty="0"/>
          </a:p>
        </p:txBody>
      </p:sp>
      <p:sp>
        <p:nvSpPr>
          <p:cNvPr id="4" name="TextBox 8">
            <a:extLst>
              <a:ext uri="{FF2B5EF4-FFF2-40B4-BE49-F238E27FC236}">
                <a16:creationId xmlns:a16="http://schemas.microsoft.com/office/drawing/2014/main" id="{DB947B11-5261-ED8F-4FBB-B32641B9159D}"/>
              </a:ext>
            </a:extLst>
          </p:cNvPr>
          <p:cNvSpPr txBox="1"/>
          <p:nvPr/>
        </p:nvSpPr>
        <p:spPr>
          <a:xfrm>
            <a:off x="1794784" y="1539024"/>
            <a:ext cx="3194887" cy="402803"/>
          </a:xfrm>
          <a:prstGeom prst="rect">
            <a:avLst/>
          </a:prstGeom>
        </p:spPr>
        <p:txBody>
          <a:bodyPr wrap="square" lIns="0" tIns="0" rIns="0" bIns="0" rtlCol="0" anchor="t">
            <a:spAutoFit/>
          </a:bodyPr>
          <a:lstStyle/>
          <a:p>
            <a:pPr algn="l">
              <a:lnSpc>
                <a:spcPts val="3500"/>
              </a:lnSpc>
            </a:pPr>
            <a:r>
              <a:rPr lang="en-US" sz="2200" b="1" dirty="0">
                <a:solidFill>
                  <a:schemeClr val="tx1">
                    <a:lumMod val="95000"/>
                    <a:lumOff val="5000"/>
                  </a:schemeClr>
                </a:solidFill>
                <a:latin typeface="Times New Roman" panose="02020603050405020304" pitchFamily="18" charset="0"/>
                <a:ea typeface="Arimo Bold"/>
                <a:cs typeface="Times New Roman" panose="02020603050405020304" pitchFamily="18" charset="0"/>
                <a:sym typeface="Arimo Bold"/>
              </a:rPr>
              <a:t>Frontend (Web &amp; Mobile)</a:t>
            </a:r>
          </a:p>
        </p:txBody>
      </p:sp>
      <p:sp>
        <p:nvSpPr>
          <p:cNvPr id="5" name="TextBox 9">
            <a:extLst>
              <a:ext uri="{FF2B5EF4-FFF2-40B4-BE49-F238E27FC236}">
                <a16:creationId xmlns:a16="http://schemas.microsoft.com/office/drawing/2014/main" id="{77514C8E-790B-9AAD-5A4F-97E739D438EE}"/>
              </a:ext>
            </a:extLst>
          </p:cNvPr>
          <p:cNvSpPr txBox="1"/>
          <p:nvPr/>
        </p:nvSpPr>
        <p:spPr>
          <a:xfrm>
            <a:off x="1879921" y="1983479"/>
            <a:ext cx="6498567" cy="339004"/>
          </a:xfrm>
          <a:prstGeom prst="rect">
            <a:avLst/>
          </a:prstGeom>
        </p:spPr>
        <p:txBody>
          <a:bodyPr wrap="square" lIns="0" tIns="0" rIns="0" bIns="0" rtlCol="0" anchor="t">
            <a:spAutoFit/>
          </a:bodyPr>
          <a:lstStyle/>
          <a:p>
            <a:pPr>
              <a:lnSpc>
                <a:spcPts val="2937"/>
              </a:lnSpc>
            </a:pPr>
            <a:r>
              <a:rPr lang="en-US" sz="2000" dirty="0">
                <a:solidFill>
                  <a:schemeClr val="tx1">
                    <a:lumMod val="75000"/>
                    <a:lumOff val="25000"/>
                  </a:schemeClr>
                </a:solidFill>
                <a:latin typeface="Times New Roman" panose="02020603050405020304" pitchFamily="18" charset="0"/>
                <a:ea typeface="Arimo" panose="020B0604020202020204" charset="0"/>
                <a:cs typeface="Times New Roman" panose="02020603050405020304" pitchFamily="18" charset="0"/>
              </a:rPr>
              <a:t>Built with React.js for a dynamic and responsive user interface.</a:t>
            </a:r>
          </a:p>
        </p:txBody>
      </p:sp>
      <p:sp>
        <p:nvSpPr>
          <p:cNvPr id="6" name="Freeform 10" descr="preencoded.png">
            <a:extLst>
              <a:ext uri="{FF2B5EF4-FFF2-40B4-BE49-F238E27FC236}">
                <a16:creationId xmlns:a16="http://schemas.microsoft.com/office/drawing/2014/main" id="{28DC9522-1BF3-504F-C1FB-40E0795C973A}"/>
              </a:ext>
            </a:extLst>
          </p:cNvPr>
          <p:cNvSpPr/>
          <p:nvPr/>
        </p:nvSpPr>
        <p:spPr>
          <a:xfrm>
            <a:off x="765511" y="2647724"/>
            <a:ext cx="626857" cy="1131969"/>
          </a:xfrm>
          <a:custGeom>
            <a:avLst/>
            <a:gdLst/>
            <a:ahLst/>
            <a:cxnLst/>
            <a:rect l="l" t="t" r="r" b="b"/>
            <a:pathLst>
              <a:path w="1185416" h="1896666">
                <a:moveTo>
                  <a:pt x="0" y="0"/>
                </a:moveTo>
                <a:lnTo>
                  <a:pt x="1185417" y="0"/>
                </a:lnTo>
                <a:lnTo>
                  <a:pt x="1185417" y="1896667"/>
                </a:lnTo>
                <a:lnTo>
                  <a:pt x="0" y="1896667"/>
                </a:lnTo>
                <a:lnTo>
                  <a:pt x="0" y="0"/>
                </a:lnTo>
                <a:close/>
              </a:path>
            </a:pathLst>
          </a:custGeom>
          <a:blipFill>
            <a:blip r:embed="rId3">
              <a:duotone>
                <a:prstClr val="black"/>
                <a:srgbClr val="DDF6FD">
                  <a:tint val="45000"/>
                  <a:satMod val="400000"/>
                </a:srgbClr>
              </a:duotone>
            </a:blip>
            <a:stretch>
              <a:fillRect t="-151" b="-151"/>
            </a:stretch>
          </a:blipFill>
        </p:spPr>
        <p:txBody>
          <a:bodyPr/>
          <a:lstStyle/>
          <a:p>
            <a:endParaRPr lang="en-IN" dirty="0"/>
          </a:p>
        </p:txBody>
      </p:sp>
      <p:sp>
        <p:nvSpPr>
          <p:cNvPr id="7" name="TextBox 11">
            <a:extLst>
              <a:ext uri="{FF2B5EF4-FFF2-40B4-BE49-F238E27FC236}">
                <a16:creationId xmlns:a16="http://schemas.microsoft.com/office/drawing/2014/main" id="{9A2F93CD-1DC6-7DCC-142A-E72AA94C29D6}"/>
              </a:ext>
            </a:extLst>
          </p:cNvPr>
          <p:cNvSpPr txBox="1"/>
          <p:nvPr/>
        </p:nvSpPr>
        <p:spPr>
          <a:xfrm>
            <a:off x="1794784" y="2582810"/>
            <a:ext cx="3653815" cy="402803"/>
          </a:xfrm>
          <a:prstGeom prst="rect">
            <a:avLst/>
          </a:prstGeom>
        </p:spPr>
        <p:txBody>
          <a:bodyPr wrap="square" lIns="0" tIns="0" rIns="0" bIns="0" rtlCol="0" anchor="t">
            <a:spAutoFit/>
          </a:bodyPr>
          <a:lstStyle/>
          <a:p>
            <a:pPr algn="l">
              <a:lnSpc>
                <a:spcPts val="3500"/>
              </a:lnSpc>
            </a:pPr>
            <a:r>
              <a:rPr lang="en-US" sz="2200" b="1" dirty="0">
                <a:solidFill>
                  <a:schemeClr val="tx1">
                    <a:lumMod val="95000"/>
                    <a:lumOff val="5000"/>
                  </a:schemeClr>
                </a:solidFill>
                <a:latin typeface="Times New Roman" panose="02020603050405020304" pitchFamily="18" charset="0"/>
                <a:ea typeface="Arimo Bold"/>
                <a:cs typeface="Times New Roman" panose="02020603050405020304" pitchFamily="18" charset="0"/>
                <a:sym typeface="Arimo Bold"/>
              </a:rPr>
              <a:t>Backend (API &amp; Logic Layer)</a:t>
            </a:r>
          </a:p>
        </p:txBody>
      </p:sp>
      <p:sp>
        <p:nvSpPr>
          <p:cNvPr id="8" name="TextBox 12">
            <a:extLst>
              <a:ext uri="{FF2B5EF4-FFF2-40B4-BE49-F238E27FC236}">
                <a16:creationId xmlns:a16="http://schemas.microsoft.com/office/drawing/2014/main" id="{F82F2E22-4CF0-C6F9-C569-645451D687AF}"/>
              </a:ext>
            </a:extLst>
          </p:cNvPr>
          <p:cNvSpPr txBox="1"/>
          <p:nvPr/>
        </p:nvSpPr>
        <p:spPr>
          <a:xfrm>
            <a:off x="1879922" y="3056897"/>
            <a:ext cx="6806878" cy="339004"/>
          </a:xfrm>
          <a:prstGeom prst="rect">
            <a:avLst/>
          </a:prstGeom>
        </p:spPr>
        <p:txBody>
          <a:bodyPr wrap="square" lIns="0" tIns="0" rIns="0" bIns="0" rtlCol="0" anchor="t">
            <a:spAutoFit/>
          </a:bodyPr>
          <a:lstStyle/>
          <a:p>
            <a:pPr algn="l">
              <a:lnSpc>
                <a:spcPts val="2937"/>
              </a:lnSpc>
            </a:pPr>
            <a:r>
              <a:rPr lang="en-US" sz="2000" dirty="0">
                <a:solidFill>
                  <a:schemeClr val="tx1">
                    <a:lumMod val="75000"/>
                    <a:lumOff val="25000"/>
                  </a:schemeClr>
                </a:solidFill>
                <a:latin typeface="Times New Roman" panose="02020603050405020304" pitchFamily="18" charset="0"/>
                <a:ea typeface="Arimo" panose="020B0604020202020204" charset="0"/>
                <a:cs typeface="Times New Roman" panose="02020603050405020304" pitchFamily="18" charset="0"/>
              </a:rPr>
              <a:t>Node.js and Express.js for API development and server-side logic.</a:t>
            </a:r>
            <a:endParaRPr lang="en-US" sz="2000" dirty="0">
              <a:solidFill>
                <a:schemeClr val="tx1">
                  <a:lumMod val="75000"/>
                  <a:lumOff val="25000"/>
                </a:schemeClr>
              </a:solidFill>
              <a:latin typeface="Times New Roman" panose="02020603050405020304" pitchFamily="18" charset="0"/>
              <a:ea typeface="Arimo" panose="020B0604020202020204" charset="0"/>
              <a:cs typeface="Times New Roman" panose="02020603050405020304" pitchFamily="18" charset="0"/>
              <a:sym typeface="Arimo"/>
            </a:endParaRPr>
          </a:p>
        </p:txBody>
      </p:sp>
      <p:sp>
        <p:nvSpPr>
          <p:cNvPr id="9" name="Freeform 13" descr="preencoded.png">
            <a:extLst>
              <a:ext uri="{FF2B5EF4-FFF2-40B4-BE49-F238E27FC236}">
                <a16:creationId xmlns:a16="http://schemas.microsoft.com/office/drawing/2014/main" id="{D6F7EA7F-0088-F0C7-4B4F-136680314A09}"/>
              </a:ext>
            </a:extLst>
          </p:cNvPr>
          <p:cNvSpPr/>
          <p:nvPr/>
        </p:nvSpPr>
        <p:spPr>
          <a:xfrm>
            <a:off x="765511" y="3981279"/>
            <a:ext cx="626857" cy="1062330"/>
          </a:xfrm>
          <a:custGeom>
            <a:avLst/>
            <a:gdLst/>
            <a:ahLst/>
            <a:cxnLst/>
            <a:rect l="l" t="t" r="r" b="b"/>
            <a:pathLst>
              <a:path w="1185416" h="1896666">
                <a:moveTo>
                  <a:pt x="0" y="0"/>
                </a:moveTo>
                <a:lnTo>
                  <a:pt x="1185417" y="0"/>
                </a:lnTo>
                <a:lnTo>
                  <a:pt x="1185417" y="1896666"/>
                </a:lnTo>
                <a:lnTo>
                  <a:pt x="0" y="1896666"/>
                </a:lnTo>
                <a:lnTo>
                  <a:pt x="0" y="0"/>
                </a:lnTo>
                <a:close/>
              </a:path>
            </a:pathLst>
          </a:custGeom>
          <a:blipFill>
            <a:blip r:embed="rId4">
              <a:duotone>
                <a:prstClr val="black"/>
                <a:srgbClr val="DDF6FD">
                  <a:tint val="45000"/>
                  <a:satMod val="400000"/>
                </a:srgbClr>
              </a:duotone>
            </a:blip>
            <a:stretch>
              <a:fillRect t="-151" b="-151"/>
            </a:stretch>
          </a:blipFill>
        </p:spPr>
      </p:sp>
      <p:sp>
        <p:nvSpPr>
          <p:cNvPr id="10" name="TextBox 14">
            <a:extLst>
              <a:ext uri="{FF2B5EF4-FFF2-40B4-BE49-F238E27FC236}">
                <a16:creationId xmlns:a16="http://schemas.microsoft.com/office/drawing/2014/main" id="{12023012-44C8-DFC7-B12E-C94F33DAE70E}"/>
              </a:ext>
            </a:extLst>
          </p:cNvPr>
          <p:cNvSpPr txBox="1"/>
          <p:nvPr/>
        </p:nvSpPr>
        <p:spPr>
          <a:xfrm>
            <a:off x="1794784" y="3657600"/>
            <a:ext cx="3256859" cy="402803"/>
          </a:xfrm>
          <a:prstGeom prst="rect">
            <a:avLst/>
          </a:prstGeom>
        </p:spPr>
        <p:txBody>
          <a:bodyPr wrap="square" lIns="0" tIns="0" rIns="0" bIns="0" rtlCol="0" anchor="t">
            <a:spAutoFit/>
          </a:bodyPr>
          <a:lstStyle/>
          <a:p>
            <a:pPr algn="l">
              <a:lnSpc>
                <a:spcPts val="3500"/>
              </a:lnSpc>
            </a:pPr>
            <a:r>
              <a:rPr lang="en-US" sz="2200" b="1" dirty="0">
                <a:solidFill>
                  <a:schemeClr val="tx1">
                    <a:lumMod val="95000"/>
                    <a:lumOff val="5000"/>
                  </a:schemeClr>
                </a:solidFill>
                <a:latin typeface="Times New Roman" panose="02020603050405020304" pitchFamily="18" charset="0"/>
                <a:ea typeface="Arimo Bold"/>
                <a:cs typeface="Times New Roman" panose="02020603050405020304" pitchFamily="18" charset="0"/>
                <a:sym typeface="Arimo Bold"/>
              </a:rPr>
              <a:t>Database (MongoDB)</a:t>
            </a:r>
          </a:p>
        </p:txBody>
      </p:sp>
      <p:sp>
        <p:nvSpPr>
          <p:cNvPr id="11" name="TextBox 15">
            <a:extLst>
              <a:ext uri="{FF2B5EF4-FFF2-40B4-BE49-F238E27FC236}">
                <a16:creationId xmlns:a16="http://schemas.microsoft.com/office/drawing/2014/main" id="{20512E86-ABEE-1EFD-24E5-4EAE74A2B0FA}"/>
              </a:ext>
            </a:extLst>
          </p:cNvPr>
          <p:cNvSpPr txBox="1"/>
          <p:nvPr/>
        </p:nvSpPr>
        <p:spPr>
          <a:xfrm>
            <a:off x="1879922" y="4180424"/>
            <a:ext cx="6498566" cy="710900"/>
          </a:xfrm>
          <a:prstGeom prst="rect">
            <a:avLst/>
          </a:prstGeom>
        </p:spPr>
        <p:txBody>
          <a:bodyPr wrap="square" lIns="0" tIns="0" rIns="0" bIns="0" rtlCol="0" anchor="t">
            <a:spAutoFit/>
          </a:bodyPr>
          <a:lstStyle/>
          <a:p>
            <a:pPr algn="l">
              <a:lnSpc>
                <a:spcPts val="2937"/>
              </a:lnSpc>
            </a:pPr>
            <a:r>
              <a:rPr lang="en-US" sz="2000" dirty="0">
                <a:solidFill>
                  <a:schemeClr val="tx1">
                    <a:lumMod val="75000"/>
                    <a:lumOff val="25000"/>
                  </a:schemeClr>
                </a:solidFill>
                <a:latin typeface="Times New Roman" panose="02020603050405020304" pitchFamily="18" charset="0"/>
                <a:ea typeface="Arimo"/>
                <a:cs typeface="Times New Roman" panose="02020603050405020304" pitchFamily="18" charset="0"/>
                <a:sym typeface="Arimo"/>
              </a:rPr>
              <a:t>Stores product listings, user data, order details, and inventory status.</a:t>
            </a:r>
          </a:p>
        </p:txBody>
      </p:sp>
      <p:sp>
        <p:nvSpPr>
          <p:cNvPr id="13" name="Freeform 16" descr="preencoded.png">
            <a:extLst>
              <a:ext uri="{FF2B5EF4-FFF2-40B4-BE49-F238E27FC236}">
                <a16:creationId xmlns:a16="http://schemas.microsoft.com/office/drawing/2014/main" id="{B3E5BCD7-F54D-0056-D6E0-3C3A750E85BA}"/>
              </a:ext>
            </a:extLst>
          </p:cNvPr>
          <p:cNvSpPr/>
          <p:nvPr/>
        </p:nvSpPr>
        <p:spPr>
          <a:xfrm>
            <a:off x="765511" y="5265090"/>
            <a:ext cx="626857" cy="1058603"/>
          </a:xfrm>
          <a:custGeom>
            <a:avLst/>
            <a:gdLst/>
            <a:ahLst/>
            <a:cxnLst/>
            <a:rect l="l" t="t" r="r" b="b"/>
            <a:pathLst>
              <a:path w="1185416" h="2198489">
                <a:moveTo>
                  <a:pt x="0" y="0"/>
                </a:moveTo>
                <a:lnTo>
                  <a:pt x="1185417" y="0"/>
                </a:lnTo>
                <a:lnTo>
                  <a:pt x="1185417" y="2198488"/>
                </a:lnTo>
                <a:lnTo>
                  <a:pt x="0" y="2198488"/>
                </a:lnTo>
                <a:lnTo>
                  <a:pt x="0" y="0"/>
                </a:lnTo>
                <a:close/>
              </a:path>
            </a:pathLst>
          </a:custGeom>
          <a:blipFill>
            <a:blip r:embed="rId5">
              <a:duotone>
                <a:prstClr val="black"/>
                <a:srgbClr val="DDF6FD">
                  <a:tint val="45000"/>
                  <a:satMod val="400000"/>
                </a:srgbClr>
              </a:duotone>
            </a:blip>
            <a:stretch>
              <a:fillRect t="-223" b="-223"/>
            </a:stretch>
          </a:blipFill>
        </p:spPr>
      </p:sp>
      <p:sp>
        <p:nvSpPr>
          <p:cNvPr id="15" name="TextBox 17">
            <a:extLst>
              <a:ext uri="{FF2B5EF4-FFF2-40B4-BE49-F238E27FC236}">
                <a16:creationId xmlns:a16="http://schemas.microsoft.com/office/drawing/2014/main" id="{96F51864-286D-D6A6-6692-AE53443C17DB}"/>
              </a:ext>
            </a:extLst>
          </p:cNvPr>
          <p:cNvSpPr txBox="1"/>
          <p:nvPr/>
        </p:nvSpPr>
        <p:spPr>
          <a:xfrm>
            <a:off x="1794784" y="5043609"/>
            <a:ext cx="3221309" cy="402803"/>
          </a:xfrm>
          <a:prstGeom prst="rect">
            <a:avLst/>
          </a:prstGeom>
        </p:spPr>
        <p:txBody>
          <a:bodyPr wrap="square" lIns="0" tIns="0" rIns="0" bIns="0" rtlCol="0" anchor="t">
            <a:spAutoFit/>
          </a:bodyPr>
          <a:lstStyle/>
          <a:p>
            <a:pPr algn="l">
              <a:lnSpc>
                <a:spcPts val="3500"/>
              </a:lnSpc>
            </a:pPr>
            <a:r>
              <a:rPr lang="en-US" sz="2200" b="1" dirty="0">
                <a:solidFill>
                  <a:schemeClr val="tx1">
                    <a:lumMod val="95000"/>
                    <a:lumOff val="5000"/>
                  </a:schemeClr>
                </a:solidFill>
                <a:latin typeface="Times New Roman" panose="02020603050405020304" pitchFamily="18" charset="0"/>
                <a:ea typeface="Arimo Bold"/>
                <a:cs typeface="Times New Roman" panose="02020603050405020304" pitchFamily="18" charset="0"/>
                <a:sym typeface="Arimo Bold"/>
              </a:rPr>
              <a:t>Third-Party Integrations</a:t>
            </a:r>
          </a:p>
        </p:txBody>
      </p:sp>
      <p:sp>
        <p:nvSpPr>
          <p:cNvPr id="16" name="TextBox 18">
            <a:extLst>
              <a:ext uri="{FF2B5EF4-FFF2-40B4-BE49-F238E27FC236}">
                <a16:creationId xmlns:a16="http://schemas.microsoft.com/office/drawing/2014/main" id="{87D37486-2306-7B34-CC0F-78AFF9D94AB3}"/>
              </a:ext>
            </a:extLst>
          </p:cNvPr>
          <p:cNvSpPr txBox="1"/>
          <p:nvPr/>
        </p:nvSpPr>
        <p:spPr>
          <a:xfrm>
            <a:off x="1879922" y="5519338"/>
            <a:ext cx="6197278" cy="1082797"/>
          </a:xfrm>
          <a:prstGeom prst="rect">
            <a:avLst/>
          </a:prstGeom>
        </p:spPr>
        <p:txBody>
          <a:bodyPr wrap="square" lIns="0" tIns="0" rIns="0" bIns="0" rtlCol="0" anchor="t">
            <a:spAutoFit/>
          </a:bodyPr>
          <a:lstStyle/>
          <a:p>
            <a:pPr algn="l">
              <a:lnSpc>
                <a:spcPts val="2937"/>
              </a:lnSpc>
            </a:pPr>
            <a:r>
              <a:rPr lang="en-US" sz="2000" dirty="0">
                <a:solidFill>
                  <a:schemeClr val="tx1">
                    <a:lumMod val="75000"/>
                    <a:lumOff val="25000"/>
                  </a:schemeClr>
                </a:solidFill>
                <a:latin typeface="Times New Roman" panose="02020603050405020304" pitchFamily="18" charset="0"/>
                <a:ea typeface="Arimo"/>
                <a:cs typeface="Times New Roman" panose="02020603050405020304" pitchFamily="18" charset="0"/>
                <a:sym typeface="Arimo"/>
              </a:rPr>
              <a:t>Payment Gateway for secure transactions, Geolocation Services for delivery estimation and store locations, Notification Services for SMS, email, or push notifications.</a:t>
            </a:r>
          </a:p>
        </p:txBody>
      </p:sp>
    </p:spTree>
    <p:extLst>
      <p:ext uri="{BB962C8B-B14F-4D97-AF65-F5344CB8AC3E}">
        <p14:creationId xmlns:p14="http://schemas.microsoft.com/office/powerpoint/2010/main" val="2848644821"/>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10DFFA4-0608-5733-C0B7-1504C96FA5A5}"/>
            </a:ext>
          </a:extLst>
        </p:cNvPr>
        <p:cNvGrpSpPr/>
        <p:nvPr/>
      </p:nvGrpSpPr>
      <p:grpSpPr>
        <a:xfrm>
          <a:off x="0" y="0"/>
          <a:ext cx="0" cy="0"/>
          <a:chOff x="0" y="0"/>
          <a:chExt cx="0" cy="0"/>
        </a:xfrm>
      </p:grpSpPr>
      <p:grpSp>
        <p:nvGrpSpPr>
          <p:cNvPr id="36" name="Group 7">
            <a:extLst>
              <a:ext uri="{FF2B5EF4-FFF2-40B4-BE49-F238E27FC236}">
                <a16:creationId xmlns:a16="http://schemas.microsoft.com/office/drawing/2014/main" id="{6CDEC7B3-DBBC-FE06-9F34-ED2AA6EE8F07}"/>
              </a:ext>
            </a:extLst>
          </p:cNvPr>
          <p:cNvGrpSpPr/>
          <p:nvPr/>
        </p:nvGrpSpPr>
        <p:grpSpPr>
          <a:xfrm>
            <a:off x="1143817" y="4638602"/>
            <a:ext cx="7061753" cy="2052165"/>
            <a:chOff x="0" y="0"/>
            <a:chExt cx="6129272" cy="4841015"/>
          </a:xfrm>
          <a:solidFill>
            <a:schemeClr val="bg1"/>
          </a:solidFill>
          <a:effectLst>
            <a:outerShdw blurRad="711200" dist="50800" dir="5400000" algn="ctr" rotWithShape="0">
              <a:schemeClr val="bg2">
                <a:alpha val="22000"/>
              </a:schemeClr>
            </a:outerShdw>
          </a:effectLst>
        </p:grpSpPr>
        <p:sp>
          <p:nvSpPr>
            <p:cNvPr id="37" name="Freeform 8">
              <a:extLst>
                <a:ext uri="{FF2B5EF4-FFF2-40B4-BE49-F238E27FC236}">
                  <a16:creationId xmlns:a16="http://schemas.microsoft.com/office/drawing/2014/main" id="{FF1E14F2-7047-1E83-4C01-798BAFC2F515}"/>
                </a:ext>
              </a:extLst>
            </p:cNvPr>
            <p:cNvSpPr/>
            <p:nvPr/>
          </p:nvSpPr>
          <p:spPr>
            <a:xfrm>
              <a:off x="10541" y="10541"/>
              <a:ext cx="6108065" cy="4819904"/>
            </a:xfrm>
            <a:custGeom>
              <a:avLst/>
              <a:gdLst/>
              <a:ahLst/>
              <a:cxnLst/>
              <a:rect l="l" t="t" r="r" b="b"/>
              <a:pathLst>
                <a:path w="6108065" h="4819904">
                  <a:moveTo>
                    <a:pt x="0" y="340233"/>
                  </a:moveTo>
                  <a:cubicBezTo>
                    <a:pt x="0" y="152400"/>
                    <a:pt x="152527" y="0"/>
                    <a:pt x="340614" y="0"/>
                  </a:cubicBezTo>
                  <a:lnTo>
                    <a:pt x="5767578" y="0"/>
                  </a:lnTo>
                  <a:cubicBezTo>
                    <a:pt x="5955665" y="0"/>
                    <a:pt x="6108065" y="152273"/>
                    <a:pt x="6108065" y="340233"/>
                  </a:cubicBezTo>
                  <a:lnTo>
                    <a:pt x="6108065" y="4479671"/>
                  </a:lnTo>
                  <a:cubicBezTo>
                    <a:pt x="6108065" y="4667631"/>
                    <a:pt x="5955538" y="4819904"/>
                    <a:pt x="5767578" y="4819904"/>
                  </a:cubicBezTo>
                  <a:lnTo>
                    <a:pt x="340614" y="4819904"/>
                  </a:lnTo>
                  <a:cubicBezTo>
                    <a:pt x="152527" y="4819904"/>
                    <a:pt x="0" y="4667504"/>
                    <a:pt x="0" y="4479671"/>
                  </a:cubicBezTo>
                  <a:close/>
                </a:path>
              </a:pathLst>
            </a:custGeom>
            <a:grpFill/>
            <a:ln>
              <a:solidFill>
                <a:srgbClr val="DDF6FD"/>
              </a:solidFill>
            </a:ln>
          </p:spPr>
        </p:sp>
        <p:sp>
          <p:nvSpPr>
            <p:cNvPr id="38" name="Freeform 9">
              <a:extLst>
                <a:ext uri="{FF2B5EF4-FFF2-40B4-BE49-F238E27FC236}">
                  <a16:creationId xmlns:a16="http://schemas.microsoft.com/office/drawing/2014/main" id="{910E5D66-AC9B-3E0F-A50E-F7CB1AEC7EA0}"/>
                </a:ext>
              </a:extLst>
            </p:cNvPr>
            <p:cNvSpPr/>
            <p:nvPr/>
          </p:nvSpPr>
          <p:spPr>
            <a:xfrm>
              <a:off x="0" y="0"/>
              <a:ext cx="6129274" cy="4840986"/>
            </a:xfrm>
            <a:custGeom>
              <a:avLst/>
              <a:gdLst/>
              <a:ahLst/>
              <a:cxnLst/>
              <a:rect l="l" t="t" r="r" b="b"/>
              <a:pathLst>
                <a:path w="6129274" h="4840986">
                  <a:moveTo>
                    <a:pt x="0" y="350774"/>
                  </a:moveTo>
                  <a:cubicBezTo>
                    <a:pt x="0" y="157099"/>
                    <a:pt x="157226" y="0"/>
                    <a:pt x="351155" y="0"/>
                  </a:cubicBezTo>
                  <a:lnTo>
                    <a:pt x="5778119" y="0"/>
                  </a:lnTo>
                  <a:lnTo>
                    <a:pt x="5778119" y="10541"/>
                  </a:lnTo>
                  <a:lnTo>
                    <a:pt x="5778119" y="0"/>
                  </a:lnTo>
                  <a:cubicBezTo>
                    <a:pt x="5972048" y="0"/>
                    <a:pt x="6129274" y="157099"/>
                    <a:pt x="6129274" y="350774"/>
                  </a:cubicBezTo>
                  <a:lnTo>
                    <a:pt x="6118733" y="350774"/>
                  </a:lnTo>
                  <a:lnTo>
                    <a:pt x="6129274" y="350774"/>
                  </a:lnTo>
                  <a:lnTo>
                    <a:pt x="6129274" y="4490212"/>
                  </a:lnTo>
                  <a:lnTo>
                    <a:pt x="6118733" y="4490212"/>
                  </a:lnTo>
                  <a:lnTo>
                    <a:pt x="6129274" y="4490212"/>
                  </a:lnTo>
                  <a:cubicBezTo>
                    <a:pt x="6129274" y="4684014"/>
                    <a:pt x="5972048" y="4840986"/>
                    <a:pt x="5778119" y="4840986"/>
                  </a:cubicBezTo>
                  <a:lnTo>
                    <a:pt x="5778119" y="4830445"/>
                  </a:lnTo>
                  <a:lnTo>
                    <a:pt x="5778119" y="4840986"/>
                  </a:lnTo>
                  <a:lnTo>
                    <a:pt x="351155" y="4840986"/>
                  </a:lnTo>
                  <a:lnTo>
                    <a:pt x="351155" y="4830445"/>
                  </a:lnTo>
                  <a:lnTo>
                    <a:pt x="351155" y="4840986"/>
                  </a:lnTo>
                  <a:cubicBezTo>
                    <a:pt x="157226" y="4840986"/>
                    <a:pt x="0" y="4684014"/>
                    <a:pt x="0" y="4490212"/>
                  </a:cubicBezTo>
                  <a:lnTo>
                    <a:pt x="0" y="350774"/>
                  </a:lnTo>
                  <a:lnTo>
                    <a:pt x="10541" y="350774"/>
                  </a:lnTo>
                  <a:lnTo>
                    <a:pt x="0" y="350774"/>
                  </a:lnTo>
                  <a:moveTo>
                    <a:pt x="21209" y="350774"/>
                  </a:moveTo>
                  <a:lnTo>
                    <a:pt x="21209" y="4490212"/>
                  </a:lnTo>
                  <a:lnTo>
                    <a:pt x="10541" y="4490212"/>
                  </a:lnTo>
                  <a:lnTo>
                    <a:pt x="21082" y="4490212"/>
                  </a:lnTo>
                  <a:cubicBezTo>
                    <a:pt x="21082" y="4672203"/>
                    <a:pt x="168783" y="4819904"/>
                    <a:pt x="351028" y="4819904"/>
                  </a:cubicBezTo>
                  <a:lnTo>
                    <a:pt x="5778119" y="4819904"/>
                  </a:lnTo>
                  <a:cubicBezTo>
                    <a:pt x="5960364" y="4819904"/>
                    <a:pt x="6108065" y="4672330"/>
                    <a:pt x="6108065" y="4490212"/>
                  </a:cubicBezTo>
                  <a:lnTo>
                    <a:pt x="6108065" y="350774"/>
                  </a:lnTo>
                  <a:cubicBezTo>
                    <a:pt x="6108065" y="168783"/>
                    <a:pt x="5960364" y="21082"/>
                    <a:pt x="5778119" y="21082"/>
                  </a:cubicBezTo>
                  <a:lnTo>
                    <a:pt x="351155" y="21082"/>
                  </a:lnTo>
                  <a:lnTo>
                    <a:pt x="351155" y="10541"/>
                  </a:lnTo>
                  <a:lnTo>
                    <a:pt x="351155" y="21082"/>
                  </a:lnTo>
                  <a:cubicBezTo>
                    <a:pt x="168910" y="21209"/>
                    <a:pt x="21209" y="168783"/>
                    <a:pt x="21209" y="350774"/>
                  </a:cubicBezTo>
                  <a:close/>
                </a:path>
              </a:pathLst>
            </a:custGeom>
            <a:grpFill/>
            <a:ln>
              <a:solidFill>
                <a:srgbClr val="DDF6FD"/>
              </a:solidFill>
            </a:ln>
          </p:spPr>
        </p:sp>
      </p:grpSp>
      <p:grpSp>
        <p:nvGrpSpPr>
          <p:cNvPr id="33" name="Group 7">
            <a:extLst>
              <a:ext uri="{FF2B5EF4-FFF2-40B4-BE49-F238E27FC236}">
                <a16:creationId xmlns:a16="http://schemas.microsoft.com/office/drawing/2014/main" id="{D2099FDC-161A-33A7-D5FF-7BC4A4B04AE8}"/>
              </a:ext>
            </a:extLst>
          </p:cNvPr>
          <p:cNvGrpSpPr/>
          <p:nvPr/>
        </p:nvGrpSpPr>
        <p:grpSpPr>
          <a:xfrm>
            <a:off x="4777388" y="1519397"/>
            <a:ext cx="3428184" cy="3003727"/>
            <a:chOff x="0" y="0"/>
            <a:chExt cx="6129272" cy="4841015"/>
          </a:xfrm>
          <a:solidFill>
            <a:schemeClr val="bg1"/>
          </a:solidFill>
          <a:effectLst>
            <a:outerShdw blurRad="711200" dist="50800" dir="5400000" algn="ctr" rotWithShape="0">
              <a:schemeClr val="bg2">
                <a:alpha val="22000"/>
              </a:schemeClr>
            </a:outerShdw>
          </a:effectLst>
        </p:grpSpPr>
        <p:sp>
          <p:nvSpPr>
            <p:cNvPr id="34" name="Freeform 8">
              <a:extLst>
                <a:ext uri="{FF2B5EF4-FFF2-40B4-BE49-F238E27FC236}">
                  <a16:creationId xmlns:a16="http://schemas.microsoft.com/office/drawing/2014/main" id="{B146E21D-52E5-8747-1535-B0B07F6DBF1C}"/>
                </a:ext>
              </a:extLst>
            </p:cNvPr>
            <p:cNvSpPr/>
            <p:nvPr/>
          </p:nvSpPr>
          <p:spPr>
            <a:xfrm>
              <a:off x="10541" y="10541"/>
              <a:ext cx="6108065" cy="4819904"/>
            </a:xfrm>
            <a:custGeom>
              <a:avLst/>
              <a:gdLst/>
              <a:ahLst/>
              <a:cxnLst/>
              <a:rect l="l" t="t" r="r" b="b"/>
              <a:pathLst>
                <a:path w="6108065" h="4819904">
                  <a:moveTo>
                    <a:pt x="0" y="340233"/>
                  </a:moveTo>
                  <a:cubicBezTo>
                    <a:pt x="0" y="152400"/>
                    <a:pt x="152527" y="0"/>
                    <a:pt x="340614" y="0"/>
                  </a:cubicBezTo>
                  <a:lnTo>
                    <a:pt x="5767578" y="0"/>
                  </a:lnTo>
                  <a:cubicBezTo>
                    <a:pt x="5955665" y="0"/>
                    <a:pt x="6108065" y="152273"/>
                    <a:pt x="6108065" y="340233"/>
                  </a:cubicBezTo>
                  <a:lnTo>
                    <a:pt x="6108065" y="4479671"/>
                  </a:lnTo>
                  <a:cubicBezTo>
                    <a:pt x="6108065" y="4667631"/>
                    <a:pt x="5955538" y="4819904"/>
                    <a:pt x="5767578" y="4819904"/>
                  </a:cubicBezTo>
                  <a:lnTo>
                    <a:pt x="340614" y="4819904"/>
                  </a:lnTo>
                  <a:cubicBezTo>
                    <a:pt x="152527" y="4819904"/>
                    <a:pt x="0" y="4667504"/>
                    <a:pt x="0" y="4479671"/>
                  </a:cubicBezTo>
                  <a:close/>
                </a:path>
              </a:pathLst>
            </a:custGeom>
            <a:grpFill/>
            <a:ln>
              <a:solidFill>
                <a:srgbClr val="DDF6FD"/>
              </a:solidFill>
            </a:ln>
          </p:spPr>
        </p:sp>
        <p:sp>
          <p:nvSpPr>
            <p:cNvPr id="35" name="Freeform 9">
              <a:extLst>
                <a:ext uri="{FF2B5EF4-FFF2-40B4-BE49-F238E27FC236}">
                  <a16:creationId xmlns:a16="http://schemas.microsoft.com/office/drawing/2014/main" id="{E477E6FA-EDAF-D34F-04DE-87F30E28E565}"/>
                </a:ext>
              </a:extLst>
            </p:cNvPr>
            <p:cNvSpPr/>
            <p:nvPr/>
          </p:nvSpPr>
          <p:spPr>
            <a:xfrm>
              <a:off x="0" y="0"/>
              <a:ext cx="6129274" cy="4840986"/>
            </a:xfrm>
            <a:custGeom>
              <a:avLst/>
              <a:gdLst/>
              <a:ahLst/>
              <a:cxnLst/>
              <a:rect l="l" t="t" r="r" b="b"/>
              <a:pathLst>
                <a:path w="6129274" h="4840986">
                  <a:moveTo>
                    <a:pt x="0" y="350774"/>
                  </a:moveTo>
                  <a:cubicBezTo>
                    <a:pt x="0" y="157099"/>
                    <a:pt x="157226" y="0"/>
                    <a:pt x="351155" y="0"/>
                  </a:cubicBezTo>
                  <a:lnTo>
                    <a:pt x="5778119" y="0"/>
                  </a:lnTo>
                  <a:lnTo>
                    <a:pt x="5778119" y="10541"/>
                  </a:lnTo>
                  <a:lnTo>
                    <a:pt x="5778119" y="0"/>
                  </a:lnTo>
                  <a:cubicBezTo>
                    <a:pt x="5972048" y="0"/>
                    <a:pt x="6129274" y="157099"/>
                    <a:pt x="6129274" y="350774"/>
                  </a:cubicBezTo>
                  <a:lnTo>
                    <a:pt x="6118733" y="350774"/>
                  </a:lnTo>
                  <a:lnTo>
                    <a:pt x="6129274" y="350774"/>
                  </a:lnTo>
                  <a:lnTo>
                    <a:pt x="6129274" y="4490212"/>
                  </a:lnTo>
                  <a:lnTo>
                    <a:pt x="6118733" y="4490212"/>
                  </a:lnTo>
                  <a:lnTo>
                    <a:pt x="6129274" y="4490212"/>
                  </a:lnTo>
                  <a:cubicBezTo>
                    <a:pt x="6129274" y="4684014"/>
                    <a:pt x="5972048" y="4840986"/>
                    <a:pt x="5778119" y="4840986"/>
                  </a:cubicBezTo>
                  <a:lnTo>
                    <a:pt x="5778119" y="4830445"/>
                  </a:lnTo>
                  <a:lnTo>
                    <a:pt x="5778119" y="4840986"/>
                  </a:lnTo>
                  <a:lnTo>
                    <a:pt x="351155" y="4840986"/>
                  </a:lnTo>
                  <a:lnTo>
                    <a:pt x="351155" y="4830445"/>
                  </a:lnTo>
                  <a:lnTo>
                    <a:pt x="351155" y="4840986"/>
                  </a:lnTo>
                  <a:cubicBezTo>
                    <a:pt x="157226" y="4840986"/>
                    <a:pt x="0" y="4684014"/>
                    <a:pt x="0" y="4490212"/>
                  </a:cubicBezTo>
                  <a:lnTo>
                    <a:pt x="0" y="350774"/>
                  </a:lnTo>
                  <a:lnTo>
                    <a:pt x="10541" y="350774"/>
                  </a:lnTo>
                  <a:lnTo>
                    <a:pt x="0" y="350774"/>
                  </a:lnTo>
                  <a:moveTo>
                    <a:pt x="21209" y="350774"/>
                  </a:moveTo>
                  <a:lnTo>
                    <a:pt x="21209" y="4490212"/>
                  </a:lnTo>
                  <a:lnTo>
                    <a:pt x="10541" y="4490212"/>
                  </a:lnTo>
                  <a:lnTo>
                    <a:pt x="21082" y="4490212"/>
                  </a:lnTo>
                  <a:cubicBezTo>
                    <a:pt x="21082" y="4672203"/>
                    <a:pt x="168783" y="4819904"/>
                    <a:pt x="351028" y="4819904"/>
                  </a:cubicBezTo>
                  <a:lnTo>
                    <a:pt x="5778119" y="4819904"/>
                  </a:lnTo>
                  <a:cubicBezTo>
                    <a:pt x="5960364" y="4819904"/>
                    <a:pt x="6108065" y="4672330"/>
                    <a:pt x="6108065" y="4490212"/>
                  </a:cubicBezTo>
                  <a:lnTo>
                    <a:pt x="6108065" y="350774"/>
                  </a:lnTo>
                  <a:cubicBezTo>
                    <a:pt x="6108065" y="168783"/>
                    <a:pt x="5960364" y="21082"/>
                    <a:pt x="5778119" y="21082"/>
                  </a:cubicBezTo>
                  <a:lnTo>
                    <a:pt x="351155" y="21082"/>
                  </a:lnTo>
                  <a:lnTo>
                    <a:pt x="351155" y="10541"/>
                  </a:lnTo>
                  <a:lnTo>
                    <a:pt x="351155" y="21082"/>
                  </a:lnTo>
                  <a:cubicBezTo>
                    <a:pt x="168910" y="21209"/>
                    <a:pt x="21209" y="168783"/>
                    <a:pt x="21209" y="350774"/>
                  </a:cubicBezTo>
                  <a:close/>
                </a:path>
              </a:pathLst>
            </a:custGeom>
            <a:grpFill/>
            <a:ln>
              <a:solidFill>
                <a:srgbClr val="DDF6FD"/>
              </a:solidFill>
            </a:ln>
          </p:spPr>
        </p:sp>
      </p:grpSp>
      <p:sp>
        <p:nvSpPr>
          <p:cNvPr id="9218" name="Slide Number Placeholder 1">
            <a:extLst>
              <a:ext uri="{FF2B5EF4-FFF2-40B4-BE49-F238E27FC236}">
                <a16:creationId xmlns:a16="http://schemas.microsoft.com/office/drawing/2014/main" id="{FA181F4E-7AD4-661F-A944-10AC49527E0D}"/>
              </a:ext>
            </a:extLst>
          </p:cNvPr>
          <p:cNvSpPr>
            <a:spLocks noGrp="1"/>
          </p:cNvSpPr>
          <p:nvPr>
            <p:ph type="sldNum" sz="quarter" idx="12"/>
          </p:nvPr>
        </p:nvSpPr>
        <p:spPr bwMode="auto">
          <a:xfrm>
            <a:off x="7905008" y="6303672"/>
            <a:ext cx="762000" cy="365125"/>
          </a:xfrm>
          <a:noFill/>
          <a:ln>
            <a:miter lim="800000"/>
            <a:headEnd/>
            <a:tailEnd/>
          </a:ln>
        </p:spPr>
        <p:txBody>
          <a:bodyPr anchor="t"/>
          <a:lstStyle/>
          <a:p>
            <a:fld id="{40B506AA-39E9-4DD9-AD5D-72FFCB7B63B0}" type="slidenum">
              <a:rPr lang="en-US" altLang="en-US" sz="1800">
                <a:solidFill>
                  <a:schemeClr val="tx1"/>
                </a:solidFill>
              </a:rPr>
              <a:pPr/>
              <a:t>14</a:t>
            </a:fld>
            <a:endParaRPr lang="en-US" altLang="en-US" sz="1800" dirty="0">
              <a:solidFill>
                <a:schemeClr val="tx1"/>
              </a:solidFill>
            </a:endParaRPr>
          </a:p>
        </p:txBody>
      </p:sp>
      <p:sp>
        <p:nvSpPr>
          <p:cNvPr id="9227" name="AutoShape 9" descr="https://encrypted-tbn2.gstatic.com/images?q=tbn:ANd9GcSmr5XblM47cZ0SG1LXXTz4QxQHBkk6vAuCUv0R_Z1PEnFGhXCT4g">
            <a:extLst>
              <a:ext uri="{FF2B5EF4-FFF2-40B4-BE49-F238E27FC236}">
                <a16:creationId xmlns:a16="http://schemas.microsoft.com/office/drawing/2014/main" id="{9FA4AAC4-ED4F-127A-64BC-A55E34E83CC6}"/>
              </a:ext>
            </a:extLst>
          </p:cNvPr>
          <p:cNvSpPr>
            <a:spLocks noChangeAspect="1" noChangeArrowheads="1"/>
          </p:cNvSpPr>
          <p:nvPr/>
        </p:nvSpPr>
        <p:spPr bwMode="auto">
          <a:xfrm>
            <a:off x="149225" y="-144463"/>
            <a:ext cx="304800" cy="304801"/>
          </a:xfrm>
          <a:prstGeom prst="rect">
            <a:avLst/>
          </a:prstGeom>
          <a:noFill/>
          <a:ln w="9525">
            <a:noFill/>
            <a:miter lim="800000"/>
            <a:headEnd/>
            <a:tailEnd/>
          </a:ln>
        </p:spPr>
        <p:txBody>
          <a:bodyPr/>
          <a:lstStyle/>
          <a:p>
            <a:pPr eaLnBrk="1" hangingPunct="1"/>
            <a:endParaRPr lang="en-IN"/>
          </a:p>
        </p:txBody>
      </p:sp>
      <p:sp>
        <p:nvSpPr>
          <p:cNvPr id="12" name="Title 1">
            <a:extLst>
              <a:ext uri="{FF2B5EF4-FFF2-40B4-BE49-F238E27FC236}">
                <a16:creationId xmlns:a16="http://schemas.microsoft.com/office/drawing/2014/main" id="{DC656503-95FB-A81E-F804-6E5728E76D83}"/>
              </a:ext>
            </a:extLst>
          </p:cNvPr>
          <p:cNvSpPr txBox="1">
            <a:spLocks/>
          </p:cNvSpPr>
          <p:nvPr/>
        </p:nvSpPr>
        <p:spPr>
          <a:xfrm>
            <a:off x="1648900" y="755987"/>
            <a:ext cx="5829300" cy="5334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3200" b="1" dirty="0">
                <a:solidFill>
                  <a:srgbClr val="002060"/>
                </a:solidFill>
                <a:latin typeface="Times New Roman" panose="02020603050405020304" pitchFamily="18" charset="0"/>
                <a:ea typeface="+mj-ea"/>
                <a:cs typeface="Times New Roman" panose="02020603050405020304" pitchFamily="18" charset="0"/>
              </a:rPr>
              <a:t>UI DESIGN</a:t>
            </a:r>
            <a:endParaRPr kumimoji="0" lang="en-US" sz="3200" b="1" i="0" u="none" strike="noStrike" kern="1200" cap="none" spc="0" normalizeH="0" baseline="0" noProof="0" dirty="0">
              <a:ln>
                <a:noFill/>
              </a:ln>
              <a:solidFill>
                <a:srgbClr val="002060"/>
              </a:solidFill>
              <a:effectLst/>
              <a:uLnTx/>
              <a:uFillTx/>
              <a:latin typeface="Times New Roman" panose="02020603050405020304" pitchFamily="18" charset="0"/>
              <a:ea typeface="+mj-ea"/>
              <a:cs typeface="Times New Roman" panose="02020603050405020304" pitchFamily="18" charset="0"/>
            </a:endParaRPr>
          </a:p>
        </p:txBody>
      </p:sp>
      <p:sp>
        <p:nvSpPr>
          <p:cNvPr id="14" name="Slide Number Placeholder 4">
            <a:extLst>
              <a:ext uri="{FF2B5EF4-FFF2-40B4-BE49-F238E27FC236}">
                <a16:creationId xmlns:a16="http://schemas.microsoft.com/office/drawing/2014/main" id="{3F203FEB-949E-40FB-347F-29A7A2760322}"/>
              </a:ext>
            </a:extLst>
          </p:cNvPr>
          <p:cNvSpPr txBox="1">
            <a:spLocks/>
          </p:cNvSpPr>
          <p:nvPr/>
        </p:nvSpPr>
        <p:spPr>
          <a:xfrm>
            <a:off x="1648900" y="5013846"/>
            <a:ext cx="2133600" cy="365125"/>
          </a:xfrm>
          <a:prstGeom prst="rect">
            <a:avLst/>
          </a:prstGeom>
        </p:spPr>
        <p:txBody>
          <a:bodyPr vert="horz" wrap="square" lIns="91440" tIns="45720" rIns="91440" bIns="45720" numCol="1" anchor="ctr"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altLang="en-US" sz="1200" b="0" i="0" u="none" strike="noStrike" kern="1200" cap="none" spc="0" normalizeH="0" baseline="0" noProof="0" dirty="0">
              <a:ln>
                <a:noFill/>
              </a:ln>
              <a:solidFill>
                <a:srgbClr val="898989"/>
              </a:solidFill>
              <a:effectLst/>
              <a:uLnTx/>
              <a:uFillTx/>
              <a:latin typeface="Garamond" pitchFamily="18" charset="0"/>
              <a:ea typeface="+mn-ea"/>
              <a:cs typeface="+mn-cs"/>
            </a:endParaRPr>
          </a:p>
        </p:txBody>
      </p:sp>
      <p:sp>
        <p:nvSpPr>
          <p:cNvPr id="25" name="Text 4">
            <a:extLst>
              <a:ext uri="{FF2B5EF4-FFF2-40B4-BE49-F238E27FC236}">
                <a16:creationId xmlns:a16="http://schemas.microsoft.com/office/drawing/2014/main" id="{655DB999-30E6-3E60-0C24-6FCF8F14AF21}"/>
              </a:ext>
            </a:extLst>
          </p:cNvPr>
          <p:cNvSpPr/>
          <p:nvPr/>
        </p:nvSpPr>
        <p:spPr>
          <a:xfrm>
            <a:off x="9601200" y="4395990"/>
            <a:ext cx="5196284" cy="574675"/>
          </a:xfrm>
          <a:prstGeom prst="rect">
            <a:avLst/>
          </a:prstGeom>
          <a:noFill/>
          <a:ln/>
        </p:spPr>
        <p:txBody>
          <a:bodyPr wrap="square" lIns="0" tIns="0" rIns="0" bIns="0" rtlCol="0" anchor="t"/>
          <a:lstStyle/>
          <a:p>
            <a:pPr>
              <a:lnSpc>
                <a:spcPts val="2250"/>
              </a:lnSpc>
            </a:pPr>
            <a:endParaRPr lang="en-US" sz="2000" dirty="0">
              <a:latin typeface="Times New Roman" panose="02020603050405020304" pitchFamily="18" charset="0"/>
              <a:cs typeface="Times New Roman" panose="02020603050405020304" pitchFamily="18" charset="0"/>
            </a:endParaRPr>
          </a:p>
        </p:txBody>
      </p:sp>
      <p:grpSp>
        <p:nvGrpSpPr>
          <p:cNvPr id="17" name="Group 7">
            <a:extLst>
              <a:ext uri="{FF2B5EF4-FFF2-40B4-BE49-F238E27FC236}">
                <a16:creationId xmlns:a16="http://schemas.microsoft.com/office/drawing/2014/main" id="{02A97658-4CA3-9AF3-4D11-4D741A39E879}"/>
              </a:ext>
            </a:extLst>
          </p:cNvPr>
          <p:cNvGrpSpPr/>
          <p:nvPr/>
        </p:nvGrpSpPr>
        <p:grpSpPr>
          <a:xfrm>
            <a:off x="1137854" y="1512885"/>
            <a:ext cx="3428183" cy="2990594"/>
            <a:chOff x="0" y="0"/>
            <a:chExt cx="6129272" cy="4841015"/>
          </a:xfrm>
          <a:solidFill>
            <a:schemeClr val="bg1"/>
          </a:solidFill>
          <a:effectLst>
            <a:outerShdw blurRad="711200" dist="50800" dir="5400000" algn="ctr" rotWithShape="0">
              <a:schemeClr val="bg2">
                <a:alpha val="22000"/>
              </a:schemeClr>
            </a:outerShdw>
          </a:effectLst>
        </p:grpSpPr>
        <p:sp>
          <p:nvSpPr>
            <p:cNvPr id="18" name="Freeform 8">
              <a:extLst>
                <a:ext uri="{FF2B5EF4-FFF2-40B4-BE49-F238E27FC236}">
                  <a16:creationId xmlns:a16="http://schemas.microsoft.com/office/drawing/2014/main" id="{6A6DB885-BFC0-9AEB-A012-389D3BC6123E}"/>
                </a:ext>
              </a:extLst>
            </p:cNvPr>
            <p:cNvSpPr/>
            <p:nvPr/>
          </p:nvSpPr>
          <p:spPr>
            <a:xfrm>
              <a:off x="10541" y="10541"/>
              <a:ext cx="6108065" cy="4819904"/>
            </a:xfrm>
            <a:custGeom>
              <a:avLst/>
              <a:gdLst/>
              <a:ahLst/>
              <a:cxnLst/>
              <a:rect l="l" t="t" r="r" b="b"/>
              <a:pathLst>
                <a:path w="6108065" h="4819904">
                  <a:moveTo>
                    <a:pt x="0" y="340233"/>
                  </a:moveTo>
                  <a:cubicBezTo>
                    <a:pt x="0" y="152400"/>
                    <a:pt x="152527" y="0"/>
                    <a:pt x="340614" y="0"/>
                  </a:cubicBezTo>
                  <a:lnTo>
                    <a:pt x="5767578" y="0"/>
                  </a:lnTo>
                  <a:cubicBezTo>
                    <a:pt x="5955665" y="0"/>
                    <a:pt x="6108065" y="152273"/>
                    <a:pt x="6108065" y="340233"/>
                  </a:cubicBezTo>
                  <a:lnTo>
                    <a:pt x="6108065" y="4479671"/>
                  </a:lnTo>
                  <a:cubicBezTo>
                    <a:pt x="6108065" y="4667631"/>
                    <a:pt x="5955538" y="4819904"/>
                    <a:pt x="5767578" y="4819904"/>
                  </a:cubicBezTo>
                  <a:lnTo>
                    <a:pt x="340614" y="4819904"/>
                  </a:lnTo>
                  <a:cubicBezTo>
                    <a:pt x="152527" y="4819904"/>
                    <a:pt x="0" y="4667504"/>
                    <a:pt x="0" y="4479671"/>
                  </a:cubicBezTo>
                  <a:close/>
                </a:path>
              </a:pathLst>
            </a:custGeom>
            <a:grpFill/>
            <a:ln>
              <a:solidFill>
                <a:srgbClr val="DDF6FD"/>
              </a:solidFill>
            </a:ln>
          </p:spPr>
        </p:sp>
        <p:sp>
          <p:nvSpPr>
            <p:cNvPr id="19" name="Freeform 9">
              <a:extLst>
                <a:ext uri="{FF2B5EF4-FFF2-40B4-BE49-F238E27FC236}">
                  <a16:creationId xmlns:a16="http://schemas.microsoft.com/office/drawing/2014/main" id="{9CF874EA-59E6-2B69-26CD-63B106253EE9}"/>
                </a:ext>
              </a:extLst>
            </p:cNvPr>
            <p:cNvSpPr/>
            <p:nvPr/>
          </p:nvSpPr>
          <p:spPr>
            <a:xfrm>
              <a:off x="0" y="0"/>
              <a:ext cx="6129274" cy="4840986"/>
            </a:xfrm>
            <a:custGeom>
              <a:avLst/>
              <a:gdLst/>
              <a:ahLst/>
              <a:cxnLst/>
              <a:rect l="l" t="t" r="r" b="b"/>
              <a:pathLst>
                <a:path w="6129274" h="4840986">
                  <a:moveTo>
                    <a:pt x="0" y="350774"/>
                  </a:moveTo>
                  <a:cubicBezTo>
                    <a:pt x="0" y="157099"/>
                    <a:pt x="157226" y="0"/>
                    <a:pt x="351155" y="0"/>
                  </a:cubicBezTo>
                  <a:lnTo>
                    <a:pt x="5778119" y="0"/>
                  </a:lnTo>
                  <a:lnTo>
                    <a:pt x="5778119" y="10541"/>
                  </a:lnTo>
                  <a:lnTo>
                    <a:pt x="5778119" y="0"/>
                  </a:lnTo>
                  <a:cubicBezTo>
                    <a:pt x="5972048" y="0"/>
                    <a:pt x="6129274" y="157099"/>
                    <a:pt x="6129274" y="350774"/>
                  </a:cubicBezTo>
                  <a:lnTo>
                    <a:pt x="6118733" y="350774"/>
                  </a:lnTo>
                  <a:lnTo>
                    <a:pt x="6129274" y="350774"/>
                  </a:lnTo>
                  <a:lnTo>
                    <a:pt x="6129274" y="4490212"/>
                  </a:lnTo>
                  <a:lnTo>
                    <a:pt x="6118733" y="4490212"/>
                  </a:lnTo>
                  <a:lnTo>
                    <a:pt x="6129274" y="4490212"/>
                  </a:lnTo>
                  <a:cubicBezTo>
                    <a:pt x="6129274" y="4684014"/>
                    <a:pt x="5972048" y="4840986"/>
                    <a:pt x="5778119" y="4840986"/>
                  </a:cubicBezTo>
                  <a:lnTo>
                    <a:pt x="5778119" y="4830445"/>
                  </a:lnTo>
                  <a:lnTo>
                    <a:pt x="5778119" y="4840986"/>
                  </a:lnTo>
                  <a:lnTo>
                    <a:pt x="351155" y="4840986"/>
                  </a:lnTo>
                  <a:lnTo>
                    <a:pt x="351155" y="4830445"/>
                  </a:lnTo>
                  <a:lnTo>
                    <a:pt x="351155" y="4840986"/>
                  </a:lnTo>
                  <a:cubicBezTo>
                    <a:pt x="157226" y="4840986"/>
                    <a:pt x="0" y="4684014"/>
                    <a:pt x="0" y="4490212"/>
                  </a:cubicBezTo>
                  <a:lnTo>
                    <a:pt x="0" y="350774"/>
                  </a:lnTo>
                  <a:lnTo>
                    <a:pt x="10541" y="350774"/>
                  </a:lnTo>
                  <a:lnTo>
                    <a:pt x="0" y="350774"/>
                  </a:lnTo>
                  <a:moveTo>
                    <a:pt x="21209" y="350774"/>
                  </a:moveTo>
                  <a:lnTo>
                    <a:pt x="21209" y="4490212"/>
                  </a:lnTo>
                  <a:lnTo>
                    <a:pt x="10541" y="4490212"/>
                  </a:lnTo>
                  <a:lnTo>
                    <a:pt x="21082" y="4490212"/>
                  </a:lnTo>
                  <a:cubicBezTo>
                    <a:pt x="21082" y="4672203"/>
                    <a:pt x="168783" y="4819904"/>
                    <a:pt x="351028" y="4819904"/>
                  </a:cubicBezTo>
                  <a:lnTo>
                    <a:pt x="5778119" y="4819904"/>
                  </a:lnTo>
                  <a:cubicBezTo>
                    <a:pt x="5960364" y="4819904"/>
                    <a:pt x="6108065" y="4672330"/>
                    <a:pt x="6108065" y="4490212"/>
                  </a:cubicBezTo>
                  <a:lnTo>
                    <a:pt x="6108065" y="350774"/>
                  </a:lnTo>
                  <a:cubicBezTo>
                    <a:pt x="6108065" y="168783"/>
                    <a:pt x="5960364" y="21082"/>
                    <a:pt x="5778119" y="21082"/>
                  </a:cubicBezTo>
                  <a:lnTo>
                    <a:pt x="351155" y="21082"/>
                  </a:lnTo>
                  <a:lnTo>
                    <a:pt x="351155" y="10541"/>
                  </a:lnTo>
                  <a:lnTo>
                    <a:pt x="351155" y="21082"/>
                  </a:lnTo>
                  <a:cubicBezTo>
                    <a:pt x="168910" y="21209"/>
                    <a:pt x="21209" y="168783"/>
                    <a:pt x="21209" y="350774"/>
                  </a:cubicBezTo>
                  <a:close/>
                </a:path>
              </a:pathLst>
            </a:custGeom>
            <a:grpFill/>
            <a:ln>
              <a:solidFill>
                <a:srgbClr val="DDF6FD"/>
              </a:solidFill>
            </a:ln>
          </p:spPr>
        </p:sp>
      </p:grpSp>
      <p:sp>
        <p:nvSpPr>
          <p:cNvPr id="20" name="TextBox 10">
            <a:extLst>
              <a:ext uri="{FF2B5EF4-FFF2-40B4-BE49-F238E27FC236}">
                <a16:creationId xmlns:a16="http://schemas.microsoft.com/office/drawing/2014/main" id="{945B50F4-FDF8-B478-2F51-FD4519AA53F1}"/>
              </a:ext>
            </a:extLst>
          </p:cNvPr>
          <p:cNvSpPr txBox="1"/>
          <p:nvPr/>
        </p:nvSpPr>
        <p:spPr>
          <a:xfrm>
            <a:off x="1254181" y="1753123"/>
            <a:ext cx="2808068" cy="460511"/>
          </a:xfrm>
          <a:prstGeom prst="rect">
            <a:avLst/>
          </a:prstGeom>
        </p:spPr>
        <p:txBody>
          <a:bodyPr wrap="square" lIns="0" tIns="0" rIns="0" bIns="0" rtlCol="0" anchor="t">
            <a:spAutoFit/>
          </a:bodyPr>
          <a:lstStyle/>
          <a:p>
            <a:pPr algn="l">
              <a:lnSpc>
                <a:spcPts val="4125"/>
              </a:lnSpc>
            </a:pPr>
            <a:r>
              <a:rPr lang="en-US" sz="2200" b="1" dirty="0">
                <a:solidFill>
                  <a:schemeClr val="tx1">
                    <a:lumMod val="95000"/>
                    <a:lumOff val="5000"/>
                  </a:schemeClr>
                </a:solidFill>
                <a:latin typeface="Times New Roman" panose="02020603050405020304" pitchFamily="18" charset="0"/>
                <a:ea typeface="Arimo Bold"/>
                <a:cs typeface="Times New Roman" panose="02020603050405020304" pitchFamily="18" charset="0"/>
                <a:sym typeface="Arimo Bold"/>
              </a:rPr>
              <a:t>Wireframes / Mockups</a:t>
            </a:r>
          </a:p>
        </p:txBody>
      </p:sp>
      <p:sp>
        <p:nvSpPr>
          <p:cNvPr id="21" name="TextBox 11">
            <a:extLst>
              <a:ext uri="{FF2B5EF4-FFF2-40B4-BE49-F238E27FC236}">
                <a16:creationId xmlns:a16="http://schemas.microsoft.com/office/drawing/2014/main" id="{465B23D2-EC46-1C46-ACFF-8CA1012630F6}"/>
              </a:ext>
            </a:extLst>
          </p:cNvPr>
          <p:cNvSpPr txBox="1"/>
          <p:nvPr/>
        </p:nvSpPr>
        <p:spPr>
          <a:xfrm>
            <a:off x="1254181" y="2331320"/>
            <a:ext cx="2808068" cy="1785361"/>
          </a:xfrm>
          <a:prstGeom prst="rect">
            <a:avLst/>
          </a:prstGeom>
        </p:spPr>
        <p:txBody>
          <a:bodyPr wrap="square" lIns="0" tIns="0" rIns="0" bIns="0" rtlCol="0" anchor="t">
            <a:spAutoFit/>
          </a:bodyPr>
          <a:lstStyle/>
          <a:p>
            <a:pPr algn="l">
              <a:lnSpc>
                <a:spcPts val="3562"/>
              </a:lnSpc>
            </a:pPr>
            <a:r>
              <a:rPr lang="en-US" sz="2000" dirty="0">
                <a:solidFill>
                  <a:schemeClr val="tx1">
                    <a:lumMod val="75000"/>
                    <a:lumOff val="25000"/>
                  </a:schemeClr>
                </a:solidFill>
                <a:latin typeface="Times New Roman" panose="02020603050405020304" pitchFamily="18" charset="0"/>
                <a:ea typeface="Arimo"/>
                <a:cs typeface="Times New Roman" panose="02020603050405020304" pitchFamily="18" charset="0"/>
                <a:sym typeface="Arimo"/>
              </a:rPr>
              <a:t>Key screens include a clean homepage with product categories, a search bar, and promotions.</a:t>
            </a:r>
          </a:p>
        </p:txBody>
      </p:sp>
      <p:sp>
        <p:nvSpPr>
          <p:cNvPr id="26" name="TextBox 15">
            <a:extLst>
              <a:ext uri="{FF2B5EF4-FFF2-40B4-BE49-F238E27FC236}">
                <a16:creationId xmlns:a16="http://schemas.microsoft.com/office/drawing/2014/main" id="{4E22836B-07D5-C394-6E4A-355C8B46377A}"/>
              </a:ext>
            </a:extLst>
          </p:cNvPr>
          <p:cNvSpPr txBox="1"/>
          <p:nvPr/>
        </p:nvSpPr>
        <p:spPr>
          <a:xfrm>
            <a:off x="5021639" y="1714463"/>
            <a:ext cx="2808068" cy="978538"/>
          </a:xfrm>
          <a:prstGeom prst="rect">
            <a:avLst/>
          </a:prstGeom>
        </p:spPr>
        <p:txBody>
          <a:bodyPr wrap="square" lIns="0" tIns="0" rIns="0" bIns="0" rtlCol="0" anchor="t">
            <a:spAutoFit/>
          </a:bodyPr>
          <a:lstStyle/>
          <a:p>
            <a:pPr algn="l">
              <a:lnSpc>
                <a:spcPts val="4125"/>
              </a:lnSpc>
            </a:pPr>
            <a:r>
              <a:rPr lang="en-US" sz="2200" b="1" dirty="0">
                <a:solidFill>
                  <a:schemeClr val="tx1">
                    <a:lumMod val="95000"/>
                    <a:lumOff val="5000"/>
                  </a:schemeClr>
                </a:solidFill>
                <a:latin typeface="Times New Roman" panose="02020603050405020304" pitchFamily="18" charset="0"/>
                <a:ea typeface="Arimo Bold"/>
                <a:cs typeface="Times New Roman" panose="02020603050405020304" pitchFamily="18" charset="0"/>
                <a:sym typeface="Arimo Bold"/>
              </a:rPr>
              <a:t>User Experience (UX) Flow</a:t>
            </a:r>
          </a:p>
        </p:txBody>
      </p:sp>
      <p:sp>
        <p:nvSpPr>
          <p:cNvPr id="27" name="TextBox 16">
            <a:extLst>
              <a:ext uri="{FF2B5EF4-FFF2-40B4-BE49-F238E27FC236}">
                <a16:creationId xmlns:a16="http://schemas.microsoft.com/office/drawing/2014/main" id="{5A61ECC0-B1C8-CDF0-14B9-27EDE2D20803}"/>
              </a:ext>
            </a:extLst>
          </p:cNvPr>
          <p:cNvSpPr txBox="1"/>
          <p:nvPr/>
        </p:nvSpPr>
        <p:spPr>
          <a:xfrm>
            <a:off x="5021639" y="2725241"/>
            <a:ext cx="2808068" cy="1791324"/>
          </a:xfrm>
          <a:prstGeom prst="rect">
            <a:avLst/>
          </a:prstGeom>
        </p:spPr>
        <p:txBody>
          <a:bodyPr wrap="square" lIns="0" tIns="0" rIns="0" bIns="0" rtlCol="0" anchor="t">
            <a:spAutoFit/>
          </a:bodyPr>
          <a:lstStyle/>
          <a:p>
            <a:pPr algn="l">
              <a:lnSpc>
                <a:spcPts val="3562"/>
              </a:lnSpc>
            </a:pPr>
            <a:r>
              <a:rPr lang="en-US" sz="2000" dirty="0">
                <a:solidFill>
                  <a:schemeClr val="tx1">
                    <a:lumMod val="75000"/>
                    <a:lumOff val="25000"/>
                  </a:schemeClr>
                </a:solidFill>
                <a:latin typeface="Times New Roman" panose="02020603050405020304" pitchFamily="18" charset="0"/>
                <a:ea typeface="Arimo"/>
                <a:cs typeface="Times New Roman" panose="02020603050405020304" pitchFamily="18" charset="0"/>
                <a:sym typeface="Arimo"/>
              </a:rPr>
              <a:t>Users begin on the homepage, either searching for items or browsing categories.</a:t>
            </a:r>
          </a:p>
        </p:txBody>
      </p:sp>
      <p:sp>
        <p:nvSpPr>
          <p:cNvPr id="31" name="TextBox 20">
            <a:extLst>
              <a:ext uri="{FF2B5EF4-FFF2-40B4-BE49-F238E27FC236}">
                <a16:creationId xmlns:a16="http://schemas.microsoft.com/office/drawing/2014/main" id="{5AEE15C5-EC05-AA2F-B87B-E417903B8BF5}"/>
              </a:ext>
            </a:extLst>
          </p:cNvPr>
          <p:cNvSpPr txBox="1"/>
          <p:nvPr/>
        </p:nvSpPr>
        <p:spPr>
          <a:xfrm>
            <a:off x="1536688" y="4790402"/>
            <a:ext cx="2975171" cy="460511"/>
          </a:xfrm>
          <a:prstGeom prst="rect">
            <a:avLst/>
          </a:prstGeom>
        </p:spPr>
        <p:txBody>
          <a:bodyPr wrap="square" lIns="0" tIns="0" rIns="0" bIns="0" rtlCol="0" anchor="t">
            <a:spAutoFit/>
          </a:bodyPr>
          <a:lstStyle/>
          <a:p>
            <a:pPr algn="l">
              <a:lnSpc>
                <a:spcPts val="4125"/>
              </a:lnSpc>
            </a:pPr>
            <a:r>
              <a:rPr lang="en-US" sz="2200" b="1" dirty="0">
                <a:solidFill>
                  <a:schemeClr val="tx1">
                    <a:lumMod val="95000"/>
                    <a:lumOff val="5000"/>
                  </a:schemeClr>
                </a:solidFill>
                <a:latin typeface="Times New Roman" panose="02020603050405020304" pitchFamily="18" charset="0"/>
                <a:ea typeface="Arimo Bold"/>
                <a:cs typeface="Times New Roman" panose="02020603050405020304" pitchFamily="18" charset="0"/>
                <a:sym typeface="Arimo Bold"/>
              </a:rPr>
              <a:t>Responsive Design</a:t>
            </a:r>
          </a:p>
        </p:txBody>
      </p:sp>
      <p:sp>
        <p:nvSpPr>
          <p:cNvPr id="32" name="TextBox 21">
            <a:extLst>
              <a:ext uri="{FF2B5EF4-FFF2-40B4-BE49-F238E27FC236}">
                <a16:creationId xmlns:a16="http://schemas.microsoft.com/office/drawing/2014/main" id="{44E94AEE-9D7E-C17E-EF06-F9DEF0C6136A}"/>
              </a:ext>
            </a:extLst>
          </p:cNvPr>
          <p:cNvSpPr txBox="1"/>
          <p:nvPr/>
        </p:nvSpPr>
        <p:spPr>
          <a:xfrm>
            <a:off x="1536688" y="5344073"/>
            <a:ext cx="6211045" cy="1333442"/>
          </a:xfrm>
          <a:prstGeom prst="rect">
            <a:avLst/>
          </a:prstGeom>
        </p:spPr>
        <p:txBody>
          <a:bodyPr wrap="square" lIns="0" tIns="0" rIns="0" bIns="0" rtlCol="0" anchor="t">
            <a:spAutoFit/>
          </a:bodyPr>
          <a:lstStyle/>
          <a:p>
            <a:pPr algn="l">
              <a:lnSpc>
                <a:spcPts val="3562"/>
              </a:lnSpc>
            </a:pPr>
            <a:r>
              <a:rPr lang="en-US" sz="2000" dirty="0">
                <a:solidFill>
                  <a:schemeClr val="tx1">
                    <a:lumMod val="75000"/>
                    <a:lumOff val="25000"/>
                  </a:schemeClr>
                </a:solidFill>
                <a:latin typeface="Times New Roman" panose="02020603050405020304" pitchFamily="18" charset="0"/>
                <a:ea typeface="Arimo"/>
                <a:cs typeface="Times New Roman" panose="02020603050405020304" pitchFamily="18" charset="0"/>
                <a:sym typeface="Arimo"/>
              </a:rPr>
              <a:t>The layout is optimized for both mobile and desktop, with collapsible menus, responsive grids, and touch-friendly buttons on smaller screens.</a:t>
            </a:r>
          </a:p>
        </p:txBody>
      </p:sp>
    </p:spTree>
    <p:extLst>
      <p:ext uri="{BB962C8B-B14F-4D97-AF65-F5344CB8AC3E}">
        <p14:creationId xmlns:p14="http://schemas.microsoft.com/office/powerpoint/2010/main" val="506512188"/>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CB3785-969F-B917-4E05-ADD5E9152978}"/>
            </a:ext>
          </a:extLst>
        </p:cNvPr>
        <p:cNvGrpSpPr/>
        <p:nvPr/>
      </p:nvGrpSpPr>
      <p:grpSpPr>
        <a:xfrm>
          <a:off x="0" y="0"/>
          <a:ext cx="0" cy="0"/>
          <a:chOff x="0" y="0"/>
          <a:chExt cx="0" cy="0"/>
        </a:xfrm>
      </p:grpSpPr>
      <p:sp>
        <p:nvSpPr>
          <p:cNvPr id="9218" name="Slide Number Placeholder 1">
            <a:extLst>
              <a:ext uri="{FF2B5EF4-FFF2-40B4-BE49-F238E27FC236}">
                <a16:creationId xmlns:a16="http://schemas.microsoft.com/office/drawing/2014/main" id="{DD54170F-DA8A-B73D-88DE-0A962099F7C0}"/>
              </a:ext>
            </a:extLst>
          </p:cNvPr>
          <p:cNvSpPr>
            <a:spLocks noGrp="1"/>
          </p:cNvSpPr>
          <p:nvPr>
            <p:ph type="sldNum" sz="quarter" idx="12"/>
          </p:nvPr>
        </p:nvSpPr>
        <p:spPr bwMode="auto">
          <a:noFill/>
          <a:ln>
            <a:miter lim="800000"/>
            <a:headEnd/>
            <a:tailEnd/>
          </a:ln>
        </p:spPr>
        <p:txBody>
          <a:bodyPr anchor="t"/>
          <a:lstStyle/>
          <a:p>
            <a:fld id="{40B506AA-39E9-4DD9-AD5D-72FFCB7B63B0}" type="slidenum">
              <a:rPr lang="en-US" altLang="en-US" sz="1800">
                <a:solidFill>
                  <a:schemeClr val="tx1"/>
                </a:solidFill>
              </a:rPr>
              <a:pPr/>
              <a:t>15</a:t>
            </a:fld>
            <a:endParaRPr lang="en-US" altLang="en-US" sz="1800" dirty="0">
              <a:solidFill>
                <a:schemeClr val="tx1"/>
              </a:solidFill>
            </a:endParaRPr>
          </a:p>
        </p:txBody>
      </p:sp>
      <p:sp>
        <p:nvSpPr>
          <p:cNvPr id="9227" name="AutoShape 9" descr="https://encrypted-tbn2.gstatic.com/images?q=tbn:ANd9GcSmr5XblM47cZ0SG1LXXTz4QxQHBkk6vAuCUv0R_Z1PEnFGhXCT4g">
            <a:extLst>
              <a:ext uri="{FF2B5EF4-FFF2-40B4-BE49-F238E27FC236}">
                <a16:creationId xmlns:a16="http://schemas.microsoft.com/office/drawing/2014/main" id="{D806B494-D840-B5E8-479E-F4E0839AA12A}"/>
              </a:ext>
            </a:extLst>
          </p:cNvPr>
          <p:cNvSpPr>
            <a:spLocks noChangeAspect="1" noChangeArrowheads="1"/>
          </p:cNvSpPr>
          <p:nvPr/>
        </p:nvSpPr>
        <p:spPr bwMode="auto">
          <a:xfrm>
            <a:off x="149225" y="-144463"/>
            <a:ext cx="304800" cy="304801"/>
          </a:xfrm>
          <a:prstGeom prst="rect">
            <a:avLst/>
          </a:prstGeom>
          <a:noFill/>
          <a:ln w="9525">
            <a:noFill/>
            <a:miter lim="800000"/>
            <a:headEnd/>
            <a:tailEnd/>
          </a:ln>
        </p:spPr>
        <p:txBody>
          <a:bodyPr/>
          <a:lstStyle/>
          <a:p>
            <a:pPr eaLnBrk="1" hangingPunct="1"/>
            <a:endParaRPr lang="en-IN"/>
          </a:p>
        </p:txBody>
      </p:sp>
      <p:sp>
        <p:nvSpPr>
          <p:cNvPr id="12" name="Title 1">
            <a:extLst>
              <a:ext uri="{FF2B5EF4-FFF2-40B4-BE49-F238E27FC236}">
                <a16:creationId xmlns:a16="http://schemas.microsoft.com/office/drawing/2014/main" id="{D1877727-515F-31CC-05DD-984DA6A92C3C}"/>
              </a:ext>
            </a:extLst>
          </p:cNvPr>
          <p:cNvSpPr txBox="1">
            <a:spLocks/>
          </p:cNvSpPr>
          <p:nvPr/>
        </p:nvSpPr>
        <p:spPr>
          <a:xfrm>
            <a:off x="1657350" y="685800"/>
            <a:ext cx="5829300" cy="5334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1" i="0" u="none" strike="noStrike" kern="1200" cap="none" spc="0" normalizeH="0" baseline="0" noProof="0" dirty="0">
                <a:ln>
                  <a:noFill/>
                </a:ln>
                <a:solidFill>
                  <a:srgbClr val="002060"/>
                </a:solidFill>
                <a:effectLst/>
                <a:uLnTx/>
                <a:uFillTx/>
                <a:latin typeface="Times New Roman" panose="02020603050405020304" pitchFamily="18" charset="0"/>
                <a:ea typeface="+mj-ea"/>
                <a:cs typeface="Times New Roman" panose="02020603050405020304" pitchFamily="18" charset="0"/>
              </a:rPr>
              <a:t>RESULTS AND DISCUSSION</a:t>
            </a:r>
          </a:p>
        </p:txBody>
      </p:sp>
      <p:sp>
        <p:nvSpPr>
          <p:cNvPr id="14" name="Slide Number Placeholder 4">
            <a:extLst>
              <a:ext uri="{FF2B5EF4-FFF2-40B4-BE49-F238E27FC236}">
                <a16:creationId xmlns:a16="http://schemas.microsoft.com/office/drawing/2014/main" id="{5AAD4713-42ED-9549-19BD-70623468ED55}"/>
              </a:ext>
            </a:extLst>
          </p:cNvPr>
          <p:cNvSpPr txBox="1">
            <a:spLocks/>
          </p:cNvSpPr>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altLang="en-US" sz="1200" b="0" i="0" u="none" strike="noStrike" kern="1200" cap="none" spc="0" normalizeH="0" baseline="0" noProof="0" dirty="0">
              <a:ln>
                <a:noFill/>
              </a:ln>
              <a:solidFill>
                <a:srgbClr val="898989"/>
              </a:solidFill>
              <a:effectLst/>
              <a:uLnTx/>
              <a:uFillTx/>
              <a:latin typeface="Garamond" pitchFamily="18" charset="0"/>
              <a:ea typeface="+mn-ea"/>
              <a:cs typeface="+mn-cs"/>
            </a:endParaRPr>
          </a:p>
        </p:txBody>
      </p:sp>
      <p:sp>
        <p:nvSpPr>
          <p:cNvPr id="4" name="Rectangle 3">
            <a:extLst>
              <a:ext uri="{FF2B5EF4-FFF2-40B4-BE49-F238E27FC236}">
                <a16:creationId xmlns:a16="http://schemas.microsoft.com/office/drawing/2014/main" id="{224D6DF5-8A30-5D5F-E851-C31C8E17F63F}"/>
              </a:ext>
            </a:extLst>
          </p:cNvPr>
          <p:cNvSpPr>
            <a:spLocks noChangeArrowheads="1"/>
          </p:cNvSpPr>
          <p:nvPr/>
        </p:nvSpPr>
        <p:spPr bwMode="auto">
          <a:xfrm>
            <a:off x="571500" y="1194642"/>
            <a:ext cx="8001000" cy="5576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User-Friendly Interface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app provides an intuitive and seamless shopping experience, allowing users to easily browse, search, and purchase groceries.</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Secure Transactions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Integration of JWT authentication and a secure payment gateway ensures data safety and secure payments.</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Efficient Management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Store owners benefit from streamlined product management, inventory tracking, and sales monitoring through the admin panel.</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Scalability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MERN stack architecture ensures the app can handle increased traffic and supports future enhancements like multi-store functionality.</a:t>
            </a:r>
          </a:p>
        </p:txBody>
      </p:sp>
    </p:spTree>
    <p:extLst>
      <p:ext uri="{BB962C8B-B14F-4D97-AF65-F5344CB8AC3E}">
        <p14:creationId xmlns:p14="http://schemas.microsoft.com/office/powerpoint/2010/main" val="2398525719"/>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EA21AE-1D60-A102-DC37-B240F410354F}"/>
            </a:ext>
          </a:extLst>
        </p:cNvPr>
        <p:cNvGrpSpPr/>
        <p:nvPr/>
      </p:nvGrpSpPr>
      <p:grpSpPr>
        <a:xfrm>
          <a:off x="0" y="0"/>
          <a:ext cx="0" cy="0"/>
          <a:chOff x="0" y="0"/>
          <a:chExt cx="0" cy="0"/>
        </a:xfrm>
      </p:grpSpPr>
      <p:sp>
        <p:nvSpPr>
          <p:cNvPr id="9218" name="Slide Number Placeholder 1">
            <a:extLst>
              <a:ext uri="{FF2B5EF4-FFF2-40B4-BE49-F238E27FC236}">
                <a16:creationId xmlns:a16="http://schemas.microsoft.com/office/drawing/2014/main" id="{BB5B2415-71E0-34AE-55E0-C38C99976E6C}"/>
              </a:ext>
            </a:extLst>
          </p:cNvPr>
          <p:cNvSpPr>
            <a:spLocks noGrp="1"/>
          </p:cNvSpPr>
          <p:nvPr>
            <p:ph type="sldNum" sz="quarter" idx="12"/>
          </p:nvPr>
        </p:nvSpPr>
        <p:spPr bwMode="auto">
          <a:noFill/>
          <a:ln>
            <a:miter lim="800000"/>
            <a:headEnd/>
            <a:tailEnd/>
          </a:ln>
        </p:spPr>
        <p:txBody>
          <a:bodyPr anchor="t"/>
          <a:lstStyle/>
          <a:p>
            <a:fld id="{40B506AA-39E9-4DD9-AD5D-72FFCB7B63B0}" type="slidenum">
              <a:rPr lang="en-US" altLang="en-US" sz="1800">
                <a:solidFill>
                  <a:schemeClr val="tx1"/>
                </a:solidFill>
              </a:rPr>
              <a:pPr/>
              <a:t>16</a:t>
            </a:fld>
            <a:endParaRPr lang="en-US" altLang="en-US" sz="1800" dirty="0">
              <a:solidFill>
                <a:schemeClr val="tx1"/>
              </a:solidFill>
            </a:endParaRPr>
          </a:p>
        </p:txBody>
      </p:sp>
      <p:sp>
        <p:nvSpPr>
          <p:cNvPr id="9227" name="AutoShape 9" descr="https://encrypted-tbn2.gstatic.com/images?q=tbn:ANd9GcSmr5XblM47cZ0SG1LXXTz4QxQHBkk6vAuCUv0R_Z1PEnFGhXCT4g">
            <a:extLst>
              <a:ext uri="{FF2B5EF4-FFF2-40B4-BE49-F238E27FC236}">
                <a16:creationId xmlns:a16="http://schemas.microsoft.com/office/drawing/2014/main" id="{B52465F3-5DF6-4CE2-CC31-726C308DE680}"/>
              </a:ext>
            </a:extLst>
          </p:cNvPr>
          <p:cNvSpPr>
            <a:spLocks noChangeAspect="1" noChangeArrowheads="1"/>
          </p:cNvSpPr>
          <p:nvPr/>
        </p:nvSpPr>
        <p:spPr bwMode="auto">
          <a:xfrm>
            <a:off x="149225" y="-144463"/>
            <a:ext cx="304800" cy="304801"/>
          </a:xfrm>
          <a:prstGeom prst="rect">
            <a:avLst/>
          </a:prstGeom>
          <a:noFill/>
          <a:ln w="9525">
            <a:noFill/>
            <a:miter lim="800000"/>
            <a:headEnd/>
            <a:tailEnd/>
          </a:ln>
        </p:spPr>
        <p:txBody>
          <a:bodyPr/>
          <a:lstStyle/>
          <a:p>
            <a:pPr eaLnBrk="1" hangingPunct="1"/>
            <a:endParaRPr lang="en-IN"/>
          </a:p>
        </p:txBody>
      </p:sp>
      <p:sp>
        <p:nvSpPr>
          <p:cNvPr id="14" name="Slide Number Placeholder 4">
            <a:extLst>
              <a:ext uri="{FF2B5EF4-FFF2-40B4-BE49-F238E27FC236}">
                <a16:creationId xmlns:a16="http://schemas.microsoft.com/office/drawing/2014/main" id="{907540F1-A8EF-FD5D-47F4-9884334ACA95}"/>
              </a:ext>
            </a:extLst>
          </p:cNvPr>
          <p:cNvSpPr txBox="1">
            <a:spLocks/>
          </p:cNvSpPr>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altLang="en-US" sz="1200" b="0" i="0" u="none" strike="noStrike" kern="1200" cap="none" spc="0" normalizeH="0" baseline="0" noProof="0" dirty="0">
              <a:ln>
                <a:noFill/>
              </a:ln>
              <a:solidFill>
                <a:srgbClr val="898989"/>
              </a:solidFill>
              <a:effectLst/>
              <a:uLnTx/>
              <a:uFillTx/>
              <a:latin typeface="Garamond" pitchFamily="18" charset="0"/>
              <a:ea typeface="+mn-ea"/>
              <a:cs typeface="+mn-cs"/>
            </a:endParaRPr>
          </a:p>
        </p:txBody>
      </p:sp>
      <p:pic>
        <p:nvPicPr>
          <p:cNvPr id="3" name="Picture 2">
            <a:extLst>
              <a:ext uri="{FF2B5EF4-FFF2-40B4-BE49-F238E27FC236}">
                <a16:creationId xmlns:a16="http://schemas.microsoft.com/office/drawing/2014/main" id="{296E5A17-5ADF-4587-8D9D-C5423FB2D3E2}"/>
              </a:ext>
            </a:extLst>
          </p:cNvPr>
          <p:cNvPicPr>
            <a:picLocks noChangeAspect="1"/>
          </p:cNvPicPr>
          <p:nvPr/>
        </p:nvPicPr>
        <p:blipFill>
          <a:blip r:embed="rId2"/>
          <a:srcRect l="5056"/>
          <a:stretch/>
        </p:blipFill>
        <p:spPr>
          <a:xfrm>
            <a:off x="311785" y="1524000"/>
            <a:ext cx="3859658" cy="3048000"/>
          </a:xfrm>
          <a:prstGeom prst="rect">
            <a:avLst/>
          </a:prstGeom>
        </p:spPr>
      </p:pic>
      <p:pic>
        <p:nvPicPr>
          <p:cNvPr id="4" name="Picture 3">
            <a:extLst>
              <a:ext uri="{FF2B5EF4-FFF2-40B4-BE49-F238E27FC236}">
                <a16:creationId xmlns:a16="http://schemas.microsoft.com/office/drawing/2014/main" id="{DF477D1C-6B68-30AD-E484-0F31B8BE7654}"/>
              </a:ext>
            </a:extLst>
          </p:cNvPr>
          <p:cNvPicPr>
            <a:picLocks noChangeAspect="1"/>
          </p:cNvPicPr>
          <p:nvPr/>
        </p:nvPicPr>
        <p:blipFill>
          <a:blip r:embed="rId3"/>
          <a:srcRect b="7505"/>
          <a:stretch/>
        </p:blipFill>
        <p:spPr>
          <a:xfrm>
            <a:off x="4714240" y="1524000"/>
            <a:ext cx="4117975" cy="3048000"/>
          </a:xfrm>
          <a:prstGeom prst="rect">
            <a:avLst/>
          </a:prstGeom>
        </p:spPr>
      </p:pic>
      <p:sp>
        <p:nvSpPr>
          <p:cNvPr id="6" name="TextBox 5">
            <a:extLst>
              <a:ext uri="{FF2B5EF4-FFF2-40B4-BE49-F238E27FC236}">
                <a16:creationId xmlns:a16="http://schemas.microsoft.com/office/drawing/2014/main" id="{0C337CA3-AC5D-B5FA-F4FA-3EFE99417D3E}"/>
              </a:ext>
            </a:extLst>
          </p:cNvPr>
          <p:cNvSpPr txBox="1"/>
          <p:nvPr/>
        </p:nvSpPr>
        <p:spPr>
          <a:xfrm>
            <a:off x="286385" y="943956"/>
            <a:ext cx="3885058" cy="400110"/>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User Registration and Login Page</a:t>
            </a:r>
          </a:p>
        </p:txBody>
      </p:sp>
      <p:sp>
        <p:nvSpPr>
          <p:cNvPr id="8" name="TextBox 7">
            <a:extLst>
              <a:ext uri="{FF2B5EF4-FFF2-40B4-BE49-F238E27FC236}">
                <a16:creationId xmlns:a16="http://schemas.microsoft.com/office/drawing/2014/main" id="{E345CA1B-61D9-6E3E-3CA7-0C178E9432BC}"/>
              </a:ext>
            </a:extLst>
          </p:cNvPr>
          <p:cNvSpPr txBox="1"/>
          <p:nvPr/>
        </p:nvSpPr>
        <p:spPr>
          <a:xfrm>
            <a:off x="286385" y="5029200"/>
            <a:ext cx="3859658" cy="707886"/>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Allow users to create accounts, log in, and manage profiles.</a:t>
            </a:r>
            <a:endParaRPr lang="en-IN" sz="20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F08D9EBB-472C-4204-178F-6C7F0D362601}"/>
              </a:ext>
            </a:extLst>
          </p:cNvPr>
          <p:cNvSpPr txBox="1"/>
          <p:nvPr/>
        </p:nvSpPr>
        <p:spPr>
          <a:xfrm>
            <a:off x="4575110" y="926201"/>
            <a:ext cx="4582160" cy="400110"/>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Product Search and Filter Page</a:t>
            </a:r>
          </a:p>
        </p:txBody>
      </p:sp>
      <p:sp>
        <p:nvSpPr>
          <p:cNvPr id="13" name="TextBox 12">
            <a:extLst>
              <a:ext uri="{FF2B5EF4-FFF2-40B4-BE49-F238E27FC236}">
                <a16:creationId xmlns:a16="http://schemas.microsoft.com/office/drawing/2014/main" id="{D50D1144-3480-F0C9-CCE0-2535E6F30D09}"/>
              </a:ext>
            </a:extLst>
          </p:cNvPr>
          <p:cNvSpPr txBox="1"/>
          <p:nvPr/>
        </p:nvSpPr>
        <p:spPr>
          <a:xfrm>
            <a:off x="4712971" y="5029200"/>
            <a:ext cx="3973829" cy="1015663"/>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Users can search for products by name, category, and apply filters like price or availability.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3259374"/>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F17431-B3A9-C5B8-6C44-FE7ECDA269F3}"/>
            </a:ext>
          </a:extLst>
        </p:cNvPr>
        <p:cNvGrpSpPr/>
        <p:nvPr/>
      </p:nvGrpSpPr>
      <p:grpSpPr>
        <a:xfrm>
          <a:off x="0" y="0"/>
          <a:ext cx="0" cy="0"/>
          <a:chOff x="0" y="0"/>
          <a:chExt cx="0" cy="0"/>
        </a:xfrm>
      </p:grpSpPr>
      <p:sp>
        <p:nvSpPr>
          <p:cNvPr id="9218" name="Slide Number Placeholder 1">
            <a:extLst>
              <a:ext uri="{FF2B5EF4-FFF2-40B4-BE49-F238E27FC236}">
                <a16:creationId xmlns:a16="http://schemas.microsoft.com/office/drawing/2014/main" id="{0E82AFD2-EF42-F4ED-0511-AE68D0B28B81}"/>
              </a:ext>
            </a:extLst>
          </p:cNvPr>
          <p:cNvSpPr>
            <a:spLocks noGrp="1"/>
          </p:cNvSpPr>
          <p:nvPr>
            <p:ph type="sldNum" sz="quarter" idx="12"/>
          </p:nvPr>
        </p:nvSpPr>
        <p:spPr bwMode="auto">
          <a:noFill/>
          <a:ln>
            <a:miter lim="800000"/>
            <a:headEnd/>
            <a:tailEnd/>
          </a:ln>
        </p:spPr>
        <p:txBody>
          <a:bodyPr anchor="t"/>
          <a:lstStyle/>
          <a:p>
            <a:fld id="{40B506AA-39E9-4DD9-AD5D-72FFCB7B63B0}" type="slidenum">
              <a:rPr lang="en-US" altLang="en-US" sz="1800">
                <a:solidFill>
                  <a:schemeClr val="tx1"/>
                </a:solidFill>
              </a:rPr>
              <a:pPr/>
              <a:t>17</a:t>
            </a:fld>
            <a:endParaRPr lang="en-US" altLang="en-US" sz="1800" dirty="0">
              <a:solidFill>
                <a:schemeClr val="tx1"/>
              </a:solidFill>
            </a:endParaRPr>
          </a:p>
        </p:txBody>
      </p:sp>
      <p:sp>
        <p:nvSpPr>
          <p:cNvPr id="9227" name="AutoShape 9" descr="https://encrypted-tbn2.gstatic.com/images?q=tbn:ANd9GcSmr5XblM47cZ0SG1LXXTz4QxQHBkk6vAuCUv0R_Z1PEnFGhXCT4g">
            <a:extLst>
              <a:ext uri="{FF2B5EF4-FFF2-40B4-BE49-F238E27FC236}">
                <a16:creationId xmlns:a16="http://schemas.microsoft.com/office/drawing/2014/main" id="{7A17A162-C4BF-D44C-0596-DF988C9D10BB}"/>
              </a:ext>
            </a:extLst>
          </p:cNvPr>
          <p:cNvSpPr>
            <a:spLocks noChangeAspect="1" noChangeArrowheads="1"/>
          </p:cNvSpPr>
          <p:nvPr/>
        </p:nvSpPr>
        <p:spPr bwMode="auto">
          <a:xfrm>
            <a:off x="149225" y="-144463"/>
            <a:ext cx="304800" cy="304801"/>
          </a:xfrm>
          <a:prstGeom prst="rect">
            <a:avLst/>
          </a:prstGeom>
          <a:noFill/>
          <a:ln w="9525">
            <a:noFill/>
            <a:miter lim="800000"/>
            <a:headEnd/>
            <a:tailEnd/>
          </a:ln>
        </p:spPr>
        <p:txBody>
          <a:bodyPr/>
          <a:lstStyle/>
          <a:p>
            <a:pPr eaLnBrk="1" hangingPunct="1"/>
            <a:endParaRPr lang="en-IN"/>
          </a:p>
        </p:txBody>
      </p:sp>
      <p:sp>
        <p:nvSpPr>
          <p:cNvPr id="14" name="Slide Number Placeholder 4">
            <a:extLst>
              <a:ext uri="{FF2B5EF4-FFF2-40B4-BE49-F238E27FC236}">
                <a16:creationId xmlns:a16="http://schemas.microsoft.com/office/drawing/2014/main" id="{7EEAE3D3-8296-AA76-DCD0-0ECABE43323B}"/>
              </a:ext>
            </a:extLst>
          </p:cNvPr>
          <p:cNvSpPr txBox="1">
            <a:spLocks/>
          </p:cNvSpPr>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altLang="en-US" sz="1200" b="0" i="0" u="none" strike="noStrike" kern="1200" cap="none" spc="0" normalizeH="0" baseline="0" noProof="0" dirty="0">
              <a:ln>
                <a:noFill/>
              </a:ln>
              <a:solidFill>
                <a:srgbClr val="898989"/>
              </a:solidFill>
              <a:effectLst/>
              <a:uLnTx/>
              <a:uFillTx/>
              <a:latin typeface="Garamond" pitchFamily="18" charset="0"/>
              <a:ea typeface="+mn-ea"/>
              <a:cs typeface="+mn-cs"/>
            </a:endParaRPr>
          </a:p>
        </p:txBody>
      </p:sp>
      <p:sp>
        <p:nvSpPr>
          <p:cNvPr id="6" name="TextBox 5">
            <a:extLst>
              <a:ext uri="{FF2B5EF4-FFF2-40B4-BE49-F238E27FC236}">
                <a16:creationId xmlns:a16="http://schemas.microsoft.com/office/drawing/2014/main" id="{FEC41EF4-5C43-C9DA-7252-39A21F982981}"/>
              </a:ext>
            </a:extLst>
          </p:cNvPr>
          <p:cNvSpPr txBox="1"/>
          <p:nvPr/>
        </p:nvSpPr>
        <p:spPr>
          <a:xfrm>
            <a:off x="286385" y="943956"/>
            <a:ext cx="4050027" cy="400110"/>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Shopping Cart and Checkout Page</a:t>
            </a:r>
          </a:p>
        </p:txBody>
      </p:sp>
      <p:sp>
        <p:nvSpPr>
          <p:cNvPr id="8" name="TextBox 7">
            <a:extLst>
              <a:ext uri="{FF2B5EF4-FFF2-40B4-BE49-F238E27FC236}">
                <a16:creationId xmlns:a16="http://schemas.microsoft.com/office/drawing/2014/main" id="{6648C439-078A-C51B-C711-227718C3E919}"/>
              </a:ext>
            </a:extLst>
          </p:cNvPr>
          <p:cNvSpPr txBox="1"/>
          <p:nvPr/>
        </p:nvSpPr>
        <p:spPr>
          <a:xfrm>
            <a:off x="299721" y="5082222"/>
            <a:ext cx="4050027" cy="707886"/>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Users can add items to a cart, and view My Cart.</a:t>
            </a:r>
            <a:endParaRPr lang="en-IN" sz="20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1A5B8608-CE6E-4D4E-AD92-19285230926F}"/>
              </a:ext>
            </a:extLst>
          </p:cNvPr>
          <p:cNvPicPr>
            <a:picLocks noChangeAspect="1"/>
          </p:cNvPicPr>
          <p:nvPr/>
        </p:nvPicPr>
        <p:blipFill>
          <a:blip r:embed="rId2"/>
          <a:srcRect r="43696"/>
          <a:stretch/>
        </p:blipFill>
        <p:spPr>
          <a:xfrm>
            <a:off x="403225" y="1616572"/>
            <a:ext cx="3859658" cy="3184028"/>
          </a:xfrm>
          <a:prstGeom prst="rect">
            <a:avLst/>
          </a:prstGeom>
        </p:spPr>
      </p:pic>
      <p:sp>
        <p:nvSpPr>
          <p:cNvPr id="5" name="TextBox 4">
            <a:extLst>
              <a:ext uri="{FF2B5EF4-FFF2-40B4-BE49-F238E27FC236}">
                <a16:creationId xmlns:a16="http://schemas.microsoft.com/office/drawing/2014/main" id="{C2ADA654-9304-DA13-C6AD-07A82F35C23C}"/>
              </a:ext>
            </a:extLst>
          </p:cNvPr>
          <p:cNvSpPr txBox="1"/>
          <p:nvPr/>
        </p:nvSpPr>
        <p:spPr>
          <a:xfrm>
            <a:off x="4807589" y="943956"/>
            <a:ext cx="4184011"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Payment Gateway Integration Page</a:t>
            </a:r>
          </a:p>
        </p:txBody>
      </p:sp>
      <p:sp>
        <p:nvSpPr>
          <p:cNvPr id="7" name="TextBox 6">
            <a:extLst>
              <a:ext uri="{FF2B5EF4-FFF2-40B4-BE49-F238E27FC236}">
                <a16:creationId xmlns:a16="http://schemas.microsoft.com/office/drawing/2014/main" id="{6A544A18-7BE5-ECEF-C1E6-461A8C55CD82}"/>
              </a:ext>
            </a:extLst>
          </p:cNvPr>
          <p:cNvSpPr txBox="1"/>
          <p:nvPr/>
        </p:nvSpPr>
        <p:spPr>
          <a:xfrm>
            <a:off x="4881117" y="4928333"/>
            <a:ext cx="3859658" cy="1015663"/>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Secure payment options (e.g., credit/debit, PayPal, mobile wallets, Cash on Delivery).</a:t>
            </a:r>
            <a:endParaRPr lang="en-IN" sz="20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799D95E8-E6DF-1C6C-4226-E0624CB4E0C1}"/>
              </a:ext>
            </a:extLst>
          </p:cNvPr>
          <p:cNvPicPr>
            <a:picLocks noChangeAspect="1"/>
          </p:cNvPicPr>
          <p:nvPr/>
        </p:nvPicPr>
        <p:blipFill>
          <a:blip r:embed="rId3"/>
          <a:srcRect l="9107" r="6985"/>
          <a:stretch/>
        </p:blipFill>
        <p:spPr>
          <a:xfrm>
            <a:off x="4881117" y="1625688"/>
            <a:ext cx="3859658" cy="3174912"/>
          </a:xfrm>
          <a:prstGeom prst="rect">
            <a:avLst/>
          </a:prstGeom>
        </p:spPr>
      </p:pic>
    </p:spTree>
    <p:extLst>
      <p:ext uri="{BB962C8B-B14F-4D97-AF65-F5344CB8AC3E}">
        <p14:creationId xmlns:p14="http://schemas.microsoft.com/office/powerpoint/2010/main" val="4133446640"/>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555D28-C495-1DD9-E313-83CEBC7FFC53}"/>
            </a:ext>
          </a:extLst>
        </p:cNvPr>
        <p:cNvGrpSpPr/>
        <p:nvPr/>
      </p:nvGrpSpPr>
      <p:grpSpPr>
        <a:xfrm>
          <a:off x="0" y="0"/>
          <a:ext cx="0" cy="0"/>
          <a:chOff x="0" y="0"/>
          <a:chExt cx="0" cy="0"/>
        </a:xfrm>
      </p:grpSpPr>
      <p:sp>
        <p:nvSpPr>
          <p:cNvPr id="9218" name="Slide Number Placeholder 1">
            <a:extLst>
              <a:ext uri="{FF2B5EF4-FFF2-40B4-BE49-F238E27FC236}">
                <a16:creationId xmlns:a16="http://schemas.microsoft.com/office/drawing/2014/main" id="{A8C438E7-D744-BD36-3875-D9E394A6D206}"/>
              </a:ext>
            </a:extLst>
          </p:cNvPr>
          <p:cNvSpPr>
            <a:spLocks noGrp="1"/>
          </p:cNvSpPr>
          <p:nvPr>
            <p:ph type="sldNum" sz="quarter" idx="12"/>
          </p:nvPr>
        </p:nvSpPr>
        <p:spPr bwMode="auto">
          <a:noFill/>
          <a:ln>
            <a:miter lim="800000"/>
            <a:headEnd/>
            <a:tailEnd/>
          </a:ln>
        </p:spPr>
        <p:txBody>
          <a:bodyPr anchor="t"/>
          <a:lstStyle/>
          <a:p>
            <a:fld id="{40B506AA-39E9-4DD9-AD5D-72FFCB7B63B0}" type="slidenum">
              <a:rPr lang="en-US" altLang="en-US" sz="1800">
                <a:solidFill>
                  <a:schemeClr val="tx1"/>
                </a:solidFill>
              </a:rPr>
              <a:pPr/>
              <a:t>18</a:t>
            </a:fld>
            <a:endParaRPr lang="en-US" altLang="en-US" sz="1800" dirty="0">
              <a:solidFill>
                <a:schemeClr val="tx1"/>
              </a:solidFill>
            </a:endParaRPr>
          </a:p>
        </p:txBody>
      </p:sp>
      <p:sp>
        <p:nvSpPr>
          <p:cNvPr id="9227" name="AutoShape 9" descr="https://encrypted-tbn2.gstatic.com/images?q=tbn:ANd9GcSmr5XblM47cZ0SG1LXXTz4QxQHBkk6vAuCUv0R_Z1PEnFGhXCT4g">
            <a:extLst>
              <a:ext uri="{FF2B5EF4-FFF2-40B4-BE49-F238E27FC236}">
                <a16:creationId xmlns:a16="http://schemas.microsoft.com/office/drawing/2014/main" id="{90B9BC97-3A38-C6C9-DE95-9F76D88259A6}"/>
              </a:ext>
            </a:extLst>
          </p:cNvPr>
          <p:cNvSpPr>
            <a:spLocks noChangeAspect="1" noChangeArrowheads="1"/>
          </p:cNvSpPr>
          <p:nvPr/>
        </p:nvSpPr>
        <p:spPr bwMode="auto">
          <a:xfrm>
            <a:off x="149225" y="-144463"/>
            <a:ext cx="304800" cy="304801"/>
          </a:xfrm>
          <a:prstGeom prst="rect">
            <a:avLst/>
          </a:prstGeom>
          <a:noFill/>
          <a:ln w="9525">
            <a:noFill/>
            <a:miter lim="800000"/>
            <a:headEnd/>
            <a:tailEnd/>
          </a:ln>
        </p:spPr>
        <p:txBody>
          <a:bodyPr/>
          <a:lstStyle/>
          <a:p>
            <a:pPr eaLnBrk="1" hangingPunct="1"/>
            <a:endParaRPr lang="en-IN"/>
          </a:p>
        </p:txBody>
      </p:sp>
      <p:sp>
        <p:nvSpPr>
          <p:cNvPr id="14" name="Slide Number Placeholder 4">
            <a:extLst>
              <a:ext uri="{FF2B5EF4-FFF2-40B4-BE49-F238E27FC236}">
                <a16:creationId xmlns:a16="http://schemas.microsoft.com/office/drawing/2014/main" id="{FA2BB8E7-887B-F7AF-078A-8BA7DE44272C}"/>
              </a:ext>
            </a:extLst>
          </p:cNvPr>
          <p:cNvSpPr txBox="1">
            <a:spLocks/>
          </p:cNvSpPr>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altLang="en-US" sz="1200" b="0" i="0" u="none" strike="noStrike" kern="1200" cap="none" spc="0" normalizeH="0" baseline="0" noProof="0" dirty="0">
              <a:ln>
                <a:noFill/>
              </a:ln>
              <a:solidFill>
                <a:srgbClr val="898989"/>
              </a:solidFill>
              <a:effectLst/>
              <a:uLnTx/>
              <a:uFillTx/>
              <a:latin typeface="Garamond" pitchFamily="18" charset="0"/>
              <a:ea typeface="+mn-ea"/>
              <a:cs typeface="+mn-cs"/>
            </a:endParaRPr>
          </a:p>
        </p:txBody>
      </p:sp>
      <p:pic>
        <p:nvPicPr>
          <p:cNvPr id="3" name="Picture 2">
            <a:extLst>
              <a:ext uri="{FF2B5EF4-FFF2-40B4-BE49-F238E27FC236}">
                <a16:creationId xmlns:a16="http://schemas.microsoft.com/office/drawing/2014/main" id="{64648440-4CC9-1319-BFD4-C5F9D83D72D6}"/>
              </a:ext>
            </a:extLst>
          </p:cNvPr>
          <p:cNvPicPr>
            <a:picLocks noChangeAspect="1"/>
          </p:cNvPicPr>
          <p:nvPr/>
        </p:nvPicPr>
        <p:blipFill>
          <a:blip r:embed="rId2"/>
          <a:stretch>
            <a:fillRect/>
          </a:stretch>
        </p:blipFill>
        <p:spPr>
          <a:xfrm>
            <a:off x="403225" y="1630768"/>
            <a:ext cx="3859659" cy="2865032"/>
          </a:xfrm>
          <a:prstGeom prst="rect">
            <a:avLst/>
          </a:prstGeom>
        </p:spPr>
      </p:pic>
      <p:sp>
        <p:nvSpPr>
          <p:cNvPr id="10" name="TextBox 9">
            <a:extLst>
              <a:ext uri="{FF2B5EF4-FFF2-40B4-BE49-F238E27FC236}">
                <a16:creationId xmlns:a16="http://schemas.microsoft.com/office/drawing/2014/main" id="{4C9076BD-F6C3-4F6A-E0AF-E8975BE3341B}"/>
              </a:ext>
            </a:extLst>
          </p:cNvPr>
          <p:cNvSpPr txBox="1"/>
          <p:nvPr/>
        </p:nvSpPr>
        <p:spPr>
          <a:xfrm>
            <a:off x="341847" y="4828077"/>
            <a:ext cx="3762793"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Users can view the status of their orders and can track the order ID.</a:t>
            </a:r>
            <a:endParaRPr lang="en-IN" sz="20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6720AE67-AD15-12C8-4252-2CC40EFBB626}"/>
              </a:ext>
            </a:extLst>
          </p:cNvPr>
          <p:cNvSpPr txBox="1"/>
          <p:nvPr/>
        </p:nvSpPr>
        <p:spPr>
          <a:xfrm>
            <a:off x="327025" y="929159"/>
            <a:ext cx="4582160" cy="400110"/>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Order Tracking Page</a:t>
            </a:r>
          </a:p>
        </p:txBody>
      </p:sp>
      <p:pic>
        <p:nvPicPr>
          <p:cNvPr id="13" name="Picture 12">
            <a:extLst>
              <a:ext uri="{FF2B5EF4-FFF2-40B4-BE49-F238E27FC236}">
                <a16:creationId xmlns:a16="http://schemas.microsoft.com/office/drawing/2014/main" id="{77DE5143-82DE-0885-3147-9F686F640D56}"/>
              </a:ext>
            </a:extLst>
          </p:cNvPr>
          <p:cNvPicPr>
            <a:picLocks noChangeAspect="1"/>
          </p:cNvPicPr>
          <p:nvPr/>
        </p:nvPicPr>
        <p:blipFill>
          <a:blip r:embed="rId3"/>
          <a:srcRect l="15590" t="3879" r="15999" b="6770"/>
          <a:stretch/>
        </p:blipFill>
        <p:spPr>
          <a:xfrm>
            <a:off x="4871107" y="1630768"/>
            <a:ext cx="3859658" cy="2865032"/>
          </a:xfrm>
          <a:prstGeom prst="rect">
            <a:avLst/>
          </a:prstGeom>
        </p:spPr>
      </p:pic>
      <p:sp>
        <p:nvSpPr>
          <p:cNvPr id="16" name="TextBox 15">
            <a:extLst>
              <a:ext uri="{FF2B5EF4-FFF2-40B4-BE49-F238E27FC236}">
                <a16:creationId xmlns:a16="http://schemas.microsoft.com/office/drawing/2014/main" id="{3976E2A5-5C4A-226B-4F0E-E5019D304B5C}"/>
              </a:ext>
            </a:extLst>
          </p:cNvPr>
          <p:cNvSpPr txBox="1"/>
          <p:nvPr/>
        </p:nvSpPr>
        <p:spPr>
          <a:xfrm>
            <a:off x="4909185" y="4797299"/>
            <a:ext cx="3777615" cy="1015663"/>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Users can provide feedback on their experience to help us</a:t>
            </a:r>
          </a:p>
          <a:p>
            <a:r>
              <a:rPr lang="en-US" sz="2000" dirty="0">
                <a:latin typeface="Times New Roman" panose="02020603050405020304" pitchFamily="18" charset="0"/>
                <a:cs typeface="Times New Roman" panose="02020603050405020304" pitchFamily="18" charset="0"/>
              </a:rPr>
              <a:t>improve our services.</a:t>
            </a:r>
            <a:endParaRPr lang="en-IN" sz="2000"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0B5B599C-03C7-0376-A3E9-5A0FFB00B250}"/>
              </a:ext>
            </a:extLst>
          </p:cNvPr>
          <p:cNvSpPr txBox="1"/>
          <p:nvPr/>
        </p:nvSpPr>
        <p:spPr>
          <a:xfrm>
            <a:off x="5633720" y="929159"/>
            <a:ext cx="4582160" cy="400110"/>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Feedbacks Page</a:t>
            </a:r>
          </a:p>
        </p:txBody>
      </p:sp>
    </p:spTree>
    <p:extLst>
      <p:ext uri="{BB962C8B-B14F-4D97-AF65-F5344CB8AC3E}">
        <p14:creationId xmlns:p14="http://schemas.microsoft.com/office/powerpoint/2010/main" val="1533964289"/>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A2E5ED-EE36-21AA-AC38-BAF0BD6CA20F}"/>
            </a:ext>
          </a:extLst>
        </p:cNvPr>
        <p:cNvGrpSpPr/>
        <p:nvPr/>
      </p:nvGrpSpPr>
      <p:grpSpPr>
        <a:xfrm>
          <a:off x="0" y="0"/>
          <a:ext cx="0" cy="0"/>
          <a:chOff x="0" y="0"/>
          <a:chExt cx="0" cy="0"/>
        </a:xfrm>
      </p:grpSpPr>
      <p:sp>
        <p:nvSpPr>
          <p:cNvPr id="9218" name="Slide Number Placeholder 1">
            <a:extLst>
              <a:ext uri="{FF2B5EF4-FFF2-40B4-BE49-F238E27FC236}">
                <a16:creationId xmlns:a16="http://schemas.microsoft.com/office/drawing/2014/main" id="{8E94CAA2-5056-941A-CB2A-EA4B20569E41}"/>
              </a:ext>
            </a:extLst>
          </p:cNvPr>
          <p:cNvSpPr>
            <a:spLocks noGrp="1"/>
          </p:cNvSpPr>
          <p:nvPr>
            <p:ph type="sldNum" sz="quarter" idx="12"/>
          </p:nvPr>
        </p:nvSpPr>
        <p:spPr bwMode="auto">
          <a:noFill/>
          <a:ln>
            <a:miter lim="800000"/>
            <a:headEnd/>
            <a:tailEnd/>
          </a:ln>
        </p:spPr>
        <p:txBody>
          <a:bodyPr anchor="t"/>
          <a:lstStyle/>
          <a:p>
            <a:fld id="{40B506AA-39E9-4DD9-AD5D-72FFCB7B63B0}" type="slidenum">
              <a:rPr lang="en-US" altLang="en-US" sz="1800">
                <a:solidFill>
                  <a:schemeClr val="tx1"/>
                </a:solidFill>
              </a:rPr>
              <a:pPr/>
              <a:t>19</a:t>
            </a:fld>
            <a:endParaRPr lang="en-US" altLang="en-US" sz="1800" dirty="0">
              <a:solidFill>
                <a:schemeClr val="tx1"/>
              </a:solidFill>
            </a:endParaRPr>
          </a:p>
        </p:txBody>
      </p:sp>
      <p:sp>
        <p:nvSpPr>
          <p:cNvPr id="9227" name="AutoShape 9" descr="https://encrypted-tbn2.gstatic.com/images?q=tbn:ANd9GcSmr5XblM47cZ0SG1LXXTz4QxQHBkk6vAuCUv0R_Z1PEnFGhXCT4g">
            <a:extLst>
              <a:ext uri="{FF2B5EF4-FFF2-40B4-BE49-F238E27FC236}">
                <a16:creationId xmlns:a16="http://schemas.microsoft.com/office/drawing/2014/main" id="{0264FA6C-0ABC-D071-C14D-09290FE96011}"/>
              </a:ext>
            </a:extLst>
          </p:cNvPr>
          <p:cNvSpPr>
            <a:spLocks noChangeAspect="1" noChangeArrowheads="1"/>
          </p:cNvSpPr>
          <p:nvPr/>
        </p:nvSpPr>
        <p:spPr bwMode="auto">
          <a:xfrm>
            <a:off x="149225" y="-144463"/>
            <a:ext cx="304800" cy="304801"/>
          </a:xfrm>
          <a:prstGeom prst="rect">
            <a:avLst/>
          </a:prstGeom>
          <a:noFill/>
          <a:ln w="9525">
            <a:noFill/>
            <a:miter lim="800000"/>
            <a:headEnd/>
            <a:tailEnd/>
          </a:ln>
        </p:spPr>
        <p:txBody>
          <a:bodyPr/>
          <a:lstStyle/>
          <a:p>
            <a:pPr eaLnBrk="1" hangingPunct="1"/>
            <a:endParaRPr lang="en-IN"/>
          </a:p>
        </p:txBody>
      </p:sp>
      <p:sp>
        <p:nvSpPr>
          <p:cNvPr id="14" name="Slide Number Placeholder 4">
            <a:extLst>
              <a:ext uri="{FF2B5EF4-FFF2-40B4-BE49-F238E27FC236}">
                <a16:creationId xmlns:a16="http://schemas.microsoft.com/office/drawing/2014/main" id="{3C384977-6B06-FE81-7955-F4C847F55A6E}"/>
              </a:ext>
            </a:extLst>
          </p:cNvPr>
          <p:cNvSpPr txBox="1">
            <a:spLocks/>
          </p:cNvSpPr>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altLang="en-US" sz="1200" b="0" i="0" u="none" strike="noStrike" kern="1200" cap="none" spc="0" normalizeH="0" baseline="0" noProof="0" dirty="0">
              <a:ln>
                <a:noFill/>
              </a:ln>
              <a:solidFill>
                <a:srgbClr val="898989"/>
              </a:solidFill>
              <a:effectLst/>
              <a:uLnTx/>
              <a:uFillTx/>
              <a:latin typeface="Garamond" pitchFamily="18" charset="0"/>
              <a:ea typeface="+mn-ea"/>
              <a:cs typeface="+mn-cs"/>
            </a:endParaRPr>
          </a:p>
        </p:txBody>
      </p:sp>
      <p:sp>
        <p:nvSpPr>
          <p:cNvPr id="12" name="TextBox 11">
            <a:extLst>
              <a:ext uri="{FF2B5EF4-FFF2-40B4-BE49-F238E27FC236}">
                <a16:creationId xmlns:a16="http://schemas.microsoft.com/office/drawing/2014/main" id="{279C3B4B-1E6E-F375-8088-0471AC14BFD9}"/>
              </a:ext>
            </a:extLst>
          </p:cNvPr>
          <p:cNvSpPr txBox="1"/>
          <p:nvPr/>
        </p:nvSpPr>
        <p:spPr>
          <a:xfrm>
            <a:off x="327025" y="929159"/>
            <a:ext cx="4582160" cy="400110"/>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Admin Features</a:t>
            </a:r>
          </a:p>
        </p:txBody>
      </p:sp>
      <p:pic>
        <p:nvPicPr>
          <p:cNvPr id="2" name="Picture 1">
            <a:extLst>
              <a:ext uri="{FF2B5EF4-FFF2-40B4-BE49-F238E27FC236}">
                <a16:creationId xmlns:a16="http://schemas.microsoft.com/office/drawing/2014/main" id="{D563C808-63C9-F9F0-53F3-86B59CE73714}"/>
              </a:ext>
            </a:extLst>
          </p:cNvPr>
          <p:cNvPicPr>
            <a:picLocks noChangeAspect="1"/>
          </p:cNvPicPr>
          <p:nvPr/>
        </p:nvPicPr>
        <p:blipFill>
          <a:blip r:embed="rId2"/>
          <a:stretch>
            <a:fillRect/>
          </a:stretch>
        </p:blipFill>
        <p:spPr>
          <a:xfrm>
            <a:off x="601980" y="1544332"/>
            <a:ext cx="7940040" cy="2880542"/>
          </a:xfrm>
          <a:prstGeom prst="rect">
            <a:avLst/>
          </a:prstGeom>
        </p:spPr>
      </p:pic>
      <p:sp>
        <p:nvSpPr>
          <p:cNvPr id="5" name="TextBox 4">
            <a:extLst>
              <a:ext uri="{FF2B5EF4-FFF2-40B4-BE49-F238E27FC236}">
                <a16:creationId xmlns:a16="http://schemas.microsoft.com/office/drawing/2014/main" id="{76F710D6-7969-5DBF-AC44-FDC6D7AC4C23}"/>
              </a:ext>
            </a:extLst>
          </p:cNvPr>
          <p:cNvSpPr txBox="1"/>
          <p:nvPr/>
        </p:nvSpPr>
        <p:spPr>
          <a:xfrm>
            <a:off x="595760" y="4639937"/>
            <a:ext cx="7696200"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Manage users, add or delete products and categories, update order status, and address customer feedback effectively.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4996275"/>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1"/>
          <p:cNvSpPr>
            <a:spLocks noGrp="1"/>
          </p:cNvSpPr>
          <p:nvPr>
            <p:ph type="sldNum" sz="quarter" idx="12"/>
          </p:nvPr>
        </p:nvSpPr>
        <p:spPr bwMode="auto">
          <a:noFill/>
          <a:ln>
            <a:miter lim="800000"/>
            <a:headEnd/>
            <a:tailEnd/>
          </a:ln>
        </p:spPr>
        <p:txBody>
          <a:bodyPr anchor="t"/>
          <a:lstStyle/>
          <a:p>
            <a:fld id="{40B506AA-39E9-4DD9-AD5D-72FFCB7B63B0}" type="slidenum">
              <a:rPr lang="en-US" altLang="en-US" sz="1800">
                <a:solidFill>
                  <a:schemeClr val="tx1"/>
                </a:solidFill>
              </a:rPr>
              <a:pPr/>
              <a:t>2</a:t>
            </a:fld>
            <a:endParaRPr lang="en-US" altLang="en-US" sz="1800" dirty="0">
              <a:solidFill>
                <a:schemeClr val="tx1"/>
              </a:solidFill>
            </a:endParaRPr>
          </a:p>
        </p:txBody>
      </p:sp>
      <p:sp>
        <p:nvSpPr>
          <p:cNvPr id="9227" name="AutoShape 9" descr="https://encrypted-tbn2.gstatic.com/images?q=tbn:ANd9GcSmr5XblM47cZ0SG1LXXTz4QxQHBkk6vAuCUv0R_Z1PEnFGhXCT4g"/>
          <p:cNvSpPr>
            <a:spLocks noChangeAspect="1" noChangeArrowheads="1"/>
          </p:cNvSpPr>
          <p:nvPr/>
        </p:nvSpPr>
        <p:spPr bwMode="auto">
          <a:xfrm>
            <a:off x="149225" y="-144463"/>
            <a:ext cx="304800" cy="304801"/>
          </a:xfrm>
          <a:prstGeom prst="rect">
            <a:avLst/>
          </a:prstGeom>
          <a:noFill/>
          <a:ln w="9525">
            <a:noFill/>
            <a:miter lim="800000"/>
            <a:headEnd/>
            <a:tailEnd/>
          </a:ln>
        </p:spPr>
        <p:txBody>
          <a:bodyPr/>
          <a:lstStyle/>
          <a:p>
            <a:pPr eaLnBrk="1" hangingPunct="1"/>
            <a:endParaRPr lang="en-IN"/>
          </a:p>
        </p:txBody>
      </p:sp>
      <p:sp>
        <p:nvSpPr>
          <p:cNvPr id="12" name="Title 1"/>
          <p:cNvSpPr txBox="1">
            <a:spLocks/>
          </p:cNvSpPr>
          <p:nvPr/>
        </p:nvSpPr>
        <p:spPr>
          <a:xfrm>
            <a:off x="2247900" y="762000"/>
            <a:ext cx="4648200" cy="5334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1" i="0" u="none" strike="noStrike" kern="1200" cap="none" spc="0" normalizeH="0" baseline="0" noProof="0" dirty="0">
                <a:ln>
                  <a:noFill/>
                </a:ln>
                <a:solidFill>
                  <a:srgbClr val="002060"/>
                </a:solidFill>
                <a:effectLst/>
                <a:uLnTx/>
                <a:uFillTx/>
                <a:latin typeface="Times New Roman" panose="02020603050405020304" pitchFamily="18" charset="0"/>
                <a:ea typeface="+mj-ea"/>
                <a:cs typeface="Times New Roman" panose="02020603050405020304" pitchFamily="18" charset="0"/>
              </a:rPr>
              <a:t>CONTENTS</a:t>
            </a:r>
          </a:p>
        </p:txBody>
      </p:sp>
      <p:sp>
        <p:nvSpPr>
          <p:cNvPr id="13" name="Content Placeholder 3"/>
          <p:cNvSpPr txBox="1">
            <a:spLocks/>
          </p:cNvSpPr>
          <p:nvPr/>
        </p:nvSpPr>
        <p:spPr>
          <a:xfrm>
            <a:off x="2800109" y="1593628"/>
            <a:ext cx="4800600" cy="4953000"/>
          </a:xfrm>
          <a:prstGeom prst="rect">
            <a:avLst/>
          </a:prstGeom>
        </p:spPr>
        <p:txBody>
          <a:bodyPr/>
          <a:lstStyle/>
          <a:p>
            <a:pPr marL="514350" marR="0" lvl="0" indent="-514350" algn="just" defTabSz="914400" rtl="0" eaLnBrk="0" fontAlgn="base" latinLnBrk="0" hangingPunct="0">
              <a:lnSpc>
                <a:spcPct val="100000"/>
              </a:lnSpc>
              <a:spcBef>
                <a:spcPct val="20000"/>
              </a:spcBef>
              <a:spcAft>
                <a:spcPct val="0"/>
              </a:spcAft>
              <a:buClrTx/>
              <a:buSzTx/>
              <a:buFont typeface="Arial" pitchFamily="34" charset="0"/>
              <a:buAutoNum type="arabicPeriod"/>
              <a:tabLst/>
              <a:defRPr/>
            </a:pPr>
            <a:r>
              <a:rPr lang="en-US" sz="2300" dirty="0">
                <a:latin typeface="Times New Roman" panose="02020603050405020304" pitchFamily="18" charset="0"/>
                <a:cs typeface="Times New Roman" panose="02020603050405020304" pitchFamily="18" charset="0"/>
              </a:rPr>
              <a:t>OBJECTIVE</a:t>
            </a:r>
            <a:endParaRPr kumimoji="0" lang="en-US" sz="23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a:p>
            <a:pPr marL="514350" marR="0" lvl="0" indent="-514350" algn="just" defTabSz="914400" rtl="0" eaLnBrk="0" fontAlgn="base" latinLnBrk="0" hangingPunct="0">
              <a:lnSpc>
                <a:spcPct val="100000"/>
              </a:lnSpc>
              <a:spcBef>
                <a:spcPct val="20000"/>
              </a:spcBef>
              <a:spcAft>
                <a:spcPct val="0"/>
              </a:spcAft>
              <a:buClrTx/>
              <a:buSzTx/>
              <a:buFont typeface="Arial" pitchFamily="34" charset="0"/>
              <a:buAutoNum type="arabicPeriod"/>
              <a:tabLst/>
              <a:defRPr/>
            </a:pPr>
            <a:r>
              <a:rPr lang="en-US" sz="2300" dirty="0">
                <a:latin typeface="Times New Roman" panose="02020603050405020304" pitchFamily="18" charset="0"/>
                <a:cs typeface="Times New Roman" panose="02020603050405020304" pitchFamily="18" charset="0"/>
              </a:rPr>
              <a:t>PURPOSE &amp; SCOPE</a:t>
            </a:r>
            <a:endParaRPr kumimoji="0" lang="en-US" sz="23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a:p>
            <a:pPr marL="514350" marR="0" lvl="0" indent="-514350" algn="just" defTabSz="914400" rtl="0" eaLnBrk="0" fontAlgn="base" latinLnBrk="0" hangingPunct="0">
              <a:lnSpc>
                <a:spcPct val="100000"/>
              </a:lnSpc>
              <a:spcBef>
                <a:spcPct val="20000"/>
              </a:spcBef>
              <a:spcAft>
                <a:spcPct val="0"/>
              </a:spcAft>
              <a:buClrTx/>
              <a:buSzTx/>
              <a:buFont typeface="Arial" pitchFamily="34" charset="0"/>
              <a:buAutoNum type="arabicPeriod"/>
              <a:tabLst/>
              <a:defRPr/>
            </a:pPr>
            <a:r>
              <a:rPr lang="en-US" sz="2300" dirty="0">
                <a:latin typeface="Times New Roman" panose="02020603050405020304" pitchFamily="18" charset="0"/>
                <a:cs typeface="Times New Roman" panose="02020603050405020304" pitchFamily="18" charset="0"/>
              </a:rPr>
              <a:t>INTRODUCTION</a:t>
            </a:r>
          </a:p>
          <a:p>
            <a:pPr marL="514350" marR="0" lvl="0" indent="-514350" algn="just" defTabSz="914400" rtl="0" eaLnBrk="0" fontAlgn="base" latinLnBrk="0" hangingPunct="0">
              <a:lnSpc>
                <a:spcPct val="100000"/>
              </a:lnSpc>
              <a:spcBef>
                <a:spcPct val="20000"/>
              </a:spcBef>
              <a:spcAft>
                <a:spcPct val="0"/>
              </a:spcAft>
              <a:buClrTx/>
              <a:buSzTx/>
              <a:buFont typeface="Arial" pitchFamily="34" charset="0"/>
              <a:buAutoNum type="arabicPeriod"/>
              <a:tabLst/>
              <a:defRPr/>
            </a:pPr>
            <a:r>
              <a:rPr lang="en-US" sz="2300" dirty="0">
                <a:latin typeface="Times New Roman" panose="02020603050405020304" pitchFamily="18" charset="0"/>
                <a:cs typeface="Times New Roman" panose="02020603050405020304" pitchFamily="18" charset="0"/>
              </a:rPr>
              <a:t>EXISTING SYSTEM</a:t>
            </a:r>
          </a:p>
          <a:p>
            <a:pPr marL="514350" marR="0" lvl="0" indent="-514350" algn="just" defTabSz="914400" rtl="0" eaLnBrk="0" fontAlgn="base" latinLnBrk="0" hangingPunct="0">
              <a:lnSpc>
                <a:spcPct val="100000"/>
              </a:lnSpc>
              <a:spcBef>
                <a:spcPct val="20000"/>
              </a:spcBef>
              <a:spcAft>
                <a:spcPct val="0"/>
              </a:spcAft>
              <a:buClrTx/>
              <a:buSzTx/>
              <a:buFont typeface="Arial" pitchFamily="34" charset="0"/>
              <a:buAutoNum type="arabicPeriod"/>
              <a:tabLst/>
              <a:defRPr/>
            </a:pPr>
            <a:r>
              <a:rPr lang="en-US" sz="2300" dirty="0">
                <a:latin typeface="Times New Roman" panose="02020603050405020304" pitchFamily="18" charset="0"/>
                <a:cs typeface="Times New Roman" panose="02020603050405020304" pitchFamily="18" charset="0"/>
              </a:rPr>
              <a:t>PROPOSED</a:t>
            </a:r>
          </a:p>
          <a:p>
            <a:pPr marL="514350" marR="0" lvl="0" indent="-514350" algn="just" defTabSz="914400" rtl="0" eaLnBrk="0" fontAlgn="base" latinLnBrk="0" hangingPunct="0">
              <a:lnSpc>
                <a:spcPct val="100000"/>
              </a:lnSpc>
              <a:spcBef>
                <a:spcPct val="20000"/>
              </a:spcBef>
              <a:spcAft>
                <a:spcPct val="0"/>
              </a:spcAft>
              <a:buClrTx/>
              <a:buSzTx/>
              <a:buFont typeface="Arial" pitchFamily="34" charset="0"/>
              <a:buAutoNum type="arabicPeriod"/>
              <a:tabLst/>
              <a:defRPr/>
            </a:pPr>
            <a:r>
              <a:rPr lang="en-US" sz="2300" dirty="0">
                <a:latin typeface="Times New Roman" panose="02020603050405020304" pitchFamily="18" charset="0"/>
                <a:cs typeface="Times New Roman" panose="02020603050405020304" pitchFamily="18" charset="0"/>
              </a:rPr>
              <a:t>PROPOSED MODULES</a:t>
            </a:r>
          </a:p>
          <a:p>
            <a:pPr marL="514350" marR="0" lvl="0" indent="-514350" algn="just" defTabSz="914400" rtl="0" eaLnBrk="0" fontAlgn="base" latinLnBrk="0" hangingPunct="0">
              <a:lnSpc>
                <a:spcPct val="100000"/>
              </a:lnSpc>
              <a:spcBef>
                <a:spcPct val="20000"/>
              </a:spcBef>
              <a:spcAft>
                <a:spcPct val="0"/>
              </a:spcAft>
              <a:buClrTx/>
              <a:buSzTx/>
              <a:buFont typeface="Arial" pitchFamily="34" charset="0"/>
              <a:buAutoNum type="arabicPeriod"/>
              <a:tabLst/>
              <a:defRPr/>
            </a:pPr>
            <a:r>
              <a:rPr lang="en-US" sz="2300" dirty="0">
                <a:latin typeface="Times New Roman" panose="02020603050405020304" pitchFamily="18" charset="0"/>
                <a:cs typeface="Times New Roman" panose="02020603050405020304" pitchFamily="18" charset="0"/>
              </a:rPr>
              <a:t>CODING APPROACH</a:t>
            </a:r>
          </a:p>
          <a:p>
            <a:pPr marL="514350" marR="0" lvl="0" indent="-514350" algn="just" defTabSz="914400" rtl="0" eaLnBrk="0" fontAlgn="base" latinLnBrk="0" hangingPunct="0">
              <a:lnSpc>
                <a:spcPct val="100000"/>
              </a:lnSpc>
              <a:spcBef>
                <a:spcPct val="20000"/>
              </a:spcBef>
              <a:spcAft>
                <a:spcPct val="0"/>
              </a:spcAft>
              <a:buClrTx/>
              <a:buSzTx/>
              <a:buFont typeface="Arial" pitchFamily="34" charset="0"/>
              <a:buAutoNum type="arabicPeriod"/>
              <a:tabLst/>
              <a:defRPr/>
            </a:pPr>
            <a:r>
              <a:rPr lang="en-US" sz="2300" dirty="0">
                <a:latin typeface="Times New Roman" panose="02020603050405020304" pitchFamily="18" charset="0"/>
                <a:cs typeface="Times New Roman" panose="02020603050405020304" pitchFamily="18" charset="0"/>
              </a:rPr>
              <a:t>ARCHITECTURE DESIGN</a:t>
            </a:r>
          </a:p>
          <a:p>
            <a:pPr marL="514350" marR="0" lvl="0" indent="-514350" algn="just" defTabSz="914400" rtl="0" eaLnBrk="0" fontAlgn="base" latinLnBrk="0" hangingPunct="0">
              <a:lnSpc>
                <a:spcPct val="100000"/>
              </a:lnSpc>
              <a:spcBef>
                <a:spcPct val="20000"/>
              </a:spcBef>
              <a:spcAft>
                <a:spcPct val="0"/>
              </a:spcAft>
              <a:buClrTx/>
              <a:buSzTx/>
              <a:buFont typeface="Arial" pitchFamily="34" charset="0"/>
              <a:buAutoNum type="arabicPeriod"/>
              <a:tabLst/>
              <a:defRPr/>
            </a:pPr>
            <a:r>
              <a:rPr lang="en-US" sz="2300" dirty="0">
                <a:latin typeface="Times New Roman" panose="02020603050405020304" pitchFamily="18" charset="0"/>
                <a:cs typeface="Times New Roman" panose="02020603050405020304" pitchFamily="18" charset="0"/>
              </a:rPr>
              <a:t>UI DESIGN</a:t>
            </a:r>
          </a:p>
          <a:p>
            <a:pPr marL="514350" marR="0" lvl="0" indent="-514350" algn="just" defTabSz="914400" rtl="0" eaLnBrk="0" fontAlgn="base" latinLnBrk="0" hangingPunct="0">
              <a:lnSpc>
                <a:spcPct val="100000"/>
              </a:lnSpc>
              <a:spcBef>
                <a:spcPct val="20000"/>
              </a:spcBef>
              <a:spcAft>
                <a:spcPct val="0"/>
              </a:spcAft>
              <a:buClrTx/>
              <a:buSzTx/>
              <a:buFont typeface="Arial" pitchFamily="34" charset="0"/>
              <a:buAutoNum type="arabicPeriod"/>
              <a:tabLst/>
              <a:defRPr/>
            </a:pPr>
            <a:r>
              <a:rPr lang="en-US" sz="2300" dirty="0">
                <a:latin typeface="Times New Roman" panose="02020603050405020304" pitchFamily="18" charset="0"/>
                <a:cs typeface="Times New Roman" panose="02020603050405020304" pitchFamily="18" charset="0"/>
              </a:rPr>
              <a:t>RESULTS &amp; DISCUSSION</a:t>
            </a:r>
          </a:p>
          <a:p>
            <a:pPr marL="514350" marR="0" lvl="0" indent="-514350" algn="just" defTabSz="914400" rtl="0" eaLnBrk="0" fontAlgn="base" latinLnBrk="0" hangingPunct="0">
              <a:lnSpc>
                <a:spcPct val="100000"/>
              </a:lnSpc>
              <a:spcBef>
                <a:spcPct val="20000"/>
              </a:spcBef>
              <a:spcAft>
                <a:spcPct val="0"/>
              </a:spcAft>
              <a:buClrTx/>
              <a:buSzTx/>
              <a:buFont typeface="Arial" pitchFamily="34" charset="0"/>
              <a:buAutoNum type="arabicPeriod"/>
              <a:tabLst/>
              <a:defRPr/>
            </a:pPr>
            <a:r>
              <a:rPr lang="en-US" sz="2300" dirty="0">
                <a:latin typeface="Times New Roman" panose="02020603050405020304" pitchFamily="18" charset="0"/>
                <a:cs typeface="Times New Roman" panose="02020603050405020304" pitchFamily="18" charset="0"/>
              </a:rPr>
              <a:t>CONCLUSION</a:t>
            </a:r>
          </a:p>
          <a:p>
            <a:pPr marL="514350" marR="0" lvl="0" indent="-514350" algn="just" defTabSz="914400" rtl="0" eaLnBrk="0" fontAlgn="base" latinLnBrk="0" hangingPunct="0">
              <a:lnSpc>
                <a:spcPct val="100000"/>
              </a:lnSpc>
              <a:spcBef>
                <a:spcPct val="20000"/>
              </a:spcBef>
              <a:spcAft>
                <a:spcPct val="0"/>
              </a:spcAft>
              <a:buClrTx/>
              <a:buSzTx/>
              <a:buFont typeface="Arial" pitchFamily="34" charset="0"/>
              <a:buAutoNum type="arabicPeriod"/>
              <a:tabLst/>
              <a:defRPr/>
            </a:pPr>
            <a:r>
              <a:rPr lang="en-US" sz="2300" dirty="0">
                <a:latin typeface="Times New Roman" panose="02020603050405020304" pitchFamily="18" charset="0"/>
                <a:cs typeface="Times New Roman" panose="02020603050405020304" pitchFamily="18" charset="0"/>
              </a:rPr>
              <a:t>FUTURE ENCHANCEMENT</a:t>
            </a:r>
          </a:p>
          <a:p>
            <a:pPr marR="0" lvl="0" algn="just" defTabSz="914400" rtl="0" eaLnBrk="0" fontAlgn="base" latinLnBrk="0" hangingPunct="0">
              <a:lnSpc>
                <a:spcPct val="100000"/>
              </a:lnSpc>
              <a:spcBef>
                <a:spcPct val="20000"/>
              </a:spcBef>
              <a:spcAft>
                <a:spcPct val="0"/>
              </a:spcAft>
              <a:buClrTx/>
              <a:buSzTx/>
              <a:tabLst/>
              <a:defRPr/>
            </a:pPr>
            <a:endParaRPr lang="en-US" sz="2200" dirty="0">
              <a:latin typeface="Times New Roman" panose="02020603050405020304" pitchFamily="18" charset="0"/>
              <a:cs typeface="Times New Roman" panose="02020603050405020304" pitchFamily="18" charset="0"/>
            </a:endParaRPr>
          </a:p>
          <a:p>
            <a:pPr marL="514350" marR="0" lvl="0" indent="-514350" algn="just" defTabSz="914400" rtl="0" eaLnBrk="0" fontAlgn="base" latinLnBrk="0" hangingPunct="0">
              <a:lnSpc>
                <a:spcPct val="100000"/>
              </a:lnSpc>
              <a:spcBef>
                <a:spcPct val="20000"/>
              </a:spcBef>
              <a:spcAft>
                <a:spcPct val="0"/>
              </a:spcAft>
              <a:buClrTx/>
              <a:buSzTx/>
              <a:buFont typeface="Arial" pitchFamily="34" charset="0"/>
              <a:buAutoNum type="arabicPeriod"/>
              <a:tabLst/>
              <a:defRPr/>
            </a:pPr>
            <a:endParaRPr lang="en-US" sz="2400" dirty="0">
              <a:latin typeface="Times New Roman" panose="02020603050405020304" pitchFamily="18" charset="0"/>
              <a:cs typeface="Times New Roman" panose="02020603050405020304" pitchFamily="18" charset="0"/>
            </a:endParaRPr>
          </a:p>
          <a:p>
            <a:pPr marL="514350" marR="0" lvl="0" indent="-514350" algn="just" defTabSz="914400" rtl="0" eaLnBrk="0" fontAlgn="base" latinLnBrk="0" hangingPunct="0">
              <a:lnSpc>
                <a:spcPct val="100000"/>
              </a:lnSpc>
              <a:spcBef>
                <a:spcPct val="20000"/>
              </a:spcBef>
              <a:spcAft>
                <a:spcPct val="0"/>
              </a:spcAft>
              <a:buClrTx/>
              <a:buSzTx/>
              <a:buFont typeface="Arial" pitchFamily="34" charset="0"/>
              <a:buAutoNum type="arabicPeriod"/>
              <a:tabLst/>
              <a:defRPr/>
            </a:pPr>
            <a:endParaRPr lang="en-US" sz="2400" dirty="0">
              <a:latin typeface="Times New Roman" panose="02020603050405020304" pitchFamily="18" charset="0"/>
              <a:cs typeface="Times New Roman" panose="02020603050405020304" pitchFamily="18" charset="0"/>
            </a:endParaRPr>
          </a:p>
          <a:p>
            <a:pPr marL="514350" marR="0" lvl="0" indent="-514350" algn="just" defTabSz="914400" rtl="0" eaLnBrk="0" fontAlgn="base" latinLnBrk="0" hangingPunct="0">
              <a:lnSpc>
                <a:spcPct val="100000"/>
              </a:lnSpc>
              <a:spcBef>
                <a:spcPct val="20000"/>
              </a:spcBef>
              <a:spcAft>
                <a:spcPct val="0"/>
              </a:spcAft>
              <a:buClrTx/>
              <a:buSzTx/>
              <a:buFont typeface="Arial" pitchFamily="34" charset="0"/>
              <a:buAutoNum type="arabicPeriod"/>
              <a:tabLst/>
              <a:defRPr/>
            </a:pPr>
            <a:endParaRPr kumimoji="0" lang="en-US" sz="24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p:txBody>
      </p:sp>
      <p:sp>
        <p:nvSpPr>
          <p:cNvPr id="14" name="Slide Number Placeholder 4"/>
          <p:cNvSpPr txBox="1">
            <a:spLocks/>
          </p:cNvSpPr>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altLang="en-US" sz="1200" b="0" i="0" u="none" strike="noStrike" kern="1200" cap="none" spc="0" normalizeH="0" baseline="0" noProof="0" dirty="0">
              <a:ln>
                <a:noFill/>
              </a:ln>
              <a:solidFill>
                <a:srgbClr val="898989"/>
              </a:solidFill>
              <a:effectLst/>
              <a:uLnTx/>
              <a:uFillTx/>
              <a:latin typeface="Garamond" pitchFamily="18" charset="0"/>
              <a:ea typeface="+mn-ea"/>
              <a:cs typeface="+mn-cs"/>
            </a:endParaRPr>
          </a:p>
        </p:txBody>
      </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98FE17-5C96-290E-C04F-3597D5918903}"/>
            </a:ext>
          </a:extLst>
        </p:cNvPr>
        <p:cNvGrpSpPr/>
        <p:nvPr/>
      </p:nvGrpSpPr>
      <p:grpSpPr>
        <a:xfrm>
          <a:off x="0" y="0"/>
          <a:ext cx="0" cy="0"/>
          <a:chOff x="0" y="0"/>
          <a:chExt cx="0" cy="0"/>
        </a:xfrm>
      </p:grpSpPr>
      <p:sp>
        <p:nvSpPr>
          <p:cNvPr id="9218" name="Slide Number Placeholder 1">
            <a:extLst>
              <a:ext uri="{FF2B5EF4-FFF2-40B4-BE49-F238E27FC236}">
                <a16:creationId xmlns:a16="http://schemas.microsoft.com/office/drawing/2014/main" id="{C365138C-EDEA-C9DE-0C04-96B915299CA3}"/>
              </a:ext>
            </a:extLst>
          </p:cNvPr>
          <p:cNvSpPr>
            <a:spLocks noGrp="1"/>
          </p:cNvSpPr>
          <p:nvPr>
            <p:ph type="sldNum" sz="quarter" idx="12"/>
          </p:nvPr>
        </p:nvSpPr>
        <p:spPr bwMode="auto">
          <a:noFill/>
          <a:ln>
            <a:miter lim="800000"/>
            <a:headEnd/>
            <a:tailEnd/>
          </a:ln>
        </p:spPr>
        <p:txBody>
          <a:bodyPr anchor="t"/>
          <a:lstStyle/>
          <a:p>
            <a:fld id="{40B506AA-39E9-4DD9-AD5D-72FFCB7B63B0}" type="slidenum">
              <a:rPr lang="en-US" altLang="en-US" sz="1800">
                <a:solidFill>
                  <a:schemeClr val="tx1"/>
                </a:solidFill>
              </a:rPr>
              <a:pPr/>
              <a:t>20</a:t>
            </a:fld>
            <a:endParaRPr lang="en-US" altLang="en-US" sz="1800" dirty="0">
              <a:solidFill>
                <a:schemeClr val="tx1"/>
              </a:solidFill>
            </a:endParaRPr>
          </a:p>
        </p:txBody>
      </p:sp>
      <p:sp>
        <p:nvSpPr>
          <p:cNvPr id="9227" name="AutoShape 9" descr="https://encrypted-tbn2.gstatic.com/images?q=tbn:ANd9GcSmr5XblM47cZ0SG1LXXTz4QxQHBkk6vAuCUv0R_Z1PEnFGhXCT4g">
            <a:extLst>
              <a:ext uri="{FF2B5EF4-FFF2-40B4-BE49-F238E27FC236}">
                <a16:creationId xmlns:a16="http://schemas.microsoft.com/office/drawing/2014/main" id="{853E82CE-B09E-9795-3967-BA6722D900B6}"/>
              </a:ext>
            </a:extLst>
          </p:cNvPr>
          <p:cNvSpPr>
            <a:spLocks noChangeAspect="1" noChangeArrowheads="1"/>
          </p:cNvSpPr>
          <p:nvPr/>
        </p:nvSpPr>
        <p:spPr bwMode="auto">
          <a:xfrm>
            <a:off x="149225" y="-144463"/>
            <a:ext cx="304800" cy="304801"/>
          </a:xfrm>
          <a:prstGeom prst="rect">
            <a:avLst/>
          </a:prstGeom>
          <a:noFill/>
          <a:ln w="9525">
            <a:noFill/>
            <a:miter lim="800000"/>
            <a:headEnd/>
            <a:tailEnd/>
          </a:ln>
        </p:spPr>
        <p:txBody>
          <a:bodyPr/>
          <a:lstStyle/>
          <a:p>
            <a:pPr eaLnBrk="1" hangingPunct="1"/>
            <a:endParaRPr lang="en-IN"/>
          </a:p>
        </p:txBody>
      </p:sp>
      <p:sp>
        <p:nvSpPr>
          <p:cNvPr id="12" name="Title 1">
            <a:extLst>
              <a:ext uri="{FF2B5EF4-FFF2-40B4-BE49-F238E27FC236}">
                <a16:creationId xmlns:a16="http://schemas.microsoft.com/office/drawing/2014/main" id="{38ABAE72-E2EA-2E60-58FE-BF5165BD1762}"/>
              </a:ext>
            </a:extLst>
          </p:cNvPr>
          <p:cNvSpPr txBox="1">
            <a:spLocks/>
          </p:cNvSpPr>
          <p:nvPr/>
        </p:nvSpPr>
        <p:spPr>
          <a:xfrm>
            <a:off x="1657350" y="685800"/>
            <a:ext cx="5829300" cy="5334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3200" b="1" dirty="0">
                <a:solidFill>
                  <a:srgbClr val="002060"/>
                </a:solidFill>
                <a:latin typeface="Times New Roman" panose="02020603050405020304" pitchFamily="18" charset="0"/>
                <a:ea typeface="+mj-ea"/>
                <a:cs typeface="Times New Roman" panose="02020603050405020304" pitchFamily="18" charset="0"/>
              </a:rPr>
              <a:t>CONCLUSION</a:t>
            </a:r>
            <a:endParaRPr kumimoji="0" lang="en-US" sz="3200" b="1" i="0" u="none" strike="noStrike" kern="1200" cap="none" spc="0" normalizeH="0" baseline="0" noProof="0" dirty="0">
              <a:ln>
                <a:noFill/>
              </a:ln>
              <a:solidFill>
                <a:srgbClr val="002060"/>
              </a:solidFill>
              <a:effectLst/>
              <a:uLnTx/>
              <a:uFillTx/>
              <a:latin typeface="Times New Roman" panose="02020603050405020304" pitchFamily="18" charset="0"/>
              <a:ea typeface="+mj-ea"/>
              <a:cs typeface="Times New Roman" panose="02020603050405020304" pitchFamily="18" charset="0"/>
            </a:endParaRPr>
          </a:p>
        </p:txBody>
      </p:sp>
      <p:sp>
        <p:nvSpPr>
          <p:cNvPr id="13" name="Content Placeholder 3">
            <a:extLst>
              <a:ext uri="{FF2B5EF4-FFF2-40B4-BE49-F238E27FC236}">
                <a16:creationId xmlns:a16="http://schemas.microsoft.com/office/drawing/2014/main" id="{89E6D066-065B-BBBD-DFD9-8D5AEA7C3F3A}"/>
              </a:ext>
            </a:extLst>
          </p:cNvPr>
          <p:cNvSpPr txBox="1">
            <a:spLocks/>
          </p:cNvSpPr>
          <p:nvPr/>
        </p:nvSpPr>
        <p:spPr>
          <a:xfrm>
            <a:off x="533400" y="1730375"/>
            <a:ext cx="8077200" cy="3375025"/>
          </a:xfrm>
          <a:prstGeom prst="rect">
            <a:avLst/>
          </a:prstGeom>
        </p:spPr>
        <p:txBody>
          <a:bodyPr/>
          <a:lstStyle/>
          <a:p>
            <a:pPr marR="0" lvl="0" algn="just" defTabSz="914400" rtl="0" eaLnBrk="0" fontAlgn="base" latinLnBrk="0" hangingPunct="0">
              <a:lnSpc>
                <a:spcPct val="100000"/>
              </a:lnSpc>
              <a:spcBef>
                <a:spcPct val="20000"/>
              </a:spcBef>
              <a:spcAft>
                <a:spcPct val="0"/>
              </a:spcAft>
              <a:buClrTx/>
              <a:buSzTx/>
              <a:tabLst/>
              <a:defRPr/>
            </a:pPr>
            <a:r>
              <a:rPr lang="en-US" sz="2400" dirty="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grocery web app</a:t>
            </a:r>
            <a:r>
              <a:rPr lang="en-US" sz="2400" dirty="0">
                <a:latin typeface="Times New Roman" panose="02020603050405020304" pitchFamily="18" charset="0"/>
                <a:cs typeface="Times New Roman" panose="02020603050405020304" pitchFamily="18" charset="0"/>
              </a:rPr>
              <a:t> developed using the </a:t>
            </a:r>
            <a:r>
              <a:rPr lang="en-US" sz="2400" b="1" dirty="0">
                <a:latin typeface="Times New Roman" panose="02020603050405020304" pitchFamily="18" charset="0"/>
                <a:cs typeface="Times New Roman" panose="02020603050405020304" pitchFamily="18" charset="0"/>
              </a:rPr>
              <a:t>MERN stack</a:t>
            </a:r>
            <a:r>
              <a:rPr lang="en-US" sz="2400" dirty="0">
                <a:latin typeface="Times New Roman" panose="02020603050405020304" pitchFamily="18" charset="0"/>
                <a:cs typeface="Times New Roman" panose="02020603050405020304" pitchFamily="18" charset="0"/>
              </a:rPr>
              <a:t> stands as a robust, scalable, and highly efficient solution to modernize the online grocery shopping experience. With a seamless, user-friendly interface, secure payment integration, and real-time inventory management, the app offers both customers and store owners significant improvements over existing systems. By leveraging cutting-edge technologies and following best practices in software development, the app ensures high performance, security, and scalability. This project not only meets its objectives but also provides a solid foundation for future enhancements, positioning it as a valuable tool for the evolving e-commerce landscape.</a:t>
            </a:r>
            <a:endParaRPr kumimoji="0" lang="en-US" sz="24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p:txBody>
      </p:sp>
      <p:sp>
        <p:nvSpPr>
          <p:cNvPr id="14" name="Slide Number Placeholder 4">
            <a:extLst>
              <a:ext uri="{FF2B5EF4-FFF2-40B4-BE49-F238E27FC236}">
                <a16:creationId xmlns:a16="http://schemas.microsoft.com/office/drawing/2014/main" id="{4C8E8F8B-BD92-5E76-B041-17D0D3FDF8A8}"/>
              </a:ext>
            </a:extLst>
          </p:cNvPr>
          <p:cNvSpPr txBox="1">
            <a:spLocks/>
          </p:cNvSpPr>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altLang="en-US" sz="1200" b="0" i="0" u="none" strike="noStrike" kern="1200" cap="none" spc="0" normalizeH="0" baseline="0" noProof="0" dirty="0">
              <a:ln>
                <a:noFill/>
              </a:ln>
              <a:solidFill>
                <a:srgbClr val="898989"/>
              </a:solidFill>
              <a:effectLst/>
              <a:uLnTx/>
              <a:uFillTx/>
              <a:latin typeface="Garamond" pitchFamily="18" charset="0"/>
              <a:ea typeface="+mn-ea"/>
              <a:cs typeface="+mn-cs"/>
            </a:endParaRPr>
          </a:p>
        </p:txBody>
      </p:sp>
      <p:sp>
        <p:nvSpPr>
          <p:cNvPr id="2" name="Title 1">
            <a:extLst>
              <a:ext uri="{FF2B5EF4-FFF2-40B4-BE49-F238E27FC236}">
                <a16:creationId xmlns:a16="http://schemas.microsoft.com/office/drawing/2014/main" id="{2323E5B5-9A75-2666-0255-53BFE4A2730D}"/>
              </a:ext>
            </a:extLst>
          </p:cNvPr>
          <p:cNvSpPr txBox="1">
            <a:spLocks/>
          </p:cNvSpPr>
          <p:nvPr/>
        </p:nvSpPr>
        <p:spPr>
          <a:xfrm>
            <a:off x="8610600" y="3500081"/>
            <a:ext cx="5829300" cy="5334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3200" b="1" i="0" u="none" strike="noStrike" kern="1200" cap="none" spc="0" normalizeH="0" baseline="0" noProof="0" dirty="0">
              <a:ln>
                <a:noFill/>
              </a:ln>
              <a:solidFill>
                <a:srgbClr val="002060"/>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170549146"/>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E8147B-205D-B69C-823F-61B98039BA8D}"/>
            </a:ext>
          </a:extLst>
        </p:cNvPr>
        <p:cNvGrpSpPr/>
        <p:nvPr/>
      </p:nvGrpSpPr>
      <p:grpSpPr>
        <a:xfrm>
          <a:off x="0" y="0"/>
          <a:ext cx="0" cy="0"/>
          <a:chOff x="0" y="0"/>
          <a:chExt cx="0" cy="0"/>
        </a:xfrm>
      </p:grpSpPr>
      <p:sp>
        <p:nvSpPr>
          <p:cNvPr id="9218" name="Slide Number Placeholder 1">
            <a:extLst>
              <a:ext uri="{FF2B5EF4-FFF2-40B4-BE49-F238E27FC236}">
                <a16:creationId xmlns:a16="http://schemas.microsoft.com/office/drawing/2014/main" id="{6082A205-CB2C-FAB3-41E0-D668497FEBAC}"/>
              </a:ext>
            </a:extLst>
          </p:cNvPr>
          <p:cNvSpPr>
            <a:spLocks noGrp="1"/>
          </p:cNvSpPr>
          <p:nvPr>
            <p:ph type="sldNum" sz="quarter" idx="12"/>
          </p:nvPr>
        </p:nvSpPr>
        <p:spPr bwMode="auto">
          <a:xfrm>
            <a:off x="7933035" y="6382058"/>
            <a:ext cx="762000" cy="365125"/>
          </a:xfrm>
          <a:noFill/>
          <a:ln>
            <a:miter lim="800000"/>
            <a:headEnd/>
            <a:tailEnd/>
          </a:ln>
        </p:spPr>
        <p:txBody>
          <a:bodyPr anchor="t"/>
          <a:lstStyle/>
          <a:p>
            <a:fld id="{40B506AA-39E9-4DD9-AD5D-72FFCB7B63B0}" type="slidenum">
              <a:rPr lang="en-US" altLang="en-US" sz="1800">
                <a:solidFill>
                  <a:schemeClr val="tx1"/>
                </a:solidFill>
              </a:rPr>
              <a:pPr/>
              <a:t>21</a:t>
            </a:fld>
            <a:endParaRPr lang="en-US" altLang="en-US" sz="1800" dirty="0">
              <a:solidFill>
                <a:schemeClr val="tx1"/>
              </a:solidFill>
            </a:endParaRPr>
          </a:p>
        </p:txBody>
      </p:sp>
      <p:sp>
        <p:nvSpPr>
          <p:cNvPr id="9227" name="AutoShape 9" descr="https://encrypted-tbn2.gstatic.com/images?q=tbn:ANd9GcSmr5XblM47cZ0SG1LXXTz4QxQHBkk6vAuCUv0R_Z1PEnFGhXCT4g">
            <a:extLst>
              <a:ext uri="{FF2B5EF4-FFF2-40B4-BE49-F238E27FC236}">
                <a16:creationId xmlns:a16="http://schemas.microsoft.com/office/drawing/2014/main" id="{5C181186-116F-A27D-DF82-B2BAADD0157B}"/>
              </a:ext>
            </a:extLst>
          </p:cNvPr>
          <p:cNvSpPr>
            <a:spLocks noChangeAspect="1" noChangeArrowheads="1"/>
          </p:cNvSpPr>
          <p:nvPr/>
        </p:nvSpPr>
        <p:spPr bwMode="auto">
          <a:xfrm>
            <a:off x="149225" y="-144463"/>
            <a:ext cx="304800" cy="304801"/>
          </a:xfrm>
          <a:prstGeom prst="rect">
            <a:avLst/>
          </a:prstGeom>
          <a:noFill/>
          <a:ln w="9525">
            <a:noFill/>
            <a:miter lim="800000"/>
            <a:headEnd/>
            <a:tailEnd/>
          </a:ln>
        </p:spPr>
        <p:txBody>
          <a:bodyPr/>
          <a:lstStyle/>
          <a:p>
            <a:pPr eaLnBrk="1" hangingPunct="1"/>
            <a:endParaRPr lang="en-IN"/>
          </a:p>
        </p:txBody>
      </p:sp>
      <p:sp>
        <p:nvSpPr>
          <p:cNvPr id="12" name="Title 1">
            <a:extLst>
              <a:ext uri="{FF2B5EF4-FFF2-40B4-BE49-F238E27FC236}">
                <a16:creationId xmlns:a16="http://schemas.microsoft.com/office/drawing/2014/main" id="{46679EFF-A558-CAFC-396C-4ED133BFE281}"/>
              </a:ext>
            </a:extLst>
          </p:cNvPr>
          <p:cNvSpPr txBox="1">
            <a:spLocks/>
          </p:cNvSpPr>
          <p:nvPr/>
        </p:nvSpPr>
        <p:spPr>
          <a:xfrm>
            <a:off x="1657350" y="685800"/>
            <a:ext cx="5829300" cy="5334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3200" b="1" i="0" u="none" strike="noStrike" kern="1200" cap="none" spc="0" normalizeH="0" baseline="0" noProof="0" dirty="0">
              <a:ln>
                <a:noFill/>
              </a:ln>
              <a:solidFill>
                <a:srgbClr val="002060"/>
              </a:solidFill>
              <a:effectLst/>
              <a:uLnTx/>
              <a:uFillTx/>
              <a:latin typeface="Times New Roman" panose="02020603050405020304" pitchFamily="18" charset="0"/>
              <a:ea typeface="+mj-ea"/>
              <a:cs typeface="Times New Roman" panose="02020603050405020304" pitchFamily="18" charset="0"/>
            </a:endParaRPr>
          </a:p>
        </p:txBody>
      </p:sp>
      <p:sp>
        <p:nvSpPr>
          <p:cNvPr id="14" name="Slide Number Placeholder 4">
            <a:extLst>
              <a:ext uri="{FF2B5EF4-FFF2-40B4-BE49-F238E27FC236}">
                <a16:creationId xmlns:a16="http://schemas.microsoft.com/office/drawing/2014/main" id="{6628AEE5-F0E3-3AAE-91EC-D61295B1532E}"/>
              </a:ext>
            </a:extLst>
          </p:cNvPr>
          <p:cNvSpPr txBox="1">
            <a:spLocks/>
          </p:cNvSpPr>
          <p:nvPr/>
        </p:nvSpPr>
        <p:spPr>
          <a:xfrm>
            <a:off x="6670280" y="6382058"/>
            <a:ext cx="2133600" cy="365125"/>
          </a:xfrm>
          <a:prstGeom prst="rect">
            <a:avLst/>
          </a:prstGeom>
        </p:spPr>
        <p:txBody>
          <a:bodyPr vert="horz" wrap="square" lIns="91440" tIns="45720" rIns="91440" bIns="45720" numCol="1" anchor="ctr"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altLang="en-US" sz="1200" b="0" i="0" u="none" strike="noStrike" kern="1200" cap="none" spc="0" normalizeH="0" baseline="0" noProof="0" dirty="0">
              <a:ln>
                <a:noFill/>
              </a:ln>
              <a:solidFill>
                <a:srgbClr val="898989"/>
              </a:solidFill>
              <a:effectLst/>
              <a:uLnTx/>
              <a:uFillTx/>
              <a:latin typeface="Garamond" pitchFamily="18" charset="0"/>
              <a:ea typeface="+mn-ea"/>
              <a:cs typeface="+mn-cs"/>
            </a:endParaRPr>
          </a:p>
        </p:txBody>
      </p:sp>
      <p:sp>
        <p:nvSpPr>
          <p:cNvPr id="2" name="Title 1">
            <a:extLst>
              <a:ext uri="{FF2B5EF4-FFF2-40B4-BE49-F238E27FC236}">
                <a16:creationId xmlns:a16="http://schemas.microsoft.com/office/drawing/2014/main" id="{0FF708ED-8197-4122-0D44-1558D37B61FE}"/>
              </a:ext>
            </a:extLst>
          </p:cNvPr>
          <p:cNvSpPr txBox="1">
            <a:spLocks/>
          </p:cNvSpPr>
          <p:nvPr/>
        </p:nvSpPr>
        <p:spPr>
          <a:xfrm>
            <a:off x="1981200" y="817921"/>
            <a:ext cx="5829300" cy="5334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3200" b="1" dirty="0">
                <a:solidFill>
                  <a:srgbClr val="002060"/>
                </a:solidFill>
                <a:latin typeface="Times New Roman" panose="02020603050405020304" pitchFamily="18" charset="0"/>
                <a:ea typeface="+mj-ea"/>
                <a:cs typeface="Times New Roman" panose="02020603050405020304" pitchFamily="18" charset="0"/>
              </a:rPr>
              <a:t>FUTURE ENHANCEMENT</a:t>
            </a:r>
            <a:endParaRPr kumimoji="0" lang="en-US" sz="3200" b="1" i="0" u="none" strike="noStrike" kern="1200" cap="none" spc="0" normalizeH="0" baseline="0" noProof="0" dirty="0">
              <a:ln>
                <a:noFill/>
              </a:ln>
              <a:solidFill>
                <a:srgbClr val="002060"/>
              </a:solidFill>
              <a:effectLst/>
              <a:uLnTx/>
              <a:uFillTx/>
              <a:latin typeface="Times New Roman" panose="02020603050405020304" pitchFamily="18" charset="0"/>
              <a:ea typeface="+mj-ea"/>
              <a:cs typeface="Times New Roman" panose="02020603050405020304" pitchFamily="18" charset="0"/>
            </a:endParaRPr>
          </a:p>
        </p:txBody>
      </p:sp>
      <p:grpSp>
        <p:nvGrpSpPr>
          <p:cNvPr id="4" name="Group 25">
            <a:extLst>
              <a:ext uri="{FF2B5EF4-FFF2-40B4-BE49-F238E27FC236}">
                <a16:creationId xmlns:a16="http://schemas.microsoft.com/office/drawing/2014/main" id="{8A847A08-9B57-FDC1-8B68-19F96BB1F33A}"/>
              </a:ext>
            </a:extLst>
          </p:cNvPr>
          <p:cNvGrpSpPr/>
          <p:nvPr/>
        </p:nvGrpSpPr>
        <p:grpSpPr>
          <a:xfrm>
            <a:off x="1090934" y="1909669"/>
            <a:ext cx="879128" cy="28575"/>
            <a:chOff x="0" y="0"/>
            <a:chExt cx="1172170" cy="38100"/>
          </a:xfrm>
          <a:solidFill>
            <a:srgbClr val="DDF6FD"/>
          </a:solidFill>
        </p:grpSpPr>
        <p:sp>
          <p:nvSpPr>
            <p:cNvPr id="5" name="Freeform 26">
              <a:extLst>
                <a:ext uri="{FF2B5EF4-FFF2-40B4-BE49-F238E27FC236}">
                  <a16:creationId xmlns:a16="http://schemas.microsoft.com/office/drawing/2014/main" id="{D4591013-1533-79D6-8CFB-D3B7374DCCDE}"/>
                </a:ext>
              </a:extLst>
            </p:cNvPr>
            <p:cNvSpPr/>
            <p:nvPr/>
          </p:nvSpPr>
          <p:spPr>
            <a:xfrm>
              <a:off x="0" y="0"/>
              <a:ext cx="1172210" cy="38100"/>
            </a:xfrm>
            <a:custGeom>
              <a:avLst/>
              <a:gdLst/>
              <a:ahLst/>
              <a:cxnLst/>
              <a:rect l="l" t="t" r="r" b="b"/>
              <a:pathLst>
                <a:path w="1172210" h="38100">
                  <a:moveTo>
                    <a:pt x="0" y="19050"/>
                  </a:moveTo>
                  <a:cubicBezTo>
                    <a:pt x="0" y="8509"/>
                    <a:pt x="8509" y="0"/>
                    <a:pt x="19050" y="0"/>
                  </a:cubicBezTo>
                  <a:lnTo>
                    <a:pt x="1153160" y="0"/>
                  </a:lnTo>
                  <a:cubicBezTo>
                    <a:pt x="1163701" y="0"/>
                    <a:pt x="1172210" y="8509"/>
                    <a:pt x="1172210" y="19050"/>
                  </a:cubicBezTo>
                  <a:cubicBezTo>
                    <a:pt x="1172210" y="29591"/>
                    <a:pt x="1163701" y="38100"/>
                    <a:pt x="1153160" y="38100"/>
                  </a:cubicBezTo>
                  <a:lnTo>
                    <a:pt x="19050" y="38100"/>
                  </a:lnTo>
                  <a:cubicBezTo>
                    <a:pt x="8509" y="38100"/>
                    <a:pt x="0" y="29591"/>
                    <a:pt x="0" y="19050"/>
                  </a:cubicBezTo>
                  <a:close/>
                </a:path>
              </a:pathLst>
            </a:custGeom>
            <a:grpFill/>
          </p:spPr>
        </p:sp>
      </p:grpSp>
      <p:grpSp>
        <p:nvGrpSpPr>
          <p:cNvPr id="6" name="Group 27">
            <a:extLst>
              <a:ext uri="{FF2B5EF4-FFF2-40B4-BE49-F238E27FC236}">
                <a16:creationId xmlns:a16="http://schemas.microsoft.com/office/drawing/2014/main" id="{5284062E-8EDC-A15D-09FA-6A5591627DAA}"/>
              </a:ext>
            </a:extLst>
          </p:cNvPr>
          <p:cNvGrpSpPr/>
          <p:nvPr/>
        </p:nvGrpSpPr>
        <p:grpSpPr>
          <a:xfrm>
            <a:off x="554408" y="1647178"/>
            <a:ext cx="507954" cy="524981"/>
            <a:chOff x="0" y="0"/>
            <a:chExt cx="753467" cy="753467"/>
          </a:xfrm>
          <a:solidFill>
            <a:srgbClr val="DDF6FD"/>
          </a:solidFill>
        </p:grpSpPr>
        <p:sp>
          <p:nvSpPr>
            <p:cNvPr id="7" name="Freeform 28">
              <a:extLst>
                <a:ext uri="{FF2B5EF4-FFF2-40B4-BE49-F238E27FC236}">
                  <a16:creationId xmlns:a16="http://schemas.microsoft.com/office/drawing/2014/main" id="{EB1D9335-886F-F6F4-44CB-0A982B659715}"/>
                </a:ext>
              </a:extLst>
            </p:cNvPr>
            <p:cNvSpPr/>
            <p:nvPr/>
          </p:nvSpPr>
          <p:spPr>
            <a:xfrm>
              <a:off x="0" y="0"/>
              <a:ext cx="753491" cy="753491"/>
            </a:xfrm>
            <a:custGeom>
              <a:avLst/>
              <a:gdLst/>
              <a:ahLst/>
              <a:cxnLst/>
              <a:rect l="l" t="t" r="r" b="b"/>
              <a:pathLst>
                <a:path w="753491" h="753491">
                  <a:moveTo>
                    <a:pt x="0" y="301498"/>
                  </a:moveTo>
                  <a:cubicBezTo>
                    <a:pt x="0" y="135001"/>
                    <a:pt x="135001" y="0"/>
                    <a:pt x="301498" y="0"/>
                  </a:cubicBezTo>
                  <a:lnTo>
                    <a:pt x="451993" y="0"/>
                  </a:lnTo>
                  <a:cubicBezTo>
                    <a:pt x="618490" y="0"/>
                    <a:pt x="753491" y="135001"/>
                    <a:pt x="753491" y="301498"/>
                  </a:cubicBezTo>
                  <a:lnTo>
                    <a:pt x="753491" y="451993"/>
                  </a:lnTo>
                  <a:cubicBezTo>
                    <a:pt x="753491" y="618490"/>
                    <a:pt x="618490" y="753491"/>
                    <a:pt x="451993" y="753491"/>
                  </a:cubicBezTo>
                  <a:lnTo>
                    <a:pt x="301498" y="753491"/>
                  </a:lnTo>
                  <a:cubicBezTo>
                    <a:pt x="135001" y="753491"/>
                    <a:pt x="0" y="618490"/>
                    <a:pt x="0" y="451993"/>
                  </a:cubicBezTo>
                  <a:close/>
                </a:path>
              </a:pathLst>
            </a:custGeom>
            <a:grpFill/>
          </p:spPr>
        </p:sp>
      </p:grpSp>
      <p:sp>
        <p:nvSpPr>
          <p:cNvPr id="19" name="TextBox 37">
            <a:extLst>
              <a:ext uri="{FF2B5EF4-FFF2-40B4-BE49-F238E27FC236}">
                <a16:creationId xmlns:a16="http://schemas.microsoft.com/office/drawing/2014/main" id="{6F911BDB-AD0F-EBFE-FF49-E9730C7719C9}"/>
              </a:ext>
            </a:extLst>
          </p:cNvPr>
          <p:cNvSpPr txBox="1"/>
          <p:nvPr/>
        </p:nvSpPr>
        <p:spPr>
          <a:xfrm>
            <a:off x="2118360" y="1698837"/>
            <a:ext cx="5101388" cy="364331"/>
          </a:xfrm>
          <a:prstGeom prst="rect">
            <a:avLst/>
          </a:prstGeom>
        </p:spPr>
        <p:txBody>
          <a:bodyPr wrap="square" lIns="0" tIns="0" rIns="0" bIns="0" rtlCol="0" anchor="t">
            <a:spAutoFit/>
          </a:bodyPr>
          <a:lstStyle/>
          <a:p>
            <a:pPr algn="l">
              <a:lnSpc>
                <a:spcPts val="3062"/>
              </a:lnSpc>
            </a:pPr>
            <a:r>
              <a:rPr lang="en-IN" sz="2200" b="1" dirty="0">
                <a:solidFill>
                  <a:schemeClr val="tx1">
                    <a:lumMod val="95000"/>
                    <a:lumOff val="5000"/>
                  </a:schemeClr>
                </a:solidFill>
                <a:latin typeface="Times New Roman" panose="02020603050405020304" pitchFamily="18" charset="0"/>
                <a:ea typeface="Arimo Bold" panose="020B0604020202020204" charset="0"/>
                <a:cs typeface="Times New Roman" panose="02020603050405020304" pitchFamily="18" charset="0"/>
              </a:rPr>
              <a:t>Advanced Delivery Tracking</a:t>
            </a:r>
            <a:endParaRPr lang="en-US" sz="2200" b="1" dirty="0">
              <a:solidFill>
                <a:schemeClr val="tx1">
                  <a:lumMod val="95000"/>
                  <a:lumOff val="5000"/>
                </a:schemeClr>
              </a:solidFill>
              <a:latin typeface="Times New Roman" panose="02020603050405020304" pitchFamily="18" charset="0"/>
              <a:ea typeface="Arimo Bold" panose="020B0604020202020204" charset="0"/>
              <a:cs typeface="Times New Roman" panose="02020603050405020304" pitchFamily="18" charset="0"/>
              <a:sym typeface="Arimo Bold"/>
            </a:endParaRPr>
          </a:p>
        </p:txBody>
      </p:sp>
      <p:sp>
        <p:nvSpPr>
          <p:cNvPr id="20" name="TextBox 38">
            <a:extLst>
              <a:ext uri="{FF2B5EF4-FFF2-40B4-BE49-F238E27FC236}">
                <a16:creationId xmlns:a16="http://schemas.microsoft.com/office/drawing/2014/main" id="{B619D028-8D97-2C57-39D7-0E41E1794F94}"/>
              </a:ext>
            </a:extLst>
          </p:cNvPr>
          <p:cNvSpPr txBox="1"/>
          <p:nvPr/>
        </p:nvSpPr>
        <p:spPr>
          <a:xfrm>
            <a:off x="2133601" y="2078409"/>
            <a:ext cx="6019800" cy="755784"/>
          </a:xfrm>
          <a:prstGeom prst="rect">
            <a:avLst/>
          </a:prstGeom>
        </p:spPr>
        <p:txBody>
          <a:bodyPr wrap="square" lIns="0" tIns="0" rIns="0" bIns="0" rtlCol="0" anchor="t">
            <a:spAutoFit/>
          </a:bodyPr>
          <a:lstStyle/>
          <a:p>
            <a:pPr algn="l">
              <a:lnSpc>
                <a:spcPts val="3125"/>
              </a:lnSpc>
            </a:pPr>
            <a:r>
              <a:rPr lang="en-US" sz="2000" dirty="0">
                <a:solidFill>
                  <a:schemeClr val="tx1">
                    <a:lumMod val="85000"/>
                    <a:lumOff val="15000"/>
                  </a:schemeClr>
                </a:solidFill>
                <a:latin typeface="Times New Roman" panose="02020603050405020304" pitchFamily="18" charset="0"/>
                <a:ea typeface="Arimo" panose="020B0604020202020204" charset="0"/>
                <a:cs typeface="Times New Roman" panose="02020603050405020304" pitchFamily="18" charset="0"/>
              </a:rPr>
              <a:t>Integrate geolocation-based tracking for real-time updates on order deliveries.</a:t>
            </a:r>
            <a:endParaRPr lang="en-US" sz="2000" dirty="0">
              <a:solidFill>
                <a:schemeClr val="tx1">
                  <a:lumMod val="85000"/>
                  <a:lumOff val="15000"/>
                </a:schemeClr>
              </a:solidFill>
              <a:latin typeface="Times New Roman" panose="02020603050405020304" pitchFamily="18" charset="0"/>
              <a:ea typeface="Arimo" panose="020B0604020202020204" charset="0"/>
              <a:cs typeface="Times New Roman" panose="02020603050405020304" pitchFamily="18" charset="0"/>
              <a:sym typeface="Arimo"/>
            </a:endParaRPr>
          </a:p>
        </p:txBody>
      </p:sp>
      <p:sp>
        <p:nvSpPr>
          <p:cNvPr id="26" name="TextBox 44">
            <a:extLst>
              <a:ext uri="{FF2B5EF4-FFF2-40B4-BE49-F238E27FC236}">
                <a16:creationId xmlns:a16="http://schemas.microsoft.com/office/drawing/2014/main" id="{558CF2F4-9567-9689-BF7B-4001E31487C3}"/>
              </a:ext>
            </a:extLst>
          </p:cNvPr>
          <p:cNvSpPr txBox="1"/>
          <p:nvPr/>
        </p:nvSpPr>
        <p:spPr>
          <a:xfrm>
            <a:off x="2118360" y="2941636"/>
            <a:ext cx="5618720" cy="364331"/>
          </a:xfrm>
          <a:prstGeom prst="rect">
            <a:avLst/>
          </a:prstGeom>
        </p:spPr>
        <p:txBody>
          <a:bodyPr wrap="square" lIns="0" tIns="0" rIns="0" bIns="0" rtlCol="0" anchor="t">
            <a:spAutoFit/>
          </a:bodyPr>
          <a:lstStyle/>
          <a:p>
            <a:pPr algn="l">
              <a:lnSpc>
                <a:spcPts val="3062"/>
              </a:lnSpc>
            </a:pPr>
            <a:r>
              <a:rPr lang="en-IN" sz="2200" b="1" dirty="0">
                <a:latin typeface="Times New Roman" panose="02020603050405020304" pitchFamily="18" charset="0"/>
                <a:ea typeface="Arimo Bold" panose="020B0604020202020204" charset="0"/>
                <a:cs typeface="Times New Roman" panose="02020603050405020304" pitchFamily="18" charset="0"/>
              </a:rPr>
              <a:t>Student Credit Options</a:t>
            </a:r>
            <a:endParaRPr lang="en-US" sz="2200" b="1" dirty="0">
              <a:latin typeface="Times New Roman" panose="02020603050405020304" pitchFamily="18" charset="0"/>
              <a:ea typeface="Arimo Bold" panose="020B0604020202020204" charset="0"/>
              <a:cs typeface="Times New Roman" panose="02020603050405020304" pitchFamily="18" charset="0"/>
              <a:sym typeface="Arimo Bold"/>
            </a:endParaRPr>
          </a:p>
        </p:txBody>
      </p:sp>
      <p:sp>
        <p:nvSpPr>
          <p:cNvPr id="27" name="TextBox 45">
            <a:extLst>
              <a:ext uri="{FF2B5EF4-FFF2-40B4-BE49-F238E27FC236}">
                <a16:creationId xmlns:a16="http://schemas.microsoft.com/office/drawing/2014/main" id="{9ABBEFA7-6677-124E-3E51-E8EBD8D6196E}"/>
              </a:ext>
            </a:extLst>
          </p:cNvPr>
          <p:cNvSpPr txBox="1"/>
          <p:nvPr/>
        </p:nvSpPr>
        <p:spPr>
          <a:xfrm>
            <a:off x="2133600" y="3350239"/>
            <a:ext cx="6019799" cy="755784"/>
          </a:xfrm>
          <a:prstGeom prst="rect">
            <a:avLst/>
          </a:prstGeom>
        </p:spPr>
        <p:txBody>
          <a:bodyPr wrap="square" lIns="0" tIns="0" rIns="0" bIns="0" rtlCol="0" anchor="t">
            <a:spAutoFit/>
          </a:bodyPr>
          <a:lstStyle/>
          <a:p>
            <a:pPr algn="l">
              <a:lnSpc>
                <a:spcPts val="3125"/>
              </a:lnSpc>
            </a:pPr>
            <a:r>
              <a:rPr lang="en-US" sz="2000" dirty="0">
                <a:solidFill>
                  <a:schemeClr val="tx1">
                    <a:lumMod val="85000"/>
                    <a:lumOff val="15000"/>
                  </a:schemeClr>
                </a:solidFill>
                <a:latin typeface="Times New Roman" panose="02020603050405020304" pitchFamily="18" charset="0"/>
                <a:ea typeface="Arimo" panose="020B0604020202020204" charset="0"/>
                <a:cs typeface="Times New Roman" panose="02020603050405020304" pitchFamily="18" charset="0"/>
              </a:rPr>
              <a:t>Offer flexible payment options like slice cards to support student shoppers with buy-now-pay-later services.</a:t>
            </a:r>
            <a:endParaRPr lang="en-US" sz="2000" dirty="0">
              <a:solidFill>
                <a:schemeClr val="tx1">
                  <a:lumMod val="85000"/>
                  <a:lumOff val="15000"/>
                </a:schemeClr>
              </a:solidFill>
              <a:latin typeface="Times New Roman" panose="02020603050405020304" pitchFamily="18" charset="0"/>
              <a:ea typeface="Arimo" panose="020B0604020202020204" charset="0"/>
              <a:cs typeface="Times New Roman" panose="02020603050405020304" pitchFamily="18" charset="0"/>
              <a:sym typeface="Arimo"/>
            </a:endParaRPr>
          </a:p>
        </p:txBody>
      </p:sp>
      <p:sp>
        <p:nvSpPr>
          <p:cNvPr id="33" name="TextBox 51">
            <a:extLst>
              <a:ext uri="{FF2B5EF4-FFF2-40B4-BE49-F238E27FC236}">
                <a16:creationId xmlns:a16="http://schemas.microsoft.com/office/drawing/2014/main" id="{737AA2EC-9E4D-BE42-A788-D38E276F9A10}"/>
              </a:ext>
            </a:extLst>
          </p:cNvPr>
          <p:cNvSpPr txBox="1"/>
          <p:nvPr/>
        </p:nvSpPr>
        <p:spPr>
          <a:xfrm>
            <a:off x="2118360" y="4222801"/>
            <a:ext cx="4826632" cy="364331"/>
          </a:xfrm>
          <a:prstGeom prst="rect">
            <a:avLst/>
          </a:prstGeom>
        </p:spPr>
        <p:txBody>
          <a:bodyPr wrap="square" lIns="0" tIns="0" rIns="0" bIns="0" rtlCol="0" anchor="t">
            <a:spAutoFit/>
          </a:bodyPr>
          <a:lstStyle/>
          <a:p>
            <a:pPr algn="l">
              <a:lnSpc>
                <a:spcPts val="3062"/>
              </a:lnSpc>
            </a:pPr>
            <a:r>
              <a:rPr lang="en-IN" sz="2200" b="1" dirty="0">
                <a:latin typeface="Times New Roman" panose="02020603050405020304" pitchFamily="18" charset="0"/>
                <a:ea typeface="Arimo Bold" panose="020B0604020202020204" charset="0"/>
                <a:cs typeface="Times New Roman" panose="02020603050405020304" pitchFamily="18" charset="0"/>
              </a:rPr>
              <a:t>Voice Assistance Integration</a:t>
            </a:r>
            <a:endParaRPr lang="en-US" sz="2200" b="1" dirty="0">
              <a:latin typeface="Times New Roman" panose="02020603050405020304" pitchFamily="18" charset="0"/>
              <a:ea typeface="Arimo Bold" panose="020B0604020202020204" charset="0"/>
              <a:cs typeface="Times New Roman" panose="02020603050405020304" pitchFamily="18" charset="0"/>
              <a:sym typeface="Arimo Bold"/>
            </a:endParaRPr>
          </a:p>
        </p:txBody>
      </p:sp>
      <p:sp>
        <p:nvSpPr>
          <p:cNvPr id="34" name="TextBox 52">
            <a:extLst>
              <a:ext uri="{FF2B5EF4-FFF2-40B4-BE49-F238E27FC236}">
                <a16:creationId xmlns:a16="http://schemas.microsoft.com/office/drawing/2014/main" id="{6C3FB4B7-B46B-0526-8F53-9F10C658C549}"/>
              </a:ext>
            </a:extLst>
          </p:cNvPr>
          <p:cNvSpPr txBox="1"/>
          <p:nvPr/>
        </p:nvSpPr>
        <p:spPr>
          <a:xfrm>
            <a:off x="2133599" y="4592407"/>
            <a:ext cx="6019799" cy="755784"/>
          </a:xfrm>
          <a:prstGeom prst="rect">
            <a:avLst/>
          </a:prstGeom>
        </p:spPr>
        <p:txBody>
          <a:bodyPr wrap="square" lIns="0" tIns="0" rIns="0" bIns="0" rtlCol="0" anchor="t">
            <a:spAutoFit/>
          </a:bodyPr>
          <a:lstStyle/>
          <a:p>
            <a:pPr algn="l">
              <a:lnSpc>
                <a:spcPts val="3125"/>
              </a:lnSpc>
            </a:pPr>
            <a:r>
              <a:rPr lang="en-US" sz="2000" dirty="0">
                <a:solidFill>
                  <a:schemeClr val="tx1">
                    <a:lumMod val="85000"/>
                    <a:lumOff val="15000"/>
                  </a:schemeClr>
                </a:solidFill>
                <a:latin typeface="Times New Roman" panose="02020603050405020304" pitchFamily="18" charset="0"/>
                <a:ea typeface="Arimo" panose="020B0604020202020204" charset="0"/>
                <a:cs typeface="Times New Roman" panose="02020603050405020304" pitchFamily="18" charset="0"/>
              </a:rPr>
              <a:t>Enable users to browse and place orders using voice commands for a hands-free experience.</a:t>
            </a:r>
            <a:endParaRPr lang="en-US" sz="2000" dirty="0">
              <a:solidFill>
                <a:schemeClr val="tx1">
                  <a:lumMod val="85000"/>
                  <a:lumOff val="15000"/>
                </a:schemeClr>
              </a:solidFill>
              <a:latin typeface="Times New Roman" panose="02020603050405020304" pitchFamily="18" charset="0"/>
              <a:ea typeface="Arimo" panose="020B0604020202020204" charset="0"/>
              <a:cs typeface="Times New Roman" panose="02020603050405020304" pitchFamily="18" charset="0"/>
              <a:sym typeface="Arimo"/>
            </a:endParaRPr>
          </a:p>
        </p:txBody>
      </p:sp>
      <p:sp>
        <p:nvSpPr>
          <p:cNvPr id="40" name="TextBox 51">
            <a:extLst>
              <a:ext uri="{FF2B5EF4-FFF2-40B4-BE49-F238E27FC236}">
                <a16:creationId xmlns:a16="http://schemas.microsoft.com/office/drawing/2014/main" id="{555401CA-DE15-83ED-667F-A31CDF5B7F7F}"/>
              </a:ext>
            </a:extLst>
          </p:cNvPr>
          <p:cNvSpPr txBox="1"/>
          <p:nvPr/>
        </p:nvSpPr>
        <p:spPr>
          <a:xfrm>
            <a:off x="2118360" y="5486152"/>
            <a:ext cx="4826632" cy="364331"/>
          </a:xfrm>
          <a:prstGeom prst="rect">
            <a:avLst/>
          </a:prstGeom>
        </p:spPr>
        <p:txBody>
          <a:bodyPr wrap="square" lIns="0" tIns="0" rIns="0" bIns="0" rtlCol="0" anchor="t">
            <a:spAutoFit/>
          </a:bodyPr>
          <a:lstStyle/>
          <a:p>
            <a:pPr algn="l">
              <a:lnSpc>
                <a:spcPts val="3062"/>
              </a:lnSpc>
            </a:pPr>
            <a:r>
              <a:rPr lang="en-IN" sz="2200" b="1" dirty="0">
                <a:latin typeface="Times New Roman" panose="02020603050405020304" pitchFamily="18" charset="0"/>
                <a:ea typeface="Arimo Bold" panose="020B0604020202020204" charset="0"/>
                <a:cs typeface="Times New Roman" panose="02020603050405020304" pitchFamily="18" charset="0"/>
              </a:rPr>
              <a:t>Multilingual Support</a:t>
            </a:r>
            <a:endParaRPr lang="en-US" sz="2200" b="1" dirty="0">
              <a:latin typeface="Times New Roman" panose="02020603050405020304" pitchFamily="18" charset="0"/>
              <a:ea typeface="Arimo Bold" panose="020B0604020202020204" charset="0"/>
              <a:cs typeface="Times New Roman" panose="02020603050405020304" pitchFamily="18" charset="0"/>
              <a:sym typeface="Arimo Bold"/>
            </a:endParaRPr>
          </a:p>
        </p:txBody>
      </p:sp>
      <p:sp>
        <p:nvSpPr>
          <p:cNvPr id="41" name="TextBox 52">
            <a:extLst>
              <a:ext uri="{FF2B5EF4-FFF2-40B4-BE49-F238E27FC236}">
                <a16:creationId xmlns:a16="http://schemas.microsoft.com/office/drawing/2014/main" id="{31B4FC28-F715-2472-5716-7C2F56D24CA1}"/>
              </a:ext>
            </a:extLst>
          </p:cNvPr>
          <p:cNvSpPr txBox="1"/>
          <p:nvPr/>
        </p:nvSpPr>
        <p:spPr>
          <a:xfrm>
            <a:off x="2133601" y="5866954"/>
            <a:ext cx="6019799" cy="755784"/>
          </a:xfrm>
          <a:prstGeom prst="rect">
            <a:avLst/>
          </a:prstGeom>
        </p:spPr>
        <p:txBody>
          <a:bodyPr wrap="square" lIns="0" tIns="0" rIns="0" bIns="0" rtlCol="0" anchor="t">
            <a:spAutoFit/>
          </a:bodyPr>
          <a:lstStyle/>
          <a:p>
            <a:pPr>
              <a:lnSpc>
                <a:spcPts val="3125"/>
              </a:lnSpc>
            </a:pPr>
            <a:r>
              <a:rPr kumimoji="0" lang="en-US" altLang="en-US" sz="2000" b="0" i="0" u="none" strike="noStrike" cap="none" normalizeH="0" baseline="0" dirty="0">
                <a:ln>
                  <a:noFill/>
                </a:ln>
                <a:solidFill>
                  <a:schemeClr val="tx1">
                    <a:lumMod val="85000"/>
                    <a:lumOff val="15000"/>
                  </a:schemeClr>
                </a:solidFill>
                <a:effectLst/>
                <a:latin typeface="Times New Roman" panose="02020603050405020304" pitchFamily="18" charset="0"/>
                <a:ea typeface="Arimo" panose="020B0604020202020204" charset="0"/>
                <a:cs typeface="Times New Roman" panose="02020603050405020304" pitchFamily="18" charset="0"/>
              </a:rPr>
              <a:t>Provide support for multiple languages to cater to a diverse user base.</a:t>
            </a:r>
          </a:p>
        </p:txBody>
      </p:sp>
      <p:sp>
        <p:nvSpPr>
          <p:cNvPr id="42" name="TextBox 41">
            <a:extLst>
              <a:ext uri="{FF2B5EF4-FFF2-40B4-BE49-F238E27FC236}">
                <a16:creationId xmlns:a16="http://schemas.microsoft.com/office/drawing/2014/main" id="{F544BACB-3930-0171-156F-CDA711C67EF0}"/>
              </a:ext>
            </a:extLst>
          </p:cNvPr>
          <p:cNvSpPr txBox="1"/>
          <p:nvPr/>
        </p:nvSpPr>
        <p:spPr>
          <a:xfrm>
            <a:off x="647359" y="1722681"/>
            <a:ext cx="276038" cy="369332"/>
          </a:xfrm>
          <a:prstGeom prst="rect">
            <a:avLst/>
          </a:prstGeom>
          <a:noFill/>
        </p:spPr>
        <p:txBody>
          <a:bodyPr wrap="none" rtlCol="0">
            <a:spAutoFit/>
          </a:bodyPr>
          <a:lstStyle/>
          <a:p>
            <a:r>
              <a:rPr lang="en-US" b="1" dirty="0"/>
              <a:t>1</a:t>
            </a:r>
            <a:endParaRPr lang="en-IN" b="1" dirty="0"/>
          </a:p>
        </p:txBody>
      </p:sp>
      <p:grpSp>
        <p:nvGrpSpPr>
          <p:cNvPr id="43" name="Group 25">
            <a:extLst>
              <a:ext uri="{FF2B5EF4-FFF2-40B4-BE49-F238E27FC236}">
                <a16:creationId xmlns:a16="http://schemas.microsoft.com/office/drawing/2014/main" id="{9D274102-8F69-9DD6-B6E8-2516BC6631D6}"/>
              </a:ext>
            </a:extLst>
          </p:cNvPr>
          <p:cNvGrpSpPr/>
          <p:nvPr/>
        </p:nvGrpSpPr>
        <p:grpSpPr>
          <a:xfrm>
            <a:off x="1071268" y="3212439"/>
            <a:ext cx="879128" cy="28575"/>
            <a:chOff x="0" y="0"/>
            <a:chExt cx="1172170" cy="38100"/>
          </a:xfrm>
          <a:solidFill>
            <a:srgbClr val="DDF6FD"/>
          </a:solidFill>
        </p:grpSpPr>
        <p:sp>
          <p:nvSpPr>
            <p:cNvPr id="44" name="Freeform 26">
              <a:extLst>
                <a:ext uri="{FF2B5EF4-FFF2-40B4-BE49-F238E27FC236}">
                  <a16:creationId xmlns:a16="http://schemas.microsoft.com/office/drawing/2014/main" id="{703ED1CD-B194-A2EB-1052-E86BCF313E03}"/>
                </a:ext>
              </a:extLst>
            </p:cNvPr>
            <p:cNvSpPr/>
            <p:nvPr/>
          </p:nvSpPr>
          <p:spPr>
            <a:xfrm>
              <a:off x="0" y="0"/>
              <a:ext cx="1172210" cy="38100"/>
            </a:xfrm>
            <a:custGeom>
              <a:avLst/>
              <a:gdLst/>
              <a:ahLst/>
              <a:cxnLst/>
              <a:rect l="l" t="t" r="r" b="b"/>
              <a:pathLst>
                <a:path w="1172210" h="38100">
                  <a:moveTo>
                    <a:pt x="0" y="19050"/>
                  </a:moveTo>
                  <a:cubicBezTo>
                    <a:pt x="0" y="8509"/>
                    <a:pt x="8509" y="0"/>
                    <a:pt x="19050" y="0"/>
                  </a:cubicBezTo>
                  <a:lnTo>
                    <a:pt x="1153160" y="0"/>
                  </a:lnTo>
                  <a:cubicBezTo>
                    <a:pt x="1163701" y="0"/>
                    <a:pt x="1172210" y="8509"/>
                    <a:pt x="1172210" y="19050"/>
                  </a:cubicBezTo>
                  <a:cubicBezTo>
                    <a:pt x="1172210" y="29591"/>
                    <a:pt x="1163701" y="38100"/>
                    <a:pt x="1153160" y="38100"/>
                  </a:cubicBezTo>
                  <a:lnTo>
                    <a:pt x="19050" y="38100"/>
                  </a:lnTo>
                  <a:cubicBezTo>
                    <a:pt x="8509" y="38100"/>
                    <a:pt x="0" y="29591"/>
                    <a:pt x="0" y="19050"/>
                  </a:cubicBezTo>
                  <a:close/>
                </a:path>
              </a:pathLst>
            </a:custGeom>
            <a:grpFill/>
          </p:spPr>
        </p:sp>
      </p:grpSp>
      <p:grpSp>
        <p:nvGrpSpPr>
          <p:cNvPr id="45" name="Group 27">
            <a:extLst>
              <a:ext uri="{FF2B5EF4-FFF2-40B4-BE49-F238E27FC236}">
                <a16:creationId xmlns:a16="http://schemas.microsoft.com/office/drawing/2014/main" id="{838C53CC-5DB7-F377-97FB-F232E39BE113}"/>
              </a:ext>
            </a:extLst>
          </p:cNvPr>
          <p:cNvGrpSpPr/>
          <p:nvPr/>
        </p:nvGrpSpPr>
        <p:grpSpPr>
          <a:xfrm>
            <a:off x="553450" y="2944251"/>
            <a:ext cx="507954" cy="524981"/>
            <a:chOff x="0" y="0"/>
            <a:chExt cx="753467" cy="753467"/>
          </a:xfrm>
          <a:solidFill>
            <a:srgbClr val="DDF6FD"/>
          </a:solidFill>
        </p:grpSpPr>
        <p:sp>
          <p:nvSpPr>
            <p:cNvPr id="46" name="Freeform 28">
              <a:extLst>
                <a:ext uri="{FF2B5EF4-FFF2-40B4-BE49-F238E27FC236}">
                  <a16:creationId xmlns:a16="http://schemas.microsoft.com/office/drawing/2014/main" id="{5602DFA8-4E20-BEF1-6990-7D4F9E57FAC9}"/>
                </a:ext>
              </a:extLst>
            </p:cNvPr>
            <p:cNvSpPr/>
            <p:nvPr/>
          </p:nvSpPr>
          <p:spPr>
            <a:xfrm>
              <a:off x="0" y="0"/>
              <a:ext cx="753491" cy="753491"/>
            </a:xfrm>
            <a:custGeom>
              <a:avLst/>
              <a:gdLst/>
              <a:ahLst/>
              <a:cxnLst/>
              <a:rect l="l" t="t" r="r" b="b"/>
              <a:pathLst>
                <a:path w="753491" h="753491">
                  <a:moveTo>
                    <a:pt x="0" y="301498"/>
                  </a:moveTo>
                  <a:cubicBezTo>
                    <a:pt x="0" y="135001"/>
                    <a:pt x="135001" y="0"/>
                    <a:pt x="301498" y="0"/>
                  </a:cubicBezTo>
                  <a:lnTo>
                    <a:pt x="451993" y="0"/>
                  </a:lnTo>
                  <a:cubicBezTo>
                    <a:pt x="618490" y="0"/>
                    <a:pt x="753491" y="135001"/>
                    <a:pt x="753491" y="301498"/>
                  </a:cubicBezTo>
                  <a:lnTo>
                    <a:pt x="753491" y="451993"/>
                  </a:lnTo>
                  <a:cubicBezTo>
                    <a:pt x="753491" y="618490"/>
                    <a:pt x="618490" y="753491"/>
                    <a:pt x="451993" y="753491"/>
                  </a:cubicBezTo>
                  <a:lnTo>
                    <a:pt x="301498" y="753491"/>
                  </a:lnTo>
                  <a:cubicBezTo>
                    <a:pt x="135001" y="753491"/>
                    <a:pt x="0" y="618490"/>
                    <a:pt x="0" y="451993"/>
                  </a:cubicBezTo>
                  <a:close/>
                </a:path>
              </a:pathLst>
            </a:custGeom>
            <a:grpFill/>
          </p:spPr>
        </p:sp>
      </p:grpSp>
      <p:grpSp>
        <p:nvGrpSpPr>
          <p:cNvPr id="47" name="Group 25">
            <a:extLst>
              <a:ext uri="{FF2B5EF4-FFF2-40B4-BE49-F238E27FC236}">
                <a16:creationId xmlns:a16="http://schemas.microsoft.com/office/drawing/2014/main" id="{670F168C-476C-5A2B-8362-FA435B67C695}"/>
              </a:ext>
            </a:extLst>
          </p:cNvPr>
          <p:cNvGrpSpPr/>
          <p:nvPr/>
        </p:nvGrpSpPr>
        <p:grpSpPr>
          <a:xfrm>
            <a:off x="1075724" y="4454487"/>
            <a:ext cx="879128" cy="28575"/>
            <a:chOff x="0" y="0"/>
            <a:chExt cx="1172170" cy="38100"/>
          </a:xfrm>
          <a:solidFill>
            <a:srgbClr val="DDF6FD"/>
          </a:solidFill>
        </p:grpSpPr>
        <p:sp>
          <p:nvSpPr>
            <p:cNvPr id="48" name="Freeform 26">
              <a:extLst>
                <a:ext uri="{FF2B5EF4-FFF2-40B4-BE49-F238E27FC236}">
                  <a16:creationId xmlns:a16="http://schemas.microsoft.com/office/drawing/2014/main" id="{AF6BDB2E-BF1E-C8C4-C863-8301F8304716}"/>
                </a:ext>
              </a:extLst>
            </p:cNvPr>
            <p:cNvSpPr/>
            <p:nvPr/>
          </p:nvSpPr>
          <p:spPr>
            <a:xfrm>
              <a:off x="0" y="0"/>
              <a:ext cx="1172210" cy="38100"/>
            </a:xfrm>
            <a:custGeom>
              <a:avLst/>
              <a:gdLst/>
              <a:ahLst/>
              <a:cxnLst/>
              <a:rect l="l" t="t" r="r" b="b"/>
              <a:pathLst>
                <a:path w="1172210" h="38100">
                  <a:moveTo>
                    <a:pt x="0" y="19050"/>
                  </a:moveTo>
                  <a:cubicBezTo>
                    <a:pt x="0" y="8509"/>
                    <a:pt x="8509" y="0"/>
                    <a:pt x="19050" y="0"/>
                  </a:cubicBezTo>
                  <a:lnTo>
                    <a:pt x="1153160" y="0"/>
                  </a:lnTo>
                  <a:cubicBezTo>
                    <a:pt x="1163701" y="0"/>
                    <a:pt x="1172210" y="8509"/>
                    <a:pt x="1172210" y="19050"/>
                  </a:cubicBezTo>
                  <a:cubicBezTo>
                    <a:pt x="1172210" y="29591"/>
                    <a:pt x="1163701" y="38100"/>
                    <a:pt x="1153160" y="38100"/>
                  </a:cubicBezTo>
                  <a:lnTo>
                    <a:pt x="19050" y="38100"/>
                  </a:lnTo>
                  <a:cubicBezTo>
                    <a:pt x="8509" y="38100"/>
                    <a:pt x="0" y="29591"/>
                    <a:pt x="0" y="19050"/>
                  </a:cubicBezTo>
                  <a:close/>
                </a:path>
              </a:pathLst>
            </a:custGeom>
            <a:grpFill/>
          </p:spPr>
        </p:sp>
      </p:grpSp>
      <p:grpSp>
        <p:nvGrpSpPr>
          <p:cNvPr id="49" name="Group 27">
            <a:extLst>
              <a:ext uri="{FF2B5EF4-FFF2-40B4-BE49-F238E27FC236}">
                <a16:creationId xmlns:a16="http://schemas.microsoft.com/office/drawing/2014/main" id="{FA1A8BD5-58D8-4BCB-BBFF-20DEEF31FB40}"/>
              </a:ext>
            </a:extLst>
          </p:cNvPr>
          <p:cNvGrpSpPr/>
          <p:nvPr/>
        </p:nvGrpSpPr>
        <p:grpSpPr>
          <a:xfrm>
            <a:off x="557906" y="4186299"/>
            <a:ext cx="507954" cy="524981"/>
            <a:chOff x="0" y="0"/>
            <a:chExt cx="753467" cy="753467"/>
          </a:xfrm>
          <a:solidFill>
            <a:srgbClr val="DDF6FD"/>
          </a:solidFill>
        </p:grpSpPr>
        <p:sp>
          <p:nvSpPr>
            <p:cNvPr id="50" name="Freeform 28">
              <a:extLst>
                <a:ext uri="{FF2B5EF4-FFF2-40B4-BE49-F238E27FC236}">
                  <a16:creationId xmlns:a16="http://schemas.microsoft.com/office/drawing/2014/main" id="{17086538-216D-E775-1185-275D3D53026C}"/>
                </a:ext>
              </a:extLst>
            </p:cNvPr>
            <p:cNvSpPr/>
            <p:nvPr/>
          </p:nvSpPr>
          <p:spPr>
            <a:xfrm>
              <a:off x="0" y="0"/>
              <a:ext cx="753491" cy="753491"/>
            </a:xfrm>
            <a:custGeom>
              <a:avLst/>
              <a:gdLst/>
              <a:ahLst/>
              <a:cxnLst/>
              <a:rect l="l" t="t" r="r" b="b"/>
              <a:pathLst>
                <a:path w="753491" h="753491">
                  <a:moveTo>
                    <a:pt x="0" y="301498"/>
                  </a:moveTo>
                  <a:cubicBezTo>
                    <a:pt x="0" y="135001"/>
                    <a:pt x="135001" y="0"/>
                    <a:pt x="301498" y="0"/>
                  </a:cubicBezTo>
                  <a:lnTo>
                    <a:pt x="451993" y="0"/>
                  </a:lnTo>
                  <a:cubicBezTo>
                    <a:pt x="618490" y="0"/>
                    <a:pt x="753491" y="135001"/>
                    <a:pt x="753491" y="301498"/>
                  </a:cubicBezTo>
                  <a:lnTo>
                    <a:pt x="753491" y="451993"/>
                  </a:lnTo>
                  <a:cubicBezTo>
                    <a:pt x="753491" y="618490"/>
                    <a:pt x="618490" y="753491"/>
                    <a:pt x="451993" y="753491"/>
                  </a:cubicBezTo>
                  <a:lnTo>
                    <a:pt x="301498" y="753491"/>
                  </a:lnTo>
                  <a:cubicBezTo>
                    <a:pt x="135001" y="753491"/>
                    <a:pt x="0" y="618490"/>
                    <a:pt x="0" y="451993"/>
                  </a:cubicBezTo>
                  <a:close/>
                </a:path>
              </a:pathLst>
            </a:custGeom>
            <a:grpFill/>
          </p:spPr>
        </p:sp>
      </p:grpSp>
      <p:grpSp>
        <p:nvGrpSpPr>
          <p:cNvPr id="51" name="Group 25">
            <a:extLst>
              <a:ext uri="{FF2B5EF4-FFF2-40B4-BE49-F238E27FC236}">
                <a16:creationId xmlns:a16="http://schemas.microsoft.com/office/drawing/2014/main" id="{B80B0520-6DE1-CDC9-B6A6-95EE4A792924}"/>
              </a:ext>
            </a:extLst>
          </p:cNvPr>
          <p:cNvGrpSpPr/>
          <p:nvPr/>
        </p:nvGrpSpPr>
        <p:grpSpPr>
          <a:xfrm>
            <a:off x="1071268" y="5656582"/>
            <a:ext cx="879128" cy="28575"/>
            <a:chOff x="0" y="0"/>
            <a:chExt cx="1172170" cy="38100"/>
          </a:xfrm>
          <a:solidFill>
            <a:srgbClr val="DDF6FD"/>
          </a:solidFill>
        </p:grpSpPr>
        <p:sp>
          <p:nvSpPr>
            <p:cNvPr id="52" name="Freeform 26">
              <a:extLst>
                <a:ext uri="{FF2B5EF4-FFF2-40B4-BE49-F238E27FC236}">
                  <a16:creationId xmlns:a16="http://schemas.microsoft.com/office/drawing/2014/main" id="{380D9337-BCBC-D065-D0EB-BB90BBD8EBEC}"/>
                </a:ext>
              </a:extLst>
            </p:cNvPr>
            <p:cNvSpPr/>
            <p:nvPr/>
          </p:nvSpPr>
          <p:spPr>
            <a:xfrm>
              <a:off x="0" y="0"/>
              <a:ext cx="1172210" cy="38100"/>
            </a:xfrm>
            <a:custGeom>
              <a:avLst/>
              <a:gdLst/>
              <a:ahLst/>
              <a:cxnLst/>
              <a:rect l="l" t="t" r="r" b="b"/>
              <a:pathLst>
                <a:path w="1172210" h="38100">
                  <a:moveTo>
                    <a:pt x="0" y="19050"/>
                  </a:moveTo>
                  <a:cubicBezTo>
                    <a:pt x="0" y="8509"/>
                    <a:pt x="8509" y="0"/>
                    <a:pt x="19050" y="0"/>
                  </a:cubicBezTo>
                  <a:lnTo>
                    <a:pt x="1153160" y="0"/>
                  </a:lnTo>
                  <a:cubicBezTo>
                    <a:pt x="1163701" y="0"/>
                    <a:pt x="1172210" y="8509"/>
                    <a:pt x="1172210" y="19050"/>
                  </a:cubicBezTo>
                  <a:cubicBezTo>
                    <a:pt x="1172210" y="29591"/>
                    <a:pt x="1163701" y="38100"/>
                    <a:pt x="1153160" y="38100"/>
                  </a:cubicBezTo>
                  <a:lnTo>
                    <a:pt x="19050" y="38100"/>
                  </a:lnTo>
                  <a:cubicBezTo>
                    <a:pt x="8509" y="38100"/>
                    <a:pt x="0" y="29591"/>
                    <a:pt x="0" y="19050"/>
                  </a:cubicBezTo>
                  <a:close/>
                </a:path>
              </a:pathLst>
            </a:custGeom>
            <a:grpFill/>
          </p:spPr>
        </p:sp>
      </p:grpSp>
      <p:grpSp>
        <p:nvGrpSpPr>
          <p:cNvPr id="53" name="Group 27">
            <a:extLst>
              <a:ext uri="{FF2B5EF4-FFF2-40B4-BE49-F238E27FC236}">
                <a16:creationId xmlns:a16="http://schemas.microsoft.com/office/drawing/2014/main" id="{144BFCDD-24CA-46A0-7B67-FA47901AA5BA}"/>
              </a:ext>
            </a:extLst>
          </p:cNvPr>
          <p:cNvGrpSpPr/>
          <p:nvPr/>
        </p:nvGrpSpPr>
        <p:grpSpPr>
          <a:xfrm>
            <a:off x="553450" y="5388394"/>
            <a:ext cx="507954" cy="524981"/>
            <a:chOff x="0" y="0"/>
            <a:chExt cx="753467" cy="753467"/>
          </a:xfrm>
          <a:solidFill>
            <a:srgbClr val="DDF6FD"/>
          </a:solidFill>
        </p:grpSpPr>
        <p:sp>
          <p:nvSpPr>
            <p:cNvPr id="54" name="Freeform 28">
              <a:extLst>
                <a:ext uri="{FF2B5EF4-FFF2-40B4-BE49-F238E27FC236}">
                  <a16:creationId xmlns:a16="http://schemas.microsoft.com/office/drawing/2014/main" id="{556F2B21-9EEC-C5C5-A308-E0ACB6233F3B}"/>
                </a:ext>
              </a:extLst>
            </p:cNvPr>
            <p:cNvSpPr/>
            <p:nvPr/>
          </p:nvSpPr>
          <p:spPr>
            <a:xfrm>
              <a:off x="0" y="0"/>
              <a:ext cx="753491" cy="753491"/>
            </a:xfrm>
            <a:custGeom>
              <a:avLst/>
              <a:gdLst/>
              <a:ahLst/>
              <a:cxnLst/>
              <a:rect l="l" t="t" r="r" b="b"/>
              <a:pathLst>
                <a:path w="753491" h="753491">
                  <a:moveTo>
                    <a:pt x="0" y="301498"/>
                  </a:moveTo>
                  <a:cubicBezTo>
                    <a:pt x="0" y="135001"/>
                    <a:pt x="135001" y="0"/>
                    <a:pt x="301498" y="0"/>
                  </a:cubicBezTo>
                  <a:lnTo>
                    <a:pt x="451993" y="0"/>
                  </a:lnTo>
                  <a:cubicBezTo>
                    <a:pt x="618490" y="0"/>
                    <a:pt x="753491" y="135001"/>
                    <a:pt x="753491" y="301498"/>
                  </a:cubicBezTo>
                  <a:lnTo>
                    <a:pt x="753491" y="451993"/>
                  </a:lnTo>
                  <a:cubicBezTo>
                    <a:pt x="753491" y="618490"/>
                    <a:pt x="618490" y="753491"/>
                    <a:pt x="451993" y="753491"/>
                  </a:cubicBezTo>
                  <a:lnTo>
                    <a:pt x="301498" y="753491"/>
                  </a:lnTo>
                  <a:cubicBezTo>
                    <a:pt x="135001" y="753491"/>
                    <a:pt x="0" y="618490"/>
                    <a:pt x="0" y="451993"/>
                  </a:cubicBezTo>
                  <a:close/>
                </a:path>
              </a:pathLst>
            </a:custGeom>
            <a:grpFill/>
          </p:spPr>
        </p:sp>
      </p:grpSp>
      <p:sp>
        <p:nvSpPr>
          <p:cNvPr id="55" name="TextBox 54">
            <a:extLst>
              <a:ext uri="{FF2B5EF4-FFF2-40B4-BE49-F238E27FC236}">
                <a16:creationId xmlns:a16="http://schemas.microsoft.com/office/drawing/2014/main" id="{F44D7027-05C0-923A-BA4D-C5CF715B657C}"/>
              </a:ext>
            </a:extLst>
          </p:cNvPr>
          <p:cNvSpPr txBox="1"/>
          <p:nvPr/>
        </p:nvSpPr>
        <p:spPr>
          <a:xfrm>
            <a:off x="660600" y="3022084"/>
            <a:ext cx="293670" cy="369332"/>
          </a:xfrm>
          <a:prstGeom prst="rect">
            <a:avLst/>
          </a:prstGeom>
          <a:noFill/>
        </p:spPr>
        <p:txBody>
          <a:bodyPr wrap="none" rtlCol="0">
            <a:spAutoFit/>
          </a:bodyPr>
          <a:lstStyle/>
          <a:p>
            <a:r>
              <a:rPr lang="en-US" b="1" dirty="0"/>
              <a:t>2</a:t>
            </a:r>
            <a:endParaRPr lang="en-IN" b="1" dirty="0"/>
          </a:p>
        </p:txBody>
      </p:sp>
      <p:sp>
        <p:nvSpPr>
          <p:cNvPr id="56" name="TextBox 55">
            <a:extLst>
              <a:ext uri="{FF2B5EF4-FFF2-40B4-BE49-F238E27FC236}">
                <a16:creationId xmlns:a16="http://schemas.microsoft.com/office/drawing/2014/main" id="{2869ED69-80AD-CBE2-A7A2-0C2FB7760C1A}"/>
              </a:ext>
            </a:extLst>
          </p:cNvPr>
          <p:cNvSpPr txBox="1"/>
          <p:nvPr/>
        </p:nvSpPr>
        <p:spPr>
          <a:xfrm>
            <a:off x="660600" y="4258565"/>
            <a:ext cx="293670" cy="369332"/>
          </a:xfrm>
          <a:prstGeom prst="rect">
            <a:avLst/>
          </a:prstGeom>
          <a:noFill/>
        </p:spPr>
        <p:txBody>
          <a:bodyPr wrap="none" rtlCol="0">
            <a:spAutoFit/>
          </a:bodyPr>
          <a:lstStyle/>
          <a:p>
            <a:r>
              <a:rPr lang="en-US" b="1" dirty="0"/>
              <a:t>3</a:t>
            </a:r>
            <a:endParaRPr lang="en-IN" b="1" dirty="0"/>
          </a:p>
        </p:txBody>
      </p:sp>
      <p:sp>
        <p:nvSpPr>
          <p:cNvPr id="57" name="TextBox 56">
            <a:extLst>
              <a:ext uri="{FF2B5EF4-FFF2-40B4-BE49-F238E27FC236}">
                <a16:creationId xmlns:a16="http://schemas.microsoft.com/office/drawing/2014/main" id="{5E82DED5-D92D-7170-59B2-13EA90BD3C41}"/>
              </a:ext>
            </a:extLst>
          </p:cNvPr>
          <p:cNvSpPr txBox="1"/>
          <p:nvPr/>
        </p:nvSpPr>
        <p:spPr>
          <a:xfrm>
            <a:off x="647359" y="5465273"/>
            <a:ext cx="293670" cy="369332"/>
          </a:xfrm>
          <a:prstGeom prst="rect">
            <a:avLst/>
          </a:prstGeom>
          <a:noFill/>
        </p:spPr>
        <p:txBody>
          <a:bodyPr wrap="none" rtlCol="0">
            <a:spAutoFit/>
          </a:bodyPr>
          <a:lstStyle/>
          <a:p>
            <a:r>
              <a:rPr lang="en-US" b="1" dirty="0"/>
              <a:t>4</a:t>
            </a:r>
            <a:endParaRPr lang="en-IN" b="1" dirty="0"/>
          </a:p>
        </p:txBody>
      </p:sp>
    </p:spTree>
    <p:extLst>
      <p:ext uri="{BB962C8B-B14F-4D97-AF65-F5344CB8AC3E}">
        <p14:creationId xmlns:p14="http://schemas.microsoft.com/office/powerpoint/2010/main" val="1196710229"/>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626" name="Straight Connector 6"/>
          <p:cNvCxnSpPr>
            <a:cxnSpLocks noChangeShapeType="1"/>
          </p:cNvCxnSpPr>
          <p:nvPr/>
        </p:nvCxnSpPr>
        <p:spPr bwMode="auto">
          <a:xfrm>
            <a:off x="0" y="762000"/>
            <a:ext cx="9144000" cy="1588"/>
          </a:xfrm>
          <a:prstGeom prst="line">
            <a:avLst/>
          </a:prstGeom>
          <a:noFill/>
          <a:ln w="9525" algn="ctr">
            <a:solidFill>
              <a:schemeClr val="tx1"/>
            </a:solidFill>
            <a:round/>
            <a:headEnd/>
            <a:tailEnd/>
          </a:ln>
        </p:spPr>
      </p:cxnSp>
      <p:sp>
        <p:nvSpPr>
          <p:cNvPr id="26628" name="Slide Number Placeholder 6"/>
          <p:cNvSpPr>
            <a:spLocks noGrp="1"/>
          </p:cNvSpPr>
          <p:nvPr>
            <p:ph type="sldNum" sz="quarter" idx="12"/>
          </p:nvPr>
        </p:nvSpPr>
        <p:spPr bwMode="auto">
          <a:noFill/>
          <a:ln>
            <a:miter lim="800000"/>
            <a:headEnd/>
            <a:tailEnd/>
          </a:ln>
        </p:spPr>
        <p:txBody>
          <a:bodyPr anchor="t"/>
          <a:lstStyle/>
          <a:p>
            <a:fld id="{C071B903-3D91-4849-AD0D-79AFAE48EBE4}" type="slidenum">
              <a:rPr lang="en-US" altLang="en-US" sz="1800">
                <a:solidFill>
                  <a:schemeClr val="tx1"/>
                </a:solidFill>
              </a:rPr>
              <a:pPr/>
              <a:t>22</a:t>
            </a:fld>
            <a:endParaRPr lang="en-US" altLang="en-US" sz="1800">
              <a:solidFill>
                <a:schemeClr val="tx1"/>
              </a:solidFill>
            </a:endParaRPr>
          </a:p>
        </p:txBody>
      </p:sp>
      <p:sp>
        <p:nvSpPr>
          <p:cNvPr id="26630" name="Footer Placeholder 4"/>
          <p:cNvSpPr txBox="1">
            <a:spLocks/>
          </p:cNvSpPr>
          <p:nvPr/>
        </p:nvSpPr>
        <p:spPr bwMode="auto">
          <a:xfrm>
            <a:off x="1219200" y="228600"/>
            <a:ext cx="7924800" cy="533400"/>
          </a:xfrm>
          <a:prstGeom prst="rect">
            <a:avLst/>
          </a:prstGeom>
          <a:noFill/>
          <a:ln w="9525">
            <a:noFill/>
            <a:miter lim="800000"/>
            <a:headEnd/>
            <a:tailEnd/>
          </a:ln>
        </p:spPr>
        <p:txBody>
          <a:bodyPr anchor="b"/>
          <a:lstStyle/>
          <a:p>
            <a:pPr eaLnBrk="1" hangingPunct="1"/>
            <a:endParaRPr lang="en-US" altLang="en-US" sz="1200" b="1" dirty="0">
              <a:solidFill>
                <a:schemeClr val="accent2"/>
              </a:solidFill>
              <a:latin typeface="Times New Roman" pitchFamily="18" charset="0"/>
            </a:endParaRPr>
          </a:p>
          <a:p>
            <a:pPr eaLnBrk="1" hangingPunct="1"/>
            <a:endParaRPr lang="en-US" altLang="en-US" sz="1200" b="1" dirty="0">
              <a:solidFill>
                <a:schemeClr val="accent2"/>
              </a:solidFill>
              <a:latin typeface="Times New Roman" pitchFamily="18" charset="0"/>
            </a:endParaRPr>
          </a:p>
          <a:p>
            <a:pPr eaLnBrk="1" hangingPunct="1"/>
            <a:endParaRPr lang="en-US" altLang="en-US" sz="1200" b="1" dirty="0">
              <a:solidFill>
                <a:schemeClr val="accent2"/>
              </a:solidFill>
              <a:latin typeface="Times New Roman" pitchFamily="18" charset="0"/>
            </a:endParaRPr>
          </a:p>
          <a:p>
            <a:pPr eaLnBrk="1" hangingPunct="1"/>
            <a:endParaRPr lang="en-US" altLang="en-US" sz="1200" b="1" dirty="0">
              <a:solidFill>
                <a:schemeClr val="accent2"/>
              </a:solidFill>
              <a:latin typeface="Times New Roman" pitchFamily="18" charset="0"/>
            </a:endParaRPr>
          </a:p>
          <a:p>
            <a:pPr eaLnBrk="1" hangingPunct="1"/>
            <a:endParaRPr lang="en-US" altLang="en-US" sz="1200" b="1" dirty="0">
              <a:solidFill>
                <a:schemeClr val="accent2"/>
              </a:solidFill>
              <a:latin typeface="Times New Roman" pitchFamily="18" charset="0"/>
            </a:endParaRPr>
          </a:p>
          <a:p>
            <a:pPr eaLnBrk="1" hangingPunct="1"/>
            <a:endParaRPr lang="en-US" altLang="en-US" sz="1200" b="1" dirty="0">
              <a:solidFill>
                <a:schemeClr val="accent2"/>
              </a:solidFill>
              <a:latin typeface="Times New Roman" pitchFamily="18" charset="0"/>
            </a:endParaRPr>
          </a:p>
          <a:p>
            <a:pPr eaLnBrk="1" hangingPunct="1"/>
            <a:endParaRPr lang="en-US" altLang="en-US" sz="1200" b="1" dirty="0">
              <a:solidFill>
                <a:schemeClr val="accent2"/>
              </a:solidFill>
              <a:latin typeface="Times New Roman" pitchFamily="18" charset="0"/>
            </a:endParaRPr>
          </a:p>
          <a:p>
            <a:pPr eaLnBrk="1" hangingPunct="1"/>
            <a:endParaRPr lang="en-US" altLang="en-US" sz="1200" b="1" dirty="0">
              <a:solidFill>
                <a:schemeClr val="accent2"/>
              </a:solidFill>
              <a:latin typeface="Times New Roman" pitchFamily="18" charset="0"/>
            </a:endParaRPr>
          </a:p>
          <a:p>
            <a:pPr eaLnBrk="1" hangingPunct="1"/>
            <a:endParaRPr lang="en-US" altLang="en-US" sz="1200" b="1" dirty="0">
              <a:solidFill>
                <a:schemeClr val="accent2"/>
              </a:solidFill>
              <a:latin typeface="Times New Roman" pitchFamily="18" charset="0"/>
            </a:endParaRPr>
          </a:p>
          <a:p>
            <a:pPr eaLnBrk="1" hangingPunct="1"/>
            <a:endParaRPr lang="en-US" altLang="en-US" sz="1200" b="1" dirty="0">
              <a:solidFill>
                <a:schemeClr val="accent2"/>
              </a:solidFill>
              <a:latin typeface="Times New Roman" pitchFamily="18" charset="0"/>
            </a:endParaRPr>
          </a:p>
          <a:p>
            <a:pPr eaLnBrk="1" hangingPunct="1"/>
            <a:r>
              <a:rPr lang="en-US" altLang="en-US" sz="1200" b="1" dirty="0">
                <a:solidFill>
                  <a:srgbClr val="C00000"/>
                </a:solidFill>
                <a:latin typeface="Times New Roman" pitchFamily="18" charset="0"/>
              </a:rPr>
              <a:t>KKR &amp; KSR INSTITUTE OF TECHNOLOGY &amp; SCIENCES                     	</a:t>
            </a:r>
            <a:r>
              <a:rPr lang="en-US" altLang="en-US" sz="1200" b="1" dirty="0">
                <a:solidFill>
                  <a:srgbClr val="C00000"/>
                </a:solidFill>
                <a:latin typeface="Times New Roman" pitchFamily="18" charset="0"/>
                <a:cs typeface="Times New Roman" pitchFamily="18" charset="0"/>
              </a:rPr>
              <a:t> DEPARTMENT OF EEE</a:t>
            </a:r>
            <a:endParaRPr lang="en-US" altLang="en-US" sz="1200" b="1" dirty="0">
              <a:solidFill>
                <a:srgbClr val="C00000"/>
              </a:solidFill>
              <a:latin typeface="Arial" pitchFamily="34" charset="0"/>
            </a:endParaRPr>
          </a:p>
        </p:txBody>
      </p:sp>
      <p:pic>
        <p:nvPicPr>
          <p:cNvPr id="8" name="Picture 7" descr="KITS Logo"/>
          <p:cNvPicPr>
            <a:picLocks noChangeAspect="1" noChangeArrowheads="1"/>
          </p:cNvPicPr>
          <p:nvPr/>
        </p:nvPicPr>
        <p:blipFill>
          <a:blip r:embed="rId2"/>
          <a:srcRect/>
          <a:stretch>
            <a:fillRect/>
          </a:stretch>
        </p:blipFill>
        <p:spPr bwMode="auto">
          <a:xfrm>
            <a:off x="0" y="304800"/>
            <a:ext cx="1289325" cy="457200"/>
          </a:xfrm>
          <a:prstGeom prst="rect">
            <a:avLst/>
          </a:prstGeom>
          <a:noFill/>
          <a:ln w="9525">
            <a:noFill/>
            <a:miter lim="800000"/>
            <a:headEnd/>
            <a:tailEnd/>
          </a:ln>
        </p:spPr>
      </p:pic>
      <p:pic>
        <p:nvPicPr>
          <p:cNvPr id="2051" name="Picture 3" descr="C:\Users\eee\Desktop\74EEAAE4-94E1-4571-84E6-2794CBC166BE.jpg"/>
          <p:cNvPicPr>
            <a:picLocks noChangeAspect="1" noChangeArrowheads="1"/>
          </p:cNvPicPr>
          <p:nvPr/>
        </p:nvPicPr>
        <p:blipFill>
          <a:blip r:embed="rId3"/>
          <a:srcRect/>
          <a:stretch>
            <a:fillRect/>
          </a:stretch>
        </p:blipFill>
        <p:spPr bwMode="auto">
          <a:xfrm>
            <a:off x="0" y="0"/>
            <a:ext cx="9143999" cy="6858000"/>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4609DD-2414-D7CD-0A99-2B22C7913099}"/>
            </a:ext>
          </a:extLst>
        </p:cNvPr>
        <p:cNvGrpSpPr/>
        <p:nvPr/>
      </p:nvGrpSpPr>
      <p:grpSpPr>
        <a:xfrm>
          <a:off x="0" y="0"/>
          <a:ext cx="0" cy="0"/>
          <a:chOff x="0" y="0"/>
          <a:chExt cx="0" cy="0"/>
        </a:xfrm>
      </p:grpSpPr>
      <p:sp>
        <p:nvSpPr>
          <p:cNvPr id="9218" name="Slide Number Placeholder 1">
            <a:extLst>
              <a:ext uri="{FF2B5EF4-FFF2-40B4-BE49-F238E27FC236}">
                <a16:creationId xmlns:a16="http://schemas.microsoft.com/office/drawing/2014/main" id="{C19DC91F-5184-F75B-0BF4-D8D351EB0DC8}"/>
              </a:ext>
            </a:extLst>
          </p:cNvPr>
          <p:cNvSpPr>
            <a:spLocks noGrp="1"/>
          </p:cNvSpPr>
          <p:nvPr>
            <p:ph type="sldNum" sz="quarter" idx="12"/>
          </p:nvPr>
        </p:nvSpPr>
        <p:spPr bwMode="auto">
          <a:noFill/>
          <a:ln>
            <a:miter lim="800000"/>
            <a:headEnd/>
            <a:tailEnd/>
          </a:ln>
        </p:spPr>
        <p:txBody>
          <a:bodyPr anchor="t"/>
          <a:lstStyle/>
          <a:p>
            <a:fld id="{40B506AA-39E9-4DD9-AD5D-72FFCB7B63B0}" type="slidenum">
              <a:rPr lang="en-US" altLang="en-US" sz="1800">
                <a:solidFill>
                  <a:schemeClr val="tx1"/>
                </a:solidFill>
              </a:rPr>
              <a:pPr/>
              <a:t>3</a:t>
            </a:fld>
            <a:endParaRPr lang="en-US" altLang="en-US" sz="1800" dirty="0">
              <a:solidFill>
                <a:schemeClr val="tx1"/>
              </a:solidFill>
            </a:endParaRPr>
          </a:p>
        </p:txBody>
      </p:sp>
      <p:sp>
        <p:nvSpPr>
          <p:cNvPr id="9227" name="AutoShape 9" descr="https://encrypted-tbn2.gstatic.com/images?q=tbn:ANd9GcSmr5XblM47cZ0SG1LXXTz4QxQHBkk6vAuCUv0R_Z1PEnFGhXCT4g">
            <a:extLst>
              <a:ext uri="{FF2B5EF4-FFF2-40B4-BE49-F238E27FC236}">
                <a16:creationId xmlns:a16="http://schemas.microsoft.com/office/drawing/2014/main" id="{BEE7C680-A72F-AD5B-F251-18663FF8599D}"/>
              </a:ext>
            </a:extLst>
          </p:cNvPr>
          <p:cNvSpPr>
            <a:spLocks noChangeAspect="1" noChangeArrowheads="1"/>
          </p:cNvSpPr>
          <p:nvPr/>
        </p:nvSpPr>
        <p:spPr bwMode="auto">
          <a:xfrm>
            <a:off x="149225" y="-144463"/>
            <a:ext cx="304800" cy="304801"/>
          </a:xfrm>
          <a:prstGeom prst="rect">
            <a:avLst/>
          </a:prstGeom>
          <a:noFill/>
          <a:ln w="9525">
            <a:noFill/>
            <a:miter lim="800000"/>
            <a:headEnd/>
            <a:tailEnd/>
          </a:ln>
        </p:spPr>
        <p:txBody>
          <a:bodyPr/>
          <a:lstStyle/>
          <a:p>
            <a:pPr eaLnBrk="1" hangingPunct="1"/>
            <a:endParaRPr lang="en-IN"/>
          </a:p>
        </p:txBody>
      </p:sp>
      <p:sp>
        <p:nvSpPr>
          <p:cNvPr id="12" name="Title 1">
            <a:extLst>
              <a:ext uri="{FF2B5EF4-FFF2-40B4-BE49-F238E27FC236}">
                <a16:creationId xmlns:a16="http://schemas.microsoft.com/office/drawing/2014/main" id="{A517E952-86CC-44F9-8E8A-DC8D10B6A49E}"/>
              </a:ext>
            </a:extLst>
          </p:cNvPr>
          <p:cNvSpPr txBox="1">
            <a:spLocks/>
          </p:cNvSpPr>
          <p:nvPr/>
        </p:nvSpPr>
        <p:spPr>
          <a:xfrm>
            <a:off x="2247900" y="762000"/>
            <a:ext cx="4648200" cy="5334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1" i="0" u="none" strike="noStrike" kern="1200" cap="none" spc="0" normalizeH="0" baseline="0" noProof="0" dirty="0">
                <a:ln>
                  <a:noFill/>
                </a:ln>
                <a:solidFill>
                  <a:srgbClr val="002060"/>
                </a:solidFill>
                <a:effectLst/>
                <a:uLnTx/>
                <a:uFillTx/>
                <a:latin typeface="Times New Roman" panose="02020603050405020304" pitchFamily="18" charset="0"/>
                <a:ea typeface="+mj-ea"/>
                <a:cs typeface="Times New Roman" panose="02020603050405020304" pitchFamily="18" charset="0"/>
              </a:rPr>
              <a:t>OBJECTIVE</a:t>
            </a:r>
          </a:p>
        </p:txBody>
      </p:sp>
      <p:sp>
        <p:nvSpPr>
          <p:cNvPr id="13" name="Content Placeholder 3">
            <a:extLst>
              <a:ext uri="{FF2B5EF4-FFF2-40B4-BE49-F238E27FC236}">
                <a16:creationId xmlns:a16="http://schemas.microsoft.com/office/drawing/2014/main" id="{BC625183-4335-7E5F-A97A-EA4E146F7C10}"/>
              </a:ext>
            </a:extLst>
          </p:cNvPr>
          <p:cNvSpPr txBox="1">
            <a:spLocks/>
          </p:cNvSpPr>
          <p:nvPr/>
        </p:nvSpPr>
        <p:spPr>
          <a:xfrm>
            <a:off x="533400" y="2057400"/>
            <a:ext cx="8077200" cy="3124199"/>
          </a:xfrm>
          <a:prstGeom prst="rect">
            <a:avLst/>
          </a:prstGeom>
        </p:spPr>
        <p:txBody>
          <a:bodyPr/>
          <a:lstStyle/>
          <a:p>
            <a:pPr marR="0" lvl="0" algn="just" defTabSz="914400" rtl="0" eaLnBrk="0" fontAlgn="base" latinLnBrk="0" hangingPunct="0">
              <a:lnSpc>
                <a:spcPct val="100000"/>
              </a:lnSpc>
              <a:spcBef>
                <a:spcPct val="20000"/>
              </a:spcBef>
              <a:spcAft>
                <a:spcPct val="0"/>
              </a:spcAft>
              <a:buClrTx/>
              <a:buSzTx/>
              <a:tabLst/>
              <a:defRPr/>
            </a:pPr>
            <a:r>
              <a:rPr kumimoji="0" lang="en-US" sz="24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The objective of the MERN stack grocery web app is to provide a user-friendly, efficient platform for seamless online grocery shopping. It enables users to browse, search, and purchase products while allowing store admins to manage inventory and orders. With a robust backend, secure payments, real-time updates, and personalized recommendations, the app ensures fast performance, cross-platform accessibility, and a smooth shopping experience.</a:t>
            </a:r>
          </a:p>
        </p:txBody>
      </p:sp>
      <p:sp>
        <p:nvSpPr>
          <p:cNvPr id="14" name="Slide Number Placeholder 4">
            <a:extLst>
              <a:ext uri="{FF2B5EF4-FFF2-40B4-BE49-F238E27FC236}">
                <a16:creationId xmlns:a16="http://schemas.microsoft.com/office/drawing/2014/main" id="{893FE595-AADA-C99A-2A22-74E4C510FBC3}"/>
              </a:ext>
            </a:extLst>
          </p:cNvPr>
          <p:cNvSpPr txBox="1">
            <a:spLocks/>
          </p:cNvSpPr>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altLang="en-US" sz="1200" b="0" i="0" u="none" strike="noStrike" kern="1200" cap="none" spc="0" normalizeH="0" baseline="0" noProof="0" dirty="0">
              <a:ln>
                <a:noFill/>
              </a:ln>
              <a:solidFill>
                <a:srgbClr val="898989"/>
              </a:solidFill>
              <a:effectLst/>
              <a:uLnTx/>
              <a:uFillTx/>
              <a:latin typeface="Garamond" pitchFamily="18" charset="0"/>
              <a:ea typeface="+mn-ea"/>
              <a:cs typeface="+mn-cs"/>
            </a:endParaRPr>
          </a:p>
        </p:txBody>
      </p:sp>
    </p:spTree>
    <p:extLst>
      <p:ext uri="{BB962C8B-B14F-4D97-AF65-F5344CB8AC3E}">
        <p14:creationId xmlns:p14="http://schemas.microsoft.com/office/powerpoint/2010/main" val="1450995501"/>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FA4802-A6BF-B62F-2010-77883B714C38}"/>
            </a:ext>
          </a:extLst>
        </p:cNvPr>
        <p:cNvGrpSpPr/>
        <p:nvPr/>
      </p:nvGrpSpPr>
      <p:grpSpPr>
        <a:xfrm>
          <a:off x="0" y="0"/>
          <a:ext cx="0" cy="0"/>
          <a:chOff x="0" y="0"/>
          <a:chExt cx="0" cy="0"/>
        </a:xfrm>
      </p:grpSpPr>
      <p:sp>
        <p:nvSpPr>
          <p:cNvPr id="9218" name="Slide Number Placeholder 1">
            <a:extLst>
              <a:ext uri="{FF2B5EF4-FFF2-40B4-BE49-F238E27FC236}">
                <a16:creationId xmlns:a16="http://schemas.microsoft.com/office/drawing/2014/main" id="{82485F1A-AB6E-E79D-E765-DF76B37BDFD2}"/>
              </a:ext>
            </a:extLst>
          </p:cNvPr>
          <p:cNvSpPr>
            <a:spLocks noGrp="1"/>
          </p:cNvSpPr>
          <p:nvPr>
            <p:ph type="sldNum" sz="quarter" idx="12"/>
          </p:nvPr>
        </p:nvSpPr>
        <p:spPr bwMode="auto">
          <a:noFill/>
          <a:ln>
            <a:miter lim="800000"/>
            <a:headEnd/>
            <a:tailEnd/>
          </a:ln>
        </p:spPr>
        <p:txBody>
          <a:bodyPr anchor="t"/>
          <a:lstStyle/>
          <a:p>
            <a:fld id="{40B506AA-39E9-4DD9-AD5D-72FFCB7B63B0}" type="slidenum">
              <a:rPr lang="en-US" altLang="en-US" sz="1800">
                <a:solidFill>
                  <a:schemeClr val="tx1"/>
                </a:solidFill>
              </a:rPr>
              <a:pPr/>
              <a:t>4</a:t>
            </a:fld>
            <a:endParaRPr lang="en-US" altLang="en-US" sz="1800" dirty="0">
              <a:solidFill>
                <a:schemeClr val="tx1"/>
              </a:solidFill>
            </a:endParaRPr>
          </a:p>
        </p:txBody>
      </p:sp>
      <p:sp>
        <p:nvSpPr>
          <p:cNvPr id="9227" name="AutoShape 9" descr="https://encrypted-tbn2.gstatic.com/images?q=tbn:ANd9GcSmr5XblM47cZ0SG1LXXTz4QxQHBkk6vAuCUv0R_Z1PEnFGhXCT4g">
            <a:extLst>
              <a:ext uri="{FF2B5EF4-FFF2-40B4-BE49-F238E27FC236}">
                <a16:creationId xmlns:a16="http://schemas.microsoft.com/office/drawing/2014/main" id="{E66F868C-27FF-E0D2-4E1B-FD55A060FA7F}"/>
              </a:ext>
            </a:extLst>
          </p:cNvPr>
          <p:cNvSpPr>
            <a:spLocks noChangeAspect="1" noChangeArrowheads="1"/>
          </p:cNvSpPr>
          <p:nvPr/>
        </p:nvSpPr>
        <p:spPr bwMode="auto">
          <a:xfrm>
            <a:off x="149225" y="-144463"/>
            <a:ext cx="304800" cy="304801"/>
          </a:xfrm>
          <a:prstGeom prst="rect">
            <a:avLst/>
          </a:prstGeom>
          <a:noFill/>
          <a:ln w="9525">
            <a:noFill/>
            <a:miter lim="800000"/>
            <a:headEnd/>
            <a:tailEnd/>
          </a:ln>
        </p:spPr>
        <p:txBody>
          <a:bodyPr/>
          <a:lstStyle/>
          <a:p>
            <a:pPr eaLnBrk="1" hangingPunct="1"/>
            <a:endParaRPr lang="en-IN"/>
          </a:p>
        </p:txBody>
      </p:sp>
      <p:sp>
        <p:nvSpPr>
          <p:cNvPr id="12" name="Title 1">
            <a:extLst>
              <a:ext uri="{FF2B5EF4-FFF2-40B4-BE49-F238E27FC236}">
                <a16:creationId xmlns:a16="http://schemas.microsoft.com/office/drawing/2014/main" id="{9C58236D-A6AB-8E9E-F061-74D860E56060}"/>
              </a:ext>
            </a:extLst>
          </p:cNvPr>
          <p:cNvSpPr txBox="1">
            <a:spLocks/>
          </p:cNvSpPr>
          <p:nvPr/>
        </p:nvSpPr>
        <p:spPr>
          <a:xfrm>
            <a:off x="2247900" y="762000"/>
            <a:ext cx="4648200" cy="5334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1" i="0" u="none" strike="noStrike" kern="1200" cap="none" spc="0" normalizeH="0" baseline="0" noProof="0" dirty="0">
                <a:ln>
                  <a:noFill/>
                </a:ln>
                <a:solidFill>
                  <a:srgbClr val="002060"/>
                </a:solidFill>
                <a:effectLst/>
                <a:uLnTx/>
                <a:uFillTx/>
                <a:latin typeface="Times New Roman" panose="02020603050405020304" pitchFamily="18" charset="0"/>
                <a:ea typeface="+mj-ea"/>
                <a:cs typeface="Times New Roman" panose="02020603050405020304" pitchFamily="18" charset="0"/>
              </a:rPr>
              <a:t>PURPOSE</a:t>
            </a:r>
          </a:p>
        </p:txBody>
      </p:sp>
      <p:sp>
        <p:nvSpPr>
          <p:cNvPr id="13" name="Content Placeholder 3">
            <a:extLst>
              <a:ext uri="{FF2B5EF4-FFF2-40B4-BE49-F238E27FC236}">
                <a16:creationId xmlns:a16="http://schemas.microsoft.com/office/drawing/2014/main" id="{84DA0DFB-77EC-74DE-3607-D574DE3C93AA}"/>
              </a:ext>
            </a:extLst>
          </p:cNvPr>
          <p:cNvSpPr txBox="1">
            <a:spLocks/>
          </p:cNvSpPr>
          <p:nvPr/>
        </p:nvSpPr>
        <p:spPr>
          <a:xfrm>
            <a:off x="636872" y="1295400"/>
            <a:ext cx="8077200" cy="1295399"/>
          </a:xfrm>
          <a:prstGeom prst="rect">
            <a:avLst/>
          </a:prstGeom>
        </p:spPr>
        <p:txBody>
          <a:bodyPr/>
          <a:lstStyle/>
          <a:p>
            <a:pPr marR="0" lvl="0" algn="just" defTabSz="914400" rtl="0" eaLnBrk="0" fontAlgn="base" latinLnBrk="0" hangingPunct="0">
              <a:lnSpc>
                <a:spcPct val="100000"/>
              </a:lnSpc>
              <a:spcBef>
                <a:spcPct val="20000"/>
              </a:spcBef>
              <a:spcAft>
                <a:spcPct val="0"/>
              </a:spcAft>
              <a:buClrTx/>
              <a:buSzTx/>
              <a:tabLst/>
              <a:defRPr/>
            </a:pPr>
            <a:r>
              <a:rPr kumimoji="0" lang="en-US" sz="24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The grocery web app simplifies online shopping by offering a secure, efficient, and user-friendly platform. It enhances the customer experience with easy browsing and purchasing, while helping store admins manage inventory and orders. The app meets the growing demand for digital solutions with accessibility, personalization, and reliability.</a:t>
            </a:r>
          </a:p>
        </p:txBody>
      </p:sp>
      <p:sp>
        <p:nvSpPr>
          <p:cNvPr id="14" name="Slide Number Placeholder 4">
            <a:extLst>
              <a:ext uri="{FF2B5EF4-FFF2-40B4-BE49-F238E27FC236}">
                <a16:creationId xmlns:a16="http://schemas.microsoft.com/office/drawing/2014/main" id="{817E2819-FA67-7E44-9824-AF06B571334E}"/>
              </a:ext>
            </a:extLst>
          </p:cNvPr>
          <p:cNvSpPr txBox="1">
            <a:spLocks/>
          </p:cNvSpPr>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altLang="en-US" sz="1200" b="0" i="0" u="none" strike="noStrike" kern="1200" cap="none" spc="0" normalizeH="0" baseline="0" noProof="0" dirty="0">
              <a:ln>
                <a:noFill/>
              </a:ln>
              <a:solidFill>
                <a:srgbClr val="898989"/>
              </a:solidFill>
              <a:effectLst/>
              <a:uLnTx/>
              <a:uFillTx/>
              <a:latin typeface="Garamond" pitchFamily="18" charset="0"/>
              <a:ea typeface="+mn-ea"/>
              <a:cs typeface="+mn-cs"/>
            </a:endParaRPr>
          </a:p>
        </p:txBody>
      </p:sp>
      <p:sp>
        <p:nvSpPr>
          <p:cNvPr id="2" name="Title 1">
            <a:extLst>
              <a:ext uri="{FF2B5EF4-FFF2-40B4-BE49-F238E27FC236}">
                <a16:creationId xmlns:a16="http://schemas.microsoft.com/office/drawing/2014/main" id="{3AB326A0-61B7-F843-DE1D-9D430A1A7139}"/>
              </a:ext>
            </a:extLst>
          </p:cNvPr>
          <p:cNvSpPr txBox="1">
            <a:spLocks/>
          </p:cNvSpPr>
          <p:nvPr/>
        </p:nvSpPr>
        <p:spPr>
          <a:xfrm>
            <a:off x="2133600" y="3733802"/>
            <a:ext cx="4648200" cy="5334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3200" b="1" dirty="0">
                <a:solidFill>
                  <a:srgbClr val="002060"/>
                </a:solidFill>
                <a:latin typeface="Times New Roman" panose="02020603050405020304" pitchFamily="18" charset="0"/>
                <a:ea typeface="+mj-ea"/>
                <a:cs typeface="Times New Roman" panose="02020603050405020304" pitchFamily="18" charset="0"/>
              </a:rPr>
              <a:t>SCOPE</a:t>
            </a:r>
            <a:endParaRPr kumimoji="0" lang="en-US" sz="3200" b="1" i="0" u="none" strike="noStrike" kern="1200" cap="none" spc="0" normalizeH="0" baseline="0" noProof="0" dirty="0">
              <a:ln>
                <a:noFill/>
              </a:ln>
              <a:solidFill>
                <a:srgbClr val="002060"/>
              </a:solidFill>
              <a:effectLst/>
              <a:uLnTx/>
              <a:uFillTx/>
              <a:latin typeface="Times New Roman" panose="02020603050405020304" pitchFamily="18" charset="0"/>
              <a:ea typeface="+mj-ea"/>
              <a:cs typeface="Times New Roman" panose="02020603050405020304" pitchFamily="18" charset="0"/>
            </a:endParaRPr>
          </a:p>
        </p:txBody>
      </p:sp>
      <p:sp>
        <p:nvSpPr>
          <p:cNvPr id="4" name="Content Placeholder 3">
            <a:extLst>
              <a:ext uri="{FF2B5EF4-FFF2-40B4-BE49-F238E27FC236}">
                <a16:creationId xmlns:a16="http://schemas.microsoft.com/office/drawing/2014/main" id="{EDD3BB17-9989-3F2B-3999-ADAA5568A7D8}"/>
              </a:ext>
            </a:extLst>
          </p:cNvPr>
          <p:cNvSpPr txBox="1">
            <a:spLocks/>
          </p:cNvSpPr>
          <p:nvPr/>
        </p:nvSpPr>
        <p:spPr>
          <a:xfrm>
            <a:off x="636872" y="4292066"/>
            <a:ext cx="8077200" cy="1295399"/>
          </a:xfrm>
          <a:prstGeom prst="rect">
            <a:avLst/>
          </a:prstGeom>
        </p:spPr>
        <p:txBody>
          <a:bodyPr/>
          <a:lstStyle/>
          <a:p>
            <a:pPr marR="0" lvl="0" algn="just" defTabSz="914400" rtl="0" eaLnBrk="0" fontAlgn="base" latinLnBrk="0" hangingPunct="0">
              <a:lnSpc>
                <a:spcPct val="100000"/>
              </a:lnSpc>
              <a:spcBef>
                <a:spcPct val="20000"/>
              </a:spcBef>
              <a:spcAft>
                <a:spcPct val="0"/>
              </a:spcAft>
              <a:buClrTx/>
              <a:buSzTx/>
              <a:tabLst/>
              <a:defRPr/>
            </a:pPr>
            <a:r>
              <a:rPr kumimoji="0" lang="en-US" sz="24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The grocery web app provides a seamless shopping experience for customers and tools for businesses to manage operations efficiently. It features advanced search, real-time updates, secure payments, and inventory management, with scalability for future enhancements like delivery tracking and loyalty programs.</a:t>
            </a:r>
          </a:p>
        </p:txBody>
      </p:sp>
    </p:spTree>
    <p:extLst>
      <p:ext uri="{BB962C8B-B14F-4D97-AF65-F5344CB8AC3E}">
        <p14:creationId xmlns:p14="http://schemas.microsoft.com/office/powerpoint/2010/main" val="1457553025"/>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AA1F36-5CA1-73C8-B7D6-B4E5EFC82D37}"/>
            </a:ext>
          </a:extLst>
        </p:cNvPr>
        <p:cNvGrpSpPr/>
        <p:nvPr/>
      </p:nvGrpSpPr>
      <p:grpSpPr>
        <a:xfrm>
          <a:off x="0" y="0"/>
          <a:ext cx="0" cy="0"/>
          <a:chOff x="0" y="0"/>
          <a:chExt cx="0" cy="0"/>
        </a:xfrm>
      </p:grpSpPr>
      <p:sp>
        <p:nvSpPr>
          <p:cNvPr id="9218" name="Slide Number Placeholder 1">
            <a:extLst>
              <a:ext uri="{FF2B5EF4-FFF2-40B4-BE49-F238E27FC236}">
                <a16:creationId xmlns:a16="http://schemas.microsoft.com/office/drawing/2014/main" id="{26C255B1-ECEF-2B95-EDB0-C030DDA52034}"/>
              </a:ext>
            </a:extLst>
          </p:cNvPr>
          <p:cNvSpPr>
            <a:spLocks noGrp="1"/>
          </p:cNvSpPr>
          <p:nvPr>
            <p:ph type="sldNum" sz="quarter" idx="12"/>
          </p:nvPr>
        </p:nvSpPr>
        <p:spPr bwMode="auto">
          <a:noFill/>
          <a:ln>
            <a:miter lim="800000"/>
            <a:headEnd/>
            <a:tailEnd/>
          </a:ln>
        </p:spPr>
        <p:txBody>
          <a:bodyPr anchor="t"/>
          <a:lstStyle/>
          <a:p>
            <a:fld id="{40B506AA-39E9-4DD9-AD5D-72FFCB7B63B0}" type="slidenum">
              <a:rPr lang="en-US" altLang="en-US" sz="1800">
                <a:solidFill>
                  <a:schemeClr val="tx1"/>
                </a:solidFill>
              </a:rPr>
              <a:pPr/>
              <a:t>5</a:t>
            </a:fld>
            <a:endParaRPr lang="en-US" altLang="en-US" sz="1800" dirty="0">
              <a:solidFill>
                <a:schemeClr val="tx1"/>
              </a:solidFill>
            </a:endParaRPr>
          </a:p>
        </p:txBody>
      </p:sp>
      <p:sp>
        <p:nvSpPr>
          <p:cNvPr id="9227" name="AutoShape 9" descr="https://encrypted-tbn2.gstatic.com/images?q=tbn:ANd9GcSmr5XblM47cZ0SG1LXXTz4QxQHBkk6vAuCUv0R_Z1PEnFGhXCT4g">
            <a:extLst>
              <a:ext uri="{FF2B5EF4-FFF2-40B4-BE49-F238E27FC236}">
                <a16:creationId xmlns:a16="http://schemas.microsoft.com/office/drawing/2014/main" id="{75A1DFF3-58B4-8B04-85A7-530A9EB3A170}"/>
              </a:ext>
            </a:extLst>
          </p:cNvPr>
          <p:cNvSpPr>
            <a:spLocks noChangeAspect="1" noChangeArrowheads="1"/>
          </p:cNvSpPr>
          <p:nvPr/>
        </p:nvSpPr>
        <p:spPr bwMode="auto">
          <a:xfrm>
            <a:off x="149225" y="-144463"/>
            <a:ext cx="304800" cy="304801"/>
          </a:xfrm>
          <a:prstGeom prst="rect">
            <a:avLst/>
          </a:prstGeom>
          <a:noFill/>
          <a:ln w="9525">
            <a:noFill/>
            <a:miter lim="800000"/>
            <a:headEnd/>
            <a:tailEnd/>
          </a:ln>
        </p:spPr>
        <p:txBody>
          <a:bodyPr/>
          <a:lstStyle/>
          <a:p>
            <a:pPr eaLnBrk="1" hangingPunct="1"/>
            <a:endParaRPr lang="en-IN"/>
          </a:p>
        </p:txBody>
      </p:sp>
      <p:sp>
        <p:nvSpPr>
          <p:cNvPr id="12" name="Title 1">
            <a:extLst>
              <a:ext uri="{FF2B5EF4-FFF2-40B4-BE49-F238E27FC236}">
                <a16:creationId xmlns:a16="http://schemas.microsoft.com/office/drawing/2014/main" id="{058E44A5-ACD2-4B74-2657-95FD022751D6}"/>
              </a:ext>
            </a:extLst>
          </p:cNvPr>
          <p:cNvSpPr txBox="1">
            <a:spLocks/>
          </p:cNvSpPr>
          <p:nvPr/>
        </p:nvSpPr>
        <p:spPr>
          <a:xfrm>
            <a:off x="2247900" y="762000"/>
            <a:ext cx="4648200" cy="5334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1" i="0" u="none" strike="noStrike" kern="1200" cap="none" spc="0" normalizeH="0" baseline="0" noProof="0" dirty="0">
                <a:ln>
                  <a:noFill/>
                </a:ln>
                <a:solidFill>
                  <a:srgbClr val="002060"/>
                </a:solidFill>
                <a:effectLst/>
                <a:uLnTx/>
                <a:uFillTx/>
                <a:latin typeface="Times New Roman" panose="02020603050405020304" pitchFamily="18" charset="0"/>
                <a:ea typeface="+mj-ea"/>
                <a:cs typeface="Times New Roman" panose="02020603050405020304" pitchFamily="18" charset="0"/>
              </a:rPr>
              <a:t>INTRODUCTION</a:t>
            </a:r>
          </a:p>
        </p:txBody>
      </p:sp>
      <p:sp>
        <p:nvSpPr>
          <p:cNvPr id="13" name="Content Placeholder 3">
            <a:extLst>
              <a:ext uri="{FF2B5EF4-FFF2-40B4-BE49-F238E27FC236}">
                <a16:creationId xmlns:a16="http://schemas.microsoft.com/office/drawing/2014/main" id="{F3C83050-470C-6EB4-DD83-579050E30DB6}"/>
              </a:ext>
            </a:extLst>
          </p:cNvPr>
          <p:cNvSpPr txBox="1">
            <a:spLocks/>
          </p:cNvSpPr>
          <p:nvPr/>
        </p:nvSpPr>
        <p:spPr>
          <a:xfrm>
            <a:off x="533400" y="1676400"/>
            <a:ext cx="8077200" cy="1295399"/>
          </a:xfrm>
          <a:prstGeom prst="rect">
            <a:avLst/>
          </a:prstGeom>
        </p:spPr>
        <p:txBody>
          <a:bodyPr/>
          <a:lstStyle/>
          <a:p>
            <a:pPr marR="0" lvl="0" algn="just" defTabSz="914400" rtl="0" eaLnBrk="0" fontAlgn="base" latinLnBrk="0" hangingPunct="0">
              <a:lnSpc>
                <a:spcPct val="100000"/>
              </a:lnSpc>
              <a:spcBef>
                <a:spcPct val="20000"/>
              </a:spcBef>
              <a:spcAft>
                <a:spcPct val="0"/>
              </a:spcAft>
              <a:buClrTx/>
              <a:buSzTx/>
              <a:tabLst/>
              <a:defRPr/>
            </a:pPr>
            <a:r>
              <a:rPr kumimoji="0" lang="en-US" sz="24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The grocery web app, built with the MERN stack (MongoDB, Express.js, React.js, and Node.js), offers a seamless online shopping experience for customers with features like easy browsing, secure payments, and real-time stock updates. It also provides store administrators with tools for inventory management, order processing, and sales tracking. The app ensures scalability, reliability, and performance, making it adaptable to the growing demand for digital grocery solutions. With a focus on user experience and efficient backend management, it aims to enhance both customer and business operations.</a:t>
            </a:r>
          </a:p>
        </p:txBody>
      </p:sp>
      <p:sp>
        <p:nvSpPr>
          <p:cNvPr id="14" name="Slide Number Placeholder 4">
            <a:extLst>
              <a:ext uri="{FF2B5EF4-FFF2-40B4-BE49-F238E27FC236}">
                <a16:creationId xmlns:a16="http://schemas.microsoft.com/office/drawing/2014/main" id="{E9622001-60E1-8804-C660-FCF8F8BB8811}"/>
              </a:ext>
            </a:extLst>
          </p:cNvPr>
          <p:cNvSpPr txBox="1">
            <a:spLocks/>
          </p:cNvSpPr>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altLang="en-US" sz="1200" b="0" i="0" u="none" strike="noStrike" kern="1200" cap="none" spc="0" normalizeH="0" baseline="0" noProof="0" dirty="0">
              <a:ln>
                <a:noFill/>
              </a:ln>
              <a:solidFill>
                <a:srgbClr val="898989"/>
              </a:solidFill>
              <a:effectLst/>
              <a:uLnTx/>
              <a:uFillTx/>
              <a:latin typeface="Garamond" pitchFamily="18" charset="0"/>
              <a:ea typeface="+mn-ea"/>
              <a:cs typeface="+mn-cs"/>
            </a:endParaRPr>
          </a:p>
        </p:txBody>
      </p:sp>
    </p:spTree>
    <p:extLst>
      <p:ext uri="{BB962C8B-B14F-4D97-AF65-F5344CB8AC3E}">
        <p14:creationId xmlns:p14="http://schemas.microsoft.com/office/powerpoint/2010/main" val="2429472425"/>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DAD9E8-DB75-ADE3-C4E5-DB74672AEA6C}"/>
            </a:ext>
          </a:extLst>
        </p:cNvPr>
        <p:cNvGrpSpPr/>
        <p:nvPr/>
      </p:nvGrpSpPr>
      <p:grpSpPr>
        <a:xfrm>
          <a:off x="0" y="0"/>
          <a:ext cx="0" cy="0"/>
          <a:chOff x="0" y="0"/>
          <a:chExt cx="0" cy="0"/>
        </a:xfrm>
      </p:grpSpPr>
      <p:sp>
        <p:nvSpPr>
          <p:cNvPr id="9218" name="Slide Number Placeholder 1">
            <a:extLst>
              <a:ext uri="{FF2B5EF4-FFF2-40B4-BE49-F238E27FC236}">
                <a16:creationId xmlns:a16="http://schemas.microsoft.com/office/drawing/2014/main" id="{14CCFD11-51D0-6BAB-DCF1-B399ADC11239}"/>
              </a:ext>
            </a:extLst>
          </p:cNvPr>
          <p:cNvSpPr>
            <a:spLocks noGrp="1"/>
          </p:cNvSpPr>
          <p:nvPr>
            <p:ph type="sldNum" sz="quarter" idx="12"/>
          </p:nvPr>
        </p:nvSpPr>
        <p:spPr bwMode="auto">
          <a:noFill/>
          <a:ln>
            <a:miter lim="800000"/>
            <a:headEnd/>
            <a:tailEnd/>
          </a:ln>
        </p:spPr>
        <p:txBody>
          <a:bodyPr anchor="t"/>
          <a:lstStyle/>
          <a:p>
            <a:fld id="{40B506AA-39E9-4DD9-AD5D-72FFCB7B63B0}" type="slidenum">
              <a:rPr lang="en-US" altLang="en-US" sz="1800">
                <a:solidFill>
                  <a:schemeClr val="tx1"/>
                </a:solidFill>
              </a:rPr>
              <a:pPr/>
              <a:t>6</a:t>
            </a:fld>
            <a:endParaRPr lang="en-US" altLang="en-US" sz="1800" dirty="0">
              <a:solidFill>
                <a:schemeClr val="tx1"/>
              </a:solidFill>
            </a:endParaRPr>
          </a:p>
        </p:txBody>
      </p:sp>
      <p:sp>
        <p:nvSpPr>
          <p:cNvPr id="9227" name="AutoShape 9" descr="https://encrypted-tbn2.gstatic.com/images?q=tbn:ANd9GcSmr5XblM47cZ0SG1LXXTz4QxQHBkk6vAuCUv0R_Z1PEnFGhXCT4g">
            <a:extLst>
              <a:ext uri="{FF2B5EF4-FFF2-40B4-BE49-F238E27FC236}">
                <a16:creationId xmlns:a16="http://schemas.microsoft.com/office/drawing/2014/main" id="{0353B584-76D8-950A-4E4D-911FC6F0CFD4}"/>
              </a:ext>
            </a:extLst>
          </p:cNvPr>
          <p:cNvSpPr>
            <a:spLocks noChangeAspect="1" noChangeArrowheads="1"/>
          </p:cNvSpPr>
          <p:nvPr/>
        </p:nvSpPr>
        <p:spPr bwMode="auto">
          <a:xfrm>
            <a:off x="149225" y="-144463"/>
            <a:ext cx="304800" cy="304801"/>
          </a:xfrm>
          <a:prstGeom prst="rect">
            <a:avLst/>
          </a:prstGeom>
          <a:noFill/>
          <a:ln w="9525">
            <a:noFill/>
            <a:miter lim="800000"/>
            <a:headEnd/>
            <a:tailEnd/>
          </a:ln>
        </p:spPr>
        <p:txBody>
          <a:bodyPr/>
          <a:lstStyle/>
          <a:p>
            <a:pPr eaLnBrk="1" hangingPunct="1"/>
            <a:endParaRPr lang="en-IN"/>
          </a:p>
        </p:txBody>
      </p:sp>
      <p:sp>
        <p:nvSpPr>
          <p:cNvPr id="12" name="Title 1">
            <a:extLst>
              <a:ext uri="{FF2B5EF4-FFF2-40B4-BE49-F238E27FC236}">
                <a16:creationId xmlns:a16="http://schemas.microsoft.com/office/drawing/2014/main" id="{AAF02DC7-0E83-F9F5-56A3-3A29E7FCAEC3}"/>
              </a:ext>
            </a:extLst>
          </p:cNvPr>
          <p:cNvSpPr txBox="1">
            <a:spLocks/>
          </p:cNvSpPr>
          <p:nvPr/>
        </p:nvSpPr>
        <p:spPr>
          <a:xfrm>
            <a:off x="2247900" y="762000"/>
            <a:ext cx="4648200" cy="5334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1" i="0" u="none" strike="noStrike" kern="1200" cap="none" spc="0" normalizeH="0" baseline="0" noProof="0" dirty="0">
                <a:ln>
                  <a:noFill/>
                </a:ln>
                <a:solidFill>
                  <a:srgbClr val="002060"/>
                </a:solidFill>
                <a:effectLst/>
                <a:uLnTx/>
                <a:uFillTx/>
                <a:latin typeface="Times New Roman" panose="02020603050405020304" pitchFamily="18" charset="0"/>
                <a:ea typeface="+mj-ea"/>
                <a:cs typeface="Times New Roman" panose="02020603050405020304" pitchFamily="18" charset="0"/>
              </a:rPr>
              <a:t>EXISTING SYSTEM</a:t>
            </a:r>
          </a:p>
        </p:txBody>
      </p:sp>
      <p:sp>
        <p:nvSpPr>
          <p:cNvPr id="13" name="Content Placeholder 3">
            <a:extLst>
              <a:ext uri="{FF2B5EF4-FFF2-40B4-BE49-F238E27FC236}">
                <a16:creationId xmlns:a16="http://schemas.microsoft.com/office/drawing/2014/main" id="{C7C88F97-902F-8BE9-47BC-B7856848465B}"/>
              </a:ext>
            </a:extLst>
          </p:cNvPr>
          <p:cNvSpPr txBox="1">
            <a:spLocks/>
          </p:cNvSpPr>
          <p:nvPr/>
        </p:nvSpPr>
        <p:spPr>
          <a:xfrm>
            <a:off x="609600" y="1676400"/>
            <a:ext cx="8077200" cy="1295399"/>
          </a:xfrm>
          <a:prstGeom prst="rect">
            <a:avLst/>
          </a:prstGeom>
        </p:spPr>
        <p:txBody>
          <a:bodyPr/>
          <a:lstStyle/>
          <a:p>
            <a:pPr marR="0" lvl="0" algn="just" defTabSz="914400" rtl="0" eaLnBrk="0" fontAlgn="base" latinLnBrk="0" hangingPunct="0">
              <a:lnSpc>
                <a:spcPct val="100000"/>
              </a:lnSpc>
              <a:spcBef>
                <a:spcPct val="20000"/>
              </a:spcBef>
              <a:spcAft>
                <a:spcPct val="0"/>
              </a:spcAft>
              <a:buClrTx/>
              <a:buSzTx/>
              <a:tabLst/>
              <a:defRPr/>
            </a:pPr>
            <a:r>
              <a:rPr kumimoji="0" lang="en-US" sz="24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a:t>
            </a:r>
          </a:p>
        </p:txBody>
      </p:sp>
      <p:sp>
        <p:nvSpPr>
          <p:cNvPr id="14" name="Slide Number Placeholder 4">
            <a:extLst>
              <a:ext uri="{FF2B5EF4-FFF2-40B4-BE49-F238E27FC236}">
                <a16:creationId xmlns:a16="http://schemas.microsoft.com/office/drawing/2014/main" id="{F39EA915-181D-2AA2-1B9C-2BC3B5048658}"/>
              </a:ext>
            </a:extLst>
          </p:cNvPr>
          <p:cNvSpPr txBox="1">
            <a:spLocks/>
          </p:cNvSpPr>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altLang="en-US" sz="1200" b="0" i="0" u="none" strike="noStrike" kern="1200" cap="none" spc="0" normalizeH="0" baseline="0" noProof="0" dirty="0">
              <a:ln>
                <a:noFill/>
              </a:ln>
              <a:solidFill>
                <a:srgbClr val="898989"/>
              </a:solidFill>
              <a:effectLst/>
              <a:uLnTx/>
              <a:uFillTx/>
              <a:latin typeface="Garamond" pitchFamily="18" charset="0"/>
              <a:ea typeface="+mn-ea"/>
              <a:cs typeface="+mn-cs"/>
            </a:endParaRPr>
          </a:p>
        </p:txBody>
      </p:sp>
      <p:sp>
        <p:nvSpPr>
          <p:cNvPr id="2" name="Text 1">
            <a:extLst>
              <a:ext uri="{FF2B5EF4-FFF2-40B4-BE49-F238E27FC236}">
                <a16:creationId xmlns:a16="http://schemas.microsoft.com/office/drawing/2014/main" id="{94A8E03A-A271-F66C-CCE2-376AD4C45210}"/>
              </a:ext>
            </a:extLst>
          </p:cNvPr>
          <p:cNvSpPr/>
          <p:nvPr/>
        </p:nvSpPr>
        <p:spPr>
          <a:xfrm>
            <a:off x="511559" y="4120989"/>
            <a:ext cx="2362696" cy="295275"/>
          </a:xfrm>
          <a:prstGeom prst="rect">
            <a:avLst/>
          </a:prstGeom>
          <a:noFill/>
          <a:ln/>
        </p:spPr>
        <p:txBody>
          <a:bodyPr wrap="none" lIns="0" tIns="0" rIns="0" bIns="0" rtlCol="0" anchor="t"/>
          <a:lstStyle/>
          <a:p>
            <a:pPr>
              <a:lnSpc>
                <a:spcPts val="2292"/>
              </a:lnSpc>
            </a:pPr>
            <a:r>
              <a:rPr lang="en-US" sz="2200" b="1" dirty="0">
                <a:latin typeface="Times New Roman" panose="02020603050405020304" pitchFamily="18" charset="0"/>
                <a:ea typeface="Fraunces Extra Bold" pitchFamily="34" charset="-122"/>
                <a:cs typeface="Times New Roman" panose="02020603050405020304" pitchFamily="18" charset="0"/>
              </a:rPr>
              <a:t>Time Constraints</a:t>
            </a:r>
            <a:endParaRPr lang="en-US" sz="2200" dirty="0">
              <a:latin typeface="Times New Roman" panose="02020603050405020304" pitchFamily="18" charset="0"/>
              <a:cs typeface="Times New Roman" panose="02020603050405020304" pitchFamily="18" charset="0"/>
            </a:endParaRPr>
          </a:p>
        </p:txBody>
      </p:sp>
      <p:sp>
        <p:nvSpPr>
          <p:cNvPr id="3" name="Text 2">
            <a:extLst>
              <a:ext uri="{FF2B5EF4-FFF2-40B4-BE49-F238E27FC236}">
                <a16:creationId xmlns:a16="http://schemas.microsoft.com/office/drawing/2014/main" id="{EA582466-0660-86F7-4754-EF4B3F3A7E8D}"/>
              </a:ext>
            </a:extLst>
          </p:cNvPr>
          <p:cNvSpPr/>
          <p:nvPr/>
        </p:nvSpPr>
        <p:spPr>
          <a:xfrm>
            <a:off x="502310" y="4576623"/>
            <a:ext cx="2854659" cy="907257"/>
          </a:xfrm>
          <a:prstGeom prst="rect">
            <a:avLst/>
          </a:prstGeom>
          <a:noFill/>
          <a:ln/>
        </p:spPr>
        <p:txBody>
          <a:bodyPr wrap="square" lIns="0" tIns="0" rIns="0" bIns="0" rtlCol="0" anchor="t"/>
          <a:lstStyle/>
          <a:p>
            <a:pPr>
              <a:lnSpc>
                <a:spcPts val="2375"/>
              </a:lnSpc>
            </a:pPr>
            <a:r>
              <a:rPr lang="en-US" sz="2000" dirty="0">
                <a:latin typeface="Times New Roman" panose="02020603050405020304" pitchFamily="18" charset="0"/>
                <a:ea typeface="Nobile" pitchFamily="34" charset="-122"/>
                <a:cs typeface="Times New Roman" panose="02020603050405020304" pitchFamily="18" charset="0"/>
              </a:rPr>
              <a:t>Traditional grocery shopping can be time-consuming, especially for busy individuals</a:t>
            </a:r>
            <a:r>
              <a:rPr lang="en-US" sz="2000" dirty="0">
                <a:solidFill>
                  <a:srgbClr val="405449"/>
                </a:solidFill>
                <a:latin typeface="Times New Roman" panose="02020603050405020304" pitchFamily="18" charset="0"/>
                <a:ea typeface="Nobile" pitchFamily="34" charset="-122"/>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
        <p:nvSpPr>
          <p:cNvPr id="4" name="Text 3">
            <a:extLst>
              <a:ext uri="{FF2B5EF4-FFF2-40B4-BE49-F238E27FC236}">
                <a16:creationId xmlns:a16="http://schemas.microsoft.com/office/drawing/2014/main" id="{2395A318-D738-4DED-E3F9-D9C058A6573F}"/>
              </a:ext>
            </a:extLst>
          </p:cNvPr>
          <p:cNvSpPr/>
          <p:nvPr/>
        </p:nvSpPr>
        <p:spPr>
          <a:xfrm>
            <a:off x="3424335" y="4120989"/>
            <a:ext cx="2362696" cy="295275"/>
          </a:xfrm>
          <a:prstGeom prst="rect">
            <a:avLst/>
          </a:prstGeom>
          <a:noFill/>
          <a:ln/>
        </p:spPr>
        <p:txBody>
          <a:bodyPr wrap="none" lIns="0" tIns="0" rIns="0" bIns="0" rtlCol="0" anchor="t"/>
          <a:lstStyle/>
          <a:p>
            <a:pPr>
              <a:lnSpc>
                <a:spcPts val="2292"/>
              </a:lnSpc>
            </a:pPr>
            <a:r>
              <a:rPr lang="en-US" sz="2200" b="1" dirty="0">
                <a:solidFill>
                  <a:schemeClr val="tx1">
                    <a:lumMod val="95000"/>
                    <a:lumOff val="5000"/>
                  </a:schemeClr>
                </a:solidFill>
                <a:latin typeface="Times New Roman" panose="02020603050405020304" pitchFamily="18" charset="0"/>
                <a:ea typeface="Fraunces Extra Bold" pitchFamily="34" charset="-122"/>
                <a:cs typeface="Times New Roman" panose="02020603050405020304" pitchFamily="18" charset="0"/>
              </a:rPr>
              <a:t>Limited Selection</a:t>
            </a:r>
            <a:endParaRPr lang="en-US" sz="22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Text 4">
            <a:extLst>
              <a:ext uri="{FF2B5EF4-FFF2-40B4-BE49-F238E27FC236}">
                <a16:creationId xmlns:a16="http://schemas.microsoft.com/office/drawing/2014/main" id="{9978F08F-D57A-B361-08A9-F0D60734B64C}"/>
              </a:ext>
            </a:extLst>
          </p:cNvPr>
          <p:cNvSpPr/>
          <p:nvPr/>
        </p:nvSpPr>
        <p:spPr>
          <a:xfrm>
            <a:off x="3390652" y="4576622"/>
            <a:ext cx="2362696" cy="907257"/>
          </a:xfrm>
          <a:prstGeom prst="rect">
            <a:avLst/>
          </a:prstGeom>
          <a:noFill/>
          <a:ln/>
        </p:spPr>
        <p:txBody>
          <a:bodyPr wrap="square" lIns="0" tIns="0" rIns="0" bIns="0" rtlCol="0" anchor="t"/>
          <a:lstStyle/>
          <a:p>
            <a:pPr>
              <a:lnSpc>
                <a:spcPts val="2375"/>
              </a:lnSpc>
            </a:pPr>
            <a:r>
              <a:rPr lang="en-US" sz="2000" dirty="0">
                <a:latin typeface="Times New Roman" panose="02020603050405020304" pitchFamily="18" charset="0"/>
                <a:ea typeface="Nobile" pitchFamily="34" charset="-122"/>
                <a:cs typeface="Times New Roman" panose="02020603050405020304" pitchFamily="18" charset="0"/>
              </a:rPr>
              <a:t>Physical stores may have a limited variety of products compared to online retailers.</a:t>
            </a:r>
            <a:endParaRPr lang="en-US" sz="2000" dirty="0">
              <a:latin typeface="Times New Roman" panose="02020603050405020304" pitchFamily="18" charset="0"/>
              <a:cs typeface="Times New Roman" panose="02020603050405020304" pitchFamily="18" charset="0"/>
            </a:endParaRPr>
          </a:p>
        </p:txBody>
      </p:sp>
      <p:sp>
        <p:nvSpPr>
          <p:cNvPr id="6" name="Text 5">
            <a:extLst>
              <a:ext uri="{FF2B5EF4-FFF2-40B4-BE49-F238E27FC236}">
                <a16:creationId xmlns:a16="http://schemas.microsoft.com/office/drawing/2014/main" id="{DF49BB55-542A-48F7-AC0C-457907AC310A}"/>
              </a:ext>
            </a:extLst>
          </p:cNvPr>
          <p:cNvSpPr/>
          <p:nvPr/>
        </p:nvSpPr>
        <p:spPr>
          <a:xfrm>
            <a:off x="6401757" y="4120989"/>
            <a:ext cx="2489894" cy="295275"/>
          </a:xfrm>
          <a:prstGeom prst="rect">
            <a:avLst/>
          </a:prstGeom>
          <a:noFill/>
          <a:ln/>
        </p:spPr>
        <p:txBody>
          <a:bodyPr wrap="none" lIns="0" tIns="0" rIns="0" bIns="0" rtlCol="0" anchor="t"/>
          <a:lstStyle/>
          <a:p>
            <a:pPr>
              <a:lnSpc>
                <a:spcPts val="2292"/>
              </a:lnSpc>
            </a:pPr>
            <a:r>
              <a:rPr lang="en-US" sz="2200" b="1" dirty="0">
                <a:latin typeface="Times New Roman" panose="02020603050405020304" pitchFamily="18" charset="0"/>
                <a:ea typeface="Fraunces Extra Bold" pitchFamily="34" charset="-122"/>
                <a:cs typeface="Times New Roman" panose="02020603050405020304" pitchFamily="18" charset="0"/>
              </a:rPr>
              <a:t>Long Checkout Lines</a:t>
            </a:r>
            <a:endParaRPr lang="en-US" sz="2200" dirty="0">
              <a:latin typeface="Times New Roman" panose="02020603050405020304" pitchFamily="18" charset="0"/>
              <a:cs typeface="Times New Roman" panose="02020603050405020304" pitchFamily="18" charset="0"/>
            </a:endParaRPr>
          </a:p>
        </p:txBody>
      </p:sp>
      <p:sp>
        <p:nvSpPr>
          <p:cNvPr id="7" name="Text 6">
            <a:extLst>
              <a:ext uri="{FF2B5EF4-FFF2-40B4-BE49-F238E27FC236}">
                <a16:creationId xmlns:a16="http://schemas.microsoft.com/office/drawing/2014/main" id="{D1EEE17B-CF80-A550-65D5-F567C51A0DB1}"/>
              </a:ext>
            </a:extLst>
          </p:cNvPr>
          <p:cNvSpPr/>
          <p:nvPr/>
        </p:nvSpPr>
        <p:spPr>
          <a:xfrm>
            <a:off x="6396466" y="4576621"/>
            <a:ext cx="2362697" cy="907257"/>
          </a:xfrm>
          <a:prstGeom prst="rect">
            <a:avLst/>
          </a:prstGeom>
          <a:noFill/>
          <a:ln/>
        </p:spPr>
        <p:txBody>
          <a:bodyPr wrap="square" lIns="0" tIns="0" rIns="0" bIns="0" rtlCol="0" anchor="t"/>
          <a:lstStyle/>
          <a:p>
            <a:pPr>
              <a:lnSpc>
                <a:spcPts val="2375"/>
              </a:lnSpc>
            </a:pPr>
            <a:r>
              <a:rPr lang="en-US" sz="2000" dirty="0">
                <a:latin typeface="Times New Roman" panose="02020603050405020304" pitchFamily="18" charset="0"/>
                <a:ea typeface="Nobile" pitchFamily="34" charset="-122"/>
                <a:cs typeface="Times New Roman" panose="02020603050405020304" pitchFamily="18" charset="0"/>
              </a:rPr>
              <a:t>Waiting in long queues at the checkout can be frustrating and inefficient.</a:t>
            </a:r>
            <a:endParaRPr lang="en-US" sz="20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1AAE8742-83AA-75BF-C9BE-98DE848247E8}"/>
              </a:ext>
            </a:extLst>
          </p:cNvPr>
          <p:cNvPicPr>
            <a:picLocks noChangeAspect="1"/>
          </p:cNvPicPr>
          <p:nvPr/>
        </p:nvPicPr>
        <p:blipFill>
          <a:blip r:embed="rId2"/>
          <a:stretch>
            <a:fillRect/>
          </a:stretch>
        </p:blipFill>
        <p:spPr>
          <a:xfrm>
            <a:off x="511559" y="2062535"/>
            <a:ext cx="2129493" cy="1818527"/>
          </a:xfrm>
          <a:prstGeom prst="rect">
            <a:avLst/>
          </a:prstGeom>
        </p:spPr>
      </p:pic>
      <p:pic>
        <p:nvPicPr>
          <p:cNvPr id="9" name="Picture 8">
            <a:extLst>
              <a:ext uri="{FF2B5EF4-FFF2-40B4-BE49-F238E27FC236}">
                <a16:creationId xmlns:a16="http://schemas.microsoft.com/office/drawing/2014/main" id="{FB488E31-B4E9-753A-FCF6-13FD63A06D83}"/>
              </a:ext>
            </a:extLst>
          </p:cNvPr>
          <p:cNvPicPr>
            <a:picLocks noChangeAspect="1"/>
          </p:cNvPicPr>
          <p:nvPr/>
        </p:nvPicPr>
        <p:blipFill>
          <a:blip r:embed="rId3"/>
          <a:stretch>
            <a:fillRect/>
          </a:stretch>
        </p:blipFill>
        <p:spPr>
          <a:xfrm>
            <a:off x="3454013" y="2063250"/>
            <a:ext cx="2129492" cy="1818527"/>
          </a:xfrm>
          <a:prstGeom prst="rect">
            <a:avLst/>
          </a:prstGeom>
        </p:spPr>
      </p:pic>
      <p:pic>
        <p:nvPicPr>
          <p:cNvPr id="10" name="Picture 9">
            <a:extLst>
              <a:ext uri="{FF2B5EF4-FFF2-40B4-BE49-F238E27FC236}">
                <a16:creationId xmlns:a16="http://schemas.microsoft.com/office/drawing/2014/main" id="{B82375AE-B84C-70D2-49B6-95F8285E5D55}"/>
              </a:ext>
            </a:extLst>
          </p:cNvPr>
          <p:cNvPicPr>
            <a:picLocks noChangeAspect="1"/>
          </p:cNvPicPr>
          <p:nvPr/>
        </p:nvPicPr>
        <p:blipFill>
          <a:blip r:embed="rId4"/>
          <a:stretch>
            <a:fillRect/>
          </a:stretch>
        </p:blipFill>
        <p:spPr>
          <a:xfrm>
            <a:off x="6396466" y="2094012"/>
            <a:ext cx="2129492" cy="1845350"/>
          </a:xfrm>
          <a:prstGeom prst="rect">
            <a:avLst/>
          </a:prstGeom>
        </p:spPr>
      </p:pic>
    </p:spTree>
    <p:extLst>
      <p:ext uri="{BB962C8B-B14F-4D97-AF65-F5344CB8AC3E}">
        <p14:creationId xmlns:p14="http://schemas.microsoft.com/office/powerpoint/2010/main" val="3642179331"/>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BDA689-D6EC-1169-21CD-4BD3E9219FC1}"/>
            </a:ext>
          </a:extLst>
        </p:cNvPr>
        <p:cNvGrpSpPr/>
        <p:nvPr/>
      </p:nvGrpSpPr>
      <p:grpSpPr>
        <a:xfrm>
          <a:off x="0" y="0"/>
          <a:ext cx="0" cy="0"/>
          <a:chOff x="0" y="0"/>
          <a:chExt cx="0" cy="0"/>
        </a:xfrm>
      </p:grpSpPr>
      <p:sp>
        <p:nvSpPr>
          <p:cNvPr id="9218" name="Slide Number Placeholder 1">
            <a:extLst>
              <a:ext uri="{FF2B5EF4-FFF2-40B4-BE49-F238E27FC236}">
                <a16:creationId xmlns:a16="http://schemas.microsoft.com/office/drawing/2014/main" id="{38EB36B6-98B2-620B-603D-3B6EFDBFDB00}"/>
              </a:ext>
            </a:extLst>
          </p:cNvPr>
          <p:cNvSpPr>
            <a:spLocks noGrp="1"/>
          </p:cNvSpPr>
          <p:nvPr>
            <p:ph type="sldNum" sz="quarter" idx="12"/>
          </p:nvPr>
        </p:nvSpPr>
        <p:spPr bwMode="auto">
          <a:xfrm>
            <a:off x="7924800" y="6383020"/>
            <a:ext cx="762000" cy="365125"/>
          </a:xfrm>
          <a:noFill/>
          <a:ln>
            <a:miter lim="800000"/>
            <a:headEnd/>
            <a:tailEnd/>
          </a:ln>
        </p:spPr>
        <p:txBody>
          <a:bodyPr anchor="t"/>
          <a:lstStyle/>
          <a:p>
            <a:fld id="{40B506AA-39E9-4DD9-AD5D-72FFCB7B63B0}" type="slidenum">
              <a:rPr lang="en-US" altLang="en-US" sz="1800">
                <a:solidFill>
                  <a:schemeClr val="tx1"/>
                </a:solidFill>
              </a:rPr>
              <a:pPr/>
              <a:t>7</a:t>
            </a:fld>
            <a:endParaRPr lang="en-US" altLang="en-US" sz="1800" dirty="0">
              <a:solidFill>
                <a:schemeClr val="tx1"/>
              </a:solidFill>
            </a:endParaRPr>
          </a:p>
        </p:txBody>
      </p:sp>
      <p:sp>
        <p:nvSpPr>
          <p:cNvPr id="9227" name="AutoShape 9" descr="https://encrypted-tbn2.gstatic.com/images?q=tbn:ANd9GcSmr5XblM47cZ0SG1LXXTz4QxQHBkk6vAuCUv0R_Z1PEnFGhXCT4g">
            <a:extLst>
              <a:ext uri="{FF2B5EF4-FFF2-40B4-BE49-F238E27FC236}">
                <a16:creationId xmlns:a16="http://schemas.microsoft.com/office/drawing/2014/main" id="{1C04B4CC-C9FF-6C6A-72EF-9EC8C986EBB4}"/>
              </a:ext>
            </a:extLst>
          </p:cNvPr>
          <p:cNvSpPr>
            <a:spLocks noChangeAspect="1" noChangeArrowheads="1"/>
          </p:cNvSpPr>
          <p:nvPr/>
        </p:nvSpPr>
        <p:spPr bwMode="auto">
          <a:xfrm>
            <a:off x="149225" y="-144463"/>
            <a:ext cx="304800" cy="304801"/>
          </a:xfrm>
          <a:prstGeom prst="rect">
            <a:avLst/>
          </a:prstGeom>
          <a:noFill/>
          <a:ln w="9525">
            <a:noFill/>
            <a:miter lim="800000"/>
            <a:headEnd/>
            <a:tailEnd/>
          </a:ln>
        </p:spPr>
        <p:txBody>
          <a:bodyPr/>
          <a:lstStyle/>
          <a:p>
            <a:pPr eaLnBrk="1" hangingPunct="1"/>
            <a:endParaRPr lang="en-IN"/>
          </a:p>
        </p:txBody>
      </p:sp>
      <p:sp>
        <p:nvSpPr>
          <p:cNvPr id="12" name="Title 1">
            <a:extLst>
              <a:ext uri="{FF2B5EF4-FFF2-40B4-BE49-F238E27FC236}">
                <a16:creationId xmlns:a16="http://schemas.microsoft.com/office/drawing/2014/main" id="{3F980729-8C14-137D-54A5-9CAC0AA68CFE}"/>
              </a:ext>
            </a:extLst>
          </p:cNvPr>
          <p:cNvSpPr txBox="1">
            <a:spLocks/>
          </p:cNvSpPr>
          <p:nvPr/>
        </p:nvSpPr>
        <p:spPr>
          <a:xfrm>
            <a:off x="2247900" y="762000"/>
            <a:ext cx="4648200" cy="5334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1" i="0" u="none" strike="noStrike" kern="1200" cap="none" spc="0" normalizeH="0" baseline="0" noProof="0" dirty="0">
                <a:ln>
                  <a:noFill/>
                </a:ln>
                <a:solidFill>
                  <a:srgbClr val="002060"/>
                </a:solidFill>
                <a:effectLst/>
                <a:uLnTx/>
                <a:uFillTx/>
                <a:latin typeface="Times New Roman" panose="02020603050405020304" pitchFamily="18" charset="0"/>
                <a:ea typeface="+mj-ea"/>
                <a:cs typeface="Times New Roman" panose="02020603050405020304" pitchFamily="18" charset="0"/>
              </a:rPr>
              <a:t>PROPOSED</a:t>
            </a:r>
          </a:p>
        </p:txBody>
      </p:sp>
      <p:sp>
        <p:nvSpPr>
          <p:cNvPr id="14" name="Slide Number Placeholder 4">
            <a:extLst>
              <a:ext uri="{FF2B5EF4-FFF2-40B4-BE49-F238E27FC236}">
                <a16:creationId xmlns:a16="http://schemas.microsoft.com/office/drawing/2014/main" id="{DA9A25D0-0CEA-A7DF-2812-D23F402D13E9}"/>
              </a:ext>
            </a:extLst>
          </p:cNvPr>
          <p:cNvSpPr txBox="1">
            <a:spLocks/>
          </p:cNvSpPr>
          <p:nvPr/>
        </p:nvSpPr>
        <p:spPr>
          <a:xfrm>
            <a:off x="8458200" y="6356350"/>
            <a:ext cx="228600" cy="365125"/>
          </a:xfrm>
          <a:prstGeom prst="rect">
            <a:avLst/>
          </a:prstGeom>
        </p:spPr>
        <p:txBody>
          <a:bodyPr vert="horz" wrap="square" lIns="91440" tIns="45720" rIns="91440" bIns="45720" numCol="1" anchor="ctr"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altLang="en-US" sz="1200" b="0" i="0" u="none" strike="noStrike" kern="1200" cap="none" spc="0" normalizeH="0" baseline="0" noProof="0" dirty="0">
              <a:ln>
                <a:noFill/>
              </a:ln>
              <a:solidFill>
                <a:srgbClr val="898989"/>
              </a:solidFill>
              <a:effectLst/>
              <a:uLnTx/>
              <a:uFillTx/>
              <a:latin typeface="Garamond" pitchFamily="18" charset="0"/>
              <a:ea typeface="+mn-ea"/>
              <a:cs typeface="+mn-cs"/>
            </a:endParaRPr>
          </a:p>
        </p:txBody>
      </p:sp>
      <p:pic>
        <p:nvPicPr>
          <p:cNvPr id="2" name="Image 0" descr="preencoded.png">
            <a:extLst>
              <a:ext uri="{FF2B5EF4-FFF2-40B4-BE49-F238E27FC236}">
                <a16:creationId xmlns:a16="http://schemas.microsoft.com/office/drawing/2014/main" id="{A63F4FD5-93C7-998F-1E63-95023E05F551}"/>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5300"/>
                    </a14:imgEffect>
                  </a14:imgLayer>
                </a14:imgProps>
              </a:ext>
            </a:extLst>
          </a:blip>
          <a:stretch>
            <a:fillRect/>
          </a:stretch>
        </p:blipFill>
        <p:spPr>
          <a:xfrm>
            <a:off x="1563872" y="2245482"/>
            <a:ext cx="1301778" cy="1010094"/>
          </a:xfrm>
          <a:prstGeom prst="rect">
            <a:avLst/>
          </a:prstGeom>
        </p:spPr>
      </p:pic>
      <p:sp>
        <p:nvSpPr>
          <p:cNvPr id="3" name="Text 1">
            <a:extLst>
              <a:ext uri="{FF2B5EF4-FFF2-40B4-BE49-F238E27FC236}">
                <a16:creationId xmlns:a16="http://schemas.microsoft.com/office/drawing/2014/main" id="{60C56322-85F5-508B-C7CD-9E0576672B07}"/>
              </a:ext>
            </a:extLst>
          </p:cNvPr>
          <p:cNvSpPr/>
          <p:nvPr/>
        </p:nvSpPr>
        <p:spPr>
          <a:xfrm>
            <a:off x="2162700" y="2698601"/>
            <a:ext cx="117872" cy="377924"/>
          </a:xfrm>
          <a:prstGeom prst="rect">
            <a:avLst/>
          </a:prstGeom>
          <a:noFill/>
          <a:ln/>
        </p:spPr>
        <p:txBody>
          <a:bodyPr wrap="none" lIns="0" tIns="0" rIns="0" bIns="0" rtlCol="0" anchor="t"/>
          <a:lstStyle/>
          <a:p>
            <a:pPr algn="ctr">
              <a:lnSpc>
                <a:spcPts val="2958"/>
              </a:lnSpc>
            </a:pPr>
            <a:r>
              <a:rPr lang="en-US" sz="1833" b="1" dirty="0">
                <a:solidFill>
                  <a:srgbClr val="405449"/>
                </a:solidFill>
                <a:latin typeface="Fraunces Extra Bold" pitchFamily="34" charset="0"/>
                <a:ea typeface="Fraunces Extra Bold" pitchFamily="34" charset="-122"/>
                <a:cs typeface="Fraunces Extra Bold" pitchFamily="34" charset="-120"/>
              </a:rPr>
              <a:t>1</a:t>
            </a:r>
            <a:endParaRPr lang="en-US" sz="1833" dirty="0"/>
          </a:p>
        </p:txBody>
      </p:sp>
      <p:sp>
        <p:nvSpPr>
          <p:cNvPr id="4" name="Text 2">
            <a:extLst>
              <a:ext uri="{FF2B5EF4-FFF2-40B4-BE49-F238E27FC236}">
                <a16:creationId xmlns:a16="http://schemas.microsoft.com/office/drawing/2014/main" id="{AC2B78B1-AC80-C877-CD3A-D0C505C35349}"/>
              </a:ext>
            </a:extLst>
          </p:cNvPr>
          <p:cNvSpPr/>
          <p:nvPr/>
        </p:nvSpPr>
        <p:spPr>
          <a:xfrm>
            <a:off x="2865650" y="2348224"/>
            <a:ext cx="2362696" cy="295275"/>
          </a:xfrm>
          <a:prstGeom prst="rect">
            <a:avLst/>
          </a:prstGeom>
          <a:noFill/>
          <a:ln/>
        </p:spPr>
        <p:txBody>
          <a:bodyPr wrap="none" lIns="0" tIns="0" rIns="0" bIns="0" rtlCol="0" anchor="t"/>
          <a:lstStyle/>
          <a:p>
            <a:pPr>
              <a:lnSpc>
                <a:spcPts val="2292"/>
              </a:lnSpc>
            </a:pPr>
            <a:r>
              <a:rPr lang="en-US" sz="2200" b="1" dirty="0">
                <a:latin typeface="Times New Roman" panose="02020603050405020304" pitchFamily="18" charset="0"/>
                <a:ea typeface="Fraunces Extra Bold" pitchFamily="34" charset="-122"/>
                <a:cs typeface="Times New Roman" panose="02020603050405020304" pitchFamily="18" charset="0"/>
              </a:rPr>
              <a:t>Time Efficiency</a:t>
            </a:r>
            <a:endParaRPr lang="en-US" sz="2200" dirty="0">
              <a:latin typeface="Times New Roman" panose="02020603050405020304" pitchFamily="18" charset="0"/>
              <a:cs typeface="Times New Roman" panose="02020603050405020304" pitchFamily="18" charset="0"/>
            </a:endParaRPr>
          </a:p>
        </p:txBody>
      </p:sp>
      <p:sp>
        <p:nvSpPr>
          <p:cNvPr id="5" name="Text 3">
            <a:extLst>
              <a:ext uri="{FF2B5EF4-FFF2-40B4-BE49-F238E27FC236}">
                <a16:creationId xmlns:a16="http://schemas.microsoft.com/office/drawing/2014/main" id="{B5BCF7B1-7200-8AC7-A933-9988B46CD6A2}"/>
              </a:ext>
            </a:extLst>
          </p:cNvPr>
          <p:cNvSpPr/>
          <p:nvPr/>
        </p:nvSpPr>
        <p:spPr>
          <a:xfrm>
            <a:off x="3119893" y="2721163"/>
            <a:ext cx="6472039" cy="302419"/>
          </a:xfrm>
          <a:prstGeom prst="rect">
            <a:avLst/>
          </a:prstGeom>
          <a:noFill/>
          <a:ln/>
        </p:spPr>
        <p:txBody>
          <a:bodyPr wrap="none" lIns="0" tIns="0" rIns="0" bIns="0" rtlCol="0" anchor="t"/>
          <a:lstStyle/>
          <a:p>
            <a:pPr>
              <a:lnSpc>
                <a:spcPts val="2375"/>
              </a:lnSpc>
            </a:pPr>
            <a:r>
              <a:rPr lang="en-US" sz="2000" dirty="0">
                <a:latin typeface="Times New Roman" panose="02020603050405020304" pitchFamily="18" charset="0"/>
                <a:ea typeface="Nobile" pitchFamily="34" charset="-122"/>
                <a:cs typeface="Times New Roman" panose="02020603050405020304" pitchFamily="18" charset="0"/>
              </a:rPr>
              <a:t>24/7 access for convenient, anytime shopping.</a:t>
            </a:r>
            <a:endParaRPr lang="en-US" sz="2000" dirty="0">
              <a:latin typeface="Times New Roman" panose="02020603050405020304" pitchFamily="18" charset="0"/>
              <a:cs typeface="Times New Roman" panose="02020603050405020304" pitchFamily="18" charset="0"/>
            </a:endParaRPr>
          </a:p>
        </p:txBody>
      </p:sp>
      <p:pic>
        <p:nvPicPr>
          <p:cNvPr id="7" name="Image 1" descr="preencoded.png">
            <a:extLst>
              <a:ext uri="{FF2B5EF4-FFF2-40B4-BE49-F238E27FC236}">
                <a16:creationId xmlns:a16="http://schemas.microsoft.com/office/drawing/2014/main" id="{21FB4C16-7CAA-9993-44D2-72C89C99F525}"/>
              </a:ext>
            </a:extLst>
          </p:cNvPr>
          <p:cNvPicPr>
            <a:picLocks noChangeAspect="1"/>
          </p:cNvPicPr>
          <p:nvPr/>
        </p:nvPicPr>
        <p:blipFill>
          <a:blip r:embed="rId4">
            <a:extLst>
              <a:ext uri="{BEBA8EAE-BF5A-486C-A8C5-ECC9F3942E4B}">
                <a14:imgProps xmlns:a14="http://schemas.microsoft.com/office/drawing/2010/main">
                  <a14:imgLayer r:embed="rId5">
                    <a14:imgEffect>
                      <a14:colorTemperature colorTemp="5300"/>
                    </a14:imgEffect>
                  </a14:imgLayer>
                </a14:imgProps>
              </a:ext>
            </a:extLst>
          </a:blip>
          <a:stretch>
            <a:fillRect/>
          </a:stretch>
        </p:blipFill>
        <p:spPr>
          <a:xfrm>
            <a:off x="821017" y="3333240"/>
            <a:ext cx="2801238" cy="1086787"/>
          </a:xfrm>
          <a:prstGeom prst="rect">
            <a:avLst/>
          </a:prstGeom>
        </p:spPr>
      </p:pic>
      <p:sp>
        <p:nvSpPr>
          <p:cNvPr id="8" name="Text 5">
            <a:extLst>
              <a:ext uri="{FF2B5EF4-FFF2-40B4-BE49-F238E27FC236}">
                <a16:creationId xmlns:a16="http://schemas.microsoft.com/office/drawing/2014/main" id="{3E9A3BDD-0D8E-DB2E-1FD6-73EA821984FE}"/>
              </a:ext>
            </a:extLst>
          </p:cNvPr>
          <p:cNvSpPr/>
          <p:nvPr/>
        </p:nvSpPr>
        <p:spPr>
          <a:xfrm>
            <a:off x="2144444" y="3705423"/>
            <a:ext cx="154384" cy="377924"/>
          </a:xfrm>
          <a:prstGeom prst="rect">
            <a:avLst/>
          </a:prstGeom>
          <a:noFill/>
          <a:ln/>
        </p:spPr>
        <p:txBody>
          <a:bodyPr wrap="none" lIns="0" tIns="0" rIns="0" bIns="0" rtlCol="0" anchor="t"/>
          <a:lstStyle/>
          <a:p>
            <a:pPr algn="ctr">
              <a:lnSpc>
                <a:spcPts val="2958"/>
              </a:lnSpc>
            </a:pPr>
            <a:r>
              <a:rPr lang="en-US" sz="1833" b="1" dirty="0">
                <a:solidFill>
                  <a:srgbClr val="405449"/>
                </a:solidFill>
                <a:latin typeface="Fraunces Extra Bold" pitchFamily="34" charset="0"/>
                <a:ea typeface="Fraunces Extra Bold" pitchFamily="34" charset="-122"/>
                <a:cs typeface="Fraunces Extra Bold" pitchFamily="34" charset="-120"/>
              </a:rPr>
              <a:t>2</a:t>
            </a:r>
            <a:endParaRPr lang="en-US" sz="1833" dirty="0"/>
          </a:p>
        </p:txBody>
      </p:sp>
      <p:sp>
        <p:nvSpPr>
          <p:cNvPr id="9" name="Text 6">
            <a:extLst>
              <a:ext uri="{FF2B5EF4-FFF2-40B4-BE49-F238E27FC236}">
                <a16:creationId xmlns:a16="http://schemas.microsoft.com/office/drawing/2014/main" id="{B1E6A2F1-EB8B-F519-67B3-E8F74C99C914}"/>
              </a:ext>
            </a:extLst>
          </p:cNvPr>
          <p:cNvSpPr/>
          <p:nvPr/>
        </p:nvSpPr>
        <p:spPr>
          <a:xfrm>
            <a:off x="3475164" y="3436779"/>
            <a:ext cx="2362696" cy="295275"/>
          </a:xfrm>
          <a:prstGeom prst="rect">
            <a:avLst/>
          </a:prstGeom>
          <a:noFill/>
          <a:ln/>
        </p:spPr>
        <p:txBody>
          <a:bodyPr wrap="none" lIns="0" tIns="0" rIns="0" bIns="0" rtlCol="0" anchor="t"/>
          <a:lstStyle/>
          <a:p>
            <a:pPr>
              <a:lnSpc>
                <a:spcPts val="2292"/>
              </a:lnSpc>
            </a:pPr>
            <a:r>
              <a:rPr lang="en-US" sz="2200" b="1" dirty="0">
                <a:latin typeface="Times New Roman" panose="02020603050405020304" pitchFamily="18" charset="0"/>
                <a:cs typeface="Times New Roman" panose="02020603050405020304" pitchFamily="18" charset="0"/>
              </a:rPr>
              <a:t>Wide Product Selection</a:t>
            </a:r>
            <a:endParaRPr lang="en-US" sz="2200" dirty="0">
              <a:latin typeface="Times New Roman" panose="02020603050405020304" pitchFamily="18" charset="0"/>
              <a:cs typeface="Times New Roman" panose="02020603050405020304" pitchFamily="18" charset="0"/>
            </a:endParaRPr>
          </a:p>
        </p:txBody>
      </p:sp>
      <p:sp>
        <p:nvSpPr>
          <p:cNvPr id="10" name="Text 7">
            <a:extLst>
              <a:ext uri="{FF2B5EF4-FFF2-40B4-BE49-F238E27FC236}">
                <a16:creationId xmlns:a16="http://schemas.microsoft.com/office/drawing/2014/main" id="{3A877D71-9CFC-BA0F-849A-0BB9B5BB4A69}"/>
              </a:ext>
            </a:extLst>
          </p:cNvPr>
          <p:cNvSpPr/>
          <p:nvPr/>
        </p:nvSpPr>
        <p:spPr>
          <a:xfrm>
            <a:off x="3904671" y="3859450"/>
            <a:ext cx="5683250" cy="302419"/>
          </a:xfrm>
          <a:prstGeom prst="rect">
            <a:avLst/>
          </a:prstGeom>
          <a:noFill/>
          <a:ln/>
        </p:spPr>
        <p:txBody>
          <a:bodyPr wrap="none" lIns="0" tIns="0" rIns="0" bIns="0" rtlCol="0" anchor="t"/>
          <a:lstStyle/>
          <a:p>
            <a:pPr>
              <a:lnSpc>
                <a:spcPts val="2375"/>
              </a:lnSpc>
            </a:pPr>
            <a:r>
              <a:rPr lang="en-US" sz="2000" dirty="0">
                <a:latin typeface="Times New Roman" panose="02020603050405020304" pitchFamily="18" charset="0"/>
                <a:ea typeface="Nobile" pitchFamily="34" charset="-122"/>
                <a:cs typeface="Times New Roman" panose="02020603050405020304" pitchFamily="18" charset="0"/>
              </a:rPr>
              <a:t>Extensive inventory, including specialty items.</a:t>
            </a:r>
            <a:endParaRPr lang="en-US" sz="2000" dirty="0">
              <a:latin typeface="Times New Roman" panose="02020603050405020304" pitchFamily="18" charset="0"/>
              <a:cs typeface="Times New Roman" panose="02020603050405020304" pitchFamily="18" charset="0"/>
            </a:endParaRPr>
          </a:p>
        </p:txBody>
      </p:sp>
      <p:pic>
        <p:nvPicPr>
          <p:cNvPr id="15" name="Image 2" descr="preencoded.png">
            <a:extLst>
              <a:ext uri="{FF2B5EF4-FFF2-40B4-BE49-F238E27FC236}">
                <a16:creationId xmlns:a16="http://schemas.microsoft.com/office/drawing/2014/main" id="{C3B47BB4-2D0D-8B27-6A70-FF198568FE8E}"/>
              </a:ext>
            </a:extLst>
          </p:cNvPr>
          <p:cNvPicPr>
            <a:picLocks noChangeAspect="1"/>
          </p:cNvPicPr>
          <p:nvPr/>
        </p:nvPicPr>
        <p:blipFill>
          <a:blip r:embed="rId6">
            <a:extLst>
              <a:ext uri="{BEBA8EAE-BF5A-486C-A8C5-ECC9F3942E4B}">
                <a14:imgProps xmlns:a14="http://schemas.microsoft.com/office/drawing/2010/main">
                  <a14:imgLayer r:embed="rId7">
                    <a14:imgEffect>
                      <a14:colorTemperature colorTemp="5300"/>
                    </a14:imgEffect>
                  </a14:imgLayer>
                </a14:imgProps>
              </a:ext>
            </a:extLst>
          </a:blip>
          <a:stretch>
            <a:fillRect/>
          </a:stretch>
        </p:blipFill>
        <p:spPr>
          <a:xfrm>
            <a:off x="120708" y="4497691"/>
            <a:ext cx="4201856" cy="1086787"/>
          </a:xfrm>
          <a:prstGeom prst="rect">
            <a:avLst/>
          </a:prstGeom>
        </p:spPr>
      </p:pic>
      <p:sp>
        <p:nvSpPr>
          <p:cNvPr id="16" name="Text 9">
            <a:extLst>
              <a:ext uri="{FF2B5EF4-FFF2-40B4-BE49-F238E27FC236}">
                <a16:creationId xmlns:a16="http://schemas.microsoft.com/office/drawing/2014/main" id="{28F29171-50F8-4932-898B-593FCB9C5706}"/>
              </a:ext>
            </a:extLst>
          </p:cNvPr>
          <p:cNvSpPr/>
          <p:nvPr/>
        </p:nvSpPr>
        <p:spPr>
          <a:xfrm>
            <a:off x="2162700" y="4876106"/>
            <a:ext cx="142677" cy="377924"/>
          </a:xfrm>
          <a:prstGeom prst="rect">
            <a:avLst/>
          </a:prstGeom>
          <a:noFill/>
          <a:ln/>
        </p:spPr>
        <p:txBody>
          <a:bodyPr wrap="none" lIns="0" tIns="0" rIns="0" bIns="0" rtlCol="0" anchor="t"/>
          <a:lstStyle/>
          <a:p>
            <a:pPr algn="ctr">
              <a:lnSpc>
                <a:spcPts val="2958"/>
              </a:lnSpc>
            </a:pPr>
            <a:r>
              <a:rPr lang="en-US" sz="1833" b="1" dirty="0">
                <a:solidFill>
                  <a:srgbClr val="405449"/>
                </a:solidFill>
                <a:latin typeface="Fraunces Extra Bold" pitchFamily="34" charset="0"/>
                <a:ea typeface="Fraunces Extra Bold" pitchFamily="34" charset="-122"/>
                <a:cs typeface="Fraunces Extra Bold" pitchFamily="34" charset="-120"/>
              </a:rPr>
              <a:t>3</a:t>
            </a:r>
            <a:endParaRPr lang="en-US" sz="1833" dirty="0"/>
          </a:p>
        </p:txBody>
      </p:sp>
      <p:sp>
        <p:nvSpPr>
          <p:cNvPr id="17" name="Text 10">
            <a:extLst>
              <a:ext uri="{FF2B5EF4-FFF2-40B4-BE49-F238E27FC236}">
                <a16:creationId xmlns:a16="http://schemas.microsoft.com/office/drawing/2014/main" id="{7026E01B-8965-1CAE-5B5A-ECCFCFD8BAB0}"/>
              </a:ext>
            </a:extLst>
          </p:cNvPr>
          <p:cNvSpPr/>
          <p:nvPr/>
        </p:nvSpPr>
        <p:spPr>
          <a:xfrm>
            <a:off x="4054475" y="4580831"/>
            <a:ext cx="2362696" cy="295275"/>
          </a:xfrm>
          <a:prstGeom prst="rect">
            <a:avLst/>
          </a:prstGeom>
          <a:noFill/>
          <a:ln/>
        </p:spPr>
        <p:txBody>
          <a:bodyPr wrap="none" lIns="0" tIns="0" rIns="0" bIns="0" rtlCol="0" anchor="t"/>
          <a:lstStyle/>
          <a:p>
            <a:pPr>
              <a:lnSpc>
                <a:spcPts val="2292"/>
              </a:lnSpc>
            </a:pPr>
            <a:r>
              <a:rPr lang="en-US" sz="2200" b="1" dirty="0">
                <a:latin typeface="Times New Roman" panose="02020603050405020304" pitchFamily="18" charset="0"/>
                <a:cs typeface="Times New Roman" panose="02020603050405020304" pitchFamily="18" charset="0"/>
              </a:rPr>
              <a:t>Streamlined Checkout</a:t>
            </a:r>
            <a:endParaRPr lang="en-US" sz="2200" dirty="0">
              <a:latin typeface="Times New Roman" panose="02020603050405020304" pitchFamily="18" charset="0"/>
              <a:cs typeface="Times New Roman" panose="02020603050405020304" pitchFamily="18" charset="0"/>
            </a:endParaRPr>
          </a:p>
        </p:txBody>
      </p:sp>
      <p:sp>
        <p:nvSpPr>
          <p:cNvPr id="18" name="Text 11">
            <a:extLst>
              <a:ext uri="{FF2B5EF4-FFF2-40B4-BE49-F238E27FC236}">
                <a16:creationId xmlns:a16="http://schemas.microsoft.com/office/drawing/2014/main" id="{8B2E339F-9B4E-4983-11FD-346F6333D0B1}"/>
              </a:ext>
            </a:extLst>
          </p:cNvPr>
          <p:cNvSpPr/>
          <p:nvPr/>
        </p:nvSpPr>
        <p:spPr>
          <a:xfrm>
            <a:off x="4507359" y="4935404"/>
            <a:ext cx="5083770" cy="604838"/>
          </a:xfrm>
          <a:prstGeom prst="rect">
            <a:avLst/>
          </a:prstGeom>
          <a:noFill/>
          <a:ln/>
        </p:spPr>
        <p:txBody>
          <a:bodyPr wrap="square" lIns="0" tIns="0" rIns="0" bIns="0" rtlCol="0" anchor="t"/>
          <a:lstStyle/>
          <a:p>
            <a:pPr>
              <a:lnSpc>
                <a:spcPts val="2375"/>
              </a:lnSpc>
            </a:pPr>
            <a:r>
              <a:rPr lang="en-US" sz="2000" dirty="0">
                <a:latin typeface="Times New Roman" panose="02020603050405020304" pitchFamily="18" charset="0"/>
                <a:ea typeface="Nobile" pitchFamily="34" charset="-122"/>
                <a:cs typeface="Times New Roman" panose="02020603050405020304" pitchFamily="18" charset="0"/>
              </a:rPr>
              <a:t>Fast, secure online payment with no waiting.</a:t>
            </a:r>
            <a:endParaRPr lang="en-US" sz="2000" dirty="0">
              <a:latin typeface="Times New Roman" panose="02020603050405020304" pitchFamily="18" charset="0"/>
              <a:cs typeface="Times New Roman" panose="02020603050405020304" pitchFamily="18" charset="0"/>
            </a:endParaRPr>
          </a:p>
        </p:txBody>
      </p:sp>
      <p:cxnSp>
        <p:nvCxnSpPr>
          <p:cNvPr id="20" name="Straight Connector 19">
            <a:extLst>
              <a:ext uri="{FF2B5EF4-FFF2-40B4-BE49-F238E27FC236}">
                <a16:creationId xmlns:a16="http://schemas.microsoft.com/office/drawing/2014/main" id="{908A0B4D-16DF-D641-9567-B1C9C3DF244B}"/>
              </a:ext>
            </a:extLst>
          </p:cNvPr>
          <p:cNvCxnSpPr/>
          <p:nvPr/>
        </p:nvCxnSpPr>
        <p:spPr>
          <a:xfrm flipV="1">
            <a:off x="3018050" y="3248621"/>
            <a:ext cx="4906750" cy="55176"/>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243C4946-06C2-CF76-9CF7-BEC66EAC89AC}"/>
              </a:ext>
            </a:extLst>
          </p:cNvPr>
          <p:cNvPicPr>
            <a:picLocks noChangeAspect="1"/>
          </p:cNvPicPr>
          <p:nvPr/>
        </p:nvPicPr>
        <p:blipFill>
          <a:blip r:embed="rId8"/>
          <a:stretch>
            <a:fillRect/>
          </a:stretch>
        </p:blipFill>
        <p:spPr>
          <a:xfrm>
            <a:off x="3707403" y="4420689"/>
            <a:ext cx="4919898" cy="73158"/>
          </a:xfrm>
          <a:prstGeom prst="rect">
            <a:avLst/>
          </a:prstGeom>
        </p:spPr>
      </p:pic>
    </p:spTree>
    <p:extLst>
      <p:ext uri="{BB962C8B-B14F-4D97-AF65-F5344CB8AC3E}">
        <p14:creationId xmlns:p14="http://schemas.microsoft.com/office/powerpoint/2010/main" val="2845313819"/>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C816253-F489-14DA-6708-EF96981E5300}"/>
              </a:ext>
            </a:extLst>
          </p:cNvPr>
          <p:cNvSpPr txBox="1"/>
          <p:nvPr/>
        </p:nvSpPr>
        <p:spPr>
          <a:xfrm>
            <a:off x="1509302" y="872477"/>
            <a:ext cx="6125396" cy="584775"/>
          </a:xfrm>
          <a:prstGeom prst="rect">
            <a:avLst/>
          </a:prstGeom>
          <a:noFill/>
        </p:spPr>
        <p:txBody>
          <a:bodyPr wrap="square" rtlCol="0">
            <a:spAutoFit/>
          </a:bodyPr>
          <a:lstStyle/>
          <a:p>
            <a:pPr algn="ctr"/>
            <a:r>
              <a:rPr lang="en-US" sz="3200" b="1" dirty="0">
                <a:solidFill>
                  <a:srgbClr val="002060"/>
                </a:solidFill>
                <a:latin typeface="Times New Roman" panose="02020603050405020304" pitchFamily="18" charset="0"/>
                <a:ea typeface="+mj-ea"/>
                <a:cs typeface="Times New Roman" panose="02020603050405020304" pitchFamily="18" charset="0"/>
              </a:rPr>
              <a:t>PROPOSED MODULES</a:t>
            </a:r>
            <a:endParaRPr kumimoji="0" lang="en-US" sz="3200" b="1" i="0" u="none" strike="noStrike" kern="1200" cap="none" spc="0" normalizeH="0" baseline="0" noProof="0" dirty="0">
              <a:ln>
                <a:noFill/>
              </a:ln>
              <a:solidFill>
                <a:srgbClr val="002060"/>
              </a:solidFill>
              <a:effectLst/>
              <a:uLnTx/>
              <a:uFillTx/>
              <a:latin typeface="Times New Roman" panose="02020603050405020304" pitchFamily="18" charset="0"/>
              <a:ea typeface="+mj-ea"/>
              <a:cs typeface="Times New Roman" panose="02020603050405020304" pitchFamily="18" charset="0"/>
            </a:endParaRPr>
          </a:p>
        </p:txBody>
      </p:sp>
      <p:sp>
        <p:nvSpPr>
          <p:cNvPr id="15" name="TextBox 14">
            <a:extLst>
              <a:ext uri="{FF2B5EF4-FFF2-40B4-BE49-F238E27FC236}">
                <a16:creationId xmlns:a16="http://schemas.microsoft.com/office/drawing/2014/main" id="{D23FE6C1-B271-3533-5CE0-0B69CCAF4904}"/>
              </a:ext>
            </a:extLst>
          </p:cNvPr>
          <p:cNvSpPr txBox="1"/>
          <p:nvPr/>
        </p:nvSpPr>
        <p:spPr>
          <a:xfrm>
            <a:off x="8438506" y="6346424"/>
            <a:ext cx="469189" cy="369332"/>
          </a:xfrm>
          <a:prstGeom prst="rect">
            <a:avLst/>
          </a:prstGeom>
          <a:noFill/>
        </p:spPr>
        <p:txBody>
          <a:bodyPr wrap="square">
            <a:spAutoFit/>
          </a:bodyPr>
          <a:lstStyle/>
          <a:p>
            <a:r>
              <a:rPr lang="en-US" altLang="en-US" sz="1800" dirty="0">
                <a:solidFill>
                  <a:schemeClr val="tx1"/>
                </a:solidFill>
              </a:rPr>
              <a:t> </a:t>
            </a:r>
            <a:fld id="{40B506AA-39E9-4DD9-AD5D-72FFCB7B63B0}" type="slidenum">
              <a:rPr lang="en-US" altLang="en-US" sz="1800" smtClean="0">
                <a:solidFill>
                  <a:schemeClr val="tx1"/>
                </a:solidFill>
              </a:rPr>
              <a:pPr/>
              <a:t>8</a:t>
            </a:fld>
            <a:endParaRPr lang="en-US" altLang="en-US" sz="1800" dirty="0">
              <a:solidFill>
                <a:schemeClr val="tx1"/>
              </a:solidFill>
            </a:endParaRPr>
          </a:p>
        </p:txBody>
      </p:sp>
      <p:sp>
        <p:nvSpPr>
          <p:cNvPr id="18" name="Rectangle 1">
            <a:extLst>
              <a:ext uri="{FF2B5EF4-FFF2-40B4-BE49-F238E27FC236}">
                <a16:creationId xmlns:a16="http://schemas.microsoft.com/office/drawing/2014/main" id="{0D0A7E78-2012-66E5-5D64-E71E8AAC05ED}"/>
              </a:ext>
            </a:extLst>
          </p:cNvPr>
          <p:cNvSpPr>
            <a:spLocks noChangeArrowheads="1"/>
          </p:cNvSpPr>
          <p:nvPr/>
        </p:nvSpPr>
        <p:spPr bwMode="auto">
          <a:xfrm>
            <a:off x="899160" y="1600445"/>
            <a:ext cx="7345680" cy="4745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Module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Register/Login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Users can register or log in to access personalized features.</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Product Search and View</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Allows users to browse and view product details.</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Add to Cart and Checkout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Products can be added to the cart, with a streamlined checkout process.</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Payment Options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Supports both online payment and cash-on-delivery options.</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Logout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Users can securely log out after placing an order.</a:t>
            </a:r>
          </a:p>
        </p:txBody>
      </p:sp>
    </p:spTree>
    <p:extLst>
      <p:ext uri="{BB962C8B-B14F-4D97-AF65-F5344CB8AC3E}">
        <p14:creationId xmlns:p14="http://schemas.microsoft.com/office/powerpoint/2010/main" val="3361188012"/>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87A8F-2948-99C9-29E0-4B0C127628EA}"/>
            </a:ext>
          </a:extLst>
        </p:cNvPr>
        <p:cNvGrpSpPr/>
        <p:nvPr/>
      </p:nvGrpSpPr>
      <p:grpSpPr>
        <a:xfrm>
          <a:off x="0" y="0"/>
          <a:ext cx="0" cy="0"/>
          <a:chOff x="0" y="0"/>
          <a:chExt cx="0" cy="0"/>
        </a:xfrm>
      </p:grpSpPr>
      <p:sp>
        <p:nvSpPr>
          <p:cNvPr id="15" name="TextBox 14">
            <a:extLst>
              <a:ext uri="{FF2B5EF4-FFF2-40B4-BE49-F238E27FC236}">
                <a16:creationId xmlns:a16="http://schemas.microsoft.com/office/drawing/2014/main" id="{9712B6B8-F22F-76DE-36E4-148473BAE2D6}"/>
              </a:ext>
            </a:extLst>
          </p:cNvPr>
          <p:cNvSpPr txBox="1"/>
          <p:nvPr/>
        </p:nvSpPr>
        <p:spPr>
          <a:xfrm>
            <a:off x="8438506" y="6346424"/>
            <a:ext cx="469189" cy="369332"/>
          </a:xfrm>
          <a:prstGeom prst="rect">
            <a:avLst/>
          </a:prstGeom>
          <a:noFill/>
        </p:spPr>
        <p:txBody>
          <a:bodyPr wrap="square">
            <a:spAutoFit/>
          </a:bodyPr>
          <a:lstStyle/>
          <a:p>
            <a:r>
              <a:rPr lang="en-US" altLang="en-US" sz="1800" dirty="0">
                <a:solidFill>
                  <a:schemeClr val="tx1"/>
                </a:solidFill>
              </a:rPr>
              <a:t> </a:t>
            </a:r>
            <a:fld id="{40B506AA-39E9-4DD9-AD5D-72FFCB7B63B0}" type="slidenum">
              <a:rPr lang="en-US" altLang="en-US" sz="1800" smtClean="0">
                <a:solidFill>
                  <a:schemeClr val="tx1"/>
                </a:solidFill>
              </a:rPr>
              <a:pPr/>
              <a:t>9</a:t>
            </a:fld>
            <a:endParaRPr lang="en-US" altLang="en-US" sz="1800" dirty="0">
              <a:solidFill>
                <a:schemeClr val="tx1"/>
              </a:solidFill>
            </a:endParaRPr>
          </a:p>
        </p:txBody>
      </p:sp>
      <p:sp>
        <p:nvSpPr>
          <p:cNvPr id="18" name="Rectangle 1">
            <a:extLst>
              <a:ext uri="{FF2B5EF4-FFF2-40B4-BE49-F238E27FC236}">
                <a16:creationId xmlns:a16="http://schemas.microsoft.com/office/drawing/2014/main" id="{E4AF1D16-2ED5-2E00-2981-57E7C31E8405}"/>
              </a:ext>
            </a:extLst>
          </p:cNvPr>
          <p:cNvSpPr>
            <a:spLocks noChangeArrowheads="1"/>
          </p:cNvSpPr>
          <p:nvPr/>
        </p:nvSpPr>
        <p:spPr bwMode="auto">
          <a:xfrm>
            <a:off x="899160" y="1330220"/>
            <a:ext cx="7345680" cy="4197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200" b="1" dirty="0">
                <a:latin typeface="Times New Roman" panose="02020603050405020304" pitchFamily="18" charset="0"/>
                <a:cs typeface="Times New Roman" panose="02020603050405020304" pitchFamily="18" charset="0"/>
              </a:rPr>
              <a:t>Admin Module</a:t>
            </a:r>
            <a:r>
              <a:rPr lang="en-US" sz="2200" dirty="0">
                <a:latin typeface="Times New Roman" panose="02020603050405020304" pitchFamily="18" charset="0"/>
                <a:cs typeface="Times New Roman" panose="02020603050405020304" pitchFamily="18" charset="0"/>
              </a:rPr>
              <a:t>:</a:t>
            </a:r>
          </a:p>
          <a:p>
            <a:pPr marL="285750" indent="-285750">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Category and Product Management</a:t>
            </a:r>
            <a:r>
              <a:rPr lang="en-US" sz="2000" dirty="0">
                <a:latin typeface="Times New Roman" panose="02020603050405020304" pitchFamily="18" charset="0"/>
                <a:cs typeface="Times New Roman" panose="02020603050405020304" pitchFamily="18" charset="0"/>
              </a:rPr>
              <a:t>: Admins can add categories and products to the catalog.</a:t>
            </a:r>
          </a:p>
          <a:p>
            <a:pPr marL="285750" indent="-285750">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Order Management</a:t>
            </a:r>
            <a:r>
              <a:rPr lang="en-US" sz="2000" dirty="0">
                <a:latin typeface="Times New Roman" panose="02020603050405020304" pitchFamily="18" charset="0"/>
                <a:cs typeface="Times New Roman" panose="02020603050405020304" pitchFamily="18" charset="0"/>
              </a:rPr>
              <a:t>: Admins can view and update order statuses.</a:t>
            </a:r>
          </a:p>
          <a:p>
            <a:pPr marL="285750" indent="-285750">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Payment Tracking</a:t>
            </a:r>
            <a:r>
              <a:rPr lang="en-US" sz="2000" dirty="0">
                <a:latin typeface="Times New Roman" panose="02020603050405020304" pitchFamily="18" charset="0"/>
                <a:cs typeface="Times New Roman" panose="02020603050405020304" pitchFamily="18" charset="0"/>
              </a:rPr>
              <a:t>: Ensures payment verification for completed orders.</a:t>
            </a:r>
          </a:p>
          <a:p>
            <a:pPr marL="285750" indent="-285750">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Feedback and Reports</a:t>
            </a:r>
            <a:r>
              <a:rPr lang="en-US" sz="2000" dirty="0">
                <a:latin typeface="Times New Roman" panose="02020603050405020304" pitchFamily="18" charset="0"/>
                <a:cs typeface="Times New Roman" panose="02020603050405020304" pitchFamily="18" charset="0"/>
              </a:rPr>
              <a:t>: Admins can review user feedback and generate reports for analytics.</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0474992"/>
      </p:ext>
    </p:extLst>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ustom 2">
    <a:dk1>
      <a:sysClr val="windowText" lastClr="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themeOverride>
</file>

<file path=docProps/app.xml><?xml version="1.0" encoding="utf-8"?>
<Properties xmlns="http://schemas.openxmlformats.org/officeDocument/2006/extended-properties" xmlns:vt="http://schemas.openxmlformats.org/officeDocument/2006/docPropsVTypes">
  <Template/>
  <TotalTime>11601</TotalTime>
  <Words>1455</Words>
  <Application>Microsoft Office PowerPoint</Application>
  <PresentationFormat>On-screen Show (4:3)</PresentationFormat>
  <Paragraphs>178</Paragraphs>
  <Slides>22</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22</vt:i4>
      </vt:variant>
    </vt:vector>
  </HeadingPairs>
  <TitlesOfParts>
    <vt:vector size="33" baseType="lpstr">
      <vt:lpstr>Arial</vt:lpstr>
      <vt:lpstr>Arimo Bold</vt:lpstr>
      <vt:lpstr>Calibri</vt:lpstr>
      <vt:lpstr>Century Schoolbook</vt:lpstr>
      <vt:lpstr>Constantia</vt:lpstr>
      <vt:lpstr>Fraunces Extra Bold</vt:lpstr>
      <vt:lpstr>Garamond</vt:lpstr>
      <vt:lpstr>Times New Roman</vt:lpstr>
      <vt:lpstr>Wingdings</vt:lpstr>
      <vt:lpstr>Wingdings 2</vt:lpstr>
      <vt:lpstr>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kishore</dc:creator>
  <cp:lastModifiedBy>Mahalakshmi V</cp:lastModifiedBy>
  <cp:revision>1647</cp:revision>
  <cp:lastPrinted>1601-01-01T00:00:00Z</cp:lastPrinted>
  <dcterms:created xsi:type="dcterms:W3CDTF">1601-01-01T00:00:00Z</dcterms:created>
  <dcterms:modified xsi:type="dcterms:W3CDTF">2024-12-30T06:01:56Z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