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65" r:id="rId9"/>
    <p:sldId id="266" r:id="rId10"/>
    <p:sldId id="270" r:id="rId11"/>
    <p:sldId id="271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rId14"/>
      <p:bold r:id="rId15"/>
      <p:italic r:id="rId16"/>
      <p:boldItalic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Share Tech" panose="020B0604020202020204" charset="0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F42C0-B69F-4DFE-ABFB-09CB2FBC798F}" v="339" dt="2023-12-15T16:06:08.877"/>
  </p1510:revLst>
</p1510:revInfo>
</file>

<file path=ppt/tableStyles.xml><?xml version="1.0" encoding="utf-8"?>
<a:tblStyleLst xmlns:a="http://schemas.openxmlformats.org/drawingml/2006/main" def="{C5974C14-C320-4E06-A2C0-1545E955D41E}">
  <a:tblStyle styleId="{C5974C14-C320-4E06-A2C0-1545E955D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0" r:id="rId6"/>
    <p:sldLayoutId id="2147483663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oops-concepts-in-jav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apparchitecture/definition/object-oriented-programming-OOP" TargetMode="External"/><Relationship Id="rId7" Type="http://schemas.openxmlformats.org/officeDocument/2006/relationships/hyperlink" Target="https://www.techtarget.com/searchsoftwarequality/definition/runti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echtarget.com/whatis/definition/method" TargetMode="External"/><Relationship Id="rId5" Type="http://schemas.openxmlformats.org/officeDocument/2006/relationships/hyperlink" Target="https://www.techtarget.com/whatis/definition/compiler" TargetMode="External"/><Relationship Id="rId4" Type="http://schemas.openxmlformats.org/officeDocument/2006/relationships/hyperlink" Target="https://www.techtarget.com/searchapparchitecture/definition/objec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5132089" y="369898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R Kusuma Priya</a:t>
            </a:r>
            <a:endParaRPr sz="2000" b="1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766667" y="55319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/>
              <a:t>OOPS IN PYTHON</a:t>
            </a:r>
            <a:endParaRPr sz="6600" b="1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12113" y="300584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5980546" y="-621029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1681908" y="64956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Abstraction </a:t>
            </a:r>
            <a:endParaRPr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BD7C-9AE3-58D4-7E2A-8CF329BB7684}"/>
              </a:ext>
            </a:extLst>
          </p:cNvPr>
          <p:cNvSpPr txBox="1"/>
          <p:nvPr/>
        </p:nvSpPr>
        <p:spPr>
          <a:xfrm>
            <a:off x="832624" y="1561170"/>
            <a:ext cx="7478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Poppins" panose="020B0502040204020203" pitchFamily="2" charset="0"/>
              </a:rPr>
              <a:t>Abstraction in python</a:t>
            </a:r>
            <a:r>
              <a:rPr lang="en-US" sz="2000" b="0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Poppins" panose="020B0502040204020203" pitchFamily="2" charset="0"/>
              </a:rPr>
              <a:t> 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oppins" panose="020B0502040204020203" pitchFamily="2" charset="0"/>
              </a:rPr>
              <a:t>is defined as a process of handling complexity by hiding unnecessary information from the user. This is one of the core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Poppins" panose="020B05020402040202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oppins" panose="020B0502040204020203" pitchFamily="2" charset="0"/>
              </a:rPr>
              <a:t>concepts of object-oriented programming (OOP) languages.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566-69A2-E2B9-98DF-2CC095CD7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176" y="1138464"/>
            <a:ext cx="6020700" cy="2052600"/>
          </a:xfrm>
        </p:spPr>
        <p:txBody>
          <a:bodyPr/>
          <a:lstStyle/>
          <a:p>
            <a:r>
              <a:rPr lang="en-US" sz="7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</a:t>
            </a:r>
            <a:endParaRPr lang="en-IN" sz="7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564F4-0D36-1643-4087-0B76C2AE410F}"/>
              </a:ext>
            </a:extLst>
          </p:cNvPr>
          <p:cNvSpPr txBox="1"/>
          <p:nvPr/>
        </p:nvSpPr>
        <p:spPr>
          <a:xfrm>
            <a:off x="5129560" y="4140819"/>
            <a:ext cx="278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 R Kusuma Priya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1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363904" y="340444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OOPs Methodologies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862103" y="3465462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Classes and Objects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121896" y="3729031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Object Oriented programming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83448" y="880652"/>
            <a:ext cx="238733" cy="21764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383754" y="1192164"/>
            <a:ext cx="8257546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Object Oriented Programming is a way of computer programming using the idea of “objects” to represents data and methods. It is also, an approach used for creating neat and reusable code instead of a redundant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It is a bottom-up approach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Program is divided into objects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Program is divided into functions Makes use of Access modifiers ‘public’, private’, protected’ </a:t>
            </a:r>
            <a:endParaRPr sz="2000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470100" y="372190"/>
            <a:ext cx="661081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Object-Oriented Programming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1556404" y="854472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Classes and Objects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1144859" y="1619158"/>
            <a:ext cx="6483136" cy="1724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 class is a collection of objects or you can say it is a blueprint of objects defining the common attributes and behavior.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Class is defined under a “Class” Keyword.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   class Example():</a:t>
            </a:r>
            <a:endParaRPr sz="1800" dirty="0"/>
          </a:p>
        </p:txBody>
      </p:sp>
      <p:cxnSp>
        <p:nvCxnSpPr>
          <p:cNvPr id="593" name="Google Shape;593;p29"/>
          <p:cNvCxnSpPr>
            <a:cxnSpLocks/>
          </p:cNvCxnSpPr>
          <p:nvPr/>
        </p:nvCxnSpPr>
        <p:spPr>
          <a:xfrm>
            <a:off x="544658" y="1980958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</p:cNvCxnSpPr>
          <p:nvPr/>
        </p:nvCxnSpPr>
        <p:spPr>
          <a:xfrm flipH="1">
            <a:off x="6563404" y="1143372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484072" y="1920359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6502818" y="3673326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837221" y="1017094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OOPS Methodologies :</a:t>
            </a:r>
            <a:endParaRPr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5C37B-D690-F61F-AEE9-FC59A286204E}"/>
              </a:ext>
            </a:extLst>
          </p:cNvPr>
          <p:cNvSpPr txBox="1"/>
          <p:nvPr/>
        </p:nvSpPr>
        <p:spPr>
          <a:xfrm>
            <a:off x="1342743" y="1970049"/>
            <a:ext cx="7161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 Inheritance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bg1"/>
                </a:solidFill>
              </a:rPr>
              <a:t> Polymorphism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bg1"/>
                </a:solidFill>
              </a:rPr>
              <a:t> Encapsulation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bg1"/>
                </a:solidFill>
              </a:rPr>
              <a:t> Abstraction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DE6E5C-C309-3A2E-9B24-63E21E1BF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093" y="177609"/>
            <a:ext cx="4727700" cy="577800"/>
          </a:xfrm>
        </p:spPr>
        <p:txBody>
          <a:bodyPr/>
          <a:lstStyle/>
          <a:p>
            <a:pPr algn="ctr"/>
            <a:r>
              <a:rPr lang="en-US" dirty="0"/>
              <a:t>Inheritance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D8064-5956-21B2-AC81-E637201F3833}"/>
              </a:ext>
            </a:extLst>
          </p:cNvPr>
          <p:cNvSpPr txBox="1"/>
          <p:nvPr/>
        </p:nvSpPr>
        <p:spPr>
          <a:xfrm>
            <a:off x="877230" y="774838"/>
            <a:ext cx="7716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endParaRPr lang="en-US" sz="18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sz="18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 the class being inherited from, also called base class.</a:t>
            </a:r>
          </a:p>
          <a:p>
            <a:pPr algn="l"/>
            <a:r>
              <a:rPr lang="en-US" sz="1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sz="18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 the class that inherits from another class, also called derived class.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Types: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</a:rPr>
              <a:t>Single Inheritance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</a:rPr>
              <a:t>Multiple Inheritance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</a:rPr>
              <a:t>Multi-level Inheritance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</a:rPr>
              <a:t>Hierarchical Inheritance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451374-AEBD-2D4B-D8A1-C1C51D269107}"/>
              </a:ext>
            </a:extLst>
          </p:cNvPr>
          <p:cNvSpPr txBox="1"/>
          <p:nvPr/>
        </p:nvSpPr>
        <p:spPr>
          <a:xfrm>
            <a:off x="3176787" y="823533"/>
            <a:ext cx="32129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 Parent: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b="1" i="0" dirty="0"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 func1(self):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print("this is function 1")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 Child(Parent):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b="1" i="0" dirty="0"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 func2(self):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print("this is function 2")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 Child2(Child):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b="1" i="0" dirty="0"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 func3(self):</a:t>
            </a:r>
          </a:p>
          <a:p>
            <a:r>
              <a:rPr lang="en-US" dirty="0">
                <a:solidFill>
                  <a:schemeClr val="bg1"/>
                </a:solidFill>
                <a:latin typeface="source-code-pro"/>
              </a:rPr>
              <a:t>                 print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("this is function 3")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ob </a:t>
            </a:r>
            <a:r>
              <a:rPr lang="en-US" b="1" i="0" dirty="0">
                <a:solidFill>
                  <a:schemeClr val="bg1"/>
                </a:solidFill>
                <a:effectLst/>
                <a:latin typeface="source-code-pro"/>
              </a:rPr>
              <a:t>=</a:t>
            </a: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 Child2()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ob.func1()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ob.func2()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source-code-pro"/>
              </a:rPr>
              <a:t>ob.func3()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DE630-319B-C4EF-6B39-4EEC0D858876}"/>
              </a:ext>
            </a:extLst>
          </p:cNvPr>
          <p:cNvSpPr txBox="1"/>
          <p:nvPr/>
        </p:nvSpPr>
        <p:spPr>
          <a:xfrm>
            <a:off x="225430" y="505611"/>
            <a:ext cx="4073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Parent():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first(self):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lang="en-US" altLang="en-US" sz="1200" dirty="0">
                <a:solidFill>
                  <a:schemeClr val="bg1"/>
                </a:solidFill>
                <a:latin typeface="source-code-pro"/>
              </a:rPr>
              <a:t>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print('first function’)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Child(Parent):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second(self):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      print('second function’)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ob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Child()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ob.first()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ob.second()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9E56C-9A95-30EA-97D7-560C3763D34A}"/>
              </a:ext>
            </a:extLst>
          </p:cNvPr>
          <p:cNvSpPr txBox="1"/>
          <p:nvPr/>
        </p:nvSpPr>
        <p:spPr>
          <a:xfrm>
            <a:off x="6229472" y="880206"/>
            <a:ext cx="27881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Parent: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func1(self):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        print("this is function 1")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Parent2: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func2(self):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        print("this is function 2")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Child(Pa8rent , Parent2):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func3(self):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                 print("this is function 3")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ob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 Child()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ob.func1()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ob.func2()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</a:rPr>
              <a:t>ob.func3()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ADEF4-EB3B-0D87-D5FA-77C4BBEAA321}"/>
              </a:ext>
            </a:extLst>
          </p:cNvPr>
          <p:cNvSpPr txBox="1"/>
          <p:nvPr/>
        </p:nvSpPr>
        <p:spPr>
          <a:xfrm>
            <a:off x="171245" y="2524780"/>
            <a:ext cx="44385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Parent: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func1(self):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print("this is function 1")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Child(Parent):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func2(self):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print("this is function 2")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class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Child2(Parent):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def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func3(self):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print("this is function 3")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ob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Child()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ob1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 Child2()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ob.func1()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source-code-pro"/>
              </a:rPr>
              <a:t>ob.func2()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6E17EB-C418-797C-1A5B-7E8E2AB13143}"/>
              </a:ext>
            </a:extLst>
          </p:cNvPr>
          <p:cNvCxnSpPr>
            <a:cxnSpLocks/>
          </p:cNvCxnSpPr>
          <p:nvPr/>
        </p:nvCxnSpPr>
        <p:spPr>
          <a:xfrm>
            <a:off x="3169353" y="285029"/>
            <a:ext cx="0" cy="38212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7E5149-BD0B-84FE-1D25-7AB5A67444F4}"/>
              </a:ext>
            </a:extLst>
          </p:cNvPr>
          <p:cNvCxnSpPr>
            <a:cxnSpLocks/>
          </p:cNvCxnSpPr>
          <p:nvPr/>
        </p:nvCxnSpPr>
        <p:spPr>
          <a:xfrm>
            <a:off x="6014224" y="392718"/>
            <a:ext cx="0" cy="375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2E4238-0331-43CC-612F-1E188EB7695D}"/>
              </a:ext>
            </a:extLst>
          </p:cNvPr>
          <p:cNvCxnSpPr/>
          <p:nvPr/>
        </p:nvCxnSpPr>
        <p:spPr>
          <a:xfrm>
            <a:off x="225430" y="2354689"/>
            <a:ext cx="25623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AB2B4B-C094-B95B-7D28-60D2F4C0978F}"/>
              </a:ext>
            </a:extLst>
          </p:cNvPr>
          <p:cNvSpPr txBox="1"/>
          <p:nvPr/>
        </p:nvSpPr>
        <p:spPr>
          <a:xfrm>
            <a:off x="535756" y="173134"/>
            <a:ext cx="171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Single Inheritance</a:t>
            </a:r>
            <a:endParaRPr lang="en-IN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940D8-2844-4EB3-45F2-2B4C323A21B4}"/>
              </a:ext>
            </a:extLst>
          </p:cNvPr>
          <p:cNvSpPr txBox="1"/>
          <p:nvPr/>
        </p:nvSpPr>
        <p:spPr>
          <a:xfrm>
            <a:off x="6389711" y="327022"/>
            <a:ext cx="186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Multiple Inheritance</a:t>
            </a:r>
            <a:endParaRPr lang="en-IN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F727F3-67EE-FD41-9DC7-83251E778762}"/>
              </a:ext>
            </a:extLst>
          </p:cNvPr>
          <p:cNvSpPr txBox="1"/>
          <p:nvPr/>
        </p:nvSpPr>
        <p:spPr>
          <a:xfrm>
            <a:off x="3526883" y="237528"/>
            <a:ext cx="225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Multi-level Inheritance</a:t>
            </a:r>
            <a:endParaRPr lang="en-IN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189F1F-9383-024E-1353-04F6A13EBB79}"/>
              </a:ext>
            </a:extLst>
          </p:cNvPr>
          <p:cNvSpPr txBox="1"/>
          <p:nvPr/>
        </p:nvSpPr>
        <p:spPr>
          <a:xfrm>
            <a:off x="1096612" y="2378816"/>
            <a:ext cx="22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Hierarchical Inheritance</a:t>
            </a:r>
            <a:endParaRPr lang="en-IN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/>
          <p:cNvSpPr txBox="1">
            <a:spLocks noGrp="1"/>
          </p:cNvSpPr>
          <p:nvPr>
            <p:ph type="ctrTitle"/>
          </p:nvPr>
        </p:nvSpPr>
        <p:spPr>
          <a:xfrm>
            <a:off x="297366" y="19608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614E0-2678-CE8B-1D92-C9EE6C096285}"/>
              </a:ext>
            </a:extLst>
          </p:cNvPr>
          <p:cNvSpPr txBox="1"/>
          <p:nvPr/>
        </p:nvSpPr>
        <p:spPr>
          <a:xfrm>
            <a:off x="795453" y="848225"/>
            <a:ext cx="819243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Polymorphism is a popular concept in object-oriented programming (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OOP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referring to the idea that an entity in code such as a variable, function or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can have more than one form.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Types of polymorphism:</a:t>
            </a:r>
          </a:p>
          <a:p>
            <a:pPr algn="l"/>
            <a:endParaRPr lang="en-US" sz="16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Compile time polymorphism.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Also known as static polymorphism, </a:t>
            </a:r>
            <a:r>
              <a:rPr lang="en-US" sz="1600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time polymorphism is common in OOP languages like Java and Python. It uses </a:t>
            </a:r>
            <a:r>
              <a:rPr lang="en-US" sz="1600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overloading to create multiple methods that have the same name in the same class, but a different number of parameters. They may also have parameters for different data types.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Runtime polymorphism.</a:t>
            </a:r>
            <a:r>
              <a:rPr lang="en-US" sz="1600" b="0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Also known as dynamic polymorphism, </a:t>
            </a:r>
            <a:r>
              <a:rPr lang="en-US" sz="1600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runtime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polymorphism uses method overriding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let a child class have its own definition of a method belonging to the parent class. This type of polymorphism is often associated with upcasting, which happens when a parent class points to an instance of the child’s class.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 txBox="1">
            <a:spLocks noGrp="1"/>
          </p:cNvSpPr>
          <p:nvPr>
            <p:ph type="ctrTitle"/>
          </p:nvPr>
        </p:nvSpPr>
        <p:spPr>
          <a:xfrm>
            <a:off x="760075" y="77594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Encapsulation :</a:t>
            </a:r>
            <a:endParaRPr dirty="0"/>
          </a:p>
        </p:txBody>
      </p:sp>
      <p:sp>
        <p:nvSpPr>
          <p:cNvPr id="1063" name="Google Shape;1063;p35"/>
          <p:cNvSpPr txBox="1"/>
          <p:nvPr/>
        </p:nvSpPr>
        <p:spPr>
          <a:xfrm>
            <a:off x="477577" y="1750599"/>
            <a:ext cx="8222165" cy="267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Encapsulation is a mechanism of wrapping the data (variables) and code acting on the data (methods) together as a single unit. In encapsulation, the variables of a class will be hidden from other classes, and can be accessed only through the methods of their current class.</a:t>
            </a:r>
            <a:endParaRPr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On-screen Show (16:9)</PresentationFormat>
  <Paragraphs>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Maven Pro</vt:lpstr>
      <vt:lpstr>Fira Sans Extra Condensed Medium</vt:lpstr>
      <vt:lpstr>Poppins</vt:lpstr>
      <vt:lpstr>Arial</vt:lpstr>
      <vt:lpstr>Fira Sans Condensed Medium</vt:lpstr>
      <vt:lpstr>Courier New</vt:lpstr>
      <vt:lpstr>Wingdings</vt:lpstr>
      <vt:lpstr>source-code-pro</vt:lpstr>
      <vt:lpstr>Advent Pro SemiBold</vt:lpstr>
      <vt:lpstr>Verdana</vt:lpstr>
      <vt:lpstr>Share Tech</vt:lpstr>
      <vt:lpstr>Data Science Consulting by Slidesgo</vt:lpstr>
      <vt:lpstr>OOPS IN PYTHON</vt:lpstr>
      <vt:lpstr>OOPs Methodologies</vt:lpstr>
      <vt:lpstr>Object-Oriented Programming</vt:lpstr>
      <vt:lpstr>Classes and Objects</vt:lpstr>
      <vt:lpstr>OOPS Methodologies :</vt:lpstr>
      <vt:lpstr>Inheritance</vt:lpstr>
      <vt:lpstr>PowerPoint Presentation</vt:lpstr>
      <vt:lpstr>Polymorphism</vt:lpstr>
      <vt:lpstr>Encapsulation :</vt:lpstr>
      <vt:lpstr>Abstraction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IN PYTHON</dc:title>
  <dc:creator>kusuma priya</dc:creator>
  <cp:lastModifiedBy>kusuma priya</cp:lastModifiedBy>
  <cp:revision>1</cp:revision>
  <dcterms:modified xsi:type="dcterms:W3CDTF">2023-12-15T16:09:51Z</dcterms:modified>
</cp:coreProperties>
</file>