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26" r:id="rId2"/>
    <p:sldMasterId id="2147483738" r:id="rId3"/>
  </p:sldMasterIdLst>
  <p:notesMasterIdLst>
    <p:notesMasterId r:id="rId24"/>
  </p:notesMasterIdLst>
  <p:handoutMasterIdLst>
    <p:handoutMasterId r:id="rId25"/>
  </p:handoutMasterIdLst>
  <p:sldIdLst>
    <p:sldId id="256" r:id="rId4"/>
    <p:sldId id="260" r:id="rId5"/>
    <p:sldId id="268" r:id="rId6"/>
    <p:sldId id="258" r:id="rId7"/>
    <p:sldId id="269" r:id="rId8"/>
    <p:sldId id="270" r:id="rId9"/>
    <p:sldId id="263" r:id="rId10"/>
    <p:sldId id="271" r:id="rId11"/>
    <p:sldId id="273" r:id="rId12"/>
    <p:sldId id="277" r:id="rId13"/>
    <p:sldId id="275" r:id="rId14"/>
    <p:sldId id="274" r:id="rId15"/>
    <p:sldId id="272" r:id="rId16"/>
    <p:sldId id="278" r:id="rId17"/>
    <p:sldId id="279" r:id="rId18"/>
    <p:sldId id="264" r:id="rId19"/>
    <p:sldId id="265" r:id="rId20"/>
    <p:sldId id="259" r:id="rId21"/>
    <p:sldId id="266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00" autoAdjust="0"/>
  </p:normalViewPr>
  <p:slideViewPr>
    <p:cSldViewPr snapToGrid="0">
      <p:cViewPr varScale="1">
        <p:scale>
          <a:sx n="81" d="100"/>
          <a:sy n="81" d="100"/>
        </p:scale>
        <p:origin x="87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32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E564E2-C51A-478E-AD59-9C43B3E62651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99CD321-6C8B-4BD4-AD69-3103AFBD1C8B}">
      <dgm:prSet/>
      <dgm:spPr/>
      <dgm:t>
        <a:bodyPr/>
        <a:lstStyle/>
        <a:p>
          <a:r>
            <a:rPr lang="en-US"/>
            <a:t>“R is a language and environment for statistical computing and graphics”</a:t>
          </a:r>
        </a:p>
      </dgm:t>
    </dgm:pt>
    <dgm:pt modelId="{948701C6-C1B8-4A57-8A58-DFB7EC2F799A}" type="parTrans" cxnId="{05799CEE-8510-4C13-94B0-0B14623E81FD}">
      <dgm:prSet/>
      <dgm:spPr/>
      <dgm:t>
        <a:bodyPr/>
        <a:lstStyle/>
        <a:p>
          <a:endParaRPr lang="en-US"/>
        </a:p>
      </dgm:t>
    </dgm:pt>
    <dgm:pt modelId="{1018DF32-8F6A-4B6D-9BA4-C25EE407E2F4}" type="sibTrans" cxnId="{05799CEE-8510-4C13-94B0-0B14623E81FD}">
      <dgm:prSet/>
      <dgm:spPr/>
      <dgm:t>
        <a:bodyPr/>
        <a:lstStyle/>
        <a:p>
          <a:endParaRPr lang="en-US"/>
        </a:p>
      </dgm:t>
    </dgm:pt>
    <dgm:pt modelId="{DAA29B30-C08D-4EA1-9CAA-CAFE1BC44F90}">
      <dgm:prSet/>
      <dgm:spPr/>
      <dgm:t>
        <a:bodyPr/>
        <a:lstStyle/>
        <a:p>
          <a:r>
            <a:rPr lang="en-US"/>
            <a:t>Data manipulation, calculation and graphical display</a:t>
          </a:r>
        </a:p>
      </dgm:t>
    </dgm:pt>
    <dgm:pt modelId="{EA45A110-9A7B-48D0-B638-9B68D110ABFF}" type="parTrans" cxnId="{954700DC-19CC-4891-AE36-B66F296BD2CE}">
      <dgm:prSet/>
      <dgm:spPr/>
      <dgm:t>
        <a:bodyPr/>
        <a:lstStyle/>
        <a:p>
          <a:endParaRPr lang="en-US"/>
        </a:p>
      </dgm:t>
    </dgm:pt>
    <dgm:pt modelId="{CB127EBD-90B7-49BD-AFAB-D09D12950736}" type="sibTrans" cxnId="{954700DC-19CC-4891-AE36-B66F296BD2CE}">
      <dgm:prSet/>
      <dgm:spPr/>
      <dgm:t>
        <a:bodyPr/>
        <a:lstStyle/>
        <a:p>
          <a:endParaRPr lang="en-US"/>
        </a:p>
      </dgm:t>
    </dgm:pt>
    <dgm:pt modelId="{7B129317-B77C-4EEA-BC42-2F262C661429}">
      <dgm:prSet/>
      <dgm:spPr/>
      <dgm:t>
        <a:bodyPr/>
        <a:lstStyle/>
        <a:p>
          <a:r>
            <a:rPr lang="en-US"/>
            <a:t>Includes conditionals, loops, user-defined recursive functions</a:t>
          </a:r>
        </a:p>
      </dgm:t>
    </dgm:pt>
    <dgm:pt modelId="{0063F875-EDA7-47F0-B740-0B0DB0F8385E}" type="parTrans" cxnId="{7B88377C-A3DE-491A-9DA9-B0651BC8BCB9}">
      <dgm:prSet/>
      <dgm:spPr/>
      <dgm:t>
        <a:bodyPr/>
        <a:lstStyle/>
        <a:p>
          <a:endParaRPr lang="en-US"/>
        </a:p>
      </dgm:t>
    </dgm:pt>
    <dgm:pt modelId="{423CFBEC-6B44-493F-B12A-A9138C437804}" type="sibTrans" cxnId="{7B88377C-A3DE-491A-9DA9-B0651BC8BCB9}">
      <dgm:prSet/>
      <dgm:spPr/>
      <dgm:t>
        <a:bodyPr/>
        <a:lstStyle/>
        <a:p>
          <a:endParaRPr lang="en-US"/>
        </a:p>
      </dgm:t>
    </dgm:pt>
    <dgm:pt modelId="{57F6963E-662A-4B24-A726-17A625AFA3B6}">
      <dgm:prSet/>
      <dgm:spPr/>
      <dgm:t>
        <a:bodyPr/>
        <a:lstStyle/>
        <a:p>
          <a:r>
            <a:rPr lang="en-US"/>
            <a:t>Allows the user to add functionality by defining new functions</a:t>
          </a:r>
        </a:p>
      </dgm:t>
    </dgm:pt>
    <dgm:pt modelId="{425DF9E5-CB08-476F-91EC-1309C2F49CD1}" type="parTrans" cxnId="{DB3C6180-9C43-4695-820E-458EF3EB331B}">
      <dgm:prSet/>
      <dgm:spPr/>
      <dgm:t>
        <a:bodyPr/>
        <a:lstStyle/>
        <a:p>
          <a:endParaRPr lang="en-US"/>
        </a:p>
      </dgm:t>
    </dgm:pt>
    <dgm:pt modelId="{092BBF62-F891-48ED-891A-D8350FBC1C82}" type="sibTrans" cxnId="{DB3C6180-9C43-4695-820E-458EF3EB331B}">
      <dgm:prSet/>
      <dgm:spPr/>
      <dgm:t>
        <a:bodyPr/>
        <a:lstStyle/>
        <a:p>
          <a:endParaRPr lang="en-US"/>
        </a:p>
      </dgm:t>
    </dgm:pt>
    <dgm:pt modelId="{DBA66E02-0BFD-450B-87FB-BFDAB66E5A90}">
      <dgm:prSet/>
      <dgm:spPr/>
      <dgm:t>
        <a:bodyPr/>
        <a:lstStyle/>
        <a:p>
          <a:r>
            <a:rPr lang="en-US"/>
            <a:t>Links to  C, C++ and Fortran code</a:t>
          </a:r>
        </a:p>
      </dgm:t>
    </dgm:pt>
    <dgm:pt modelId="{CAD430B6-C0A2-4F4D-8D80-6D503D23F6E2}" type="parTrans" cxnId="{88623CA3-AD54-4836-B885-CA2282965DE2}">
      <dgm:prSet/>
      <dgm:spPr/>
      <dgm:t>
        <a:bodyPr/>
        <a:lstStyle/>
        <a:p>
          <a:endParaRPr lang="en-US"/>
        </a:p>
      </dgm:t>
    </dgm:pt>
    <dgm:pt modelId="{9D4C2E4F-8F40-453F-95DA-3195E752319C}" type="sibTrans" cxnId="{88623CA3-AD54-4836-B885-CA2282965DE2}">
      <dgm:prSet/>
      <dgm:spPr/>
      <dgm:t>
        <a:bodyPr/>
        <a:lstStyle/>
        <a:p>
          <a:endParaRPr lang="en-US"/>
        </a:p>
      </dgm:t>
    </dgm:pt>
    <dgm:pt modelId="{B5FDDAE9-9890-4784-9013-7316D586DCA0}">
      <dgm:prSet/>
      <dgm:spPr/>
      <dgm:t>
        <a:bodyPr/>
        <a:lstStyle/>
        <a:p>
          <a:r>
            <a:rPr lang="en-US"/>
            <a:t>Extensions via </a:t>
          </a:r>
          <a:r>
            <a:rPr lang="en-US" i="1"/>
            <a:t>packages</a:t>
          </a:r>
          <a:endParaRPr lang="en-US"/>
        </a:p>
      </dgm:t>
    </dgm:pt>
    <dgm:pt modelId="{152A863E-08D0-4EFE-A49E-88A6AA45642E}" type="parTrans" cxnId="{28DCA966-C150-4B24-8C56-2939B850E158}">
      <dgm:prSet/>
      <dgm:spPr/>
      <dgm:t>
        <a:bodyPr/>
        <a:lstStyle/>
        <a:p>
          <a:endParaRPr lang="en-US"/>
        </a:p>
      </dgm:t>
    </dgm:pt>
    <dgm:pt modelId="{54DC6470-F1D4-4C5D-841C-CABE9A2C186C}" type="sibTrans" cxnId="{28DCA966-C150-4B24-8C56-2939B850E158}">
      <dgm:prSet/>
      <dgm:spPr/>
      <dgm:t>
        <a:bodyPr/>
        <a:lstStyle/>
        <a:p>
          <a:endParaRPr lang="en-US"/>
        </a:p>
      </dgm:t>
    </dgm:pt>
    <dgm:pt modelId="{2CD33661-9EAE-4757-BE49-93888D24A60E}" type="pres">
      <dgm:prSet presAssocID="{85E564E2-C51A-478E-AD59-9C43B3E62651}" presName="vert0" presStyleCnt="0">
        <dgm:presLayoutVars>
          <dgm:dir/>
          <dgm:animOne val="branch"/>
          <dgm:animLvl val="lvl"/>
        </dgm:presLayoutVars>
      </dgm:prSet>
      <dgm:spPr/>
    </dgm:pt>
    <dgm:pt modelId="{C8B2D0D9-3939-40B5-9988-CC5977F0527D}" type="pres">
      <dgm:prSet presAssocID="{F99CD321-6C8B-4BD4-AD69-3103AFBD1C8B}" presName="thickLine" presStyleLbl="alignNode1" presStyleIdx="0" presStyleCnt="6"/>
      <dgm:spPr/>
    </dgm:pt>
    <dgm:pt modelId="{17215395-95C5-4B9F-A1CA-E6B960E4411B}" type="pres">
      <dgm:prSet presAssocID="{F99CD321-6C8B-4BD4-AD69-3103AFBD1C8B}" presName="horz1" presStyleCnt="0"/>
      <dgm:spPr/>
    </dgm:pt>
    <dgm:pt modelId="{5FF7FAD2-0D0A-467D-A6DB-AAB32966AEAC}" type="pres">
      <dgm:prSet presAssocID="{F99CD321-6C8B-4BD4-AD69-3103AFBD1C8B}" presName="tx1" presStyleLbl="revTx" presStyleIdx="0" presStyleCnt="6"/>
      <dgm:spPr/>
    </dgm:pt>
    <dgm:pt modelId="{7E4219D1-7BBD-4C07-A247-ADFE8E2D82F8}" type="pres">
      <dgm:prSet presAssocID="{F99CD321-6C8B-4BD4-AD69-3103AFBD1C8B}" presName="vert1" presStyleCnt="0"/>
      <dgm:spPr/>
    </dgm:pt>
    <dgm:pt modelId="{1D043193-44B7-43DE-9B92-B941052A1044}" type="pres">
      <dgm:prSet presAssocID="{DAA29B30-C08D-4EA1-9CAA-CAFE1BC44F90}" presName="thickLine" presStyleLbl="alignNode1" presStyleIdx="1" presStyleCnt="6"/>
      <dgm:spPr/>
    </dgm:pt>
    <dgm:pt modelId="{83AB0ADF-919F-4AAD-9E5C-870B9D99D778}" type="pres">
      <dgm:prSet presAssocID="{DAA29B30-C08D-4EA1-9CAA-CAFE1BC44F90}" presName="horz1" presStyleCnt="0"/>
      <dgm:spPr/>
    </dgm:pt>
    <dgm:pt modelId="{89DFBE4B-80BB-432D-A4A5-614C3E6EA15A}" type="pres">
      <dgm:prSet presAssocID="{DAA29B30-C08D-4EA1-9CAA-CAFE1BC44F90}" presName="tx1" presStyleLbl="revTx" presStyleIdx="1" presStyleCnt="6"/>
      <dgm:spPr/>
    </dgm:pt>
    <dgm:pt modelId="{830FF01C-EEFB-4531-B52A-DF87E64B9BB1}" type="pres">
      <dgm:prSet presAssocID="{DAA29B30-C08D-4EA1-9CAA-CAFE1BC44F90}" presName="vert1" presStyleCnt="0"/>
      <dgm:spPr/>
    </dgm:pt>
    <dgm:pt modelId="{E9FD172D-412F-4AEC-904B-499C320046C5}" type="pres">
      <dgm:prSet presAssocID="{7B129317-B77C-4EEA-BC42-2F262C661429}" presName="thickLine" presStyleLbl="alignNode1" presStyleIdx="2" presStyleCnt="6"/>
      <dgm:spPr/>
    </dgm:pt>
    <dgm:pt modelId="{721350D1-D3C4-4ED6-9834-954B23F20C29}" type="pres">
      <dgm:prSet presAssocID="{7B129317-B77C-4EEA-BC42-2F262C661429}" presName="horz1" presStyleCnt="0"/>
      <dgm:spPr/>
    </dgm:pt>
    <dgm:pt modelId="{E8D73072-C95F-4774-8995-D8B438DC4601}" type="pres">
      <dgm:prSet presAssocID="{7B129317-B77C-4EEA-BC42-2F262C661429}" presName="tx1" presStyleLbl="revTx" presStyleIdx="2" presStyleCnt="6"/>
      <dgm:spPr/>
    </dgm:pt>
    <dgm:pt modelId="{27BB4CD6-E362-42F1-8F4F-6CF880D478A6}" type="pres">
      <dgm:prSet presAssocID="{7B129317-B77C-4EEA-BC42-2F262C661429}" presName="vert1" presStyleCnt="0"/>
      <dgm:spPr/>
    </dgm:pt>
    <dgm:pt modelId="{6B41DBC9-469D-468D-9624-D3E9238F0A78}" type="pres">
      <dgm:prSet presAssocID="{57F6963E-662A-4B24-A726-17A625AFA3B6}" presName="thickLine" presStyleLbl="alignNode1" presStyleIdx="3" presStyleCnt="6"/>
      <dgm:spPr/>
    </dgm:pt>
    <dgm:pt modelId="{51304675-0786-4124-B64E-87BD03F66E44}" type="pres">
      <dgm:prSet presAssocID="{57F6963E-662A-4B24-A726-17A625AFA3B6}" presName="horz1" presStyleCnt="0"/>
      <dgm:spPr/>
    </dgm:pt>
    <dgm:pt modelId="{FFD663F6-4E03-48A6-AEB9-60016017C848}" type="pres">
      <dgm:prSet presAssocID="{57F6963E-662A-4B24-A726-17A625AFA3B6}" presName="tx1" presStyleLbl="revTx" presStyleIdx="3" presStyleCnt="6"/>
      <dgm:spPr/>
    </dgm:pt>
    <dgm:pt modelId="{DE1AFC66-CCB4-4423-8A39-F3D8088A277E}" type="pres">
      <dgm:prSet presAssocID="{57F6963E-662A-4B24-A726-17A625AFA3B6}" presName="vert1" presStyleCnt="0"/>
      <dgm:spPr/>
    </dgm:pt>
    <dgm:pt modelId="{65F72540-CE0F-48A2-9313-9C62D21122EE}" type="pres">
      <dgm:prSet presAssocID="{DBA66E02-0BFD-450B-87FB-BFDAB66E5A90}" presName="thickLine" presStyleLbl="alignNode1" presStyleIdx="4" presStyleCnt="6"/>
      <dgm:spPr/>
    </dgm:pt>
    <dgm:pt modelId="{EC392048-BB59-4BD6-821C-D18F7936B447}" type="pres">
      <dgm:prSet presAssocID="{DBA66E02-0BFD-450B-87FB-BFDAB66E5A90}" presName="horz1" presStyleCnt="0"/>
      <dgm:spPr/>
    </dgm:pt>
    <dgm:pt modelId="{41E193FC-D74D-4456-95A9-E8F75AB4C680}" type="pres">
      <dgm:prSet presAssocID="{DBA66E02-0BFD-450B-87FB-BFDAB66E5A90}" presName="tx1" presStyleLbl="revTx" presStyleIdx="4" presStyleCnt="6"/>
      <dgm:spPr/>
    </dgm:pt>
    <dgm:pt modelId="{5831C8BC-0F81-46B0-B973-FBBF617A3A31}" type="pres">
      <dgm:prSet presAssocID="{DBA66E02-0BFD-450B-87FB-BFDAB66E5A90}" presName="vert1" presStyleCnt="0"/>
      <dgm:spPr/>
    </dgm:pt>
    <dgm:pt modelId="{30E8038B-6AAD-4167-BAEA-97DB1E83C2DC}" type="pres">
      <dgm:prSet presAssocID="{B5FDDAE9-9890-4784-9013-7316D586DCA0}" presName="thickLine" presStyleLbl="alignNode1" presStyleIdx="5" presStyleCnt="6"/>
      <dgm:spPr/>
    </dgm:pt>
    <dgm:pt modelId="{ACCAC480-6027-4E2D-93AE-6B5D3136BE89}" type="pres">
      <dgm:prSet presAssocID="{B5FDDAE9-9890-4784-9013-7316D586DCA0}" presName="horz1" presStyleCnt="0"/>
      <dgm:spPr/>
    </dgm:pt>
    <dgm:pt modelId="{35F17F76-0B06-4280-8416-72E6B5C01249}" type="pres">
      <dgm:prSet presAssocID="{B5FDDAE9-9890-4784-9013-7316D586DCA0}" presName="tx1" presStyleLbl="revTx" presStyleIdx="5" presStyleCnt="6"/>
      <dgm:spPr/>
    </dgm:pt>
    <dgm:pt modelId="{8B103B29-FC68-4DA1-AB2B-790302316688}" type="pres">
      <dgm:prSet presAssocID="{B5FDDAE9-9890-4784-9013-7316D586DCA0}" presName="vert1" presStyleCnt="0"/>
      <dgm:spPr/>
    </dgm:pt>
  </dgm:ptLst>
  <dgm:cxnLst>
    <dgm:cxn modelId="{1B21EC02-0A46-4E4E-85CC-96F008CB5592}" type="presOf" srcId="{85E564E2-C51A-478E-AD59-9C43B3E62651}" destId="{2CD33661-9EAE-4757-BE49-93888D24A60E}" srcOrd="0" destOrd="0" presId="urn:microsoft.com/office/officeart/2008/layout/LinedList"/>
    <dgm:cxn modelId="{4C438016-CC4A-42C3-A81C-3CBA8F012879}" type="presOf" srcId="{F99CD321-6C8B-4BD4-AD69-3103AFBD1C8B}" destId="{5FF7FAD2-0D0A-467D-A6DB-AAB32966AEAC}" srcOrd="0" destOrd="0" presId="urn:microsoft.com/office/officeart/2008/layout/LinedList"/>
    <dgm:cxn modelId="{2F9D7B1C-698F-4BDB-BD12-FE4533CBEA72}" type="presOf" srcId="{57F6963E-662A-4B24-A726-17A625AFA3B6}" destId="{FFD663F6-4E03-48A6-AEB9-60016017C848}" srcOrd="0" destOrd="0" presId="urn:microsoft.com/office/officeart/2008/layout/LinedList"/>
    <dgm:cxn modelId="{28DCA966-C150-4B24-8C56-2939B850E158}" srcId="{85E564E2-C51A-478E-AD59-9C43B3E62651}" destId="{B5FDDAE9-9890-4784-9013-7316D586DCA0}" srcOrd="5" destOrd="0" parTransId="{152A863E-08D0-4EFE-A49E-88A6AA45642E}" sibTransId="{54DC6470-F1D4-4C5D-841C-CABE9A2C186C}"/>
    <dgm:cxn modelId="{16C43347-1829-420E-A635-70E5FFF3AEB4}" type="presOf" srcId="{DBA66E02-0BFD-450B-87FB-BFDAB66E5A90}" destId="{41E193FC-D74D-4456-95A9-E8F75AB4C680}" srcOrd="0" destOrd="0" presId="urn:microsoft.com/office/officeart/2008/layout/LinedList"/>
    <dgm:cxn modelId="{B5B8127B-9458-4C80-83B3-914D9B53512F}" type="presOf" srcId="{7B129317-B77C-4EEA-BC42-2F262C661429}" destId="{E8D73072-C95F-4774-8995-D8B438DC4601}" srcOrd="0" destOrd="0" presId="urn:microsoft.com/office/officeart/2008/layout/LinedList"/>
    <dgm:cxn modelId="{7B88377C-A3DE-491A-9DA9-B0651BC8BCB9}" srcId="{85E564E2-C51A-478E-AD59-9C43B3E62651}" destId="{7B129317-B77C-4EEA-BC42-2F262C661429}" srcOrd="2" destOrd="0" parTransId="{0063F875-EDA7-47F0-B740-0B0DB0F8385E}" sibTransId="{423CFBEC-6B44-493F-B12A-A9138C437804}"/>
    <dgm:cxn modelId="{DB3C6180-9C43-4695-820E-458EF3EB331B}" srcId="{85E564E2-C51A-478E-AD59-9C43B3E62651}" destId="{57F6963E-662A-4B24-A726-17A625AFA3B6}" srcOrd="3" destOrd="0" parTransId="{425DF9E5-CB08-476F-91EC-1309C2F49CD1}" sibTransId="{092BBF62-F891-48ED-891A-D8350FBC1C82}"/>
    <dgm:cxn modelId="{88623CA3-AD54-4836-B885-CA2282965DE2}" srcId="{85E564E2-C51A-478E-AD59-9C43B3E62651}" destId="{DBA66E02-0BFD-450B-87FB-BFDAB66E5A90}" srcOrd="4" destOrd="0" parTransId="{CAD430B6-C0A2-4F4D-8D80-6D503D23F6E2}" sibTransId="{9D4C2E4F-8F40-453F-95DA-3195E752319C}"/>
    <dgm:cxn modelId="{954700DC-19CC-4891-AE36-B66F296BD2CE}" srcId="{85E564E2-C51A-478E-AD59-9C43B3E62651}" destId="{DAA29B30-C08D-4EA1-9CAA-CAFE1BC44F90}" srcOrd="1" destOrd="0" parTransId="{EA45A110-9A7B-48D0-B638-9B68D110ABFF}" sibTransId="{CB127EBD-90B7-49BD-AFAB-D09D12950736}"/>
    <dgm:cxn modelId="{E4289EEC-9B59-4AAD-A6C6-A95B52DA8CE9}" type="presOf" srcId="{B5FDDAE9-9890-4784-9013-7316D586DCA0}" destId="{35F17F76-0B06-4280-8416-72E6B5C01249}" srcOrd="0" destOrd="0" presId="urn:microsoft.com/office/officeart/2008/layout/LinedList"/>
    <dgm:cxn modelId="{05799CEE-8510-4C13-94B0-0B14623E81FD}" srcId="{85E564E2-C51A-478E-AD59-9C43B3E62651}" destId="{F99CD321-6C8B-4BD4-AD69-3103AFBD1C8B}" srcOrd="0" destOrd="0" parTransId="{948701C6-C1B8-4A57-8A58-DFB7EC2F799A}" sibTransId="{1018DF32-8F6A-4B6D-9BA4-C25EE407E2F4}"/>
    <dgm:cxn modelId="{D6678DF4-2168-4459-B8F0-829684D118A9}" type="presOf" srcId="{DAA29B30-C08D-4EA1-9CAA-CAFE1BC44F90}" destId="{89DFBE4B-80BB-432D-A4A5-614C3E6EA15A}" srcOrd="0" destOrd="0" presId="urn:microsoft.com/office/officeart/2008/layout/LinedList"/>
    <dgm:cxn modelId="{76CDB6D5-A53F-42D0-A929-D8026C3B35FF}" type="presParOf" srcId="{2CD33661-9EAE-4757-BE49-93888D24A60E}" destId="{C8B2D0D9-3939-40B5-9988-CC5977F0527D}" srcOrd="0" destOrd="0" presId="urn:microsoft.com/office/officeart/2008/layout/LinedList"/>
    <dgm:cxn modelId="{A76E04F5-B2D8-42A8-85FC-F1321B1741C2}" type="presParOf" srcId="{2CD33661-9EAE-4757-BE49-93888D24A60E}" destId="{17215395-95C5-4B9F-A1CA-E6B960E4411B}" srcOrd="1" destOrd="0" presId="urn:microsoft.com/office/officeart/2008/layout/LinedList"/>
    <dgm:cxn modelId="{E376FEEB-BB7C-4D70-A573-F1D06149F5F8}" type="presParOf" srcId="{17215395-95C5-4B9F-A1CA-E6B960E4411B}" destId="{5FF7FAD2-0D0A-467D-A6DB-AAB32966AEAC}" srcOrd="0" destOrd="0" presId="urn:microsoft.com/office/officeart/2008/layout/LinedList"/>
    <dgm:cxn modelId="{F38401B1-67F6-40CC-8BDA-7CE449D23901}" type="presParOf" srcId="{17215395-95C5-4B9F-A1CA-E6B960E4411B}" destId="{7E4219D1-7BBD-4C07-A247-ADFE8E2D82F8}" srcOrd="1" destOrd="0" presId="urn:microsoft.com/office/officeart/2008/layout/LinedList"/>
    <dgm:cxn modelId="{BEA1560D-AB57-4A8E-B719-64E8562DD604}" type="presParOf" srcId="{2CD33661-9EAE-4757-BE49-93888D24A60E}" destId="{1D043193-44B7-43DE-9B92-B941052A1044}" srcOrd="2" destOrd="0" presId="urn:microsoft.com/office/officeart/2008/layout/LinedList"/>
    <dgm:cxn modelId="{0D326460-0F4D-4776-935F-107936811567}" type="presParOf" srcId="{2CD33661-9EAE-4757-BE49-93888D24A60E}" destId="{83AB0ADF-919F-4AAD-9E5C-870B9D99D778}" srcOrd="3" destOrd="0" presId="urn:microsoft.com/office/officeart/2008/layout/LinedList"/>
    <dgm:cxn modelId="{CD62BEF7-6CB6-4D0B-835D-79917582F87C}" type="presParOf" srcId="{83AB0ADF-919F-4AAD-9E5C-870B9D99D778}" destId="{89DFBE4B-80BB-432D-A4A5-614C3E6EA15A}" srcOrd="0" destOrd="0" presId="urn:microsoft.com/office/officeart/2008/layout/LinedList"/>
    <dgm:cxn modelId="{97E833E0-D369-4244-BEA2-C710CF0174AB}" type="presParOf" srcId="{83AB0ADF-919F-4AAD-9E5C-870B9D99D778}" destId="{830FF01C-EEFB-4531-B52A-DF87E64B9BB1}" srcOrd="1" destOrd="0" presId="urn:microsoft.com/office/officeart/2008/layout/LinedList"/>
    <dgm:cxn modelId="{914A366A-53DD-4EAB-BA08-F50A1517C461}" type="presParOf" srcId="{2CD33661-9EAE-4757-BE49-93888D24A60E}" destId="{E9FD172D-412F-4AEC-904B-499C320046C5}" srcOrd="4" destOrd="0" presId="urn:microsoft.com/office/officeart/2008/layout/LinedList"/>
    <dgm:cxn modelId="{BF956905-F59E-429B-88EF-0F6E05837FF0}" type="presParOf" srcId="{2CD33661-9EAE-4757-BE49-93888D24A60E}" destId="{721350D1-D3C4-4ED6-9834-954B23F20C29}" srcOrd="5" destOrd="0" presId="urn:microsoft.com/office/officeart/2008/layout/LinedList"/>
    <dgm:cxn modelId="{CE324D82-2649-40DC-9CA0-E167BDE16DD4}" type="presParOf" srcId="{721350D1-D3C4-4ED6-9834-954B23F20C29}" destId="{E8D73072-C95F-4774-8995-D8B438DC4601}" srcOrd="0" destOrd="0" presId="urn:microsoft.com/office/officeart/2008/layout/LinedList"/>
    <dgm:cxn modelId="{723D42AB-14FF-4706-BE13-A0D436185C85}" type="presParOf" srcId="{721350D1-D3C4-4ED6-9834-954B23F20C29}" destId="{27BB4CD6-E362-42F1-8F4F-6CF880D478A6}" srcOrd="1" destOrd="0" presId="urn:microsoft.com/office/officeart/2008/layout/LinedList"/>
    <dgm:cxn modelId="{91D199D0-B1F2-44E2-AE4F-B8D88AC1F327}" type="presParOf" srcId="{2CD33661-9EAE-4757-BE49-93888D24A60E}" destId="{6B41DBC9-469D-468D-9624-D3E9238F0A78}" srcOrd="6" destOrd="0" presId="urn:microsoft.com/office/officeart/2008/layout/LinedList"/>
    <dgm:cxn modelId="{15DE4AA4-2406-4FBF-92F6-DD47795FFFD6}" type="presParOf" srcId="{2CD33661-9EAE-4757-BE49-93888D24A60E}" destId="{51304675-0786-4124-B64E-87BD03F66E44}" srcOrd="7" destOrd="0" presId="urn:microsoft.com/office/officeart/2008/layout/LinedList"/>
    <dgm:cxn modelId="{5A67D2B3-AD7B-468B-99D8-CCABCE7DCFA1}" type="presParOf" srcId="{51304675-0786-4124-B64E-87BD03F66E44}" destId="{FFD663F6-4E03-48A6-AEB9-60016017C848}" srcOrd="0" destOrd="0" presId="urn:microsoft.com/office/officeart/2008/layout/LinedList"/>
    <dgm:cxn modelId="{3331F47B-A59F-4401-B6F4-0482A5259A03}" type="presParOf" srcId="{51304675-0786-4124-B64E-87BD03F66E44}" destId="{DE1AFC66-CCB4-4423-8A39-F3D8088A277E}" srcOrd="1" destOrd="0" presId="urn:microsoft.com/office/officeart/2008/layout/LinedList"/>
    <dgm:cxn modelId="{99E5E33F-0FDC-49DC-A843-623C0B7BF728}" type="presParOf" srcId="{2CD33661-9EAE-4757-BE49-93888D24A60E}" destId="{65F72540-CE0F-48A2-9313-9C62D21122EE}" srcOrd="8" destOrd="0" presId="urn:microsoft.com/office/officeart/2008/layout/LinedList"/>
    <dgm:cxn modelId="{439CDE56-11A5-44A4-8AA4-DF4ED593EA47}" type="presParOf" srcId="{2CD33661-9EAE-4757-BE49-93888D24A60E}" destId="{EC392048-BB59-4BD6-821C-D18F7936B447}" srcOrd="9" destOrd="0" presId="urn:microsoft.com/office/officeart/2008/layout/LinedList"/>
    <dgm:cxn modelId="{8CA0E7FB-E90E-4817-A349-3469E32FAB44}" type="presParOf" srcId="{EC392048-BB59-4BD6-821C-D18F7936B447}" destId="{41E193FC-D74D-4456-95A9-E8F75AB4C680}" srcOrd="0" destOrd="0" presId="urn:microsoft.com/office/officeart/2008/layout/LinedList"/>
    <dgm:cxn modelId="{606F0655-6191-4C02-A40B-B0662F652397}" type="presParOf" srcId="{EC392048-BB59-4BD6-821C-D18F7936B447}" destId="{5831C8BC-0F81-46B0-B973-FBBF617A3A31}" srcOrd="1" destOrd="0" presId="urn:microsoft.com/office/officeart/2008/layout/LinedList"/>
    <dgm:cxn modelId="{E066BC37-9832-4276-8186-F3ECA9B888EB}" type="presParOf" srcId="{2CD33661-9EAE-4757-BE49-93888D24A60E}" destId="{30E8038B-6AAD-4167-BAEA-97DB1E83C2DC}" srcOrd="10" destOrd="0" presId="urn:microsoft.com/office/officeart/2008/layout/LinedList"/>
    <dgm:cxn modelId="{56E89860-9B1B-4C71-9A4C-C4762FB0631B}" type="presParOf" srcId="{2CD33661-9EAE-4757-BE49-93888D24A60E}" destId="{ACCAC480-6027-4E2D-93AE-6B5D3136BE89}" srcOrd="11" destOrd="0" presId="urn:microsoft.com/office/officeart/2008/layout/LinedList"/>
    <dgm:cxn modelId="{1516FEAC-F61E-43C6-8B2E-08B9178DC948}" type="presParOf" srcId="{ACCAC480-6027-4E2D-93AE-6B5D3136BE89}" destId="{35F17F76-0B06-4280-8416-72E6B5C01249}" srcOrd="0" destOrd="0" presId="urn:microsoft.com/office/officeart/2008/layout/LinedList"/>
    <dgm:cxn modelId="{BBFFF4BA-765C-455C-810F-E09E170D6679}" type="presParOf" srcId="{ACCAC480-6027-4E2D-93AE-6B5D3136BE89}" destId="{8B103B29-FC68-4DA1-AB2B-79030231668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675F2F-2A7D-418A-AD99-684360539E73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00A394F-F55C-4C45-9D82-21E0B7E32795}">
      <dgm:prSet/>
      <dgm:spPr>
        <a:solidFill>
          <a:schemeClr val="accent1"/>
        </a:solidFill>
      </dgm:spPr>
      <dgm:t>
        <a:bodyPr/>
        <a:lstStyle/>
        <a:p>
          <a:r>
            <a:rPr lang="en-US"/>
            <a:t>Navigate</a:t>
          </a:r>
        </a:p>
      </dgm:t>
    </dgm:pt>
    <dgm:pt modelId="{3973AB44-6580-4E16-8208-2827A2F0FD0D}" type="parTrans" cxnId="{3C2EF757-56A1-4A6B-891F-42CF312AC1D2}">
      <dgm:prSet/>
      <dgm:spPr/>
      <dgm:t>
        <a:bodyPr/>
        <a:lstStyle/>
        <a:p>
          <a:endParaRPr lang="en-US"/>
        </a:p>
      </dgm:t>
    </dgm:pt>
    <dgm:pt modelId="{F83786C0-7BC8-4115-970F-62E706500918}" type="sibTrans" cxnId="{3C2EF757-56A1-4A6B-891F-42CF312AC1D2}">
      <dgm:prSet/>
      <dgm:spPr/>
      <dgm:t>
        <a:bodyPr/>
        <a:lstStyle/>
        <a:p>
          <a:endParaRPr lang="en-US"/>
        </a:p>
      </dgm:t>
    </dgm:pt>
    <dgm:pt modelId="{8C1239BD-8F83-46FE-95DE-695226F1CD67}">
      <dgm:prSet/>
      <dgm:spPr>
        <a:solidFill>
          <a:schemeClr val="tx2">
            <a:lumMod val="25000"/>
            <a:alpha val="89804"/>
          </a:schemeClr>
        </a:solidFill>
      </dgm:spPr>
      <dgm:t>
        <a:bodyPr/>
        <a:lstStyle/>
        <a:p>
          <a:r>
            <a:rPr lang="en-US" dirty="0" err="1">
              <a:solidFill>
                <a:schemeClr val="bg1"/>
              </a:solidFill>
            </a:rPr>
            <a:t>tinyurl.com</a:t>
          </a:r>
          <a:r>
            <a:rPr lang="en-US" dirty="0">
              <a:solidFill>
                <a:schemeClr val="bg1"/>
              </a:solidFill>
            </a:rPr>
            <a:t>/Intro2R_RLadiesGNV</a:t>
          </a:r>
        </a:p>
      </dgm:t>
    </dgm:pt>
    <dgm:pt modelId="{848C1EC9-B811-485E-9D69-FEB5A5CF3695}" type="parTrans" cxnId="{E410CB82-637D-4F9B-A1EA-3BB9DDD657BD}">
      <dgm:prSet/>
      <dgm:spPr/>
      <dgm:t>
        <a:bodyPr/>
        <a:lstStyle/>
        <a:p>
          <a:endParaRPr lang="en-US"/>
        </a:p>
      </dgm:t>
    </dgm:pt>
    <dgm:pt modelId="{263ADFB5-20B7-4828-95A5-4DB84442C434}" type="sibTrans" cxnId="{E410CB82-637D-4F9B-A1EA-3BB9DDD657BD}">
      <dgm:prSet/>
      <dgm:spPr/>
      <dgm:t>
        <a:bodyPr/>
        <a:lstStyle/>
        <a:p>
          <a:endParaRPr lang="en-US"/>
        </a:p>
      </dgm:t>
    </dgm:pt>
    <dgm:pt modelId="{DD2173E2-BEEB-4A6A-BFB1-48940758ABBE}">
      <dgm:prSet/>
      <dgm:spPr>
        <a:solidFill>
          <a:schemeClr val="accent2"/>
        </a:solidFill>
      </dgm:spPr>
      <dgm:t>
        <a:bodyPr/>
        <a:lstStyle/>
        <a:p>
          <a:r>
            <a:rPr lang="en-US"/>
            <a:t>Move</a:t>
          </a:r>
        </a:p>
      </dgm:t>
    </dgm:pt>
    <dgm:pt modelId="{BEE96638-E5BF-477E-BCFD-0F3CB046792D}" type="parTrans" cxnId="{7160DDBE-EAE0-4D3C-9FDB-562FC428964E}">
      <dgm:prSet/>
      <dgm:spPr/>
      <dgm:t>
        <a:bodyPr/>
        <a:lstStyle/>
        <a:p>
          <a:endParaRPr lang="en-US"/>
        </a:p>
      </dgm:t>
    </dgm:pt>
    <dgm:pt modelId="{D952E6E9-9657-4D15-9F40-AE03D31FF7B8}" type="sibTrans" cxnId="{7160DDBE-EAE0-4D3C-9FDB-562FC428964E}">
      <dgm:prSet/>
      <dgm:spPr/>
      <dgm:t>
        <a:bodyPr/>
        <a:lstStyle/>
        <a:p>
          <a:endParaRPr lang="en-US"/>
        </a:p>
      </dgm:t>
    </dgm:pt>
    <dgm:pt modelId="{413BAD2D-1EF6-427C-A24C-713509501358}">
      <dgm:prSet/>
      <dgm:spPr>
        <a:solidFill>
          <a:schemeClr val="tx2">
            <a:lumMod val="50000"/>
            <a:alpha val="90000"/>
          </a:schemeClr>
        </a:solidFill>
      </dgm:spPr>
      <dgm:t>
        <a:bodyPr/>
        <a:lstStyle/>
        <a:p>
          <a:r>
            <a:rPr lang="en-US" dirty="0"/>
            <a:t>downloaded folder to your desktop</a:t>
          </a:r>
        </a:p>
      </dgm:t>
    </dgm:pt>
    <dgm:pt modelId="{D9B789E6-512E-4932-A423-88C40A93EFC2}" type="parTrans" cxnId="{4202B0FD-322A-45F9-966D-25F2CBEE5AA9}">
      <dgm:prSet/>
      <dgm:spPr/>
      <dgm:t>
        <a:bodyPr/>
        <a:lstStyle/>
        <a:p>
          <a:endParaRPr lang="en-US"/>
        </a:p>
      </dgm:t>
    </dgm:pt>
    <dgm:pt modelId="{64F4F6EE-20AA-4DDB-AA39-97017A96EC6B}" type="sibTrans" cxnId="{4202B0FD-322A-45F9-966D-25F2CBEE5AA9}">
      <dgm:prSet/>
      <dgm:spPr/>
      <dgm:t>
        <a:bodyPr/>
        <a:lstStyle/>
        <a:p>
          <a:endParaRPr lang="en-US"/>
        </a:p>
      </dgm:t>
    </dgm:pt>
    <dgm:pt modelId="{649C1DB8-4A90-4385-BCCD-938F858A0BBD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/>
            <a:t>Click</a:t>
          </a:r>
        </a:p>
      </dgm:t>
    </dgm:pt>
    <dgm:pt modelId="{BB8236F8-2C9B-4C70-ADA7-06859771E96D}" type="parTrans" cxnId="{2B7263BD-4E9B-4CA6-926B-FC7A739B0975}">
      <dgm:prSet/>
      <dgm:spPr/>
      <dgm:t>
        <a:bodyPr/>
        <a:lstStyle/>
        <a:p>
          <a:endParaRPr lang="en-US"/>
        </a:p>
      </dgm:t>
    </dgm:pt>
    <dgm:pt modelId="{3F3D0C3B-3E24-4F28-A898-6AE58CF5EB3B}" type="sibTrans" cxnId="{2B7263BD-4E9B-4CA6-926B-FC7A739B0975}">
      <dgm:prSet/>
      <dgm:spPr/>
      <dgm:t>
        <a:bodyPr/>
        <a:lstStyle/>
        <a:p>
          <a:endParaRPr lang="en-US"/>
        </a:p>
      </dgm:t>
    </dgm:pt>
    <dgm:pt modelId="{E08AAB2A-755A-4460-B9AD-5E7C630C6F38}">
      <dgm:prSet/>
      <dgm:spPr>
        <a:solidFill>
          <a:schemeClr val="tx2">
            <a:alpha val="90000"/>
          </a:schemeClr>
        </a:solidFill>
      </dgm:spPr>
      <dgm:t>
        <a:bodyPr/>
        <a:lstStyle/>
        <a:p>
          <a:r>
            <a:rPr lang="en-US"/>
            <a:t>Intro2R</a:t>
          </a:r>
          <a:r>
            <a:rPr lang="en-US" dirty="0"/>
            <a:t>_RLadiesGNV</a:t>
          </a:r>
          <a:r>
            <a:rPr lang="en-US"/>
            <a:t>.Rproj</a:t>
          </a:r>
          <a:endParaRPr lang="en-US" dirty="0"/>
        </a:p>
      </dgm:t>
    </dgm:pt>
    <dgm:pt modelId="{366E869E-3503-4549-81DC-1C0304DC294B}" type="parTrans" cxnId="{AA0E37E5-2667-4DB2-9CA9-ED0F7C4B24F2}">
      <dgm:prSet/>
      <dgm:spPr/>
      <dgm:t>
        <a:bodyPr/>
        <a:lstStyle/>
        <a:p>
          <a:endParaRPr lang="en-US"/>
        </a:p>
      </dgm:t>
    </dgm:pt>
    <dgm:pt modelId="{2362A088-AB3B-4C9A-B88B-E55811F3C315}" type="sibTrans" cxnId="{AA0E37E5-2667-4DB2-9CA9-ED0F7C4B24F2}">
      <dgm:prSet/>
      <dgm:spPr/>
      <dgm:t>
        <a:bodyPr/>
        <a:lstStyle/>
        <a:p>
          <a:endParaRPr lang="en-US"/>
        </a:p>
      </dgm:t>
    </dgm:pt>
    <dgm:pt modelId="{208B2528-ECCC-7B4E-865A-E5E62FD3757D}" type="pres">
      <dgm:prSet presAssocID="{7F675F2F-2A7D-418A-AD99-684360539E73}" presName="Name0" presStyleCnt="0">
        <dgm:presLayoutVars>
          <dgm:dir/>
          <dgm:animLvl val="lvl"/>
          <dgm:resizeHandles val="exact"/>
        </dgm:presLayoutVars>
      </dgm:prSet>
      <dgm:spPr/>
    </dgm:pt>
    <dgm:pt modelId="{9B9FAF47-5F11-4D4E-83B3-BE9092C2D602}" type="pres">
      <dgm:prSet presAssocID="{649C1DB8-4A90-4385-BCCD-938F858A0BBD}" presName="boxAndChildren" presStyleCnt="0"/>
      <dgm:spPr/>
    </dgm:pt>
    <dgm:pt modelId="{CFA9CAE3-E6D1-2548-80BF-1D8FADDE9696}" type="pres">
      <dgm:prSet presAssocID="{649C1DB8-4A90-4385-BCCD-938F858A0BBD}" presName="parentTextBox" presStyleLbl="alignNode1" presStyleIdx="0" presStyleCnt="3"/>
      <dgm:spPr/>
    </dgm:pt>
    <dgm:pt modelId="{FAC09CF0-F6A0-754F-A020-C2DB3F5F0AD2}" type="pres">
      <dgm:prSet presAssocID="{649C1DB8-4A90-4385-BCCD-938F858A0BBD}" presName="descendantBox" presStyleLbl="bgAccFollowNode1" presStyleIdx="0" presStyleCnt="3"/>
      <dgm:spPr/>
    </dgm:pt>
    <dgm:pt modelId="{4651DAA3-CF7C-FE4E-B48A-39918F672567}" type="pres">
      <dgm:prSet presAssocID="{D952E6E9-9657-4D15-9F40-AE03D31FF7B8}" presName="sp" presStyleCnt="0"/>
      <dgm:spPr/>
    </dgm:pt>
    <dgm:pt modelId="{DBB0DE32-B019-A242-8C22-579E50CE0C81}" type="pres">
      <dgm:prSet presAssocID="{DD2173E2-BEEB-4A6A-BFB1-48940758ABBE}" presName="arrowAndChildren" presStyleCnt="0"/>
      <dgm:spPr/>
    </dgm:pt>
    <dgm:pt modelId="{5F0019F5-A799-3A41-A5A1-F499D61EAD50}" type="pres">
      <dgm:prSet presAssocID="{DD2173E2-BEEB-4A6A-BFB1-48940758ABBE}" presName="parentTextArrow" presStyleLbl="node1" presStyleIdx="0" presStyleCnt="0"/>
      <dgm:spPr/>
    </dgm:pt>
    <dgm:pt modelId="{99FBE847-AE6F-3C45-B45A-B88CD3733B67}" type="pres">
      <dgm:prSet presAssocID="{DD2173E2-BEEB-4A6A-BFB1-48940758ABBE}" presName="arrow" presStyleLbl="alignNode1" presStyleIdx="1" presStyleCnt="3"/>
      <dgm:spPr/>
    </dgm:pt>
    <dgm:pt modelId="{5F6A5688-A0C0-3449-A35E-6FDD3887F2BB}" type="pres">
      <dgm:prSet presAssocID="{DD2173E2-BEEB-4A6A-BFB1-48940758ABBE}" presName="descendantArrow" presStyleLbl="bgAccFollowNode1" presStyleIdx="1" presStyleCnt="3"/>
      <dgm:spPr/>
    </dgm:pt>
    <dgm:pt modelId="{C86FCB7A-4E3A-BA45-B9F7-C0D548803890}" type="pres">
      <dgm:prSet presAssocID="{F83786C0-7BC8-4115-970F-62E706500918}" presName="sp" presStyleCnt="0"/>
      <dgm:spPr/>
    </dgm:pt>
    <dgm:pt modelId="{FC0F8D4C-DBA7-A540-AF00-4CFC2A592695}" type="pres">
      <dgm:prSet presAssocID="{C00A394F-F55C-4C45-9D82-21E0B7E32795}" presName="arrowAndChildren" presStyleCnt="0"/>
      <dgm:spPr/>
    </dgm:pt>
    <dgm:pt modelId="{D32CA75B-EEA5-A44A-89B3-AA8F17AFF770}" type="pres">
      <dgm:prSet presAssocID="{C00A394F-F55C-4C45-9D82-21E0B7E32795}" presName="parentTextArrow" presStyleLbl="node1" presStyleIdx="0" presStyleCnt="0"/>
      <dgm:spPr/>
    </dgm:pt>
    <dgm:pt modelId="{FD3A1B4C-B45F-DC48-989D-592AF0B3B361}" type="pres">
      <dgm:prSet presAssocID="{C00A394F-F55C-4C45-9D82-21E0B7E32795}" presName="arrow" presStyleLbl="alignNode1" presStyleIdx="2" presStyleCnt="3"/>
      <dgm:spPr/>
    </dgm:pt>
    <dgm:pt modelId="{835F123E-26AB-3844-ABE8-1E0024FC45FA}" type="pres">
      <dgm:prSet presAssocID="{C00A394F-F55C-4C45-9D82-21E0B7E32795}" presName="descendantArrow" presStyleLbl="bgAccFollowNode1" presStyleIdx="2" presStyleCnt="3"/>
      <dgm:spPr/>
    </dgm:pt>
  </dgm:ptLst>
  <dgm:cxnLst>
    <dgm:cxn modelId="{922D5E18-06CE-A441-9195-FCFF0112A9CC}" type="presOf" srcId="{8C1239BD-8F83-46FE-95DE-695226F1CD67}" destId="{835F123E-26AB-3844-ABE8-1E0024FC45FA}" srcOrd="0" destOrd="0" presId="urn:microsoft.com/office/officeart/2016/7/layout/VerticalDownArrowProcess"/>
    <dgm:cxn modelId="{081D7E38-CE2B-D64E-94D5-A7C86FC89DB6}" type="presOf" srcId="{C00A394F-F55C-4C45-9D82-21E0B7E32795}" destId="{D32CA75B-EEA5-A44A-89B3-AA8F17AFF770}" srcOrd="0" destOrd="0" presId="urn:microsoft.com/office/officeart/2016/7/layout/VerticalDownArrowProcess"/>
    <dgm:cxn modelId="{E07BF260-E579-E24E-8822-55CEEB40339C}" type="presOf" srcId="{649C1DB8-4A90-4385-BCCD-938F858A0BBD}" destId="{CFA9CAE3-E6D1-2548-80BF-1D8FADDE9696}" srcOrd="0" destOrd="0" presId="urn:microsoft.com/office/officeart/2016/7/layout/VerticalDownArrowProcess"/>
    <dgm:cxn modelId="{8CE34D44-DB2B-1645-9EA0-89E63822122C}" type="presOf" srcId="{DD2173E2-BEEB-4A6A-BFB1-48940758ABBE}" destId="{99FBE847-AE6F-3C45-B45A-B88CD3733B67}" srcOrd="1" destOrd="0" presId="urn:microsoft.com/office/officeart/2016/7/layout/VerticalDownArrowProcess"/>
    <dgm:cxn modelId="{3C2EF757-56A1-4A6B-891F-42CF312AC1D2}" srcId="{7F675F2F-2A7D-418A-AD99-684360539E73}" destId="{C00A394F-F55C-4C45-9D82-21E0B7E32795}" srcOrd="0" destOrd="0" parTransId="{3973AB44-6580-4E16-8208-2827A2F0FD0D}" sibTransId="{F83786C0-7BC8-4115-970F-62E706500918}"/>
    <dgm:cxn modelId="{E410CB82-637D-4F9B-A1EA-3BB9DDD657BD}" srcId="{C00A394F-F55C-4C45-9D82-21E0B7E32795}" destId="{8C1239BD-8F83-46FE-95DE-695226F1CD67}" srcOrd="0" destOrd="0" parTransId="{848C1EC9-B811-485E-9D69-FEB5A5CF3695}" sibTransId="{263ADFB5-20B7-4828-95A5-4DB84442C434}"/>
    <dgm:cxn modelId="{F5D0AE98-966C-CC48-B730-C99FEA29CDAC}" type="presOf" srcId="{DD2173E2-BEEB-4A6A-BFB1-48940758ABBE}" destId="{5F0019F5-A799-3A41-A5A1-F499D61EAD50}" srcOrd="0" destOrd="0" presId="urn:microsoft.com/office/officeart/2016/7/layout/VerticalDownArrowProcess"/>
    <dgm:cxn modelId="{DE5DC7A5-AC15-C44A-8239-C860EC96CC72}" type="presOf" srcId="{413BAD2D-1EF6-427C-A24C-713509501358}" destId="{5F6A5688-A0C0-3449-A35E-6FDD3887F2BB}" srcOrd="0" destOrd="0" presId="urn:microsoft.com/office/officeart/2016/7/layout/VerticalDownArrowProcess"/>
    <dgm:cxn modelId="{6E60D3B4-B8D6-A346-BCA5-5D031BFC58AD}" type="presOf" srcId="{C00A394F-F55C-4C45-9D82-21E0B7E32795}" destId="{FD3A1B4C-B45F-DC48-989D-592AF0B3B361}" srcOrd="1" destOrd="0" presId="urn:microsoft.com/office/officeart/2016/7/layout/VerticalDownArrowProcess"/>
    <dgm:cxn modelId="{2B7263BD-4E9B-4CA6-926B-FC7A739B0975}" srcId="{7F675F2F-2A7D-418A-AD99-684360539E73}" destId="{649C1DB8-4A90-4385-BCCD-938F858A0BBD}" srcOrd="2" destOrd="0" parTransId="{BB8236F8-2C9B-4C70-ADA7-06859771E96D}" sibTransId="{3F3D0C3B-3E24-4F28-A898-6AE58CF5EB3B}"/>
    <dgm:cxn modelId="{8CA655BE-1A3A-C14B-934B-D5C8DE1DA548}" type="presOf" srcId="{E08AAB2A-755A-4460-B9AD-5E7C630C6F38}" destId="{FAC09CF0-F6A0-754F-A020-C2DB3F5F0AD2}" srcOrd="0" destOrd="0" presId="urn:microsoft.com/office/officeart/2016/7/layout/VerticalDownArrowProcess"/>
    <dgm:cxn modelId="{7160DDBE-EAE0-4D3C-9FDB-562FC428964E}" srcId="{7F675F2F-2A7D-418A-AD99-684360539E73}" destId="{DD2173E2-BEEB-4A6A-BFB1-48940758ABBE}" srcOrd="1" destOrd="0" parTransId="{BEE96638-E5BF-477E-BCFD-0F3CB046792D}" sibTransId="{D952E6E9-9657-4D15-9F40-AE03D31FF7B8}"/>
    <dgm:cxn modelId="{73EA31D7-D2D0-FF46-9214-DB89B16D56B0}" type="presOf" srcId="{7F675F2F-2A7D-418A-AD99-684360539E73}" destId="{208B2528-ECCC-7B4E-865A-E5E62FD3757D}" srcOrd="0" destOrd="0" presId="urn:microsoft.com/office/officeart/2016/7/layout/VerticalDownArrowProcess"/>
    <dgm:cxn modelId="{AA0E37E5-2667-4DB2-9CA9-ED0F7C4B24F2}" srcId="{649C1DB8-4A90-4385-BCCD-938F858A0BBD}" destId="{E08AAB2A-755A-4460-B9AD-5E7C630C6F38}" srcOrd="0" destOrd="0" parTransId="{366E869E-3503-4549-81DC-1C0304DC294B}" sibTransId="{2362A088-AB3B-4C9A-B88B-E55811F3C315}"/>
    <dgm:cxn modelId="{4202B0FD-322A-45F9-966D-25F2CBEE5AA9}" srcId="{DD2173E2-BEEB-4A6A-BFB1-48940758ABBE}" destId="{413BAD2D-1EF6-427C-A24C-713509501358}" srcOrd="0" destOrd="0" parTransId="{D9B789E6-512E-4932-A423-88C40A93EFC2}" sibTransId="{64F4F6EE-20AA-4DDB-AA39-97017A96EC6B}"/>
    <dgm:cxn modelId="{2F80541A-04DE-2849-98F4-7EC4F9370208}" type="presParOf" srcId="{208B2528-ECCC-7B4E-865A-E5E62FD3757D}" destId="{9B9FAF47-5F11-4D4E-83B3-BE9092C2D602}" srcOrd="0" destOrd="0" presId="urn:microsoft.com/office/officeart/2016/7/layout/VerticalDownArrowProcess"/>
    <dgm:cxn modelId="{5844450D-DBF7-C146-93F6-65BAF2FE37DC}" type="presParOf" srcId="{9B9FAF47-5F11-4D4E-83B3-BE9092C2D602}" destId="{CFA9CAE3-E6D1-2548-80BF-1D8FADDE9696}" srcOrd="0" destOrd="0" presId="urn:microsoft.com/office/officeart/2016/7/layout/VerticalDownArrowProcess"/>
    <dgm:cxn modelId="{5516D1F2-A31E-4A4D-841C-7ECF7D486160}" type="presParOf" srcId="{9B9FAF47-5F11-4D4E-83B3-BE9092C2D602}" destId="{FAC09CF0-F6A0-754F-A020-C2DB3F5F0AD2}" srcOrd="1" destOrd="0" presId="urn:microsoft.com/office/officeart/2016/7/layout/VerticalDownArrowProcess"/>
    <dgm:cxn modelId="{A1F4DADD-423B-D14A-883D-7E03131CAA6C}" type="presParOf" srcId="{208B2528-ECCC-7B4E-865A-E5E62FD3757D}" destId="{4651DAA3-CF7C-FE4E-B48A-39918F672567}" srcOrd="1" destOrd="0" presId="urn:microsoft.com/office/officeart/2016/7/layout/VerticalDownArrowProcess"/>
    <dgm:cxn modelId="{64864FA7-FBD3-4B42-ABED-06ED18CF5F11}" type="presParOf" srcId="{208B2528-ECCC-7B4E-865A-E5E62FD3757D}" destId="{DBB0DE32-B019-A242-8C22-579E50CE0C81}" srcOrd="2" destOrd="0" presId="urn:microsoft.com/office/officeart/2016/7/layout/VerticalDownArrowProcess"/>
    <dgm:cxn modelId="{DB4349FB-4889-F042-8CD5-2DFD41BAC85C}" type="presParOf" srcId="{DBB0DE32-B019-A242-8C22-579E50CE0C81}" destId="{5F0019F5-A799-3A41-A5A1-F499D61EAD50}" srcOrd="0" destOrd="0" presId="urn:microsoft.com/office/officeart/2016/7/layout/VerticalDownArrowProcess"/>
    <dgm:cxn modelId="{2ACEAF7A-AFD2-304D-9CC8-6932F4A7CE22}" type="presParOf" srcId="{DBB0DE32-B019-A242-8C22-579E50CE0C81}" destId="{99FBE847-AE6F-3C45-B45A-B88CD3733B67}" srcOrd="1" destOrd="0" presId="urn:microsoft.com/office/officeart/2016/7/layout/VerticalDownArrowProcess"/>
    <dgm:cxn modelId="{CA148330-6C9C-FA47-8665-40039DBA635D}" type="presParOf" srcId="{DBB0DE32-B019-A242-8C22-579E50CE0C81}" destId="{5F6A5688-A0C0-3449-A35E-6FDD3887F2BB}" srcOrd="2" destOrd="0" presId="urn:microsoft.com/office/officeart/2016/7/layout/VerticalDownArrowProcess"/>
    <dgm:cxn modelId="{8F278A4D-5E1C-5E4B-89CE-C4D238FBD4D1}" type="presParOf" srcId="{208B2528-ECCC-7B4E-865A-E5E62FD3757D}" destId="{C86FCB7A-4E3A-BA45-B9F7-C0D548803890}" srcOrd="3" destOrd="0" presId="urn:microsoft.com/office/officeart/2016/7/layout/VerticalDownArrowProcess"/>
    <dgm:cxn modelId="{53961BF3-B065-B142-8422-FC310AD726BD}" type="presParOf" srcId="{208B2528-ECCC-7B4E-865A-E5E62FD3757D}" destId="{FC0F8D4C-DBA7-A540-AF00-4CFC2A592695}" srcOrd="4" destOrd="0" presId="urn:microsoft.com/office/officeart/2016/7/layout/VerticalDownArrowProcess"/>
    <dgm:cxn modelId="{4912FBE1-EB85-BC46-B302-79B2D712C55C}" type="presParOf" srcId="{FC0F8D4C-DBA7-A540-AF00-4CFC2A592695}" destId="{D32CA75B-EEA5-A44A-89B3-AA8F17AFF770}" srcOrd="0" destOrd="0" presId="urn:microsoft.com/office/officeart/2016/7/layout/VerticalDownArrowProcess"/>
    <dgm:cxn modelId="{7F63C193-4477-AE49-9B35-6B9E9C2750FF}" type="presParOf" srcId="{FC0F8D4C-DBA7-A540-AF00-4CFC2A592695}" destId="{FD3A1B4C-B45F-DC48-989D-592AF0B3B361}" srcOrd="1" destOrd="0" presId="urn:microsoft.com/office/officeart/2016/7/layout/VerticalDownArrowProcess"/>
    <dgm:cxn modelId="{210F4A25-AD28-D04D-B6D9-4427B64C5A46}" type="presParOf" srcId="{FC0F8D4C-DBA7-A540-AF00-4CFC2A592695}" destId="{835F123E-26AB-3844-ABE8-1E0024FC45F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2D0D9-3939-40B5-9988-CC5977F0527D}">
      <dsp:nvSpPr>
        <dsp:cNvPr id="0" name=""/>
        <dsp:cNvSpPr/>
      </dsp:nvSpPr>
      <dsp:spPr>
        <a:xfrm>
          <a:off x="0" y="2299"/>
          <a:ext cx="70123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F7FAD2-0D0A-467D-A6DB-AAB32966AEAC}">
      <dsp:nvSpPr>
        <dsp:cNvPr id="0" name=""/>
        <dsp:cNvSpPr/>
      </dsp:nvSpPr>
      <dsp:spPr>
        <a:xfrm>
          <a:off x="0" y="2299"/>
          <a:ext cx="7012370" cy="784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“R is a language and environment for statistical computing and graphics”</a:t>
          </a:r>
        </a:p>
      </dsp:txBody>
      <dsp:txXfrm>
        <a:off x="0" y="2299"/>
        <a:ext cx="7012370" cy="784088"/>
      </dsp:txXfrm>
    </dsp:sp>
    <dsp:sp modelId="{1D043193-44B7-43DE-9B92-B941052A1044}">
      <dsp:nvSpPr>
        <dsp:cNvPr id="0" name=""/>
        <dsp:cNvSpPr/>
      </dsp:nvSpPr>
      <dsp:spPr>
        <a:xfrm>
          <a:off x="0" y="786388"/>
          <a:ext cx="7012370" cy="0"/>
        </a:xfrm>
        <a:prstGeom prst="line">
          <a:avLst/>
        </a:prstGeom>
        <a:solidFill>
          <a:schemeClr val="accent2">
            <a:hueOff val="238347"/>
            <a:satOff val="1383"/>
            <a:lumOff val="1373"/>
            <a:alphaOff val="0"/>
          </a:schemeClr>
        </a:solidFill>
        <a:ln w="22225" cap="rnd" cmpd="sng" algn="ctr">
          <a:solidFill>
            <a:schemeClr val="accent2">
              <a:hueOff val="238347"/>
              <a:satOff val="1383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DFBE4B-80BB-432D-A4A5-614C3E6EA15A}">
      <dsp:nvSpPr>
        <dsp:cNvPr id="0" name=""/>
        <dsp:cNvSpPr/>
      </dsp:nvSpPr>
      <dsp:spPr>
        <a:xfrm>
          <a:off x="0" y="786388"/>
          <a:ext cx="7012370" cy="784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manipulation, calculation and graphical display</a:t>
          </a:r>
        </a:p>
      </dsp:txBody>
      <dsp:txXfrm>
        <a:off x="0" y="786388"/>
        <a:ext cx="7012370" cy="784088"/>
      </dsp:txXfrm>
    </dsp:sp>
    <dsp:sp modelId="{E9FD172D-412F-4AEC-904B-499C320046C5}">
      <dsp:nvSpPr>
        <dsp:cNvPr id="0" name=""/>
        <dsp:cNvSpPr/>
      </dsp:nvSpPr>
      <dsp:spPr>
        <a:xfrm>
          <a:off x="0" y="1570476"/>
          <a:ext cx="7012370" cy="0"/>
        </a:xfrm>
        <a:prstGeom prst="line">
          <a:avLst/>
        </a:prstGeom>
        <a:solidFill>
          <a:schemeClr val="accent2">
            <a:hueOff val="476694"/>
            <a:satOff val="2765"/>
            <a:lumOff val="2746"/>
            <a:alphaOff val="0"/>
          </a:schemeClr>
        </a:solidFill>
        <a:ln w="22225" cap="rnd" cmpd="sng" algn="ctr">
          <a:solidFill>
            <a:schemeClr val="accent2">
              <a:hueOff val="476694"/>
              <a:satOff val="2765"/>
              <a:lumOff val="27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D73072-C95F-4774-8995-D8B438DC4601}">
      <dsp:nvSpPr>
        <dsp:cNvPr id="0" name=""/>
        <dsp:cNvSpPr/>
      </dsp:nvSpPr>
      <dsp:spPr>
        <a:xfrm>
          <a:off x="0" y="1570476"/>
          <a:ext cx="7012370" cy="784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Includes conditionals, loops, user-defined recursive functions</a:t>
          </a:r>
        </a:p>
      </dsp:txBody>
      <dsp:txXfrm>
        <a:off x="0" y="1570476"/>
        <a:ext cx="7012370" cy="784088"/>
      </dsp:txXfrm>
    </dsp:sp>
    <dsp:sp modelId="{6B41DBC9-469D-468D-9624-D3E9238F0A78}">
      <dsp:nvSpPr>
        <dsp:cNvPr id="0" name=""/>
        <dsp:cNvSpPr/>
      </dsp:nvSpPr>
      <dsp:spPr>
        <a:xfrm>
          <a:off x="0" y="2354565"/>
          <a:ext cx="7012370" cy="0"/>
        </a:xfrm>
        <a:prstGeom prst="line">
          <a:avLst/>
        </a:prstGeom>
        <a:solidFill>
          <a:schemeClr val="accent2">
            <a:hueOff val="715041"/>
            <a:satOff val="4148"/>
            <a:lumOff val="4118"/>
            <a:alphaOff val="0"/>
          </a:schemeClr>
        </a:solidFill>
        <a:ln w="22225" cap="rnd" cmpd="sng" algn="ctr">
          <a:solidFill>
            <a:schemeClr val="accent2">
              <a:hueOff val="715041"/>
              <a:satOff val="4148"/>
              <a:lumOff val="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FD663F6-4E03-48A6-AEB9-60016017C848}">
      <dsp:nvSpPr>
        <dsp:cNvPr id="0" name=""/>
        <dsp:cNvSpPr/>
      </dsp:nvSpPr>
      <dsp:spPr>
        <a:xfrm>
          <a:off x="0" y="2354565"/>
          <a:ext cx="7012370" cy="784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Allows the user to add functionality by defining new functions</a:t>
          </a:r>
        </a:p>
      </dsp:txBody>
      <dsp:txXfrm>
        <a:off x="0" y="2354565"/>
        <a:ext cx="7012370" cy="784088"/>
      </dsp:txXfrm>
    </dsp:sp>
    <dsp:sp modelId="{65F72540-CE0F-48A2-9313-9C62D21122EE}">
      <dsp:nvSpPr>
        <dsp:cNvPr id="0" name=""/>
        <dsp:cNvSpPr/>
      </dsp:nvSpPr>
      <dsp:spPr>
        <a:xfrm>
          <a:off x="0" y="3138654"/>
          <a:ext cx="7012370" cy="0"/>
        </a:xfrm>
        <a:prstGeom prst="line">
          <a:avLst/>
        </a:prstGeom>
        <a:solidFill>
          <a:schemeClr val="accent2">
            <a:hueOff val="953388"/>
            <a:satOff val="5530"/>
            <a:lumOff val="5491"/>
            <a:alphaOff val="0"/>
          </a:schemeClr>
        </a:solidFill>
        <a:ln w="22225" cap="rnd" cmpd="sng" algn="ctr">
          <a:solidFill>
            <a:schemeClr val="accent2">
              <a:hueOff val="953388"/>
              <a:satOff val="5530"/>
              <a:lumOff val="54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1E193FC-D74D-4456-95A9-E8F75AB4C680}">
      <dsp:nvSpPr>
        <dsp:cNvPr id="0" name=""/>
        <dsp:cNvSpPr/>
      </dsp:nvSpPr>
      <dsp:spPr>
        <a:xfrm>
          <a:off x="0" y="3138654"/>
          <a:ext cx="7012370" cy="784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Links to  C, C++ and Fortran code</a:t>
          </a:r>
        </a:p>
      </dsp:txBody>
      <dsp:txXfrm>
        <a:off x="0" y="3138654"/>
        <a:ext cx="7012370" cy="784088"/>
      </dsp:txXfrm>
    </dsp:sp>
    <dsp:sp modelId="{30E8038B-6AAD-4167-BAEA-97DB1E83C2DC}">
      <dsp:nvSpPr>
        <dsp:cNvPr id="0" name=""/>
        <dsp:cNvSpPr/>
      </dsp:nvSpPr>
      <dsp:spPr>
        <a:xfrm>
          <a:off x="0" y="3922742"/>
          <a:ext cx="7012370" cy="0"/>
        </a:xfrm>
        <a:prstGeom prst="line">
          <a:avLst/>
        </a:prstGeom>
        <a:solidFill>
          <a:schemeClr val="accent2">
            <a:hueOff val="1191735"/>
            <a:satOff val="6913"/>
            <a:lumOff val="6864"/>
            <a:alphaOff val="0"/>
          </a:schemeClr>
        </a:solidFill>
        <a:ln w="22225" cap="rnd" cmpd="sng" algn="ctr">
          <a:solidFill>
            <a:schemeClr val="accent2">
              <a:hueOff val="1191735"/>
              <a:satOff val="6913"/>
              <a:lumOff val="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F17F76-0B06-4280-8416-72E6B5C01249}">
      <dsp:nvSpPr>
        <dsp:cNvPr id="0" name=""/>
        <dsp:cNvSpPr/>
      </dsp:nvSpPr>
      <dsp:spPr>
        <a:xfrm>
          <a:off x="0" y="3922742"/>
          <a:ext cx="7012370" cy="784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Extensions via </a:t>
          </a:r>
          <a:r>
            <a:rPr lang="en-US" sz="2200" i="1" kern="1200"/>
            <a:t>packages</a:t>
          </a:r>
          <a:endParaRPr lang="en-US" sz="2200" kern="1200"/>
        </a:p>
      </dsp:txBody>
      <dsp:txXfrm>
        <a:off x="0" y="3922742"/>
        <a:ext cx="7012370" cy="784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9CAE3-E6D1-2548-80BF-1D8FADDE9696}">
      <dsp:nvSpPr>
        <dsp:cNvPr id="0" name=""/>
        <dsp:cNvSpPr/>
      </dsp:nvSpPr>
      <dsp:spPr>
        <a:xfrm>
          <a:off x="0" y="4430271"/>
          <a:ext cx="1628400" cy="1454114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220472" rIns="11581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Click</a:t>
          </a:r>
        </a:p>
      </dsp:txBody>
      <dsp:txXfrm>
        <a:off x="0" y="4430271"/>
        <a:ext cx="1628400" cy="1454114"/>
      </dsp:txXfrm>
    </dsp:sp>
    <dsp:sp modelId="{FAC09CF0-F6A0-754F-A020-C2DB3F5F0AD2}">
      <dsp:nvSpPr>
        <dsp:cNvPr id="0" name=""/>
        <dsp:cNvSpPr/>
      </dsp:nvSpPr>
      <dsp:spPr>
        <a:xfrm>
          <a:off x="1628400" y="4430271"/>
          <a:ext cx="4885203" cy="1454114"/>
        </a:xfrm>
        <a:prstGeom prst="rect">
          <a:avLst/>
        </a:prstGeom>
        <a:solidFill>
          <a:schemeClr val="tx2"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304800" rIns="9909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Intro2R</a:t>
          </a:r>
          <a:r>
            <a:rPr lang="en-US" sz="2400" kern="1200" dirty="0"/>
            <a:t>_RLadiesGNV</a:t>
          </a:r>
          <a:r>
            <a:rPr lang="en-US" sz="2400" kern="1200"/>
            <a:t>.Rproj</a:t>
          </a:r>
          <a:endParaRPr lang="en-US" sz="2400" kern="1200" dirty="0"/>
        </a:p>
      </dsp:txBody>
      <dsp:txXfrm>
        <a:off x="1628400" y="4430271"/>
        <a:ext cx="4885203" cy="1454114"/>
      </dsp:txXfrm>
    </dsp:sp>
    <dsp:sp modelId="{99FBE847-AE6F-3C45-B45A-B88CD3733B67}">
      <dsp:nvSpPr>
        <dsp:cNvPr id="0" name=""/>
        <dsp:cNvSpPr/>
      </dsp:nvSpPr>
      <dsp:spPr>
        <a:xfrm rot="10800000">
          <a:off x="0" y="2215655"/>
          <a:ext cx="1628400" cy="22364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/>
        </a:solidFill>
        <a:ln w="12700" cap="flat" cmpd="sng" algn="ctr">
          <a:solidFill>
            <a:schemeClr val="accent2">
              <a:hueOff val="-8956100"/>
              <a:satOff val="-21133"/>
              <a:lumOff val="3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220472" rIns="11581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Move</a:t>
          </a:r>
        </a:p>
      </dsp:txBody>
      <dsp:txXfrm rot="-10800000">
        <a:off x="0" y="2215655"/>
        <a:ext cx="1628400" cy="1453677"/>
      </dsp:txXfrm>
    </dsp:sp>
    <dsp:sp modelId="{5F6A5688-A0C0-3449-A35E-6FDD3887F2BB}">
      <dsp:nvSpPr>
        <dsp:cNvPr id="0" name=""/>
        <dsp:cNvSpPr/>
      </dsp:nvSpPr>
      <dsp:spPr>
        <a:xfrm>
          <a:off x="1628400" y="2215655"/>
          <a:ext cx="4885203" cy="1453677"/>
        </a:xfrm>
        <a:prstGeom prst="rect">
          <a:avLst/>
        </a:prstGeom>
        <a:solidFill>
          <a:schemeClr val="tx2">
            <a:lumMod val="50000"/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-8935686"/>
              <a:satOff val="-7130"/>
              <a:lumOff val="84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304800" rIns="9909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downloaded folder to your desktop</a:t>
          </a:r>
        </a:p>
      </dsp:txBody>
      <dsp:txXfrm>
        <a:off x="1628400" y="2215655"/>
        <a:ext cx="4885203" cy="1453677"/>
      </dsp:txXfrm>
    </dsp:sp>
    <dsp:sp modelId="{FD3A1B4C-B45F-DC48-989D-592AF0B3B361}">
      <dsp:nvSpPr>
        <dsp:cNvPr id="0" name=""/>
        <dsp:cNvSpPr/>
      </dsp:nvSpPr>
      <dsp:spPr>
        <a:xfrm rot="10800000">
          <a:off x="0" y="1040"/>
          <a:ext cx="1628400" cy="22364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12700" cap="flat" cmpd="sng" algn="ctr">
          <a:solidFill>
            <a:schemeClr val="accent2">
              <a:hueOff val="-17912201"/>
              <a:satOff val="-42266"/>
              <a:lumOff val="619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220472" rIns="11581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Navigate</a:t>
          </a:r>
        </a:p>
      </dsp:txBody>
      <dsp:txXfrm rot="-10800000">
        <a:off x="0" y="1040"/>
        <a:ext cx="1628400" cy="1453677"/>
      </dsp:txXfrm>
    </dsp:sp>
    <dsp:sp modelId="{835F123E-26AB-3844-ABE8-1E0024FC45FA}">
      <dsp:nvSpPr>
        <dsp:cNvPr id="0" name=""/>
        <dsp:cNvSpPr/>
      </dsp:nvSpPr>
      <dsp:spPr>
        <a:xfrm>
          <a:off x="1628400" y="1040"/>
          <a:ext cx="4885203" cy="1453677"/>
        </a:xfrm>
        <a:prstGeom prst="rect">
          <a:avLst/>
        </a:prstGeom>
        <a:solidFill>
          <a:schemeClr val="tx2">
            <a:lumMod val="25000"/>
            <a:alpha val="89804"/>
          </a:schemeClr>
        </a:solidFill>
        <a:ln w="12700" cap="flat" cmpd="sng" algn="ctr">
          <a:solidFill>
            <a:schemeClr val="accent2">
              <a:tint val="40000"/>
              <a:alpha val="90000"/>
              <a:hueOff val="-17871372"/>
              <a:satOff val="-14261"/>
              <a:lumOff val="168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304800" rIns="9909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bg1"/>
              </a:solidFill>
            </a:rPr>
            <a:t>tinyurl.com</a:t>
          </a:r>
          <a:r>
            <a:rPr lang="en-US" sz="2400" kern="1200" dirty="0">
              <a:solidFill>
                <a:schemeClr val="bg1"/>
              </a:solidFill>
            </a:rPr>
            <a:t>/Intro2R_RLadiesGNV</a:t>
          </a:r>
        </a:p>
      </dsp:txBody>
      <dsp:txXfrm>
        <a:off x="1628400" y="1040"/>
        <a:ext cx="4885203" cy="1453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226319-72A0-40DD-A3BC-368FF4ACDD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AA6D7-E6F0-40DC-8CEB-03EC23DA36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E8D14-8AEE-49BD-97C9-1174338A4BA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87355-6E80-4FDD-84C0-D05AD774EF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324C6-A08A-452A-9FC4-B164CCF4B0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38E30-5BB7-47F5-80F7-8C2B55CC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50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0DFF1-F837-4FB8-B9A8-B9317870281B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77038-863D-49D9-AE64-74B3E007B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3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combination of Microsoft tools</a:t>
            </a:r>
          </a:p>
          <a:p>
            <a:r>
              <a:rPr lang="en-US" dirty="0"/>
              <a:t>Statistical software: </a:t>
            </a:r>
            <a:r>
              <a:rPr lang="en-US" dirty="0" err="1"/>
              <a:t>spss</a:t>
            </a:r>
            <a:r>
              <a:rPr lang="en-US" dirty="0"/>
              <a:t>, </a:t>
            </a:r>
            <a:r>
              <a:rPr lang="en-US" dirty="0" err="1"/>
              <a:t>sas</a:t>
            </a:r>
            <a:r>
              <a:rPr lang="en-US" dirty="0"/>
              <a:t>, </a:t>
            </a:r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Visualization tool: publication quality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77038-863D-49D9-AE64-74B3E007B6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89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the communication part. You may not become a quantitative ecologist, but it is always helpful to know how to communicate with one.</a:t>
            </a:r>
          </a:p>
          <a:p>
            <a:r>
              <a:rPr lang="en-US" dirty="0"/>
              <a:t>Also, click the link on the website to show the other figures that show academic as being a big 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77038-863D-49D9-AE64-74B3E007B6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66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go to demo. Show the different panes.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77038-863D-49D9-AE64-74B3E007B6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2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77038-863D-49D9-AE64-74B3E007B6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11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F23BEA-4446-6741-ADED-BFBE387CD4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50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D585A5-86B4-45CA-97AB-632ED151FC06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2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58FD-3824-4FB5-9AE4-A6CC1A9B7AAD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4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24BCAB-111E-4282-A449-2EF28C5EB72A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0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437B-34AF-6449-A87C-96757217F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B9C91-E211-2F49-A2C4-7C04CBC43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45A26-EB49-714D-8202-4161ABE7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836D-DAAE-45D6-9DDC-52F691BC7583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41844-79D5-FA49-B5F4-B0A155C7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A90FE-64CB-4B4B-B0E6-24E535BC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9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94FB-F463-9D42-9530-CCF5B608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C89F4-11A7-F246-94B7-991B1EDBB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F78DA-13B9-BD4C-A2ED-8A517E11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F5807-4BC0-45A5-B3E9-6CA952D5C933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64FA0-246F-DA46-A48D-72438CED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0A288-57D3-FD40-8BA8-A467171E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09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41E4-CFE4-5945-8C09-D2FC1618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7FD2E-C1B8-3E4D-8841-1C94F4D29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F216-D1F5-B74B-ACD6-C69AE9C8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DBDF-64E8-4F36-98F4-88950E9880F7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B6FE5-D990-9649-A18B-A47A1B3C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64740-EB5C-B044-BF95-C6C32465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83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B6A6-B88A-8945-84B1-DB60E7DF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D9CD-C2A7-5244-BD03-01A8543B7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EAD39-64BF-EB4B-A906-13A7AC56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F2122-94A0-C84C-A916-554B898B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145A-CBAE-48A7-B0C9-5A3E0810C82B}" type="datetime1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0ED75-4D20-724C-B027-29ADF5EF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2D822-546A-1740-BDF5-1ABE205B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91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763D-E996-5741-9434-AA7C5CE1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10676-E539-6D4E-87E5-5ABCC734A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2B169-FFAA-5847-BCF7-E087280E1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07F25-35C4-DF4D-AD10-FD1D5109C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9764E-0E54-5A4E-B45E-D3DD94CD0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7E0D3-FC7F-5848-88B9-D01DBAF9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4DB6-AB84-4CF0-B71D-48D4480FE948}" type="datetime1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4E98B8-C99B-E845-BF0B-7528E642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03134-316F-6344-BFBC-26B62932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67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AEDC-4205-364A-8D21-DBE4189C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324CD-5F00-D84B-B0F1-5334E163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C05B-9112-4873-8037-57B0A0CED3EF}" type="datetime1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E8521-69E8-0040-9E78-D2490255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51ED4-DF92-6C4F-A576-57025197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68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49210-3734-434D-A732-3B65DC90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B5D5-35BA-40B2-BC55-00116B901B52}" type="datetime1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98E3A-4626-714F-BA29-BF65AB35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C3582-E373-E348-8505-10EE8BF3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39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86D2-19A1-DA4E-8BB0-BFD5E7B1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76CFB-1173-634D-9A6E-70EE3E0C7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C5955-1C49-1E4B-B071-A9A125FF6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2B6B6-FF10-394A-9BC9-50F09FFE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95DD-A2C4-4DA7-B10F-20763E0C0761}" type="datetime1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1549B-EBF3-E141-8312-8719CE3E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45873-7C54-F447-AC6B-61BB2292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9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03D8-04AD-4737-A248-75705225C885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02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0830-36BE-7245-9E54-7B3F6EFE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11889-8666-6747-97DB-2FB630EC5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AEABE-6A23-5E4D-BE78-19B637567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E1F38-B33B-FF4C-8EBE-22260B68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AED6-2C55-43D2-A235-FBA5B568C86A}" type="datetime1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60DEF-AE9C-E442-A459-AABEA78F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DBB39-F042-574D-87EF-E3D798E5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93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348C-F81A-344B-9326-33AA1D0F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71151-3990-5648-9614-BEA9F2698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97FE2-B899-664B-A84F-654A6D97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7E38-15D3-4463-9E82-F74ED3E096F8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6CEF-41A9-6141-8083-8B13A494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23D8F-4CA6-8C40-B738-E48813F5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94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3AE42C-1CBF-FC44-83D6-0D82B2F5F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84C01-5AAF-C34C-8084-76713ECF0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2280F-5FC2-7B44-BF9C-69A0DBFD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7A1A-D7B5-4E43-B08B-C345F91BCD62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C0241-8031-E544-9784-8182D327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F62FD-59AD-6148-83A9-9D611702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212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16B5-C760-2C46-BBF7-7993A728A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00517-1BAD-CC4B-88FD-092CC4233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9BB19-A0A2-D94D-BD8E-134B119D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F752-0657-44A9-806E-B47FE8B4BDED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B3C4D-20E5-2F4A-990F-8C7D42B2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78BDE-5639-224D-B19C-B70DD195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694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680E-1C85-8045-AD15-2BCEBD73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44860-FAFB-FF4F-B6D2-7C353D30F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532F-8E61-7C47-A8E2-0ADB7924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07EB-5143-4591-B225-A8F7E7F85563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D7062-5AED-234A-B8FD-13A5D913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0095-271C-3741-9BD0-74EFCE35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477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619B-AACE-284D-A690-1D653B29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CDC60-A5D2-414F-87F4-887AB0001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3287E-4DE4-6046-A9AC-55010F59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789A-CF5D-4815-BC7F-8EA94FDDB5DB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FFF6E-2497-B543-A06A-2DCD3DAD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BFF96-39B4-7F43-9639-88E2CB0C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049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2108-F035-ED4D-8581-0D505A55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B5924-D58B-E84B-856D-5905FB463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AD45B-A476-4F42-8DEF-A71F8C3E0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60303-3E64-1C40-B7DA-20CCFBBB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F65E-A896-4ABA-9544-AC006FD6AD09}" type="datetime1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1035A-CF4C-0849-99E0-80A634EC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3952E-5764-1140-B40E-D1B48413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424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6944-1327-B94F-BEE3-8AE00A74D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865E3-4CC2-E245-B68E-AE0E2CF8A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060F8-D50C-1449-B997-B975A6434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3DE06-8D79-A648-8497-CFA7A0A8A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A85BDB-3A7B-5747-A271-771540561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55D359-B2BA-9540-9BE2-ED1F7477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3940-486B-4DE1-A0B1-0137E5DFAE94}" type="datetime1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8656F-E85D-324A-B2EF-77213DE2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A30C9-8199-F149-884E-CA69AFDA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603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35739-EAA4-1344-9A83-3E947A5F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0C4AE-C70A-6947-B9EC-AF0F2FD5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173-D806-4DD6-BEA2-131D1CBBCD80}" type="datetime1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0BC2F-F053-FB4C-9083-0CF8A178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A4F22-C7DC-7D46-83EB-D89B8165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649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45BC8-9518-B44A-9172-B131E436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6B96-13E7-4E46-964C-9D5327C782AA}" type="datetime1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326EA-160B-EA4F-BBC4-0E068B66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590D9-F459-6142-B05F-95CEEA08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6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8B9A6A-52CC-415C-A8D4-9572A798725F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95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68F2-36F1-0743-852A-F7BBACE8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6F1B0-1C60-8C42-AA86-A8C5215AA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F603F-5FC3-1D42-B0D5-837E5611A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879DC-F852-7245-A946-C71D355D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2412-0D74-4ACC-B7AF-F2FA0C555365}" type="datetime1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40DEE-9D3E-E948-82BD-C88346FD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8B9E9-9526-2644-AE0D-BB86B805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692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2D16-F9FA-BF45-8D7F-EA2F956E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7C05D-DDF2-EA4D-BD4F-157BD0443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41110-1084-D849-833B-62C179DE4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A1558-F63F-AB4C-B376-D00FFBB8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F461-7620-4730-BBC4-25FC54014689}" type="datetime1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9CBA0-5ED2-1B4B-9EEA-DC50B0F3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E2711-6357-3148-9A51-48B7D18A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058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839E-3C02-9549-9663-45ED04B2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141EC-3882-F646-AD2C-CA13C7FA1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899A1-B178-8B4D-9CFD-5B4EF348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CC5-B444-4BD3-BD6F-22DF1DADAFBF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16572-4BCF-864F-84A7-530C270E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D6658-3E2A-5E48-BB0F-1F2B605A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648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80700-CD35-0445-8E86-FF5CF8A97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A4C41-0A0C-EF4C-A7FC-BCF0389E0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D9141-0229-B74C-B252-7B12761E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BB85-1D5E-427E-B375-0CF5BEE4EB4A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3E4D5-ED2B-614D-BB4A-4C5288D7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1173D-00AE-7A40-A570-52F6CD19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5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E31D-6788-4F0C-A9F7-BBD29BA514D1}" type="datetime1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F579-7555-46DE-BFF8-8F57D0DC8502}" type="datetime1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8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B1E-9106-4545-B03E-DB5825644952}" type="datetime1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5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D67-8125-488D-9769-3DE37BCA7DE9}" type="datetime1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7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3CF4C65-8ABA-4EF0-9924-69AC7E1F83B4}" type="datetime1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6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7FFE-C4C9-4907-955C-95DD8BBE7549}" type="datetime1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9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36918E3-1F12-4F74-917D-4660C6CC1B85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132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3A7A3-57F5-8F4F-8712-F42D286E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C6C8A-101B-8A41-A54C-D122932CD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830E0-FCB9-7343-97E1-FE0B6D93E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0724C-FBF4-4052-9047-6B4616F5023E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005FE-8DBD-5243-97C4-390D7BE62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37BDF-EA2E-2442-A130-FC7E47C42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8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CD3F3C-26AE-FF4F-AF25-C390E9DC3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923ED-BA77-F943-83B1-F92F39398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839B-78D7-BE45-9471-1A553B34A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23A75-7625-4A01-87A8-FB826EEAF428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1379A-99A1-C84D-82A4-085982D9A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980CE-AB37-C342-82E6-5122AD63D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3CA04-BAC5-424A-A53B-81C380919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0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-bloggers.com/" TargetMode="External"/><Relationship Id="rId3" Type="http://schemas.openxmlformats.org/officeDocument/2006/relationships/hyperlink" Target="https://cran.r-project.org/doc/contrib/Torfs+Brauer-Short-R-Intro.pdf" TargetMode="External"/><Relationship Id="rId7" Type="http://schemas.openxmlformats.org/officeDocument/2006/relationships/hyperlink" Target="https://stackoverflow.com/questions" TargetMode="External"/><Relationship Id="rId2" Type="http://schemas.openxmlformats.org/officeDocument/2006/relationships/hyperlink" Target="https://datacarpentry.org/R-ecology-lesson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carpentry.org/" TargetMode="External"/><Relationship Id="rId5" Type="http://schemas.openxmlformats.org/officeDocument/2006/relationships/hyperlink" Target="https://resources.rstudio.com/webinars" TargetMode="External"/><Relationship Id="rId4" Type="http://schemas.openxmlformats.org/officeDocument/2006/relationships/hyperlink" Target="https://www.rstudio.com/resources/cheatsheets/" TargetMode="External"/><Relationship Id="rId9" Type="http://schemas.openxmlformats.org/officeDocument/2006/relationships/hyperlink" Target="https://training.it.ufl.edu/linkedin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abou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blog/2017/10/10/impressive-growth-r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blog/2017/10/10/impressive-growth-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_(programming_language)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jpg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products/rstudio/features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D91D1-F848-4D2E-AB34-6A2A1DFF4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i="0" dirty="0"/>
              <a:t>Intro to R &amp; </a:t>
            </a:r>
            <a:br>
              <a:rPr lang="en-US" sz="4800" i="0" dirty="0"/>
            </a:br>
            <a:r>
              <a:rPr lang="en-US" sz="4800" i="0" dirty="0" err="1"/>
              <a:t>rstudio</a:t>
            </a:r>
            <a:endParaRPr lang="en-US" sz="4800" i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EABB0-F628-4335-AB8E-5714EDA3A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000" b="0" i="0" dirty="0" err="1"/>
              <a:t>Rladies</a:t>
            </a:r>
            <a:r>
              <a:rPr lang="en-US" sz="2000" b="0" i="0" dirty="0"/>
              <a:t> gainesville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A58AA83D-DDC6-464D-AF0F-0F55EA4A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3974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96B044-DBBF-4B70-82FF-7BA499BDD348}" type="slidenum"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55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4895ED-166C-470F-AADD-A8062A38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9589794-CB02-45A6-B0E3-1EB88654C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072"/>
            <a:ext cx="12192000" cy="649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51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D48C42-B3FC-425D-BE89-0A0B0D9DBE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6" b="2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DCC1A-2079-4522-A19A-CAF4A0F9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F9F84BD-624A-0641-BF00-D8F88E0B8B4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4D150DBE-42C2-4796-8B5C-FFDEDC00C6D5}"/>
              </a:ext>
            </a:extLst>
          </p:cNvPr>
          <p:cNvSpPr/>
          <p:nvPr/>
        </p:nvSpPr>
        <p:spPr>
          <a:xfrm rot="16200000">
            <a:off x="1525210" y="-238276"/>
            <a:ext cx="344385" cy="2107871"/>
          </a:xfrm>
          <a:prstGeom prst="lef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3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78EE981-B859-4723-AED6-03A9EF053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36" y="643467"/>
            <a:ext cx="8738927" cy="557106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183CF4-D74E-48D4-8C63-A2A49393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F9F84BD-624A-0641-BF00-D8F88E0B8B4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78C6056-B284-4C14-AB2A-7307D6827D9C}"/>
              </a:ext>
            </a:extLst>
          </p:cNvPr>
          <p:cNvSpPr/>
          <p:nvPr/>
        </p:nvSpPr>
        <p:spPr>
          <a:xfrm>
            <a:off x="1828800" y="926275"/>
            <a:ext cx="1258784" cy="237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3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2D0356-B657-4C28-A131-BC3F1982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5F2A54-A551-4BD4-9FB1-09BBDBA55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948891-7C07-4CAF-AAAF-0D5F3690F629}"/>
              </a:ext>
            </a:extLst>
          </p:cNvPr>
          <p:cNvSpPr txBox="1"/>
          <p:nvPr/>
        </p:nvSpPr>
        <p:spPr>
          <a:xfrm>
            <a:off x="650799" y="5833836"/>
            <a:ext cx="276864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Tools -&gt; Keyboard shortcuts</a:t>
            </a:r>
          </a:p>
        </p:txBody>
      </p:sp>
    </p:spTree>
    <p:extLst>
      <p:ext uri="{BB962C8B-B14F-4D97-AF65-F5344CB8AC3E}">
        <p14:creationId xmlns:p14="http://schemas.microsoft.com/office/powerpoint/2010/main" val="162288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00E8A7-DFFB-42EC-BC11-FA80A753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9F84BD-624A-0641-BF00-D8F88E0B8B4D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 descr="A screenshot of text&#10;&#10;Description automatically generated">
            <a:extLst>
              <a:ext uri="{FF2B5EF4-FFF2-40B4-BE49-F238E27FC236}">
                <a16:creationId xmlns:a16="http://schemas.microsoft.com/office/drawing/2014/main" id="{C00B6930-6894-4AFE-9160-3830C99F9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24" y="0"/>
            <a:ext cx="8984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25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349F6A-C8CE-41FC-887E-5CC1800B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CDDCB76-68CD-4CBF-A9A0-508A53CEB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320" y="0"/>
            <a:ext cx="8995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74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263A-472C-412A-A6D4-598E9F6D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42E2-74C3-4C88-9257-267A91D6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a script?</a:t>
            </a:r>
          </a:p>
          <a:p>
            <a:pPr lvl="1"/>
            <a:r>
              <a:rPr lang="en-US" dirty="0"/>
              <a:t>Any file that has the extension </a:t>
            </a:r>
            <a:r>
              <a:rPr lang="en-US" b="1" dirty="0"/>
              <a:t>.R</a:t>
            </a:r>
          </a:p>
          <a:p>
            <a:r>
              <a:rPr lang="en-US" dirty="0"/>
              <a:t>What is a directory?</a:t>
            </a:r>
          </a:p>
          <a:p>
            <a:pPr lvl="1"/>
            <a:r>
              <a:rPr lang="en-US" dirty="0"/>
              <a:t>A location in your computer’s system of files</a:t>
            </a:r>
          </a:p>
          <a:p>
            <a:r>
              <a:rPr lang="en-US" dirty="0"/>
              <a:t>What is the working directory?</a:t>
            </a:r>
          </a:p>
          <a:p>
            <a:pPr lvl="1"/>
            <a:r>
              <a:rPr lang="en-US" dirty="0"/>
              <a:t>The folder in your computer where you are currently working and where files will be saved and accessed from.</a:t>
            </a:r>
          </a:p>
          <a:p>
            <a:r>
              <a:rPr lang="en-US" dirty="0"/>
              <a:t>How do you set your working directory?</a:t>
            </a:r>
          </a:p>
          <a:p>
            <a:pPr lvl="1"/>
            <a:r>
              <a:rPr lang="en-US" dirty="0"/>
              <a:t>Session &gt; Set working directory &gt; choose directory</a:t>
            </a:r>
          </a:p>
          <a:p>
            <a:pPr lvl="1"/>
            <a:r>
              <a:rPr lang="en-US" dirty="0"/>
              <a:t>Using projects (like the one we will be using today)</a:t>
            </a:r>
          </a:p>
          <a:p>
            <a:r>
              <a:rPr lang="en-US" dirty="0"/>
              <a:t>What is a library? What is a package?</a:t>
            </a:r>
          </a:p>
          <a:p>
            <a:pPr lvl="1"/>
            <a:r>
              <a:rPr lang="en-US" dirty="0"/>
              <a:t>A package is the bundle of functions you can install. You load these packages using the library() function.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4AD39-4B2F-4636-BE28-67C558FA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B044-DBBF-4B70-82FF-7BA499BDD3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42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1B44-B812-4271-BD60-DB79EC94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Scalars, vectors, matrices and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B2598-857F-42CF-91D3-2AE537A1F1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Scalars: </a:t>
            </a:r>
            <a:r>
              <a:rPr lang="en-US" dirty="0"/>
              <a:t>a single number</a:t>
            </a:r>
          </a:p>
          <a:p>
            <a:r>
              <a:rPr lang="en-US" b="1" dirty="0"/>
              <a:t>Vector: </a:t>
            </a:r>
            <a:r>
              <a:rPr lang="en-US" dirty="0"/>
              <a:t>a row of numbers</a:t>
            </a:r>
          </a:p>
          <a:p>
            <a:r>
              <a:rPr lang="en-US" b="1" dirty="0"/>
              <a:t>Matrix: </a:t>
            </a:r>
            <a:r>
              <a:rPr lang="en-US" dirty="0"/>
              <a:t>two-dimensional array of numbers </a:t>
            </a:r>
          </a:p>
          <a:p>
            <a:r>
              <a:rPr lang="en-US" b="1" dirty="0"/>
              <a:t>Data frame: </a:t>
            </a:r>
            <a:r>
              <a:rPr lang="en-US" dirty="0"/>
              <a:t>like a matrix but with names at the top of columns</a:t>
            </a:r>
          </a:p>
          <a:p>
            <a:r>
              <a:rPr lang="en-US" b="1" dirty="0"/>
              <a:t>Lists: </a:t>
            </a:r>
            <a:r>
              <a:rPr lang="en-US" dirty="0"/>
              <a:t>a collection of vectors, matrices or </a:t>
            </a:r>
            <a:r>
              <a:rPr lang="en-US" dirty="0" err="1"/>
              <a:t>dataframes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C1356-EA7F-46D3-B9D0-9F187D1E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B044-DBBF-4B70-82FF-7BA499BDD348}" type="slidenum">
              <a:rPr lang="en-US" smtClean="0"/>
              <a:t>17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9AF104-7081-4FE4-952D-961B9B9AFA4C}"/>
              </a:ext>
            </a:extLst>
          </p:cNvPr>
          <p:cNvSpPr/>
          <p:nvPr/>
        </p:nvSpPr>
        <p:spPr>
          <a:xfrm>
            <a:off x="6340177" y="2354201"/>
            <a:ext cx="333427" cy="3283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162ACC6-BDDB-4365-9B71-19413870B498}"/>
              </a:ext>
            </a:extLst>
          </p:cNvPr>
          <p:cNvGrpSpPr/>
          <p:nvPr/>
        </p:nvGrpSpPr>
        <p:grpSpPr>
          <a:xfrm>
            <a:off x="7272522" y="2354201"/>
            <a:ext cx="333429" cy="1677531"/>
            <a:chOff x="7272522" y="2354201"/>
            <a:chExt cx="333429" cy="167753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B10F9F7-5767-4019-B3C4-54A96663CCE6}"/>
                </a:ext>
              </a:extLst>
            </p:cNvPr>
            <p:cNvSpPr/>
            <p:nvPr/>
          </p:nvSpPr>
          <p:spPr>
            <a:xfrm>
              <a:off x="7272524" y="2354201"/>
              <a:ext cx="333427" cy="32837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7C6761E-AC33-4615-86B5-1F6E5127EBEB}"/>
                </a:ext>
              </a:extLst>
            </p:cNvPr>
            <p:cNvSpPr/>
            <p:nvPr/>
          </p:nvSpPr>
          <p:spPr>
            <a:xfrm>
              <a:off x="7272524" y="2682577"/>
              <a:ext cx="333427" cy="32837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5F1B35-1C1C-49BD-8871-1599B3C047E2}"/>
                </a:ext>
              </a:extLst>
            </p:cNvPr>
            <p:cNvSpPr/>
            <p:nvPr/>
          </p:nvSpPr>
          <p:spPr>
            <a:xfrm>
              <a:off x="7272523" y="3026394"/>
              <a:ext cx="333427" cy="32837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62BF35-6B79-4594-BB71-E4628BC6093D}"/>
                </a:ext>
              </a:extLst>
            </p:cNvPr>
            <p:cNvSpPr/>
            <p:nvPr/>
          </p:nvSpPr>
          <p:spPr>
            <a:xfrm>
              <a:off x="7272522" y="3364875"/>
              <a:ext cx="333427" cy="32837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DA41D4A-1250-4576-A27A-394009D41F7C}"/>
                </a:ext>
              </a:extLst>
            </p:cNvPr>
            <p:cNvSpPr/>
            <p:nvPr/>
          </p:nvSpPr>
          <p:spPr>
            <a:xfrm>
              <a:off x="7272522" y="3703356"/>
              <a:ext cx="333427" cy="32837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F62BA3-4D09-4458-BF52-566AF9F05A46}"/>
              </a:ext>
            </a:extLst>
          </p:cNvPr>
          <p:cNvGrpSpPr/>
          <p:nvPr/>
        </p:nvGrpSpPr>
        <p:grpSpPr>
          <a:xfrm>
            <a:off x="8204869" y="2349431"/>
            <a:ext cx="1092903" cy="1679916"/>
            <a:chOff x="8204869" y="2349431"/>
            <a:chExt cx="1092903" cy="167991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C93F0A6-DA66-4905-9A53-25B36032FF52}"/>
                </a:ext>
              </a:extLst>
            </p:cNvPr>
            <p:cNvGrpSpPr/>
            <p:nvPr/>
          </p:nvGrpSpPr>
          <p:grpSpPr>
            <a:xfrm>
              <a:off x="8204869" y="2351816"/>
              <a:ext cx="333429" cy="1677531"/>
              <a:chOff x="7272522" y="2354201"/>
              <a:chExt cx="333429" cy="167753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35ACFC0-AF8B-4701-8AF3-765D4641E2CD}"/>
                  </a:ext>
                </a:extLst>
              </p:cNvPr>
              <p:cNvSpPr/>
              <p:nvPr/>
            </p:nvSpPr>
            <p:spPr>
              <a:xfrm>
                <a:off x="7272524" y="2354201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9A432-650A-4E7B-A223-1274AA1E7442}"/>
                  </a:ext>
                </a:extLst>
              </p:cNvPr>
              <p:cNvSpPr/>
              <p:nvPr/>
            </p:nvSpPr>
            <p:spPr>
              <a:xfrm>
                <a:off x="7272524" y="2682577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4F5756A-67DA-411F-9FC7-3ED82CB73362}"/>
                  </a:ext>
                </a:extLst>
              </p:cNvPr>
              <p:cNvSpPr/>
              <p:nvPr/>
            </p:nvSpPr>
            <p:spPr>
              <a:xfrm>
                <a:off x="7272523" y="3026394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3CB2082-A6B7-4AAC-80DE-70A6CE312371}"/>
                  </a:ext>
                </a:extLst>
              </p:cNvPr>
              <p:cNvSpPr/>
              <p:nvPr/>
            </p:nvSpPr>
            <p:spPr>
              <a:xfrm>
                <a:off x="7272522" y="3364875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01D976B-0426-4790-8698-1B4552ECEF45}"/>
                  </a:ext>
                </a:extLst>
              </p:cNvPr>
              <p:cNvSpPr/>
              <p:nvPr/>
            </p:nvSpPr>
            <p:spPr>
              <a:xfrm>
                <a:off x="7272522" y="3703356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2F9B0A9-BC65-47B0-B679-2ED66B2D0FDC}"/>
                </a:ext>
              </a:extLst>
            </p:cNvPr>
            <p:cNvGrpSpPr/>
            <p:nvPr/>
          </p:nvGrpSpPr>
          <p:grpSpPr>
            <a:xfrm>
              <a:off x="8584606" y="2349431"/>
              <a:ext cx="333429" cy="1677531"/>
              <a:chOff x="7272522" y="2354201"/>
              <a:chExt cx="333429" cy="1677531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51F75F-B9EE-4333-8D94-572F1C009E52}"/>
                  </a:ext>
                </a:extLst>
              </p:cNvPr>
              <p:cNvSpPr/>
              <p:nvPr/>
            </p:nvSpPr>
            <p:spPr>
              <a:xfrm>
                <a:off x="7272524" y="2354201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9DD1CE5-A76D-4115-AAFE-76815F9E007C}"/>
                  </a:ext>
                </a:extLst>
              </p:cNvPr>
              <p:cNvSpPr/>
              <p:nvPr/>
            </p:nvSpPr>
            <p:spPr>
              <a:xfrm>
                <a:off x="7272524" y="2682577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6AD2C5F-EE09-4228-848B-70068E74AB1F}"/>
                  </a:ext>
                </a:extLst>
              </p:cNvPr>
              <p:cNvSpPr/>
              <p:nvPr/>
            </p:nvSpPr>
            <p:spPr>
              <a:xfrm>
                <a:off x="7272523" y="3026394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7236E46-1F78-4E0E-962E-4989CAC158DA}"/>
                  </a:ext>
                </a:extLst>
              </p:cNvPr>
              <p:cNvSpPr/>
              <p:nvPr/>
            </p:nvSpPr>
            <p:spPr>
              <a:xfrm>
                <a:off x="7272522" y="3364875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4179221-DFDF-4985-BDD6-7B518AD62567}"/>
                  </a:ext>
                </a:extLst>
              </p:cNvPr>
              <p:cNvSpPr/>
              <p:nvPr/>
            </p:nvSpPr>
            <p:spPr>
              <a:xfrm>
                <a:off x="7272522" y="3703356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4EAC14-4CBD-49A8-BCFF-F48E5DCAB339}"/>
                </a:ext>
              </a:extLst>
            </p:cNvPr>
            <p:cNvGrpSpPr/>
            <p:nvPr/>
          </p:nvGrpSpPr>
          <p:grpSpPr>
            <a:xfrm>
              <a:off x="8964343" y="2349431"/>
              <a:ext cx="333429" cy="1677531"/>
              <a:chOff x="7272522" y="2354201"/>
              <a:chExt cx="333429" cy="1677531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8857683-E507-49F5-920E-A6654B2BE74A}"/>
                  </a:ext>
                </a:extLst>
              </p:cNvPr>
              <p:cNvSpPr/>
              <p:nvPr/>
            </p:nvSpPr>
            <p:spPr>
              <a:xfrm>
                <a:off x="7272524" y="2354201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F8ED8A7-803A-4B62-917E-BDA840BACF9A}"/>
                  </a:ext>
                </a:extLst>
              </p:cNvPr>
              <p:cNvSpPr/>
              <p:nvPr/>
            </p:nvSpPr>
            <p:spPr>
              <a:xfrm>
                <a:off x="7272524" y="2682577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627F2E4-19AD-486D-998E-1233BA032A88}"/>
                  </a:ext>
                </a:extLst>
              </p:cNvPr>
              <p:cNvSpPr/>
              <p:nvPr/>
            </p:nvSpPr>
            <p:spPr>
              <a:xfrm>
                <a:off x="7272523" y="3026394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FCB7901-FCD3-47A6-BE7B-11E2F416625F}"/>
                  </a:ext>
                </a:extLst>
              </p:cNvPr>
              <p:cNvSpPr/>
              <p:nvPr/>
            </p:nvSpPr>
            <p:spPr>
              <a:xfrm>
                <a:off x="7272522" y="3364875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AA85000-53BC-47A3-8D19-E9F9D1C16B3A}"/>
                  </a:ext>
                </a:extLst>
              </p:cNvPr>
              <p:cNvSpPr/>
              <p:nvPr/>
            </p:nvSpPr>
            <p:spPr>
              <a:xfrm>
                <a:off x="7272522" y="3703356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E7E3C03-8F0B-4AB3-B3E8-B8BA03B381DB}"/>
              </a:ext>
            </a:extLst>
          </p:cNvPr>
          <p:cNvGrpSpPr/>
          <p:nvPr/>
        </p:nvGrpSpPr>
        <p:grpSpPr>
          <a:xfrm>
            <a:off x="9902848" y="2351816"/>
            <a:ext cx="333429" cy="1677531"/>
            <a:chOff x="7272522" y="2354201"/>
            <a:chExt cx="333429" cy="167753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E49C1B4-BBE9-4EAA-88AB-0998AF581B3F}"/>
                </a:ext>
              </a:extLst>
            </p:cNvPr>
            <p:cNvSpPr/>
            <p:nvPr/>
          </p:nvSpPr>
          <p:spPr>
            <a:xfrm>
              <a:off x="7272524" y="2354201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C83B21C-2609-4C41-B3B2-07707F78E8A6}"/>
                </a:ext>
              </a:extLst>
            </p:cNvPr>
            <p:cNvSpPr/>
            <p:nvPr/>
          </p:nvSpPr>
          <p:spPr>
            <a:xfrm>
              <a:off x="7272524" y="2682577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1E556CF-FE54-4D06-8178-207D86DE6EF4}"/>
                </a:ext>
              </a:extLst>
            </p:cNvPr>
            <p:cNvSpPr/>
            <p:nvPr/>
          </p:nvSpPr>
          <p:spPr>
            <a:xfrm>
              <a:off x="7272523" y="3026394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9AED13C-604F-4C79-9C9F-D4DEAFF0B8F0}"/>
                </a:ext>
              </a:extLst>
            </p:cNvPr>
            <p:cNvSpPr/>
            <p:nvPr/>
          </p:nvSpPr>
          <p:spPr>
            <a:xfrm>
              <a:off x="7272522" y="3364875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95BA22B-C58C-4CBD-A3A3-08E0492ADD35}"/>
                </a:ext>
              </a:extLst>
            </p:cNvPr>
            <p:cNvSpPr/>
            <p:nvPr/>
          </p:nvSpPr>
          <p:spPr>
            <a:xfrm>
              <a:off x="7272522" y="3703356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1B4528B-9E86-46F2-893A-ED0721A26807}"/>
              </a:ext>
            </a:extLst>
          </p:cNvPr>
          <p:cNvGrpSpPr/>
          <p:nvPr/>
        </p:nvGrpSpPr>
        <p:grpSpPr>
          <a:xfrm>
            <a:off x="10282585" y="2349431"/>
            <a:ext cx="333429" cy="1677531"/>
            <a:chOff x="7272522" y="2354201"/>
            <a:chExt cx="333429" cy="167753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AFFE629-3D5A-4808-A12E-6E6B4A6C0624}"/>
                </a:ext>
              </a:extLst>
            </p:cNvPr>
            <p:cNvSpPr/>
            <p:nvPr/>
          </p:nvSpPr>
          <p:spPr>
            <a:xfrm>
              <a:off x="7272524" y="2354201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3B3742F-3CE5-44D5-8295-E8AD94F9861E}"/>
                </a:ext>
              </a:extLst>
            </p:cNvPr>
            <p:cNvSpPr/>
            <p:nvPr/>
          </p:nvSpPr>
          <p:spPr>
            <a:xfrm>
              <a:off x="7272524" y="2682577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D1EC03C-7B62-4470-B83E-39122DBD45DE}"/>
                </a:ext>
              </a:extLst>
            </p:cNvPr>
            <p:cNvSpPr/>
            <p:nvPr/>
          </p:nvSpPr>
          <p:spPr>
            <a:xfrm>
              <a:off x="7272523" y="3026394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4398D91-C3BA-4F44-9335-2ADB03723CB0}"/>
                </a:ext>
              </a:extLst>
            </p:cNvPr>
            <p:cNvSpPr/>
            <p:nvPr/>
          </p:nvSpPr>
          <p:spPr>
            <a:xfrm>
              <a:off x="7272522" y="3364875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C842D10-806F-4643-8CA9-F3F60F247070}"/>
                </a:ext>
              </a:extLst>
            </p:cNvPr>
            <p:cNvSpPr/>
            <p:nvPr/>
          </p:nvSpPr>
          <p:spPr>
            <a:xfrm>
              <a:off x="7272522" y="3703356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6F2466-00D3-4C33-8E74-F9DC82062D30}"/>
              </a:ext>
            </a:extLst>
          </p:cNvPr>
          <p:cNvGrpSpPr/>
          <p:nvPr/>
        </p:nvGrpSpPr>
        <p:grpSpPr>
          <a:xfrm>
            <a:off x="10662322" y="2349431"/>
            <a:ext cx="333429" cy="1677531"/>
            <a:chOff x="7272522" y="2354201"/>
            <a:chExt cx="333429" cy="167753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A9629C4-0D8C-445D-B326-9AE30A39F208}"/>
                </a:ext>
              </a:extLst>
            </p:cNvPr>
            <p:cNvSpPr/>
            <p:nvPr/>
          </p:nvSpPr>
          <p:spPr>
            <a:xfrm>
              <a:off x="7272524" y="2354201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5F0AB5-375E-489A-A44B-282F45328C44}"/>
                </a:ext>
              </a:extLst>
            </p:cNvPr>
            <p:cNvSpPr/>
            <p:nvPr/>
          </p:nvSpPr>
          <p:spPr>
            <a:xfrm>
              <a:off x="7272524" y="2682577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D418A6A-7DA7-4FD9-9DE7-08712EFA3772}"/>
                </a:ext>
              </a:extLst>
            </p:cNvPr>
            <p:cNvSpPr/>
            <p:nvPr/>
          </p:nvSpPr>
          <p:spPr>
            <a:xfrm>
              <a:off x="7272523" y="3026394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5E82AF9-42AE-4FC3-B51A-5F64823C2244}"/>
                </a:ext>
              </a:extLst>
            </p:cNvPr>
            <p:cNvSpPr/>
            <p:nvPr/>
          </p:nvSpPr>
          <p:spPr>
            <a:xfrm>
              <a:off x="7272522" y="3364875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B36578-05A2-44D4-99FC-25CBE93D6CA2}"/>
                </a:ext>
              </a:extLst>
            </p:cNvPr>
            <p:cNvSpPr/>
            <p:nvPr/>
          </p:nvSpPr>
          <p:spPr>
            <a:xfrm>
              <a:off x="7272522" y="3703356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C822F80-2F0F-440D-91E5-48A37733A6AD}"/>
              </a:ext>
            </a:extLst>
          </p:cNvPr>
          <p:cNvSpPr/>
          <p:nvPr/>
        </p:nvSpPr>
        <p:spPr>
          <a:xfrm>
            <a:off x="9902848" y="2182435"/>
            <a:ext cx="333427" cy="1010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FA264B9-3C4F-44A6-BB4A-C9AF23BD8E75}"/>
              </a:ext>
            </a:extLst>
          </p:cNvPr>
          <p:cNvSpPr/>
          <p:nvPr/>
        </p:nvSpPr>
        <p:spPr>
          <a:xfrm>
            <a:off x="10282588" y="2178223"/>
            <a:ext cx="333427" cy="1010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4A93078-4C56-447E-A5AA-8F0A2D0C6B96}"/>
              </a:ext>
            </a:extLst>
          </p:cNvPr>
          <p:cNvSpPr/>
          <p:nvPr/>
        </p:nvSpPr>
        <p:spPr>
          <a:xfrm>
            <a:off x="10677484" y="2184115"/>
            <a:ext cx="333427" cy="1010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D3CFF648-4BDE-4A7F-859F-B46DE32757DA}"/>
              </a:ext>
            </a:extLst>
          </p:cNvPr>
          <p:cNvSpPr/>
          <p:nvPr/>
        </p:nvSpPr>
        <p:spPr>
          <a:xfrm rot="5400000">
            <a:off x="8537765" y="2303684"/>
            <a:ext cx="535508" cy="4930687"/>
          </a:xfrm>
          <a:prstGeom prst="rightBrace">
            <a:avLst>
              <a:gd name="adj1" fmla="val 8333"/>
              <a:gd name="adj2" fmla="val 4989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96652D-C550-4323-A134-592EED2701FB}"/>
              </a:ext>
            </a:extLst>
          </p:cNvPr>
          <p:cNvSpPr txBox="1"/>
          <p:nvPr/>
        </p:nvSpPr>
        <p:spPr>
          <a:xfrm>
            <a:off x="8584606" y="513781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4051541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771C-9C83-4F73-9136-00C8200A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62CA-3248-410F-8417-7FE7047B5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https://datacarpentry.org/R-ecology-lesson/index.html</a:t>
            </a:r>
            <a:endParaRPr lang="en-US" dirty="0"/>
          </a:p>
          <a:p>
            <a:r>
              <a:rPr lang="en-US" dirty="0">
                <a:hlinkClick r:id="rId3"/>
              </a:rPr>
              <a:t>https://cran.r-project.org/doc/contrib/Torfs+Brauer-Short-R-Intro.pdf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https://www.rstudio.com/resources/cheatsheets/</a:t>
            </a:r>
            <a:endParaRPr lang="en-US" dirty="0"/>
          </a:p>
          <a:p>
            <a:r>
              <a:rPr lang="en-US" dirty="0">
                <a:hlinkClick r:id="rId5"/>
              </a:rPr>
              <a:t>https://resources.rstudio.com/webinars</a:t>
            </a:r>
            <a:endParaRPr lang="en-US" dirty="0"/>
          </a:p>
          <a:p>
            <a:r>
              <a:rPr lang="en-US" dirty="0">
                <a:hlinkClick r:id="rId6"/>
              </a:rPr>
              <a:t>https://datacarpentry.org/</a:t>
            </a:r>
            <a:endParaRPr lang="en-US" dirty="0"/>
          </a:p>
          <a:p>
            <a:r>
              <a:rPr lang="en-US" dirty="0">
                <a:hlinkClick r:id="rId7"/>
              </a:rPr>
              <a:t>https://stackoverflow.com/questions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hlinkClick r:id="rId8"/>
              </a:rPr>
              <a:t>https://www.r-bloggers.com/</a:t>
            </a:r>
            <a:endParaRPr lang="en-US" dirty="0"/>
          </a:p>
          <a:p>
            <a:r>
              <a:rPr lang="en-US" dirty="0">
                <a:hlinkClick r:id="rId9"/>
              </a:rPr>
              <a:t>https://training.it.ufl.edu/linkedin/</a:t>
            </a:r>
            <a:r>
              <a:rPr lang="en-US" dirty="0"/>
              <a:t> UF courses to learn 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4502A-CD6D-426F-9D8C-F7738013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B044-DBBF-4B70-82FF-7BA499BDD3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42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93B56-6BE7-7F41-A2B3-6937DEE48CF5}"/>
              </a:ext>
            </a:extLst>
          </p:cNvPr>
          <p:cNvSpPr txBox="1"/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Accessing materials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7C481FE7-1B6A-42A2-9F81-E054FB29FFBA}"/>
              </a:ext>
            </a:extLst>
          </p:cNvPr>
          <p:cNvGraphicFramePr/>
          <p:nvPr/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11ACEB-E5BD-4E2D-A0D0-0ECD637B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4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B9B-50CE-4C9D-A507-E3ECC5DD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What is R?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CD55B-7F72-4ED3-A4D4-DC0EF8D19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cap="all">
                <a:solidFill>
                  <a:srgbClr val="FFFFFF"/>
                </a:solidFill>
              </a:rPr>
              <a:t>Resource link: </a:t>
            </a:r>
            <a:r>
              <a:rPr lang="en-US" sz="2400" cap="all">
                <a:solidFill>
                  <a:srgbClr val="FFFFFF"/>
                </a:solidFill>
                <a:hlinkClick r:id="rId3"/>
              </a:rPr>
              <a:t>https://www.r-project.org/about.html</a:t>
            </a:r>
            <a:endParaRPr lang="en-US" sz="2400" cap="all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0C633-A4EC-4189-B0CD-38C51DCE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96B044-DBBF-4B70-82FF-7BA499BDD348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476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E8F8D9F-B929-9444-BD40-503C381AD20C}"/>
              </a:ext>
            </a:extLst>
          </p:cNvPr>
          <p:cNvGrpSpPr/>
          <p:nvPr/>
        </p:nvGrpSpPr>
        <p:grpSpPr>
          <a:xfrm>
            <a:off x="1188720" y="728333"/>
            <a:ext cx="6542942" cy="3814355"/>
            <a:chOff x="888274" y="718456"/>
            <a:chExt cx="6542942" cy="381435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D85B91-741C-9E41-A5B1-E441CC7A8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963" t="10322"/>
            <a:stretch/>
          </p:blipFill>
          <p:spPr>
            <a:xfrm>
              <a:off x="1267097" y="718456"/>
              <a:ext cx="5785296" cy="381435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CBAD26-9DC7-1C45-912A-25E6D3DF5DC8}"/>
                </a:ext>
              </a:extLst>
            </p:cNvPr>
            <p:cNvSpPr/>
            <p:nvPr/>
          </p:nvSpPr>
          <p:spPr>
            <a:xfrm>
              <a:off x="888274" y="718457"/>
              <a:ext cx="2560320" cy="4702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9B8F39-36BB-B645-9BDF-A7AB62F1A80C}"/>
                </a:ext>
              </a:extLst>
            </p:cNvPr>
            <p:cNvSpPr/>
            <p:nvPr/>
          </p:nvSpPr>
          <p:spPr>
            <a:xfrm>
              <a:off x="6151056" y="2373086"/>
              <a:ext cx="1280160" cy="7445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EA3BE7-E9CE-B440-A664-B2170A777CAC}"/>
                </a:ext>
              </a:extLst>
            </p:cNvPr>
            <p:cNvSpPr/>
            <p:nvPr/>
          </p:nvSpPr>
          <p:spPr>
            <a:xfrm rot="21119212">
              <a:off x="1060586" y="1300995"/>
              <a:ext cx="1100722" cy="7445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EEAE18-F15A-4D4B-B4AD-CE51209454BD}"/>
                </a:ext>
              </a:extLst>
            </p:cNvPr>
            <p:cNvSpPr/>
            <p:nvPr/>
          </p:nvSpPr>
          <p:spPr>
            <a:xfrm rot="20220113">
              <a:off x="1026971" y="2325889"/>
              <a:ext cx="428014" cy="9651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173767D-14D0-0B48-8E58-C8C0C4F7E8A4}"/>
              </a:ext>
            </a:extLst>
          </p:cNvPr>
          <p:cNvSpPr txBox="1"/>
          <p:nvPr/>
        </p:nvSpPr>
        <p:spPr>
          <a:xfrm>
            <a:off x="6791136" y="926414"/>
            <a:ext cx="52674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E6E845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Green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 sticky note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Place on the top of your computer to indicate that you’ve completed a task and you don’t have any questions.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~ At the end of the lesson, write one thing that worked for you ~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F8A130-BB8F-404E-B3CD-99ACD4B68E8E}"/>
              </a:ext>
            </a:extLst>
          </p:cNvPr>
          <p:cNvSpPr txBox="1"/>
          <p:nvPr/>
        </p:nvSpPr>
        <p:spPr>
          <a:xfrm>
            <a:off x="801050" y="4222489"/>
            <a:ext cx="570019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F09CB7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Pink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sticky note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Place on the top of your computer when you need help or have a question.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~ At the end of the lesson, write one thing that could be improved ~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218A1-2E82-7F48-8D28-4D56EEC83075}"/>
              </a:ext>
            </a:extLst>
          </p:cNvPr>
          <p:cNvSpPr txBox="1"/>
          <p:nvPr/>
        </p:nvSpPr>
        <p:spPr>
          <a:xfrm>
            <a:off x="133434" y="227871"/>
            <a:ext cx="4325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 w="28575"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Feedback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8CD5DD-A48A-41E7-ADB5-611EA6A9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CA04-BAC5-424A-A53B-81C3809194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4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798E696-4BBA-46BE-AD86-F7E300B89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B0CA3-C333-4560-9975-E31D1B7B9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C6D26-D5DC-4C41-8817-4539B94F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What is R?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66D36-3A99-4554-8C29-133F903E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196B044-DBBF-4B70-82FF-7BA499BDD348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4B0728D-3A28-44EE-9CDC-A8D6DA807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986113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378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318ADFB-54C2-4840-B3CE-C08F0B96F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36" y="791045"/>
            <a:ext cx="5476375" cy="547637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14C15-FDC9-42B9-AAD2-4061C0CB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Why learn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53B7C-969B-4B87-8F7B-E4A9A20D4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2340864"/>
            <a:ext cx="4597758" cy="37932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Growth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https://stackoverflow.blog/2017/10/10/impressive-growth-r/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Reproducibility</a:t>
            </a:r>
          </a:p>
          <a:p>
            <a:r>
              <a:rPr lang="en-US" dirty="0">
                <a:solidFill>
                  <a:schemeClr val="tx1"/>
                </a:solidFill>
              </a:rPr>
              <a:t>Keeping up with the field</a:t>
            </a:r>
          </a:p>
          <a:p>
            <a:r>
              <a:rPr lang="en-US" dirty="0">
                <a:solidFill>
                  <a:schemeClr val="tx1"/>
                </a:solidFill>
              </a:rPr>
              <a:t>Communicate with others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10C04-B319-45A4-87A9-44415105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48019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196B044-DBBF-4B70-82FF-7BA499BDD348}" type="slidenum"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871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4025273-D983-4493-BCB1-EA3A5321D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B1B47A-AECD-4D5A-BFB7-0975E33E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84762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196B044-DBBF-4B70-82FF-7BA499BDD348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FAA170-B7FE-4C1F-A3A4-39C599C4F674}"/>
              </a:ext>
            </a:extLst>
          </p:cNvPr>
          <p:cNvSpPr/>
          <p:nvPr/>
        </p:nvSpPr>
        <p:spPr>
          <a:xfrm>
            <a:off x="477012" y="6377940"/>
            <a:ext cx="5685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https://stackoverflow.blog/2017/10/10/impressive-growth-r/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3EF484-A774-450C-AE5F-051F0024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B044-DBBF-4B70-82FF-7BA499BDD348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9D63D35-884A-4529-BE87-105109F19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8676" y="710368"/>
            <a:ext cx="1366166" cy="1058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DA65D0-F7D1-46F6-8868-AB8435CD4021}"/>
              </a:ext>
            </a:extLst>
          </p:cNvPr>
          <p:cNvSpPr txBox="1"/>
          <p:nvPr/>
        </p:nvSpPr>
        <p:spPr>
          <a:xfrm>
            <a:off x="1671484" y="6858000"/>
            <a:ext cx="8849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pedia.org/wiki/R_(programming_language)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8AD3A7A-BCF0-4C79-853A-2DB55EC63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009" y="175042"/>
            <a:ext cx="8057149" cy="654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8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93E17-BE33-4172-A472-C3CCC1433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chemeClr val="accent1"/>
                </a:solidFill>
              </a:rPr>
              <a:t>What is r studio?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F4EBE-185A-49E7-AB81-EC7F576E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3974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96B044-DBBF-4B70-82FF-7BA499BDD348}" type="slidenum"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75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FBFEF3-2513-4D67-AB8F-04DECCC9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C91ADA0-D3FE-42C8-86BD-D298FD799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54A018-5C8A-42A0-80F2-F2A9FD4F6604}"/>
              </a:ext>
            </a:extLst>
          </p:cNvPr>
          <p:cNvSpPr txBox="1"/>
          <p:nvPr/>
        </p:nvSpPr>
        <p:spPr>
          <a:xfrm>
            <a:off x="3621974" y="2707574"/>
            <a:ext cx="464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https://rstudio.com/products/rstudio/features/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4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A7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12A4295-2BB0-4E72-A6F7-52A45769D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02" y="643467"/>
            <a:ext cx="6554195" cy="557106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B28A1-AA31-4BDC-AD7A-21CB6D87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F9F84BD-624A-0641-BF00-D8F88E0B8B4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844B22E-F449-4149-9F5B-060E7C6E9A86}"/>
              </a:ext>
            </a:extLst>
          </p:cNvPr>
          <p:cNvSpPr/>
          <p:nvPr/>
        </p:nvSpPr>
        <p:spPr>
          <a:xfrm>
            <a:off x="1225503" y="1216393"/>
            <a:ext cx="150394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E6092C-2A5C-4B04-ABE9-2C6B9175BADE}"/>
              </a:ext>
            </a:extLst>
          </p:cNvPr>
          <p:cNvSpPr/>
          <p:nvPr/>
        </p:nvSpPr>
        <p:spPr>
          <a:xfrm>
            <a:off x="2712148" y="985309"/>
            <a:ext cx="494314" cy="59376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192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R-Ladies">
      <a:dk1>
        <a:srgbClr val="181818"/>
      </a:dk1>
      <a:lt1>
        <a:srgbClr val="FFFFFF"/>
      </a:lt1>
      <a:dk2>
        <a:srgbClr val="D3D3D3"/>
      </a:dk2>
      <a:lt2>
        <a:srgbClr val="EAE5EB"/>
      </a:lt2>
      <a:accent1>
        <a:srgbClr val="562457"/>
      </a:accent1>
      <a:accent2>
        <a:srgbClr val="88388A"/>
      </a:accent2>
      <a:accent3>
        <a:srgbClr val="FFFFFF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595</Words>
  <Application>Microsoft Office PowerPoint</Application>
  <PresentationFormat>Widescreen</PresentationFormat>
  <Paragraphs>96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Gill Sans MT</vt:lpstr>
      <vt:lpstr>Helvetica</vt:lpstr>
      <vt:lpstr>Wingdings 2</vt:lpstr>
      <vt:lpstr>Dividend</vt:lpstr>
      <vt:lpstr>Office Theme</vt:lpstr>
      <vt:lpstr>1_Office Theme</vt:lpstr>
      <vt:lpstr>Intro to R &amp;  rstudio</vt:lpstr>
      <vt:lpstr>What is R?</vt:lpstr>
      <vt:lpstr>What is R?</vt:lpstr>
      <vt:lpstr>Why learn R?</vt:lpstr>
      <vt:lpstr>PowerPoint Presentation</vt:lpstr>
      <vt:lpstr>PowerPoint Presentation</vt:lpstr>
      <vt:lpstr>What is r studio?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Useful concepts</vt:lpstr>
      <vt:lpstr>Scalars, vectors, matrices and lists</vt:lpstr>
      <vt:lpstr>Resources: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&amp;  rstudio</dc:title>
  <dc:creator>Javiera Rudolph</dc:creator>
  <cp:lastModifiedBy>Javiera Rudolph</cp:lastModifiedBy>
  <cp:revision>3</cp:revision>
  <dcterms:created xsi:type="dcterms:W3CDTF">2019-10-21T19:50:37Z</dcterms:created>
  <dcterms:modified xsi:type="dcterms:W3CDTF">2019-10-21T20:02:44Z</dcterms:modified>
</cp:coreProperties>
</file>