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CB7"/>
    <a:srgbClr val="E6E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974"/>
    <p:restoredTop sz="86443"/>
  </p:normalViewPr>
  <p:slideViewPr>
    <p:cSldViewPr snapToGrid="0" snapToObjects="1">
      <p:cViewPr varScale="1">
        <p:scale>
          <a:sx n="88" d="100"/>
          <a:sy n="88" d="100"/>
        </p:scale>
        <p:origin x="22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0385C-E23E-3647-87E7-2AABC5128E4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3BEA-4446-6741-ADED-BFBE387C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3BEA-4446-6741-ADED-BFBE387CD4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16B5-C760-2C46-BBF7-7993A728A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0517-1BAD-CC4B-88FD-092CC423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BB19-A0A2-D94D-BD8E-134B119D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3C4D-20E5-2F4A-990F-8C7D42B2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8BDE-5639-224D-B19C-B70DD195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9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839E-3C02-9549-9663-45ED04B2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41EC-3882-F646-AD2C-CA13C7FA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99A1-B178-8B4D-9CFD-5B4EF348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6572-4BCF-864F-84A7-530C270E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6658-3E2A-5E48-BB0F-1F2B605A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80700-CD35-0445-8E86-FF5CF8A97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4C41-0A0C-EF4C-A7FC-BCF0389E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9141-0229-B74C-B252-7B12761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E4D5-ED2B-614D-BB4A-4C5288D7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173D-00AE-7A40-A570-52F6CD1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680E-1C85-8045-AD15-2BCEBD73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4860-FAFB-FF4F-B6D2-7C353D30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532F-8E61-7C47-A8E2-0ADB7924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7062-5AED-234A-B8FD-13A5D913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0095-271C-3741-9BD0-74EFCE35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19B-AACE-284D-A690-1D653B29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CDC60-A5D2-414F-87F4-887AB000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287E-4DE4-6046-A9AC-55010F59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FF6E-2497-B543-A06A-2DCD3DA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FF96-39B4-7F43-9639-88E2CB0C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2108-F035-ED4D-8581-0D505A55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5924-D58B-E84B-856D-5905FB463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AD45B-A476-4F42-8DEF-A71F8C3E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0303-3E64-1C40-B7DA-20CCFBBB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035A-CF4C-0849-99E0-80A634EC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952E-5764-1140-B40E-D1B48413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944-1327-B94F-BEE3-8AE00A74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865E3-4CC2-E245-B68E-AE0E2CF8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060F8-D50C-1449-B997-B975A643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3DE06-8D79-A648-8497-CFA7A0A8A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85BDB-3A7B-5747-A271-77154056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5D359-B2BA-9540-9BE2-ED1F7477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8656F-E85D-324A-B2EF-77213DE2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A30C9-8199-F149-884E-CA69AFDA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5739-EAA4-1344-9A83-3E947A5F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0C4AE-C70A-6947-B9EC-AF0F2FD5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0BC2F-F053-FB4C-9083-0CF8A178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A4F22-C7DC-7D46-83EB-D89B816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45BC8-9518-B44A-9172-B131E436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326EA-160B-EA4F-BBC4-0E068B6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90D9-F459-6142-B05F-95CEEA08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8F2-36F1-0743-852A-F7BBACE8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F1B0-1C60-8C42-AA86-A8C5215A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F603F-5FC3-1D42-B0D5-837E5611A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79DC-F852-7245-A946-C71D355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0DEE-9D3E-E948-82BD-C88346FD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B9E9-9526-2644-AE0D-BB86B80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D16-F9FA-BF45-8D7F-EA2F956E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7C05D-DDF2-EA4D-BD4F-157BD0443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41110-1084-D849-833B-62C179DE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1558-F63F-AB4C-B376-D00FFBB8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9CBA0-5ED2-1B4B-9EEA-DC50B0F3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E2711-6357-3148-9A51-48B7D18A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D3F3C-26AE-FF4F-AF25-C390E9DC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23ED-BA77-F943-83B1-F92F3939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839B-78D7-BE45-9471-1A553B34A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4472-7292-5445-B5A3-C4CFA6258ED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379A-99A1-C84D-82A4-085982D9A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80CE-AB37-C342-82E6-5122AD63D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1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8F8D9F-B929-9444-BD40-503C381AD20C}"/>
              </a:ext>
            </a:extLst>
          </p:cNvPr>
          <p:cNvGrpSpPr/>
          <p:nvPr/>
        </p:nvGrpSpPr>
        <p:grpSpPr>
          <a:xfrm>
            <a:off x="1188720" y="728333"/>
            <a:ext cx="6542942" cy="3814355"/>
            <a:chOff x="888274" y="718456"/>
            <a:chExt cx="6542942" cy="38143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D85B91-741C-9E41-A5B1-E441CC7A8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963" t="10322"/>
            <a:stretch/>
          </p:blipFill>
          <p:spPr>
            <a:xfrm>
              <a:off x="1267097" y="718456"/>
              <a:ext cx="5785296" cy="38143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CBAD26-9DC7-1C45-912A-25E6D3DF5DC8}"/>
                </a:ext>
              </a:extLst>
            </p:cNvPr>
            <p:cNvSpPr/>
            <p:nvPr/>
          </p:nvSpPr>
          <p:spPr>
            <a:xfrm>
              <a:off x="888274" y="718457"/>
              <a:ext cx="2560320" cy="470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9B8F39-36BB-B645-9BDF-A7AB62F1A80C}"/>
                </a:ext>
              </a:extLst>
            </p:cNvPr>
            <p:cNvSpPr/>
            <p:nvPr/>
          </p:nvSpPr>
          <p:spPr>
            <a:xfrm>
              <a:off x="6151056" y="2373086"/>
              <a:ext cx="1280160" cy="744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EA3BE7-E9CE-B440-A664-B2170A777CAC}"/>
                </a:ext>
              </a:extLst>
            </p:cNvPr>
            <p:cNvSpPr/>
            <p:nvPr/>
          </p:nvSpPr>
          <p:spPr>
            <a:xfrm rot="21119212">
              <a:off x="1060586" y="1300995"/>
              <a:ext cx="1100722" cy="744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EEAE18-F15A-4D4B-B4AD-CE51209454BD}"/>
                </a:ext>
              </a:extLst>
            </p:cNvPr>
            <p:cNvSpPr/>
            <p:nvPr/>
          </p:nvSpPr>
          <p:spPr>
            <a:xfrm rot="20220113">
              <a:off x="1026971" y="2325889"/>
              <a:ext cx="428014" cy="965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73767D-14D0-0B48-8E58-C8C0C4F7E8A4}"/>
              </a:ext>
            </a:extLst>
          </p:cNvPr>
          <p:cNvSpPr txBox="1"/>
          <p:nvPr/>
        </p:nvSpPr>
        <p:spPr>
          <a:xfrm>
            <a:off x="6791136" y="926414"/>
            <a:ext cx="5267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E6E845"/>
                </a:solidFill>
                <a:latin typeface="Helvetica" pitchFamily="2" charset="0"/>
              </a:rPr>
              <a:t>Green</a:t>
            </a:r>
            <a:r>
              <a:rPr lang="en-US" sz="3600" b="1" dirty="0">
                <a:latin typeface="Helvetica" pitchFamily="2" charset="0"/>
              </a:rPr>
              <a:t> sticky note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Place on the top of your computer to indicate that you’ve completed a task and you don’t have any questions.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~ At the end of the lesson, write one thing that worked for you ~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8A130-BB8F-404E-B3CD-99ACD4B68E8E}"/>
              </a:ext>
            </a:extLst>
          </p:cNvPr>
          <p:cNvSpPr txBox="1"/>
          <p:nvPr/>
        </p:nvSpPr>
        <p:spPr>
          <a:xfrm>
            <a:off x="801050" y="4222489"/>
            <a:ext cx="57001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09CB7"/>
                </a:solidFill>
                <a:latin typeface="Helvetica" pitchFamily="2" charset="0"/>
              </a:rPr>
              <a:t>Pink </a:t>
            </a:r>
            <a:r>
              <a:rPr lang="en-US" sz="3600" b="1" dirty="0">
                <a:latin typeface="Helvetica" pitchFamily="2" charset="0"/>
              </a:rPr>
              <a:t>sticky note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Place on the top of your computer when you need help or have a question.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~ At the end of the lesson, write one thing that could be improved ~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218A1-2E82-7F48-8D28-4D56EEC83075}"/>
              </a:ext>
            </a:extLst>
          </p:cNvPr>
          <p:cNvSpPr txBox="1"/>
          <p:nvPr/>
        </p:nvSpPr>
        <p:spPr>
          <a:xfrm>
            <a:off x="133434" y="227871"/>
            <a:ext cx="4325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pitchFamily="2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54554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Kendig</dc:creator>
  <cp:lastModifiedBy>Amy Kendig</cp:lastModifiedBy>
  <cp:revision>2</cp:revision>
  <dcterms:created xsi:type="dcterms:W3CDTF">2019-10-12T17:46:14Z</dcterms:created>
  <dcterms:modified xsi:type="dcterms:W3CDTF">2019-10-12T18:00:31Z</dcterms:modified>
</cp:coreProperties>
</file>