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6"/>
    <p:restoredTop sz="95755"/>
  </p:normalViewPr>
  <p:slideViewPr>
    <p:cSldViewPr snapToGrid="0" snapToObjects="1">
      <p:cViewPr varScale="1">
        <p:scale>
          <a:sx n="96" d="100"/>
          <a:sy n="96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75F2F-2A7D-418A-AD99-684360539E7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A394F-F55C-4C45-9D82-21E0B7E32795}">
      <dgm:prSet/>
      <dgm:spPr>
        <a:solidFill>
          <a:schemeClr val="accent1"/>
        </a:solidFill>
      </dgm:spPr>
      <dgm:t>
        <a:bodyPr/>
        <a:lstStyle/>
        <a:p>
          <a:r>
            <a:rPr lang="en-US"/>
            <a:t>Navigate</a:t>
          </a:r>
        </a:p>
      </dgm:t>
    </dgm:pt>
    <dgm:pt modelId="{3973AB44-6580-4E16-8208-2827A2F0FD0D}" type="parTrans" cxnId="{3C2EF757-56A1-4A6B-891F-42CF312AC1D2}">
      <dgm:prSet/>
      <dgm:spPr/>
      <dgm:t>
        <a:bodyPr/>
        <a:lstStyle/>
        <a:p>
          <a:endParaRPr lang="en-US"/>
        </a:p>
      </dgm:t>
    </dgm:pt>
    <dgm:pt modelId="{F83786C0-7BC8-4115-970F-62E706500918}" type="sibTrans" cxnId="{3C2EF757-56A1-4A6B-891F-42CF312AC1D2}">
      <dgm:prSet/>
      <dgm:spPr/>
      <dgm:t>
        <a:bodyPr/>
        <a:lstStyle/>
        <a:p>
          <a:endParaRPr lang="en-US"/>
        </a:p>
      </dgm:t>
    </dgm:pt>
    <dgm:pt modelId="{8C1239BD-8F83-46FE-95DE-695226F1CD67}">
      <dgm:prSet/>
      <dgm:spPr>
        <a:solidFill>
          <a:schemeClr val="tx2">
            <a:lumMod val="25000"/>
            <a:alpha val="89804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tinyurl.com</a:t>
          </a:r>
          <a:r>
            <a:rPr lang="en-US" dirty="0">
              <a:solidFill>
                <a:schemeClr val="bg1"/>
              </a:solidFill>
            </a:rPr>
            <a:t>/Intro2R_RLadiesGNV</a:t>
          </a:r>
        </a:p>
      </dgm:t>
    </dgm:pt>
    <dgm:pt modelId="{848C1EC9-B811-485E-9D69-FEB5A5CF3695}" type="parTrans" cxnId="{E410CB82-637D-4F9B-A1EA-3BB9DDD657BD}">
      <dgm:prSet/>
      <dgm:spPr/>
      <dgm:t>
        <a:bodyPr/>
        <a:lstStyle/>
        <a:p>
          <a:endParaRPr lang="en-US"/>
        </a:p>
      </dgm:t>
    </dgm:pt>
    <dgm:pt modelId="{263ADFB5-20B7-4828-95A5-4DB84442C434}" type="sibTrans" cxnId="{E410CB82-637D-4F9B-A1EA-3BB9DDD657BD}">
      <dgm:prSet/>
      <dgm:spPr/>
      <dgm:t>
        <a:bodyPr/>
        <a:lstStyle/>
        <a:p>
          <a:endParaRPr lang="en-US"/>
        </a:p>
      </dgm:t>
    </dgm:pt>
    <dgm:pt modelId="{DD2173E2-BEEB-4A6A-BFB1-48940758ABB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Move</a:t>
          </a:r>
        </a:p>
      </dgm:t>
    </dgm:pt>
    <dgm:pt modelId="{BEE96638-E5BF-477E-BCFD-0F3CB046792D}" type="parTrans" cxnId="{7160DDBE-EAE0-4D3C-9FDB-562FC428964E}">
      <dgm:prSet/>
      <dgm:spPr/>
      <dgm:t>
        <a:bodyPr/>
        <a:lstStyle/>
        <a:p>
          <a:endParaRPr lang="en-US"/>
        </a:p>
      </dgm:t>
    </dgm:pt>
    <dgm:pt modelId="{D952E6E9-9657-4D15-9F40-AE03D31FF7B8}" type="sibTrans" cxnId="{7160DDBE-EAE0-4D3C-9FDB-562FC428964E}">
      <dgm:prSet/>
      <dgm:spPr/>
      <dgm:t>
        <a:bodyPr/>
        <a:lstStyle/>
        <a:p>
          <a:endParaRPr lang="en-US"/>
        </a:p>
      </dgm:t>
    </dgm:pt>
    <dgm:pt modelId="{413BAD2D-1EF6-427C-A24C-713509501358}">
      <dgm:prSet/>
      <dgm:spPr>
        <a:solidFill>
          <a:schemeClr val="tx2">
            <a:lumMod val="50000"/>
            <a:alpha val="90000"/>
          </a:schemeClr>
        </a:solidFill>
      </dgm:spPr>
      <dgm:t>
        <a:bodyPr/>
        <a:lstStyle/>
        <a:p>
          <a:r>
            <a:rPr lang="en-US" dirty="0"/>
            <a:t>downloaded folder to your desktop</a:t>
          </a:r>
        </a:p>
      </dgm:t>
    </dgm:pt>
    <dgm:pt modelId="{D9B789E6-512E-4932-A423-88C40A93EFC2}" type="parTrans" cxnId="{4202B0FD-322A-45F9-966D-25F2CBEE5AA9}">
      <dgm:prSet/>
      <dgm:spPr/>
      <dgm:t>
        <a:bodyPr/>
        <a:lstStyle/>
        <a:p>
          <a:endParaRPr lang="en-US"/>
        </a:p>
      </dgm:t>
    </dgm:pt>
    <dgm:pt modelId="{64F4F6EE-20AA-4DDB-AA39-97017A96EC6B}" type="sibTrans" cxnId="{4202B0FD-322A-45F9-966D-25F2CBEE5AA9}">
      <dgm:prSet/>
      <dgm:spPr/>
      <dgm:t>
        <a:bodyPr/>
        <a:lstStyle/>
        <a:p>
          <a:endParaRPr lang="en-US"/>
        </a:p>
      </dgm:t>
    </dgm:pt>
    <dgm:pt modelId="{649C1DB8-4A90-4385-BCCD-938F858A0B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Click</a:t>
          </a:r>
        </a:p>
      </dgm:t>
    </dgm:pt>
    <dgm:pt modelId="{BB8236F8-2C9B-4C70-ADA7-06859771E96D}" type="parTrans" cxnId="{2B7263BD-4E9B-4CA6-926B-FC7A739B0975}">
      <dgm:prSet/>
      <dgm:spPr/>
      <dgm:t>
        <a:bodyPr/>
        <a:lstStyle/>
        <a:p>
          <a:endParaRPr lang="en-US"/>
        </a:p>
      </dgm:t>
    </dgm:pt>
    <dgm:pt modelId="{3F3D0C3B-3E24-4F28-A898-6AE58CF5EB3B}" type="sibTrans" cxnId="{2B7263BD-4E9B-4CA6-926B-FC7A739B0975}">
      <dgm:prSet/>
      <dgm:spPr/>
      <dgm:t>
        <a:bodyPr/>
        <a:lstStyle/>
        <a:p>
          <a:endParaRPr lang="en-US"/>
        </a:p>
      </dgm:t>
    </dgm:pt>
    <dgm:pt modelId="{E08AAB2A-755A-4460-B9AD-5E7C630C6F38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/>
            <a:t>Intro2R</a:t>
          </a:r>
          <a:r>
            <a:rPr lang="en-US" dirty="0"/>
            <a:t>_RLadiesGNV</a:t>
          </a:r>
          <a:r>
            <a:rPr lang="en-US"/>
            <a:t>.Rproj</a:t>
          </a:r>
          <a:endParaRPr lang="en-US" dirty="0"/>
        </a:p>
      </dgm:t>
    </dgm:pt>
    <dgm:pt modelId="{366E869E-3503-4549-81DC-1C0304DC294B}" type="parTrans" cxnId="{AA0E37E5-2667-4DB2-9CA9-ED0F7C4B24F2}">
      <dgm:prSet/>
      <dgm:spPr/>
      <dgm:t>
        <a:bodyPr/>
        <a:lstStyle/>
        <a:p>
          <a:endParaRPr lang="en-US"/>
        </a:p>
      </dgm:t>
    </dgm:pt>
    <dgm:pt modelId="{2362A088-AB3B-4C9A-B88B-E55811F3C315}" type="sibTrans" cxnId="{AA0E37E5-2667-4DB2-9CA9-ED0F7C4B24F2}">
      <dgm:prSet/>
      <dgm:spPr/>
      <dgm:t>
        <a:bodyPr/>
        <a:lstStyle/>
        <a:p>
          <a:endParaRPr lang="en-US"/>
        </a:p>
      </dgm:t>
    </dgm:pt>
    <dgm:pt modelId="{208B2528-ECCC-7B4E-865A-E5E62FD3757D}" type="pres">
      <dgm:prSet presAssocID="{7F675F2F-2A7D-418A-AD99-684360539E73}" presName="Name0" presStyleCnt="0">
        <dgm:presLayoutVars>
          <dgm:dir/>
          <dgm:animLvl val="lvl"/>
          <dgm:resizeHandles val="exact"/>
        </dgm:presLayoutVars>
      </dgm:prSet>
      <dgm:spPr/>
    </dgm:pt>
    <dgm:pt modelId="{9B9FAF47-5F11-4D4E-83B3-BE9092C2D602}" type="pres">
      <dgm:prSet presAssocID="{649C1DB8-4A90-4385-BCCD-938F858A0BBD}" presName="boxAndChildren" presStyleCnt="0"/>
      <dgm:spPr/>
    </dgm:pt>
    <dgm:pt modelId="{CFA9CAE3-E6D1-2548-80BF-1D8FADDE9696}" type="pres">
      <dgm:prSet presAssocID="{649C1DB8-4A90-4385-BCCD-938F858A0BBD}" presName="parentTextBox" presStyleLbl="alignNode1" presStyleIdx="0" presStyleCnt="3"/>
      <dgm:spPr/>
    </dgm:pt>
    <dgm:pt modelId="{FAC09CF0-F6A0-754F-A020-C2DB3F5F0AD2}" type="pres">
      <dgm:prSet presAssocID="{649C1DB8-4A90-4385-BCCD-938F858A0BBD}" presName="descendantBox" presStyleLbl="bgAccFollowNode1" presStyleIdx="0" presStyleCnt="3"/>
      <dgm:spPr/>
    </dgm:pt>
    <dgm:pt modelId="{4651DAA3-CF7C-FE4E-B48A-39918F672567}" type="pres">
      <dgm:prSet presAssocID="{D952E6E9-9657-4D15-9F40-AE03D31FF7B8}" presName="sp" presStyleCnt="0"/>
      <dgm:spPr/>
    </dgm:pt>
    <dgm:pt modelId="{DBB0DE32-B019-A242-8C22-579E50CE0C81}" type="pres">
      <dgm:prSet presAssocID="{DD2173E2-BEEB-4A6A-BFB1-48940758ABBE}" presName="arrowAndChildren" presStyleCnt="0"/>
      <dgm:spPr/>
    </dgm:pt>
    <dgm:pt modelId="{5F0019F5-A799-3A41-A5A1-F499D61EAD50}" type="pres">
      <dgm:prSet presAssocID="{DD2173E2-BEEB-4A6A-BFB1-48940758ABBE}" presName="parentTextArrow" presStyleLbl="node1" presStyleIdx="0" presStyleCnt="0"/>
      <dgm:spPr/>
    </dgm:pt>
    <dgm:pt modelId="{99FBE847-AE6F-3C45-B45A-B88CD3733B67}" type="pres">
      <dgm:prSet presAssocID="{DD2173E2-BEEB-4A6A-BFB1-48940758ABBE}" presName="arrow" presStyleLbl="alignNode1" presStyleIdx="1" presStyleCnt="3"/>
      <dgm:spPr/>
    </dgm:pt>
    <dgm:pt modelId="{5F6A5688-A0C0-3449-A35E-6FDD3887F2BB}" type="pres">
      <dgm:prSet presAssocID="{DD2173E2-BEEB-4A6A-BFB1-48940758ABBE}" presName="descendantArrow" presStyleLbl="bgAccFollowNode1" presStyleIdx="1" presStyleCnt="3"/>
      <dgm:spPr/>
    </dgm:pt>
    <dgm:pt modelId="{C86FCB7A-4E3A-BA45-B9F7-C0D548803890}" type="pres">
      <dgm:prSet presAssocID="{F83786C0-7BC8-4115-970F-62E706500918}" presName="sp" presStyleCnt="0"/>
      <dgm:spPr/>
    </dgm:pt>
    <dgm:pt modelId="{FC0F8D4C-DBA7-A540-AF00-4CFC2A592695}" type="pres">
      <dgm:prSet presAssocID="{C00A394F-F55C-4C45-9D82-21E0B7E32795}" presName="arrowAndChildren" presStyleCnt="0"/>
      <dgm:spPr/>
    </dgm:pt>
    <dgm:pt modelId="{D32CA75B-EEA5-A44A-89B3-AA8F17AFF770}" type="pres">
      <dgm:prSet presAssocID="{C00A394F-F55C-4C45-9D82-21E0B7E32795}" presName="parentTextArrow" presStyleLbl="node1" presStyleIdx="0" presStyleCnt="0"/>
      <dgm:spPr/>
    </dgm:pt>
    <dgm:pt modelId="{FD3A1B4C-B45F-DC48-989D-592AF0B3B361}" type="pres">
      <dgm:prSet presAssocID="{C00A394F-F55C-4C45-9D82-21E0B7E32795}" presName="arrow" presStyleLbl="alignNode1" presStyleIdx="2" presStyleCnt="3"/>
      <dgm:spPr/>
    </dgm:pt>
    <dgm:pt modelId="{835F123E-26AB-3844-ABE8-1E0024FC45FA}" type="pres">
      <dgm:prSet presAssocID="{C00A394F-F55C-4C45-9D82-21E0B7E32795}" presName="descendantArrow" presStyleLbl="bgAccFollowNode1" presStyleIdx="2" presStyleCnt="3"/>
      <dgm:spPr/>
    </dgm:pt>
  </dgm:ptLst>
  <dgm:cxnLst>
    <dgm:cxn modelId="{922D5E18-06CE-A441-9195-FCFF0112A9CC}" type="presOf" srcId="{8C1239BD-8F83-46FE-95DE-695226F1CD67}" destId="{835F123E-26AB-3844-ABE8-1E0024FC45FA}" srcOrd="0" destOrd="0" presId="urn:microsoft.com/office/officeart/2016/7/layout/VerticalDownArrowProcess"/>
    <dgm:cxn modelId="{081D7E38-CE2B-D64E-94D5-A7C86FC89DB6}" type="presOf" srcId="{C00A394F-F55C-4C45-9D82-21E0B7E32795}" destId="{D32CA75B-EEA5-A44A-89B3-AA8F17AFF770}" srcOrd="0" destOrd="0" presId="urn:microsoft.com/office/officeart/2016/7/layout/VerticalDownArrowProcess"/>
    <dgm:cxn modelId="{8CE34D44-DB2B-1645-9EA0-89E63822122C}" type="presOf" srcId="{DD2173E2-BEEB-4A6A-BFB1-48940758ABBE}" destId="{99FBE847-AE6F-3C45-B45A-B88CD3733B67}" srcOrd="1" destOrd="0" presId="urn:microsoft.com/office/officeart/2016/7/layout/VerticalDownArrowProcess"/>
    <dgm:cxn modelId="{3C2EF757-56A1-4A6B-891F-42CF312AC1D2}" srcId="{7F675F2F-2A7D-418A-AD99-684360539E73}" destId="{C00A394F-F55C-4C45-9D82-21E0B7E32795}" srcOrd="0" destOrd="0" parTransId="{3973AB44-6580-4E16-8208-2827A2F0FD0D}" sibTransId="{F83786C0-7BC8-4115-970F-62E706500918}"/>
    <dgm:cxn modelId="{E07BF260-E579-E24E-8822-55CEEB40339C}" type="presOf" srcId="{649C1DB8-4A90-4385-BCCD-938F858A0BBD}" destId="{CFA9CAE3-E6D1-2548-80BF-1D8FADDE9696}" srcOrd="0" destOrd="0" presId="urn:microsoft.com/office/officeart/2016/7/layout/VerticalDownArrowProcess"/>
    <dgm:cxn modelId="{E410CB82-637D-4F9B-A1EA-3BB9DDD657BD}" srcId="{C00A394F-F55C-4C45-9D82-21E0B7E32795}" destId="{8C1239BD-8F83-46FE-95DE-695226F1CD67}" srcOrd="0" destOrd="0" parTransId="{848C1EC9-B811-485E-9D69-FEB5A5CF3695}" sibTransId="{263ADFB5-20B7-4828-95A5-4DB84442C434}"/>
    <dgm:cxn modelId="{F5D0AE98-966C-CC48-B730-C99FEA29CDAC}" type="presOf" srcId="{DD2173E2-BEEB-4A6A-BFB1-48940758ABBE}" destId="{5F0019F5-A799-3A41-A5A1-F499D61EAD50}" srcOrd="0" destOrd="0" presId="urn:microsoft.com/office/officeart/2016/7/layout/VerticalDownArrowProcess"/>
    <dgm:cxn modelId="{DE5DC7A5-AC15-C44A-8239-C860EC96CC72}" type="presOf" srcId="{413BAD2D-1EF6-427C-A24C-713509501358}" destId="{5F6A5688-A0C0-3449-A35E-6FDD3887F2BB}" srcOrd="0" destOrd="0" presId="urn:microsoft.com/office/officeart/2016/7/layout/VerticalDownArrowProcess"/>
    <dgm:cxn modelId="{6E60D3B4-B8D6-A346-BCA5-5D031BFC58AD}" type="presOf" srcId="{C00A394F-F55C-4C45-9D82-21E0B7E32795}" destId="{FD3A1B4C-B45F-DC48-989D-592AF0B3B361}" srcOrd="1" destOrd="0" presId="urn:microsoft.com/office/officeart/2016/7/layout/VerticalDownArrowProcess"/>
    <dgm:cxn modelId="{2B7263BD-4E9B-4CA6-926B-FC7A739B0975}" srcId="{7F675F2F-2A7D-418A-AD99-684360539E73}" destId="{649C1DB8-4A90-4385-BCCD-938F858A0BBD}" srcOrd="2" destOrd="0" parTransId="{BB8236F8-2C9B-4C70-ADA7-06859771E96D}" sibTransId="{3F3D0C3B-3E24-4F28-A898-6AE58CF5EB3B}"/>
    <dgm:cxn modelId="{8CA655BE-1A3A-C14B-934B-D5C8DE1DA548}" type="presOf" srcId="{E08AAB2A-755A-4460-B9AD-5E7C630C6F38}" destId="{FAC09CF0-F6A0-754F-A020-C2DB3F5F0AD2}" srcOrd="0" destOrd="0" presId="urn:microsoft.com/office/officeart/2016/7/layout/VerticalDownArrowProcess"/>
    <dgm:cxn modelId="{7160DDBE-EAE0-4D3C-9FDB-562FC428964E}" srcId="{7F675F2F-2A7D-418A-AD99-684360539E73}" destId="{DD2173E2-BEEB-4A6A-BFB1-48940758ABBE}" srcOrd="1" destOrd="0" parTransId="{BEE96638-E5BF-477E-BCFD-0F3CB046792D}" sibTransId="{D952E6E9-9657-4D15-9F40-AE03D31FF7B8}"/>
    <dgm:cxn modelId="{73EA31D7-D2D0-FF46-9214-DB89B16D56B0}" type="presOf" srcId="{7F675F2F-2A7D-418A-AD99-684360539E73}" destId="{208B2528-ECCC-7B4E-865A-E5E62FD3757D}" srcOrd="0" destOrd="0" presId="urn:microsoft.com/office/officeart/2016/7/layout/VerticalDownArrowProcess"/>
    <dgm:cxn modelId="{AA0E37E5-2667-4DB2-9CA9-ED0F7C4B24F2}" srcId="{649C1DB8-4A90-4385-BCCD-938F858A0BBD}" destId="{E08AAB2A-755A-4460-B9AD-5E7C630C6F38}" srcOrd="0" destOrd="0" parTransId="{366E869E-3503-4549-81DC-1C0304DC294B}" sibTransId="{2362A088-AB3B-4C9A-B88B-E55811F3C315}"/>
    <dgm:cxn modelId="{4202B0FD-322A-45F9-966D-25F2CBEE5AA9}" srcId="{DD2173E2-BEEB-4A6A-BFB1-48940758ABBE}" destId="{413BAD2D-1EF6-427C-A24C-713509501358}" srcOrd="0" destOrd="0" parTransId="{D9B789E6-512E-4932-A423-88C40A93EFC2}" sibTransId="{64F4F6EE-20AA-4DDB-AA39-97017A96EC6B}"/>
    <dgm:cxn modelId="{2F80541A-04DE-2849-98F4-7EC4F9370208}" type="presParOf" srcId="{208B2528-ECCC-7B4E-865A-E5E62FD3757D}" destId="{9B9FAF47-5F11-4D4E-83B3-BE9092C2D602}" srcOrd="0" destOrd="0" presId="urn:microsoft.com/office/officeart/2016/7/layout/VerticalDownArrowProcess"/>
    <dgm:cxn modelId="{5844450D-DBF7-C146-93F6-65BAF2FE37DC}" type="presParOf" srcId="{9B9FAF47-5F11-4D4E-83B3-BE9092C2D602}" destId="{CFA9CAE3-E6D1-2548-80BF-1D8FADDE9696}" srcOrd="0" destOrd="0" presId="urn:microsoft.com/office/officeart/2016/7/layout/VerticalDownArrowProcess"/>
    <dgm:cxn modelId="{5516D1F2-A31E-4A4D-841C-7ECF7D486160}" type="presParOf" srcId="{9B9FAF47-5F11-4D4E-83B3-BE9092C2D602}" destId="{FAC09CF0-F6A0-754F-A020-C2DB3F5F0AD2}" srcOrd="1" destOrd="0" presId="urn:microsoft.com/office/officeart/2016/7/layout/VerticalDownArrowProcess"/>
    <dgm:cxn modelId="{A1F4DADD-423B-D14A-883D-7E03131CAA6C}" type="presParOf" srcId="{208B2528-ECCC-7B4E-865A-E5E62FD3757D}" destId="{4651DAA3-CF7C-FE4E-B48A-39918F672567}" srcOrd="1" destOrd="0" presId="urn:microsoft.com/office/officeart/2016/7/layout/VerticalDownArrowProcess"/>
    <dgm:cxn modelId="{64864FA7-FBD3-4B42-ABED-06ED18CF5F11}" type="presParOf" srcId="{208B2528-ECCC-7B4E-865A-E5E62FD3757D}" destId="{DBB0DE32-B019-A242-8C22-579E50CE0C81}" srcOrd="2" destOrd="0" presId="urn:microsoft.com/office/officeart/2016/7/layout/VerticalDownArrowProcess"/>
    <dgm:cxn modelId="{DB4349FB-4889-F042-8CD5-2DFD41BAC85C}" type="presParOf" srcId="{DBB0DE32-B019-A242-8C22-579E50CE0C81}" destId="{5F0019F5-A799-3A41-A5A1-F499D61EAD50}" srcOrd="0" destOrd="0" presId="urn:microsoft.com/office/officeart/2016/7/layout/VerticalDownArrowProcess"/>
    <dgm:cxn modelId="{2ACEAF7A-AFD2-304D-9CC8-6932F4A7CE22}" type="presParOf" srcId="{DBB0DE32-B019-A242-8C22-579E50CE0C81}" destId="{99FBE847-AE6F-3C45-B45A-B88CD3733B67}" srcOrd="1" destOrd="0" presId="urn:microsoft.com/office/officeart/2016/7/layout/VerticalDownArrowProcess"/>
    <dgm:cxn modelId="{CA148330-6C9C-FA47-8665-40039DBA635D}" type="presParOf" srcId="{DBB0DE32-B019-A242-8C22-579E50CE0C81}" destId="{5F6A5688-A0C0-3449-A35E-6FDD3887F2BB}" srcOrd="2" destOrd="0" presId="urn:microsoft.com/office/officeart/2016/7/layout/VerticalDownArrowProcess"/>
    <dgm:cxn modelId="{8F278A4D-5E1C-5E4B-89CE-C4D238FBD4D1}" type="presParOf" srcId="{208B2528-ECCC-7B4E-865A-E5E62FD3757D}" destId="{C86FCB7A-4E3A-BA45-B9F7-C0D548803890}" srcOrd="3" destOrd="0" presId="urn:microsoft.com/office/officeart/2016/7/layout/VerticalDownArrowProcess"/>
    <dgm:cxn modelId="{53961BF3-B065-B142-8422-FC310AD726BD}" type="presParOf" srcId="{208B2528-ECCC-7B4E-865A-E5E62FD3757D}" destId="{FC0F8D4C-DBA7-A540-AF00-4CFC2A592695}" srcOrd="4" destOrd="0" presId="urn:microsoft.com/office/officeart/2016/7/layout/VerticalDownArrowProcess"/>
    <dgm:cxn modelId="{4912FBE1-EB85-BC46-B302-79B2D712C55C}" type="presParOf" srcId="{FC0F8D4C-DBA7-A540-AF00-4CFC2A592695}" destId="{D32CA75B-EEA5-A44A-89B3-AA8F17AFF770}" srcOrd="0" destOrd="0" presId="urn:microsoft.com/office/officeart/2016/7/layout/VerticalDownArrowProcess"/>
    <dgm:cxn modelId="{7F63C193-4477-AE49-9B35-6B9E9C2750FF}" type="presParOf" srcId="{FC0F8D4C-DBA7-A540-AF00-4CFC2A592695}" destId="{FD3A1B4C-B45F-DC48-989D-592AF0B3B361}" srcOrd="1" destOrd="0" presId="urn:microsoft.com/office/officeart/2016/7/layout/VerticalDownArrowProcess"/>
    <dgm:cxn modelId="{210F4A25-AD28-D04D-B6D9-4427B64C5A46}" type="presParOf" srcId="{FC0F8D4C-DBA7-A540-AF00-4CFC2A592695}" destId="{835F123E-26AB-3844-ABE8-1E0024FC4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9CAE3-E6D1-2548-80BF-1D8FADDE9696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Click</a:t>
          </a:r>
        </a:p>
      </dsp:txBody>
      <dsp:txXfrm>
        <a:off x="0" y="4430271"/>
        <a:ext cx="1628400" cy="1454114"/>
      </dsp:txXfrm>
    </dsp:sp>
    <dsp:sp modelId="{FAC09CF0-F6A0-754F-A020-C2DB3F5F0AD2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Intro2R</a:t>
          </a:r>
          <a:r>
            <a:rPr lang="en-US" sz="2400" kern="1200" dirty="0"/>
            <a:t>_RLadiesGNV</a:t>
          </a:r>
          <a:r>
            <a:rPr lang="en-US" sz="2400" kern="1200"/>
            <a:t>.Rproj</a:t>
          </a:r>
          <a:endParaRPr lang="en-US" sz="2400" kern="1200" dirty="0"/>
        </a:p>
      </dsp:txBody>
      <dsp:txXfrm>
        <a:off x="1628400" y="4430271"/>
        <a:ext cx="4885203" cy="1454114"/>
      </dsp:txXfrm>
    </dsp:sp>
    <dsp:sp modelId="{99FBE847-AE6F-3C45-B45A-B88CD3733B67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2700" cap="flat" cmpd="sng" algn="ctr">
          <a:solidFill>
            <a:schemeClr val="accent2">
              <a:hueOff val="-8956100"/>
              <a:satOff val="-21133"/>
              <a:lumOff val="3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Move</a:t>
          </a:r>
        </a:p>
      </dsp:txBody>
      <dsp:txXfrm rot="-10800000">
        <a:off x="0" y="2215655"/>
        <a:ext cx="1628400" cy="1453677"/>
      </dsp:txXfrm>
    </dsp:sp>
    <dsp:sp modelId="{5F6A5688-A0C0-3449-A35E-6FDD3887F2BB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35686"/>
              <a:satOff val="-7130"/>
              <a:lumOff val="8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downloaded folder to your desktop</a:t>
          </a:r>
        </a:p>
      </dsp:txBody>
      <dsp:txXfrm>
        <a:off x="1628400" y="2215655"/>
        <a:ext cx="4885203" cy="1453677"/>
      </dsp:txXfrm>
    </dsp:sp>
    <dsp:sp modelId="{FD3A1B4C-B45F-DC48-989D-592AF0B3B361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12700" cap="flat" cmpd="sng" algn="ctr">
          <a:solidFill>
            <a:schemeClr val="accent2">
              <a:hueOff val="-17912201"/>
              <a:satOff val="-42266"/>
              <a:lumOff val="6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Navigate</a:t>
          </a:r>
        </a:p>
      </dsp:txBody>
      <dsp:txXfrm rot="-10800000">
        <a:off x="0" y="1040"/>
        <a:ext cx="1628400" cy="1453677"/>
      </dsp:txXfrm>
    </dsp:sp>
    <dsp:sp modelId="{835F123E-26AB-3844-ABE8-1E0024FC45FA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tx2">
            <a:lumMod val="25000"/>
            <a:alpha val="89804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71372"/>
              <a:satOff val="-14261"/>
              <a:lumOff val="168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tinyurl.com</a:t>
          </a:r>
          <a:r>
            <a:rPr lang="en-US" sz="2400" kern="1200" dirty="0">
              <a:solidFill>
                <a:schemeClr val="bg1"/>
              </a:solidFill>
            </a:rPr>
            <a:t>/Intro2R_RLadiesGNV</a:t>
          </a: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37B-34AF-6449-A87C-96757217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9C91-E211-2F49-A2C4-7C04CBC4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5A26-EB49-714D-8202-4161ABE7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1844-79D5-FA49-B5F4-B0A155C7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90FE-64CB-4B4B-B0E6-24E535B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48C-F81A-344B-9326-33AA1D0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1151-3990-5648-9614-BEA9F269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FE2-B899-664B-A84F-654A6D9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6CEF-41A9-6141-8083-8B13A49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3D8F-4CA6-8C40-B738-E48813F5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AE42C-1CBF-FC44-83D6-0D82B2F5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4C01-5AAF-C34C-8084-76713ECF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80F-5FC2-7B44-BF9C-69A0DBFD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0241-8031-E544-9784-8182D3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2FD-59AD-6148-83A9-9D611702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4FB-F463-9D42-9530-CCF5B60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89F4-11A7-F246-94B7-991B1EDB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8DA-13B9-BD4C-A2ED-8A517E11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4FA0-246F-DA46-A48D-72438CE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A288-57D3-FD40-8BA8-A467171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41E4-CFE4-5945-8C09-D2FC161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FD2E-C1B8-3E4D-8841-1C94F4D2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216-D1F5-B74B-ACD6-C69AE9C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6FE5-D990-9649-A18B-A47A1B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740-EB5C-B044-BF95-C6C3246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B6A6-B88A-8945-84B1-DB60E7D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D9CD-C2A7-5244-BD03-01A8543B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AD39-64BF-EB4B-A906-13A7AC56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2122-94A0-C84C-A916-554B898B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ED75-4D20-724C-B027-29ADF5EF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D822-546A-1740-BDF5-1ABE205B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63D-E996-5741-9434-AA7C5CE1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0676-E539-6D4E-87E5-5ABCC734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169-FFAA-5847-BCF7-E087280E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7F25-35C4-DF4D-AD10-FD1D5109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9764E-0E54-5A4E-B45E-D3DD94CD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0D3-FC7F-5848-88B9-D01DBAF9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E98B8-C99B-E845-BF0B-7528E642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3134-316F-6344-BFBC-26B6293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AEDC-4205-364A-8D21-DBE4189C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324CD-5F00-D84B-B0F1-5334E16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8521-69E8-0040-9E78-D249025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51ED4-DF92-6C4F-A576-57025197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9210-3734-434D-A732-3B65DC9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98E3A-4626-714F-BA29-BF65AB3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3582-E373-E348-8505-10EE8BF3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6D2-19A1-DA4E-8BB0-BFD5E7B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6CFB-1173-634D-9A6E-70EE3E0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5955-1C49-1E4B-B071-A9A125FF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B6B6-FF10-394A-9BC9-50F09FFE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9B-EBF3-E141-8312-8719CE3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873-7C54-F447-AC6B-61BB2292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830-36BE-7245-9E54-7B3F6EFE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1889-8666-6747-97DB-2FB630E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EABE-6A23-5E4D-BE78-19B6375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F38-B33B-FF4C-8EBE-22260B6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0DEF-AE9C-E442-A459-AABEA78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BB39-F042-574D-87EF-E3D798E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3A7A3-57F5-8F4F-8712-F42D286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6C8A-101B-8A41-A54C-D122932C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30E0-FCB9-7343-97E1-FE0B6D93E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0110-5C13-E247-99EA-786A70736B5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FE-8DBD-5243-97C4-390D7BE6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7BDF-EA2E-2442-A130-FC7E47C4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3B56-6BE7-7F41-A2B3-6937DEE48CF5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Accessing materials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C481FE7-1B6A-42A2-9F81-E054FB29F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8192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8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-Ladies">
      <a:dk1>
        <a:srgbClr val="181818"/>
      </a:dk1>
      <a:lt1>
        <a:srgbClr val="FFFFFF"/>
      </a:lt1>
      <a:dk2>
        <a:srgbClr val="D3D3D3"/>
      </a:dk2>
      <a:lt2>
        <a:srgbClr val="EAE5EB"/>
      </a:lt2>
      <a:accent1>
        <a:srgbClr val="562457"/>
      </a:accent1>
      <a:accent2>
        <a:srgbClr val="88388A"/>
      </a:accent2>
      <a:accent3>
        <a:srgbClr val="FFFFF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Kendig</dc:creator>
  <cp:lastModifiedBy>Amy Kendig</cp:lastModifiedBy>
  <cp:revision>3</cp:revision>
  <dcterms:created xsi:type="dcterms:W3CDTF">2019-10-20T15:48:58Z</dcterms:created>
  <dcterms:modified xsi:type="dcterms:W3CDTF">2019-10-20T15:57:14Z</dcterms:modified>
</cp:coreProperties>
</file>