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6" r:id="rId4"/>
  </p:sldMasterIdLst>
  <p:notesMasterIdLst>
    <p:notesMasterId r:id="rId10"/>
  </p:notesMasterIdLst>
  <p:sldIdLst>
    <p:sldId id="256" r:id="rId5"/>
    <p:sldId id="613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it Jasra" initials="AJ" lastIdx="28" clrIdx="0">
    <p:extLst>
      <p:ext uri="{19B8F6BF-5375-455C-9EA6-DF929625EA0E}">
        <p15:presenceInfo xmlns:p15="http://schemas.microsoft.com/office/powerpoint/2012/main" userId="S-1-5-21-1004336348-651377827-839522115-913669" providerId="AD"/>
      </p:ext>
    </p:extLst>
  </p:cmAuthor>
  <p:cmAuthor id="2" name="James Marlow" initials="JM" lastIdx="33" clrIdx="1">
    <p:extLst>
      <p:ext uri="{19B8F6BF-5375-455C-9EA6-DF929625EA0E}">
        <p15:presenceInfo xmlns:p15="http://schemas.microsoft.com/office/powerpoint/2012/main" userId="S-1-5-21-1004336348-651377827-839522115-8831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34F"/>
    <a:srgbClr val="46B688"/>
    <a:srgbClr val="016AA3"/>
    <a:srgbClr val="0185CF"/>
    <a:srgbClr val="38906C"/>
    <a:srgbClr val="AAAAAA"/>
    <a:srgbClr val="B31166"/>
    <a:srgbClr val="283237"/>
    <a:srgbClr val="015685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F5E8C-D8AB-4022-9141-A1E80B8BFD2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44CADBF5-477E-4F53-9E75-B6065BAB1A63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NZ" dirty="0"/>
            <a:t> </a:t>
          </a:r>
        </a:p>
      </dgm:t>
    </dgm:pt>
    <dgm:pt modelId="{4B4454E7-8477-44F1-AA15-35BD018D0404}" type="parTrans" cxnId="{1EF9483F-D718-4E14-9A72-C11BC6671382}">
      <dgm:prSet/>
      <dgm:spPr/>
      <dgm:t>
        <a:bodyPr/>
        <a:lstStyle/>
        <a:p>
          <a:endParaRPr lang="en-NZ"/>
        </a:p>
      </dgm:t>
    </dgm:pt>
    <dgm:pt modelId="{47D33F1B-D345-4407-B129-BEF303DD6A37}" type="sibTrans" cxnId="{1EF9483F-D718-4E14-9A72-C11BC6671382}">
      <dgm:prSet/>
      <dgm:spPr/>
      <dgm:t>
        <a:bodyPr/>
        <a:lstStyle/>
        <a:p>
          <a:endParaRPr lang="en-NZ"/>
        </a:p>
      </dgm:t>
    </dgm:pt>
    <dgm:pt modelId="{E202131A-07DA-4519-90DF-1D97C9238218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NZ" dirty="0"/>
            <a:t> </a:t>
          </a:r>
        </a:p>
      </dgm:t>
    </dgm:pt>
    <dgm:pt modelId="{ECA0868B-907E-48DC-976D-EEC362477836}" type="parTrans" cxnId="{DE8C7940-FB34-4976-A4F4-76BB8282F226}">
      <dgm:prSet/>
      <dgm:spPr>
        <a:ln>
          <a:solidFill>
            <a:schemeClr val="bg1"/>
          </a:solidFill>
        </a:ln>
      </dgm:spPr>
      <dgm:t>
        <a:bodyPr/>
        <a:lstStyle/>
        <a:p>
          <a:endParaRPr lang="en-NZ"/>
        </a:p>
      </dgm:t>
    </dgm:pt>
    <dgm:pt modelId="{211B38C3-EE9C-4145-B408-9CF6E1326B12}" type="sibTrans" cxnId="{DE8C7940-FB34-4976-A4F4-76BB8282F226}">
      <dgm:prSet/>
      <dgm:spPr/>
      <dgm:t>
        <a:bodyPr/>
        <a:lstStyle/>
        <a:p>
          <a:endParaRPr lang="en-NZ"/>
        </a:p>
      </dgm:t>
    </dgm:pt>
    <dgm:pt modelId="{3BBAA686-1E68-44C5-B4A9-DFF81A3ACBA5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NZ" dirty="0"/>
            <a:t> </a:t>
          </a:r>
        </a:p>
      </dgm:t>
    </dgm:pt>
    <dgm:pt modelId="{71C79EF1-F3AC-44A5-B9DD-0916A1975C83}" type="parTrans" cxnId="{504BFB8C-C69B-4B58-9598-AB8093BFB4C8}">
      <dgm:prSet/>
      <dgm:spPr>
        <a:ln>
          <a:solidFill>
            <a:schemeClr val="bg1"/>
          </a:solidFill>
        </a:ln>
      </dgm:spPr>
      <dgm:t>
        <a:bodyPr/>
        <a:lstStyle/>
        <a:p>
          <a:endParaRPr lang="en-NZ"/>
        </a:p>
      </dgm:t>
    </dgm:pt>
    <dgm:pt modelId="{D8F646EC-C5AF-4275-96BA-98306DFE9B67}" type="sibTrans" cxnId="{504BFB8C-C69B-4B58-9598-AB8093BFB4C8}">
      <dgm:prSet/>
      <dgm:spPr/>
      <dgm:t>
        <a:bodyPr/>
        <a:lstStyle/>
        <a:p>
          <a:endParaRPr lang="en-NZ"/>
        </a:p>
      </dgm:t>
    </dgm:pt>
    <dgm:pt modelId="{2C2AE000-103C-4717-B72F-14E54D4F3384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NZ" dirty="0"/>
        </a:p>
      </dgm:t>
    </dgm:pt>
    <dgm:pt modelId="{270B7CBE-1247-484C-8F19-9A017D0533FB}" type="parTrans" cxnId="{5F9E3FBB-F936-4FBB-8C2B-1C7764F6F052}">
      <dgm:prSet/>
      <dgm:spPr>
        <a:ln>
          <a:solidFill>
            <a:schemeClr val="bg1"/>
          </a:solidFill>
        </a:ln>
      </dgm:spPr>
      <dgm:t>
        <a:bodyPr/>
        <a:lstStyle/>
        <a:p>
          <a:endParaRPr lang="en-NZ"/>
        </a:p>
      </dgm:t>
    </dgm:pt>
    <dgm:pt modelId="{763E404B-0B91-4606-A59B-95BC539E992B}" type="sibTrans" cxnId="{5F9E3FBB-F936-4FBB-8C2B-1C7764F6F052}">
      <dgm:prSet/>
      <dgm:spPr/>
      <dgm:t>
        <a:bodyPr/>
        <a:lstStyle/>
        <a:p>
          <a:endParaRPr lang="en-NZ"/>
        </a:p>
      </dgm:t>
    </dgm:pt>
    <dgm:pt modelId="{FCAFA55B-F759-43DA-8F7D-C55E2F2D6BC0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NZ" dirty="0"/>
            <a:t> </a:t>
          </a:r>
        </a:p>
      </dgm:t>
    </dgm:pt>
    <dgm:pt modelId="{616E5D40-3CE6-471A-8D97-6F1623CFF141}" type="parTrans" cxnId="{0B67AADA-F413-4AE1-A1D8-D2F26D01D4FF}">
      <dgm:prSet/>
      <dgm:spPr>
        <a:ln>
          <a:solidFill>
            <a:schemeClr val="bg1"/>
          </a:solidFill>
        </a:ln>
      </dgm:spPr>
      <dgm:t>
        <a:bodyPr/>
        <a:lstStyle/>
        <a:p>
          <a:endParaRPr lang="en-NZ"/>
        </a:p>
      </dgm:t>
    </dgm:pt>
    <dgm:pt modelId="{541F4807-844F-4DE2-9F3B-58DA196A2732}" type="sibTrans" cxnId="{0B67AADA-F413-4AE1-A1D8-D2F26D01D4FF}">
      <dgm:prSet/>
      <dgm:spPr/>
      <dgm:t>
        <a:bodyPr/>
        <a:lstStyle/>
        <a:p>
          <a:endParaRPr lang="en-NZ"/>
        </a:p>
      </dgm:t>
    </dgm:pt>
    <dgm:pt modelId="{E7B15277-8D2F-467F-A6E3-BC668A159424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NZ" dirty="0"/>
            <a:t> </a:t>
          </a:r>
        </a:p>
      </dgm:t>
    </dgm:pt>
    <dgm:pt modelId="{89E55D8F-5CD9-4DE2-A71B-EA0987881EF4}" type="parTrans" cxnId="{A9A332EE-8C8B-4A48-B507-A97882DB95B4}">
      <dgm:prSet/>
      <dgm:spPr>
        <a:ln>
          <a:solidFill>
            <a:schemeClr val="bg1"/>
          </a:solidFill>
        </a:ln>
      </dgm:spPr>
      <dgm:t>
        <a:bodyPr/>
        <a:lstStyle/>
        <a:p>
          <a:endParaRPr lang="en-NZ"/>
        </a:p>
      </dgm:t>
    </dgm:pt>
    <dgm:pt modelId="{A854FD5C-00D9-4DCF-BA76-DED2D804AC03}" type="sibTrans" cxnId="{A9A332EE-8C8B-4A48-B507-A97882DB95B4}">
      <dgm:prSet/>
      <dgm:spPr/>
      <dgm:t>
        <a:bodyPr/>
        <a:lstStyle/>
        <a:p>
          <a:endParaRPr lang="en-NZ"/>
        </a:p>
      </dgm:t>
    </dgm:pt>
    <dgm:pt modelId="{9211AFD3-65C7-46D3-B796-123A66272FDA}" type="pres">
      <dgm:prSet presAssocID="{370F5E8C-D8AB-4022-9141-A1E80B8BFD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BF2747-E1D7-4B0B-9960-D392091A2CD2}" type="pres">
      <dgm:prSet presAssocID="{370F5E8C-D8AB-4022-9141-A1E80B8BFD26}" presName="hierFlow" presStyleCnt="0"/>
      <dgm:spPr/>
    </dgm:pt>
    <dgm:pt modelId="{AB7438C1-E0AA-4586-B8C2-E3A54C9754D0}" type="pres">
      <dgm:prSet presAssocID="{370F5E8C-D8AB-4022-9141-A1E80B8BFD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BBC3E8E-71BE-4259-A5F8-6C3B6489F91D}" type="pres">
      <dgm:prSet presAssocID="{44CADBF5-477E-4F53-9E75-B6065BAB1A63}" presName="Name14" presStyleCnt="0"/>
      <dgm:spPr/>
    </dgm:pt>
    <dgm:pt modelId="{8A20B9BE-53AA-483B-B60A-3546260460CB}" type="pres">
      <dgm:prSet presAssocID="{44CADBF5-477E-4F53-9E75-B6065BAB1A63}" presName="level1Shape" presStyleLbl="node0" presStyleIdx="0" presStyleCnt="1">
        <dgm:presLayoutVars>
          <dgm:chPref val="3"/>
        </dgm:presLayoutVars>
      </dgm:prSet>
      <dgm:spPr/>
    </dgm:pt>
    <dgm:pt modelId="{31CA3BC7-C4D0-4D79-B468-47E6C900E4E7}" type="pres">
      <dgm:prSet presAssocID="{44CADBF5-477E-4F53-9E75-B6065BAB1A63}" presName="hierChild2" presStyleCnt="0"/>
      <dgm:spPr/>
    </dgm:pt>
    <dgm:pt modelId="{FF7611F5-1851-4B8D-A9E6-A2C44B4F815D}" type="pres">
      <dgm:prSet presAssocID="{ECA0868B-907E-48DC-976D-EEC362477836}" presName="Name19" presStyleLbl="parChTrans1D2" presStyleIdx="0" presStyleCnt="2"/>
      <dgm:spPr/>
    </dgm:pt>
    <dgm:pt modelId="{A144D52B-3148-4D6D-824D-E5EBE233744F}" type="pres">
      <dgm:prSet presAssocID="{E202131A-07DA-4519-90DF-1D97C9238218}" presName="Name21" presStyleCnt="0"/>
      <dgm:spPr/>
    </dgm:pt>
    <dgm:pt modelId="{1862FC27-DD8A-4162-9F6E-4E9D4CB29CB0}" type="pres">
      <dgm:prSet presAssocID="{E202131A-07DA-4519-90DF-1D97C9238218}" presName="level2Shape" presStyleLbl="node2" presStyleIdx="0" presStyleCnt="2"/>
      <dgm:spPr/>
    </dgm:pt>
    <dgm:pt modelId="{92E044F8-E810-4FDD-9039-66197963305A}" type="pres">
      <dgm:prSet presAssocID="{E202131A-07DA-4519-90DF-1D97C9238218}" presName="hierChild3" presStyleCnt="0"/>
      <dgm:spPr/>
    </dgm:pt>
    <dgm:pt modelId="{37C02C92-9CBF-4C11-BE3F-66DAC851FD18}" type="pres">
      <dgm:prSet presAssocID="{71C79EF1-F3AC-44A5-B9DD-0916A1975C83}" presName="Name19" presStyleLbl="parChTrans1D3" presStyleIdx="0" presStyleCnt="3"/>
      <dgm:spPr/>
    </dgm:pt>
    <dgm:pt modelId="{875393D5-8EDF-4A81-A509-C41264E7D018}" type="pres">
      <dgm:prSet presAssocID="{3BBAA686-1E68-44C5-B4A9-DFF81A3ACBA5}" presName="Name21" presStyleCnt="0"/>
      <dgm:spPr/>
    </dgm:pt>
    <dgm:pt modelId="{656A20C7-5303-40B9-8AA1-CA0901242BD5}" type="pres">
      <dgm:prSet presAssocID="{3BBAA686-1E68-44C5-B4A9-DFF81A3ACBA5}" presName="level2Shape" presStyleLbl="node3" presStyleIdx="0" presStyleCnt="3"/>
      <dgm:spPr/>
    </dgm:pt>
    <dgm:pt modelId="{F489CD73-42A3-487A-B086-D69B86128FA5}" type="pres">
      <dgm:prSet presAssocID="{3BBAA686-1E68-44C5-B4A9-DFF81A3ACBA5}" presName="hierChild3" presStyleCnt="0"/>
      <dgm:spPr/>
    </dgm:pt>
    <dgm:pt modelId="{C6E703C8-2BFA-4FCB-A2B3-700A4A60D8CC}" type="pres">
      <dgm:prSet presAssocID="{270B7CBE-1247-484C-8F19-9A017D0533FB}" presName="Name19" presStyleLbl="parChTrans1D3" presStyleIdx="1" presStyleCnt="3"/>
      <dgm:spPr/>
    </dgm:pt>
    <dgm:pt modelId="{9382692E-033C-4684-94FF-55F2ACCFC68B}" type="pres">
      <dgm:prSet presAssocID="{2C2AE000-103C-4717-B72F-14E54D4F3384}" presName="Name21" presStyleCnt="0"/>
      <dgm:spPr/>
    </dgm:pt>
    <dgm:pt modelId="{46EAAC00-56E1-44F6-8739-DC6AA5809F63}" type="pres">
      <dgm:prSet presAssocID="{2C2AE000-103C-4717-B72F-14E54D4F3384}" presName="level2Shape" presStyleLbl="node3" presStyleIdx="1" presStyleCnt="3"/>
      <dgm:spPr/>
    </dgm:pt>
    <dgm:pt modelId="{954B5271-22A1-45BC-BCB2-1E9DDC86C88E}" type="pres">
      <dgm:prSet presAssocID="{2C2AE000-103C-4717-B72F-14E54D4F3384}" presName="hierChild3" presStyleCnt="0"/>
      <dgm:spPr/>
    </dgm:pt>
    <dgm:pt modelId="{B86C1A63-3FA6-4131-856B-BDD94D2568AD}" type="pres">
      <dgm:prSet presAssocID="{616E5D40-3CE6-471A-8D97-6F1623CFF141}" presName="Name19" presStyleLbl="parChTrans1D2" presStyleIdx="1" presStyleCnt="2"/>
      <dgm:spPr/>
    </dgm:pt>
    <dgm:pt modelId="{6972B472-EF2B-4B28-9752-2BD46143D1DD}" type="pres">
      <dgm:prSet presAssocID="{FCAFA55B-F759-43DA-8F7D-C55E2F2D6BC0}" presName="Name21" presStyleCnt="0"/>
      <dgm:spPr/>
    </dgm:pt>
    <dgm:pt modelId="{3AD32479-02EF-4B8A-AD41-C387B779EE77}" type="pres">
      <dgm:prSet presAssocID="{FCAFA55B-F759-43DA-8F7D-C55E2F2D6BC0}" presName="level2Shape" presStyleLbl="node2" presStyleIdx="1" presStyleCnt="2"/>
      <dgm:spPr/>
    </dgm:pt>
    <dgm:pt modelId="{1CF9A8D8-6A24-497C-87B7-1E5B460BA4D5}" type="pres">
      <dgm:prSet presAssocID="{FCAFA55B-F759-43DA-8F7D-C55E2F2D6BC0}" presName="hierChild3" presStyleCnt="0"/>
      <dgm:spPr/>
    </dgm:pt>
    <dgm:pt modelId="{15C8B66E-B04B-4479-93BE-3B2F0E070514}" type="pres">
      <dgm:prSet presAssocID="{89E55D8F-5CD9-4DE2-A71B-EA0987881EF4}" presName="Name19" presStyleLbl="parChTrans1D3" presStyleIdx="2" presStyleCnt="3"/>
      <dgm:spPr/>
    </dgm:pt>
    <dgm:pt modelId="{EA62A140-F71D-4000-97DA-142CE665A85A}" type="pres">
      <dgm:prSet presAssocID="{E7B15277-8D2F-467F-A6E3-BC668A159424}" presName="Name21" presStyleCnt="0"/>
      <dgm:spPr/>
    </dgm:pt>
    <dgm:pt modelId="{FF1E3D75-07F5-4B64-B38B-B4213C86E3AF}" type="pres">
      <dgm:prSet presAssocID="{E7B15277-8D2F-467F-A6E3-BC668A159424}" presName="level2Shape" presStyleLbl="node3" presStyleIdx="2" presStyleCnt="3"/>
      <dgm:spPr/>
    </dgm:pt>
    <dgm:pt modelId="{C3C831A2-015D-49D5-A7BD-EC80F544CA04}" type="pres">
      <dgm:prSet presAssocID="{E7B15277-8D2F-467F-A6E3-BC668A159424}" presName="hierChild3" presStyleCnt="0"/>
      <dgm:spPr/>
    </dgm:pt>
    <dgm:pt modelId="{0AD232C3-F59D-4A8E-9B94-5B81931AB0E5}" type="pres">
      <dgm:prSet presAssocID="{370F5E8C-D8AB-4022-9141-A1E80B8BFD26}" presName="bgShapesFlow" presStyleCnt="0"/>
      <dgm:spPr/>
    </dgm:pt>
  </dgm:ptLst>
  <dgm:cxnLst>
    <dgm:cxn modelId="{2D77F90C-2A78-4264-8050-DE6338D426B8}" type="presOf" srcId="{E202131A-07DA-4519-90DF-1D97C9238218}" destId="{1862FC27-DD8A-4162-9F6E-4E9D4CB29CB0}" srcOrd="0" destOrd="0" presId="urn:microsoft.com/office/officeart/2005/8/layout/hierarchy6"/>
    <dgm:cxn modelId="{74F0373B-1C42-460C-B2B7-DC3D5F1F5FCD}" type="presOf" srcId="{FCAFA55B-F759-43DA-8F7D-C55E2F2D6BC0}" destId="{3AD32479-02EF-4B8A-AD41-C387B779EE77}" srcOrd="0" destOrd="0" presId="urn:microsoft.com/office/officeart/2005/8/layout/hierarchy6"/>
    <dgm:cxn modelId="{1EF9483F-D718-4E14-9A72-C11BC6671382}" srcId="{370F5E8C-D8AB-4022-9141-A1E80B8BFD26}" destId="{44CADBF5-477E-4F53-9E75-B6065BAB1A63}" srcOrd="0" destOrd="0" parTransId="{4B4454E7-8477-44F1-AA15-35BD018D0404}" sibTransId="{47D33F1B-D345-4407-B129-BEF303DD6A37}"/>
    <dgm:cxn modelId="{DE8C7940-FB34-4976-A4F4-76BB8282F226}" srcId="{44CADBF5-477E-4F53-9E75-B6065BAB1A63}" destId="{E202131A-07DA-4519-90DF-1D97C9238218}" srcOrd="0" destOrd="0" parTransId="{ECA0868B-907E-48DC-976D-EEC362477836}" sibTransId="{211B38C3-EE9C-4145-B408-9CF6E1326B12}"/>
    <dgm:cxn modelId="{F4B52566-643E-41ED-86C4-53EBEB97A656}" type="presOf" srcId="{616E5D40-3CE6-471A-8D97-6F1623CFF141}" destId="{B86C1A63-3FA6-4131-856B-BDD94D2568AD}" srcOrd="0" destOrd="0" presId="urn:microsoft.com/office/officeart/2005/8/layout/hierarchy6"/>
    <dgm:cxn modelId="{F39B9A52-AB2C-41FD-B41D-132B575620FD}" type="presOf" srcId="{44CADBF5-477E-4F53-9E75-B6065BAB1A63}" destId="{8A20B9BE-53AA-483B-B60A-3546260460CB}" srcOrd="0" destOrd="0" presId="urn:microsoft.com/office/officeart/2005/8/layout/hierarchy6"/>
    <dgm:cxn modelId="{6D0D2F79-056E-47A2-B15C-474B79A75E07}" type="presOf" srcId="{89E55D8F-5CD9-4DE2-A71B-EA0987881EF4}" destId="{15C8B66E-B04B-4479-93BE-3B2F0E070514}" srcOrd="0" destOrd="0" presId="urn:microsoft.com/office/officeart/2005/8/layout/hierarchy6"/>
    <dgm:cxn modelId="{7F50FE84-C798-4E6C-84BD-57511B9EC024}" type="presOf" srcId="{3BBAA686-1E68-44C5-B4A9-DFF81A3ACBA5}" destId="{656A20C7-5303-40B9-8AA1-CA0901242BD5}" srcOrd="0" destOrd="0" presId="urn:microsoft.com/office/officeart/2005/8/layout/hierarchy6"/>
    <dgm:cxn modelId="{504BFB8C-C69B-4B58-9598-AB8093BFB4C8}" srcId="{E202131A-07DA-4519-90DF-1D97C9238218}" destId="{3BBAA686-1E68-44C5-B4A9-DFF81A3ACBA5}" srcOrd="0" destOrd="0" parTransId="{71C79EF1-F3AC-44A5-B9DD-0916A1975C83}" sibTransId="{D8F646EC-C5AF-4275-96BA-98306DFE9B67}"/>
    <dgm:cxn modelId="{D6305DA2-6BE0-446A-BBDA-6770B0D41F18}" type="presOf" srcId="{2C2AE000-103C-4717-B72F-14E54D4F3384}" destId="{46EAAC00-56E1-44F6-8739-DC6AA5809F63}" srcOrd="0" destOrd="0" presId="urn:microsoft.com/office/officeart/2005/8/layout/hierarchy6"/>
    <dgm:cxn modelId="{A65FE0AE-C942-423D-A450-1E1EDC0A3955}" type="presOf" srcId="{E7B15277-8D2F-467F-A6E3-BC668A159424}" destId="{FF1E3D75-07F5-4B64-B38B-B4213C86E3AF}" srcOrd="0" destOrd="0" presId="urn:microsoft.com/office/officeart/2005/8/layout/hierarchy6"/>
    <dgm:cxn modelId="{5F9E3FBB-F936-4FBB-8C2B-1C7764F6F052}" srcId="{E202131A-07DA-4519-90DF-1D97C9238218}" destId="{2C2AE000-103C-4717-B72F-14E54D4F3384}" srcOrd="1" destOrd="0" parTransId="{270B7CBE-1247-484C-8F19-9A017D0533FB}" sibTransId="{763E404B-0B91-4606-A59B-95BC539E992B}"/>
    <dgm:cxn modelId="{5C5805C8-0186-4CE2-9103-ECE67AAC436D}" type="presOf" srcId="{71C79EF1-F3AC-44A5-B9DD-0916A1975C83}" destId="{37C02C92-9CBF-4C11-BE3F-66DAC851FD18}" srcOrd="0" destOrd="0" presId="urn:microsoft.com/office/officeart/2005/8/layout/hierarchy6"/>
    <dgm:cxn modelId="{35D3FED6-8E99-47DD-A888-89634B56657B}" type="presOf" srcId="{370F5E8C-D8AB-4022-9141-A1E80B8BFD26}" destId="{9211AFD3-65C7-46D3-B796-123A66272FDA}" srcOrd="0" destOrd="0" presId="urn:microsoft.com/office/officeart/2005/8/layout/hierarchy6"/>
    <dgm:cxn modelId="{0B67AADA-F413-4AE1-A1D8-D2F26D01D4FF}" srcId="{44CADBF5-477E-4F53-9E75-B6065BAB1A63}" destId="{FCAFA55B-F759-43DA-8F7D-C55E2F2D6BC0}" srcOrd="1" destOrd="0" parTransId="{616E5D40-3CE6-471A-8D97-6F1623CFF141}" sibTransId="{541F4807-844F-4DE2-9F3B-58DA196A2732}"/>
    <dgm:cxn modelId="{434462DD-B66D-4782-8FC7-4C3431335D70}" type="presOf" srcId="{270B7CBE-1247-484C-8F19-9A017D0533FB}" destId="{C6E703C8-2BFA-4FCB-A2B3-700A4A60D8CC}" srcOrd="0" destOrd="0" presId="urn:microsoft.com/office/officeart/2005/8/layout/hierarchy6"/>
    <dgm:cxn modelId="{ACB453E0-23E1-4567-B0C7-305B91F9F2C7}" type="presOf" srcId="{ECA0868B-907E-48DC-976D-EEC362477836}" destId="{FF7611F5-1851-4B8D-A9E6-A2C44B4F815D}" srcOrd="0" destOrd="0" presId="urn:microsoft.com/office/officeart/2005/8/layout/hierarchy6"/>
    <dgm:cxn modelId="{A9A332EE-8C8B-4A48-B507-A97882DB95B4}" srcId="{FCAFA55B-F759-43DA-8F7D-C55E2F2D6BC0}" destId="{E7B15277-8D2F-467F-A6E3-BC668A159424}" srcOrd="0" destOrd="0" parTransId="{89E55D8F-5CD9-4DE2-A71B-EA0987881EF4}" sibTransId="{A854FD5C-00D9-4DCF-BA76-DED2D804AC03}"/>
    <dgm:cxn modelId="{61BFFA73-97CC-42C7-90CB-A02B4C94FCF5}" type="presParOf" srcId="{9211AFD3-65C7-46D3-B796-123A66272FDA}" destId="{9BBF2747-E1D7-4B0B-9960-D392091A2CD2}" srcOrd="0" destOrd="0" presId="urn:microsoft.com/office/officeart/2005/8/layout/hierarchy6"/>
    <dgm:cxn modelId="{603B96AE-C9CD-4925-9BAA-03DC59F975CA}" type="presParOf" srcId="{9BBF2747-E1D7-4B0B-9960-D392091A2CD2}" destId="{AB7438C1-E0AA-4586-B8C2-E3A54C9754D0}" srcOrd="0" destOrd="0" presId="urn:microsoft.com/office/officeart/2005/8/layout/hierarchy6"/>
    <dgm:cxn modelId="{7DA2BDA0-6DF4-4946-A474-BAF82299A86E}" type="presParOf" srcId="{AB7438C1-E0AA-4586-B8C2-E3A54C9754D0}" destId="{FBBC3E8E-71BE-4259-A5F8-6C3B6489F91D}" srcOrd="0" destOrd="0" presId="urn:microsoft.com/office/officeart/2005/8/layout/hierarchy6"/>
    <dgm:cxn modelId="{DEF297D3-9860-437B-A422-E88DDE208FB7}" type="presParOf" srcId="{FBBC3E8E-71BE-4259-A5F8-6C3B6489F91D}" destId="{8A20B9BE-53AA-483B-B60A-3546260460CB}" srcOrd="0" destOrd="0" presId="urn:microsoft.com/office/officeart/2005/8/layout/hierarchy6"/>
    <dgm:cxn modelId="{EA93A06B-AF82-4450-8977-1E4ED1012889}" type="presParOf" srcId="{FBBC3E8E-71BE-4259-A5F8-6C3B6489F91D}" destId="{31CA3BC7-C4D0-4D79-B468-47E6C900E4E7}" srcOrd="1" destOrd="0" presId="urn:microsoft.com/office/officeart/2005/8/layout/hierarchy6"/>
    <dgm:cxn modelId="{81B0AEAA-8FAC-469F-9028-9AC6C2357A54}" type="presParOf" srcId="{31CA3BC7-C4D0-4D79-B468-47E6C900E4E7}" destId="{FF7611F5-1851-4B8D-A9E6-A2C44B4F815D}" srcOrd="0" destOrd="0" presId="urn:microsoft.com/office/officeart/2005/8/layout/hierarchy6"/>
    <dgm:cxn modelId="{8D85CFDC-0C6A-4E14-8E2E-BBFD55BA548C}" type="presParOf" srcId="{31CA3BC7-C4D0-4D79-B468-47E6C900E4E7}" destId="{A144D52B-3148-4D6D-824D-E5EBE233744F}" srcOrd="1" destOrd="0" presId="urn:microsoft.com/office/officeart/2005/8/layout/hierarchy6"/>
    <dgm:cxn modelId="{7EBB7368-C90F-4FBA-93C2-1E909A32A3DF}" type="presParOf" srcId="{A144D52B-3148-4D6D-824D-E5EBE233744F}" destId="{1862FC27-DD8A-4162-9F6E-4E9D4CB29CB0}" srcOrd="0" destOrd="0" presId="urn:microsoft.com/office/officeart/2005/8/layout/hierarchy6"/>
    <dgm:cxn modelId="{CB47848C-D5A7-423E-9C71-F530A8584CF7}" type="presParOf" srcId="{A144D52B-3148-4D6D-824D-E5EBE233744F}" destId="{92E044F8-E810-4FDD-9039-66197963305A}" srcOrd="1" destOrd="0" presId="urn:microsoft.com/office/officeart/2005/8/layout/hierarchy6"/>
    <dgm:cxn modelId="{DA795157-5720-4CFB-999F-3BEC1E177518}" type="presParOf" srcId="{92E044F8-E810-4FDD-9039-66197963305A}" destId="{37C02C92-9CBF-4C11-BE3F-66DAC851FD18}" srcOrd="0" destOrd="0" presId="urn:microsoft.com/office/officeart/2005/8/layout/hierarchy6"/>
    <dgm:cxn modelId="{26297681-D0E1-451E-9172-8DADFDE49549}" type="presParOf" srcId="{92E044F8-E810-4FDD-9039-66197963305A}" destId="{875393D5-8EDF-4A81-A509-C41264E7D018}" srcOrd="1" destOrd="0" presId="urn:microsoft.com/office/officeart/2005/8/layout/hierarchy6"/>
    <dgm:cxn modelId="{881D080B-F884-4BB4-A69A-6938656E6A34}" type="presParOf" srcId="{875393D5-8EDF-4A81-A509-C41264E7D018}" destId="{656A20C7-5303-40B9-8AA1-CA0901242BD5}" srcOrd="0" destOrd="0" presId="urn:microsoft.com/office/officeart/2005/8/layout/hierarchy6"/>
    <dgm:cxn modelId="{0C9E7086-16A1-4ECD-85B0-D0D60445A3A7}" type="presParOf" srcId="{875393D5-8EDF-4A81-A509-C41264E7D018}" destId="{F489CD73-42A3-487A-B086-D69B86128FA5}" srcOrd="1" destOrd="0" presId="urn:microsoft.com/office/officeart/2005/8/layout/hierarchy6"/>
    <dgm:cxn modelId="{27D4312C-32A6-4DD7-9340-CF8CCD9F3059}" type="presParOf" srcId="{92E044F8-E810-4FDD-9039-66197963305A}" destId="{C6E703C8-2BFA-4FCB-A2B3-700A4A60D8CC}" srcOrd="2" destOrd="0" presId="urn:microsoft.com/office/officeart/2005/8/layout/hierarchy6"/>
    <dgm:cxn modelId="{895D91C2-8145-4875-B36B-B9740DA87926}" type="presParOf" srcId="{92E044F8-E810-4FDD-9039-66197963305A}" destId="{9382692E-033C-4684-94FF-55F2ACCFC68B}" srcOrd="3" destOrd="0" presId="urn:microsoft.com/office/officeart/2005/8/layout/hierarchy6"/>
    <dgm:cxn modelId="{A4346A8C-ACE8-4FF3-A916-C4E609676A0E}" type="presParOf" srcId="{9382692E-033C-4684-94FF-55F2ACCFC68B}" destId="{46EAAC00-56E1-44F6-8739-DC6AA5809F63}" srcOrd="0" destOrd="0" presId="urn:microsoft.com/office/officeart/2005/8/layout/hierarchy6"/>
    <dgm:cxn modelId="{DC05314E-153E-4A7A-8251-D9DCD1A57E9D}" type="presParOf" srcId="{9382692E-033C-4684-94FF-55F2ACCFC68B}" destId="{954B5271-22A1-45BC-BCB2-1E9DDC86C88E}" srcOrd="1" destOrd="0" presId="urn:microsoft.com/office/officeart/2005/8/layout/hierarchy6"/>
    <dgm:cxn modelId="{E010A929-18E1-4FB5-B199-13C2BAC7DEAF}" type="presParOf" srcId="{31CA3BC7-C4D0-4D79-B468-47E6C900E4E7}" destId="{B86C1A63-3FA6-4131-856B-BDD94D2568AD}" srcOrd="2" destOrd="0" presId="urn:microsoft.com/office/officeart/2005/8/layout/hierarchy6"/>
    <dgm:cxn modelId="{F323A6D4-50B3-4EFC-8504-2CD5813133D7}" type="presParOf" srcId="{31CA3BC7-C4D0-4D79-B468-47E6C900E4E7}" destId="{6972B472-EF2B-4B28-9752-2BD46143D1DD}" srcOrd="3" destOrd="0" presId="urn:microsoft.com/office/officeart/2005/8/layout/hierarchy6"/>
    <dgm:cxn modelId="{DB0CFA8D-1DE6-477D-AD38-B606633F9C8D}" type="presParOf" srcId="{6972B472-EF2B-4B28-9752-2BD46143D1DD}" destId="{3AD32479-02EF-4B8A-AD41-C387B779EE77}" srcOrd="0" destOrd="0" presId="urn:microsoft.com/office/officeart/2005/8/layout/hierarchy6"/>
    <dgm:cxn modelId="{E7EA8308-D77B-4DC2-B2BF-207ACAE2472B}" type="presParOf" srcId="{6972B472-EF2B-4B28-9752-2BD46143D1DD}" destId="{1CF9A8D8-6A24-497C-87B7-1E5B460BA4D5}" srcOrd="1" destOrd="0" presId="urn:microsoft.com/office/officeart/2005/8/layout/hierarchy6"/>
    <dgm:cxn modelId="{815A0050-A684-4A70-A4D0-827B008C7254}" type="presParOf" srcId="{1CF9A8D8-6A24-497C-87B7-1E5B460BA4D5}" destId="{15C8B66E-B04B-4479-93BE-3B2F0E070514}" srcOrd="0" destOrd="0" presId="urn:microsoft.com/office/officeart/2005/8/layout/hierarchy6"/>
    <dgm:cxn modelId="{EEA46029-0E1D-429C-B724-A055469CE96C}" type="presParOf" srcId="{1CF9A8D8-6A24-497C-87B7-1E5B460BA4D5}" destId="{EA62A140-F71D-4000-97DA-142CE665A85A}" srcOrd="1" destOrd="0" presId="urn:microsoft.com/office/officeart/2005/8/layout/hierarchy6"/>
    <dgm:cxn modelId="{89EDA491-ADFD-41FD-BFF8-1DD047CD1A65}" type="presParOf" srcId="{EA62A140-F71D-4000-97DA-142CE665A85A}" destId="{FF1E3D75-07F5-4B64-B38B-B4213C86E3AF}" srcOrd="0" destOrd="0" presId="urn:microsoft.com/office/officeart/2005/8/layout/hierarchy6"/>
    <dgm:cxn modelId="{9874BD92-13DB-45C8-886C-CAD44EA2B78E}" type="presParOf" srcId="{EA62A140-F71D-4000-97DA-142CE665A85A}" destId="{C3C831A2-015D-49D5-A7BD-EC80F544CA04}" srcOrd="1" destOrd="0" presId="urn:microsoft.com/office/officeart/2005/8/layout/hierarchy6"/>
    <dgm:cxn modelId="{BB2FD92B-681B-45BA-AA79-E3D6C4275AA7}" type="presParOf" srcId="{9211AFD3-65C7-46D3-B796-123A66272FDA}" destId="{0AD232C3-F59D-4A8E-9B94-5B81931AB0E5}" srcOrd="1" destOrd="0" presId="urn:microsoft.com/office/officeart/2005/8/layout/hierarchy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0B9BE-53AA-483B-B60A-3546260460CB}">
      <dsp:nvSpPr>
        <dsp:cNvPr id="0" name=""/>
        <dsp:cNvSpPr/>
      </dsp:nvSpPr>
      <dsp:spPr>
        <a:xfrm>
          <a:off x="341307" y="112415"/>
          <a:ext cx="209671" cy="1397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 </a:t>
          </a:r>
        </a:p>
      </dsp:txBody>
      <dsp:txXfrm>
        <a:off x="345401" y="116509"/>
        <a:ext cx="201483" cy="131593"/>
      </dsp:txXfrm>
    </dsp:sp>
    <dsp:sp modelId="{FF7611F5-1851-4B8D-A9E6-A2C44B4F815D}">
      <dsp:nvSpPr>
        <dsp:cNvPr id="0" name=""/>
        <dsp:cNvSpPr/>
      </dsp:nvSpPr>
      <dsp:spPr>
        <a:xfrm>
          <a:off x="241713" y="206476"/>
          <a:ext cx="204430" cy="91440"/>
        </a:xfrm>
        <a:custGeom>
          <a:avLst/>
          <a:gdLst/>
          <a:ahLst/>
          <a:cxnLst/>
          <a:rect l="0" t="0" r="0" b="0"/>
          <a:pathLst>
            <a:path>
              <a:moveTo>
                <a:pt x="204430" y="45720"/>
              </a:moveTo>
              <a:lnTo>
                <a:pt x="204430" y="73676"/>
              </a:lnTo>
              <a:lnTo>
                <a:pt x="0" y="73676"/>
              </a:lnTo>
              <a:lnTo>
                <a:pt x="0" y="101632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2FC27-DD8A-4162-9F6E-4E9D4CB29CB0}">
      <dsp:nvSpPr>
        <dsp:cNvPr id="0" name=""/>
        <dsp:cNvSpPr/>
      </dsp:nvSpPr>
      <dsp:spPr>
        <a:xfrm>
          <a:off x="136877" y="308109"/>
          <a:ext cx="209671" cy="1397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 </a:t>
          </a:r>
        </a:p>
      </dsp:txBody>
      <dsp:txXfrm>
        <a:off x="140971" y="312203"/>
        <a:ext cx="201483" cy="131593"/>
      </dsp:txXfrm>
    </dsp:sp>
    <dsp:sp modelId="{37C02C92-9CBF-4C11-BE3F-66DAC851FD18}">
      <dsp:nvSpPr>
        <dsp:cNvPr id="0" name=""/>
        <dsp:cNvSpPr/>
      </dsp:nvSpPr>
      <dsp:spPr>
        <a:xfrm>
          <a:off x="105426" y="402170"/>
          <a:ext cx="136286" cy="91440"/>
        </a:xfrm>
        <a:custGeom>
          <a:avLst/>
          <a:gdLst/>
          <a:ahLst/>
          <a:cxnLst/>
          <a:rect l="0" t="0" r="0" b="0"/>
          <a:pathLst>
            <a:path>
              <a:moveTo>
                <a:pt x="136286" y="45720"/>
              </a:moveTo>
              <a:lnTo>
                <a:pt x="136286" y="73676"/>
              </a:lnTo>
              <a:lnTo>
                <a:pt x="0" y="73676"/>
              </a:lnTo>
              <a:lnTo>
                <a:pt x="0" y="101632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A20C7-5303-40B9-8AA1-CA0901242BD5}">
      <dsp:nvSpPr>
        <dsp:cNvPr id="0" name=""/>
        <dsp:cNvSpPr/>
      </dsp:nvSpPr>
      <dsp:spPr>
        <a:xfrm>
          <a:off x="590" y="503803"/>
          <a:ext cx="209671" cy="1397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 </a:t>
          </a:r>
        </a:p>
      </dsp:txBody>
      <dsp:txXfrm>
        <a:off x="4684" y="507897"/>
        <a:ext cx="201483" cy="131593"/>
      </dsp:txXfrm>
    </dsp:sp>
    <dsp:sp modelId="{C6E703C8-2BFA-4FCB-A2B3-700A4A60D8CC}">
      <dsp:nvSpPr>
        <dsp:cNvPr id="0" name=""/>
        <dsp:cNvSpPr/>
      </dsp:nvSpPr>
      <dsp:spPr>
        <a:xfrm>
          <a:off x="241713" y="402170"/>
          <a:ext cx="136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3676"/>
              </a:lnTo>
              <a:lnTo>
                <a:pt x="136286" y="73676"/>
              </a:lnTo>
              <a:lnTo>
                <a:pt x="136286" y="101632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AAC00-56E1-44F6-8739-DC6AA5809F63}">
      <dsp:nvSpPr>
        <dsp:cNvPr id="0" name=""/>
        <dsp:cNvSpPr/>
      </dsp:nvSpPr>
      <dsp:spPr>
        <a:xfrm>
          <a:off x="273164" y="503803"/>
          <a:ext cx="209671" cy="1397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600" kern="1200" dirty="0"/>
        </a:p>
      </dsp:txBody>
      <dsp:txXfrm>
        <a:off x="277258" y="507897"/>
        <a:ext cx="201483" cy="131593"/>
      </dsp:txXfrm>
    </dsp:sp>
    <dsp:sp modelId="{B86C1A63-3FA6-4131-856B-BDD94D2568AD}">
      <dsp:nvSpPr>
        <dsp:cNvPr id="0" name=""/>
        <dsp:cNvSpPr/>
      </dsp:nvSpPr>
      <dsp:spPr>
        <a:xfrm>
          <a:off x="446143" y="206476"/>
          <a:ext cx="204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3676"/>
              </a:lnTo>
              <a:lnTo>
                <a:pt x="204430" y="73676"/>
              </a:lnTo>
              <a:lnTo>
                <a:pt x="204430" y="101632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32479-02EF-4B8A-AD41-C387B779EE77}">
      <dsp:nvSpPr>
        <dsp:cNvPr id="0" name=""/>
        <dsp:cNvSpPr/>
      </dsp:nvSpPr>
      <dsp:spPr>
        <a:xfrm>
          <a:off x="545737" y="308109"/>
          <a:ext cx="209671" cy="1397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 </a:t>
          </a:r>
        </a:p>
      </dsp:txBody>
      <dsp:txXfrm>
        <a:off x="549831" y="312203"/>
        <a:ext cx="201483" cy="131593"/>
      </dsp:txXfrm>
    </dsp:sp>
    <dsp:sp modelId="{15C8B66E-B04B-4479-93BE-3B2F0E070514}">
      <dsp:nvSpPr>
        <dsp:cNvPr id="0" name=""/>
        <dsp:cNvSpPr/>
      </dsp:nvSpPr>
      <dsp:spPr>
        <a:xfrm>
          <a:off x="604853" y="40217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1632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E3D75-07F5-4B64-B38B-B4213C86E3AF}">
      <dsp:nvSpPr>
        <dsp:cNvPr id="0" name=""/>
        <dsp:cNvSpPr/>
      </dsp:nvSpPr>
      <dsp:spPr>
        <a:xfrm>
          <a:off x="545737" y="503803"/>
          <a:ext cx="209671" cy="1397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 </a:t>
          </a:r>
        </a:p>
      </dsp:txBody>
      <dsp:txXfrm>
        <a:off x="549831" y="507897"/>
        <a:ext cx="201483" cy="131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3D7CB-85B3-4466-BA89-AC04DF0F215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F0431-677C-4096-B4F1-C8E99F7B95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055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16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88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10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6C0B-CBBB-471B-A5B8-520DE128E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0A0DA-8C80-485C-886D-9FBB3C206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A1AB-3449-48C4-85CF-E3B4B1C6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20ECF-B841-45FC-AE9F-2905A7B6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1AE5-D6B9-4446-B7E9-316EBCD1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931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84C9-EDA4-4A02-A76C-26C78D8E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4C00-F2AA-4732-9A17-923D246C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C248-DA2E-4385-83BE-CACDC04C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E518-6121-47D2-85C6-3DFB513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B699-8926-4ED2-8DC3-060F2C05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75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83478-19BB-45D8-AA8A-CD2E15EB8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BA1E2-B1DE-4028-8080-486CABCC3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9FA6-F90D-4B23-888C-C5FAC0A7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C16B-D0B4-4515-82C3-3274BC61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983D-B274-4283-BDE1-6D17CC93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45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F882-32A9-4FF3-A249-F211C741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A17A-5FFB-4F8D-A3D5-042C728D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3E233-24AA-4E92-98BB-B315CD52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DF49-F8C8-4FFB-B6AA-F4C08F37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469E-9B2C-4E5B-8EE5-06B0ECD9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69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EBD2-DDDD-4D55-AD37-105EF46E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9B2F4-7897-4897-A055-D4F21DAC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68F5-F555-4B6B-BFD6-B7B33339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41DD-2807-4294-AB8D-C08CB783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22E7-5647-4610-BC98-929EA5BA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85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7EB1-C954-4B19-BABF-D47AEC62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51C9-B37A-4D96-AFA2-6A699C7C6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F1A4-95AA-4A21-BEDE-C6BC0A03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EE362-053B-4E40-B916-75C5989D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25E0-3718-48EA-8567-EAFCFA4F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D737-AD09-49E9-881F-41026025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39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55BF-74EE-4225-BFDE-15B416A6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FD4A-E1B8-4A60-9AB2-63DF4949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4DCE-9CEC-43B2-B659-89AEEBA3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99053-163A-4946-8178-6AA891110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E8A70-5C16-48E2-A377-27F49C61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CE636-56C7-4A4B-BB3B-91D40B2B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50F90-2859-4A8F-8823-1B40B16D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476E3-BA73-4877-90F6-237BB465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67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D2FC-76C8-4773-8C26-E6BAF582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0EC9A-76E6-4B7B-B131-6AC68A22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B4BD3-8B1A-493A-898F-1326F96A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87522-009E-4C39-8268-DE4AF51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429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9A68C-901A-4A34-9C2F-AF3CCC0D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1A072-1CB4-4BAD-B06E-9C4FCB4E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4B9A1-3DBB-468E-9622-202FDD5F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5406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9EF5-3EFC-4FEF-8CA1-E36E585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F529-A2F0-41EF-8AF7-53F94AB9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592CC-4ED1-4394-896A-BCA46AF8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DB9F6-C26A-4C42-B1AA-407C0E4F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B3C2F-B240-4F02-BB00-C59B7E16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7BA9E-6CAC-491F-8908-ED21B997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924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1CF-48C4-4062-BB74-316E5333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5027C-9B7F-4DD0-A08C-068754D36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1CF42-39BC-4A2E-A62D-DAD015E2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6F66-7901-4429-B0AC-9CA47240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1AB01-CBE4-4391-8DEF-8D257900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8BB9-D078-4402-A5D1-B35C0B5B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F210-569D-446A-BD56-CB45C46365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4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0CEA3-1FFD-4F68-9110-84EC73F9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141F-491A-4E40-B4FE-CA38E9512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93BB-1F48-4AF0-B378-1CA824593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B17D-0D99-40E9-8402-B94882CAAB70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6D01-6471-45C8-A74B-B5CBCBE1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1D91-1F0F-4E64-AFC5-582475FD8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F210-569D-446A-BD56-CB45C4636550}" type="slidenum">
              <a:rPr lang="en-NZ" smtClean="0"/>
              <a:pPr/>
              <a:t>‹#›</a:t>
            </a:fld>
            <a:r>
              <a:rPr lang="en-NZ"/>
              <a:t>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389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18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6CA91-C2B2-4940-92B7-7DBA640DA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NZ" sz="5600" dirty="0"/>
              <a:t>Automating ML by Unleashing the Power of R Workspaces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82DCE-8FBE-441B-88D0-96A68558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NZ" dirty="0"/>
              <a:t>Smita Agrawal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8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>
            <a:extLst>
              <a:ext uri="{FF2B5EF4-FFF2-40B4-BE49-F238E27FC236}">
                <a16:creationId xmlns:a16="http://schemas.microsoft.com/office/drawing/2014/main" id="{A5E72515-9805-42F5-B084-FF4F516E928F}"/>
              </a:ext>
            </a:extLst>
          </p:cNvPr>
          <p:cNvSpPr txBox="1"/>
          <p:nvPr/>
        </p:nvSpPr>
        <p:spPr>
          <a:xfrm>
            <a:off x="88619" y="285397"/>
            <a:ext cx="12014102" cy="992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3200" dirty="0">
                <a:solidFill>
                  <a:schemeClr val="dk1"/>
                </a:solidFill>
                <a:latin typeface="Cambria" panose="02040503050406030204" pitchFamily="18" charset="0"/>
                <a:ea typeface="Century Gothic"/>
                <a:cs typeface="Century Gothic"/>
                <a:sym typeface="Century Gothic"/>
              </a:rPr>
              <a:t>How to be Machine Learning enabled?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3200" b="1" i="1" dirty="0">
                <a:solidFill>
                  <a:schemeClr val="dk1"/>
                </a:solidFill>
                <a:latin typeface="Cambria" panose="02040503050406030204" pitchFamily="18" charset="0"/>
                <a:ea typeface="Century Gothic"/>
                <a:cs typeface="Century Gothic"/>
                <a:sym typeface="Century Gothic"/>
              </a:rPr>
              <a:t>A Superficial View of steps</a:t>
            </a:r>
          </a:p>
        </p:txBody>
      </p:sp>
      <p:grpSp>
        <p:nvGrpSpPr>
          <p:cNvPr id="3" name="Shape 126">
            <a:extLst>
              <a:ext uri="{FF2B5EF4-FFF2-40B4-BE49-F238E27FC236}">
                <a16:creationId xmlns:a16="http://schemas.microsoft.com/office/drawing/2014/main" id="{23D9B79D-A979-487A-9D6E-AF6BACB0EB56}"/>
              </a:ext>
            </a:extLst>
          </p:cNvPr>
          <p:cNvGrpSpPr/>
          <p:nvPr/>
        </p:nvGrpSpPr>
        <p:grpSpPr>
          <a:xfrm>
            <a:off x="71522" y="6671243"/>
            <a:ext cx="12031200" cy="108000"/>
            <a:chOff x="-170626" y="0"/>
            <a:chExt cx="13534856" cy="166914"/>
          </a:xfrm>
        </p:grpSpPr>
        <p:sp>
          <p:nvSpPr>
            <p:cNvPr id="4" name="Shape 127">
              <a:extLst>
                <a:ext uri="{FF2B5EF4-FFF2-40B4-BE49-F238E27FC236}">
                  <a16:creationId xmlns:a16="http://schemas.microsoft.com/office/drawing/2014/main" id="{9F33F922-5906-4E7B-9338-E949C82C1D45}"/>
                </a:ext>
              </a:extLst>
            </p:cNvPr>
            <p:cNvSpPr/>
            <p:nvPr/>
          </p:nvSpPr>
          <p:spPr>
            <a:xfrm>
              <a:off x="-170626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Shape 128">
              <a:extLst>
                <a:ext uri="{FF2B5EF4-FFF2-40B4-BE49-F238E27FC236}">
                  <a16:creationId xmlns:a16="http://schemas.microsoft.com/office/drawing/2014/main" id="{1FC496C6-9221-4A37-8932-FCF13314820B}"/>
                </a:ext>
              </a:extLst>
            </p:cNvPr>
            <p:cNvSpPr/>
            <p:nvPr/>
          </p:nvSpPr>
          <p:spPr>
            <a:xfrm>
              <a:off x="4340992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129">
              <a:extLst>
                <a:ext uri="{FF2B5EF4-FFF2-40B4-BE49-F238E27FC236}">
                  <a16:creationId xmlns:a16="http://schemas.microsoft.com/office/drawing/2014/main" id="{DB5CEED7-F406-4DE7-AAFE-B4AB9BEC595A}"/>
                </a:ext>
              </a:extLst>
            </p:cNvPr>
            <p:cNvSpPr/>
            <p:nvPr/>
          </p:nvSpPr>
          <p:spPr>
            <a:xfrm>
              <a:off x="8852611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Shape 130">
            <a:extLst>
              <a:ext uri="{FF2B5EF4-FFF2-40B4-BE49-F238E27FC236}">
                <a16:creationId xmlns:a16="http://schemas.microsoft.com/office/drawing/2014/main" id="{5A965213-E484-4C2C-8293-68E7EB21A2C3}"/>
              </a:ext>
            </a:extLst>
          </p:cNvPr>
          <p:cNvGrpSpPr/>
          <p:nvPr/>
        </p:nvGrpSpPr>
        <p:grpSpPr>
          <a:xfrm>
            <a:off x="5410199" y="85827"/>
            <a:ext cx="1371599" cy="110555"/>
            <a:chOff x="-170626" y="0"/>
            <a:chExt cx="13534856" cy="166914"/>
          </a:xfrm>
        </p:grpSpPr>
        <p:sp>
          <p:nvSpPr>
            <p:cNvPr id="8" name="Shape 131">
              <a:extLst>
                <a:ext uri="{FF2B5EF4-FFF2-40B4-BE49-F238E27FC236}">
                  <a16:creationId xmlns:a16="http://schemas.microsoft.com/office/drawing/2014/main" id="{DAA08DF1-38CD-40ED-B57B-D09F24AA5F4F}"/>
                </a:ext>
              </a:extLst>
            </p:cNvPr>
            <p:cNvSpPr/>
            <p:nvPr/>
          </p:nvSpPr>
          <p:spPr>
            <a:xfrm>
              <a:off x="-170626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132">
              <a:extLst>
                <a:ext uri="{FF2B5EF4-FFF2-40B4-BE49-F238E27FC236}">
                  <a16:creationId xmlns:a16="http://schemas.microsoft.com/office/drawing/2014/main" id="{49D8156F-8DD3-46B7-9383-4C82D85FB455}"/>
                </a:ext>
              </a:extLst>
            </p:cNvPr>
            <p:cNvSpPr/>
            <p:nvPr/>
          </p:nvSpPr>
          <p:spPr>
            <a:xfrm>
              <a:off x="4340992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33">
              <a:extLst>
                <a:ext uri="{FF2B5EF4-FFF2-40B4-BE49-F238E27FC236}">
                  <a16:creationId xmlns:a16="http://schemas.microsoft.com/office/drawing/2014/main" id="{5EB3F8E8-6710-4E4F-B563-E124F647B02B}"/>
                </a:ext>
              </a:extLst>
            </p:cNvPr>
            <p:cNvSpPr/>
            <p:nvPr/>
          </p:nvSpPr>
          <p:spPr>
            <a:xfrm>
              <a:off x="8852611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Shape 1140">
            <a:extLst>
              <a:ext uri="{FF2B5EF4-FFF2-40B4-BE49-F238E27FC236}">
                <a16:creationId xmlns:a16="http://schemas.microsoft.com/office/drawing/2014/main" id="{9161603C-C833-4AE3-BBFB-91E7A6E0BFE8}"/>
              </a:ext>
            </a:extLst>
          </p:cNvPr>
          <p:cNvGrpSpPr/>
          <p:nvPr/>
        </p:nvGrpSpPr>
        <p:grpSpPr>
          <a:xfrm>
            <a:off x="824991" y="2547345"/>
            <a:ext cx="10509959" cy="2211481"/>
            <a:chOff x="824991" y="2357249"/>
            <a:chExt cx="10509959" cy="2211481"/>
          </a:xfrm>
        </p:grpSpPr>
        <p:sp>
          <p:nvSpPr>
            <p:cNvPr id="12" name="Shape 1141">
              <a:extLst>
                <a:ext uri="{FF2B5EF4-FFF2-40B4-BE49-F238E27FC236}">
                  <a16:creationId xmlns:a16="http://schemas.microsoft.com/office/drawing/2014/main" id="{2BCC9393-C2CF-4593-94C2-F87DC1F7A3FC}"/>
                </a:ext>
              </a:extLst>
            </p:cNvPr>
            <p:cNvSpPr/>
            <p:nvPr/>
          </p:nvSpPr>
          <p:spPr>
            <a:xfrm>
              <a:off x="7753421" y="2357249"/>
              <a:ext cx="1844942" cy="14369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155"/>
                  </a:moveTo>
                  <a:cubicBezTo>
                    <a:pt x="16086" y="61118"/>
                    <a:pt x="16086" y="61118"/>
                    <a:pt x="16086" y="61118"/>
                  </a:cubicBezTo>
                  <a:cubicBezTo>
                    <a:pt x="16086" y="84409"/>
                    <a:pt x="16086" y="84409"/>
                    <a:pt x="16086" y="84409"/>
                  </a:cubicBezTo>
                  <a:cubicBezTo>
                    <a:pt x="16086" y="84409"/>
                    <a:pt x="61304" y="46397"/>
                    <a:pt x="100144" y="120000"/>
                  </a:cubicBezTo>
                  <a:cubicBezTo>
                    <a:pt x="120000" y="115155"/>
                    <a:pt x="120000" y="115155"/>
                    <a:pt x="120000" y="115155"/>
                  </a:cubicBezTo>
                  <a:cubicBezTo>
                    <a:pt x="119420" y="91304"/>
                    <a:pt x="119420" y="91304"/>
                    <a:pt x="119420" y="91304"/>
                  </a:cubicBezTo>
                  <a:cubicBezTo>
                    <a:pt x="119420" y="91304"/>
                    <a:pt x="71304" y="0"/>
                    <a:pt x="0" y="551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142">
              <a:extLst>
                <a:ext uri="{FF2B5EF4-FFF2-40B4-BE49-F238E27FC236}">
                  <a16:creationId xmlns:a16="http://schemas.microsoft.com/office/drawing/2014/main" id="{BE9373BD-6D6E-4753-9B6B-D33878E659A5}"/>
                </a:ext>
              </a:extLst>
            </p:cNvPr>
            <p:cNvSpPr/>
            <p:nvPr/>
          </p:nvSpPr>
          <p:spPr>
            <a:xfrm>
              <a:off x="9490950" y="3131785"/>
              <a:ext cx="1844000" cy="14369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472"/>
                  </a:moveTo>
                  <a:cubicBezTo>
                    <a:pt x="16086" y="58509"/>
                    <a:pt x="16086" y="58509"/>
                    <a:pt x="16086" y="58509"/>
                  </a:cubicBezTo>
                  <a:cubicBezTo>
                    <a:pt x="16231" y="35403"/>
                    <a:pt x="16231" y="35403"/>
                    <a:pt x="16231" y="35403"/>
                  </a:cubicBezTo>
                  <a:cubicBezTo>
                    <a:pt x="16231" y="35403"/>
                    <a:pt x="61304" y="73416"/>
                    <a:pt x="100289" y="0"/>
                  </a:cubicBezTo>
                  <a:cubicBezTo>
                    <a:pt x="120000" y="5031"/>
                    <a:pt x="120000" y="5031"/>
                    <a:pt x="120000" y="5031"/>
                  </a:cubicBezTo>
                  <a:cubicBezTo>
                    <a:pt x="119565" y="29068"/>
                    <a:pt x="119565" y="29068"/>
                    <a:pt x="119565" y="29068"/>
                  </a:cubicBezTo>
                  <a:cubicBezTo>
                    <a:pt x="119565" y="29068"/>
                    <a:pt x="71159" y="120000"/>
                    <a:pt x="0" y="6447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143">
              <a:extLst>
                <a:ext uri="{FF2B5EF4-FFF2-40B4-BE49-F238E27FC236}">
                  <a16:creationId xmlns:a16="http://schemas.microsoft.com/office/drawing/2014/main" id="{F664DED5-89EC-44D5-8B18-47732696277A}"/>
                </a:ext>
              </a:extLst>
            </p:cNvPr>
            <p:cNvSpPr/>
            <p:nvPr/>
          </p:nvSpPr>
          <p:spPr>
            <a:xfrm>
              <a:off x="824991" y="2357249"/>
              <a:ext cx="1842115" cy="14369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155"/>
                  </a:moveTo>
                  <a:cubicBezTo>
                    <a:pt x="16106" y="61118"/>
                    <a:pt x="16106" y="61118"/>
                    <a:pt x="16106" y="61118"/>
                  </a:cubicBezTo>
                  <a:cubicBezTo>
                    <a:pt x="16106" y="84409"/>
                    <a:pt x="16106" y="84409"/>
                    <a:pt x="16106" y="84409"/>
                  </a:cubicBezTo>
                  <a:cubicBezTo>
                    <a:pt x="16106" y="84409"/>
                    <a:pt x="61378" y="46397"/>
                    <a:pt x="100266" y="120000"/>
                  </a:cubicBezTo>
                  <a:cubicBezTo>
                    <a:pt x="119999" y="115155"/>
                    <a:pt x="119999" y="115155"/>
                    <a:pt x="119999" y="115155"/>
                  </a:cubicBezTo>
                  <a:cubicBezTo>
                    <a:pt x="119564" y="91304"/>
                    <a:pt x="119564" y="91304"/>
                    <a:pt x="119564" y="91304"/>
                  </a:cubicBezTo>
                  <a:cubicBezTo>
                    <a:pt x="119564" y="91304"/>
                    <a:pt x="71390" y="0"/>
                    <a:pt x="0" y="551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144">
              <a:extLst>
                <a:ext uri="{FF2B5EF4-FFF2-40B4-BE49-F238E27FC236}">
                  <a16:creationId xmlns:a16="http://schemas.microsoft.com/office/drawing/2014/main" id="{B7BD3C85-7769-452F-8074-1D64E0CDB1E9}"/>
                </a:ext>
              </a:extLst>
            </p:cNvPr>
            <p:cNvSpPr/>
            <p:nvPr/>
          </p:nvSpPr>
          <p:spPr>
            <a:xfrm>
              <a:off x="2559690" y="3131785"/>
              <a:ext cx="1846826" cy="14369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472"/>
                  </a:moveTo>
                  <a:cubicBezTo>
                    <a:pt x="16212" y="58509"/>
                    <a:pt x="16212" y="58509"/>
                    <a:pt x="16212" y="58509"/>
                  </a:cubicBezTo>
                  <a:cubicBezTo>
                    <a:pt x="16212" y="35403"/>
                    <a:pt x="16212" y="35403"/>
                    <a:pt x="16212" y="35403"/>
                  </a:cubicBezTo>
                  <a:cubicBezTo>
                    <a:pt x="16212" y="35403"/>
                    <a:pt x="61230" y="73416"/>
                    <a:pt x="100313" y="0"/>
                  </a:cubicBezTo>
                  <a:cubicBezTo>
                    <a:pt x="120000" y="5031"/>
                    <a:pt x="120000" y="5031"/>
                    <a:pt x="120000" y="5031"/>
                  </a:cubicBezTo>
                  <a:cubicBezTo>
                    <a:pt x="119420" y="29068"/>
                    <a:pt x="119420" y="29068"/>
                    <a:pt x="119420" y="29068"/>
                  </a:cubicBezTo>
                  <a:cubicBezTo>
                    <a:pt x="119420" y="29068"/>
                    <a:pt x="71073" y="120000"/>
                    <a:pt x="0" y="6447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145">
              <a:extLst>
                <a:ext uri="{FF2B5EF4-FFF2-40B4-BE49-F238E27FC236}">
                  <a16:creationId xmlns:a16="http://schemas.microsoft.com/office/drawing/2014/main" id="{B10237BF-1937-4038-9480-23CF3BA8D1D4}"/>
                </a:ext>
              </a:extLst>
            </p:cNvPr>
            <p:cNvSpPr/>
            <p:nvPr/>
          </p:nvSpPr>
          <p:spPr>
            <a:xfrm>
              <a:off x="4301932" y="2357249"/>
              <a:ext cx="1841173" cy="14369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155"/>
                  </a:moveTo>
                  <a:cubicBezTo>
                    <a:pt x="16106" y="61118"/>
                    <a:pt x="16106" y="61118"/>
                    <a:pt x="16106" y="61118"/>
                  </a:cubicBezTo>
                  <a:cubicBezTo>
                    <a:pt x="16106" y="84409"/>
                    <a:pt x="16106" y="84409"/>
                    <a:pt x="16106" y="84409"/>
                  </a:cubicBezTo>
                  <a:cubicBezTo>
                    <a:pt x="16106" y="84409"/>
                    <a:pt x="61378" y="46397"/>
                    <a:pt x="100266" y="120000"/>
                  </a:cubicBezTo>
                  <a:cubicBezTo>
                    <a:pt x="119999" y="115155"/>
                    <a:pt x="119999" y="115155"/>
                    <a:pt x="119999" y="115155"/>
                  </a:cubicBezTo>
                  <a:cubicBezTo>
                    <a:pt x="119564" y="91304"/>
                    <a:pt x="119564" y="91304"/>
                    <a:pt x="119564" y="91304"/>
                  </a:cubicBezTo>
                  <a:cubicBezTo>
                    <a:pt x="119564" y="91304"/>
                    <a:pt x="71390" y="0"/>
                    <a:pt x="0" y="551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146">
              <a:extLst>
                <a:ext uri="{FF2B5EF4-FFF2-40B4-BE49-F238E27FC236}">
                  <a16:creationId xmlns:a16="http://schemas.microsoft.com/office/drawing/2014/main" id="{6E3D5C38-C22F-4DF4-A951-8F14EA2C65FB}"/>
                </a:ext>
              </a:extLst>
            </p:cNvPr>
            <p:cNvSpPr/>
            <p:nvPr/>
          </p:nvSpPr>
          <p:spPr>
            <a:xfrm>
              <a:off x="6036626" y="3131785"/>
              <a:ext cx="1846826" cy="14369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472"/>
                  </a:moveTo>
                  <a:cubicBezTo>
                    <a:pt x="16212" y="58509"/>
                    <a:pt x="16212" y="58509"/>
                    <a:pt x="16212" y="58509"/>
                  </a:cubicBezTo>
                  <a:cubicBezTo>
                    <a:pt x="16212" y="35403"/>
                    <a:pt x="16212" y="35403"/>
                    <a:pt x="16212" y="35403"/>
                  </a:cubicBezTo>
                  <a:cubicBezTo>
                    <a:pt x="16212" y="35403"/>
                    <a:pt x="61230" y="73416"/>
                    <a:pt x="100313" y="0"/>
                  </a:cubicBezTo>
                  <a:cubicBezTo>
                    <a:pt x="120000" y="5031"/>
                    <a:pt x="120000" y="5031"/>
                    <a:pt x="120000" y="5031"/>
                  </a:cubicBezTo>
                  <a:cubicBezTo>
                    <a:pt x="119420" y="29068"/>
                    <a:pt x="119420" y="29068"/>
                    <a:pt x="119420" y="29068"/>
                  </a:cubicBezTo>
                  <a:cubicBezTo>
                    <a:pt x="119420" y="29068"/>
                    <a:pt x="71073" y="120000"/>
                    <a:pt x="0" y="6447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147">
            <a:extLst>
              <a:ext uri="{FF2B5EF4-FFF2-40B4-BE49-F238E27FC236}">
                <a16:creationId xmlns:a16="http://schemas.microsoft.com/office/drawing/2014/main" id="{E38064A6-8916-4FF1-B6C4-A013261C4560}"/>
              </a:ext>
            </a:extLst>
          </p:cNvPr>
          <p:cNvSpPr/>
          <p:nvPr/>
        </p:nvSpPr>
        <p:spPr>
          <a:xfrm>
            <a:off x="893780" y="3694074"/>
            <a:ext cx="1174055" cy="11759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799" dist="38100" dir="5400000" algn="t" rotWithShape="0">
              <a:srgbClr val="000000">
                <a:alpha val="45882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148">
            <a:extLst>
              <a:ext uri="{FF2B5EF4-FFF2-40B4-BE49-F238E27FC236}">
                <a16:creationId xmlns:a16="http://schemas.microsoft.com/office/drawing/2014/main" id="{D6203035-8DAA-4989-877E-EE08D953502E}"/>
              </a:ext>
            </a:extLst>
          </p:cNvPr>
          <p:cNvSpPr/>
          <p:nvPr/>
        </p:nvSpPr>
        <p:spPr>
          <a:xfrm>
            <a:off x="1009679" y="3809967"/>
            <a:ext cx="942259" cy="944144"/>
          </a:xfrm>
          <a:prstGeom prst="ellipse">
            <a:avLst/>
          </a:prstGeom>
          <a:solidFill>
            <a:srgbClr val="FEA34F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151">
            <a:extLst>
              <a:ext uri="{FF2B5EF4-FFF2-40B4-BE49-F238E27FC236}">
                <a16:creationId xmlns:a16="http://schemas.microsoft.com/office/drawing/2014/main" id="{2F2635D9-10CA-4517-BAD9-741A9F786A5C}"/>
              </a:ext>
            </a:extLst>
          </p:cNvPr>
          <p:cNvSpPr/>
          <p:nvPr/>
        </p:nvSpPr>
        <p:spPr>
          <a:xfrm>
            <a:off x="4350928" y="3694074"/>
            <a:ext cx="1171227" cy="11759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799" dist="38100" dir="5400000" algn="t" rotWithShape="0">
              <a:srgbClr val="000000">
                <a:alpha val="45882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152">
            <a:extLst>
              <a:ext uri="{FF2B5EF4-FFF2-40B4-BE49-F238E27FC236}">
                <a16:creationId xmlns:a16="http://schemas.microsoft.com/office/drawing/2014/main" id="{38533C6A-E65C-48E2-9550-43CDEDADAA10}"/>
              </a:ext>
            </a:extLst>
          </p:cNvPr>
          <p:cNvSpPr/>
          <p:nvPr/>
        </p:nvSpPr>
        <p:spPr>
          <a:xfrm>
            <a:off x="4464000" y="3809967"/>
            <a:ext cx="942259" cy="944144"/>
          </a:xfrm>
          <a:prstGeom prst="ellipse">
            <a:avLst/>
          </a:prstGeom>
          <a:solidFill>
            <a:srgbClr val="FEA34F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153">
            <a:extLst>
              <a:ext uri="{FF2B5EF4-FFF2-40B4-BE49-F238E27FC236}">
                <a16:creationId xmlns:a16="http://schemas.microsoft.com/office/drawing/2014/main" id="{E6981F58-7D5A-436E-90D4-AF1D0FBE89FB}"/>
              </a:ext>
            </a:extLst>
          </p:cNvPr>
          <p:cNvSpPr/>
          <p:nvPr/>
        </p:nvSpPr>
        <p:spPr>
          <a:xfrm>
            <a:off x="6143105" y="2408832"/>
            <a:ext cx="1174055" cy="117405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799" dist="38100" dir="5400000" algn="t" rotWithShape="0">
              <a:srgbClr val="000000">
                <a:alpha val="45882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154">
            <a:extLst>
              <a:ext uri="{FF2B5EF4-FFF2-40B4-BE49-F238E27FC236}">
                <a16:creationId xmlns:a16="http://schemas.microsoft.com/office/drawing/2014/main" id="{1956CCC4-11CE-4A62-8D7B-E767D98A04AB}"/>
              </a:ext>
            </a:extLst>
          </p:cNvPr>
          <p:cNvSpPr/>
          <p:nvPr/>
        </p:nvSpPr>
        <p:spPr>
          <a:xfrm>
            <a:off x="6259003" y="2522842"/>
            <a:ext cx="942259" cy="946027"/>
          </a:xfrm>
          <a:prstGeom prst="ellipse">
            <a:avLst/>
          </a:prstGeom>
          <a:solidFill>
            <a:srgbClr val="016AA3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1155">
            <a:extLst>
              <a:ext uri="{FF2B5EF4-FFF2-40B4-BE49-F238E27FC236}">
                <a16:creationId xmlns:a16="http://schemas.microsoft.com/office/drawing/2014/main" id="{D7619FE9-9C4B-4E98-945B-F808246C6AE0}"/>
              </a:ext>
            </a:extLst>
          </p:cNvPr>
          <p:cNvSpPr/>
          <p:nvPr/>
        </p:nvSpPr>
        <p:spPr>
          <a:xfrm>
            <a:off x="7820325" y="3694074"/>
            <a:ext cx="1174055" cy="11759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799" dist="38100" dir="5400000" algn="t" rotWithShape="0">
              <a:srgbClr val="000000">
                <a:alpha val="45882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1156">
            <a:extLst>
              <a:ext uri="{FF2B5EF4-FFF2-40B4-BE49-F238E27FC236}">
                <a16:creationId xmlns:a16="http://schemas.microsoft.com/office/drawing/2014/main" id="{577AA417-B9FE-4117-AEDE-42937D49B9CE}"/>
              </a:ext>
            </a:extLst>
          </p:cNvPr>
          <p:cNvSpPr/>
          <p:nvPr/>
        </p:nvSpPr>
        <p:spPr>
          <a:xfrm>
            <a:off x="7936222" y="3809967"/>
            <a:ext cx="942259" cy="944144"/>
          </a:xfrm>
          <a:prstGeom prst="ellipse">
            <a:avLst/>
          </a:prstGeom>
          <a:solidFill>
            <a:srgbClr val="46B688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1157">
            <a:extLst>
              <a:ext uri="{FF2B5EF4-FFF2-40B4-BE49-F238E27FC236}">
                <a16:creationId xmlns:a16="http://schemas.microsoft.com/office/drawing/2014/main" id="{71E28214-C892-4DDD-80AB-1FC2A8E65B9B}"/>
              </a:ext>
            </a:extLst>
          </p:cNvPr>
          <p:cNvSpPr/>
          <p:nvPr/>
        </p:nvSpPr>
        <p:spPr>
          <a:xfrm>
            <a:off x="9598368" y="2408832"/>
            <a:ext cx="1171227" cy="117405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799" dist="38100" dir="5400000" algn="t" rotWithShape="0">
              <a:srgbClr val="000000">
                <a:alpha val="45882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158">
            <a:extLst>
              <a:ext uri="{FF2B5EF4-FFF2-40B4-BE49-F238E27FC236}">
                <a16:creationId xmlns:a16="http://schemas.microsoft.com/office/drawing/2014/main" id="{B410B3BF-8B7A-46D3-91D4-A4FB4E5F30CD}"/>
              </a:ext>
            </a:extLst>
          </p:cNvPr>
          <p:cNvSpPr/>
          <p:nvPr/>
        </p:nvSpPr>
        <p:spPr>
          <a:xfrm>
            <a:off x="9711439" y="2522842"/>
            <a:ext cx="942259" cy="946027"/>
          </a:xfrm>
          <a:prstGeom prst="ellipse">
            <a:avLst/>
          </a:prstGeom>
          <a:solidFill>
            <a:srgbClr val="FEA34F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159">
            <a:extLst>
              <a:ext uri="{FF2B5EF4-FFF2-40B4-BE49-F238E27FC236}">
                <a16:creationId xmlns:a16="http://schemas.microsoft.com/office/drawing/2014/main" id="{8750ABE4-7067-4997-84AD-75B0FA09FB7F}"/>
              </a:ext>
            </a:extLst>
          </p:cNvPr>
          <p:cNvSpPr txBox="1"/>
          <p:nvPr/>
        </p:nvSpPr>
        <p:spPr>
          <a:xfrm>
            <a:off x="418530" y="1635674"/>
            <a:ext cx="1736157" cy="403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1. Data Curation</a:t>
            </a:r>
          </a:p>
        </p:txBody>
      </p:sp>
      <p:sp>
        <p:nvSpPr>
          <p:cNvPr id="30" name="Shape 1161">
            <a:extLst>
              <a:ext uri="{FF2B5EF4-FFF2-40B4-BE49-F238E27FC236}">
                <a16:creationId xmlns:a16="http://schemas.microsoft.com/office/drawing/2014/main" id="{D86D77EE-2FAD-4742-9479-FD539DC76C79}"/>
              </a:ext>
            </a:extLst>
          </p:cNvPr>
          <p:cNvSpPr txBox="1"/>
          <p:nvPr/>
        </p:nvSpPr>
        <p:spPr>
          <a:xfrm>
            <a:off x="2328836" y="4479884"/>
            <a:ext cx="2091146" cy="4245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buSzPct val="25000"/>
              <a:buNone/>
              <a:defRPr b="1">
                <a:solidFill>
                  <a:schemeClr val="dk1"/>
                </a:solidFill>
                <a:latin typeface="Cambria" panose="02040503050406030204" pitchFamily="18" charset="0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2. Processing Data</a:t>
            </a:r>
          </a:p>
        </p:txBody>
      </p:sp>
      <p:sp>
        <p:nvSpPr>
          <p:cNvPr id="31" name="Shape 1163">
            <a:extLst>
              <a:ext uri="{FF2B5EF4-FFF2-40B4-BE49-F238E27FC236}">
                <a16:creationId xmlns:a16="http://schemas.microsoft.com/office/drawing/2014/main" id="{740D10AE-65BD-4F64-80F1-1C6AFC274CCB}"/>
              </a:ext>
            </a:extLst>
          </p:cNvPr>
          <p:cNvSpPr txBox="1"/>
          <p:nvPr/>
        </p:nvSpPr>
        <p:spPr>
          <a:xfrm>
            <a:off x="3894535" y="1635077"/>
            <a:ext cx="1516161" cy="416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>
              <a:spcBef>
                <a:spcPts val="0"/>
              </a:spcBef>
              <a:buSzPct val="25000"/>
              <a:buNone/>
              <a:defRPr b="1">
                <a:solidFill>
                  <a:schemeClr val="dk1"/>
                </a:solidFill>
                <a:latin typeface="Cambria" panose="02040503050406030204" pitchFamily="18" charset="0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3. Resampling</a:t>
            </a:r>
          </a:p>
        </p:txBody>
      </p:sp>
      <p:cxnSp>
        <p:nvCxnSpPr>
          <p:cNvPr id="33" name="Shape 1171">
            <a:extLst>
              <a:ext uri="{FF2B5EF4-FFF2-40B4-BE49-F238E27FC236}">
                <a16:creationId xmlns:a16="http://schemas.microsoft.com/office/drawing/2014/main" id="{6FC6CBD0-1A40-40AB-9EE2-0A42B1A1367A}"/>
              </a:ext>
            </a:extLst>
          </p:cNvPr>
          <p:cNvCxnSpPr/>
          <p:nvPr/>
        </p:nvCxnSpPr>
        <p:spPr>
          <a:xfrm>
            <a:off x="814387" y="5831922"/>
            <a:ext cx="10563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6" name="Graphic 35" descr="Table">
            <a:extLst>
              <a:ext uri="{FF2B5EF4-FFF2-40B4-BE49-F238E27FC236}">
                <a16:creationId xmlns:a16="http://schemas.microsoft.com/office/drawing/2014/main" id="{B904940A-E7EF-477E-9289-5EEDC21A1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196" y="3885730"/>
            <a:ext cx="828000" cy="828000"/>
          </a:xfrm>
          <a:prstGeom prst="rect">
            <a:avLst/>
          </a:prstGeom>
        </p:spPr>
      </p:pic>
      <p:sp>
        <p:nvSpPr>
          <p:cNvPr id="37" name="Shape 1153">
            <a:extLst>
              <a:ext uri="{FF2B5EF4-FFF2-40B4-BE49-F238E27FC236}">
                <a16:creationId xmlns:a16="http://schemas.microsoft.com/office/drawing/2014/main" id="{BEF5EA9B-9D59-4AD2-AFF4-655494AA3B27}"/>
              </a:ext>
            </a:extLst>
          </p:cNvPr>
          <p:cNvSpPr/>
          <p:nvPr/>
        </p:nvSpPr>
        <p:spPr>
          <a:xfrm>
            <a:off x="2796707" y="2448374"/>
            <a:ext cx="1174055" cy="117405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799" dist="38100" dir="5400000" algn="t" rotWithShape="0">
              <a:srgbClr val="000000">
                <a:alpha val="45882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154">
            <a:extLst>
              <a:ext uri="{FF2B5EF4-FFF2-40B4-BE49-F238E27FC236}">
                <a16:creationId xmlns:a16="http://schemas.microsoft.com/office/drawing/2014/main" id="{57E55DC5-322E-4CE9-938B-B19A9B2BCE55}"/>
              </a:ext>
            </a:extLst>
          </p:cNvPr>
          <p:cNvSpPr/>
          <p:nvPr/>
        </p:nvSpPr>
        <p:spPr>
          <a:xfrm>
            <a:off x="2912605" y="2562384"/>
            <a:ext cx="942259" cy="946027"/>
          </a:xfrm>
          <a:prstGeom prst="ellipse">
            <a:avLst/>
          </a:prstGeom>
          <a:solidFill>
            <a:srgbClr val="016AA3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raphic 38" descr="Gears">
            <a:extLst>
              <a:ext uri="{FF2B5EF4-FFF2-40B4-BE49-F238E27FC236}">
                <a16:creationId xmlns:a16="http://schemas.microsoft.com/office/drawing/2014/main" id="{650FCE28-8351-4435-97DB-927C58805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8997" y="2635029"/>
            <a:ext cx="792000" cy="792000"/>
          </a:xfrm>
          <a:prstGeom prst="rect">
            <a:avLst/>
          </a:prstGeom>
        </p:spPr>
      </p:pic>
      <p:sp>
        <p:nvSpPr>
          <p:cNvPr id="40" name="Shape 1161">
            <a:extLst>
              <a:ext uri="{FF2B5EF4-FFF2-40B4-BE49-F238E27FC236}">
                <a16:creationId xmlns:a16="http://schemas.microsoft.com/office/drawing/2014/main" id="{094CB19C-3ED0-4388-A507-909CC7AB186F}"/>
              </a:ext>
            </a:extLst>
          </p:cNvPr>
          <p:cNvSpPr txBox="1"/>
          <p:nvPr/>
        </p:nvSpPr>
        <p:spPr>
          <a:xfrm>
            <a:off x="5516205" y="4481452"/>
            <a:ext cx="2193811" cy="4245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buSzPct val="25000"/>
              <a:buNone/>
              <a:defRPr b="1">
                <a:solidFill>
                  <a:schemeClr val="dk1"/>
                </a:solidFill>
                <a:latin typeface="Cambria" panose="02040503050406030204" pitchFamily="18" charset="0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4. Variable Selection</a:t>
            </a:r>
          </a:p>
        </p:txBody>
      </p:sp>
      <p:sp>
        <p:nvSpPr>
          <p:cNvPr id="42" name="Shape 1163">
            <a:extLst>
              <a:ext uri="{FF2B5EF4-FFF2-40B4-BE49-F238E27FC236}">
                <a16:creationId xmlns:a16="http://schemas.microsoft.com/office/drawing/2014/main" id="{F76F0BC9-B14A-4692-97C9-B467AC184C2B}"/>
              </a:ext>
            </a:extLst>
          </p:cNvPr>
          <p:cNvSpPr txBox="1"/>
          <p:nvPr/>
        </p:nvSpPr>
        <p:spPr>
          <a:xfrm>
            <a:off x="7631156" y="1663457"/>
            <a:ext cx="2080283" cy="416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>
              <a:spcBef>
                <a:spcPts val="0"/>
              </a:spcBef>
              <a:buSzPct val="25000"/>
              <a:buNone/>
              <a:defRPr b="1">
                <a:solidFill>
                  <a:schemeClr val="dk1"/>
                </a:solidFill>
                <a:latin typeface="Cambria" panose="02040503050406030204" pitchFamily="18" charset="0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5. Predictive Model</a:t>
            </a:r>
          </a:p>
        </p:txBody>
      </p:sp>
      <p:pic>
        <p:nvPicPr>
          <p:cNvPr id="44" name="Graphic 43" descr="Filter">
            <a:extLst>
              <a:ext uri="{FF2B5EF4-FFF2-40B4-BE49-F238E27FC236}">
                <a16:creationId xmlns:a16="http://schemas.microsoft.com/office/drawing/2014/main" id="{9B92C7B6-5F8A-44FA-868E-7DACA8CE4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5706" y="2610062"/>
            <a:ext cx="828000" cy="828000"/>
          </a:xfrm>
          <a:prstGeom prst="rect">
            <a:avLst/>
          </a:prstGeom>
        </p:spPr>
      </p:pic>
      <p:pic>
        <p:nvPicPr>
          <p:cNvPr id="45" name="Graphic 44" descr="Puzzle">
            <a:extLst>
              <a:ext uri="{FF2B5EF4-FFF2-40B4-BE49-F238E27FC236}">
                <a16:creationId xmlns:a16="http://schemas.microsoft.com/office/drawing/2014/main" id="{E84F5960-D924-4C7D-86C9-A5023DBAA4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84467" y="3927864"/>
            <a:ext cx="720000" cy="720000"/>
          </a:xfrm>
          <a:prstGeom prst="rect">
            <a:avLst/>
          </a:prstGeom>
        </p:spPr>
      </p:pic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82869C69-8B4D-429F-8575-F11FC2E88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402839"/>
              </p:ext>
            </p:extLst>
          </p:nvPr>
        </p:nvGraphicFramePr>
        <p:xfrm>
          <a:off x="8011236" y="3861149"/>
          <a:ext cx="756000" cy="7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47" name="Graphic 46" descr="Checklist">
            <a:extLst>
              <a:ext uri="{FF2B5EF4-FFF2-40B4-BE49-F238E27FC236}">
                <a16:creationId xmlns:a16="http://schemas.microsoft.com/office/drawing/2014/main" id="{EBA925AB-25B6-43E0-9AF5-0690D4A522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95094" y="2785472"/>
            <a:ext cx="432000" cy="432000"/>
          </a:xfrm>
          <a:prstGeom prst="rect">
            <a:avLst/>
          </a:prstGeom>
        </p:spPr>
      </p:pic>
      <p:pic>
        <p:nvPicPr>
          <p:cNvPr id="48" name="Graphic 47" descr="List">
            <a:extLst>
              <a:ext uri="{FF2B5EF4-FFF2-40B4-BE49-F238E27FC236}">
                <a16:creationId xmlns:a16="http://schemas.microsoft.com/office/drawing/2014/main" id="{63CAACD6-B0F1-4B35-B4DF-D98195D9FA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40888" y="2785472"/>
            <a:ext cx="432000" cy="432000"/>
          </a:xfrm>
          <a:prstGeom prst="rect">
            <a:avLst/>
          </a:prstGeom>
        </p:spPr>
      </p:pic>
      <p:sp>
        <p:nvSpPr>
          <p:cNvPr id="49" name="Shape 1161">
            <a:extLst>
              <a:ext uri="{FF2B5EF4-FFF2-40B4-BE49-F238E27FC236}">
                <a16:creationId xmlns:a16="http://schemas.microsoft.com/office/drawing/2014/main" id="{A1E63021-A966-4A59-B2CC-033A3BD643C9}"/>
              </a:ext>
            </a:extLst>
          </p:cNvPr>
          <p:cNvSpPr txBox="1"/>
          <p:nvPr/>
        </p:nvSpPr>
        <p:spPr>
          <a:xfrm>
            <a:off x="9551735" y="4471927"/>
            <a:ext cx="2492709" cy="4245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buSzPct val="25000"/>
              <a:buNone/>
              <a:defRPr b="1">
                <a:solidFill>
                  <a:schemeClr val="dk1"/>
                </a:solidFill>
                <a:latin typeface="Cambria" panose="02040503050406030204" pitchFamily="18" charset="0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6. Generate Predictions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E64D89B6-2C41-4F2E-87F3-D29518DFE7D4}"/>
              </a:ext>
            </a:extLst>
          </p:cNvPr>
          <p:cNvSpPr/>
          <p:nvPr/>
        </p:nvSpPr>
        <p:spPr>
          <a:xfrm>
            <a:off x="7403122" y="5217852"/>
            <a:ext cx="2737765" cy="1174080"/>
          </a:xfrm>
          <a:prstGeom prst="wedgeRoundRectCallout">
            <a:avLst>
              <a:gd name="adj1" fmla="val 36677"/>
              <a:gd name="adj2" fmla="val -825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R Workspaces help us automate ML</a:t>
            </a:r>
          </a:p>
        </p:txBody>
      </p:sp>
    </p:spTree>
    <p:extLst>
      <p:ext uri="{BB962C8B-B14F-4D97-AF65-F5344CB8AC3E}">
        <p14:creationId xmlns:p14="http://schemas.microsoft.com/office/powerpoint/2010/main" val="270287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Shape 698"/>
          <p:cNvGrpSpPr/>
          <p:nvPr/>
        </p:nvGrpSpPr>
        <p:grpSpPr>
          <a:xfrm>
            <a:off x="61886" y="6693125"/>
            <a:ext cx="12070080" cy="110555"/>
            <a:chOff x="-170626" y="0"/>
            <a:chExt cx="13534856" cy="166914"/>
          </a:xfrm>
        </p:grpSpPr>
        <p:sp>
          <p:nvSpPr>
            <p:cNvPr id="699" name="Shape 699"/>
            <p:cNvSpPr/>
            <p:nvPr/>
          </p:nvSpPr>
          <p:spPr>
            <a:xfrm>
              <a:off x="-170626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4340992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8852611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5410200" y="79394"/>
            <a:ext cx="1371599" cy="110555"/>
            <a:chOff x="-170626" y="0"/>
            <a:chExt cx="13534856" cy="166914"/>
          </a:xfrm>
        </p:grpSpPr>
        <p:sp>
          <p:nvSpPr>
            <p:cNvPr id="703" name="Shape 703"/>
            <p:cNvSpPr/>
            <p:nvPr/>
          </p:nvSpPr>
          <p:spPr>
            <a:xfrm>
              <a:off x="-170626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4340992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8852611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Shape 706"/>
          <p:cNvSpPr txBox="1"/>
          <p:nvPr/>
        </p:nvSpPr>
        <p:spPr>
          <a:xfrm>
            <a:off x="336233" y="276255"/>
            <a:ext cx="11415165" cy="4924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3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entury Gothic"/>
                <a:sym typeface="Century Gothic"/>
              </a:rPr>
              <a:t>What is a R Workspace? How to save a workspace?</a:t>
            </a:r>
          </a:p>
        </p:txBody>
      </p:sp>
      <p:sp>
        <p:nvSpPr>
          <p:cNvPr id="342" name="Shape 123">
            <a:extLst>
              <a:ext uri="{FF2B5EF4-FFF2-40B4-BE49-F238E27FC236}">
                <a16:creationId xmlns:a16="http://schemas.microsoft.com/office/drawing/2014/main" id="{38B7A6DB-62D8-4292-8A4C-B9FAA2472597}"/>
              </a:ext>
            </a:extLst>
          </p:cNvPr>
          <p:cNvSpPr txBox="1"/>
          <p:nvPr/>
        </p:nvSpPr>
        <p:spPr>
          <a:xfrm>
            <a:off x="8052" y="1916499"/>
            <a:ext cx="12183948" cy="9514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NZ" dirty="0">
                <a:latin typeface="Cambria" panose="02040503050406030204" pitchFamily="18" charset="0"/>
              </a:rPr>
              <a:t>Workspaces in R is a replica of R environment which holds all the objects be it your variables, data frames, functions, etc created during a session and which can be saved and stored in your laptop or computer’s physical memory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NZ" dirty="0">
                <a:latin typeface="Cambria" panose="02040503050406030204" pitchFamily="18" charset="0"/>
              </a:rPr>
              <a:t>We can save a R workspace using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b="1" i="1" dirty="0">
                <a:latin typeface="Cambria" panose="02040503050406030204" pitchFamily="18" charset="0"/>
              </a:rPr>
              <a:t>	</a:t>
            </a:r>
            <a:r>
              <a:rPr lang="en-NZ" b="1" i="1" dirty="0" err="1">
                <a:latin typeface="Cambria" panose="02040503050406030204" pitchFamily="18" charset="0"/>
              </a:rPr>
              <a:t>save.image</a:t>
            </a:r>
            <a:r>
              <a:rPr lang="en-NZ" b="1" i="1" dirty="0">
                <a:latin typeface="Cambria" panose="02040503050406030204" pitchFamily="18" charset="0"/>
              </a:rPr>
              <a:t>(“&lt;name&gt;”)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NZ" dirty="0">
                <a:latin typeface="Cambria" panose="02040503050406030204" pitchFamily="18" charset="0"/>
              </a:rPr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54090" y="167688"/>
            <a:ext cx="11660269" cy="4924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3200" dirty="0">
                <a:solidFill>
                  <a:schemeClr val="dk1"/>
                </a:solidFill>
                <a:latin typeface="Cambria" panose="02040503050406030204" pitchFamily="18" charset="0"/>
                <a:ea typeface="Century Gothic"/>
                <a:cs typeface="Century Gothic"/>
                <a:sym typeface="Century Gothic"/>
              </a:rPr>
              <a:t>How to load a R Workspace and benefits of using R workspace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052" y="830091"/>
            <a:ext cx="12183948" cy="381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NZ" sz="1600" dirty="0">
                <a:latin typeface="Cambria" panose="02040503050406030204" pitchFamily="18" charset="0"/>
              </a:rPr>
              <a:t>You can load your </a:t>
            </a:r>
            <a:r>
              <a:rPr lang="en-NZ" sz="1600" b="1" dirty="0">
                <a:latin typeface="Cambria" panose="02040503050406030204" pitchFamily="18" charset="0"/>
              </a:rPr>
              <a:t>R workspaces </a:t>
            </a:r>
            <a:r>
              <a:rPr lang="en-NZ" sz="1600" dirty="0">
                <a:latin typeface="Cambria" panose="02040503050406030204" pitchFamily="18" charset="0"/>
              </a:rPr>
              <a:t>using </a:t>
            </a:r>
            <a:r>
              <a:rPr lang="en-NZ" sz="1600" b="1" i="1" dirty="0">
                <a:latin typeface="Cambria" panose="02040503050406030204" pitchFamily="18" charset="0"/>
              </a:rPr>
              <a:t>load(“&lt;name&gt;”)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NZ" sz="1600" b="1" i="1" dirty="0">
                <a:latin typeface="Cambria" panose="02040503050406030204" pitchFamily="18" charset="0"/>
              </a:rPr>
              <a:t>Demo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71522" y="6671243"/>
            <a:ext cx="12031200" cy="108000"/>
            <a:chOff x="-170626" y="0"/>
            <a:chExt cx="13534856" cy="166914"/>
          </a:xfrm>
        </p:grpSpPr>
        <p:sp>
          <p:nvSpPr>
            <p:cNvPr id="127" name="Shape 127"/>
            <p:cNvSpPr/>
            <p:nvPr/>
          </p:nvSpPr>
          <p:spPr>
            <a:xfrm>
              <a:off x="-170626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340992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8852611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5410199" y="85827"/>
            <a:ext cx="1371599" cy="110555"/>
            <a:chOff x="-170626" y="0"/>
            <a:chExt cx="13534856" cy="166914"/>
          </a:xfrm>
        </p:grpSpPr>
        <p:sp>
          <p:nvSpPr>
            <p:cNvPr id="131" name="Shape 131"/>
            <p:cNvSpPr/>
            <p:nvPr/>
          </p:nvSpPr>
          <p:spPr>
            <a:xfrm>
              <a:off x="-170626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340992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8852611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Shape 123">
            <a:extLst>
              <a:ext uri="{FF2B5EF4-FFF2-40B4-BE49-F238E27FC236}">
                <a16:creationId xmlns:a16="http://schemas.microsoft.com/office/drawing/2014/main" id="{02316DE6-AC28-422C-B398-1B8293587841}"/>
              </a:ext>
            </a:extLst>
          </p:cNvPr>
          <p:cNvSpPr txBox="1"/>
          <p:nvPr/>
        </p:nvSpPr>
        <p:spPr>
          <a:xfrm>
            <a:off x="15603" y="1534755"/>
            <a:ext cx="12183948" cy="25755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NZ" sz="1600" dirty="0">
                <a:latin typeface="Cambria" panose="02040503050406030204" pitchFamily="18" charset="0"/>
              </a:rPr>
              <a:t>Benefits: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NZ" sz="1600" b="1" i="1" dirty="0">
                <a:latin typeface="Cambria" panose="02040503050406030204" pitchFamily="18" charset="0"/>
              </a:rPr>
              <a:t>Saves a lot of time in recreating the environment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NZ" sz="1600" b="1" i="1" dirty="0">
                <a:latin typeface="Cambria" panose="02040503050406030204" pitchFamily="18" charset="0"/>
              </a:rPr>
              <a:t>Can be loaded anytime and whenever you want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NZ" sz="1600" b="1" i="1" dirty="0">
                <a:latin typeface="Cambria" panose="02040503050406030204" pitchFamily="18" charset="0"/>
              </a:rPr>
              <a:t>All the objects saved in the workspaces are safe even if R Crashes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NZ" sz="1600" b="1" i="1" dirty="0">
                <a:latin typeface="Cambria" panose="02040503050406030204" pitchFamily="18" charset="0"/>
              </a:rPr>
              <a:t>One can simply replace an older R workspace with a new R workspace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NZ" sz="1600" b="1" i="1" dirty="0">
                <a:latin typeface="Cambria" panose="02040503050406030204" pitchFamily="18" charset="0"/>
              </a:rPr>
              <a:t>Relieves the worry around keeping the R sessions on in order to keep all your work safe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endParaRPr lang="en-NZ" sz="1600" b="1" i="1" dirty="0">
              <a:latin typeface="Cambria" panose="02040503050406030204" pitchFamily="18" charset="0"/>
            </a:endParaRPr>
          </a:p>
        </p:txBody>
      </p:sp>
      <p:sp>
        <p:nvSpPr>
          <p:cNvPr id="38" name="Shape 123">
            <a:extLst>
              <a:ext uri="{FF2B5EF4-FFF2-40B4-BE49-F238E27FC236}">
                <a16:creationId xmlns:a16="http://schemas.microsoft.com/office/drawing/2014/main" id="{1E3C0A2F-6FD8-48BE-A8BE-1CFDEE0F7582}"/>
              </a:ext>
            </a:extLst>
          </p:cNvPr>
          <p:cNvSpPr txBox="1"/>
          <p:nvPr/>
        </p:nvSpPr>
        <p:spPr>
          <a:xfrm>
            <a:off x="15603" y="4242106"/>
            <a:ext cx="12183948" cy="381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NZ" sz="1600" dirty="0">
                <a:latin typeface="Cambria" panose="02040503050406030204" pitchFamily="18" charset="0"/>
              </a:rPr>
              <a:t>Illustration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54090" y="167688"/>
            <a:ext cx="11660269" cy="4924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3200" dirty="0">
                <a:solidFill>
                  <a:schemeClr val="dk1"/>
                </a:solidFill>
                <a:latin typeface="Cambria" panose="02040503050406030204" pitchFamily="18" charset="0"/>
                <a:ea typeface="Century Gothic"/>
                <a:cs typeface="Century Gothic"/>
                <a:sym typeface="Century Gothic"/>
              </a:rPr>
              <a:t>Key Takeaway Message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71522" y="6671243"/>
            <a:ext cx="12031200" cy="108000"/>
            <a:chOff x="-170626" y="0"/>
            <a:chExt cx="13534856" cy="166914"/>
          </a:xfrm>
        </p:grpSpPr>
        <p:sp>
          <p:nvSpPr>
            <p:cNvPr id="127" name="Shape 127"/>
            <p:cNvSpPr/>
            <p:nvPr/>
          </p:nvSpPr>
          <p:spPr>
            <a:xfrm>
              <a:off x="-170626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340992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8852611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5410199" y="85827"/>
            <a:ext cx="1371599" cy="110555"/>
            <a:chOff x="-170626" y="0"/>
            <a:chExt cx="13534856" cy="166914"/>
          </a:xfrm>
        </p:grpSpPr>
        <p:sp>
          <p:nvSpPr>
            <p:cNvPr id="131" name="Shape 131"/>
            <p:cNvSpPr/>
            <p:nvPr/>
          </p:nvSpPr>
          <p:spPr>
            <a:xfrm>
              <a:off x="-170626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340992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8852611" y="0"/>
              <a:ext cx="4511618" cy="166914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Shape 123">
            <a:extLst>
              <a:ext uri="{FF2B5EF4-FFF2-40B4-BE49-F238E27FC236}">
                <a16:creationId xmlns:a16="http://schemas.microsoft.com/office/drawing/2014/main" id="{02316DE6-AC28-422C-B398-1B8293587841}"/>
              </a:ext>
            </a:extLst>
          </p:cNvPr>
          <p:cNvSpPr txBox="1"/>
          <p:nvPr/>
        </p:nvSpPr>
        <p:spPr>
          <a:xfrm>
            <a:off x="1646216" y="1589076"/>
            <a:ext cx="9356763" cy="25755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NZ" sz="3200" b="1" i="1" dirty="0">
                <a:latin typeface="Papyrus" panose="03070502060502030205" pitchFamily="66" charset="0"/>
              </a:rPr>
              <a:t>R is not only a data science dominated analysis tool but also a tool as efficient as Python in the world of Automated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3538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4C23F5823E504B98D93D0CD5ADD2BE" ma:contentTypeVersion="4" ma:contentTypeDescription="Create a new document." ma:contentTypeScope="" ma:versionID="113c5bb38a8862fcb7ac0213dce64689">
  <xsd:schema xmlns:xsd="http://www.w3.org/2001/XMLSchema" xmlns:xs="http://www.w3.org/2001/XMLSchema" xmlns:p="http://schemas.microsoft.com/office/2006/metadata/properties" xmlns:ns2="d39e5cd8-22bc-49d3-92bb-5d1c6fdeecd0" targetNamespace="http://schemas.microsoft.com/office/2006/metadata/properties" ma:root="true" ma:fieldsID="93bffd43a07c954ea2cd48037df6d3b3" ns2:_="">
    <xsd:import namespace="d39e5cd8-22bc-49d3-92bb-5d1c6fdeec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e5cd8-22bc-49d3-92bb-5d1c6fdeec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D5DBC9-1A3B-425C-A04D-997BEF9469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e5cd8-22bc-49d3-92bb-5d1c6fdeec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6B6567-10AE-4E95-8E32-98F4850DB22C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9e5cd8-22bc-49d3-92bb-5d1c6fdeecd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BB183D3-2FE2-43B5-B75E-5147CFCBC5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237</Words>
  <Application>Microsoft Office PowerPoint</Application>
  <PresentationFormat>Widescreen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Century Gothic</vt:lpstr>
      <vt:lpstr>Papyrus</vt:lpstr>
      <vt:lpstr>Wingdings</vt:lpstr>
      <vt:lpstr>Office Theme</vt:lpstr>
      <vt:lpstr>Automating ML by Unleashing the Power of R Workspaces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Machine Learning – E2E Process</dc:title>
  <dc:creator>Smita Agrawal</dc:creator>
  <cp:lastModifiedBy>Smita Agrawal</cp:lastModifiedBy>
  <cp:revision>52</cp:revision>
  <dcterms:created xsi:type="dcterms:W3CDTF">2018-09-17T03:11:48Z</dcterms:created>
  <dcterms:modified xsi:type="dcterms:W3CDTF">2019-06-12T06:10:32Z</dcterms:modified>
</cp:coreProperties>
</file>