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Titillium Web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-regular.fntdata"/><Relationship Id="rId10" Type="http://schemas.openxmlformats.org/officeDocument/2006/relationships/slide" Target="slides/slide6.xml"/><Relationship Id="rId13" Type="http://schemas.openxmlformats.org/officeDocument/2006/relationships/font" Target="fonts/TitilliumWeb-italic.fntdata"/><Relationship Id="rId12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font" Target="fonts/TitilliumWeb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Welcome and thank you to </a:t>
            </a:r>
            <a:r>
              <a:rPr lang="en"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Statistics at the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Auckland for the venue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 Science Discussion Group for support with the launch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Global R-Ladies is a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Worldwide organization that  </a:t>
            </a: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promotes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gender diversity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via </a:t>
            </a: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meetups and mentorship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friendly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R-Ladieswas founded in San Francisco In 2012 by Gabriela de Keyroz.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R-Ladies has since grown to a global community in more than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66 cities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shared resources across twitter github and more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 decided to set up an Auckland chapter after dropping in on a meeting in Melbourne in October. The Melbourne chapter welcomes all genders, and so this is also one of the principals of the Auckland chapter,so that we can continue the </a:t>
            </a:r>
            <a:r>
              <a:rPr lang="en"/>
              <a:t>discussion</a:t>
            </a:r>
            <a:r>
              <a:rPr lang="en"/>
              <a:t> on diversity.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aim is for R-Ladies Auckland to also have the community spirit and include all R abilities. So what can we all do? Participate and </a:t>
            </a:r>
            <a:r>
              <a:rPr lang="en">
                <a:solidFill>
                  <a:schemeClr val="dk1"/>
                </a:solidFill>
              </a:rPr>
              <a:t>get involved</a:t>
            </a:r>
            <a:r>
              <a:rPr lang="en"/>
              <a:t>, share your knowledge but also come here to  learn.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Build the community and get others </a:t>
            </a:r>
            <a:r>
              <a:rPr lang="en">
                <a:solidFill>
                  <a:schemeClr val="dk1"/>
                </a:solidFill>
              </a:rPr>
              <a:t>involved</a:t>
            </a:r>
            <a:r>
              <a:rPr lang="en"/>
              <a:t>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Come up with topics  and ideas but also look to the broader communities for inspiration eg R-Ladies Global.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If you have a knack for organising and getting people together then talk to us so we can organise workshops and speakers.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Here are our contact details twitter handle and email address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 will also add materials and projects to this github account.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might feel like you have met him before, such as from an answer to a question on stackoverflow, signed off as Hadley. His reach just on stackoverflow is estimated to be just under a 5 million.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Hadley is Chief Scientist at RStudio, a member of the R Foundation, and Adjunct Professor at Stanford University and the University of Auckland.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He builds tools to make data science </a:t>
            </a:r>
            <a:r>
              <a:rPr b="1" lang="en" sz="1200">
                <a:solidFill>
                  <a:schemeClr val="dk1"/>
                </a:solidFill>
              </a:rPr>
              <a:t>easier, faster, and more fun</a:t>
            </a:r>
            <a:r>
              <a:rPr lang="en" sz="1200">
                <a:solidFill>
                  <a:schemeClr val="dk1"/>
                </a:solidFill>
              </a:rPr>
              <a:t>. He has developed many </a:t>
            </a:r>
            <a:r>
              <a:rPr b="1" lang="en" sz="1200">
                <a:solidFill>
                  <a:schemeClr val="dk1"/>
                </a:solidFill>
              </a:rPr>
              <a:t>packages</a:t>
            </a:r>
            <a:r>
              <a:rPr lang="en" sz="1200">
                <a:solidFill>
                  <a:schemeClr val="dk1"/>
                </a:solidFill>
              </a:rPr>
              <a:t> for data science and  </a:t>
            </a:r>
            <a:r>
              <a:rPr b="1" lang="en" sz="1200">
                <a:solidFill>
                  <a:schemeClr val="dk1"/>
                </a:solidFill>
              </a:rPr>
              <a:t>software development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He is also a writer, educator, and speaker promoting the use of R for data science.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for one was inspired to take on learn R from his talk earlier in the year. The fact that he is here today is testament to his dedication to the R and R-Ladies communities.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ts val="2600"/>
              <a:buNone/>
              <a:defRPr/>
            </a:lvl2pPr>
            <a:lvl3pPr lvl="2">
              <a:spcBef>
                <a:spcPts val="0"/>
              </a:spcBef>
              <a:buSzPts val="2600"/>
              <a:buNone/>
              <a:defRPr/>
            </a:lvl3pPr>
            <a:lvl4pPr lvl="3">
              <a:spcBef>
                <a:spcPts val="0"/>
              </a:spcBef>
              <a:buSzPts val="2600"/>
              <a:buNone/>
              <a:defRPr/>
            </a:lvl4pPr>
            <a:lvl5pPr lvl="4">
              <a:spcBef>
                <a:spcPts val="0"/>
              </a:spcBef>
              <a:buSzPts val="2600"/>
              <a:buNone/>
              <a:defRPr/>
            </a:lvl5pPr>
            <a:lvl6pPr lvl="5">
              <a:spcBef>
                <a:spcPts val="0"/>
              </a:spcBef>
              <a:buSzPts val="2600"/>
              <a:buNone/>
              <a:defRPr/>
            </a:lvl6pPr>
            <a:lvl7pPr lvl="6">
              <a:spcBef>
                <a:spcPts val="0"/>
              </a:spcBef>
              <a:buSzPts val="2600"/>
              <a:buNone/>
              <a:defRPr/>
            </a:lvl7pPr>
            <a:lvl8pPr lvl="7">
              <a:spcBef>
                <a:spcPts val="0"/>
              </a:spcBef>
              <a:buSzPts val="2600"/>
              <a:buNone/>
              <a:defRPr/>
            </a:lvl8pPr>
            <a:lvl9pPr lvl="8">
              <a:spcBef>
                <a:spcPts val="0"/>
              </a:spcBef>
              <a:buSzPts val="26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ts val="2600"/>
              <a:buNone/>
              <a:defRPr/>
            </a:lvl2pPr>
            <a:lvl3pPr lvl="2">
              <a:spcBef>
                <a:spcPts val="0"/>
              </a:spcBef>
              <a:buSzPts val="2600"/>
              <a:buNone/>
              <a:defRPr/>
            </a:lvl3pPr>
            <a:lvl4pPr lvl="3">
              <a:spcBef>
                <a:spcPts val="0"/>
              </a:spcBef>
              <a:buSzPts val="2600"/>
              <a:buNone/>
              <a:defRPr/>
            </a:lvl4pPr>
            <a:lvl5pPr lvl="4">
              <a:spcBef>
                <a:spcPts val="0"/>
              </a:spcBef>
              <a:buSzPts val="2600"/>
              <a:buNone/>
              <a:defRPr/>
            </a:lvl5pPr>
            <a:lvl6pPr lvl="5">
              <a:spcBef>
                <a:spcPts val="0"/>
              </a:spcBef>
              <a:buSzPts val="2600"/>
              <a:buNone/>
              <a:defRPr/>
            </a:lvl6pPr>
            <a:lvl7pPr lvl="6">
              <a:spcBef>
                <a:spcPts val="0"/>
              </a:spcBef>
              <a:buSzPts val="2600"/>
              <a:buNone/>
              <a:defRPr/>
            </a:lvl7pPr>
            <a:lvl8pPr lvl="7">
              <a:spcBef>
                <a:spcPts val="0"/>
              </a:spcBef>
              <a:buSzPts val="2600"/>
              <a:buNone/>
              <a:defRPr/>
            </a:lvl8pPr>
            <a:lvl9pPr lvl="8">
              <a:spcBef>
                <a:spcPts val="0"/>
              </a:spcBef>
              <a:buSzPts val="2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▪"/>
              <a:defRPr/>
            </a:lvl1pPr>
            <a:lvl2pPr lvl="1">
              <a:spcBef>
                <a:spcPts val="0"/>
              </a:spcBef>
              <a:buSzPts val="1800"/>
              <a:buChar char="▫"/>
              <a:defRPr/>
            </a:lvl2pPr>
            <a:lvl3pPr lvl="2">
              <a:spcBef>
                <a:spcPts val="0"/>
              </a:spcBef>
              <a:buSzPts val="1800"/>
              <a:buChar char="▸"/>
              <a:defRPr/>
            </a:lvl3pPr>
            <a:lvl4pPr lvl="3">
              <a:spcBef>
                <a:spcPts val="0"/>
              </a:spcBef>
              <a:buSzPts val="1800"/>
              <a:buChar char="▹"/>
              <a:defRPr/>
            </a:lvl4pPr>
            <a:lvl5pPr lvl="4">
              <a:spcBef>
                <a:spcPts val="0"/>
              </a:spcBef>
              <a:buSzPts val="1800"/>
              <a:buChar char="▹"/>
              <a:defRPr/>
            </a:lvl5pPr>
            <a:lvl6pPr lvl="5">
              <a:spcBef>
                <a:spcPts val="0"/>
              </a:spcBef>
              <a:buSzPts val="1800"/>
              <a:buChar char="▹"/>
              <a:defRPr/>
            </a:lvl6pPr>
            <a:lvl7pPr lvl="6">
              <a:spcBef>
                <a:spcPts val="0"/>
              </a:spcBef>
              <a:buSzPts val="1800"/>
              <a:buChar char="▹"/>
              <a:defRPr/>
            </a:lvl7pPr>
            <a:lvl8pPr lvl="7">
              <a:spcBef>
                <a:spcPts val="0"/>
              </a:spcBef>
              <a:buSzPts val="1800"/>
              <a:buChar char="▹"/>
              <a:defRPr/>
            </a:lvl8pPr>
            <a:lvl9pPr lvl="8">
              <a:spcBef>
                <a:spcPts val="0"/>
              </a:spcBef>
              <a:buSzPts val="1800"/>
              <a:buChar char="▹"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600"/>
              <a:buNone/>
              <a:defRPr/>
            </a:lvl1pPr>
            <a:lvl2pPr lvl="1" rtl="0">
              <a:spcBef>
                <a:spcPts val="0"/>
              </a:spcBef>
              <a:buSzPts val="2600"/>
              <a:buNone/>
              <a:defRPr/>
            </a:lvl2pPr>
            <a:lvl3pPr lvl="2" rtl="0">
              <a:spcBef>
                <a:spcPts val="0"/>
              </a:spcBef>
              <a:buSzPts val="2600"/>
              <a:buNone/>
              <a:defRPr/>
            </a:lvl3pPr>
            <a:lvl4pPr lvl="3" rtl="0">
              <a:spcBef>
                <a:spcPts val="0"/>
              </a:spcBef>
              <a:buSzPts val="2600"/>
              <a:buNone/>
              <a:defRPr/>
            </a:lvl4pPr>
            <a:lvl5pPr lvl="4" rtl="0">
              <a:spcBef>
                <a:spcPts val="0"/>
              </a:spcBef>
              <a:buSzPts val="2600"/>
              <a:buNone/>
              <a:defRPr/>
            </a:lvl5pPr>
            <a:lvl6pPr lvl="5" rtl="0">
              <a:spcBef>
                <a:spcPts val="0"/>
              </a:spcBef>
              <a:buSzPts val="2600"/>
              <a:buNone/>
              <a:defRPr/>
            </a:lvl6pPr>
            <a:lvl7pPr lvl="6" rtl="0">
              <a:spcBef>
                <a:spcPts val="0"/>
              </a:spcBef>
              <a:buSzPts val="2600"/>
              <a:buNone/>
              <a:defRPr/>
            </a:lvl7pPr>
            <a:lvl8pPr lvl="7" rtl="0">
              <a:spcBef>
                <a:spcPts val="0"/>
              </a:spcBef>
              <a:buSzPts val="2600"/>
              <a:buNone/>
              <a:defRPr/>
            </a:lvl8pPr>
            <a:lvl9pPr lvl="8" rtl="0">
              <a:spcBef>
                <a:spcPts val="0"/>
              </a:spcBef>
              <a:buSzPts val="26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▪"/>
              <a:defRPr sz="1400"/>
            </a:lvl1pPr>
            <a:lvl2pPr lvl="1" rtl="0">
              <a:spcBef>
                <a:spcPts val="0"/>
              </a:spcBef>
              <a:buSzPts val="1400"/>
              <a:buChar char="▫"/>
              <a:defRPr sz="1400"/>
            </a:lvl2pPr>
            <a:lvl3pPr lvl="2" rtl="0">
              <a:spcBef>
                <a:spcPts val="0"/>
              </a:spcBef>
              <a:buSzPts val="1400"/>
              <a:buChar char="▸"/>
              <a:defRPr sz="1400"/>
            </a:lvl3pPr>
            <a:lvl4pPr lvl="3" rtl="0">
              <a:spcBef>
                <a:spcPts val="0"/>
              </a:spcBef>
              <a:buSzPts val="1400"/>
              <a:buChar char="▹"/>
              <a:defRPr sz="1400"/>
            </a:lvl4pPr>
            <a:lvl5pPr lvl="4" rtl="0">
              <a:spcBef>
                <a:spcPts val="0"/>
              </a:spcBef>
              <a:buSzPts val="1400"/>
              <a:buChar char="▹"/>
              <a:defRPr sz="1400"/>
            </a:lvl5pPr>
            <a:lvl6pPr lvl="5" rtl="0">
              <a:spcBef>
                <a:spcPts val="0"/>
              </a:spcBef>
              <a:buSzPts val="1400"/>
              <a:buChar char="▹"/>
              <a:defRPr sz="1400"/>
            </a:lvl6pPr>
            <a:lvl7pPr lvl="6" rtl="0">
              <a:spcBef>
                <a:spcPts val="0"/>
              </a:spcBef>
              <a:buSzPts val="1400"/>
              <a:buChar char="▹"/>
              <a:defRPr sz="1400"/>
            </a:lvl7pPr>
            <a:lvl8pPr lvl="7" rtl="0">
              <a:spcBef>
                <a:spcPts val="0"/>
              </a:spcBef>
              <a:buSzPts val="1400"/>
              <a:buChar char="▹"/>
              <a:defRPr sz="1400"/>
            </a:lvl8pPr>
            <a:lvl9pPr lvl="8" rtl="0">
              <a:spcBef>
                <a:spcPts val="0"/>
              </a:spcBef>
              <a:buSzPts val="1400"/>
              <a:buChar char="▹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▪"/>
              <a:defRPr sz="1400"/>
            </a:lvl1pPr>
            <a:lvl2pPr lvl="1" rtl="0">
              <a:spcBef>
                <a:spcPts val="0"/>
              </a:spcBef>
              <a:buSzPts val="1400"/>
              <a:buChar char="▫"/>
              <a:defRPr sz="1400"/>
            </a:lvl2pPr>
            <a:lvl3pPr lvl="2" rtl="0">
              <a:spcBef>
                <a:spcPts val="0"/>
              </a:spcBef>
              <a:buSzPts val="1400"/>
              <a:buChar char="▸"/>
              <a:defRPr sz="1400"/>
            </a:lvl3pPr>
            <a:lvl4pPr lvl="3" rtl="0">
              <a:spcBef>
                <a:spcPts val="0"/>
              </a:spcBef>
              <a:buSzPts val="1400"/>
              <a:buChar char="▹"/>
              <a:defRPr sz="1400"/>
            </a:lvl4pPr>
            <a:lvl5pPr lvl="4" rtl="0">
              <a:spcBef>
                <a:spcPts val="0"/>
              </a:spcBef>
              <a:buSzPts val="1400"/>
              <a:buChar char="▹"/>
              <a:defRPr sz="1400"/>
            </a:lvl5pPr>
            <a:lvl6pPr lvl="5" rtl="0">
              <a:spcBef>
                <a:spcPts val="0"/>
              </a:spcBef>
              <a:buSzPts val="1400"/>
              <a:buChar char="▹"/>
              <a:defRPr sz="1400"/>
            </a:lvl6pPr>
            <a:lvl7pPr lvl="6" rtl="0">
              <a:spcBef>
                <a:spcPts val="0"/>
              </a:spcBef>
              <a:buSzPts val="1400"/>
              <a:buChar char="▹"/>
              <a:defRPr sz="1400"/>
            </a:lvl7pPr>
            <a:lvl8pPr lvl="7" rtl="0">
              <a:spcBef>
                <a:spcPts val="0"/>
              </a:spcBef>
              <a:buSzPts val="1400"/>
              <a:buChar char="▹"/>
              <a:defRPr sz="1400"/>
            </a:lvl8pPr>
            <a:lvl9pPr lvl="8" rtl="0">
              <a:spcBef>
                <a:spcPts val="0"/>
              </a:spcBef>
              <a:buSzPts val="1400"/>
              <a:buChar char="▹"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▪"/>
              <a:defRPr sz="1400"/>
            </a:lvl1pPr>
            <a:lvl2pPr lvl="1" rtl="0">
              <a:spcBef>
                <a:spcPts val="0"/>
              </a:spcBef>
              <a:buSzPts val="1400"/>
              <a:buChar char="▫"/>
              <a:defRPr sz="1400"/>
            </a:lvl2pPr>
            <a:lvl3pPr lvl="2" rtl="0">
              <a:spcBef>
                <a:spcPts val="0"/>
              </a:spcBef>
              <a:buSzPts val="1400"/>
              <a:buChar char="▸"/>
              <a:defRPr sz="1400"/>
            </a:lvl3pPr>
            <a:lvl4pPr lvl="3" rtl="0">
              <a:spcBef>
                <a:spcPts val="0"/>
              </a:spcBef>
              <a:buSzPts val="1400"/>
              <a:buChar char="▹"/>
              <a:defRPr sz="1400"/>
            </a:lvl4pPr>
            <a:lvl5pPr lvl="4" rtl="0">
              <a:spcBef>
                <a:spcPts val="0"/>
              </a:spcBef>
              <a:buSzPts val="1400"/>
              <a:buChar char="▹"/>
              <a:defRPr sz="1400"/>
            </a:lvl5pPr>
            <a:lvl6pPr lvl="5" rtl="0">
              <a:spcBef>
                <a:spcPts val="0"/>
              </a:spcBef>
              <a:buSzPts val="1400"/>
              <a:buChar char="▹"/>
              <a:defRPr sz="1400"/>
            </a:lvl6pPr>
            <a:lvl7pPr lvl="6" rtl="0">
              <a:spcBef>
                <a:spcPts val="0"/>
              </a:spcBef>
              <a:buSzPts val="1400"/>
              <a:buChar char="▹"/>
              <a:defRPr sz="1400"/>
            </a:lvl7pPr>
            <a:lvl8pPr lvl="7" rtl="0">
              <a:spcBef>
                <a:spcPts val="0"/>
              </a:spcBef>
              <a:buSzPts val="1400"/>
              <a:buChar char="▹"/>
              <a:defRPr sz="1400"/>
            </a:lvl8pPr>
            <a:lvl9pPr lvl="8" rtl="0">
              <a:spcBef>
                <a:spcPts val="0"/>
              </a:spcBef>
              <a:buSzPts val="1400"/>
              <a:buChar char="▹"/>
              <a:defRPr sz="1400"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600"/>
              <a:buNone/>
              <a:defRPr/>
            </a:lvl1pPr>
            <a:lvl2pPr lvl="1">
              <a:spcBef>
                <a:spcPts val="0"/>
              </a:spcBef>
              <a:buSzPts val="2600"/>
              <a:buNone/>
              <a:defRPr/>
            </a:lvl2pPr>
            <a:lvl3pPr lvl="2">
              <a:spcBef>
                <a:spcPts val="0"/>
              </a:spcBef>
              <a:buSzPts val="2600"/>
              <a:buNone/>
              <a:defRPr/>
            </a:lvl3pPr>
            <a:lvl4pPr lvl="3">
              <a:spcBef>
                <a:spcPts val="0"/>
              </a:spcBef>
              <a:buSzPts val="2600"/>
              <a:buNone/>
              <a:defRPr/>
            </a:lvl4pPr>
            <a:lvl5pPr lvl="4">
              <a:spcBef>
                <a:spcPts val="0"/>
              </a:spcBef>
              <a:buSzPts val="2600"/>
              <a:buNone/>
              <a:defRPr/>
            </a:lvl5pPr>
            <a:lvl6pPr lvl="5">
              <a:spcBef>
                <a:spcPts val="0"/>
              </a:spcBef>
              <a:buSzPts val="2600"/>
              <a:buNone/>
              <a:defRPr/>
            </a:lvl6pPr>
            <a:lvl7pPr lvl="6">
              <a:spcBef>
                <a:spcPts val="0"/>
              </a:spcBef>
              <a:buSzPts val="2600"/>
              <a:buNone/>
              <a:defRPr/>
            </a:lvl7pPr>
            <a:lvl8pPr lvl="7">
              <a:spcBef>
                <a:spcPts val="0"/>
              </a:spcBef>
              <a:buSzPts val="2600"/>
              <a:buNone/>
              <a:defRPr/>
            </a:lvl8pPr>
            <a:lvl9pPr lvl="8">
              <a:spcBef>
                <a:spcPts val="0"/>
              </a:spcBef>
              <a:buSzPts val="2600"/>
              <a:buNone/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colo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half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info@rladies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762000" y="2851325"/>
            <a:ext cx="74256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R-Ladies Auckland Launch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7th December 2017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'Auckland'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700000" y="1216775"/>
            <a:ext cx="7426500" cy="224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600">
                <a:solidFill>
                  <a:srgbClr val="88398A"/>
                </a:solidFill>
              </a:rPr>
              <a:t>Thank you 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Department of </a:t>
            </a:r>
            <a:r>
              <a:rPr lang="en"/>
              <a:t>Statistics </a:t>
            </a:r>
            <a:r>
              <a:rPr lang="en"/>
              <a:t>at the University of </a:t>
            </a:r>
            <a:r>
              <a:rPr lang="en"/>
              <a:t>Auckland </a:t>
            </a:r>
            <a:r>
              <a:rPr lang="en"/>
              <a:t>for the venue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Discussion Group for support with the launch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0549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800"/>
              <a:buChar char="●"/>
            </a:pPr>
            <a:r>
              <a:rPr lang="en">
                <a:solidFill>
                  <a:srgbClr val="181818"/>
                </a:solidFill>
              </a:rPr>
              <a:t>What is R-Ladies?</a:t>
            </a:r>
          </a:p>
          <a:p>
            <a:pPr indent="-342900" lvl="0" marL="457200" rtl="0">
              <a:spcBef>
                <a:spcPts val="0"/>
              </a:spcBef>
              <a:buClr>
                <a:srgbClr val="181818"/>
              </a:buClr>
              <a:buSzPts val="1800"/>
              <a:buChar char="●"/>
            </a:pPr>
            <a:r>
              <a:rPr lang="en">
                <a:solidFill>
                  <a:srgbClr val="181818"/>
                </a:solidFill>
              </a:rPr>
              <a:t>What can we do to get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>
                <a:solidFill>
                  <a:srgbClr val="181818"/>
                </a:solidFill>
              </a:rPr>
              <a:t>involved?</a:t>
            </a:r>
          </a:p>
          <a:p>
            <a:pPr indent="-342900" lvl="0" marL="457200">
              <a:spcBef>
                <a:spcPts val="0"/>
              </a:spcBef>
              <a:buClr>
                <a:srgbClr val="181818"/>
              </a:buClr>
              <a:buSzPts val="1800"/>
              <a:buChar char="●"/>
            </a:pPr>
            <a:r>
              <a:rPr lang="en">
                <a:solidFill>
                  <a:srgbClr val="181818"/>
                </a:solidFill>
              </a:rPr>
              <a:t>Hadley Wickham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atsApp Image 2017-06-12 at 17.59.25.jpeg" id="86" name="Shape 86"/>
          <p:cNvPicPr preferRelativeResize="0"/>
          <p:nvPr/>
        </p:nvPicPr>
        <p:blipFill rotWithShape="1">
          <a:blip r:embed="rId3">
            <a:alphaModFix/>
          </a:blip>
          <a:srcRect b="3842" l="3540" r="3540" t="18056"/>
          <a:stretch/>
        </p:blipFill>
        <p:spPr>
          <a:xfrm>
            <a:off x="4306075" y="1441152"/>
            <a:ext cx="3674400" cy="201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75" y="1115750"/>
            <a:ext cx="3674400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.jp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075" y="2957765"/>
            <a:ext cx="3674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306200" y="4431275"/>
            <a:ext cx="3674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https://github.com/rladies/rladies_global_presentations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77325" y="1250850"/>
            <a:ext cx="79176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Worldwide organization that  </a:t>
            </a: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promotes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gender diversity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via </a:t>
            </a: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meetups and mentorship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friendly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In 2012, Gabriela de Queiroz founded the first women-focused R user group in San Francisco.</a:t>
            </a:r>
            <a:r>
              <a:rPr lang="e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R-Ladies has 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since grown to a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global community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with shared resources 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224650" y="-78750"/>
            <a:ext cx="65547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R-Ladies?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64" y="462400"/>
            <a:ext cx="592375" cy="59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4685094" y="2808568"/>
            <a:ext cx="1983783" cy="1848078"/>
            <a:chOff x="0" y="0"/>
            <a:chExt cx="2490000" cy="2490000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2490000" cy="2490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D3D3D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364652" y="755303"/>
              <a:ext cx="1760700" cy="9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398A"/>
                </a:buClr>
                <a:buFont typeface="Titillium Web"/>
                <a:buNone/>
              </a:pPr>
              <a:r>
                <a:rPr b="1" lang="en" sz="3600">
                  <a:solidFill>
                    <a:srgbClr val="88398A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66</a:t>
              </a:r>
              <a:r>
                <a:rPr b="1" i="0" lang="en" sz="3600" u="none" cap="none" strike="noStrike">
                  <a:solidFill>
                    <a:srgbClr val="88398A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+</a:t>
              </a:r>
              <a:r>
                <a:rPr b="1" i="0" lang="en" sz="2400" u="none" cap="none" strike="noStrike">
                  <a:solidFill>
                    <a:srgbClr val="88398A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b="1" lang="en" sz="2400">
                  <a:solidFill>
                    <a:srgbClr val="88398A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cities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2820775" y="2777613"/>
            <a:ext cx="2077236" cy="1844070"/>
            <a:chOff x="294127" y="416814"/>
            <a:chExt cx="2607300" cy="2484600"/>
          </a:xfrm>
        </p:grpSpPr>
        <p:sp>
          <p:nvSpPr>
            <p:cNvPr id="101" name="Shape 101"/>
            <p:cNvSpPr/>
            <p:nvPr/>
          </p:nvSpPr>
          <p:spPr>
            <a:xfrm>
              <a:off x="294127" y="416814"/>
              <a:ext cx="2607300" cy="2484600"/>
            </a:xfrm>
            <a:prstGeom prst="ellipse">
              <a:avLst/>
            </a:prstGeom>
            <a:solidFill>
              <a:srgbClr val="88398A"/>
            </a:solidFill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71987" y="859971"/>
              <a:ext cx="2051700" cy="15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Titillium Web"/>
                <a:buNone/>
              </a:pPr>
              <a:r>
                <a:rPr b="1" i="0" lang="en" sz="32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r>
                <a:rPr b="1" lang="en" sz="3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9</a:t>
              </a:r>
              <a:r>
                <a:rPr b="1" i="0" lang="en" sz="32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+</a:t>
              </a:r>
              <a:r>
                <a:rPr b="1" i="0" lang="en" sz="2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b="1" lang="en" sz="24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countries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6459552" y="2791429"/>
            <a:ext cx="2020591" cy="1882368"/>
            <a:chOff x="0" y="0"/>
            <a:chExt cx="2536200" cy="2536200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2536200" cy="2536200"/>
            </a:xfrm>
            <a:prstGeom prst="ellipse">
              <a:avLst/>
            </a:prstGeom>
            <a:solidFill>
              <a:srgbClr val="88398A"/>
            </a:solidFill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20650" y="569519"/>
              <a:ext cx="2172000" cy="13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Titillium Web"/>
                <a:buNone/>
              </a:pPr>
              <a:r>
                <a:rPr b="1" lang="en" sz="3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13,400</a:t>
              </a:r>
              <a:r>
                <a:rPr b="1" i="0" lang="en" sz="32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+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Titillium Web"/>
                <a:buNone/>
              </a:pPr>
              <a:r>
                <a:rPr b="1" lang="en" sz="24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members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822750" y="3693300"/>
            <a:ext cx="3590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R-Ladies Auckland Contact Details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Twitter: @RLadiesAKL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</a:t>
            </a:r>
            <a:r>
              <a:rPr lang="en" u="sng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auckland@rladies.org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R-Ladies Auckland Meetup Materials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Github: https://github.com/R-LadiesAKL</a:t>
            </a:r>
          </a:p>
        </p:txBody>
      </p:sp>
      <p:sp>
        <p:nvSpPr>
          <p:cNvPr id="111" name="Shape 111"/>
          <p:cNvSpPr/>
          <p:nvPr/>
        </p:nvSpPr>
        <p:spPr>
          <a:xfrm>
            <a:off x="787500" y="1310100"/>
            <a:ext cx="3412800" cy="3376200"/>
          </a:xfrm>
          <a:prstGeom prst="roundRect">
            <a:avLst>
              <a:gd fmla="val 16667" name="adj"/>
            </a:avLst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822750" y="1310100"/>
            <a:ext cx="3275100" cy="2078400"/>
          </a:xfrm>
          <a:prstGeom prst="roundRect">
            <a:avLst>
              <a:gd fmla="val 16667" name="adj"/>
            </a:avLst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900500" y="1406575"/>
            <a:ext cx="2350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Organise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422313" y="1434350"/>
            <a:ext cx="2350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66700" y="1784825"/>
            <a:ext cx="23502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Venues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Presentations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64550" y="2255250"/>
            <a:ext cx="2858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 and share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Inspire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community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Spread the word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86050" y="450825"/>
            <a:ext cx="7411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we do to get involved?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959400" y="163275"/>
            <a:ext cx="63507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Hadley Wickham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984100" y="3023125"/>
            <a:ext cx="69936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479025"/>
            <a:ext cx="6993599" cy="283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