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3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C8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RStudio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r-ladies_global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n-US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Melbourne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" name="Picture 2" descr="github.7433692cabbfa132f34adb034e7909f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227934"/>
            <a:ext cx="1244339" cy="461235"/>
          </a:xfrm>
          <a:prstGeom prst="rect">
            <a:avLst/>
          </a:prstGeom>
        </p:spPr>
      </p:pic>
      <p:pic>
        <p:nvPicPr>
          <p:cNvPr id="4" name="Picture 3" descr="github-octoc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363838"/>
            <a:ext cx="1690059" cy="887281"/>
          </a:xfrm>
          <a:prstGeom prst="rect">
            <a:avLst/>
          </a:prstGeom>
        </p:spPr>
      </p:pic>
      <p:pic>
        <p:nvPicPr>
          <p:cNvPr id="2" name="Picture 1" descr="Git-Logo-2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299942"/>
            <a:ext cx="731450" cy="305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Why need Version Control?</a:t>
            </a:r>
            <a:br>
              <a:rPr lang="en-US" dirty="0" smtClean="0"/>
            </a:b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Keep track of changes in the long-term</a:t>
            </a:r>
          </a:p>
          <a:p>
            <a:pPr marL="285750" indent="-28575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Collaboration</a:t>
            </a:r>
          </a:p>
          <a:p>
            <a:pPr marL="285750" lvl="2" indent="-285750" algn="ctr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.g. tidyverse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 descr="Screen Shot 2017-05-03 at 11.4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947336" cy="5143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Git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Explained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8" name="Picture 7" descr="Screen Shot 2017-05-04 at 12.00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1630"/>
            <a:ext cx="7056784" cy="26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Git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Explained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6" name="Picture 5" descr="Screen Shot 2017-05-04 at 12.0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63638"/>
            <a:ext cx="6224240" cy="33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4" y="1584700"/>
            <a:ext cx="4528047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8398A"/>
                </a:solidFill>
              </a:rPr>
              <a:t>Things to do once:</a:t>
            </a:r>
          </a:p>
          <a:p>
            <a:pPr lvl="0" rtl="0">
              <a:spcBef>
                <a:spcPts val="0"/>
              </a:spcBef>
              <a:buNone/>
            </a:pPr>
            <a:endParaRPr lang="en-US" b="1" dirty="0">
              <a:solidFill>
                <a:srgbClr val="88398A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8398A"/>
                </a:solidFill>
              </a:rPr>
              <a:t>Setup </a:t>
            </a:r>
            <a:r>
              <a:rPr lang="en-US" b="1" dirty="0" err="1" smtClean="0">
                <a:solidFill>
                  <a:srgbClr val="88398A"/>
                </a:solidFill>
              </a:rPr>
              <a:t>git</a:t>
            </a:r>
            <a:endParaRPr lang="en" b="1" dirty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git config </a:t>
            </a:r>
            <a:r>
              <a:rPr lang="mr-IN" dirty="0" smtClean="0">
                <a:solidFill>
                  <a:schemeClr val="tx2">
                    <a:lumMod val="50000"/>
                  </a:schemeClr>
                </a:solidFill>
              </a:rPr>
              <a:t>--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global </a:t>
            </a:r>
            <a:r>
              <a:rPr lang="en" dirty="0" smtClean="0"/>
              <a:t>user.name </a:t>
            </a:r>
            <a:r>
              <a:rPr lang="en" dirty="0">
                <a:solidFill>
                  <a:srgbClr val="88398A"/>
                </a:solidFill>
              </a:rPr>
              <a:t>“username”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git config </a:t>
            </a:r>
            <a:r>
              <a:rPr lang="mr-IN" dirty="0" smtClean="0">
                <a:solidFill>
                  <a:srgbClr val="666666"/>
                </a:solidFill>
              </a:rPr>
              <a:t>--</a:t>
            </a:r>
            <a:r>
              <a:rPr lang="en" dirty="0" smtClean="0">
                <a:solidFill>
                  <a:srgbClr val="666666"/>
                </a:solidFill>
              </a:rPr>
              <a:t>global</a:t>
            </a:r>
            <a:r>
              <a:rPr lang="en" dirty="0" smtClean="0"/>
              <a:t> user.email </a:t>
            </a:r>
            <a:r>
              <a:rPr lang="en" dirty="0">
                <a:solidFill>
                  <a:srgbClr val="88398A"/>
                </a:solidFill>
              </a:rPr>
              <a:t>“email”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>
                <a:solidFill>
                  <a:srgbClr val="88398A"/>
                </a:solidFill>
              </a:rPr>
              <a:t>Setup a new project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git init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git remote add origin </a:t>
            </a:r>
            <a:r>
              <a:rPr lang="en" dirty="0" smtClean="0">
                <a:solidFill>
                  <a:srgbClr val="88398A"/>
                </a:solidFill>
              </a:rPr>
              <a:t>repo.git</a:t>
            </a:r>
          </a:p>
          <a:p>
            <a:pPr lvl="0">
              <a:spcBef>
                <a:spcPts val="0"/>
              </a:spcBef>
              <a:buNone/>
            </a:pPr>
            <a:endParaRPr lang="en" dirty="0" smtClean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88398A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88398A"/>
                </a:solidFill>
              </a:rPr>
              <a:t>Git</a:t>
            </a:r>
            <a:r>
              <a:rPr lang="en" dirty="0">
                <a:solidFill>
                  <a:srgbClr val="88398A"/>
                </a:solidFill>
              </a:rPr>
              <a:t> </a:t>
            </a:r>
            <a:r>
              <a:rPr lang="en" dirty="0" smtClean="0">
                <a:solidFill>
                  <a:srgbClr val="88398A"/>
                </a:solidFill>
              </a:rPr>
              <a:t>commands</a:t>
            </a:r>
            <a:br>
              <a:rPr lang="en" dirty="0" smtClean="0">
                <a:solidFill>
                  <a:srgbClr val="88398A"/>
                </a:solidFill>
              </a:rPr>
            </a:br>
            <a:r>
              <a:rPr lang="en-US" dirty="0" smtClean="0"/>
              <a:t>At a glance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076056" y="1563638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Always do:</a:t>
            </a:r>
            <a:endParaRPr lang="en" b="1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add </a:t>
            </a:r>
            <a:r>
              <a:rPr lang="mr-IN" dirty="0" smtClean="0">
                <a:solidFill>
                  <a:srgbClr val="D3D3D3"/>
                </a:solidFill>
              </a:rPr>
              <a:t>–</a:t>
            </a:r>
            <a:r>
              <a:rPr lang="en-US" dirty="0" smtClean="0">
                <a:solidFill>
                  <a:srgbClr val="D3D3D3"/>
                </a:solidFill>
              </a:rPr>
              <a:t>u/./filename/*txt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status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diff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commit </a:t>
            </a:r>
            <a:r>
              <a:rPr lang="mr-IN" dirty="0" smtClean="0">
                <a:solidFill>
                  <a:srgbClr val="D3D3D3"/>
                </a:solidFill>
              </a:rPr>
              <a:t>–</a:t>
            </a:r>
            <a:r>
              <a:rPr lang="en-US" dirty="0" smtClean="0">
                <a:solidFill>
                  <a:srgbClr val="D3D3D3"/>
                </a:solidFill>
              </a:rPr>
              <a:t>m “message”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log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push </a:t>
            </a:r>
            <a:r>
              <a:rPr lang="mr-IN" dirty="0" smtClean="0">
                <a:solidFill>
                  <a:srgbClr val="D3D3D3"/>
                </a:solidFill>
              </a:rPr>
              <a:t>–</a:t>
            </a:r>
            <a:r>
              <a:rPr lang="en-US" dirty="0" smtClean="0">
                <a:solidFill>
                  <a:srgbClr val="D3D3D3"/>
                </a:solidFill>
              </a:rPr>
              <a:t>u origin master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pull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3D3D3"/>
                </a:solidFill>
              </a:rPr>
              <a:t>git</a:t>
            </a:r>
            <a:r>
              <a:rPr lang="en-US" dirty="0" smtClean="0">
                <a:solidFill>
                  <a:srgbClr val="D3D3D3"/>
                </a:solidFill>
              </a:rPr>
              <a:t> reset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solidFill>
                <a:srgbClr val="D3D3D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in 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" dirty="0"/>
          </a:p>
        </p:txBody>
      </p:sp>
      <p:pic>
        <p:nvPicPr>
          <p:cNvPr id="3" name="Picture 2" descr="git-transp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55526"/>
            <a:ext cx="4363098" cy="4127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116</Words>
  <Application>Microsoft Macintosh PowerPoint</Application>
  <PresentationFormat>On-screen Show (16:9)</PresentationFormat>
  <Paragraphs>35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R-Ladies Template</vt:lpstr>
      <vt:lpstr>Version Control with Git and RStudio</vt:lpstr>
      <vt:lpstr>Why need Version Control? </vt:lpstr>
      <vt:lpstr>Git Explained</vt:lpstr>
      <vt:lpstr>Git Explained</vt:lpstr>
      <vt:lpstr>Git commands At a glance</vt:lpstr>
      <vt:lpstr>Git in 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Soroor</cp:lastModifiedBy>
  <cp:revision>11</cp:revision>
  <dcterms:modified xsi:type="dcterms:W3CDTF">2017-05-04T08:59:21Z</dcterms:modified>
</cp:coreProperties>
</file>