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8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Advent Pro SemiBold" panose="020B0604020202020204" charset="0"/>
      <p:regular r:id="rId15"/>
      <p:bold r:id="rId16"/>
    </p:embeddedFont>
    <p:embeddedFont>
      <p:font typeface="Wingdings 3" panose="05040102010807070707" pitchFamily="18" charset="2"/>
      <p:regular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Fira Sans Condensed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6AA4D0-91D8-4B33-A69A-16F8E00425C7}">
  <a:tblStyle styleId="{A46AA4D0-91D8-4B33-A69A-16F8E00425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5516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9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9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84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0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6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46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8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7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44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518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23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42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478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5708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83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8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122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144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8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29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245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234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5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31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63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4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Introducción a la paquetería </a:t>
            </a:r>
            <a:r>
              <a:rPr lang="es-MX" dirty="0" err="1" smtClean="0"/>
              <a:t>caret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</a:t>
            </a:r>
            <a:r>
              <a:rPr lang="en" dirty="0" smtClean="0"/>
              <a:t>amela rocio Ibarra tapia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529351"/>
            <a:ext cx="7866900" cy="2490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u="sng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Introducción </a:t>
            </a:r>
            <a:endParaRPr dirty="0"/>
          </a:p>
        </p:txBody>
      </p:sp>
      <p:sp>
        <p:nvSpPr>
          <p:cNvPr id="2" name="AutoShape 2" descr="Algoritmos Supervisados: Clasificación vs. Regresión – Datlas Research |  Blog de www.datlas.m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 descr="Datlas_regression-vs-classification-in-machine-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33" y="2410454"/>
            <a:ext cx="45148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2187234" y="354523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BINARIA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518250" y="2759658"/>
            <a:ext cx="3019244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 clases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6358655" y="3726321"/>
            <a:ext cx="214699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MULTICATEGÓRICA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663900" y="2842251"/>
            <a:ext cx="303152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+2 clases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1087700" y="72335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Algoritmos de clasificación 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401437" y="192485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767612" y="189831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1518251" y="2336908"/>
            <a:ext cx="883187" cy="711650"/>
          </a:xfrm>
          <a:prstGeom prst="bentConnector3">
            <a:avLst>
              <a:gd name="adj1" fmla="val 12588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5663900" y="2310365"/>
            <a:ext cx="1103712" cy="820786"/>
          </a:xfrm>
          <a:prstGeom prst="bentConnector3">
            <a:avLst>
              <a:gd name="adj1" fmla="val 12071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/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6891064" y="1998494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487824" y="2036339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679175"/>
            <a:ext cx="5494299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Regresión logística (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Árboles de decisión (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Bosques aleatorios (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neuronales y Aprendizaje profundo (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Técnicas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773944" y="2029726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Permite utilizar un código unificado para aplicar reglas de clasificación muy distintas, implementadas en diferentes paquetes.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541158" y="1754758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Es más fácil poner en práctica algunos procedimientos usuales en problemas de clasificación. Por ejemplo, hay funciones específicas para dividir la muestra en datos de entrenamiento y datos de test o para ajustar parámetros mediante validación cruzada.</a:t>
            </a:r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750934" y="974922"/>
            <a:ext cx="72198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 err="1" smtClean="0"/>
              <a:t>Caret</a:t>
            </a:r>
            <a:r>
              <a:rPr lang="es-MX" dirty="0" smtClean="0"/>
              <a:t> (</a:t>
            </a:r>
            <a:r>
              <a:rPr lang="es-MX" b="1" dirty="0" err="1"/>
              <a:t>C</a:t>
            </a:r>
            <a:r>
              <a:rPr lang="es-MX" dirty="0" err="1"/>
              <a:t>lassification</a:t>
            </a:r>
            <a:r>
              <a:rPr lang="es-MX" dirty="0"/>
              <a:t> </a:t>
            </a:r>
            <a:r>
              <a:rPr lang="es-MX" b="1" dirty="0"/>
              <a:t>A</a:t>
            </a:r>
            <a:r>
              <a:rPr lang="es-MX" dirty="0"/>
              <a:t>nd </a:t>
            </a:r>
            <a:r>
              <a:rPr lang="es-MX" b="1" dirty="0" err="1"/>
              <a:t>RE</a:t>
            </a:r>
            <a:r>
              <a:rPr lang="es-MX" dirty="0" err="1"/>
              <a:t>gression</a:t>
            </a:r>
            <a:r>
              <a:rPr lang="es-MX" dirty="0"/>
              <a:t> </a:t>
            </a:r>
            <a:r>
              <a:rPr lang="es-MX" b="1" dirty="0"/>
              <a:t>T</a:t>
            </a:r>
            <a:r>
              <a:rPr lang="es-MX" dirty="0"/>
              <a:t>raining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/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/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Prepocesado</a:t>
            </a:r>
            <a:endParaRPr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Entrenamiento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Optimización 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Validación de modelos predictivos</a:t>
            </a: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Facilitando</a:t>
            </a:r>
            <a:endParaRPr sz="3000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1284;p60"/>
          <p:cNvGrpSpPr/>
          <p:nvPr/>
        </p:nvGrpSpPr>
        <p:grpSpPr>
          <a:xfrm>
            <a:off x="3677271" y="3295349"/>
            <a:ext cx="331611" cy="331674"/>
            <a:chOff x="5774124" y="4294550"/>
            <a:chExt cx="331611" cy="331674"/>
          </a:xfrm>
        </p:grpSpPr>
        <p:sp>
          <p:nvSpPr>
            <p:cNvPr id="59" name="Google Shape;11285;p60"/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86;p60"/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Datasert</a:t>
            </a:r>
            <a:r>
              <a:rPr lang="es-MX" dirty="0" smtClean="0"/>
              <a:t>: </a:t>
            </a:r>
            <a:r>
              <a:rPr lang="es-MX" dirty="0" err="1" smtClean="0"/>
              <a:t>Titanic</a:t>
            </a:r>
            <a:r>
              <a:rPr lang="es-MX" dirty="0" smtClean="0"/>
              <a:t> plataforma de </a:t>
            </a:r>
            <a:r>
              <a:rPr lang="es-MX" dirty="0" err="1" smtClean="0"/>
              <a:t>Kaggle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Edad</a:t>
            </a:r>
            <a:r>
              <a:rPr lang="es-MX" dirty="0"/>
              <a:t>, género, características socio-económicas de los pasajeros y si sobrevivieron o no al naufragio.</a:t>
            </a: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Caret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22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618825" y="1679174"/>
            <a:ext cx="8093854" cy="3099859"/>
          </a:xfrm>
        </p:spPr>
        <p:txBody>
          <a:bodyPr/>
          <a:lstStyle/>
          <a:p>
            <a:r>
              <a:rPr lang="es-MX" sz="1800" dirty="0"/>
              <a:t>Definir cuál es la variable respuesta, los predictores y el set de datos de entrenamiento, </a:t>
            </a:r>
            <a:r>
              <a:rPr lang="es-MX" sz="1800" dirty="0" err="1"/>
              <a:t>recipe</a:t>
            </a:r>
            <a:r>
              <a:rPr lang="es-MX" sz="1800" dirty="0" smtClean="0"/>
              <a:t>().</a:t>
            </a:r>
          </a:p>
          <a:p>
            <a:pPr marL="114300" indent="0">
              <a:buNone/>
            </a:pPr>
            <a:endParaRPr lang="es-MX" sz="1800" dirty="0"/>
          </a:p>
          <a:p>
            <a:r>
              <a:rPr lang="es-MX" sz="1800" dirty="0"/>
              <a:t>Definir todas las transformaciones (escalado, selección, filtrado…) que se desea aplicar, </a:t>
            </a:r>
            <a:r>
              <a:rPr lang="es-MX" sz="1800" dirty="0" err="1"/>
              <a:t>step</a:t>
            </a:r>
            <a:r>
              <a:rPr lang="es-MX" sz="1800" dirty="0" smtClean="0"/>
              <a:t>_().</a:t>
            </a:r>
          </a:p>
          <a:p>
            <a:pPr marL="114300" indent="0">
              <a:buNone/>
            </a:pPr>
            <a:endParaRPr lang="es-MX" sz="1800" dirty="0"/>
          </a:p>
          <a:p>
            <a:r>
              <a:rPr lang="es-MX" sz="1800" dirty="0"/>
              <a:t>Aprender los parámetros necesarios para dichas transformaciones con las observaciones de entrenamiento </a:t>
            </a:r>
            <a:r>
              <a:rPr lang="es-MX" sz="1800" dirty="0" err="1"/>
              <a:t>rep</a:t>
            </a:r>
            <a:r>
              <a:rPr lang="es-MX" sz="1800" dirty="0" smtClean="0"/>
              <a:t>().</a:t>
            </a:r>
          </a:p>
          <a:p>
            <a:pPr marL="114300" indent="0">
              <a:buNone/>
            </a:pPr>
            <a:endParaRPr lang="es-MX" sz="1800" dirty="0"/>
          </a:p>
          <a:p>
            <a:r>
              <a:rPr lang="es-MX" sz="1800" dirty="0"/>
              <a:t>Aplicar las trasformaciones aprendidas a cualquier conjunto de datos </a:t>
            </a:r>
            <a:r>
              <a:rPr lang="es-MX" sz="1800" dirty="0" err="1"/>
              <a:t>bake</a:t>
            </a:r>
            <a:r>
              <a:rPr lang="es-MX" sz="1800" dirty="0"/>
              <a:t>().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746805" cy="577800"/>
          </a:xfrm>
        </p:spPr>
        <p:txBody>
          <a:bodyPr/>
          <a:lstStyle/>
          <a:p>
            <a:r>
              <a:rPr lang="es-MX" dirty="0" smtClean="0"/>
              <a:t>Paquete </a:t>
            </a:r>
            <a:r>
              <a:rPr lang="es-MX" dirty="0" err="1" smtClean="0"/>
              <a:t>recipes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19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190</Words>
  <Application>Microsoft Office PowerPoint</Application>
  <PresentationFormat>Presentación en pantalla (16:9)</PresentationFormat>
  <Paragraphs>40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Century Gothic</vt:lpstr>
      <vt:lpstr>Livvic Light</vt:lpstr>
      <vt:lpstr>Arial</vt:lpstr>
      <vt:lpstr>Advent Pro SemiBold</vt:lpstr>
      <vt:lpstr>Wingdings 3</vt:lpstr>
      <vt:lpstr>Fira Sans Extra Condensed Medium</vt:lpstr>
      <vt:lpstr>Fira Sans Condensed Medium</vt:lpstr>
      <vt:lpstr>Nunito Light</vt:lpstr>
      <vt:lpstr>Sala de reuniones Ion</vt:lpstr>
      <vt:lpstr>Introducción a la paquetería caret</vt:lpstr>
      <vt:lpstr>Introducción </vt:lpstr>
      <vt:lpstr>PROBLEM &amp; SOLUTION</vt:lpstr>
      <vt:lpstr>Técnicas</vt:lpstr>
      <vt:lpstr>Caret (Classification And REgression Training</vt:lpstr>
      <vt:lpstr>MARS</vt:lpstr>
      <vt:lpstr>Caret </vt:lpstr>
      <vt:lpstr>Paquete recipes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</dc:title>
  <dc:creator>PAME</dc:creator>
  <cp:lastModifiedBy>PAME</cp:lastModifiedBy>
  <cp:revision>10</cp:revision>
  <dcterms:modified xsi:type="dcterms:W3CDTF">2020-12-15T07:01:26Z</dcterms:modified>
</cp:coreProperties>
</file>