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223" d="100"/>
          <a:sy n="223" d="100"/>
        </p:scale>
        <p:origin x="-14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0080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d56394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47d56394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d56394a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d56394a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CSL provides funding for events, Zendesk provides us space and drinks for some of our events, WEHI - occasional location for meetings and events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d56394a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d56394a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 winning management consulting firm based in Australia and UK who have provided today’s venue.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Helvetica Neue"/>
              <a:buNone/>
              <a:defRPr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2450" y="197775"/>
            <a:ext cx="1502400" cy="16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5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6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72" name="Google Shape;72;p17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Font typeface="Helvetica Neue"/>
              <a:buNone/>
            </a:pPr>
            <a:r>
              <a:rPr lang="en" sz="9600" b="1" i="0" u="none" strike="noStrike" cap="none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9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▪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▫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▸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▪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▫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▸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▪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▫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▸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0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half">
  <p:cSld name="Title only half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1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2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3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color">
  <p:cSld name="Title only colo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4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5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6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1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ctrTitle"/>
          </p:nvPr>
        </p:nvSpPr>
        <p:spPr>
          <a:xfrm>
            <a:off x="769781" y="2229849"/>
            <a:ext cx="7326600" cy="198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Font typeface="Helvetica Neue"/>
              <a:buNone/>
            </a:pP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Producing publication-ready documents with </a:t>
            </a:r>
            <a:r>
              <a:rPr lang="en-AU" sz="3600" dirty="0" err="1" smtClean="0"/>
              <a:t>Rmd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1400" dirty="0" smtClean="0"/>
              <a:t>Anna </a:t>
            </a:r>
            <a:r>
              <a:rPr lang="en-AU" sz="1400" dirty="0" err="1" smtClean="0"/>
              <a:t>Quaglieri</a:t>
            </a:r>
            <a:r>
              <a:rPr lang="en-AU" sz="1400" dirty="0" smtClean="0"/>
              <a:t>, Soroor </a:t>
            </a:r>
            <a:r>
              <a:rPr lang="en-AU" sz="1400" dirty="0" err="1" smtClean="0"/>
              <a:t>Hediyeh-zadeh</a:t>
            </a:r>
            <a:r>
              <a:rPr lang="en-AU" sz="1400" dirty="0" smtClean="0"/>
              <a:t/>
            </a:r>
            <a:br>
              <a:rPr lang="en-AU" sz="1400" dirty="0" smtClean="0"/>
            </a:br>
            <a:endParaRPr sz="1400" dirty="0"/>
          </a:p>
        </p:txBody>
      </p:sp>
      <p:sp>
        <p:nvSpPr>
          <p:cNvPr id="119" name="Google Shape;119;p27"/>
          <p:cNvSpPr txBox="1">
            <a:spLocks noGrp="1"/>
          </p:cNvSpPr>
          <p:nvPr>
            <p:ph type="ctrTitle"/>
          </p:nvPr>
        </p:nvSpPr>
        <p:spPr>
          <a:xfrm>
            <a:off x="454471" y="4483995"/>
            <a:ext cx="1709621" cy="45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Font typeface="Helvetica Neue"/>
              <a:buNone/>
            </a:pPr>
            <a:r>
              <a:rPr lang="en-AU" sz="1400" dirty="0" smtClean="0">
                <a:solidFill>
                  <a:schemeClr val="lt2"/>
                </a:solidFill>
              </a:rPr>
              <a:t>Feb </a:t>
            </a:r>
            <a:r>
              <a:rPr lang="en" sz="1400" dirty="0" smtClean="0">
                <a:solidFill>
                  <a:schemeClr val="lt2"/>
                </a:solidFill>
              </a:rPr>
              <a:t>201</a:t>
            </a:r>
            <a:r>
              <a:rPr lang="en-AU" sz="1400" dirty="0" smtClean="0">
                <a:solidFill>
                  <a:schemeClr val="lt2"/>
                </a:solidFill>
              </a:rPr>
              <a:t>9</a:t>
            </a:r>
            <a:endParaRPr sz="1400" dirty="0">
              <a:solidFill>
                <a:schemeClr val="lt2"/>
              </a:solidFill>
            </a:endParaRPr>
          </a:p>
        </p:txBody>
      </p:sp>
      <p:pic>
        <p:nvPicPr>
          <p:cNvPr id="120" name="Google Shape;120;p27" descr="13-twitter-logo-vector-png-free-cliparts-that-you-can-download-to-you-Km878c-clip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5" y="129900"/>
            <a:ext cx="335026" cy="33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>
            <a:spLocks noGrp="1"/>
          </p:cNvSpPr>
          <p:nvPr>
            <p:ph type="ctrTitle"/>
          </p:nvPr>
        </p:nvSpPr>
        <p:spPr>
          <a:xfrm>
            <a:off x="498175" y="51875"/>
            <a:ext cx="26022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@RLadiesMelb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952" y="632785"/>
            <a:ext cx="977436" cy="71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00" y="576525"/>
            <a:ext cx="1280000" cy="8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1480" y="742849"/>
            <a:ext cx="1796803" cy="4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719601" y="4259644"/>
            <a:ext cx="3679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participate in our survey:</a:t>
            </a:r>
          </a:p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goo.gl</a:t>
            </a:r>
            <a:r>
              <a:rPr lang="en-US" dirty="0">
                <a:solidFill>
                  <a:schemeClr val="accent1"/>
                </a:solidFill>
              </a:rPr>
              <a:t>/forms/3YmhRA2MGs9shwjT2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397" y="373037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507350" y="274000"/>
            <a:ext cx="7306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big thank you...  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1821525" y="945925"/>
            <a:ext cx="48291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our amazing and faithful sponsors </a:t>
            </a:r>
            <a:endParaRPr sz="2000"/>
          </a:p>
        </p:txBody>
      </p:sp>
      <p:pic>
        <p:nvPicPr>
          <p:cNvPr id="131" name="Google Shape;131;p28" descr="csl-limited-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300" y="2106013"/>
            <a:ext cx="1539900" cy="7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 descr="WEHI_logo_2016_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950" y="3433800"/>
            <a:ext cx="2685702" cy="7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3213" y="3179838"/>
            <a:ext cx="880075" cy="9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2313103" y="4151831"/>
            <a:ext cx="14403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Matt Ritchie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5" name="Google Shape;135;p28"/>
          <p:cNvGrpSpPr/>
          <p:nvPr/>
        </p:nvGrpSpPr>
        <p:grpSpPr>
          <a:xfrm>
            <a:off x="4607559" y="2106027"/>
            <a:ext cx="1460095" cy="931449"/>
            <a:chOff x="102421" y="1611430"/>
            <a:chExt cx="1642956" cy="1048102"/>
          </a:xfrm>
        </p:grpSpPr>
        <p:pic>
          <p:nvPicPr>
            <p:cNvPr id="136" name="Google Shape;136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2421" y="1611430"/>
              <a:ext cx="1440300" cy="1048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8" descr="camera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01428" y="1673821"/>
              <a:ext cx="343950" cy="270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8" descr="beverages.jp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01413" y="1954462"/>
              <a:ext cx="343950" cy="36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507350" y="274000"/>
            <a:ext cx="7306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thanks to </a:t>
            </a:r>
            <a:endParaRPr/>
          </a:p>
        </p:txBody>
      </p:sp>
      <p:sp>
        <p:nvSpPr>
          <p:cNvPr id="144" name="Google Shape;144;p29"/>
          <p:cNvSpPr txBox="1"/>
          <p:nvPr/>
        </p:nvSpPr>
        <p:spPr>
          <a:xfrm>
            <a:off x="1821525" y="945925"/>
            <a:ext cx="48291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NOUS </a:t>
            </a:r>
            <a:endParaRPr sz="2000" b="1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sponsoring this event </a:t>
            </a:r>
            <a:endParaRPr sz="2000"/>
          </a:p>
        </p:txBody>
      </p:sp>
      <p:sp>
        <p:nvSpPr>
          <p:cNvPr id="145" name="Google Shape;145;p29"/>
          <p:cNvSpPr txBox="1"/>
          <p:nvPr/>
        </p:nvSpPr>
        <p:spPr>
          <a:xfrm>
            <a:off x="2669750" y="3863350"/>
            <a:ext cx="3315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https://www.nousgroup.com/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523" y="2585425"/>
            <a:ext cx="4197099" cy="114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Macintosh PowerPoint</Application>
  <PresentationFormat>On-screen Show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Roboto</vt:lpstr>
      <vt:lpstr>Titillium Web</vt:lpstr>
      <vt:lpstr>Helvetica Neue</vt:lpstr>
      <vt:lpstr>Helvetica Neue Light</vt:lpstr>
      <vt:lpstr>Simple Light</vt:lpstr>
      <vt:lpstr>R-Ladies Template</vt:lpstr>
      <vt:lpstr> Producing publication-ready documents with Rmd Anna Quaglieri, Soroor Hediyeh-zadeh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Producing publication-ready documents with Rmd Anna Quaglieri, Soroor Hediyeh-zadeh </dc:title>
  <cp:lastModifiedBy>Soroor Zadeh</cp:lastModifiedBy>
  <cp:revision>1</cp:revision>
  <dcterms:modified xsi:type="dcterms:W3CDTF">2019-02-26T21:31:31Z</dcterms:modified>
</cp:coreProperties>
</file>