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notesSlides/notesSlide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Lst>
  <p:notesMasterIdLst>
    <p:notesMasterId r:id="rId19"/>
  </p:notesMasterIdLst>
  <p:handoutMasterIdLst>
    <p:handoutMasterId r:id="rId20"/>
  </p:handoutMasterIdLst>
  <p:sldIdLst>
    <p:sldId id="270" r:id="rId2"/>
    <p:sldId id="259" r:id="rId3"/>
    <p:sldId id="258" r:id="rId4"/>
    <p:sldId id="812" r:id="rId5"/>
    <p:sldId id="260" r:id="rId6"/>
    <p:sldId id="816" r:id="rId7"/>
    <p:sldId id="272" r:id="rId8"/>
    <p:sldId id="276" r:id="rId9"/>
    <p:sldId id="813" r:id="rId10"/>
    <p:sldId id="764" r:id="rId11"/>
    <p:sldId id="802" r:id="rId12"/>
    <p:sldId id="763" r:id="rId13"/>
    <p:sldId id="810" r:id="rId14"/>
    <p:sldId id="814" r:id="rId15"/>
    <p:sldId id="815" r:id="rId16"/>
    <p:sldId id="811" r:id="rId17"/>
    <p:sldId id="262" r:id="rId18"/>
  </p:sldIdLst>
  <p:sldSz cx="9906000" cy="6858000" type="A4"/>
  <p:notesSz cx="6807200" cy="9939338"/>
  <p:custDataLst>
    <p:tags r:id="rId21"/>
  </p:custDataLst>
  <p:defaultTextStyle>
    <a:defPPr>
      <a:defRPr lang="en-US"/>
    </a:defPPr>
    <a:lvl1pPr marL="0" algn="l" defTabSz="914349" rtl="0" eaLnBrk="1" latinLnBrk="0" hangingPunct="1">
      <a:defRPr sz="1800" kern="1200">
        <a:solidFill>
          <a:schemeClr val="tx1"/>
        </a:solidFill>
        <a:latin typeface="+mn-lt"/>
        <a:ea typeface="+mn-ea"/>
        <a:cs typeface="+mn-cs"/>
      </a:defRPr>
    </a:lvl1pPr>
    <a:lvl2pPr marL="457174" algn="l" defTabSz="914349" rtl="0" eaLnBrk="1" latinLnBrk="0" hangingPunct="1">
      <a:defRPr sz="1800" kern="1200">
        <a:solidFill>
          <a:schemeClr val="tx1"/>
        </a:solidFill>
        <a:latin typeface="+mn-lt"/>
        <a:ea typeface="+mn-ea"/>
        <a:cs typeface="+mn-cs"/>
      </a:defRPr>
    </a:lvl2pPr>
    <a:lvl3pPr marL="914349" algn="l" defTabSz="914349" rtl="0" eaLnBrk="1" latinLnBrk="0" hangingPunct="1">
      <a:defRPr sz="1800" kern="1200">
        <a:solidFill>
          <a:schemeClr val="tx1"/>
        </a:solidFill>
        <a:latin typeface="+mn-lt"/>
        <a:ea typeface="+mn-ea"/>
        <a:cs typeface="+mn-cs"/>
      </a:defRPr>
    </a:lvl3pPr>
    <a:lvl4pPr marL="1371523" algn="l" defTabSz="914349" rtl="0" eaLnBrk="1" latinLnBrk="0" hangingPunct="1">
      <a:defRPr sz="1800" kern="1200">
        <a:solidFill>
          <a:schemeClr val="tx1"/>
        </a:solidFill>
        <a:latin typeface="+mn-lt"/>
        <a:ea typeface="+mn-ea"/>
        <a:cs typeface="+mn-cs"/>
      </a:defRPr>
    </a:lvl4pPr>
    <a:lvl5pPr marL="1828697" algn="l" defTabSz="914349" rtl="0" eaLnBrk="1" latinLnBrk="0" hangingPunct="1">
      <a:defRPr sz="1800" kern="1200">
        <a:solidFill>
          <a:schemeClr val="tx1"/>
        </a:solidFill>
        <a:latin typeface="+mn-lt"/>
        <a:ea typeface="+mn-ea"/>
        <a:cs typeface="+mn-cs"/>
      </a:defRPr>
    </a:lvl5pPr>
    <a:lvl6pPr marL="2285872" algn="l" defTabSz="914349" rtl="0" eaLnBrk="1" latinLnBrk="0" hangingPunct="1">
      <a:defRPr sz="1800" kern="1200">
        <a:solidFill>
          <a:schemeClr val="tx1"/>
        </a:solidFill>
        <a:latin typeface="+mn-lt"/>
        <a:ea typeface="+mn-ea"/>
        <a:cs typeface="+mn-cs"/>
      </a:defRPr>
    </a:lvl6pPr>
    <a:lvl7pPr marL="2743046" algn="l" defTabSz="914349" rtl="0" eaLnBrk="1" latinLnBrk="0" hangingPunct="1">
      <a:defRPr sz="1800" kern="1200">
        <a:solidFill>
          <a:schemeClr val="tx1"/>
        </a:solidFill>
        <a:latin typeface="+mn-lt"/>
        <a:ea typeface="+mn-ea"/>
        <a:cs typeface="+mn-cs"/>
      </a:defRPr>
    </a:lvl7pPr>
    <a:lvl8pPr marL="3200221" algn="l" defTabSz="914349" rtl="0" eaLnBrk="1" latinLnBrk="0" hangingPunct="1">
      <a:defRPr sz="1800" kern="1200">
        <a:solidFill>
          <a:schemeClr val="tx1"/>
        </a:solidFill>
        <a:latin typeface="+mn-lt"/>
        <a:ea typeface="+mn-ea"/>
        <a:cs typeface="+mn-cs"/>
      </a:defRPr>
    </a:lvl8pPr>
    <a:lvl9pPr marL="3657395" algn="l" defTabSz="91434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p15:clr>
            <a:srgbClr val="A4A3A4"/>
          </p15:clr>
        </p15:guide>
        <p15:guide id="2" orient="horz" pos="709">
          <p15:clr>
            <a:srgbClr val="A4A3A4"/>
          </p15:clr>
        </p15:guide>
        <p15:guide id="3" orient="horz" pos="3977">
          <p15:clr>
            <a:srgbClr val="A4A3A4"/>
          </p15:clr>
        </p15:guide>
        <p15:guide id="4" orient="horz" pos="754">
          <p15:clr>
            <a:srgbClr val="A4A3A4"/>
          </p15:clr>
        </p15:guide>
        <p15:guide id="5" orient="horz" pos="160">
          <p15:clr>
            <a:srgbClr val="A4A3A4"/>
          </p15:clr>
        </p15:guide>
        <p15:guide id="6" orient="horz" pos="3702">
          <p15:clr>
            <a:srgbClr val="A4A3A4"/>
          </p15:clr>
        </p15:guide>
        <p15:guide id="7" orient="horz" pos="3748">
          <p15:clr>
            <a:srgbClr val="A4A3A4"/>
          </p15:clr>
        </p15:guide>
        <p15:guide id="8" pos="3120">
          <p15:clr>
            <a:srgbClr val="A4A3A4"/>
          </p15:clr>
        </p15:guide>
        <p15:guide id="9" pos="341">
          <p15:clr>
            <a:srgbClr val="A4A3A4"/>
          </p15:clr>
        </p15:guide>
        <p15:guide id="10" pos="5907">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8"/>
    <a:srgbClr val="E9E9E4"/>
    <a:srgbClr val="DCDCD7"/>
    <a:srgbClr val="E6E6E1"/>
    <a:srgbClr val="E1E1DC"/>
    <a:srgbClr val="E1E1D7"/>
    <a:srgbClr val="8DC441"/>
    <a:srgbClr val="2C71B5"/>
    <a:srgbClr val="FFFFFF"/>
    <a:srgbClr val="0034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85928" autoAdjust="0"/>
  </p:normalViewPr>
  <p:slideViewPr>
    <p:cSldViewPr>
      <p:cViewPr varScale="1">
        <p:scale>
          <a:sx n="74" d="100"/>
          <a:sy n="74" d="100"/>
        </p:scale>
        <p:origin x="1565" y="72"/>
      </p:cViewPr>
      <p:guideLst>
        <p:guide orient="horz" pos="2115"/>
        <p:guide orient="horz" pos="709"/>
        <p:guide orient="horz" pos="3977"/>
        <p:guide orient="horz" pos="754"/>
        <p:guide orient="horz" pos="160"/>
        <p:guide orient="horz" pos="3702"/>
        <p:guide orient="horz" pos="3748"/>
        <p:guide pos="3120"/>
        <p:guide pos="341"/>
        <p:guide pos="59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30" d="100"/>
          <a:sy n="130" d="100"/>
        </p:scale>
        <p:origin x="-4818" y="-9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49A2865F-B372-43D2-8255-7FA4007EBB59}" type="datetimeFigureOut">
              <a:rPr lang="en-AU" smtClean="0"/>
              <a:t>15/07/2019</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484F6DAE-8937-4BD8-96F6-7DF4B65EF419}" type="slidenum">
              <a:rPr lang="en-AU" smtClean="0"/>
              <a:t>‹#›</a:t>
            </a:fld>
            <a:endParaRPr lang="en-AU"/>
          </a:p>
        </p:txBody>
      </p:sp>
    </p:spTree>
    <p:extLst>
      <p:ext uri="{BB962C8B-B14F-4D97-AF65-F5344CB8AC3E}">
        <p14:creationId xmlns:p14="http://schemas.microsoft.com/office/powerpoint/2010/main" val="1651732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0834D938-244D-4739-949C-2C3FCC68DC46}" type="datetimeFigureOut">
              <a:rPr lang="en-AU" smtClean="0"/>
              <a:t>15/07/2019</a:t>
            </a:fld>
            <a:endParaRPr lang="en-AU"/>
          </a:p>
        </p:txBody>
      </p:sp>
      <p:sp>
        <p:nvSpPr>
          <p:cNvPr id="4" name="Slide Image Placeholder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4E2C0CB5-59E8-4F90-B170-7BD09AD757BA}" type="slidenum">
              <a:rPr lang="en-AU" smtClean="0"/>
              <a:t>‹#›</a:t>
            </a:fld>
            <a:endParaRPr lang="en-AU"/>
          </a:p>
        </p:txBody>
      </p:sp>
    </p:spTree>
    <p:extLst>
      <p:ext uri="{BB962C8B-B14F-4D97-AF65-F5344CB8AC3E}">
        <p14:creationId xmlns:p14="http://schemas.microsoft.com/office/powerpoint/2010/main" val="1806720416"/>
      </p:ext>
    </p:extLst>
  </p:cSld>
  <p:clrMap bg1="lt1" tx1="dk1" bg2="lt2" tx2="dk2" accent1="accent1" accent2="accent2" accent3="accent3" accent4="accent4" accent5="accent5" accent6="accent6" hlink="hlink" folHlink="folHlink"/>
  <p:notesStyle>
    <a:lvl1pPr marL="0" algn="l" defTabSz="914349" rtl="0" eaLnBrk="1" latinLnBrk="0" hangingPunct="1">
      <a:defRPr sz="1200" kern="1200">
        <a:solidFill>
          <a:schemeClr val="tx1"/>
        </a:solidFill>
        <a:latin typeface="+mn-lt"/>
        <a:ea typeface="+mn-ea"/>
        <a:cs typeface="+mn-cs"/>
      </a:defRPr>
    </a:lvl1pPr>
    <a:lvl2pPr marL="457174" algn="l" defTabSz="914349" rtl="0" eaLnBrk="1" latinLnBrk="0" hangingPunct="1">
      <a:defRPr sz="1200" kern="1200">
        <a:solidFill>
          <a:schemeClr val="tx1"/>
        </a:solidFill>
        <a:latin typeface="+mn-lt"/>
        <a:ea typeface="+mn-ea"/>
        <a:cs typeface="+mn-cs"/>
      </a:defRPr>
    </a:lvl2pPr>
    <a:lvl3pPr marL="914349" algn="l" defTabSz="914349" rtl="0" eaLnBrk="1" latinLnBrk="0" hangingPunct="1">
      <a:defRPr sz="1200" kern="1200">
        <a:solidFill>
          <a:schemeClr val="tx1"/>
        </a:solidFill>
        <a:latin typeface="+mn-lt"/>
        <a:ea typeface="+mn-ea"/>
        <a:cs typeface="+mn-cs"/>
      </a:defRPr>
    </a:lvl3pPr>
    <a:lvl4pPr marL="1371523" algn="l" defTabSz="914349" rtl="0" eaLnBrk="1" latinLnBrk="0" hangingPunct="1">
      <a:defRPr sz="1200" kern="1200">
        <a:solidFill>
          <a:schemeClr val="tx1"/>
        </a:solidFill>
        <a:latin typeface="+mn-lt"/>
        <a:ea typeface="+mn-ea"/>
        <a:cs typeface="+mn-cs"/>
      </a:defRPr>
    </a:lvl4pPr>
    <a:lvl5pPr marL="1828697" algn="l" defTabSz="914349" rtl="0" eaLnBrk="1" latinLnBrk="0" hangingPunct="1">
      <a:defRPr sz="1200" kern="1200">
        <a:solidFill>
          <a:schemeClr val="tx1"/>
        </a:solidFill>
        <a:latin typeface="+mn-lt"/>
        <a:ea typeface="+mn-ea"/>
        <a:cs typeface="+mn-cs"/>
      </a:defRPr>
    </a:lvl5pPr>
    <a:lvl6pPr marL="2285872" algn="l" defTabSz="914349" rtl="0" eaLnBrk="1" latinLnBrk="0" hangingPunct="1">
      <a:defRPr sz="1200" kern="1200">
        <a:solidFill>
          <a:schemeClr val="tx1"/>
        </a:solidFill>
        <a:latin typeface="+mn-lt"/>
        <a:ea typeface="+mn-ea"/>
        <a:cs typeface="+mn-cs"/>
      </a:defRPr>
    </a:lvl6pPr>
    <a:lvl7pPr marL="2743046" algn="l" defTabSz="914349" rtl="0" eaLnBrk="1" latinLnBrk="0" hangingPunct="1">
      <a:defRPr sz="1200" kern="1200">
        <a:solidFill>
          <a:schemeClr val="tx1"/>
        </a:solidFill>
        <a:latin typeface="+mn-lt"/>
        <a:ea typeface="+mn-ea"/>
        <a:cs typeface="+mn-cs"/>
      </a:defRPr>
    </a:lvl7pPr>
    <a:lvl8pPr marL="3200221" algn="l" defTabSz="914349" rtl="0" eaLnBrk="1" latinLnBrk="0" hangingPunct="1">
      <a:defRPr sz="1200" kern="1200">
        <a:solidFill>
          <a:schemeClr val="tx1"/>
        </a:solidFill>
        <a:latin typeface="+mn-lt"/>
        <a:ea typeface="+mn-ea"/>
        <a:cs typeface="+mn-cs"/>
      </a:defRPr>
    </a:lvl8pPr>
    <a:lvl9pPr marL="3657395" algn="l" defTabSz="91434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2C0CB5-59E8-4F90-B170-7BD09AD757BA}" type="slidenum">
              <a:rPr lang="en-AU" smtClean="0"/>
              <a:t>2</a:t>
            </a:fld>
            <a:endParaRPr lang="en-AU"/>
          </a:p>
        </p:txBody>
      </p:sp>
    </p:spTree>
    <p:extLst>
      <p:ext uri="{BB962C8B-B14F-4D97-AF65-F5344CB8AC3E}">
        <p14:creationId xmlns:p14="http://schemas.microsoft.com/office/powerpoint/2010/main" val="1927704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2C0CB5-59E8-4F90-B170-7BD09AD757BA}" type="slidenum">
              <a:rPr lang="en-AU" smtClean="0"/>
              <a:t>14</a:t>
            </a:fld>
            <a:endParaRPr lang="en-AU"/>
          </a:p>
        </p:txBody>
      </p:sp>
    </p:spTree>
    <p:extLst>
      <p:ext uri="{BB962C8B-B14F-4D97-AF65-F5344CB8AC3E}">
        <p14:creationId xmlns:p14="http://schemas.microsoft.com/office/powerpoint/2010/main" val="201569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height illustrates how different the two clusters are.</a:t>
            </a:r>
          </a:p>
          <a:p>
            <a:r>
              <a:rPr lang="en-AU" dirty="0"/>
              <a:t>You can cut the dendrogram at different levels to partition the data into different number of clusters.</a:t>
            </a:r>
          </a:p>
        </p:txBody>
      </p:sp>
      <p:sp>
        <p:nvSpPr>
          <p:cNvPr id="4" name="Slide Number Placeholder 3"/>
          <p:cNvSpPr>
            <a:spLocks noGrp="1"/>
          </p:cNvSpPr>
          <p:nvPr>
            <p:ph type="sldNum" sz="quarter" idx="5"/>
          </p:nvPr>
        </p:nvSpPr>
        <p:spPr/>
        <p:txBody>
          <a:bodyPr/>
          <a:lstStyle/>
          <a:p>
            <a:fld id="{4E2C0CB5-59E8-4F90-B170-7BD09AD757BA}" type="slidenum">
              <a:rPr lang="en-AU" smtClean="0"/>
              <a:t>15</a:t>
            </a:fld>
            <a:endParaRPr lang="en-AU"/>
          </a:p>
        </p:txBody>
      </p:sp>
    </p:spTree>
    <p:extLst>
      <p:ext uri="{BB962C8B-B14F-4D97-AF65-F5344CB8AC3E}">
        <p14:creationId xmlns:p14="http://schemas.microsoft.com/office/powerpoint/2010/main" val="592217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2C0CB5-59E8-4F90-B170-7BD09AD757BA}" type="slidenum">
              <a:rPr lang="en-AU" smtClean="0"/>
              <a:t>16</a:t>
            </a:fld>
            <a:endParaRPr lang="en-AU"/>
          </a:p>
        </p:txBody>
      </p:sp>
    </p:spTree>
    <p:extLst>
      <p:ext uri="{BB962C8B-B14F-4D97-AF65-F5344CB8AC3E}">
        <p14:creationId xmlns:p14="http://schemas.microsoft.com/office/powerpoint/2010/main" val="164400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2C0CB5-59E8-4F90-B170-7BD09AD757BA}" type="slidenum">
              <a:rPr lang="en-AU" smtClean="0"/>
              <a:t>3</a:t>
            </a:fld>
            <a:endParaRPr lang="en-AU"/>
          </a:p>
        </p:txBody>
      </p:sp>
    </p:spTree>
    <p:extLst>
      <p:ext uri="{BB962C8B-B14F-4D97-AF65-F5344CB8AC3E}">
        <p14:creationId xmlns:p14="http://schemas.microsoft.com/office/powerpoint/2010/main" val="175238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2C0CB5-59E8-4F90-B170-7BD09AD757BA}" type="slidenum">
              <a:rPr lang="en-AU" smtClean="0"/>
              <a:t>4</a:t>
            </a:fld>
            <a:endParaRPr lang="en-AU"/>
          </a:p>
        </p:txBody>
      </p:sp>
    </p:spTree>
    <p:extLst>
      <p:ext uri="{BB962C8B-B14F-4D97-AF65-F5344CB8AC3E}">
        <p14:creationId xmlns:p14="http://schemas.microsoft.com/office/powerpoint/2010/main" val="110147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daisy function can be used to cluster other variable types</a:t>
            </a:r>
          </a:p>
          <a:p>
            <a:r>
              <a:rPr lang="en-AU" dirty="0"/>
              <a:t>Method = profile vs mag; outliers</a:t>
            </a:r>
          </a:p>
          <a:p>
            <a:r>
              <a:rPr lang="en-AU" dirty="0"/>
              <a:t>Two types of distance measures are commonly used: Euclidean (Manhattan is less sensitive to outliers) and Pearson correlation distance (the former incorporates magnitude, while the latter measures the degree of linear relationship)</a:t>
            </a:r>
          </a:p>
          <a:p>
            <a:r>
              <a:rPr lang="en-AU" dirty="0"/>
              <a:t>K means / medoid – determine and find k number of means / medoid (the centremost object in the cluster) to minimise total within sum of square</a:t>
            </a:r>
          </a:p>
          <a:p>
            <a:r>
              <a:rPr lang="en-AU" dirty="0"/>
              <a:t>K- medoids in samples then select the set of medoids that have the lowest sum of square</a:t>
            </a:r>
          </a:p>
        </p:txBody>
      </p:sp>
      <p:sp>
        <p:nvSpPr>
          <p:cNvPr id="4" name="Slide Number Placeholder 3"/>
          <p:cNvSpPr>
            <a:spLocks noGrp="1"/>
          </p:cNvSpPr>
          <p:nvPr>
            <p:ph type="sldNum" sz="quarter" idx="5"/>
          </p:nvPr>
        </p:nvSpPr>
        <p:spPr/>
        <p:txBody>
          <a:bodyPr/>
          <a:lstStyle/>
          <a:p>
            <a:fld id="{4E2C0CB5-59E8-4F90-B170-7BD09AD757BA}" type="slidenum">
              <a:rPr lang="en-AU" smtClean="0"/>
              <a:t>5</a:t>
            </a:fld>
            <a:endParaRPr lang="en-AU"/>
          </a:p>
        </p:txBody>
      </p:sp>
    </p:spTree>
    <p:extLst>
      <p:ext uri="{BB962C8B-B14F-4D97-AF65-F5344CB8AC3E}">
        <p14:creationId xmlns:p14="http://schemas.microsoft.com/office/powerpoint/2010/main" val="87103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daisy function can be used to cluster other variable types</a:t>
            </a:r>
          </a:p>
          <a:p>
            <a:r>
              <a:rPr lang="en-AU" dirty="0"/>
              <a:t>Method = profile vs mag; outliers</a:t>
            </a:r>
          </a:p>
          <a:p>
            <a:r>
              <a:rPr lang="en-AU" dirty="0"/>
              <a:t>Two types of distance measures are commonly used: Euclidean (Manhattan is less sensitive to outliers) and Pearson correlation distance (the former incorporates magnitude, while the latter measures the degree of linear relationship)</a:t>
            </a:r>
          </a:p>
          <a:p>
            <a:r>
              <a:rPr lang="en-AU" dirty="0"/>
              <a:t>K means / medoid – determine and find k number of means / medoid (the centremost object in the cluster) to minimise total within sum of square</a:t>
            </a:r>
          </a:p>
          <a:p>
            <a:r>
              <a:rPr lang="en-AU" dirty="0"/>
              <a:t>K- medoids in samples then select the set of medoids that have the lowest sum of square</a:t>
            </a:r>
          </a:p>
        </p:txBody>
      </p:sp>
      <p:sp>
        <p:nvSpPr>
          <p:cNvPr id="4" name="Slide Number Placeholder 3"/>
          <p:cNvSpPr>
            <a:spLocks noGrp="1"/>
          </p:cNvSpPr>
          <p:nvPr>
            <p:ph type="sldNum" sz="quarter" idx="5"/>
          </p:nvPr>
        </p:nvSpPr>
        <p:spPr/>
        <p:txBody>
          <a:bodyPr/>
          <a:lstStyle/>
          <a:p>
            <a:fld id="{4E2C0CB5-59E8-4F90-B170-7BD09AD757BA}" type="slidenum">
              <a:rPr lang="en-AU" smtClean="0"/>
              <a:t>6</a:t>
            </a:fld>
            <a:endParaRPr lang="en-AU"/>
          </a:p>
        </p:txBody>
      </p:sp>
    </p:spTree>
    <p:extLst>
      <p:ext uri="{BB962C8B-B14F-4D97-AF65-F5344CB8AC3E}">
        <p14:creationId xmlns:p14="http://schemas.microsoft.com/office/powerpoint/2010/main" val="377361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Establish key terminology: destination and source country, inbound and outbound.</a:t>
            </a:r>
          </a:p>
          <a:p>
            <a:r>
              <a:rPr lang="en-AU" dirty="0"/>
              <a:t>Deliverables: 3 case studies and developed an </a:t>
            </a:r>
            <a:r>
              <a:rPr lang="en-AU" dirty="0" err="1"/>
              <a:t>PowerBI</a:t>
            </a:r>
            <a:r>
              <a:rPr lang="en-AU" dirty="0"/>
              <a:t> dashboard for the department</a:t>
            </a:r>
          </a:p>
        </p:txBody>
      </p:sp>
      <p:sp>
        <p:nvSpPr>
          <p:cNvPr id="4" name="Slide Number Placeholder 3"/>
          <p:cNvSpPr>
            <a:spLocks noGrp="1"/>
          </p:cNvSpPr>
          <p:nvPr>
            <p:ph type="sldNum" sz="quarter" idx="5"/>
          </p:nvPr>
        </p:nvSpPr>
        <p:spPr/>
        <p:txBody>
          <a:bodyPr/>
          <a:lstStyle/>
          <a:p>
            <a:fld id="{4E2C0CB5-59E8-4F90-B170-7BD09AD757BA}" type="slidenum">
              <a:rPr lang="en-AU" smtClean="0"/>
              <a:t>7</a:t>
            </a:fld>
            <a:endParaRPr lang="en-AU"/>
          </a:p>
        </p:txBody>
      </p:sp>
    </p:spTree>
    <p:extLst>
      <p:ext uri="{BB962C8B-B14F-4D97-AF65-F5344CB8AC3E}">
        <p14:creationId xmlns:p14="http://schemas.microsoft.com/office/powerpoint/2010/main" val="163706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Key challenge: access and uniformity </a:t>
            </a:r>
          </a:p>
        </p:txBody>
      </p:sp>
      <p:sp>
        <p:nvSpPr>
          <p:cNvPr id="4" name="Slide Number Placeholder 3"/>
          <p:cNvSpPr>
            <a:spLocks noGrp="1"/>
          </p:cNvSpPr>
          <p:nvPr>
            <p:ph type="sldNum" sz="quarter" idx="5"/>
          </p:nvPr>
        </p:nvSpPr>
        <p:spPr/>
        <p:txBody>
          <a:bodyPr/>
          <a:lstStyle/>
          <a:p>
            <a:fld id="{4E2C0CB5-59E8-4F90-B170-7BD09AD757BA}" type="slidenum">
              <a:rPr lang="en-AU" smtClean="0"/>
              <a:t>8</a:t>
            </a:fld>
            <a:endParaRPr lang="en-AU"/>
          </a:p>
        </p:txBody>
      </p:sp>
    </p:spTree>
    <p:extLst>
      <p:ext uri="{BB962C8B-B14F-4D97-AF65-F5344CB8AC3E}">
        <p14:creationId xmlns:p14="http://schemas.microsoft.com/office/powerpoint/2010/main" val="3136472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49" rtl="0" eaLnBrk="1" fontAlgn="auto" latinLnBrk="0" hangingPunct="1">
              <a:lnSpc>
                <a:spcPct val="100000"/>
              </a:lnSpc>
              <a:spcBef>
                <a:spcPts val="0"/>
              </a:spcBef>
              <a:spcAft>
                <a:spcPts val="0"/>
              </a:spcAft>
              <a:buClrTx/>
              <a:buSzTx/>
              <a:buFontTx/>
              <a:buNone/>
              <a:tabLst/>
              <a:defRPr/>
            </a:pPr>
            <a:r>
              <a:rPr lang="en-AU" dirty="0"/>
              <a:t>Explain we used the data to explore three cases – destination country, source country and visa setting.</a:t>
            </a:r>
          </a:p>
          <a:p>
            <a:endParaRPr lang="en-AU" dirty="0"/>
          </a:p>
        </p:txBody>
      </p:sp>
      <p:sp>
        <p:nvSpPr>
          <p:cNvPr id="4" name="Slide Number Placeholder 3"/>
          <p:cNvSpPr>
            <a:spLocks noGrp="1"/>
          </p:cNvSpPr>
          <p:nvPr>
            <p:ph type="sldNum" sz="quarter" idx="5"/>
          </p:nvPr>
        </p:nvSpPr>
        <p:spPr/>
        <p:txBody>
          <a:bodyPr/>
          <a:lstStyle/>
          <a:p>
            <a:fld id="{4E2C0CB5-59E8-4F90-B170-7BD09AD757BA}" type="slidenum">
              <a:rPr lang="en-AU" smtClean="0"/>
              <a:t>12</a:t>
            </a:fld>
            <a:endParaRPr lang="en-AU"/>
          </a:p>
        </p:txBody>
      </p:sp>
    </p:spTree>
    <p:extLst>
      <p:ext uri="{BB962C8B-B14F-4D97-AF65-F5344CB8AC3E}">
        <p14:creationId xmlns:p14="http://schemas.microsoft.com/office/powerpoint/2010/main" val="14687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2C0CB5-59E8-4F90-B170-7BD09AD757BA}" type="slidenum">
              <a:rPr lang="en-AU" smtClean="0"/>
              <a:t>13</a:t>
            </a:fld>
            <a:endParaRPr lang="en-AU"/>
          </a:p>
        </p:txBody>
      </p:sp>
    </p:spTree>
    <p:extLst>
      <p:ext uri="{BB962C8B-B14F-4D97-AF65-F5344CB8AC3E}">
        <p14:creationId xmlns:p14="http://schemas.microsoft.com/office/powerpoint/2010/main" val="15058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4.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7.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0.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21.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2.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3.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24.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26.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27.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2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33.xml"/><Relationship Id="rId1" Type="http://schemas.openxmlformats.org/officeDocument/2006/relationships/vmlDrawing" Target="../drawings/vmlDrawing30.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0.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31.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35.xml"/><Relationship Id="rId1" Type="http://schemas.openxmlformats.org/officeDocument/2006/relationships/vmlDrawing" Target="../drawings/vmlDrawing32.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2.bin"/></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FC22A2F8-3A1E-4CD4-BA1A-ABAD786D16BB}"/>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7834" r="15849"/>
          <a:stretch/>
        </p:blipFill>
        <p:spPr bwMode="auto">
          <a:xfrm>
            <a:off x="1568624" y="0"/>
            <a:ext cx="8337376" cy="4557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Placeholder 10">
            <a:extLst>
              <a:ext uri="{FF2B5EF4-FFF2-40B4-BE49-F238E27FC236}">
                <a16:creationId xmlns:a16="http://schemas.microsoft.com/office/drawing/2014/main" id="{AFC8BE21-2D5E-4234-87EA-8A9B46DE2867}"/>
              </a:ext>
            </a:extLst>
          </p:cNvPr>
          <p:cNvSpPr>
            <a:spLocks noGrp="1"/>
          </p:cNvSpPr>
          <p:nvPr>
            <p:ph type="body" sz="quarter" idx="10" hasCustomPrompt="1"/>
          </p:nvPr>
        </p:nvSpPr>
        <p:spPr>
          <a:xfrm>
            <a:off x="540000" y="3716363"/>
            <a:ext cx="7618023" cy="1080790"/>
          </a:xfrm>
        </p:spPr>
        <p:txBody>
          <a:bodyPr anchor="b" anchorCtr="0"/>
          <a:lstStyle>
            <a:lvl1pPr>
              <a:defRPr sz="3200">
                <a:solidFill>
                  <a:schemeClr val="bg1"/>
                </a:solidFill>
                <a:latin typeface="Segoe UI Semibold" panose="020B0702040204020203" pitchFamily="34" charset="0"/>
              </a:defRPr>
            </a:lvl1pPr>
            <a:lvl5pPr>
              <a:defRPr/>
            </a:lvl5pPr>
          </a:lstStyle>
          <a:p>
            <a:pPr lvl="0"/>
            <a:r>
              <a:rPr lang="en-AU" noProof="0" dirty="0"/>
              <a:t>Title</a:t>
            </a:r>
          </a:p>
        </p:txBody>
      </p:sp>
      <p:sp>
        <p:nvSpPr>
          <p:cNvPr id="14" name="Text Placeholder 13">
            <a:extLst>
              <a:ext uri="{FF2B5EF4-FFF2-40B4-BE49-F238E27FC236}">
                <a16:creationId xmlns:a16="http://schemas.microsoft.com/office/drawing/2014/main" id="{87AF1DE1-D8E1-4802-83E3-D2DBFA3CCDB6}"/>
              </a:ext>
            </a:extLst>
          </p:cNvPr>
          <p:cNvSpPr>
            <a:spLocks noGrp="1"/>
          </p:cNvSpPr>
          <p:nvPr>
            <p:ph type="body" sz="quarter" idx="11" hasCustomPrompt="1"/>
          </p:nvPr>
        </p:nvSpPr>
        <p:spPr>
          <a:xfrm>
            <a:off x="540000" y="4941912"/>
            <a:ext cx="7618023" cy="503312"/>
          </a:xfrm>
        </p:spPr>
        <p:txBody>
          <a:bodyPr/>
          <a:lstStyle>
            <a:lvl1pPr>
              <a:spcBef>
                <a:spcPts val="1200"/>
              </a:spcBef>
              <a:defRPr sz="1600"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AU" noProof="0" dirty="0"/>
              <a:t>Sub title</a:t>
            </a:r>
          </a:p>
        </p:txBody>
      </p:sp>
      <p:sp>
        <p:nvSpPr>
          <p:cNvPr id="15" name="Rectangle 14">
            <a:extLst>
              <a:ext uri="{FF2B5EF4-FFF2-40B4-BE49-F238E27FC236}">
                <a16:creationId xmlns:a16="http://schemas.microsoft.com/office/drawing/2014/main" id="{EB7E5717-4A4B-4326-9DF9-E98E0F676B18}"/>
              </a:ext>
            </a:extLst>
          </p:cNvPr>
          <p:cNvSpPr/>
          <p:nvPr userDrawn="1"/>
        </p:nvSpPr>
        <p:spPr>
          <a:xfrm>
            <a:off x="0" y="5878066"/>
            <a:ext cx="9907200" cy="981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7" name="Picture 6">
            <a:extLst>
              <a:ext uri="{FF2B5EF4-FFF2-40B4-BE49-F238E27FC236}">
                <a16:creationId xmlns:a16="http://schemas.microsoft.com/office/drawing/2014/main" id="{3ED92FA0-D373-4DB6-A1C3-7D915E4A55B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48055" y="6190143"/>
            <a:ext cx="2327552" cy="359490"/>
          </a:xfrm>
          <a:prstGeom prst="rect">
            <a:avLst/>
          </a:prstGeom>
        </p:spPr>
      </p:pic>
    </p:spTree>
    <p:extLst>
      <p:ext uri="{BB962C8B-B14F-4D97-AF65-F5344CB8AC3E}">
        <p14:creationId xmlns:p14="http://schemas.microsoft.com/office/powerpoint/2010/main" val="40051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with 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3ED33B-85F9-4344-B09D-D52214ED2AF6}"/>
              </a:ext>
            </a:extLst>
          </p:cNvPr>
          <p:cNvSpPr/>
          <p:nvPr userDrawn="1"/>
        </p:nvSpPr>
        <p:spPr>
          <a:xfrm>
            <a:off x="0" y="1368000"/>
            <a:ext cx="9907200" cy="49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8" name="Picture 7">
            <a:extLst>
              <a:ext uri="{FF2B5EF4-FFF2-40B4-BE49-F238E27FC236}">
                <a16:creationId xmlns:a16="http://schemas.microsoft.com/office/drawing/2014/main" id="{166EC9AD-CF61-40A1-9380-29DEA1485652}"/>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9" name="TextBox 8">
            <a:extLst>
              <a:ext uri="{FF2B5EF4-FFF2-40B4-BE49-F238E27FC236}">
                <a16:creationId xmlns:a16="http://schemas.microsoft.com/office/drawing/2014/main" id="{06998A2C-5284-437F-BD49-B25DB31FF0ED}"/>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Content Placeholder 3">
            <a:extLst>
              <a:ext uri="{FF2B5EF4-FFF2-40B4-BE49-F238E27FC236}">
                <a16:creationId xmlns:a16="http://schemas.microsoft.com/office/drawing/2014/main" id="{CA00EF9A-2FDC-4FE7-9D35-ECDACCDB3416}"/>
              </a:ext>
            </a:extLst>
          </p:cNvPr>
          <p:cNvSpPr>
            <a:spLocks noGrp="1"/>
          </p:cNvSpPr>
          <p:nvPr>
            <p:ph sz="quarter" idx="12"/>
          </p:nvPr>
        </p:nvSpPr>
        <p:spPr>
          <a:xfrm>
            <a:off x="540000" y="1619999"/>
            <a:ext cx="8820000" cy="4068000"/>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1" name="Text Placeholder 2">
            <a:extLst>
              <a:ext uri="{FF2B5EF4-FFF2-40B4-BE49-F238E27FC236}">
                <a16:creationId xmlns:a16="http://schemas.microsoft.com/office/drawing/2014/main" id="{75310BF7-1CEB-46D9-8178-E0683C925D0D}"/>
              </a:ext>
            </a:extLst>
          </p:cNvPr>
          <p:cNvSpPr>
            <a:spLocks noGrp="1"/>
          </p:cNvSpPr>
          <p:nvPr>
            <p:ph type="body" sz="quarter" idx="31" hasCustomPrompt="1"/>
          </p:nvPr>
        </p:nvSpPr>
        <p:spPr>
          <a:xfrm>
            <a:off x="539999" y="5882795"/>
            <a:ext cx="8820000" cy="276985"/>
          </a:xfrm>
        </p:spPr>
        <p:txBody>
          <a:bodyPr anchor="ctr">
            <a:spAutoFit/>
          </a:bodyPr>
          <a:lstStyle>
            <a:lvl1pPr>
              <a:defRPr sz="1200">
                <a:solidFill>
                  <a:schemeClr val="bg1"/>
                </a:solidFill>
              </a:defRPr>
            </a:lvl1pPr>
          </a:lstStyle>
          <a:p>
            <a:pPr lvl="0"/>
            <a:r>
              <a:rPr lang="en-AU" noProof="0" dirty="0"/>
              <a:t>Source</a:t>
            </a:r>
          </a:p>
        </p:txBody>
      </p:sp>
      <p:sp>
        <p:nvSpPr>
          <p:cNvPr id="12" name="Title 1">
            <a:extLst>
              <a:ext uri="{FF2B5EF4-FFF2-40B4-BE49-F238E27FC236}">
                <a16:creationId xmlns:a16="http://schemas.microsoft.com/office/drawing/2014/main" id="{9FC011B4-DA16-44A6-AD92-68CDEA2F82F0}"/>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203561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4 page content blue_no sub_content hea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4E247F6-39DC-4443-9F8F-E9D7771A7078}"/>
              </a:ext>
            </a:extLst>
          </p:cNvPr>
          <p:cNvSpPr/>
          <p:nvPr userDrawn="1"/>
        </p:nvSpPr>
        <p:spPr>
          <a:xfrm>
            <a:off x="0" y="1368000"/>
            <a:ext cx="9907200" cy="49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7" name="TextBox 6"/>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 Placeholder 2"/>
          <p:cNvSpPr>
            <a:spLocks noGrp="1"/>
          </p:cNvSpPr>
          <p:nvPr>
            <p:ph type="body" sz="quarter" idx="31" hasCustomPrompt="1"/>
          </p:nvPr>
        </p:nvSpPr>
        <p:spPr>
          <a:xfrm>
            <a:off x="539999" y="5882795"/>
            <a:ext cx="8820000" cy="276985"/>
          </a:xfrm>
        </p:spPr>
        <p:txBody>
          <a:bodyPr anchor="ctr">
            <a:spAutoFit/>
          </a:bodyPr>
          <a:lstStyle>
            <a:lvl1pPr>
              <a:defRPr sz="1200">
                <a:solidFill>
                  <a:schemeClr val="bg1"/>
                </a:solidFill>
              </a:defRPr>
            </a:lvl1pPr>
          </a:lstStyle>
          <a:p>
            <a:pPr lvl="0"/>
            <a:r>
              <a:rPr lang="en-AU" noProof="0" dirty="0"/>
              <a:t>Source</a:t>
            </a:r>
          </a:p>
        </p:txBody>
      </p:sp>
      <p:sp>
        <p:nvSpPr>
          <p:cNvPr id="10" name="Title 1">
            <a:extLst>
              <a:ext uri="{FF2B5EF4-FFF2-40B4-BE49-F238E27FC236}">
                <a16:creationId xmlns:a16="http://schemas.microsoft.com/office/drawing/2014/main" id="{A3F1DE0C-13EB-4B43-824F-69C3FDCA09C3}"/>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9" name="Content Placeholder 3">
            <a:extLst>
              <a:ext uri="{FF2B5EF4-FFF2-40B4-BE49-F238E27FC236}">
                <a16:creationId xmlns:a16="http://schemas.microsoft.com/office/drawing/2014/main" id="{AADC5A96-FA16-4344-93CF-6748E16C13BA}"/>
              </a:ext>
            </a:extLst>
          </p:cNvPr>
          <p:cNvSpPr>
            <a:spLocks noGrp="1"/>
          </p:cNvSpPr>
          <p:nvPr>
            <p:ph sz="quarter" idx="12"/>
          </p:nvPr>
        </p:nvSpPr>
        <p:spPr>
          <a:xfrm>
            <a:off x="540000" y="2035175"/>
            <a:ext cx="8820000" cy="3652824"/>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4">
            <a:extLst>
              <a:ext uri="{FF2B5EF4-FFF2-40B4-BE49-F238E27FC236}">
                <a16:creationId xmlns:a16="http://schemas.microsoft.com/office/drawing/2014/main" id="{F1F7953F-536E-416B-932F-2064350E1198}"/>
              </a:ext>
            </a:extLst>
          </p:cNvPr>
          <p:cNvSpPr>
            <a:spLocks noGrp="1"/>
          </p:cNvSpPr>
          <p:nvPr>
            <p:ph type="body" sz="quarter" idx="13" hasCustomPrompt="1"/>
          </p:nvPr>
        </p:nvSpPr>
        <p:spPr>
          <a:xfrm>
            <a:off x="541338" y="1628775"/>
            <a:ext cx="8824912" cy="246221"/>
          </a:xfrm>
        </p:spPr>
        <p:txBody>
          <a:bodyPr vert="horz" lIns="0" tIns="0" rIns="0" bIns="0" rtlCol="0" anchor="t" anchorCtr="0">
            <a:spAutoFit/>
          </a:bodyPr>
          <a:lstStyle>
            <a:lvl1pPr>
              <a:defRPr lang="en-AU" sz="1600" dirty="0">
                <a:solidFill>
                  <a:schemeClr val="bg1"/>
                </a:solidFill>
                <a:latin typeface="Segoe UI Semibold" panose="020B0702040204020203" pitchFamily="34" charset="0"/>
                <a:cs typeface="Segoe UI Semibold" panose="020B0702040204020203" pitchFamily="34" charset="0"/>
              </a:defRPr>
            </a:lvl1pPr>
          </a:lstStyle>
          <a:p>
            <a:pPr lvl="0"/>
            <a:r>
              <a:rPr lang="en-US" dirty="0"/>
              <a:t>Content heading</a:t>
            </a:r>
            <a:endParaRPr lang="en-AU" dirty="0"/>
          </a:p>
        </p:txBody>
      </p:sp>
    </p:spTree>
    <p:extLst>
      <p:ext uri="{BB962C8B-B14F-4D97-AF65-F5344CB8AC3E}">
        <p14:creationId xmlns:p14="http://schemas.microsoft.com/office/powerpoint/2010/main" val="541242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 page content blue_no sub_content head_un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4E247F6-39DC-4443-9F8F-E9D7771A7078}"/>
              </a:ext>
            </a:extLst>
          </p:cNvPr>
          <p:cNvSpPr/>
          <p:nvPr userDrawn="1"/>
        </p:nvSpPr>
        <p:spPr>
          <a:xfrm>
            <a:off x="0" y="1368000"/>
            <a:ext cx="9907200" cy="49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6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7" name="TextBox 6"/>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 Placeholder 2"/>
          <p:cNvSpPr>
            <a:spLocks noGrp="1"/>
          </p:cNvSpPr>
          <p:nvPr>
            <p:ph type="body" sz="quarter" idx="31" hasCustomPrompt="1"/>
          </p:nvPr>
        </p:nvSpPr>
        <p:spPr>
          <a:xfrm>
            <a:off x="539999" y="5882795"/>
            <a:ext cx="8820000" cy="276985"/>
          </a:xfrm>
        </p:spPr>
        <p:txBody>
          <a:bodyPr anchor="ctr">
            <a:spAutoFit/>
          </a:bodyPr>
          <a:lstStyle>
            <a:lvl1pPr>
              <a:defRPr sz="1200">
                <a:solidFill>
                  <a:schemeClr val="bg1"/>
                </a:solidFill>
              </a:defRPr>
            </a:lvl1pPr>
          </a:lstStyle>
          <a:p>
            <a:pPr lvl="0"/>
            <a:r>
              <a:rPr lang="en-AU" noProof="0" dirty="0"/>
              <a:t>Source</a:t>
            </a:r>
          </a:p>
        </p:txBody>
      </p:sp>
      <p:sp>
        <p:nvSpPr>
          <p:cNvPr id="10" name="Title 1">
            <a:extLst>
              <a:ext uri="{FF2B5EF4-FFF2-40B4-BE49-F238E27FC236}">
                <a16:creationId xmlns:a16="http://schemas.microsoft.com/office/drawing/2014/main" id="{A3F1DE0C-13EB-4B43-824F-69C3FDCA09C3}"/>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9" name="Content Placeholder 3">
            <a:extLst>
              <a:ext uri="{FF2B5EF4-FFF2-40B4-BE49-F238E27FC236}">
                <a16:creationId xmlns:a16="http://schemas.microsoft.com/office/drawing/2014/main" id="{AADC5A96-FA16-4344-93CF-6748E16C13BA}"/>
              </a:ext>
            </a:extLst>
          </p:cNvPr>
          <p:cNvSpPr>
            <a:spLocks noGrp="1"/>
          </p:cNvSpPr>
          <p:nvPr>
            <p:ph sz="quarter" idx="12"/>
          </p:nvPr>
        </p:nvSpPr>
        <p:spPr>
          <a:xfrm>
            <a:off x="540000" y="2348880"/>
            <a:ext cx="8820000" cy="3339118"/>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4">
            <a:extLst>
              <a:ext uri="{FF2B5EF4-FFF2-40B4-BE49-F238E27FC236}">
                <a16:creationId xmlns:a16="http://schemas.microsoft.com/office/drawing/2014/main" id="{F1F7953F-536E-416B-932F-2064350E1198}"/>
              </a:ext>
            </a:extLst>
          </p:cNvPr>
          <p:cNvSpPr>
            <a:spLocks noGrp="1"/>
          </p:cNvSpPr>
          <p:nvPr>
            <p:ph type="body" sz="quarter" idx="13" hasCustomPrompt="1"/>
          </p:nvPr>
        </p:nvSpPr>
        <p:spPr>
          <a:xfrm>
            <a:off x="541338" y="1628775"/>
            <a:ext cx="8824912" cy="246221"/>
          </a:xfrm>
        </p:spPr>
        <p:txBody>
          <a:bodyPr vert="horz" lIns="0" tIns="0" rIns="0" bIns="0" rtlCol="0" anchor="t" anchorCtr="0">
            <a:spAutoFit/>
          </a:bodyPr>
          <a:lstStyle>
            <a:lvl1pPr>
              <a:defRPr lang="en-AU" sz="1600" dirty="0">
                <a:solidFill>
                  <a:schemeClr val="bg1"/>
                </a:solidFill>
                <a:latin typeface="Segoe UI Semibold" panose="020B0702040204020203" pitchFamily="34" charset="0"/>
                <a:cs typeface="Segoe UI Semibold" panose="020B0702040204020203" pitchFamily="34" charset="0"/>
              </a:defRPr>
            </a:lvl1pPr>
          </a:lstStyle>
          <a:p>
            <a:pPr lvl="0"/>
            <a:r>
              <a:rPr lang="en-US" dirty="0"/>
              <a:t>Content heading</a:t>
            </a:r>
            <a:endParaRPr lang="en-AU" dirty="0"/>
          </a:p>
        </p:txBody>
      </p:sp>
      <p:sp>
        <p:nvSpPr>
          <p:cNvPr id="12" name="Text Placeholder 4">
            <a:extLst>
              <a:ext uri="{FF2B5EF4-FFF2-40B4-BE49-F238E27FC236}">
                <a16:creationId xmlns:a16="http://schemas.microsoft.com/office/drawing/2014/main" id="{80FC6998-779A-4819-946A-CF80F08E51EF}"/>
              </a:ext>
            </a:extLst>
          </p:cNvPr>
          <p:cNvSpPr>
            <a:spLocks noGrp="1"/>
          </p:cNvSpPr>
          <p:nvPr>
            <p:ph type="body" sz="quarter" idx="14" hasCustomPrompt="1"/>
          </p:nvPr>
        </p:nvSpPr>
        <p:spPr>
          <a:xfrm>
            <a:off x="542703" y="1971491"/>
            <a:ext cx="8824912" cy="215444"/>
          </a:xfrm>
        </p:spPr>
        <p:txBody>
          <a:bodyPr vert="horz" lIns="0" tIns="0" rIns="0" bIns="0" rtlCol="0" anchor="t" anchorCtr="0">
            <a:spAutoFit/>
          </a:bodyPr>
          <a:lstStyle>
            <a:lvl1pPr>
              <a:defRPr lang="en-AU" sz="1400" dirty="0">
                <a:solidFill>
                  <a:schemeClr val="bg1"/>
                </a:solidFill>
                <a:latin typeface="Segoe UI Semibold" panose="020B0702040204020203" pitchFamily="34" charset="0"/>
                <a:cs typeface="Segoe UI Semibold" panose="020B0702040204020203" pitchFamily="34" charset="0"/>
              </a:defRPr>
            </a:lvl1pPr>
          </a:lstStyle>
          <a:p>
            <a:pPr lvl="0"/>
            <a:r>
              <a:rPr lang="en-US" dirty="0"/>
              <a:t>Units</a:t>
            </a:r>
            <a:endParaRPr lang="en-AU" dirty="0"/>
          </a:p>
        </p:txBody>
      </p:sp>
    </p:spTree>
    <p:extLst>
      <p:ext uri="{BB962C8B-B14F-4D97-AF65-F5344CB8AC3E}">
        <p14:creationId xmlns:p14="http://schemas.microsoft.com/office/powerpoint/2010/main" val="2533917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with 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58FAF1-A5AE-4D53-815A-29436A66989D}"/>
              </a:ext>
            </a:extLst>
          </p:cNvPr>
          <p:cNvSpPr/>
          <p:nvPr userDrawn="1"/>
        </p:nvSpPr>
        <p:spPr>
          <a:xfrm>
            <a:off x="0" y="1368000"/>
            <a:ext cx="9907200" cy="49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8" name="Picture 7">
            <a:extLst>
              <a:ext uri="{FF2B5EF4-FFF2-40B4-BE49-F238E27FC236}">
                <a16:creationId xmlns:a16="http://schemas.microsoft.com/office/drawing/2014/main" id="{E8645E14-7DBF-4F9A-8B70-041A97E687A3}"/>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9" name="TextBox 8">
            <a:extLst>
              <a:ext uri="{FF2B5EF4-FFF2-40B4-BE49-F238E27FC236}">
                <a16:creationId xmlns:a16="http://schemas.microsoft.com/office/drawing/2014/main" id="{D10F7829-9D51-4BE0-B10E-38B5D84479E8}"/>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Content Placeholder 1">
            <a:extLst>
              <a:ext uri="{FF2B5EF4-FFF2-40B4-BE49-F238E27FC236}">
                <a16:creationId xmlns:a16="http://schemas.microsoft.com/office/drawing/2014/main" id="{A4684685-02A2-410F-B5F6-C2132B0B93AE}"/>
              </a:ext>
            </a:extLst>
          </p:cNvPr>
          <p:cNvSpPr>
            <a:spLocks noGrp="1"/>
          </p:cNvSpPr>
          <p:nvPr>
            <p:ph sz="quarter" idx="13"/>
          </p:nvPr>
        </p:nvSpPr>
        <p:spPr>
          <a:xfrm>
            <a:off x="539999" y="1620000"/>
            <a:ext cx="8820000" cy="4068000"/>
          </a:xfrm>
        </p:spPr>
        <p:txBody>
          <a:bodyPr/>
          <a:lstStyle>
            <a:lvl1pPr marL="0" marR="0" indent="0" algn="l" defTabSz="914349" rtl="0" eaLnBrk="1" fontAlgn="auto" latinLnBrk="0" hangingPunct="1">
              <a:lnSpc>
                <a:spcPct val="100000"/>
              </a:lnSpc>
              <a:spcBef>
                <a:spcPts val="1200"/>
              </a:spcBef>
              <a:spcAft>
                <a:spcPts val="0"/>
              </a:spcAft>
              <a:buClrTx/>
              <a:buSzTx/>
              <a:buFont typeface="Arial" pitchFamily="34" charset="0"/>
              <a:buNone/>
              <a:tabLst/>
              <a:defRPr sz="1400">
                <a:solidFill>
                  <a:schemeClr val="bg2"/>
                </a:solidFill>
              </a:defRPr>
            </a:lvl1pPr>
            <a:lvl2pPr marL="180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sz="1400">
                <a:solidFill>
                  <a:schemeClr val="bg2"/>
                </a:solidFill>
              </a:defRPr>
            </a:lvl2pPr>
            <a:lvl3pPr marL="504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sz="1400">
                <a:solidFill>
                  <a:schemeClr val="bg2"/>
                </a:solidFill>
              </a:defRPr>
            </a:lvl3pPr>
            <a:lvl4pPr marL="828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a:lvl4pPr>
            <a:lvl5pPr marL="1116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a:lvl5pPr>
          </a:lstStyle>
          <a:p>
            <a:pPr marL="0" marR="0" lvl="0"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Edit Master text styles</a:t>
            </a:r>
          </a:p>
          <a:p>
            <a:pPr marL="0" marR="0" lvl="1"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Second level</a:t>
            </a:r>
          </a:p>
          <a:p>
            <a:pPr marL="0" marR="0" lvl="2"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Third level</a:t>
            </a:r>
          </a:p>
          <a:p>
            <a:pPr marL="0" marR="0" lvl="3"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Fourth level</a:t>
            </a:r>
          </a:p>
          <a:p>
            <a:pPr marL="0" marR="0" lvl="4"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Fifth level</a:t>
            </a:r>
            <a:endParaRPr kumimoji="0" lang="en-AU" sz="1400" b="0" i="0" u="none" strike="noStrike" kern="1200" cap="none" spc="0" normalizeH="0" baseline="0" noProof="0" dirty="0">
              <a:ln>
                <a:noFill/>
              </a:ln>
              <a:solidFill>
                <a:srgbClr val="00264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 name="Text Placeholder 2">
            <a:extLst>
              <a:ext uri="{FF2B5EF4-FFF2-40B4-BE49-F238E27FC236}">
                <a16:creationId xmlns:a16="http://schemas.microsoft.com/office/drawing/2014/main" id="{9B10DD36-A9FA-4550-A4DF-5D95D4B66184}"/>
              </a:ext>
            </a:extLst>
          </p:cNvPr>
          <p:cNvSpPr>
            <a:spLocks noGrp="1"/>
          </p:cNvSpPr>
          <p:nvPr>
            <p:ph type="body" sz="quarter" idx="31" hasCustomPrompt="1"/>
          </p:nvPr>
        </p:nvSpPr>
        <p:spPr>
          <a:xfrm>
            <a:off x="539999" y="5882795"/>
            <a:ext cx="8820000" cy="276985"/>
          </a:xfrm>
        </p:spPr>
        <p:txBody>
          <a:bodyPr anchor="ctr">
            <a:spAutoFit/>
          </a:bodyPr>
          <a:lstStyle>
            <a:lvl1pPr>
              <a:defRPr sz="1200"/>
            </a:lvl1pPr>
          </a:lstStyle>
          <a:p>
            <a:pPr lvl="0"/>
            <a:r>
              <a:rPr lang="en-AU" noProof="0" dirty="0"/>
              <a:t>Source</a:t>
            </a:r>
          </a:p>
        </p:txBody>
      </p:sp>
      <p:sp>
        <p:nvSpPr>
          <p:cNvPr id="12" name="Title 1">
            <a:extLst>
              <a:ext uri="{FF2B5EF4-FFF2-40B4-BE49-F238E27FC236}">
                <a16:creationId xmlns:a16="http://schemas.microsoft.com/office/drawing/2014/main" id="{C29EEFA4-7E6F-48DF-97A2-34D8CE9B0148}"/>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922958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4 page content grey_no sub_content hea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40E8DD2-61E7-4298-BBF6-EA71BF66B8F9}"/>
              </a:ext>
            </a:extLst>
          </p:cNvPr>
          <p:cNvSpPr/>
          <p:nvPr userDrawn="1"/>
        </p:nvSpPr>
        <p:spPr>
          <a:xfrm>
            <a:off x="0" y="1368000"/>
            <a:ext cx="9907200" cy="49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8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7" name="TextBox 6"/>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 Placeholder 2"/>
          <p:cNvSpPr>
            <a:spLocks noGrp="1"/>
          </p:cNvSpPr>
          <p:nvPr>
            <p:ph type="body" sz="quarter" idx="31" hasCustomPrompt="1"/>
          </p:nvPr>
        </p:nvSpPr>
        <p:spPr>
          <a:xfrm>
            <a:off x="539999" y="5882795"/>
            <a:ext cx="8820000" cy="276985"/>
          </a:xfrm>
        </p:spPr>
        <p:txBody>
          <a:bodyPr anchor="ctr">
            <a:spAutoFit/>
          </a:bodyPr>
          <a:lstStyle>
            <a:lvl1pPr>
              <a:defRPr sz="1200">
                <a:solidFill>
                  <a:schemeClr val="bg2"/>
                </a:solidFill>
              </a:defRPr>
            </a:lvl1pPr>
          </a:lstStyle>
          <a:p>
            <a:pPr lvl="0"/>
            <a:r>
              <a:rPr lang="en-AU" noProof="0" dirty="0"/>
              <a:t>Source</a:t>
            </a:r>
          </a:p>
        </p:txBody>
      </p:sp>
      <p:sp>
        <p:nvSpPr>
          <p:cNvPr id="16" name="Title 1">
            <a:extLst>
              <a:ext uri="{FF2B5EF4-FFF2-40B4-BE49-F238E27FC236}">
                <a16:creationId xmlns:a16="http://schemas.microsoft.com/office/drawing/2014/main" id="{94665714-6FB3-428B-BC2F-738C695E23DE}"/>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solidFill>
                  <a:schemeClr val="bg2"/>
                </a:solidFill>
              </a:defRPr>
            </a:lvl1pPr>
          </a:lstStyle>
          <a:p>
            <a:pPr lvl="0"/>
            <a:r>
              <a:rPr lang="en-AU" noProof="0" dirty="0"/>
              <a:t>Governing thought</a:t>
            </a:r>
          </a:p>
        </p:txBody>
      </p:sp>
      <p:sp>
        <p:nvSpPr>
          <p:cNvPr id="9" name="Content Placeholder 3">
            <a:extLst>
              <a:ext uri="{FF2B5EF4-FFF2-40B4-BE49-F238E27FC236}">
                <a16:creationId xmlns:a16="http://schemas.microsoft.com/office/drawing/2014/main" id="{7C6A968A-8FB7-4BCD-A3C1-34A4FE758FA6}"/>
              </a:ext>
            </a:extLst>
          </p:cNvPr>
          <p:cNvSpPr>
            <a:spLocks noGrp="1"/>
          </p:cNvSpPr>
          <p:nvPr>
            <p:ph sz="quarter" idx="12"/>
          </p:nvPr>
        </p:nvSpPr>
        <p:spPr>
          <a:xfrm>
            <a:off x="540000" y="2035175"/>
            <a:ext cx="8820000" cy="3652824"/>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0" name="Text Placeholder 4">
            <a:extLst>
              <a:ext uri="{FF2B5EF4-FFF2-40B4-BE49-F238E27FC236}">
                <a16:creationId xmlns:a16="http://schemas.microsoft.com/office/drawing/2014/main" id="{65A15482-B93E-45A5-8912-65E46210183A}"/>
              </a:ext>
            </a:extLst>
          </p:cNvPr>
          <p:cNvSpPr>
            <a:spLocks noGrp="1"/>
          </p:cNvSpPr>
          <p:nvPr>
            <p:ph type="body" sz="quarter" idx="13" hasCustomPrompt="1"/>
          </p:nvPr>
        </p:nvSpPr>
        <p:spPr>
          <a:xfrm>
            <a:off x="541338" y="1628775"/>
            <a:ext cx="8824912" cy="246221"/>
          </a:xfrm>
        </p:spPr>
        <p:txBody>
          <a:bodyPr vert="horz" lIns="0" tIns="0" rIns="0" bIns="0" rtlCol="0" anchor="t" anchorCtr="0">
            <a:spAutoFit/>
          </a:bodyPr>
          <a:lstStyle>
            <a:lvl1pPr>
              <a:defRPr lang="en-AU" sz="1600" dirty="0">
                <a:solidFill>
                  <a:schemeClr val="bg2"/>
                </a:solidFill>
                <a:latin typeface="Segoe UI Semibold" panose="020B0702040204020203" pitchFamily="34" charset="0"/>
                <a:cs typeface="Segoe UI Semibold" panose="020B0702040204020203" pitchFamily="34" charset="0"/>
              </a:defRPr>
            </a:lvl1pPr>
          </a:lstStyle>
          <a:p>
            <a:pPr lvl="0"/>
            <a:r>
              <a:rPr lang="en-US" dirty="0"/>
              <a:t>Content heading</a:t>
            </a:r>
            <a:endParaRPr lang="en-AU" dirty="0"/>
          </a:p>
        </p:txBody>
      </p:sp>
    </p:spTree>
    <p:extLst>
      <p:ext uri="{BB962C8B-B14F-4D97-AF65-F5344CB8AC3E}">
        <p14:creationId xmlns:p14="http://schemas.microsoft.com/office/powerpoint/2010/main" val="230120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 page content grey_no sub_content head_un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40E8DD2-61E7-4298-BBF6-EA71BF66B8F9}"/>
              </a:ext>
            </a:extLst>
          </p:cNvPr>
          <p:cNvSpPr/>
          <p:nvPr userDrawn="1"/>
        </p:nvSpPr>
        <p:spPr>
          <a:xfrm>
            <a:off x="0" y="1368000"/>
            <a:ext cx="9907200" cy="49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81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7" name="TextBox 6"/>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 Placeholder 2"/>
          <p:cNvSpPr>
            <a:spLocks noGrp="1"/>
          </p:cNvSpPr>
          <p:nvPr>
            <p:ph type="body" sz="quarter" idx="31" hasCustomPrompt="1"/>
          </p:nvPr>
        </p:nvSpPr>
        <p:spPr>
          <a:xfrm>
            <a:off x="539999" y="5882795"/>
            <a:ext cx="8820000" cy="276985"/>
          </a:xfrm>
        </p:spPr>
        <p:txBody>
          <a:bodyPr anchor="ctr">
            <a:spAutoFit/>
          </a:bodyPr>
          <a:lstStyle>
            <a:lvl1pPr>
              <a:defRPr sz="1200">
                <a:solidFill>
                  <a:schemeClr val="bg2"/>
                </a:solidFill>
              </a:defRPr>
            </a:lvl1pPr>
          </a:lstStyle>
          <a:p>
            <a:pPr lvl="0"/>
            <a:r>
              <a:rPr lang="en-AU" noProof="0" dirty="0"/>
              <a:t>Source</a:t>
            </a:r>
          </a:p>
        </p:txBody>
      </p:sp>
      <p:sp>
        <p:nvSpPr>
          <p:cNvPr id="16" name="Title 1">
            <a:extLst>
              <a:ext uri="{FF2B5EF4-FFF2-40B4-BE49-F238E27FC236}">
                <a16:creationId xmlns:a16="http://schemas.microsoft.com/office/drawing/2014/main" id="{94665714-6FB3-428B-BC2F-738C695E23DE}"/>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solidFill>
                  <a:schemeClr val="bg2"/>
                </a:solidFill>
              </a:defRPr>
            </a:lvl1pPr>
          </a:lstStyle>
          <a:p>
            <a:pPr lvl="0"/>
            <a:r>
              <a:rPr lang="en-AU" noProof="0" dirty="0"/>
              <a:t>Governing thought</a:t>
            </a:r>
          </a:p>
        </p:txBody>
      </p:sp>
      <p:sp>
        <p:nvSpPr>
          <p:cNvPr id="9" name="Content Placeholder 3">
            <a:extLst>
              <a:ext uri="{FF2B5EF4-FFF2-40B4-BE49-F238E27FC236}">
                <a16:creationId xmlns:a16="http://schemas.microsoft.com/office/drawing/2014/main" id="{7C6A968A-8FB7-4BCD-A3C1-34A4FE758FA6}"/>
              </a:ext>
            </a:extLst>
          </p:cNvPr>
          <p:cNvSpPr>
            <a:spLocks noGrp="1"/>
          </p:cNvSpPr>
          <p:nvPr>
            <p:ph sz="quarter" idx="12"/>
          </p:nvPr>
        </p:nvSpPr>
        <p:spPr>
          <a:xfrm>
            <a:off x="540000" y="2348880"/>
            <a:ext cx="8820000" cy="3339118"/>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0" name="Text Placeholder 4">
            <a:extLst>
              <a:ext uri="{FF2B5EF4-FFF2-40B4-BE49-F238E27FC236}">
                <a16:creationId xmlns:a16="http://schemas.microsoft.com/office/drawing/2014/main" id="{65A15482-B93E-45A5-8912-65E46210183A}"/>
              </a:ext>
            </a:extLst>
          </p:cNvPr>
          <p:cNvSpPr>
            <a:spLocks noGrp="1"/>
          </p:cNvSpPr>
          <p:nvPr>
            <p:ph type="body" sz="quarter" idx="13" hasCustomPrompt="1"/>
          </p:nvPr>
        </p:nvSpPr>
        <p:spPr>
          <a:xfrm>
            <a:off x="541338" y="1628775"/>
            <a:ext cx="8824912" cy="246221"/>
          </a:xfrm>
        </p:spPr>
        <p:txBody>
          <a:bodyPr vert="horz" lIns="0" tIns="0" rIns="0" bIns="0" rtlCol="0" anchor="t" anchorCtr="0">
            <a:spAutoFit/>
          </a:bodyPr>
          <a:lstStyle>
            <a:lvl1pPr>
              <a:defRPr lang="en-AU" sz="1600" dirty="0">
                <a:solidFill>
                  <a:schemeClr val="bg2"/>
                </a:solidFill>
                <a:latin typeface="Segoe UI Semibold" panose="020B0702040204020203" pitchFamily="34" charset="0"/>
                <a:cs typeface="Segoe UI Semibold" panose="020B0702040204020203" pitchFamily="34" charset="0"/>
              </a:defRPr>
            </a:lvl1pPr>
          </a:lstStyle>
          <a:p>
            <a:pPr lvl="0"/>
            <a:r>
              <a:rPr lang="en-US" dirty="0"/>
              <a:t>Content heading</a:t>
            </a:r>
            <a:endParaRPr lang="en-AU" dirty="0"/>
          </a:p>
        </p:txBody>
      </p:sp>
      <p:sp>
        <p:nvSpPr>
          <p:cNvPr id="12" name="Text Placeholder 4">
            <a:extLst>
              <a:ext uri="{FF2B5EF4-FFF2-40B4-BE49-F238E27FC236}">
                <a16:creationId xmlns:a16="http://schemas.microsoft.com/office/drawing/2014/main" id="{5D9BFA92-8023-41A1-B2EB-BD0B589F4AAA}"/>
              </a:ext>
            </a:extLst>
          </p:cNvPr>
          <p:cNvSpPr>
            <a:spLocks noGrp="1"/>
          </p:cNvSpPr>
          <p:nvPr>
            <p:ph type="body" sz="quarter" idx="14" hasCustomPrompt="1"/>
          </p:nvPr>
        </p:nvSpPr>
        <p:spPr>
          <a:xfrm>
            <a:off x="542703" y="1971491"/>
            <a:ext cx="8824912" cy="215444"/>
          </a:xfrm>
        </p:spPr>
        <p:txBody>
          <a:bodyPr vert="horz" lIns="0" tIns="0" rIns="0" bIns="0" rtlCol="0" anchor="t" anchorCtr="0">
            <a:spAutoFit/>
          </a:bodyPr>
          <a:lstStyle>
            <a:lvl1pPr>
              <a:defRPr lang="en-AU" sz="1400" dirty="0">
                <a:solidFill>
                  <a:schemeClr val="bg2"/>
                </a:solidFill>
                <a:latin typeface="Segoe UI Semibold" panose="020B0702040204020203" pitchFamily="34" charset="0"/>
                <a:cs typeface="Segoe UI Semibold" panose="020B0702040204020203" pitchFamily="34" charset="0"/>
              </a:defRPr>
            </a:lvl1pPr>
          </a:lstStyle>
          <a:p>
            <a:pPr lvl="0"/>
            <a:r>
              <a:rPr lang="en-US" dirty="0"/>
              <a:t>Units</a:t>
            </a:r>
            <a:endParaRPr lang="en-AU" dirty="0"/>
          </a:p>
        </p:txBody>
      </p:sp>
    </p:spTree>
    <p:extLst>
      <p:ext uri="{BB962C8B-B14F-4D97-AF65-F5344CB8AC3E}">
        <p14:creationId xmlns:p14="http://schemas.microsoft.com/office/powerpoint/2010/main" val="145385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2"/>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65AA805-6B6E-4562-AB66-50F0D371B7AB}"/>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Tree>
    <p:extLst>
      <p:ext uri="{BB962C8B-B14F-4D97-AF65-F5344CB8AC3E}">
        <p14:creationId xmlns:p14="http://schemas.microsoft.com/office/powerpoint/2010/main" val="169572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age white no 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865706-C52E-413A-AFBD-C0E2C46CEFD4}"/>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8" name="Content Placeholder 3">
            <a:extLst>
              <a:ext uri="{FF2B5EF4-FFF2-40B4-BE49-F238E27FC236}">
                <a16:creationId xmlns:a16="http://schemas.microsoft.com/office/drawing/2014/main" id="{719B9CA1-6A5A-44E0-8F58-6E803B4B2C0E}"/>
              </a:ext>
            </a:extLst>
          </p:cNvPr>
          <p:cNvSpPr>
            <a:spLocks noGrp="1"/>
          </p:cNvSpPr>
          <p:nvPr>
            <p:ph sz="quarter" idx="12"/>
          </p:nvPr>
        </p:nvSpPr>
        <p:spPr>
          <a:xfrm>
            <a:off x="540000" y="548681"/>
            <a:ext cx="8820000" cy="5184576"/>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9" name="TextBox 8">
            <a:extLst>
              <a:ext uri="{FF2B5EF4-FFF2-40B4-BE49-F238E27FC236}">
                <a16:creationId xmlns:a16="http://schemas.microsoft.com/office/drawing/2014/main" id="{13AAB955-A79A-49A6-B77A-FD6BFA1A80D2}"/>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 Placeholder 2">
            <a:extLst>
              <a:ext uri="{FF2B5EF4-FFF2-40B4-BE49-F238E27FC236}">
                <a16:creationId xmlns:a16="http://schemas.microsoft.com/office/drawing/2014/main" id="{37ED58D6-E1EE-4F4A-904B-847F6180F487}"/>
              </a:ext>
            </a:extLst>
          </p:cNvPr>
          <p:cNvSpPr>
            <a:spLocks noGrp="1"/>
          </p:cNvSpPr>
          <p:nvPr>
            <p:ph type="body" sz="quarter" idx="10" hasCustomPrompt="1"/>
          </p:nvPr>
        </p:nvSpPr>
        <p:spPr>
          <a:xfrm>
            <a:off x="540000" y="5918390"/>
            <a:ext cx="8820000" cy="276985"/>
          </a:xfrm>
        </p:spPr>
        <p:txBody>
          <a:bodyPr anchor="ctr">
            <a:spAutoFit/>
          </a:bodyPr>
          <a:lstStyle>
            <a:lvl1pPr>
              <a:defRPr sz="1200"/>
            </a:lvl1pPr>
          </a:lstStyle>
          <a:p>
            <a:pPr lvl="0"/>
            <a:r>
              <a:rPr lang="en-AU" noProof="0" dirty="0"/>
              <a:t>Source</a:t>
            </a:r>
          </a:p>
        </p:txBody>
      </p:sp>
    </p:spTree>
    <p:extLst>
      <p:ext uri="{BB962C8B-B14F-4D97-AF65-F5344CB8AC3E}">
        <p14:creationId xmlns:p14="http://schemas.microsoft.com/office/powerpoint/2010/main" val="3062057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4 page content whit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817DC4-518E-4D28-AD63-A7CA142D91C0}"/>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0" name="Content Placeholder 3">
            <a:extLst>
              <a:ext uri="{FF2B5EF4-FFF2-40B4-BE49-F238E27FC236}">
                <a16:creationId xmlns:a16="http://schemas.microsoft.com/office/drawing/2014/main" id="{32E6FD5D-568D-4BCF-9C8E-D0F089EE33E1}"/>
              </a:ext>
            </a:extLst>
          </p:cNvPr>
          <p:cNvSpPr>
            <a:spLocks noGrp="1"/>
          </p:cNvSpPr>
          <p:nvPr>
            <p:ph sz="quarter" idx="12"/>
          </p:nvPr>
        </p:nvSpPr>
        <p:spPr>
          <a:xfrm>
            <a:off x="539999" y="1916113"/>
            <a:ext cx="8820001" cy="3745135"/>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3" name="TextBox 12">
            <a:extLst>
              <a:ext uri="{FF2B5EF4-FFF2-40B4-BE49-F238E27FC236}">
                <a16:creationId xmlns:a16="http://schemas.microsoft.com/office/drawing/2014/main" id="{F5947C58-B0D5-4E40-BA17-F8F57F38E9FF}"/>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 Placeholder 2">
            <a:extLst>
              <a:ext uri="{FF2B5EF4-FFF2-40B4-BE49-F238E27FC236}">
                <a16:creationId xmlns:a16="http://schemas.microsoft.com/office/drawing/2014/main" id="{5717DF69-F086-4C14-A155-1985477E8AB1}"/>
              </a:ext>
            </a:extLst>
          </p:cNvPr>
          <p:cNvSpPr>
            <a:spLocks noGrp="1"/>
          </p:cNvSpPr>
          <p:nvPr>
            <p:ph type="body" sz="quarter" idx="31" hasCustomPrompt="1"/>
          </p:nvPr>
        </p:nvSpPr>
        <p:spPr>
          <a:xfrm>
            <a:off x="540000" y="5918390"/>
            <a:ext cx="8820000" cy="276985"/>
          </a:xfrm>
        </p:spPr>
        <p:txBody>
          <a:bodyPr anchor="ctr">
            <a:spAutoFit/>
          </a:bodyPr>
          <a:lstStyle>
            <a:lvl1pPr>
              <a:defRPr sz="1200"/>
            </a:lvl1pPr>
          </a:lstStyle>
          <a:p>
            <a:pPr lvl="0"/>
            <a:r>
              <a:rPr lang="en-AU" noProof="0" dirty="0"/>
              <a:t>Source</a:t>
            </a:r>
          </a:p>
        </p:txBody>
      </p:sp>
      <p:sp>
        <p:nvSpPr>
          <p:cNvPr id="15" name="Title 1">
            <a:extLst>
              <a:ext uri="{FF2B5EF4-FFF2-40B4-BE49-F238E27FC236}">
                <a16:creationId xmlns:a16="http://schemas.microsoft.com/office/drawing/2014/main" id="{E4577848-236B-4026-A7EC-F8678A89DF39}"/>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Text Placeholder 10">
            <a:extLst>
              <a:ext uri="{FF2B5EF4-FFF2-40B4-BE49-F238E27FC236}">
                <a16:creationId xmlns:a16="http://schemas.microsoft.com/office/drawing/2014/main" id="{32C34E60-F212-4C60-9B9D-D93BFF5F444E}"/>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624553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4 page conten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07638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7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Rectangle 12">
            <a:extLst>
              <a:ext uri="{FF2B5EF4-FFF2-40B4-BE49-F238E27FC236}">
                <a16:creationId xmlns:a16="http://schemas.microsoft.com/office/drawing/2014/main" id="{B7276F14-2362-4865-8F57-E13425794B3B}"/>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solidFill>
                <a:schemeClr val="bg1"/>
              </a:solidFill>
            </a:endParaRPr>
          </a:p>
        </p:txBody>
      </p:sp>
      <p:pic>
        <p:nvPicPr>
          <p:cNvPr id="14" name="Picture 13">
            <a:extLst>
              <a:ext uri="{FF2B5EF4-FFF2-40B4-BE49-F238E27FC236}">
                <a16:creationId xmlns:a16="http://schemas.microsoft.com/office/drawing/2014/main" id="{D40B9C04-22D9-4EBA-AA6F-7C08D80CFD75}"/>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Content Placeholder 3">
            <a:extLst>
              <a:ext uri="{FF2B5EF4-FFF2-40B4-BE49-F238E27FC236}">
                <a16:creationId xmlns:a16="http://schemas.microsoft.com/office/drawing/2014/main" id="{A8289CD7-5855-42F7-BF7C-32E56B8ACA2E}"/>
              </a:ext>
            </a:extLst>
          </p:cNvPr>
          <p:cNvSpPr>
            <a:spLocks noGrp="1"/>
          </p:cNvSpPr>
          <p:nvPr>
            <p:ph sz="quarter" idx="12"/>
          </p:nvPr>
        </p:nvSpPr>
        <p:spPr>
          <a:xfrm>
            <a:off x="540000" y="1944000"/>
            <a:ext cx="8820000" cy="3745135"/>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extBox 15">
            <a:extLst>
              <a:ext uri="{FF2B5EF4-FFF2-40B4-BE49-F238E27FC236}">
                <a16:creationId xmlns:a16="http://schemas.microsoft.com/office/drawing/2014/main" id="{021B8C09-E966-4029-AA9C-9C828E383FA5}"/>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ext Placeholder 2">
            <a:extLst>
              <a:ext uri="{FF2B5EF4-FFF2-40B4-BE49-F238E27FC236}">
                <a16:creationId xmlns:a16="http://schemas.microsoft.com/office/drawing/2014/main" id="{54E3C6FE-D022-4817-8D73-8036542DD8E3}"/>
              </a:ext>
            </a:extLst>
          </p:cNvPr>
          <p:cNvSpPr>
            <a:spLocks noGrp="1"/>
          </p:cNvSpPr>
          <p:nvPr>
            <p:ph type="body" sz="quarter" idx="31" hasCustomPrompt="1"/>
          </p:nvPr>
        </p:nvSpPr>
        <p:spPr>
          <a:xfrm>
            <a:off x="539999" y="5882795"/>
            <a:ext cx="8820000" cy="276985"/>
          </a:xfrm>
        </p:spPr>
        <p:txBody>
          <a:bodyPr anchor="ctr">
            <a:spAutoFit/>
          </a:bodyPr>
          <a:lstStyle>
            <a:lvl1pPr>
              <a:defRPr sz="1200">
                <a:solidFill>
                  <a:schemeClr val="bg1"/>
                </a:solidFill>
              </a:defRPr>
            </a:lvl1pPr>
          </a:lstStyle>
          <a:p>
            <a:pPr lvl="0"/>
            <a:r>
              <a:rPr lang="en-AU" noProof="0" dirty="0"/>
              <a:t>Source</a:t>
            </a:r>
          </a:p>
        </p:txBody>
      </p:sp>
      <p:sp>
        <p:nvSpPr>
          <p:cNvPr id="18" name="Text Placeholder 10">
            <a:extLst>
              <a:ext uri="{FF2B5EF4-FFF2-40B4-BE49-F238E27FC236}">
                <a16:creationId xmlns:a16="http://schemas.microsoft.com/office/drawing/2014/main" id="{8EAA1FC5-CDB9-4579-B460-3BB80C87CAB8}"/>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19" name="Title 1">
            <a:extLst>
              <a:ext uri="{FF2B5EF4-FFF2-40B4-BE49-F238E27FC236}">
                <a16:creationId xmlns:a16="http://schemas.microsoft.com/office/drawing/2014/main" id="{46E526FB-B446-4348-A1DD-9191B5149AE6}"/>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82728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6032676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5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9B6FE79F-1C7D-4DCA-989A-AE2AD25E26E3}"/>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283" t="41842" r="283" b="17500"/>
          <a:stretch/>
        </p:blipFill>
        <p:spPr>
          <a:xfrm>
            <a:off x="-56456" y="3567933"/>
            <a:ext cx="9962456" cy="2278459"/>
          </a:xfrm>
          <a:prstGeom prst="rect">
            <a:avLst/>
          </a:prstGeom>
        </p:spPr>
      </p:pic>
      <p:pic>
        <p:nvPicPr>
          <p:cNvPr id="12" name="Picture 2">
            <a:extLst>
              <a:ext uri="{FF2B5EF4-FFF2-40B4-BE49-F238E27FC236}">
                <a16:creationId xmlns:a16="http://schemas.microsoft.com/office/drawing/2014/main" id="{7E5351E8-C919-47E1-B013-041C91499227}"/>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1353" r="55096" b="52571"/>
          <a:stretch/>
        </p:blipFill>
        <p:spPr bwMode="auto">
          <a:xfrm>
            <a:off x="5457056" y="3567933"/>
            <a:ext cx="4448944" cy="227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Placeholder 10">
            <a:extLst>
              <a:ext uri="{FF2B5EF4-FFF2-40B4-BE49-F238E27FC236}">
                <a16:creationId xmlns:a16="http://schemas.microsoft.com/office/drawing/2014/main" id="{19961EEA-5365-49FB-9FE4-221AD1372A36}"/>
              </a:ext>
            </a:extLst>
          </p:cNvPr>
          <p:cNvSpPr>
            <a:spLocks noGrp="1"/>
          </p:cNvSpPr>
          <p:nvPr>
            <p:ph type="body" sz="quarter" idx="10" hasCustomPrompt="1"/>
          </p:nvPr>
        </p:nvSpPr>
        <p:spPr>
          <a:xfrm>
            <a:off x="540000" y="4148411"/>
            <a:ext cx="6825934" cy="1080790"/>
          </a:xfrm>
        </p:spPr>
        <p:txBody>
          <a:bodyPr anchor="ctr" anchorCtr="0"/>
          <a:lstStyle>
            <a:lvl1pPr>
              <a:defRPr sz="2800">
                <a:solidFill>
                  <a:schemeClr val="bg1"/>
                </a:solidFill>
                <a:latin typeface="Segoe UI Semibold" panose="020B0702040204020203" pitchFamily="34" charset="0"/>
              </a:defRPr>
            </a:lvl1pPr>
            <a:lvl5pPr>
              <a:defRPr/>
            </a:lvl5pPr>
          </a:lstStyle>
          <a:p>
            <a:pPr lvl="0"/>
            <a:r>
              <a:rPr lang="en-AU" noProof="0" dirty="0"/>
              <a:t>Section title</a:t>
            </a:r>
          </a:p>
        </p:txBody>
      </p:sp>
      <p:pic>
        <p:nvPicPr>
          <p:cNvPr id="7" name="Picture 6">
            <a:extLst>
              <a:ext uri="{FF2B5EF4-FFF2-40B4-BE49-F238E27FC236}">
                <a16:creationId xmlns:a16="http://schemas.microsoft.com/office/drawing/2014/main" id="{FABC63BE-51CD-4C8A-9B73-603037E8810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014152" y="6408178"/>
            <a:ext cx="1629287" cy="251643"/>
          </a:xfrm>
          <a:prstGeom prst="rect">
            <a:avLst/>
          </a:prstGeom>
        </p:spPr>
      </p:pic>
    </p:spTree>
    <p:extLst>
      <p:ext uri="{BB962C8B-B14F-4D97-AF65-F5344CB8AC3E}">
        <p14:creationId xmlns:p14="http://schemas.microsoft.com/office/powerpoint/2010/main" val="3640311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4 page content gre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442799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9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Rectangle 12">
            <a:extLst>
              <a:ext uri="{FF2B5EF4-FFF2-40B4-BE49-F238E27FC236}">
                <a16:creationId xmlns:a16="http://schemas.microsoft.com/office/drawing/2014/main" id="{DE185501-8FD6-4067-8B45-0B237A93720B}"/>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4" name="Picture 13">
            <a:extLst>
              <a:ext uri="{FF2B5EF4-FFF2-40B4-BE49-F238E27FC236}">
                <a16:creationId xmlns:a16="http://schemas.microsoft.com/office/drawing/2014/main" id="{9A18360A-E6AA-43F8-9E65-67120D2C7D81}"/>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Content Placeholder 3">
            <a:extLst>
              <a:ext uri="{FF2B5EF4-FFF2-40B4-BE49-F238E27FC236}">
                <a16:creationId xmlns:a16="http://schemas.microsoft.com/office/drawing/2014/main" id="{57AD100D-263F-4553-BB7F-F2E858C96C63}"/>
              </a:ext>
            </a:extLst>
          </p:cNvPr>
          <p:cNvSpPr>
            <a:spLocks noGrp="1"/>
          </p:cNvSpPr>
          <p:nvPr>
            <p:ph sz="quarter" idx="12"/>
          </p:nvPr>
        </p:nvSpPr>
        <p:spPr>
          <a:xfrm>
            <a:off x="540000" y="1944000"/>
            <a:ext cx="8820000" cy="3745135"/>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extBox 15">
            <a:extLst>
              <a:ext uri="{FF2B5EF4-FFF2-40B4-BE49-F238E27FC236}">
                <a16:creationId xmlns:a16="http://schemas.microsoft.com/office/drawing/2014/main" id="{CD14B1ED-F499-4C6F-9D68-54932BBAAB78}"/>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56CC6250-0AF2-43BA-A820-105364CFBE3A}"/>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8" name="Text Placeholder 10">
            <a:extLst>
              <a:ext uri="{FF2B5EF4-FFF2-40B4-BE49-F238E27FC236}">
                <a16:creationId xmlns:a16="http://schemas.microsoft.com/office/drawing/2014/main" id="{70E91E27-99B9-4A49-9C2A-376E4C03E062}"/>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19" name="Text Placeholder 2">
            <a:extLst>
              <a:ext uri="{FF2B5EF4-FFF2-40B4-BE49-F238E27FC236}">
                <a16:creationId xmlns:a16="http://schemas.microsoft.com/office/drawing/2014/main" id="{38ADE698-A4CB-43C5-B972-78148670FD6C}"/>
              </a:ext>
            </a:extLst>
          </p:cNvPr>
          <p:cNvSpPr>
            <a:spLocks noGrp="1"/>
          </p:cNvSpPr>
          <p:nvPr>
            <p:ph type="body" sz="quarter" idx="31" hasCustomPrompt="1"/>
          </p:nvPr>
        </p:nvSpPr>
        <p:spPr>
          <a:xfrm>
            <a:off x="539999" y="5882795"/>
            <a:ext cx="8820000" cy="276985"/>
          </a:xfrm>
        </p:spPr>
        <p:txBody>
          <a:bodyPr anchor="ctr">
            <a:spAutoFit/>
          </a:bodyPr>
          <a:lstStyle>
            <a:lvl1pPr>
              <a:defRPr sz="1200"/>
            </a:lvl1pPr>
          </a:lstStyle>
          <a:p>
            <a:pPr lvl="0"/>
            <a:r>
              <a:rPr lang="en-AU" noProof="0" dirty="0"/>
              <a:t>Source</a:t>
            </a:r>
          </a:p>
        </p:txBody>
      </p:sp>
    </p:spTree>
    <p:extLst>
      <p:ext uri="{BB962C8B-B14F-4D97-AF65-F5344CB8AC3E}">
        <p14:creationId xmlns:p14="http://schemas.microsoft.com/office/powerpoint/2010/main" val="2200857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page colour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225853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2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5ACE211D-B352-481C-832C-C4EC09AE268A}"/>
              </a:ext>
            </a:extLst>
          </p:cNvPr>
          <p:cNvSpPr/>
          <p:nvPr userDrawn="1"/>
        </p:nvSpPr>
        <p:spPr>
          <a:xfrm>
            <a:off x="0" y="3068960"/>
            <a:ext cx="9906000" cy="3231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6" name="Picture 15">
            <a:extLst>
              <a:ext uri="{FF2B5EF4-FFF2-40B4-BE49-F238E27FC236}">
                <a16:creationId xmlns:a16="http://schemas.microsoft.com/office/drawing/2014/main" id="{EE459505-B99A-481C-ACD3-BF77F355CC9C}"/>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7" name="Content Placeholder 3">
            <a:extLst>
              <a:ext uri="{FF2B5EF4-FFF2-40B4-BE49-F238E27FC236}">
                <a16:creationId xmlns:a16="http://schemas.microsoft.com/office/drawing/2014/main" id="{8A9CBFA5-0FA7-421F-8B45-D287FC527BEA}"/>
              </a:ext>
            </a:extLst>
          </p:cNvPr>
          <p:cNvSpPr>
            <a:spLocks noGrp="1"/>
          </p:cNvSpPr>
          <p:nvPr>
            <p:ph sz="quarter" idx="12"/>
          </p:nvPr>
        </p:nvSpPr>
        <p:spPr>
          <a:xfrm>
            <a:off x="540000" y="1772817"/>
            <a:ext cx="8820000" cy="1152128"/>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noProof="0"/>
              <a:t>Edit Master text styles</a:t>
            </a:r>
          </a:p>
          <a:p>
            <a:pPr lvl="1"/>
            <a:r>
              <a:rPr lang="en-US" noProof="0"/>
              <a:t>Second level</a:t>
            </a:r>
          </a:p>
          <a:p>
            <a:pPr lvl="2"/>
            <a:r>
              <a:rPr lang="en-US" noProof="0"/>
              <a:t>Third level</a:t>
            </a:r>
          </a:p>
        </p:txBody>
      </p:sp>
      <p:sp>
        <p:nvSpPr>
          <p:cNvPr id="18" name="TextBox 17">
            <a:extLst>
              <a:ext uri="{FF2B5EF4-FFF2-40B4-BE49-F238E27FC236}">
                <a16:creationId xmlns:a16="http://schemas.microsoft.com/office/drawing/2014/main" id="{76CD496F-4FE9-474D-BF2A-AE3C517F2500}"/>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Content Placeholder 3">
            <a:extLst>
              <a:ext uri="{FF2B5EF4-FFF2-40B4-BE49-F238E27FC236}">
                <a16:creationId xmlns:a16="http://schemas.microsoft.com/office/drawing/2014/main" id="{CB4980A4-6E45-4037-A331-E7228F7781C0}"/>
              </a:ext>
            </a:extLst>
          </p:cNvPr>
          <p:cNvSpPr>
            <a:spLocks noGrp="1"/>
          </p:cNvSpPr>
          <p:nvPr>
            <p:ph sz="quarter" idx="32"/>
          </p:nvPr>
        </p:nvSpPr>
        <p:spPr>
          <a:xfrm>
            <a:off x="540000" y="3356993"/>
            <a:ext cx="8820000" cy="2433441"/>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0" name="Title 1">
            <a:extLst>
              <a:ext uri="{FF2B5EF4-FFF2-40B4-BE49-F238E27FC236}">
                <a16:creationId xmlns:a16="http://schemas.microsoft.com/office/drawing/2014/main" id="{D45C4818-D23D-49D0-98FE-32E27AA9C249}"/>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1" name="Text Placeholder 10">
            <a:extLst>
              <a:ext uri="{FF2B5EF4-FFF2-40B4-BE49-F238E27FC236}">
                <a16:creationId xmlns:a16="http://schemas.microsoft.com/office/drawing/2014/main" id="{16D9D0E2-933A-4A53-82DE-E9FFB6765729}"/>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2" name="Text Placeholder 2">
            <a:extLst>
              <a:ext uri="{FF2B5EF4-FFF2-40B4-BE49-F238E27FC236}">
                <a16:creationId xmlns:a16="http://schemas.microsoft.com/office/drawing/2014/main" id="{D6FEB9FC-6FBA-467C-9097-442AD3B27073}"/>
              </a:ext>
            </a:extLst>
          </p:cNvPr>
          <p:cNvSpPr>
            <a:spLocks noGrp="1"/>
          </p:cNvSpPr>
          <p:nvPr>
            <p:ph type="body" sz="quarter" idx="31" hasCustomPrompt="1"/>
          </p:nvPr>
        </p:nvSpPr>
        <p:spPr>
          <a:xfrm>
            <a:off x="539999" y="5882795"/>
            <a:ext cx="8820000" cy="276985"/>
          </a:xfrm>
        </p:spPr>
        <p:txBody>
          <a:bodyPr anchor="ctr">
            <a:spAutoFit/>
          </a:bodyPr>
          <a:lstStyle>
            <a:lvl1pPr>
              <a:defRPr sz="1200"/>
            </a:lvl1pPr>
          </a:lstStyle>
          <a:p>
            <a:pPr lvl="0"/>
            <a:r>
              <a:rPr lang="en-AU" noProof="0" dirty="0"/>
              <a:t>Source</a:t>
            </a:r>
          </a:p>
        </p:txBody>
      </p:sp>
    </p:spTree>
    <p:extLst>
      <p:ext uri="{BB962C8B-B14F-4D97-AF65-F5344CB8AC3E}">
        <p14:creationId xmlns:p14="http://schemas.microsoft.com/office/powerpoint/2010/main" val="3113216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page colour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203357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5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1ED91A35-B990-4DBC-93D9-F42490B68879}"/>
              </a:ext>
            </a:extLst>
          </p:cNvPr>
          <p:cNvSpPr/>
          <p:nvPr userDrawn="1"/>
        </p:nvSpPr>
        <p:spPr>
          <a:xfrm>
            <a:off x="0" y="3068960"/>
            <a:ext cx="9906000" cy="3231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6" name="Picture 15">
            <a:extLst>
              <a:ext uri="{FF2B5EF4-FFF2-40B4-BE49-F238E27FC236}">
                <a16:creationId xmlns:a16="http://schemas.microsoft.com/office/drawing/2014/main" id="{724C6ACE-4D4C-4624-A0E8-82C77825F722}"/>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7" name="Content Placeholder 3">
            <a:extLst>
              <a:ext uri="{FF2B5EF4-FFF2-40B4-BE49-F238E27FC236}">
                <a16:creationId xmlns:a16="http://schemas.microsoft.com/office/drawing/2014/main" id="{113C0E2D-B39B-419A-B1D4-27942EF0E9DF}"/>
              </a:ext>
            </a:extLst>
          </p:cNvPr>
          <p:cNvSpPr>
            <a:spLocks noGrp="1"/>
          </p:cNvSpPr>
          <p:nvPr>
            <p:ph sz="quarter" idx="12"/>
          </p:nvPr>
        </p:nvSpPr>
        <p:spPr>
          <a:xfrm>
            <a:off x="540000" y="1772817"/>
            <a:ext cx="8820000" cy="1152128"/>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noProof="0"/>
              <a:t>Edit Master text styles</a:t>
            </a:r>
          </a:p>
          <a:p>
            <a:pPr lvl="1"/>
            <a:r>
              <a:rPr lang="en-US" noProof="0"/>
              <a:t>Second level</a:t>
            </a:r>
          </a:p>
          <a:p>
            <a:pPr lvl="2"/>
            <a:r>
              <a:rPr lang="en-US" noProof="0"/>
              <a:t>Third level</a:t>
            </a:r>
          </a:p>
        </p:txBody>
      </p:sp>
      <p:sp>
        <p:nvSpPr>
          <p:cNvPr id="18" name="TextBox 17">
            <a:extLst>
              <a:ext uri="{FF2B5EF4-FFF2-40B4-BE49-F238E27FC236}">
                <a16:creationId xmlns:a16="http://schemas.microsoft.com/office/drawing/2014/main" id="{0F8FCA6F-1571-42F9-A6AB-53270975960A}"/>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Content Placeholder 3">
            <a:extLst>
              <a:ext uri="{FF2B5EF4-FFF2-40B4-BE49-F238E27FC236}">
                <a16:creationId xmlns:a16="http://schemas.microsoft.com/office/drawing/2014/main" id="{14D0CA8E-DEC6-4DE7-9E8E-F6D9B8622830}"/>
              </a:ext>
            </a:extLst>
          </p:cNvPr>
          <p:cNvSpPr>
            <a:spLocks noGrp="1"/>
          </p:cNvSpPr>
          <p:nvPr>
            <p:ph sz="quarter" idx="32"/>
          </p:nvPr>
        </p:nvSpPr>
        <p:spPr>
          <a:xfrm>
            <a:off x="540000" y="3356993"/>
            <a:ext cx="8820000" cy="2433441"/>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0" name="Title 1">
            <a:extLst>
              <a:ext uri="{FF2B5EF4-FFF2-40B4-BE49-F238E27FC236}">
                <a16:creationId xmlns:a16="http://schemas.microsoft.com/office/drawing/2014/main" id="{C393CD3A-6CE9-44A6-8218-51426D9B7264}"/>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1" name="Text Placeholder 10">
            <a:extLst>
              <a:ext uri="{FF2B5EF4-FFF2-40B4-BE49-F238E27FC236}">
                <a16:creationId xmlns:a16="http://schemas.microsoft.com/office/drawing/2014/main" id="{39850940-2E33-4E86-AEA5-354BC0B55930}"/>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2" name="Text Placeholder 2">
            <a:extLst>
              <a:ext uri="{FF2B5EF4-FFF2-40B4-BE49-F238E27FC236}">
                <a16:creationId xmlns:a16="http://schemas.microsoft.com/office/drawing/2014/main" id="{0CFC305E-9319-4C36-9B80-2BA8981D554E}"/>
              </a:ext>
            </a:extLst>
          </p:cNvPr>
          <p:cNvSpPr>
            <a:spLocks noGrp="1"/>
          </p:cNvSpPr>
          <p:nvPr>
            <p:ph type="body" sz="quarter" idx="31" hasCustomPrompt="1"/>
          </p:nvPr>
        </p:nvSpPr>
        <p:spPr>
          <a:xfrm>
            <a:off x="539999" y="5882795"/>
            <a:ext cx="8820000" cy="276985"/>
          </a:xfrm>
        </p:spPr>
        <p:txBody>
          <a:bodyPr anchor="ctr">
            <a:spAutoFit/>
          </a:bodyPr>
          <a:lstStyle>
            <a:lvl1pPr>
              <a:defRPr sz="1200">
                <a:solidFill>
                  <a:schemeClr val="bg1"/>
                </a:solidFill>
              </a:defRPr>
            </a:lvl1pPr>
          </a:lstStyle>
          <a:p>
            <a:pPr lvl="0"/>
            <a:r>
              <a:rPr lang="en-AU" noProof="0" dirty="0"/>
              <a:t>Source</a:t>
            </a:r>
          </a:p>
        </p:txBody>
      </p:sp>
    </p:spTree>
    <p:extLst>
      <p:ext uri="{BB962C8B-B14F-4D97-AF65-F5344CB8AC3E}">
        <p14:creationId xmlns:p14="http://schemas.microsoft.com/office/powerpoint/2010/main" val="2827020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A9BE82-FEA0-48A7-A3E2-4457177457B6}"/>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1" name="Content Placeholder 3">
            <a:extLst>
              <a:ext uri="{FF2B5EF4-FFF2-40B4-BE49-F238E27FC236}">
                <a16:creationId xmlns:a16="http://schemas.microsoft.com/office/drawing/2014/main" id="{D13B784D-C3BB-435B-AD73-9DE21D2E80C4}"/>
              </a:ext>
            </a:extLst>
          </p:cNvPr>
          <p:cNvSpPr>
            <a:spLocks noGrp="1"/>
          </p:cNvSpPr>
          <p:nvPr>
            <p:ph sz="quarter" idx="12"/>
          </p:nvPr>
        </p:nvSpPr>
        <p:spPr>
          <a:xfrm>
            <a:off x="540000" y="1944000"/>
            <a:ext cx="8820000" cy="3025055"/>
          </a:xfrm>
          <a:prstGeom prst="rect">
            <a:avLst/>
          </a:prstGeom>
        </p:spPr>
        <p:txBody>
          <a:bodyPr/>
          <a:lstStyle>
            <a:lvl2pPr>
              <a:buClrTx/>
              <a:defRPr/>
            </a:lvl2pPr>
            <a:lvl3pPr>
              <a:buClrTx/>
              <a:defRPr/>
            </a:lvl3pPr>
            <a:lvl4pPr>
              <a:buClrTx/>
              <a:defRPr/>
            </a:lvl4pPr>
            <a:lvl5pPr>
              <a:buClrTx/>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2" name="Text Placeholder 8">
            <a:extLst>
              <a:ext uri="{FF2B5EF4-FFF2-40B4-BE49-F238E27FC236}">
                <a16:creationId xmlns:a16="http://schemas.microsoft.com/office/drawing/2014/main" id="{7F02727D-BB7C-4405-8659-FA07CEFE2FE6}"/>
              </a:ext>
            </a:extLst>
          </p:cNvPr>
          <p:cNvSpPr>
            <a:spLocks noGrp="1"/>
          </p:cNvSpPr>
          <p:nvPr>
            <p:ph type="body" sz="quarter" idx="31"/>
          </p:nvPr>
        </p:nvSpPr>
        <p:spPr>
          <a:xfrm>
            <a:off x="540000" y="5229225"/>
            <a:ext cx="8820000" cy="1079500"/>
          </a:xfrm>
        </p:spPr>
        <p:txBody>
          <a:bodyPr/>
          <a:lstStyle/>
          <a:p>
            <a:pPr lvl="0"/>
            <a:r>
              <a:rPr lang="en-US" noProof="0"/>
              <a:t>Edit Master text styles</a:t>
            </a:r>
          </a:p>
          <a:p>
            <a:pPr lvl="1"/>
            <a:r>
              <a:rPr lang="en-US" noProof="0"/>
              <a:t>Second level</a:t>
            </a:r>
          </a:p>
          <a:p>
            <a:pPr lvl="2"/>
            <a:r>
              <a:rPr lang="en-US" noProof="0"/>
              <a:t>Third level</a:t>
            </a:r>
          </a:p>
        </p:txBody>
      </p:sp>
      <p:sp>
        <p:nvSpPr>
          <p:cNvPr id="13" name="TextBox 12">
            <a:extLst>
              <a:ext uri="{FF2B5EF4-FFF2-40B4-BE49-F238E27FC236}">
                <a16:creationId xmlns:a16="http://schemas.microsoft.com/office/drawing/2014/main" id="{B62145C0-201B-4639-9367-5A25572E31A3}"/>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itle 1">
            <a:extLst>
              <a:ext uri="{FF2B5EF4-FFF2-40B4-BE49-F238E27FC236}">
                <a16:creationId xmlns:a16="http://schemas.microsoft.com/office/drawing/2014/main" id="{7906DC72-5630-4B90-B11A-134657A51CCB}"/>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5" name="Text Placeholder 10">
            <a:extLst>
              <a:ext uri="{FF2B5EF4-FFF2-40B4-BE49-F238E27FC236}">
                <a16:creationId xmlns:a16="http://schemas.microsoft.com/office/drawing/2014/main" id="{0F78113A-603B-41B2-A600-83EC335B39A7}"/>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407986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and content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309545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1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A5C4DBE6-F41F-426F-B468-49EC89939E25}"/>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3" name="Picture 12">
            <a:extLst>
              <a:ext uri="{FF2B5EF4-FFF2-40B4-BE49-F238E27FC236}">
                <a16:creationId xmlns:a16="http://schemas.microsoft.com/office/drawing/2014/main" id="{5D444284-BBA2-4837-B0FD-72070F8EF82A}"/>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Content Placeholder 3">
            <a:extLst>
              <a:ext uri="{FF2B5EF4-FFF2-40B4-BE49-F238E27FC236}">
                <a16:creationId xmlns:a16="http://schemas.microsoft.com/office/drawing/2014/main" id="{EF2E5460-6208-48FA-A1BB-171C2D28866E}"/>
              </a:ext>
            </a:extLst>
          </p:cNvPr>
          <p:cNvSpPr>
            <a:spLocks noGrp="1"/>
          </p:cNvSpPr>
          <p:nvPr>
            <p:ph sz="quarter" idx="12"/>
          </p:nvPr>
        </p:nvSpPr>
        <p:spPr>
          <a:xfrm>
            <a:off x="540000" y="1944000"/>
            <a:ext cx="8820000" cy="3025055"/>
          </a:xfrm>
          <a:prstGeom prst="rect">
            <a:avLst/>
          </a:pr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Text Placeholder 8">
            <a:extLst>
              <a:ext uri="{FF2B5EF4-FFF2-40B4-BE49-F238E27FC236}">
                <a16:creationId xmlns:a16="http://schemas.microsoft.com/office/drawing/2014/main" id="{1228F587-542D-4A86-A65E-0473E3BAB6C7}"/>
              </a:ext>
            </a:extLst>
          </p:cNvPr>
          <p:cNvSpPr>
            <a:spLocks noGrp="1"/>
          </p:cNvSpPr>
          <p:nvPr>
            <p:ph type="body" sz="quarter" idx="31"/>
          </p:nvPr>
        </p:nvSpPr>
        <p:spPr>
          <a:xfrm>
            <a:off x="540000" y="5229225"/>
            <a:ext cx="8820000" cy="864071"/>
          </a:xfrm>
        </p:spPr>
        <p:txBody>
          <a:bodyPr/>
          <a:lstStyle/>
          <a:p>
            <a:pPr lvl="0"/>
            <a:r>
              <a:rPr lang="en-US" noProof="0"/>
              <a:t>Edit Master text styles</a:t>
            </a:r>
          </a:p>
          <a:p>
            <a:pPr lvl="1"/>
            <a:r>
              <a:rPr lang="en-US" noProof="0"/>
              <a:t>Second level</a:t>
            </a:r>
          </a:p>
          <a:p>
            <a:pPr lvl="2"/>
            <a:r>
              <a:rPr lang="en-US" noProof="0"/>
              <a:t>Third level</a:t>
            </a:r>
          </a:p>
        </p:txBody>
      </p:sp>
      <p:sp>
        <p:nvSpPr>
          <p:cNvPr id="16" name="TextBox 15">
            <a:extLst>
              <a:ext uri="{FF2B5EF4-FFF2-40B4-BE49-F238E27FC236}">
                <a16:creationId xmlns:a16="http://schemas.microsoft.com/office/drawing/2014/main" id="{A9446C2C-B337-4DBC-8F52-2391117AE801}"/>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84CDF03D-2BDD-4E25-909A-1E0948C3E0A4}"/>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8" name="Text Placeholder 10">
            <a:extLst>
              <a:ext uri="{FF2B5EF4-FFF2-40B4-BE49-F238E27FC236}">
                <a16:creationId xmlns:a16="http://schemas.microsoft.com/office/drawing/2014/main" id="{0F679D01-D928-4381-8C9B-B381BCBE363F}"/>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12001738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and content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805201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511F4D56-EF25-4E46-85B0-A1E2D91D8ED8}"/>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3" name="Picture 12">
            <a:extLst>
              <a:ext uri="{FF2B5EF4-FFF2-40B4-BE49-F238E27FC236}">
                <a16:creationId xmlns:a16="http://schemas.microsoft.com/office/drawing/2014/main" id="{B94D9213-8B1E-4538-8596-175C63E9E824}"/>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Content Placeholder 3">
            <a:extLst>
              <a:ext uri="{FF2B5EF4-FFF2-40B4-BE49-F238E27FC236}">
                <a16:creationId xmlns:a16="http://schemas.microsoft.com/office/drawing/2014/main" id="{AA07F40A-99D1-4F29-AE0D-914EB7F077F3}"/>
              </a:ext>
            </a:extLst>
          </p:cNvPr>
          <p:cNvSpPr>
            <a:spLocks noGrp="1"/>
          </p:cNvSpPr>
          <p:nvPr>
            <p:ph sz="quarter" idx="12"/>
          </p:nvPr>
        </p:nvSpPr>
        <p:spPr>
          <a:xfrm>
            <a:off x="540000" y="1944000"/>
            <a:ext cx="8820000" cy="3025055"/>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Text Placeholder 8">
            <a:extLst>
              <a:ext uri="{FF2B5EF4-FFF2-40B4-BE49-F238E27FC236}">
                <a16:creationId xmlns:a16="http://schemas.microsoft.com/office/drawing/2014/main" id="{D3941A0D-5AAD-444F-B700-7D7A35A303F6}"/>
              </a:ext>
            </a:extLst>
          </p:cNvPr>
          <p:cNvSpPr>
            <a:spLocks noGrp="1"/>
          </p:cNvSpPr>
          <p:nvPr>
            <p:ph type="body" sz="quarter" idx="31"/>
          </p:nvPr>
        </p:nvSpPr>
        <p:spPr>
          <a:xfrm>
            <a:off x="540000" y="5229225"/>
            <a:ext cx="8820000" cy="864071"/>
          </a:xfrm>
        </p:spPr>
        <p:txBody>
          <a:bodyPr/>
          <a:lstStyle>
            <a:lvl1pPr>
              <a:defRPr>
                <a:solidFill>
                  <a:schemeClr val="bg1"/>
                </a:solidFill>
              </a:defRPr>
            </a:lvl1pPr>
            <a:lvl2pPr>
              <a:buClrTx/>
              <a:defRPr>
                <a:solidFill>
                  <a:schemeClr val="bg1"/>
                </a:solidFill>
              </a:defRPr>
            </a:lvl2pPr>
            <a:lvl3pPr>
              <a:buClrTx/>
              <a:defRPr>
                <a:solidFill>
                  <a:schemeClr val="bg1"/>
                </a:solidFill>
              </a:defRPr>
            </a:lvl3pPr>
          </a:lstStyle>
          <a:p>
            <a:pPr lvl="0"/>
            <a:r>
              <a:rPr lang="en-US" noProof="0"/>
              <a:t>Edit Master text styles</a:t>
            </a:r>
          </a:p>
          <a:p>
            <a:pPr lvl="1"/>
            <a:r>
              <a:rPr lang="en-US" noProof="0"/>
              <a:t>Second level</a:t>
            </a:r>
          </a:p>
          <a:p>
            <a:pPr lvl="2"/>
            <a:r>
              <a:rPr lang="en-US" noProof="0"/>
              <a:t>Third level</a:t>
            </a:r>
          </a:p>
        </p:txBody>
      </p:sp>
      <p:sp>
        <p:nvSpPr>
          <p:cNvPr id="16" name="TextBox 15">
            <a:extLst>
              <a:ext uri="{FF2B5EF4-FFF2-40B4-BE49-F238E27FC236}">
                <a16:creationId xmlns:a16="http://schemas.microsoft.com/office/drawing/2014/main" id="{EA5955EA-DA9D-4133-AEEC-56CD417DD4AF}"/>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16E9026B-02BC-4F08-9A15-41AF92025B4C}"/>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8" name="Text Placeholder 10">
            <a:extLst>
              <a:ext uri="{FF2B5EF4-FFF2-40B4-BE49-F238E27FC236}">
                <a16:creationId xmlns:a16="http://schemas.microsoft.com/office/drawing/2014/main" id="{4744FF88-0CED-4D57-9656-C16C36F47E61}"/>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1473149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hen char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C68FB76-D68B-46F3-ABF7-455A72E18584}"/>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1" name="Content Placeholder 3">
            <a:extLst>
              <a:ext uri="{FF2B5EF4-FFF2-40B4-BE49-F238E27FC236}">
                <a16:creationId xmlns:a16="http://schemas.microsoft.com/office/drawing/2014/main" id="{C28B8E43-AFB5-498D-8A63-72B450671A7F}"/>
              </a:ext>
            </a:extLst>
          </p:cNvPr>
          <p:cNvSpPr>
            <a:spLocks noGrp="1"/>
          </p:cNvSpPr>
          <p:nvPr>
            <p:ph sz="quarter" idx="12"/>
          </p:nvPr>
        </p:nvSpPr>
        <p:spPr>
          <a:xfrm>
            <a:off x="540000" y="3284984"/>
            <a:ext cx="8820000" cy="3025055"/>
          </a:xfrm>
          <a:prstGeom prst="rect">
            <a:avLst/>
          </a:pr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2" name="Text Placeholder 8">
            <a:extLst>
              <a:ext uri="{FF2B5EF4-FFF2-40B4-BE49-F238E27FC236}">
                <a16:creationId xmlns:a16="http://schemas.microsoft.com/office/drawing/2014/main" id="{89C08291-38AE-4259-B20C-3716F99530B9}"/>
              </a:ext>
            </a:extLst>
          </p:cNvPr>
          <p:cNvSpPr>
            <a:spLocks noGrp="1"/>
          </p:cNvSpPr>
          <p:nvPr>
            <p:ph type="body" sz="quarter" idx="31"/>
          </p:nvPr>
        </p:nvSpPr>
        <p:spPr>
          <a:xfrm>
            <a:off x="540000" y="1916832"/>
            <a:ext cx="8820000" cy="1079500"/>
          </a:xfrm>
        </p:spPr>
        <p:txBody>
          <a:bodyPr/>
          <a:lstStyle>
            <a:lvl2pPr>
              <a:buClrTx/>
              <a:defRPr/>
            </a:lvl2pPr>
            <a:lvl3pPr>
              <a:buClrTx/>
              <a:defRPr/>
            </a:lvl3pPr>
          </a:lstStyle>
          <a:p>
            <a:pPr lvl="0"/>
            <a:r>
              <a:rPr lang="en-US" noProof="0"/>
              <a:t>Edit Master text styles</a:t>
            </a:r>
          </a:p>
          <a:p>
            <a:pPr lvl="1"/>
            <a:r>
              <a:rPr lang="en-US" noProof="0"/>
              <a:t>Second level</a:t>
            </a:r>
          </a:p>
          <a:p>
            <a:pPr lvl="2"/>
            <a:r>
              <a:rPr lang="en-US" noProof="0"/>
              <a:t>Third level</a:t>
            </a:r>
          </a:p>
        </p:txBody>
      </p:sp>
      <p:sp>
        <p:nvSpPr>
          <p:cNvPr id="13" name="TextBox 12">
            <a:extLst>
              <a:ext uri="{FF2B5EF4-FFF2-40B4-BE49-F238E27FC236}">
                <a16:creationId xmlns:a16="http://schemas.microsoft.com/office/drawing/2014/main" id="{8A7E4D8A-28A4-470B-BA43-4FDA4BDC8B55}"/>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itle 1">
            <a:extLst>
              <a:ext uri="{FF2B5EF4-FFF2-40B4-BE49-F238E27FC236}">
                <a16:creationId xmlns:a16="http://schemas.microsoft.com/office/drawing/2014/main" id="{57F47699-E174-4C37-A39E-845C674AAC8E}"/>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5" name="Text Placeholder 10">
            <a:extLst>
              <a:ext uri="{FF2B5EF4-FFF2-40B4-BE49-F238E27FC236}">
                <a16:creationId xmlns:a16="http://schemas.microsoft.com/office/drawing/2014/main" id="{CBBC383B-185A-4BC4-B940-1DF2639AD876}"/>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038347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hen chart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3767684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90841929-EDB1-4DDD-BB26-D19E66FD797B}"/>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3" name="Picture 12">
            <a:extLst>
              <a:ext uri="{FF2B5EF4-FFF2-40B4-BE49-F238E27FC236}">
                <a16:creationId xmlns:a16="http://schemas.microsoft.com/office/drawing/2014/main" id="{CB3975E0-7451-49FE-AB8E-C2691C3462EE}"/>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TextBox 13">
            <a:extLst>
              <a:ext uri="{FF2B5EF4-FFF2-40B4-BE49-F238E27FC236}">
                <a16:creationId xmlns:a16="http://schemas.microsoft.com/office/drawing/2014/main" id="{647F08DF-1659-44AC-A8DC-AFE98194777F}"/>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itle 1">
            <a:extLst>
              <a:ext uri="{FF2B5EF4-FFF2-40B4-BE49-F238E27FC236}">
                <a16:creationId xmlns:a16="http://schemas.microsoft.com/office/drawing/2014/main" id="{ECC92F3C-FB55-4A58-9344-F442A65F6020}"/>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Text Placeholder 10">
            <a:extLst>
              <a:ext uri="{FF2B5EF4-FFF2-40B4-BE49-F238E27FC236}">
                <a16:creationId xmlns:a16="http://schemas.microsoft.com/office/drawing/2014/main" id="{0E8F736C-74F9-4348-BBA8-B6E3B828F866}"/>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17" name="Content Placeholder 3">
            <a:extLst>
              <a:ext uri="{FF2B5EF4-FFF2-40B4-BE49-F238E27FC236}">
                <a16:creationId xmlns:a16="http://schemas.microsoft.com/office/drawing/2014/main" id="{73301EED-0D1F-40CB-B00D-F4E4B862C0E4}"/>
              </a:ext>
            </a:extLst>
          </p:cNvPr>
          <p:cNvSpPr>
            <a:spLocks noGrp="1"/>
          </p:cNvSpPr>
          <p:nvPr>
            <p:ph sz="quarter" idx="12"/>
          </p:nvPr>
        </p:nvSpPr>
        <p:spPr>
          <a:xfrm>
            <a:off x="540000" y="3284984"/>
            <a:ext cx="8820000" cy="2772000"/>
          </a:xfrm>
          <a:prstGeom prst="rect">
            <a:avLst/>
          </a:pr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8" name="Text Placeholder 8">
            <a:extLst>
              <a:ext uri="{FF2B5EF4-FFF2-40B4-BE49-F238E27FC236}">
                <a16:creationId xmlns:a16="http://schemas.microsoft.com/office/drawing/2014/main" id="{985FA1E6-6011-4DC4-974E-681F5AD7B4C4}"/>
              </a:ext>
            </a:extLst>
          </p:cNvPr>
          <p:cNvSpPr>
            <a:spLocks noGrp="1"/>
          </p:cNvSpPr>
          <p:nvPr>
            <p:ph type="body" sz="quarter" idx="31"/>
          </p:nvPr>
        </p:nvSpPr>
        <p:spPr>
          <a:xfrm>
            <a:off x="540000" y="1916832"/>
            <a:ext cx="8820000" cy="1079500"/>
          </a:xfrm>
        </p:spPr>
        <p:txBody>
          <a:body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450778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then chart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766006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A42E070B-648E-4020-B270-FDB1DE18C9A4}"/>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3" name="Picture 12">
            <a:extLst>
              <a:ext uri="{FF2B5EF4-FFF2-40B4-BE49-F238E27FC236}">
                <a16:creationId xmlns:a16="http://schemas.microsoft.com/office/drawing/2014/main" id="{30C66821-55BE-494C-BE3C-80E43D26E014}"/>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TextBox 13">
            <a:extLst>
              <a:ext uri="{FF2B5EF4-FFF2-40B4-BE49-F238E27FC236}">
                <a16:creationId xmlns:a16="http://schemas.microsoft.com/office/drawing/2014/main" id="{502658AF-EABD-4433-A15D-2AB773462111}"/>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itle 1">
            <a:extLst>
              <a:ext uri="{FF2B5EF4-FFF2-40B4-BE49-F238E27FC236}">
                <a16:creationId xmlns:a16="http://schemas.microsoft.com/office/drawing/2014/main" id="{EF0C5F6E-00E9-4C4C-966F-499CD25DA2BD}"/>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Text Placeholder 10">
            <a:extLst>
              <a:ext uri="{FF2B5EF4-FFF2-40B4-BE49-F238E27FC236}">
                <a16:creationId xmlns:a16="http://schemas.microsoft.com/office/drawing/2014/main" id="{1D1C5F34-6A27-40CF-8BB6-18A6613C5392}"/>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17" name="Content Placeholder 3">
            <a:extLst>
              <a:ext uri="{FF2B5EF4-FFF2-40B4-BE49-F238E27FC236}">
                <a16:creationId xmlns:a16="http://schemas.microsoft.com/office/drawing/2014/main" id="{EC777C9B-29ED-4486-AFE6-C7686D13EE2D}"/>
              </a:ext>
            </a:extLst>
          </p:cNvPr>
          <p:cNvSpPr>
            <a:spLocks noGrp="1"/>
          </p:cNvSpPr>
          <p:nvPr>
            <p:ph sz="quarter" idx="12"/>
          </p:nvPr>
        </p:nvSpPr>
        <p:spPr>
          <a:xfrm>
            <a:off x="540000" y="3284984"/>
            <a:ext cx="8820000" cy="2772000"/>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8" name="Text Placeholder 8">
            <a:extLst>
              <a:ext uri="{FF2B5EF4-FFF2-40B4-BE49-F238E27FC236}">
                <a16:creationId xmlns:a16="http://schemas.microsoft.com/office/drawing/2014/main" id="{636D313C-0CDB-4DE6-844D-8A0FCA2AB6AA}"/>
              </a:ext>
            </a:extLst>
          </p:cNvPr>
          <p:cNvSpPr>
            <a:spLocks noGrp="1"/>
          </p:cNvSpPr>
          <p:nvPr>
            <p:ph type="body" sz="quarter" idx="31"/>
          </p:nvPr>
        </p:nvSpPr>
        <p:spPr>
          <a:xfrm>
            <a:off x="540000" y="1916832"/>
            <a:ext cx="8820000" cy="1079500"/>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782930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content ">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863B80-F1CB-49F4-BF8D-661967325589}"/>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Content Placeholder 3">
            <a:extLst>
              <a:ext uri="{FF2B5EF4-FFF2-40B4-BE49-F238E27FC236}">
                <a16:creationId xmlns:a16="http://schemas.microsoft.com/office/drawing/2014/main" id="{21B88197-7C16-4BE8-98F5-0DFF490F08BF}"/>
              </a:ext>
            </a:extLst>
          </p:cNvPr>
          <p:cNvSpPr>
            <a:spLocks noGrp="1"/>
          </p:cNvSpPr>
          <p:nvPr>
            <p:ph sz="quarter" idx="12"/>
          </p:nvPr>
        </p:nvSpPr>
        <p:spPr>
          <a:xfrm>
            <a:off x="540000" y="1916113"/>
            <a:ext cx="4198969" cy="3745135"/>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TextBox 14">
            <a:extLst>
              <a:ext uri="{FF2B5EF4-FFF2-40B4-BE49-F238E27FC236}">
                <a16:creationId xmlns:a16="http://schemas.microsoft.com/office/drawing/2014/main" id="{EF735158-5112-44E6-9FC0-9F733D72D5F8}"/>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Content Placeholder 3">
            <a:extLst>
              <a:ext uri="{FF2B5EF4-FFF2-40B4-BE49-F238E27FC236}">
                <a16:creationId xmlns:a16="http://schemas.microsoft.com/office/drawing/2014/main" id="{EE12A5DB-E986-416D-923D-1BC26778906C}"/>
              </a:ext>
            </a:extLst>
          </p:cNvPr>
          <p:cNvSpPr>
            <a:spLocks noGrp="1"/>
          </p:cNvSpPr>
          <p:nvPr>
            <p:ph sz="quarter" idx="13"/>
          </p:nvPr>
        </p:nvSpPr>
        <p:spPr>
          <a:xfrm>
            <a:off x="5161030" y="1916832"/>
            <a:ext cx="4198969" cy="3745135"/>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Title 1">
            <a:extLst>
              <a:ext uri="{FF2B5EF4-FFF2-40B4-BE49-F238E27FC236}">
                <a16:creationId xmlns:a16="http://schemas.microsoft.com/office/drawing/2014/main" id="{3C1D6222-C23D-4EF3-8533-1FFB1182B64A}"/>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8" name="Text Placeholder 10">
            <a:extLst>
              <a:ext uri="{FF2B5EF4-FFF2-40B4-BE49-F238E27FC236}">
                <a16:creationId xmlns:a16="http://schemas.microsoft.com/office/drawing/2014/main" id="{D1CF64BF-561A-40E2-B05B-798013026D94}"/>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19" name="Text Placeholder 2">
            <a:extLst>
              <a:ext uri="{FF2B5EF4-FFF2-40B4-BE49-F238E27FC236}">
                <a16:creationId xmlns:a16="http://schemas.microsoft.com/office/drawing/2014/main" id="{1B1CD552-32CC-4D8E-9A5C-A9395B900FB9}"/>
              </a:ext>
            </a:extLst>
          </p:cNvPr>
          <p:cNvSpPr>
            <a:spLocks noGrp="1"/>
          </p:cNvSpPr>
          <p:nvPr>
            <p:ph type="body" sz="quarter" idx="10" hasCustomPrompt="1"/>
          </p:nvPr>
        </p:nvSpPr>
        <p:spPr>
          <a:xfrm>
            <a:off x="539999" y="5918390"/>
            <a:ext cx="8820000" cy="276985"/>
          </a:xfrm>
        </p:spPr>
        <p:txBody>
          <a:bodyPr anchor="ctr">
            <a:spAutoFit/>
          </a:bodyPr>
          <a:lstStyle>
            <a:lvl1pPr>
              <a:defRPr sz="1200"/>
            </a:lvl1pPr>
          </a:lstStyle>
          <a:p>
            <a:pPr lvl="0"/>
            <a:r>
              <a:rPr lang="en-AU" noProof="0" dirty="0"/>
              <a:t>Source</a:t>
            </a:r>
          </a:p>
        </p:txBody>
      </p:sp>
    </p:spTree>
    <p:extLst>
      <p:ext uri="{BB962C8B-B14F-4D97-AF65-F5344CB8AC3E}">
        <p14:creationId xmlns:p14="http://schemas.microsoft.com/office/powerpoint/2010/main" val="97682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81D97E-2D92-4F63-9844-FE842D2356AD}"/>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9" name="TextBox 8">
            <a:extLst>
              <a:ext uri="{FF2B5EF4-FFF2-40B4-BE49-F238E27FC236}">
                <a16:creationId xmlns:a16="http://schemas.microsoft.com/office/drawing/2014/main" id="{89D8AB5F-A2B3-451E-8432-4FAA6B62D30F}"/>
              </a:ext>
            </a:extLst>
          </p:cNvPr>
          <p:cNvSpPr txBox="1"/>
          <p:nvPr userDrawn="1"/>
        </p:nvSpPr>
        <p:spPr>
          <a:xfrm>
            <a:off x="540000" y="504000"/>
            <a:ext cx="8784976" cy="482313"/>
          </a:xfrm>
          <a:prstGeom prst="rect">
            <a:avLst/>
          </a:prstGeom>
          <a:noFill/>
        </p:spPr>
        <p:txBody>
          <a:bodyPr wrap="square" lIns="0" tIns="46800" rIns="0" bIns="46800" rtlCol="0" anchor="ctr" anchorCtr="0">
            <a:spAutoFit/>
          </a:bodyPr>
          <a:lstStyle/>
          <a:p>
            <a:pPr>
              <a:lnSpc>
                <a:spcPct val="90000"/>
              </a:lnSpc>
            </a:pPr>
            <a:r>
              <a:rPr lang="en-AU" sz="2800" noProof="0" dirty="0">
                <a:solidFill>
                  <a:schemeClr val="bg2"/>
                </a:solidFill>
                <a:latin typeface="+mj-lt"/>
              </a:rPr>
              <a:t>Contents</a:t>
            </a:r>
          </a:p>
        </p:txBody>
      </p:sp>
      <p:sp>
        <p:nvSpPr>
          <p:cNvPr id="10" name="TextBox 9">
            <a:extLst>
              <a:ext uri="{FF2B5EF4-FFF2-40B4-BE49-F238E27FC236}">
                <a16:creationId xmlns:a16="http://schemas.microsoft.com/office/drawing/2014/main" id="{2E4EC3BE-76D4-4204-A77D-2E784D29CCDB}"/>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Content Placeholder 1">
            <a:extLst>
              <a:ext uri="{FF2B5EF4-FFF2-40B4-BE49-F238E27FC236}">
                <a16:creationId xmlns:a16="http://schemas.microsoft.com/office/drawing/2014/main" id="{AAE22B1B-CBA5-45A1-ADF2-7C2E8D7703F4}"/>
              </a:ext>
            </a:extLst>
          </p:cNvPr>
          <p:cNvSpPr>
            <a:spLocks noGrp="1"/>
          </p:cNvSpPr>
          <p:nvPr>
            <p:ph sz="quarter" idx="13" hasCustomPrompt="1"/>
          </p:nvPr>
        </p:nvSpPr>
        <p:spPr>
          <a:xfrm>
            <a:off x="540000" y="1620000"/>
            <a:ext cx="8801345" cy="4392488"/>
          </a:xfrm>
        </p:spPr>
        <p:txBody>
          <a:bodyPr/>
          <a:lstStyle>
            <a:lvl1pPr marL="252000" marR="0" indent="-252000" algn="l" defTabSz="914349" rtl="0" eaLnBrk="1" fontAlgn="auto" latinLnBrk="0" hangingPunct="1">
              <a:lnSpc>
                <a:spcPct val="100000"/>
              </a:lnSpc>
              <a:spcBef>
                <a:spcPts val="400"/>
              </a:spcBef>
              <a:spcAft>
                <a:spcPts val="600"/>
              </a:spcAft>
              <a:buClrTx/>
              <a:buSzTx/>
              <a:buFont typeface="Arial" panose="020B0604020202020204" pitchFamily="34" charset="0"/>
              <a:buChar char="•"/>
              <a:tabLst/>
              <a:defRPr sz="1400">
                <a:solidFill>
                  <a:schemeClr val="bg2"/>
                </a:solidFill>
              </a:defRPr>
            </a:lvl1pPr>
            <a:lvl2pPr marL="432000" indent="-252000">
              <a:spcAft>
                <a:spcPts val="600"/>
              </a:spcAft>
              <a:buClrTx/>
              <a:buFont typeface="Arial" panose="020B0604020202020204" pitchFamily="34" charset="0"/>
              <a:buChar char="•"/>
              <a:defRPr sz="1400">
                <a:solidFill>
                  <a:schemeClr val="bg2"/>
                </a:solidFill>
              </a:defRPr>
            </a:lvl2pPr>
            <a:lvl3pPr marL="684000" indent="-324000">
              <a:spcAft>
                <a:spcPts val="600"/>
              </a:spcAft>
              <a:buClrTx/>
              <a:buFont typeface="Arial" panose="020B0604020202020204" pitchFamily="34" charset="0"/>
              <a:buChar char="•"/>
              <a:defRPr sz="1400">
                <a:solidFill>
                  <a:schemeClr val="bg2"/>
                </a:solidFill>
              </a:defRPr>
            </a:lvl3pPr>
            <a:lvl4pPr marL="809955" indent="0">
              <a:buClr>
                <a:schemeClr val="accent4"/>
              </a:buClr>
              <a:buFont typeface="+mj-lt"/>
              <a:buNone/>
              <a:defRPr/>
            </a:lvl4pPr>
          </a:lstStyle>
          <a:p>
            <a:pPr lvl="0"/>
            <a:r>
              <a:rPr lang="en-AU" noProof="0" dirty="0"/>
              <a:t>Insert table of contents</a:t>
            </a:r>
          </a:p>
          <a:p>
            <a:pPr lvl="1"/>
            <a:r>
              <a:rPr lang="en-AU" noProof="0" dirty="0"/>
              <a:t>Second line</a:t>
            </a:r>
          </a:p>
          <a:p>
            <a:pPr lvl="2"/>
            <a:r>
              <a:rPr lang="en-AU" noProof="0" dirty="0"/>
              <a:t>Third line</a:t>
            </a:r>
          </a:p>
        </p:txBody>
      </p:sp>
    </p:spTree>
    <p:extLst>
      <p:ext uri="{BB962C8B-B14F-4D97-AF65-F5344CB8AC3E}">
        <p14:creationId xmlns:p14="http://schemas.microsoft.com/office/powerpoint/2010/main" val="5371427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 content gre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842770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7330CE4D-8991-4837-826A-D8BA040E47B4}"/>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5" name="Picture 14">
            <a:extLst>
              <a:ext uri="{FF2B5EF4-FFF2-40B4-BE49-F238E27FC236}">
                <a16:creationId xmlns:a16="http://schemas.microsoft.com/office/drawing/2014/main" id="{F2962EFC-76B9-46CB-8FC9-5955FA6326EC}"/>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6" name="TextBox 15">
            <a:extLst>
              <a:ext uri="{FF2B5EF4-FFF2-40B4-BE49-F238E27FC236}">
                <a16:creationId xmlns:a16="http://schemas.microsoft.com/office/drawing/2014/main" id="{28B0FD32-4E48-4B66-BBA5-0C4ECEB3EF72}"/>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Content Placeholder 3">
            <a:extLst>
              <a:ext uri="{FF2B5EF4-FFF2-40B4-BE49-F238E27FC236}">
                <a16:creationId xmlns:a16="http://schemas.microsoft.com/office/drawing/2014/main" id="{B3F2F602-0CDD-43B0-8312-98339FB4F65F}"/>
              </a:ext>
            </a:extLst>
          </p:cNvPr>
          <p:cNvSpPr>
            <a:spLocks noGrp="1"/>
          </p:cNvSpPr>
          <p:nvPr>
            <p:ph sz="quarter" idx="12"/>
          </p:nvPr>
        </p:nvSpPr>
        <p:spPr>
          <a:xfrm>
            <a:off x="540000" y="1916113"/>
            <a:ext cx="4198969" cy="3745135"/>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8" name="Content Placeholder 3">
            <a:extLst>
              <a:ext uri="{FF2B5EF4-FFF2-40B4-BE49-F238E27FC236}">
                <a16:creationId xmlns:a16="http://schemas.microsoft.com/office/drawing/2014/main" id="{1B27414D-C5AD-4FF6-A918-17A3F285F0C3}"/>
              </a:ext>
            </a:extLst>
          </p:cNvPr>
          <p:cNvSpPr>
            <a:spLocks noGrp="1"/>
          </p:cNvSpPr>
          <p:nvPr>
            <p:ph sz="quarter" idx="13"/>
          </p:nvPr>
        </p:nvSpPr>
        <p:spPr>
          <a:xfrm>
            <a:off x="5161030" y="1916832"/>
            <a:ext cx="4198969" cy="3745135"/>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9" name="Title 1">
            <a:extLst>
              <a:ext uri="{FF2B5EF4-FFF2-40B4-BE49-F238E27FC236}">
                <a16:creationId xmlns:a16="http://schemas.microsoft.com/office/drawing/2014/main" id="{2BCDB217-37EC-4B90-85CC-F3FA93C8DABA}"/>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0" name="Text Placeholder 10">
            <a:extLst>
              <a:ext uri="{FF2B5EF4-FFF2-40B4-BE49-F238E27FC236}">
                <a16:creationId xmlns:a16="http://schemas.microsoft.com/office/drawing/2014/main" id="{A50358FB-32C7-4AA2-A452-5B6A35BA25A6}"/>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1" name="Text Placeholder 2">
            <a:extLst>
              <a:ext uri="{FF2B5EF4-FFF2-40B4-BE49-F238E27FC236}">
                <a16:creationId xmlns:a16="http://schemas.microsoft.com/office/drawing/2014/main" id="{7D27C12C-890E-4559-AC28-618FA6F7D2FB}"/>
              </a:ext>
            </a:extLst>
          </p:cNvPr>
          <p:cNvSpPr>
            <a:spLocks noGrp="1"/>
          </p:cNvSpPr>
          <p:nvPr>
            <p:ph type="body" sz="quarter" idx="10" hasCustomPrompt="1"/>
          </p:nvPr>
        </p:nvSpPr>
        <p:spPr>
          <a:xfrm>
            <a:off x="539999" y="5918390"/>
            <a:ext cx="8820000" cy="276985"/>
          </a:xfrm>
        </p:spPr>
        <p:txBody>
          <a:bodyPr anchor="ctr">
            <a:spAutoFit/>
          </a:bodyPr>
          <a:lstStyle>
            <a:lvl1pPr>
              <a:defRPr sz="1200"/>
            </a:lvl1pPr>
          </a:lstStyle>
          <a:p>
            <a:pPr lvl="0"/>
            <a:r>
              <a:rPr lang="en-AU" noProof="0" dirty="0"/>
              <a:t>Source</a:t>
            </a:r>
          </a:p>
        </p:txBody>
      </p:sp>
    </p:spTree>
    <p:extLst>
      <p:ext uri="{BB962C8B-B14F-4D97-AF65-F5344CB8AC3E}">
        <p14:creationId xmlns:p14="http://schemas.microsoft.com/office/powerpoint/2010/main" val="1577892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content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742955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B697F6D5-AED2-40F8-A488-9659997C3306}"/>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5" name="Picture 14">
            <a:extLst>
              <a:ext uri="{FF2B5EF4-FFF2-40B4-BE49-F238E27FC236}">
                <a16:creationId xmlns:a16="http://schemas.microsoft.com/office/drawing/2014/main" id="{70A04501-EEF6-43D2-8295-907AB220C41E}"/>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6" name="Content Placeholder 3">
            <a:extLst>
              <a:ext uri="{FF2B5EF4-FFF2-40B4-BE49-F238E27FC236}">
                <a16:creationId xmlns:a16="http://schemas.microsoft.com/office/drawing/2014/main" id="{C8DCAF3D-F819-4F89-A46B-19E031CBF021}"/>
              </a:ext>
            </a:extLst>
          </p:cNvPr>
          <p:cNvSpPr>
            <a:spLocks noGrp="1"/>
          </p:cNvSpPr>
          <p:nvPr>
            <p:ph sz="quarter" idx="12"/>
          </p:nvPr>
        </p:nvSpPr>
        <p:spPr>
          <a:xfrm>
            <a:off x="540000" y="1916113"/>
            <a:ext cx="4198969" cy="3745135"/>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TextBox 16">
            <a:extLst>
              <a:ext uri="{FF2B5EF4-FFF2-40B4-BE49-F238E27FC236}">
                <a16:creationId xmlns:a16="http://schemas.microsoft.com/office/drawing/2014/main" id="{E98F4CC1-DB2E-45DF-8ABC-7C102A585853}"/>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Content Placeholder 3">
            <a:extLst>
              <a:ext uri="{FF2B5EF4-FFF2-40B4-BE49-F238E27FC236}">
                <a16:creationId xmlns:a16="http://schemas.microsoft.com/office/drawing/2014/main" id="{BE506F42-44A0-4A50-BE3E-A96D9ACE6366}"/>
              </a:ext>
            </a:extLst>
          </p:cNvPr>
          <p:cNvSpPr>
            <a:spLocks noGrp="1"/>
          </p:cNvSpPr>
          <p:nvPr>
            <p:ph sz="quarter" idx="13"/>
          </p:nvPr>
        </p:nvSpPr>
        <p:spPr>
          <a:xfrm>
            <a:off x="5167033" y="1916832"/>
            <a:ext cx="4198969" cy="3745135"/>
          </a:xfrm>
          <a:prstGeom prst="rect">
            <a:avLst/>
          </a:prstGeo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9" name="Title 1">
            <a:extLst>
              <a:ext uri="{FF2B5EF4-FFF2-40B4-BE49-F238E27FC236}">
                <a16:creationId xmlns:a16="http://schemas.microsoft.com/office/drawing/2014/main" id="{8657111C-6700-486C-A0D9-36DB7B15CE97}"/>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0" name="Text Placeholder 10">
            <a:extLst>
              <a:ext uri="{FF2B5EF4-FFF2-40B4-BE49-F238E27FC236}">
                <a16:creationId xmlns:a16="http://schemas.microsoft.com/office/drawing/2014/main" id="{A45EDD55-5B8E-4160-8314-D3384C3879E1}"/>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1" name="Text Placeholder 2">
            <a:extLst>
              <a:ext uri="{FF2B5EF4-FFF2-40B4-BE49-F238E27FC236}">
                <a16:creationId xmlns:a16="http://schemas.microsoft.com/office/drawing/2014/main" id="{797CD53C-0E79-4E90-9AAF-AC7FF0BE5E65}"/>
              </a:ext>
            </a:extLst>
          </p:cNvPr>
          <p:cNvSpPr>
            <a:spLocks noGrp="1"/>
          </p:cNvSpPr>
          <p:nvPr>
            <p:ph type="body" sz="quarter" idx="31" hasCustomPrompt="1"/>
          </p:nvPr>
        </p:nvSpPr>
        <p:spPr>
          <a:xfrm>
            <a:off x="539999" y="5882795"/>
            <a:ext cx="8820000" cy="276985"/>
          </a:xfrm>
        </p:spPr>
        <p:txBody>
          <a:bodyPr anchor="ctr">
            <a:spAutoFit/>
          </a:bodyPr>
          <a:lstStyle>
            <a:lvl1pPr>
              <a:defRPr sz="1200">
                <a:solidFill>
                  <a:schemeClr val="bg1"/>
                </a:solidFill>
              </a:defRPr>
            </a:lvl1pPr>
          </a:lstStyle>
          <a:p>
            <a:pPr lvl="0"/>
            <a:r>
              <a:rPr lang="en-AU" noProof="0" dirty="0"/>
              <a:t>Source</a:t>
            </a:r>
          </a:p>
        </p:txBody>
      </p:sp>
    </p:spTree>
    <p:extLst>
      <p:ext uri="{BB962C8B-B14F-4D97-AF65-F5344CB8AC3E}">
        <p14:creationId xmlns:p14="http://schemas.microsoft.com/office/powerpoint/2010/main" val="39610061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larg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31CA84-C457-408E-B86C-46D60734B69B}"/>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0" name="Content Placeholder 5">
            <a:extLst>
              <a:ext uri="{FF2B5EF4-FFF2-40B4-BE49-F238E27FC236}">
                <a16:creationId xmlns:a16="http://schemas.microsoft.com/office/drawing/2014/main" id="{539D4AC7-A0B8-4B8B-B376-A2A49F4CC01F}"/>
              </a:ext>
            </a:extLst>
          </p:cNvPr>
          <p:cNvSpPr>
            <a:spLocks noGrp="1"/>
          </p:cNvSpPr>
          <p:nvPr>
            <p:ph sz="quarter" idx="13"/>
          </p:nvPr>
        </p:nvSpPr>
        <p:spPr>
          <a:xfrm>
            <a:off x="541454" y="1700808"/>
            <a:ext cx="4248596" cy="4535872"/>
          </a:xfrm>
        </p:spPr>
        <p:txBody>
          <a:bodyPr/>
          <a:lstStyle>
            <a:lvl2pPr>
              <a:buClrTx/>
              <a:defRPr/>
            </a:lvl2pPr>
            <a:lvl3pPr>
              <a:buClrTx/>
              <a:defRPr/>
            </a:lvl3pPr>
            <a:lvl4pPr>
              <a:buClrTx/>
              <a:defRPr/>
            </a:lvl4pPr>
            <a:lvl5pPr>
              <a:buClrTx/>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3" name="Content Placeholder 5">
            <a:extLst>
              <a:ext uri="{FF2B5EF4-FFF2-40B4-BE49-F238E27FC236}">
                <a16:creationId xmlns:a16="http://schemas.microsoft.com/office/drawing/2014/main" id="{109CCC7B-E4AF-4DE8-A26A-01BA123D495B}"/>
              </a:ext>
            </a:extLst>
          </p:cNvPr>
          <p:cNvSpPr>
            <a:spLocks noGrp="1"/>
          </p:cNvSpPr>
          <p:nvPr>
            <p:ph sz="quarter" idx="14"/>
          </p:nvPr>
        </p:nvSpPr>
        <p:spPr>
          <a:xfrm>
            <a:off x="5111404" y="548680"/>
            <a:ext cx="4248596" cy="56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Box 13">
            <a:extLst>
              <a:ext uri="{FF2B5EF4-FFF2-40B4-BE49-F238E27FC236}">
                <a16:creationId xmlns:a16="http://schemas.microsoft.com/office/drawing/2014/main" id="{93F86041-B6A9-4188-A1C9-1EC8BAD55D2F}"/>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itle 1">
            <a:extLst>
              <a:ext uri="{FF2B5EF4-FFF2-40B4-BE49-F238E27FC236}">
                <a16:creationId xmlns:a16="http://schemas.microsoft.com/office/drawing/2014/main" id="{87F3750F-F9B2-432D-978E-2AB2957F8986}"/>
              </a:ext>
            </a:extLst>
          </p:cNvPr>
          <p:cNvSpPr>
            <a:spLocks noGrp="1"/>
          </p:cNvSpPr>
          <p:nvPr>
            <p:ph type="title" hasCustomPrompt="1"/>
          </p:nvPr>
        </p:nvSpPr>
        <p:spPr>
          <a:xfrm>
            <a:off x="540000" y="504000"/>
            <a:ext cx="4259144"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Text Placeholder 10">
            <a:extLst>
              <a:ext uri="{FF2B5EF4-FFF2-40B4-BE49-F238E27FC236}">
                <a16:creationId xmlns:a16="http://schemas.microsoft.com/office/drawing/2014/main" id="{D6FCDD1A-0F58-4037-8CFF-FF7795F9C290}"/>
              </a:ext>
            </a:extLst>
          </p:cNvPr>
          <p:cNvSpPr>
            <a:spLocks noGrp="1"/>
          </p:cNvSpPr>
          <p:nvPr>
            <p:ph type="body" sz="quarter" idx="30" hasCustomPrompt="1"/>
          </p:nvPr>
        </p:nvSpPr>
        <p:spPr>
          <a:xfrm>
            <a:off x="540000" y="1008000"/>
            <a:ext cx="4259144"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221537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small">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7511B2-595F-4A9A-A646-D544DFA01C73}"/>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0" name="Content Placeholder 5">
            <a:extLst>
              <a:ext uri="{FF2B5EF4-FFF2-40B4-BE49-F238E27FC236}">
                <a16:creationId xmlns:a16="http://schemas.microsoft.com/office/drawing/2014/main" id="{0BE027E8-A6CE-44FB-9006-E4A8E99EDFC8}"/>
              </a:ext>
            </a:extLst>
          </p:cNvPr>
          <p:cNvSpPr>
            <a:spLocks noGrp="1"/>
          </p:cNvSpPr>
          <p:nvPr>
            <p:ph sz="quarter" idx="13"/>
          </p:nvPr>
        </p:nvSpPr>
        <p:spPr>
          <a:xfrm>
            <a:off x="540000" y="548680"/>
            <a:ext cx="2664296" cy="56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3" name="Content Placeholder 5">
            <a:extLst>
              <a:ext uri="{FF2B5EF4-FFF2-40B4-BE49-F238E27FC236}">
                <a16:creationId xmlns:a16="http://schemas.microsoft.com/office/drawing/2014/main" id="{D299F5D6-A30F-4304-BACA-F27039436BA7}"/>
              </a:ext>
            </a:extLst>
          </p:cNvPr>
          <p:cNvSpPr>
            <a:spLocks noGrp="1"/>
          </p:cNvSpPr>
          <p:nvPr>
            <p:ph sz="quarter" idx="14"/>
          </p:nvPr>
        </p:nvSpPr>
        <p:spPr>
          <a:xfrm>
            <a:off x="3584848" y="1702172"/>
            <a:ext cx="5775152" cy="453450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Box 13">
            <a:extLst>
              <a:ext uri="{FF2B5EF4-FFF2-40B4-BE49-F238E27FC236}">
                <a16:creationId xmlns:a16="http://schemas.microsoft.com/office/drawing/2014/main" id="{D428AC95-733A-46C6-A732-F8499AD23C61}"/>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itle 1">
            <a:extLst>
              <a:ext uri="{FF2B5EF4-FFF2-40B4-BE49-F238E27FC236}">
                <a16:creationId xmlns:a16="http://schemas.microsoft.com/office/drawing/2014/main" id="{E94C2CAA-D9EA-4411-B617-FEF6847C0E05}"/>
              </a:ext>
            </a:extLst>
          </p:cNvPr>
          <p:cNvSpPr>
            <a:spLocks noGrp="1"/>
          </p:cNvSpPr>
          <p:nvPr>
            <p:ph type="title" hasCustomPrompt="1"/>
          </p:nvPr>
        </p:nvSpPr>
        <p:spPr>
          <a:xfrm>
            <a:off x="3584848" y="504000"/>
            <a:ext cx="5775152"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Text Placeholder 10">
            <a:extLst>
              <a:ext uri="{FF2B5EF4-FFF2-40B4-BE49-F238E27FC236}">
                <a16:creationId xmlns:a16="http://schemas.microsoft.com/office/drawing/2014/main" id="{6E74BCBA-576F-4DF8-903F-9C433BAEFC26}"/>
              </a:ext>
            </a:extLst>
          </p:cNvPr>
          <p:cNvSpPr>
            <a:spLocks noGrp="1"/>
          </p:cNvSpPr>
          <p:nvPr>
            <p:ph type="body" sz="quarter" idx="30" hasCustomPrompt="1"/>
          </p:nvPr>
        </p:nvSpPr>
        <p:spPr>
          <a:xfrm>
            <a:off x="3584848" y="1008000"/>
            <a:ext cx="5775152"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814841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small righ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1519DC3-7D03-4FA2-93E4-2F4495605860}"/>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0" name="Content Placeholder 5">
            <a:extLst>
              <a:ext uri="{FF2B5EF4-FFF2-40B4-BE49-F238E27FC236}">
                <a16:creationId xmlns:a16="http://schemas.microsoft.com/office/drawing/2014/main" id="{89FB2094-C79F-4161-8870-238CE2277795}"/>
              </a:ext>
            </a:extLst>
          </p:cNvPr>
          <p:cNvSpPr>
            <a:spLocks noGrp="1"/>
          </p:cNvSpPr>
          <p:nvPr>
            <p:ph sz="quarter" idx="13"/>
          </p:nvPr>
        </p:nvSpPr>
        <p:spPr>
          <a:xfrm>
            <a:off x="6681192" y="548680"/>
            <a:ext cx="2664296" cy="56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3" name="TextBox 12">
            <a:extLst>
              <a:ext uri="{FF2B5EF4-FFF2-40B4-BE49-F238E27FC236}">
                <a16:creationId xmlns:a16="http://schemas.microsoft.com/office/drawing/2014/main" id="{E1F400FC-3642-4643-A150-5A0E3F3BA932}"/>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Content Placeholder 5">
            <a:extLst>
              <a:ext uri="{FF2B5EF4-FFF2-40B4-BE49-F238E27FC236}">
                <a16:creationId xmlns:a16="http://schemas.microsoft.com/office/drawing/2014/main" id="{EE9150A4-3069-4C92-A760-C022EA0D4B68}"/>
              </a:ext>
            </a:extLst>
          </p:cNvPr>
          <p:cNvSpPr>
            <a:spLocks noGrp="1"/>
          </p:cNvSpPr>
          <p:nvPr>
            <p:ph sz="quarter" idx="14"/>
          </p:nvPr>
        </p:nvSpPr>
        <p:spPr>
          <a:xfrm>
            <a:off x="541454" y="1700808"/>
            <a:ext cx="5851706" cy="453587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Title 1">
            <a:extLst>
              <a:ext uri="{FF2B5EF4-FFF2-40B4-BE49-F238E27FC236}">
                <a16:creationId xmlns:a16="http://schemas.microsoft.com/office/drawing/2014/main" id="{42A72658-3433-4B4F-8A6D-AC5592288960}"/>
              </a:ext>
            </a:extLst>
          </p:cNvPr>
          <p:cNvSpPr>
            <a:spLocks noGrp="1"/>
          </p:cNvSpPr>
          <p:nvPr>
            <p:ph type="title" hasCustomPrompt="1"/>
          </p:nvPr>
        </p:nvSpPr>
        <p:spPr>
          <a:xfrm>
            <a:off x="540000" y="504000"/>
            <a:ext cx="5866234"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Text Placeholder 10">
            <a:extLst>
              <a:ext uri="{FF2B5EF4-FFF2-40B4-BE49-F238E27FC236}">
                <a16:creationId xmlns:a16="http://schemas.microsoft.com/office/drawing/2014/main" id="{CC9CB964-C821-4398-A375-E6D5903674AB}"/>
              </a:ext>
            </a:extLst>
          </p:cNvPr>
          <p:cNvSpPr>
            <a:spLocks noGrp="1"/>
          </p:cNvSpPr>
          <p:nvPr>
            <p:ph type="body" sz="quarter" idx="30" hasCustomPrompt="1"/>
          </p:nvPr>
        </p:nvSpPr>
        <p:spPr>
          <a:xfrm>
            <a:off x="540000" y="1008000"/>
            <a:ext cx="5866234"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10307436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nd diagram">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75CB2FD-125F-49C3-8070-90964B15289A}"/>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6" name="Content Placeholder 3">
            <a:extLst>
              <a:ext uri="{FF2B5EF4-FFF2-40B4-BE49-F238E27FC236}">
                <a16:creationId xmlns:a16="http://schemas.microsoft.com/office/drawing/2014/main" id="{CF867B38-068B-47F2-A53E-5B0C95A86348}"/>
              </a:ext>
            </a:extLst>
          </p:cNvPr>
          <p:cNvSpPr>
            <a:spLocks noGrp="1"/>
          </p:cNvSpPr>
          <p:nvPr>
            <p:ph sz="quarter" idx="12"/>
          </p:nvPr>
        </p:nvSpPr>
        <p:spPr>
          <a:xfrm>
            <a:off x="540000" y="1916113"/>
            <a:ext cx="4198969" cy="3745135"/>
          </a:xfrm>
          <a:prstGeom prst="rect">
            <a:avLst/>
          </a:pr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TextBox 16">
            <a:extLst>
              <a:ext uri="{FF2B5EF4-FFF2-40B4-BE49-F238E27FC236}">
                <a16:creationId xmlns:a16="http://schemas.microsoft.com/office/drawing/2014/main" id="{19B61AE5-CE46-4219-AC93-C394657AAFE1}"/>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Content Placeholder 3">
            <a:extLst>
              <a:ext uri="{FF2B5EF4-FFF2-40B4-BE49-F238E27FC236}">
                <a16:creationId xmlns:a16="http://schemas.microsoft.com/office/drawing/2014/main" id="{26B00638-B231-468B-9EE5-3F81BD044CDB}"/>
              </a:ext>
            </a:extLst>
          </p:cNvPr>
          <p:cNvSpPr>
            <a:spLocks noGrp="1"/>
          </p:cNvSpPr>
          <p:nvPr>
            <p:ph sz="quarter" idx="13"/>
          </p:nvPr>
        </p:nvSpPr>
        <p:spPr>
          <a:xfrm>
            <a:off x="5163884" y="1916832"/>
            <a:ext cx="4198969" cy="2088232"/>
          </a:xfrm>
          <a:prstGeom prst="rect">
            <a:avLst/>
          </a:pr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9" name="Content Placeholder 3">
            <a:extLst>
              <a:ext uri="{FF2B5EF4-FFF2-40B4-BE49-F238E27FC236}">
                <a16:creationId xmlns:a16="http://schemas.microsoft.com/office/drawing/2014/main" id="{6112E7D0-D2EF-467D-8E9B-EF90612ECAD7}"/>
              </a:ext>
            </a:extLst>
          </p:cNvPr>
          <p:cNvSpPr>
            <a:spLocks noGrp="1"/>
          </p:cNvSpPr>
          <p:nvPr>
            <p:ph sz="quarter" idx="14"/>
          </p:nvPr>
        </p:nvSpPr>
        <p:spPr>
          <a:xfrm>
            <a:off x="5186389" y="4221088"/>
            <a:ext cx="4198969" cy="1974287"/>
          </a:xfrm>
          <a:prstGeom prst="rect">
            <a:avLst/>
          </a:prstGeo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0" name="Title 1">
            <a:extLst>
              <a:ext uri="{FF2B5EF4-FFF2-40B4-BE49-F238E27FC236}">
                <a16:creationId xmlns:a16="http://schemas.microsoft.com/office/drawing/2014/main" id="{59E6C7B9-94B6-44B1-83AB-93F27121748D}"/>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1" name="Text Placeholder 10">
            <a:extLst>
              <a:ext uri="{FF2B5EF4-FFF2-40B4-BE49-F238E27FC236}">
                <a16:creationId xmlns:a16="http://schemas.microsoft.com/office/drawing/2014/main" id="{5A330047-7E5C-4B26-9A5F-D4A445DE1374}"/>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2" name="Text Placeholder 2">
            <a:extLst>
              <a:ext uri="{FF2B5EF4-FFF2-40B4-BE49-F238E27FC236}">
                <a16:creationId xmlns:a16="http://schemas.microsoft.com/office/drawing/2014/main" id="{C55D7B12-06F3-4106-B029-8923725843D3}"/>
              </a:ext>
            </a:extLst>
          </p:cNvPr>
          <p:cNvSpPr>
            <a:spLocks noGrp="1"/>
          </p:cNvSpPr>
          <p:nvPr>
            <p:ph type="body" sz="quarter" idx="10" hasCustomPrompt="1"/>
          </p:nvPr>
        </p:nvSpPr>
        <p:spPr>
          <a:xfrm>
            <a:off x="539999" y="5918390"/>
            <a:ext cx="4198969" cy="276985"/>
          </a:xfrm>
        </p:spPr>
        <p:txBody>
          <a:bodyPr wrap="square" anchor="ctr">
            <a:spAutoFit/>
          </a:bodyPr>
          <a:lstStyle>
            <a:lvl1pPr>
              <a:defRPr sz="1200"/>
            </a:lvl1pPr>
          </a:lstStyle>
          <a:p>
            <a:pPr lvl="0"/>
            <a:r>
              <a:rPr lang="en-AU" noProof="0" dirty="0"/>
              <a:t>Source</a:t>
            </a:r>
          </a:p>
        </p:txBody>
      </p:sp>
    </p:spTree>
    <p:extLst>
      <p:ext uri="{BB962C8B-B14F-4D97-AF65-F5344CB8AC3E}">
        <p14:creationId xmlns:p14="http://schemas.microsoft.com/office/powerpoint/2010/main" val="22855237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content and two chart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A29F3BF-B861-4ABA-A326-EF8E5C2747E8}"/>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Content Placeholder 5">
            <a:extLst>
              <a:ext uri="{FF2B5EF4-FFF2-40B4-BE49-F238E27FC236}">
                <a16:creationId xmlns:a16="http://schemas.microsoft.com/office/drawing/2014/main" id="{013C50DC-995F-4C4F-A1E5-D0DF03130FDB}"/>
              </a:ext>
            </a:extLst>
          </p:cNvPr>
          <p:cNvSpPr>
            <a:spLocks noGrp="1"/>
          </p:cNvSpPr>
          <p:nvPr>
            <p:ph sz="quarter" idx="13"/>
          </p:nvPr>
        </p:nvSpPr>
        <p:spPr>
          <a:xfrm>
            <a:off x="540000" y="3356992"/>
            <a:ext cx="4248596" cy="288168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Content Placeholder 5">
            <a:extLst>
              <a:ext uri="{FF2B5EF4-FFF2-40B4-BE49-F238E27FC236}">
                <a16:creationId xmlns:a16="http://schemas.microsoft.com/office/drawing/2014/main" id="{E70CBBB7-A70F-478F-B71C-D900FDA7DD7C}"/>
              </a:ext>
            </a:extLst>
          </p:cNvPr>
          <p:cNvSpPr>
            <a:spLocks noGrp="1"/>
          </p:cNvSpPr>
          <p:nvPr>
            <p:ph sz="quarter" idx="14"/>
          </p:nvPr>
        </p:nvSpPr>
        <p:spPr>
          <a:xfrm>
            <a:off x="5117406" y="3355628"/>
            <a:ext cx="4248596" cy="288168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ext Placeholder 8">
            <a:extLst>
              <a:ext uri="{FF2B5EF4-FFF2-40B4-BE49-F238E27FC236}">
                <a16:creationId xmlns:a16="http://schemas.microsoft.com/office/drawing/2014/main" id="{25B85461-5036-4DBD-94A5-44DD2B17B6A8}"/>
              </a:ext>
            </a:extLst>
          </p:cNvPr>
          <p:cNvSpPr>
            <a:spLocks noGrp="1"/>
          </p:cNvSpPr>
          <p:nvPr>
            <p:ph type="body" sz="quarter" idx="31"/>
          </p:nvPr>
        </p:nvSpPr>
        <p:spPr>
          <a:xfrm>
            <a:off x="540000" y="1916832"/>
            <a:ext cx="8820000" cy="1079500"/>
          </a:xfrm>
        </p:spPr>
        <p:txBody>
          <a:bodyPr/>
          <a:lstStyle/>
          <a:p>
            <a:pPr lvl="0"/>
            <a:r>
              <a:rPr lang="en-US" noProof="0"/>
              <a:t>Edit Master text styles</a:t>
            </a:r>
          </a:p>
          <a:p>
            <a:pPr lvl="1"/>
            <a:r>
              <a:rPr lang="en-US" noProof="0"/>
              <a:t>Second level</a:t>
            </a:r>
          </a:p>
          <a:p>
            <a:pPr lvl="2"/>
            <a:r>
              <a:rPr lang="en-US" noProof="0"/>
              <a:t>Third level</a:t>
            </a:r>
          </a:p>
        </p:txBody>
      </p:sp>
      <p:sp>
        <p:nvSpPr>
          <p:cNvPr id="17" name="TextBox 16">
            <a:extLst>
              <a:ext uri="{FF2B5EF4-FFF2-40B4-BE49-F238E27FC236}">
                <a16:creationId xmlns:a16="http://schemas.microsoft.com/office/drawing/2014/main" id="{DF385924-005A-400D-9BAC-1453A1CE7003}"/>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itle 1">
            <a:extLst>
              <a:ext uri="{FF2B5EF4-FFF2-40B4-BE49-F238E27FC236}">
                <a16:creationId xmlns:a16="http://schemas.microsoft.com/office/drawing/2014/main" id="{085D6380-F3B7-4673-B60F-CA18C1B2734F}"/>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9" name="Text Placeholder 10">
            <a:extLst>
              <a:ext uri="{FF2B5EF4-FFF2-40B4-BE49-F238E27FC236}">
                <a16:creationId xmlns:a16="http://schemas.microsoft.com/office/drawing/2014/main" id="{B86FCABE-A416-4D3E-9077-97F1738E356B}"/>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0057431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two charts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132079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61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7B94931E-B2E6-453F-BAAD-DACE6ACB7266}"/>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5" name="Picture 14">
            <a:extLst>
              <a:ext uri="{FF2B5EF4-FFF2-40B4-BE49-F238E27FC236}">
                <a16:creationId xmlns:a16="http://schemas.microsoft.com/office/drawing/2014/main" id="{277E34F9-72E6-4A6A-A33A-D165CB067E9C}"/>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6" name="Content Placeholder 5">
            <a:extLst>
              <a:ext uri="{FF2B5EF4-FFF2-40B4-BE49-F238E27FC236}">
                <a16:creationId xmlns:a16="http://schemas.microsoft.com/office/drawing/2014/main" id="{95052E8E-2F75-4701-BBF5-1514B28650B1}"/>
              </a:ext>
            </a:extLst>
          </p:cNvPr>
          <p:cNvSpPr>
            <a:spLocks noGrp="1"/>
          </p:cNvSpPr>
          <p:nvPr>
            <p:ph sz="quarter" idx="13"/>
          </p:nvPr>
        </p:nvSpPr>
        <p:spPr>
          <a:xfrm>
            <a:off x="540000" y="3356992"/>
            <a:ext cx="4248596" cy="27363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Content Placeholder 5">
            <a:extLst>
              <a:ext uri="{FF2B5EF4-FFF2-40B4-BE49-F238E27FC236}">
                <a16:creationId xmlns:a16="http://schemas.microsoft.com/office/drawing/2014/main" id="{6CE7B746-0789-40EB-BD8C-C142FD27B6C4}"/>
              </a:ext>
            </a:extLst>
          </p:cNvPr>
          <p:cNvSpPr>
            <a:spLocks noGrp="1"/>
          </p:cNvSpPr>
          <p:nvPr>
            <p:ph sz="quarter" idx="14"/>
          </p:nvPr>
        </p:nvSpPr>
        <p:spPr>
          <a:xfrm>
            <a:off x="5120712" y="3355628"/>
            <a:ext cx="4248596" cy="27363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8" name="Text Placeholder 8">
            <a:extLst>
              <a:ext uri="{FF2B5EF4-FFF2-40B4-BE49-F238E27FC236}">
                <a16:creationId xmlns:a16="http://schemas.microsoft.com/office/drawing/2014/main" id="{730AEE41-03BB-42F6-985A-891D58CE6C57}"/>
              </a:ext>
            </a:extLst>
          </p:cNvPr>
          <p:cNvSpPr>
            <a:spLocks noGrp="1"/>
          </p:cNvSpPr>
          <p:nvPr>
            <p:ph type="body" sz="quarter" idx="31"/>
          </p:nvPr>
        </p:nvSpPr>
        <p:spPr>
          <a:xfrm>
            <a:off x="540000" y="1916832"/>
            <a:ext cx="8820000" cy="1079500"/>
          </a:xfrm>
        </p:spPr>
        <p:txBody>
          <a:bodyPr/>
          <a:lstStyle/>
          <a:p>
            <a:pPr lvl="0"/>
            <a:r>
              <a:rPr lang="en-US" noProof="0"/>
              <a:t>Edit Master text styles</a:t>
            </a:r>
          </a:p>
          <a:p>
            <a:pPr lvl="1"/>
            <a:r>
              <a:rPr lang="en-US" noProof="0"/>
              <a:t>Second level</a:t>
            </a:r>
          </a:p>
          <a:p>
            <a:pPr lvl="2"/>
            <a:r>
              <a:rPr lang="en-US" noProof="0"/>
              <a:t>Third level</a:t>
            </a:r>
          </a:p>
        </p:txBody>
      </p:sp>
      <p:sp>
        <p:nvSpPr>
          <p:cNvPr id="19" name="TextBox 18">
            <a:extLst>
              <a:ext uri="{FF2B5EF4-FFF2-40B4-BE49-F238E27FC236}">
                <a16:creationId xmlns:a16="http://schemas.microsoft.com/office/drawing/2014/main" id="{F55583B0-47A4-45EB-87B6-0B7E84BB2019}"/>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itle 1">
            <a:extLst>
              <a:ext uri="{FF2B5EF4-FFF2-40B4-BE49-F238E27FC236}">
                <a16:creationId xmlns:a16="http://schemas.microsoft.com/office/drawing/2014/main" id="{A7967CA5-03E6-403B-AB50-E6D362962C1F}"/>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1" name="Text Placeholder 10">
            <a:extLst>
              <a:ext uri="{FF2B5EF4-FFF2-40B4-BE49-F238E27FC236}">
                <a16:creationId xmlns:a16="http://schemas.microsoft.com/office/drawing/2014/main" id="{A2A8A8AE-07AF-4A4F-9AD5-70FC8267B0F9}"/>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8269020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two charts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06335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1DC4D9DD-3C6B-4002-948A-F80C4E0BBCFF}"/>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5" name="Picture 14">
            <a:extLst>
              <a:ext uri="{FF2B5EF4-FFF2-40B4-BE49-F238E27FC236}">
                <a16:creationId xmlns:a16="http://schemas.microsoft.com/office/drawing/2014/main" id="{CAC8735C-DB4D-4D8C-A804-36B5B4508E6B}"/>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6" name="Content Placeholder 5">
            <a:extLst>
              <a:ext uri="{FF2B5EF4-FFF2-40B4-BE49-F238E27FC236}">
                <a16:creationId xmlns:a16="http://schemas.microsoft.com/office/drawing/2014/main" id="{8BDAC9CE-2536-43E8-AAE9-49BEF82655AB}"/>
              </a:ext>
            </a:extLst>
          </p:cNvPr>
          <p:cNvSpPr>
            <a:spLocks noGrp="1"/>
          </p:cNvSpPr>
          <p:nvPr>
            <p:ph sz="quarter" idx="13"/>
          </p:nvPr>
        </p:nvSpPr>
        <p:spPr>
          <a:xfrm>
            <a:off x="540000" y="3356992"/>
            <a:ext cx="4248596" cy="2736304"/>
          </a:xfr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Content Placeholder 5">
            <a:extLst>
              <a:ext uri="{FF2B5EF4-FFF2-40B4-BE49-F238E27FC236}">
                <a16:creationId xmlns:a16="http://schemas.microsoft.com/office/drawing/2014/main" id="{45A7896C-759F-4DDC-8E64-05EDF6E8F0CA}"/>
              </a:ext>
            </a:extLst>
          </p:cNvPr>
          <p:cNvSpPr>
            <a:spLocks noGrp="1"/>
          </p:cNvSpPr>
          <p:nvPr>
            <p:ph sz="quarter" idx="14"/>
          </p:nvPr>
        </p:nvSpPr>
        <p:spPr>
          <a:xfrm>
            <a:off x="5117406" y="3355628"/>
            <a:ext cx="4248596" cy="2736304"/>
          </a:xfr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8" name="Text Placeholder 8">
            <a:extLst>
              <a:ext uri="{FF2B5EF4-FFF2-40B4-BE49-F238E27FC236}">
                <a16:creationId xmlns:a16="http://schemas.microsoft.com/office/drawing/2014/main" id="{08C4CD30-A2B9-4250-8126-0AD0ED8D24BC}"/>
              </a:ext>
            </a:extLst>
          </p:cNvPr>
          <p:cNvSpPr>
            <a:spLocks noGrp="1"/>
          </p:cNvSpPr>
          <p:nvPr>
            <p:ph type="body" sz="quarter" idx="31"/>
          </p:nvPr>
        </p:nvSpPr>
        <p:spPr>
          <a:xfrm>
            <a:off x="540000" y="1916832"/>
            <a:ext cx="8820000" cy="1079500"/>
          </a:xfrm>
        </p:spPr>
        <p:txBody>
          <a:bodyPr/>
          <a:lstStyle>
            <a:lvl1pPr>
              <a:defRPr>
                <a:solidFill>
                  <a:schemeClr val="bg1"/>
                </a:solidFill>
              </a:defRPr>
            </a:lvl1pPr>
            <a:lvl2pPr>
              <a:buClrTx/>
              <a:defRPr>
                <a:solidFill>
                  <a:schemeClr val="bg1"/>
                </a:solidFill>
              </a:defRPr>
            </a:lvl2pPr>
            <a:lvl3pPr>
              <a:buClrTx/>
              <a:defRPr>
                <a:solidFill>
                  <a:schemeClr val="bg1"/>
                </a:solidFill>
              </a:defRPr>
            </a:lvl3pPr>
          </a:lstStyle>
          <a:p>
            <a:pPr lvl="0"/>
            <a:r>
              <a:rPr lang="en-US" noProof="0"/>
              <a:t>Edit Master text styles</a:t>
            </a:r>
          </a:p>
          <a:p>
            <a:pPr lvl="1"/>
            <a:r>
              <a:rPr lang="en-US" noProof="0"/>
              <a:t>Second level</a:t>
            </a:r>
          </a:p>
          <a:p>
            <a:pPr lvl="2"/>
            <a:r>
              <a:rPr lang="en-US" noProof="0"/>
              <a:t>Third level</a:t>
            </a:r>
          </a:p>
        </p:txBody>
      </p:sp>
      <p:sp>
        <p:nvSpPr>
          <p:cNvPr id="19" name="TextBox 18">
            <a:extLst>
              <a:ext uri="{FF2B5EF4-FFF2-40B4-BE49-F238E27FC236}">
                <a16:creationId xmlns:a16="http://schemas.microsoft.com/office/drawing/2014/main" id="{0C5DFF64-FEAC-4979-8D94-AA7FFC6B72A7}"/>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itle 1">
            <a:extLst>
              <a:ext uri="{FF2B5EF4-FFF2-40B4-BE49-F238E27FC236}">
                <a16:creationId xmlns:a16="http://schemas.microsoft.com/office/drawing/2014/main" id="{F8DF99A8-C46C-4535-A59F-EA64F028E0D3}"/>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1" name="Text Placeholder 10">
            <a:extLst>
              <a:ext uri="{FF2B5EF4-FFF2-40B4-BE49-F238E27FC236}">
                <a16:creationId xmlns:a16="http://schemas.microsoft.com/office/drawing/2014/main" id="{F21E2099-6C1D-4431-97C9-B319EE2B5455}"/>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0643178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harts then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E59CC9-0F66-4C0E-885E-ED532BA5C836}"/>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3" name="Content Placeholder 5">
            <a:extLst>
              <a:ext uri="{FF2B5EF4-FFF2-40B4-BE49-F238E27FC236}">
                <a16:creationId xmlns:a16="http://schemas.microsoft.com/office/drawing/2014/main" id="{FB3A56F1-7327-4D15-B5F5-6FDFB1766FC9}"/>
              </a:ext>
            </a:extLst>
          </p:cNvPr>
          <p:cNvSpPr>
            <a:spLocks noGrp="1"/>
          </p:cNvSpPr>
          <p:nvPr>
            <p:ph sz="quarter" idx="13"/>
          </p:nvPr>
        </p:nvSpPr>
        <p:spPr>
          <a:xfrm>
            <a:off x="540000" y="1916832"/>
            <a:ext cx="4248596" cy="288032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Content Placeholder 5">
            <a:extLst>
              <a:ext uri="{FF2B5EF4-FFF2-40B4-BE49-F238E27FC236}">
                <a16:creationId xmlns:a16="http://schemas.microsoft.com/office/drawing/2014/main" id="{8A3B7C66-C683-4365-9233-1D7724EC2B52}"/>
              </a:ext>
            </a:extLst>
          </p:cNvPr>
          <p:cNvSpPr>
            <a:spLocks noGrp="1"/>
          </p:cNvSpPr>
          <p:nvPr>
            <p:ph sz="quarter" idx="14"/>
          </p:nvPr>
        </p:nvSpPr>
        <p:spPr>
          <a:xfrm>
            <a:off x="5117406" y="1915468"/>
            <a:ext cx="4248596" cy="288032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Text Placeholder 8">
            <a:extLst>
              <a:ext uri="{FF2B5EF4-FFF2-40B4-BE49-F238E27FC236}">
                <a16:creationId xmlns:a16="http://schemas.microsoft.com/office/drawing/2014/main" id="{90D29076-4619-476F-9202-AECCC8C47BD4}"/>
              </a:ext>
            </a:extLst>
          </p:cNvPr>
          <p:cNvSpPr>
            <a:spLocks noGrp="1"/>
          </p:cNvSpPr>
          <p:nvPr>
            <p:ph type="body" sz="quarter" idx="31"/>
          </p:nvPr>
        </p:nvSpPr>
        <p:spPr>
          <a:xfrm>
            <a:off x="540000" y="5085184"/>
            <a:ext cx="8820000" cy="1079500"/>
          </a:xfrm>
        </p:spPr>
        <p:txBody>
          <a:bodyPr/>
          <a:lstStyle/>
          <a:p>
            <a:pPr lvl="0"/>
            <a:r>
              <a:rPr lang="en-US" noProof="0"/>
              <a:t>Edit Master text styles</a:t>
            </a:r>
          </a:p>
          <a:p>
            <a:pPr lvl="1"/>
            <a:r>
              <a:rPr lang="en-US" noProof="0"/>
              <a:t>Second level</a:t>
            </a:r>
          </a:p>
          <a:p>
            <a:pPr lvl="2"/>
            <a:r>
              <a:rPr lang="en-US" noProof="0"/>
              <a:t>Third level</a:t>
            </a:r>
          </a:p>
        </p:txBody>
      </p:sp>
      <p:sp>
        <p:nvSpPr>
          <p:cNvPr id="16" name="TextBox 15">
            <a:extLst>
              <a:ext uri="{FF2B5EF4-FFF2-40B4-BE49-F238E27FC236}">
                <a16:creationId xmlns:a16="http://schemas.microsoft.com/office/drawing/2014/main" id="{B97858CC-D7B3-40DC-8EFB-CC0BB36847AF}"/>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3D91CF9F-ECED-405E-943B-7517F2B1A179}"/>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8" name="Text Placeholder 10">
            <a:extLst>
              <a:ext uri="{FF2B5EF4-FFF2-40B4-BE49-F238E27FC236}">
                <a16:creationId xmlns:a16="http://schemas.microsoft.com/office/drawing/2014/main" id="{834CE2FC-2DC7-41FF-955E-A5F291D9EA44}"/>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08301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90067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2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7EE29BFB-EE74-489A-A437-E26554B32E60}"/>
              </a:ext>
            </a:extLst>
          </p:cNvPr>
          <p:cNvSpPr/>
          <p:nvPr userDrawn="1"/>
        </p:nvSpPr>
        <p:spPr>
          <a:xfrm>
            <a:off x="0" y="1368000"/>
            <a:ext cx="9907200" cy="493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1" name="Picture 10">
            <a:extLst>
              <a:ext uri="{FF2B5EF4-FFF2-40B4-BE49-F238E27FC236}">
                <a16:creationId xmlns:a16="http://schemas.microsoft.com/office/drawing/2014/main" id="{2A4D88CF-F1E7-4341-9268-17B7D255FD48}"/>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TextBox 11">
            <a:extLst>
              <a:ext uri="{FF2B5EF4-FFF2-40B4-BE49-F238E27FC236}">
                <a16:creationId xmlns:a16="http://schemas.microsoft.com/office/drawing/2014/main" id="{0B87F1CA-1C1A-4C15-9DAD-1C6E9A6CFF57}"/>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05B618E-83A2-44B8-B03A-FFF7A2CC99F7}"/>
              </a:ext>
            </a:extLst>
          </p:cNvPr>
          <p:cNvSpPr txBox="1"/>
          <p:nvPr userDrawn="1"/>
        </p:nvSpPr>
        <p:spPr>
          <a:xfrm>
            <a:off x="540000" y="504000"/>
            <a:ext cx="8784976" cy="482313"/>
          </a:xfrm>
          <a:prstGeom prst="rect">
            <a:avLst/>
          </a:prstGeom>
          <a:noFill/>
        </p:spPr>
        <p:txBody>
          <a:bodyPr wrap="square" lIns="0" tIns="46800" rIns="0" bIns="46800" rtlCol="0" anchor="ctr" anchorCtr="0">
            <a:spAutoFit/>
          </a:bodyPr>
          <a:lstStyle/>
          <a:p>
            <a:pPr>
              <a:lnSpc>
                <a:spcPct val="90000"/>
              </a:lnSpc>
            </a:pPr>
            <a:r>
              <a:rPr lang="en-AU" sz="2800" noProof="0" dirty="0">
                <a:solidFill>
                  <a:schemeClr val="bg2"/>
                </a:solidFill>
                <a:latin typeface="+mj-lt"/>
              </a:rPr>
              <a:t>Contents</a:t>
            </a:r>
          </a:p>
        </p:txBody>
      </p:sp>
      <p:sp>
        <p:nvSpPr>
          <p:cNvPr id="14" name="Content Placeholder 1">
            <a:extLst>
              <a:ext uri="{FF2B5EF4-FFF2-40B4-BE49-F238E27FC236}">
                <a16:creationId xmlns:a16="http://schemas.microsoft.com/office/drawing/2014/main" id="{545DAD06-60D6-49F0-B8B4-BE6CDBC2B16E}"/>
              </a:ext>
            </a:extLst>
          </p:cNvPr>
          <p:cNvSpPr>
            <a:spLocks noGrp="1"/>
          </p:cNvSpPr>
          <p:nvPr>
            <p:ph sz="quarter" idx="13" hasCustomPrompt="1"/>
          </p:nvPr>
        </p:nvSpPr>
        <p:spPr>
          <a:xfrm>
            <a:off x="540000" y="1620000"/>
            <a:ext cx="8801345" cy="4392488"/>
          </a:xfrm>
        </p:spPr>
        <p:txBody>
          <a:bodyPr/>
          <a:lstStyle>
            <a:lvl1pPr marL="252000" marR="0" indent="-252000" algn="l" defTabSz="914349" rtl="0" eaLnBrk="1" fontAlgn="auto" latinLnBrk="0" hangingPunct="1">
              <a:lnSpc>
                <a:spcPct val="100000"/>
              </a:lnSpc>
              <a:spcBef>
                <a:spcPts val="400"/>
              </a:spcBef>
              <a:spcAft>
                <a:spcPts val="600"/>
              </a:spcAft>
              <a:buClrTx/>
              <a:buSzTx/>
              <a:buFont typeface="Arial" panose="020B0604020202020204" pitchFamily="34" charset="0"/>
              <a:buChar char="•"/>
              <a:tabLst/>
              <a:defRPr sz="1400">
                <a:solidFill>
                  <a:schemeClr val="bg1"/>
                </a:solidFill>
              </a:defRPr>
            </a:lvl1pPr>
            <a:lvl2pPr marL="432000" indent="-252000">
              <a:spcAft>
                <a:spcPts val="600"/>
              </a:spcAft>
              <a:buClrTx/>
              <a:buFont typeface="Arial" panose="020B0604020202020204" pitchFamily="34" charset="0"/>
              <a:buChar char="•"/>
              <a:defRPr sz="1400">
                <a:solidFill>
                  <a:schemeClr val="bg1"/>
                </a:solidFill>
              </a:defRPr>
            </a:lvl2pPr>
            <a:lvl3pPr marL="684000" indent="-324000">
              <a:spcAft>
                <a:spcPts val="600"/>
              </a:spcAft>
              <a:buClrTx/>
              <a:buFont typeface="Arial" panose="020B0604020202020204" pitchFamily="34" charset="0"/>
              <a:buChar char="•"/>
              <a:defRPr sz="1400">
                <a:solidFill>
                  <a:schemeClr val="bg1"/>
                </a:solidFill>
              </a:defRPr>
            </a:lvl3pPr>
            <a:lvl4pPr marL="809955" indent="0">
              <a:buClr>
                <a:schemeClr val="accent4"/>
              </a:buClr>
              <a:buFont typeface="+mj-lt"/>
              <a:buNone/>
              <a:defRPr/>
            </a:lvl4pPr>
          </a:lstStyle>
          <a:p>
            <a:pPr lvl="0"/>
            <a:r>
              <a:rPr lang="en-AU" noProof="0" dirty="0"/>
              <a:t>Insert table of contents</a:t>
            </a:r>
          </a:p>
          <a:p>
            <a:pPr lvl="1"/>
            <a:r>
              <a:rPr lang="en-AU" noProof="0" dirty="0"/>
              <a:t>Second line</a:t>
            </a:r>
          </a:p>
          <a:p>
            <a:pPr lvl="2"/>
            <a:r>
              <a:rPr lang="en-AU" noProof="0" dirty="0"/>
              <a:t>Third line</a:t>
            </a:r>
          </a:p>
        </p:txBody>
      </p:sp>
    </p:spTree>
    <p:extLst>
      <p:ext uri="{BB962C8B-B14F-4D97-AF65-F5344CB8AC3E}">
        <p14:creationId xmlns:p14="http://schemas.microsoft.com/office/powerpoint/2010/main" val="7560462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harts then content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928569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89A5369C-58C0-418B-AB37-33EC1BEFFD3D}"/>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5" name="Picture 14">
            <a:extLst>
              <a:ext uri="{FF2B5EF4-FFF2-40B4-BE49-F238E27FC236}">
                <a16:creationId xmlns:a16="http://schemas.microsoft.com/office/drawing/2014/main" id="{E97EE5D0-BCBD-4D9B-9086-B600CAAB7ABF}"/>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6" name="TextBox 15">
            <a:extLst>
              <a:ext uri="{FF2B5EF4-FFF2-40B4-BE49-F238E27FC236}">
                <a16:creationId xmlns:a16="http://schemas.microsoft.com/office/drawing/2014/main" id="{05931457-895B-45BE-A34D-B16F97F454A0}"/>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77669D27-DAC7-4C3E-8E33-45616FA94B4D}"/>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8" name="Text Placeholder 10">
            <a:extLst>
              <a:ext uri="{FF2B5EF4-FFF2-40B4-BE49-F238E27FC236}">
                <a16:creationId xmlns:a16="http://schemas.microsoft.com/office/drawing/2014/main" id="{593A8BA2-54B5-479D-ADF2-1F24ABFBD71A}"/>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19" name="Content Placeholder 5">
            <a:extLst>
              <a:ext uri="{FF2B5EF4-FFF2-40B4-BE49-F238E27FC236}">
                <a16:creationId xmlns:a16="http://schemas.microsoft.com/office/drawing/2014/main" id="{3DB407B6-9342-45C4-86BB-8724F21220EB}"/>
              </a:ext>
            </a:extLst>
          </p:cNvPr>
          <p:cNvSpPr>
            <a:spLocks noGrp="1"/>
          </p:cNvSpPr>
          <p:nvPr>
            <p:ph sz="quarter" idx="13"/>
          </p:nvPr>
        </p:nvSpPr>
        <p:spPr>
          <a:xfrm>
            <a:off x="540000" y="1916832"/>
            <a:ext cx="4248596" cy="2880320"/>
          </a:xfrm>
        </p:spPr>
        <p:txBody>
          <a:bodyPr/>
          <a:lstStyle>
            <a:lvl2pPr>
              <a:buClrTx/>
              <a:defRPr/>
            </a:lvl2pPr>
            <a:lvl3pPr>
              <a:buClrTx/>
              <a:defRPr/>
            </a:lvl3pPr>
            <a:lvl4pPr>
              <a:buClrTx/>
              <a:defRPr/>
            </a:lvl4pPr>
            <a:lvl5pPr>
              <a:buClrTx/>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0" name="Content Placeholder 5">
            <a:extLst>
              <a:ext uri="{FF2B5EF4-FFF2-40B4-BE49-F238E27FC236}">
                <a16:creationId xmlns:a16="http://schemas.microsoft.com/office/drawing/2014/main" id="{142A2475-0038-46CD-8E79-CE42ED7E782D}"/>
              </a:ext>
            </a:extLst>
          </p:cNvPr>
          <p:cNvSpPr>
            <a:spLocks noGrp="1"/>
          </p:cNvSpPr>
          <p:nvPr>
            <p:ph sz="quarter" idx="14"/>
          </p:nvPr>
        </p:nvSpPr>
        <p:spPr>
          <a:xfrm>
            <a:off x="5117406" y="1915468"/>
            <a:ext cx="4248596" cy="2880320"/>
          </a:xfrm>
        </p:spPr>
        <p:txBody>
          <a:bodyPr/>
          <a:lstStyle>
            <a:lvl2pPr>
              <a:buClrTx/>
              <a:defRPr/>
            </a:lvl2pPr>
            <a:lvl3pPr>
              <a:buClrTx/>
              <a:defRPr/>
            </a:lvl3pPr>
            <a:lvl4pPr>
              <a:buClrTx/>
              <a:defRPr/>
            </a:lvl4pPr>
            <a:lvl5pPr>
              <a:buClrTx/>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1" name="Text Placeholder 8">
            <a:extLst>
              <a:ext uri="{FF2B5EF4-FFF2-40B4-BE49-F238E27FC236}">
                <a16:creationId xmlns:a16="http://schemas.microsoft.com/office/drawing/2014/main" id="{C2B3E3A6-4001-4963-9717-6649FC5D390E}"/>
              </a:ext>
            </a:extLst>
          </p:cNvPr>
          <p:cNvSpPr>
            <a:spLocks noGrp="1"/>
          </p:cNvSpPr>
          <p:nvPr>
            <p:ph type="body" sz="quarter" idx="31"/>
          </p:nvPr>
        </p:nvSpPr>
        <p:spPr>
          <a:xfrm>
            <a:off x="540000" y="5085184"/>
            <a:ext cx="8820000" cy="1079500"/>
          </a:xfrm>
        </p:spPr>
        <p:txBody>
          <a:body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88791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harts then content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878708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0FADCF4F-850E-4C52-970C-BC89048F74B0}"/>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5" name="Picture 14">
            <a:extLst>
              <a:ext uri="{FF2B5EF4-FFF2-40B4-BE49-F238E27FC236}">
                <a16:creationId xmlns:a16="http://schemas.microsoft.com/office/drawing/2014/main" id="{57A1EE31-E8C0-4A9D-A8D0-B1BAD90535F5}"/>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6" name="TextBox 15">
            <a:extLst>
              <a:ext uri="{FF2B5EF4-FFF2-40B4-BE49-F238E27FC236}">
                <a16:creationId xmlns:a16="http://schemas.microsoft.com/office/drawing/2014/main" id="{B042A1FD-BB4E-4DBE-8A42-E721D84DA53A}"/>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B730C481-EE0D-4AA6-ABAB-427AA0AD2F5D}"/>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8" name="Text Placeholder 10">
            <a:extLst>
              <a:ext uri="{FF2B5EF4-FFF2-40B4-BE49-F238E27FC236}">
                <a16:creationId xmlns:a16="http://schemas.microsoft.com/office/drawing/2014/main" id="{CD415C1D-F771-4EAC-AA36-97B4727A5788}"/>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19" name="Content Placeholder 5">
            <a:extLst>
              <a:ext uri="{FF2B5EF4-FFF2-40B4-BE49-F238E27FC236}">
                <a16:creationId xmlns:a16="http://schemas.microsoft.com/office/drawing/2014/main" id="{89BE6FB3-8DDF-48A5-A08E-74966C330FC4}"/>
              </a:ext>
            </a:extLst>
          </p:cNvPr>
          <p:cNvSpPr>
            <a:spLocks noGrp="1"/>
          </p:cNvSpPr>
          <p:nvPr>
            <p:ph sz="quarter" idx="13"/>
          </p:nvPr>
        </p:nvSpPr>
        <p:spPr>
          <a:xfrm>
            <a:off x="540000" y="1916832"/>
            <a:ext cx="4248596" cy="2880320"/>
          </a:xfr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0" name="Content Placeholder 5">
            <a:extLst>
              <a:ext uri="{FF2B5EF4-FFF2-40B4-BE49-F238E27FC236}">
                <a16:creationId xmlns:a16="http://schemas.microsoft.com/office/drawing/2014/main" id="{73C4BAB2-9A4C-45D3-8521-F8C35C169131}"/>
              </a:ext>
            </a:extLst>
          </p:cNvPr>
          <p:cNvSpPr>
            <a:spLocks noGrp="1"/>
          </p:cNvSpPr>
          <p:nvPr>
            <p:ph sz="quarter" idx="14"/>
          </p:nvPr>
        </p:nvSpPr>
        <p:spPr>
          <a:xfrm>
            <a:off x="5117406" y="1915468"/>
            <a:ext cx="4248596" cy="2880320"/>
          </a:xfrm>
        </p:spPr>
        <p:txBody>
          <a:bodyPr/>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1" name="Text Placeholder 8">
            <a:extLst>
              <a:ext uri="{FF2B5EF4-FFF2-40B4-BE49-F238E27FC236}">
                <a16:creationId xmlns:a16="http://schemas.microsoft.com/office/drawing/2014/main" id="{C5A118AB-7244-4986-A137-CFE67B1A6560}"/>
              </a:ext>
            </a:extLst>
          </p:cNvPr>
          <p:cNvSpPr>
            <a:spLocks noGrp="1"/>
          </p:cNvSpPr>
          <p:nvPr>
            <p:ph type="body" sz="quarter" idx="31"/>
          </p:nvPr>
        </p:nvSpPr>
        <p:spPr>
          <a:xfrm>
            <a:off x="540000" y="5085184"/>
            <a:ext cx="8820000" cy="1079500"/>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0895122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 icon panel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8085308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7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9" name="Rectangle 18">
            <a:extLst>
              <a:ext uri="{FF2B5EF4-FFF2-40B4-BE49-F238E27FC236}">
                <a16:creationId xmlns:a16="http://schemas.microsoft.com/office/drawing/2014/main" id="{73520D51-33F5-49DD-9794-97FCF292D538}"/>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20" name="Picture 19">
            <a:extLst>
              <a:ext uri="{FF2B5EF4-FFF2-40B4-BE49-F238E27FC236}">
                <a16:creationId xmlns:a16="http://schemas.microsoft.com/office/drawing/2014/main" id="{F503BC0B-D5C1-4FD8-BBA9-1E5CEE1684FD}"/>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3" name="Picture Placeholder 20">
            <a:extLst>
              <a:ext uri="{FF2B5EF4-FFF2-40B4-BE49-F238E27FC236}">
                <a16:creationId xmlns:a16="http://schemas.microsoft.com/office/drawing/2014/main" id="{154F0FFD-5ED5-4714-9DF5-9CAD2CA93DAC}"/>
              </a:ext>
            </a:extLst>
          </p:cNvPr>
          <p:cNvSpPr>
            <a:spLocks noGrp="1" noChangeAspect="1"/>
          </p:cNvSpPr>
          <p:nvPr>
            <p:ph type="pic" sz="quarter" idx="10" hasCustomPrompt="1"/>
          </p:nvPr>
        </p:nvSpPr>
        <p:spPr>
          <a:xfrm>
            <a:off x="1223793" y="3356992"/>
            <a:ext cx="540000" cy="540000"/>
          </a:xfrm>
        </p:spPr>
        <p:txBody>
          <a:bodyPr/>
          <a:lstStyle>
            <a:lvl1pPr algn="ctr">
              <a:defRPr sz="1000" b="0" baseline="0"/>
            </a:lvl1pPr>
          </a:lstStyle>
          <a:p>
            <a:r>
              <a:rPr lang="en-AU" noProof="0" dirty="0"/>
              <a:t>Icon</a:t>
            </a:r>
          </a:p>
        </p:txBody>
      </p:sp>
      <p:sp>
        <p:nvSpPr>
          <p:cNvPr id="24" name="Text Placeholder 32">
            <a:extLst>
              <a:ext uri="{FF2B5EF4-FFF2-40B4-BE49-F238E27FC236}">
                <a16:creationId xmlns:a16="http://schemas.microsoft.com/office/drawing/2014/main" id="{5D2C011A-087A-40D5-806C-850E3BCE958D}"/>
              </a:ext>
            </a:extLst>
          </p:cNvPr>
          <p:cNvSpPr>
            <a:spLocks noGrp="1"/>
          </p:cNvSpPr>
          <p:nvPr>
            <p:ph type="body" sz="quarter" idx="19" hasCustomPrompt="1"/>
          </p:nvPr>
        </p:nvSpPr>
        <p:spPr>
          <a:xfrm>
            <a:off x="776536" y="4154986"/>
            <a:ext cx="1434514" cy="276985"/>
          </a:xfrm>
        </p:spPr>
        <p:txBody>
          <a:bodyPr>
            <a:spAutoFit/>
          </a:bodyPr>
          <a:lstStyle>
            <a:lvl1pPr algn="ctr">
              <a:defRPr sz="1200" b="1">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
        <p:nvSpPr>
          <p:cNvPr id="29" name="Picture Placeholder 20">
            <a:extLst>
              <a:ext uri="{FF2B5EF4-FFF2-40B4-BE49-F238E27FC236}">
                <a16:creationId xmlns:a16="http://schemas.microsoft.com/office/drawing/2014/main" id="{821EE2F4-5D28-436D-90CA-0D36B9D0EFAC}"/>
              </a:ext>
            </a:extLst>
          </p:cNvPr>
          <p:cNvSpPr>
            <a:spLocks noGrp="1" noChangeAspect="1"/>
          </p:cNvSpPr>
          <p:nvPr>
            <p:ph type="pic" sz="quarter" idx="20" hasCustomPrompt="1"/>
          </p:nvPr>
        </p:nvSpPr>
        <p:spPr>
          <a:xfrm>
            <a:off x="3498642" y="3356992"/>
            <a:ext cx="540000" cy="540000"/>
          </a:xfrm>
        </p:spPr>
        <p:txBody>
          <a:bodyPr/>
          <a:lstStyle>
            <a:lvl1pPr algn="ctr">
              <a:defRPr sz="1000" b="0" baseline="0"/>
            </a:lvl1pPr>
          </a:lstStyle>
          <a:p>
            <a:r>
              <a:rPr lang="en-AU" noProof="0"/>
              <a:t>Icon</a:t>
            </a:r>
          </a:p>
        </p:txBody>
      </p:sp>
      <p:sp>
        <p:nvSpPr>
          <p:cNvPr id="32" name="Text Placeholder 32">
            <a:extLst>
              <a:ext uri="{FF2B5EF4-FFF2-40B4-BE49-F238E27FC236}">
                <a16:creationId xmlns:a16="http://schemas.microsoft.com/office/drawing/2014/main" id="{8384C005-915F-4403-B5DC-AA13E995E185}"/>
              </a:ext>
            </a:extLst>
          </p:cNvPr>
          <p:cNvSpPr>
            <a:spLocks noGrp="1"/>
          </p:cNvSpPr>
          <p:nvPr>
            <p:ph type="body" sz="quarter" idx="21" hasCustomPrompt="1"/>
          </p:nvPr>
        </p:nvSpPr>
        <p:spPr>
          <a:xfrm>
            <a:off x="3051385" y="4154986"/>
            <a:ext cx="1434514" cy="276985"/>
          </a:xfrm>
        </p:spPr>
        <p:txBody>
          <a:bodyPr>
            <a:spAutoFit/>
          </a:bodyPr>
          <a:lstStyle>
            <a:lvl1pPr algn="ctr">
              <a:defRPr sz="1200" b="1">
                <a:solidFill>
                  <a:schemeClr val="accent2"/>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
        <p:nvSpPr>
          <p:cNvPr id="33" name="Picture Placeholder 20">
            <a:extLst>
              <a:ext uri="{FF2B5EF4-FFF2-40B4-BE49-F238E27FC236}">
                <a16:creationId xmlns:a16="http://schemas.microsoft.com/office/drawing/2014/main" id="{848F675A-BCF3-435C-9640-BFDD467D39DD}"/>
              </a:ext>
            </a:extLst>
          </p:cNvPr>
          <p:cNvSpPr>
            <a:spLocks noGrp="1" noChangeAspect="1"/>
          </p:cNvSpPr>
          <p:nvPr>
            <p:ph type="pic" sz="quarter" idx="22" hasCustomPrompt="1"/>
          </p:nvPr>
        </p:nvSpPr>
        <p:spPr>
          <a:xfrm>
            <a:off x="5773491" y="3356992"/>
            <a:ext cx="540000" cy="540000"/>
          </a:xfrm>
        </p:spPr>
        <p:txBody>
          <a:bodyPr/>
          <a:lstStyle>
            <a:lvl1pPr algn="ctr">
              <a:defRPr sz="1000" b="0" baseline="0"/>
            </a:lvl1pPr>
          </a:lstStyle>
          <a:p>
            <a:r>
              <a:rPr lang="en-AU" noProof="0"/>
              <a:t>Icon</a:t>
            </a:r>
          </a:p>
        </p:txBody>
      </p:sp>
      <p:sp>
        <p:nvSpPr>
          <p:cNvPr id="34" name="Text Placeholder 32">
            <a:extLst>
              <a:ext uri="{FF2B5EF4-FFF2-40B4-BE49-F238E27FC236}">
                <a16:creationId xmlns:a16="http://schemas.microsoft.com/office/drawing/2014/main" id="{8B1CB358-7FB4-4367-AB7F-30DDF4693E0D}"/>
              </a:ext>
            </a:extLst>
          </p:cNvPr>
          <p:cNvSpPr>
            <a:spLocks noGrp="1"/>
          </p:cNvSpPr>
          <p:nvPr>
            <p:ph type="body" sz="quarter" idx="23" hasCustomPrompt="1"/>
          </p:nvPr>
        </p:nvSpPr>
        <p:spPr>
          <a:xfrm>
            <a:off x="5326234" y="4154986"/>
            <a:ext cx="1434514" cy="276985"/>
          </a:xfrm>
        </p:spPr>
        <p:txBody>
          <a:bodyPr>
            <a:spAutoFit/>
          </a:bodyPr>
          <a:lstStyle>
            <a:lvl1pPr algn="ctr">
              <a:defRPr sz="1200" b="1">
                <a:solidFill>
                  <a:schemeClr val="accent3"/>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
        <p:nvSpPr>
          <p:cNvPr id="35" name="Picture Placeholder 20">
            <a:extLst>
              <a:ext uri="{FF2B5EF4-FFF2-40B4-BE49-F238E27FC236}">
                <a16:creationId xmlns:a16="http://schemas.microsoft.com/office/drawing/2014/main" id="{E9C54EC4-761B-4B01-B8F5-252A3A8FF0C1}"/>
              </a:ext>
            </a:extLst>
          </p:cNvPr>
          <p:cNvSpPr>
            <a:spLocks noGrp="1" noChangeAspect="1"/>
          </p:cNvSpPr>
          <p:nvPr>
            <p:ph type="pic" sz="quarter" idx="31" hasCustomPrompt="1"/>
          </p:nvPr>
        </p:nvSpPr>
        <p:spPr>
          <a:xfrm>
            <a:off x="8048340" y="3356992"/>
            <a:ext cx="540000" cy="540000"/>
          </a:xfrm>
        </p:spPr>
        <p:txBody>
          <a:bodyPr/>
          <a:lstStyle>
            <a:lvl1pPr algn="ctr">
              <a:defRPr sz="1000" b="0" baseline="0"/>
            </a:lvl1pPr>
          </a:lstStyle>
          <a:p>
            <a:r>
              <a:rPr lang="en-AU" noProof="0"/>
              <a:t>Icon</a:t>
            </a:r>
          </a:p>
        </p:txBody>
      </p:sp>
      <p:sp>
        <p:nvSpPr>
          <p:cNvPr id="36" name="Text Placeholder 32">
            <a:extLst>
              <a:ext uri="{FF2B5EF4-FFF2-40B4-BE49-F238E27FC236}">
                <a16:creationId xmlns:a16="http://schemas.microsoft.com/office/drawing/2014/main" id="{4E9AD6E4-026D-4D0F-A61D-594C29195831}"/>
              </a:ext>
            </a:extLst>
          </p:cNvPr>
          <p:cNvSpPr>
            <a:spLocks noGrp="1"/>
          </p:cNvSpPr>
          <p:nvPr>
            <p:ph type="body" sz="quarter" idx="32" hasCustomPrompt="1"/>
          </p:nvPr>
        </p:nvSpPr>
        <p:spPr>
          <a:xfrm>
            <a:off x="7601083" y="4154986"/>
            <a:ext cx="1434514" cy="276985"/>
          </a:xfrm>
        </p:spPr>
        <p:txBody>
          <a:bodyPr>
            <a:spAutoFit/>
          </a:bodyPr>
          <a:lstStyle>
            <a:lvl1pPr algn="ctr">
              <a:defRPr sz="1200" b="1">
                <a:solidFill>
                  <a:schemeClr val="accent6"/>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
        <p:nvSpPr>
          <p:cNvPr id="37" name="TextBox 36">
            <a:extLst>
              <a:ext uri="{FF2B5EF4-FFF2-40B4-BE49-F238E27FC236}">
                <a16:creationId xmlns:a16="http://schemas.microsoft.com/office/drawing/2014/main" id="{A3CF4B68-1EDB-4AD8-9F87-6E9E57AAC8B2}"/>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Title 1">
            <a:extLst>
              <a:ext uri="{FF2B5EF4-FFF2-40B4-BE49-F238E27FC236}">
                <a16:creationId xmlns:a16="http://schemas.microsoft.com/office/drawing/2014/main" id="{FE6AF165-1449-43FC-AB46-0D7B4D9209D4}"/>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39" name="Text Placeholder 10">
            <a:extLst>
              <a:ext uri="{FF2B5EF4-FFF2-40B4-BE49-F238E27FC236}">
                <a16:creationId xmlns:a16="http://schemas.microsoft.com/office/drawing/2014/main" id="{B35918BD-A118-4E6E-B1AC-71D263E702FA}"/>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22462089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 icon panel blu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774803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9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BCBEE5DD-7511-479B-8A0E-0FFDBD8EF915}"/>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0" name="TextBox 19">
            <a:extLst>
              <a:ext uri="{FF2B5EF4-FFF2-40B4-BE49-F238E27FC236}">
                <a16:creationId xmlns:a16="http://schemas.microsoft.com/office/drawing/2014/main" id="{B2F60BA0-05A8-4178-9B75-1D860D8372C5}"/>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Title 1">
            <a:extLst>
              <a:ext uri="{FF2B5EF4-FFF2-40B4-BE49-F238E27FC236}">
                <a16:creationId xmlns:a16="http://schemas.microsoft.com/office/drawing/2014/main" id="{3E4B70D5-1617-4AA4-904E-ED36BA85148A}"/>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4" name="Text Placeholder 10">
            <a:extLst>
              <a:ext uri="{FF2B5EF4-FFF2-40B4-BE49-F238E27FC236}">
                <a16:creationId xmlns:a16="http://schemas.microsoft.com/office/drawing/2014/main" id="{221E145E-0356-487E-8BE9-420B1243F91E}"/>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9" name="Rectangle 28">
            <a:extLst>
              <a:ext uri="{FF2B5EF4-FFF2-40B4-BE49-F238E27FC236}">
                <a16:creationId xmlns:a16="http://schemas.microsoft.com/office/drawing/2014/main" id="{2AB39DE0-6C32-42B3-99B7-BC233114636A}"/>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32" name="Picture Placeholder 20">
            <a:extLst>
              <a:ext uri="{FF2B5EF4-FFF2-40B4-BE49-F238E27FC236}">
                <a16:creationId xmlns:a16="http://schemas.microsoft.com/office/drawing/2014/main" id="{E7C7C659-3DE1-4D92-A170-8F5E5477C8BA}"/>
              </a:ext>
            </a:extLst>
          </p:cNvPr>
          <p:cNvSpPr>
            <a:spLocks noGrp="1" noChangeAspect="1"/>
          </p:cNvSpPr>
          <p:nvPr>
            <p:ph type="pic" sz="quarter" idx="10" hasCustomPrompt="1"/>
          </p:nvPr>
        </p:nvSpPr>
        <p:spPr>
          <a:xfrm>
            <a:off x="1223793" y="3356992"/>
            <a:ext cx="540000" cy="540000"/>
          </a:xfrm>
        </p:spPr>
        <p:txBody>
          <a:bodyPr/>
          <a:lstStyle>
            <a:lvl1pPr algn="ctr">
              <a:defRPr sz="1000" b="0" baseline="0">
                <a:solidFill>
                  <a:schemeClr val="bg1"/>
                </a:solidFill>
              </a:defRPr>
            </a:lvl1pPr>
          </a:lstStyle>
          <a:p>
            <a:r>
              <a:rPr lang="en-AU" noProof="0" dirty="0"/>
              <a:t>Icon</a:t>
            </a:r>
          </a:p>
        </p:txBody>
      </p:sp>
      <p:sp>
        <p:nvSpPr>
          <p:cNvPr id="33" name="Text Placeholder 32">
            <a:extLst>
              <a:ext uri="{FF2B5EF4-FFF2-40B4-BE49-F238E27FC236}">
                <a16:creationId xmlns:a16="http://schemas.microsoft.com/office/drawing/2014/main" id="{166A6196-3E6F-43AE-8C9F-C2F216076720}"/>
              </a:ext>
            </a:extLst>
          </p:cNvPr>
          <p:cNvSpPr>
            <a:spLocks noGrp="1"/>
          </p:cNvSpPr>
          <p:nvPr>
            <p:ph type="body" sz="quarter" idx="19" hasCustomPrompt="1"/>
          </p:nvPr>
        </p:nvSpPr>
        <p:spPr>
          <a:xfrm>
            <a:off x="776536" y="4154986"/>
            <a:ext cx="1434514" cy="276985"/>
          </a:xfrm>
        </p:spPr>
        <p:txBody>
          <a:bodyPr>
            <a:spAutoFit/>
          </a:bodyPr>
          <a:lstStyle>
            <a:lvl1pPr algn="ctr">
              <a:defRPr sz="1200" b="1">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
        <p:nvSpPr>
          <p:cNvPr id="34" name="Picture Placeholder 20">
            <a:extLst>
              <a:ext uri="{FF2B5EF4-FFF2-40B4-BE49-F238E27FC236}">
                <a16:creationId xmlns:a16="http://schemas.microsoft.com/office/drawing/2014/main" id="{7DB3D364-FA47-4AC3-853E-B9D102F38DFF}"/>
              </a:ext>
            </a:extLst>
          </p:cNvPr>
          <p:cNvSpPr>
            <a:spLocks noGrp="1" noChangeAspect="1"/>
          </p:cNvSpPr>
          <p:nvPr>
            <p:ph type="pic" sz="quarter" idx="20" hasCustomPrompt="1"/>
          </p:nvPr>
        </p:nvSpPr>
        <p:spPr>
          <a:xfrm>
            <a:off x="3498642" y="3356992"/>
            <a:ext cx="540000" cy="540000"/>
          </a:xfrm>
        </p:spPr>
        <p:txBody>
          <a:bodyPr/>
          <a:lstStyle>
            <a:lvl1pPr algn="ctr">
              <a:defRPr sz="1000" b="0" baseline="0">
                <a:solidFill>
                  <a:schemeClr val="bg1"/>
                </a:solidFill>
              </a:defRPr>
            </a:lvl1pPr>
          </a:lstStyle>
          <a:p>
            <a:r>
              <a:rPr lang="en-AU" noProof="0"/>
              <a:t>Icon</a:t>
            </a:r>
          </a:p>
        </p:txBody>
      </p:sp>
      <p:sp>
        <p:nvSpPr>
          <p:cNvPr id="35" name="Text Placeholder 32">
            <a:extLst>
              <a:ext uri="{FF2B5EF4-FFF2-40B4-BE49-F238E27FC236}">
                <a16:creationId xmlns:a16="http://schemas.microsoft.com/office/drawing/2014/main" id="{97E9C298-891D-4C4E-8233-C0C2A84B085E}"/>
              </a:ext>
            </a:extLst>
          </p:cNvPr>
          <p:cNvSpPr>
            <a:spLocks noGrp="1"/>
          </p:cNvSpPr>
          <p:nvPr>
            <p:ph type="body" sz="quarter" idx="21" hasCustomPrompt="1"/>
          </p:nvPr>
        </p:nvSpPr>
        <p:spPr>
          <a:xfrm>
            <a:off x="3051385" y="4154986"/>
            <a:ext cx="1434514" cy="276985"/>
          </a:xfrm>
        </p:spPr>
        <p:txBody>
          <a:bodyPr>
            <a:spAutoFit/>
          </a:bodyPr>
          <a:lstStyle>
            <a:lvl1pPr algn="ctr">
              <a:defRPr sz="1200" b="1">
                <a:solidFill>
                  <a:schemeClr val="accent2"/>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
        <p:nvSpPr>
          <p:cNvPr id="36" name="Picture Placeholder 20">
            <a:extLst>
              <a:ext uri="{FF2B5EF4-FFF2-40B4-BE49-F238E27FC236}">
                <a16:creationId xmlns:a16="http://schemas.microsoft.com/office/drawing/2014/main" id="{EC240B4F-37D9-415E-B170-4CDB73CF7A06}"/>
              </a:ext>
            </a:extLst>
          </p:cNvPr>
          <p:cNvSpPr>
            <a:spLocks noGrp="1" noChangeAspect="1"/>
          </p:cNvSpPr>
          <p:nvPr>
            <p:ph type="pic" sz="quarter" idx="22" hasCustomPrompt="1"/>
          </p:nvPr>
        </p:nvSpPr>
        <p:spPr>
          <a:xfrm>
            <a:off x="5773491" y="3356992"/>
            <a:ext cx="540000" cy="540000"/>
          </a:xfrm>
        </p:spPr>
        <p:txBody>
          <a:bodyPr/>
          <a:lstStyle>
            <a:lvl1pPr algn="ctr">
              <a:defRPr sz="1000" b="0" baseline="0">
                <a:solidFill>
                  <a:schemeClr val="bg1"/>
                </a:solidFill>
              </a:defRPr>
            </a:lvl1pPr>
          </a:lstStyle>
          <a:p>
            <a:r>
              <a:rPr lang="en-AU" noProof="0"/>
              <a:t>Icon</a:t>
            </a:r>
          </a:p>
        </p:txBody>
      </p:sp>
      <p:sp>
        <p:nvSpPr>
          <p:cNvPr id="37" name="Text Placeholder 32">
            <a:extLst>
              <a:ext uri="{FF2B5EF4-FFF2-40B4-BE49-F238E27FC236}">
                <a16:creationId xmlns:a16="http://schemas.microsoft.com/office/drawing/2014/main" id="{087D28E7-BE6D-4630-97C8-03243D51F39C}"/>
              </a:ext>
            </a:extLst>
          </p:cNvPr>
          <p:cNvSpPr>
            <a:spLocks noGrp="1"/>
          </p:cNvSpPr>
          <p:nvPr>
            <p:ph type="body" sz="quarter" idx="23" hasCustomPrompt="1"/>
          </p:nvPr>
        </p:nvSpPr>
        <p:spPr>
          <a:xfrm>
            <a:off x="5326234" y="4154986"/>
            <a:ext cx="1434514" cy="276985"/>
          </a:xfrm>
        </p:spPr>
        <p:txBody>
          <a:bodyPr>
            <a:spAutoFit/>
          </a:bodyPr>
          <a:lstStyle>
            <a:lvl1pPr algn="ctr">
              <a:defRPr sz="1200" b="1">
                <a:solidFill>
                  <a:schemeClr val="accent3"/>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
        <p:nvSpPr>
          <p:cNvPr id="38" name="Picture Placeholder 20">
            <a:extLst>
              <a:ext uri="{FF2B5EF4-FFF2-40B4-BE49-F238E27FC236}">
                <a16:creationId xmlns:a16="http://schemas.microsoft.com/office/drawing/2014/main" id="{A4E1BDAD-F9B7-487D-9BC4-31A4E39D1E49}"/>
              </a:ext>
            </a:extLst>
          </p:cNvPr>
          <p:cNvSpPr>
            <a:spLocks noGrp="1" noChangeAspect="1"/>
          </p:cNvSpPr>
          <p:nvPr>
            <p:ph type="pic" sz="quarter" idx="31" hasCustomPrompt="1"/>
          </p:nvPr>
        </p:nvSpPr>
        <p:spPr>
          <a:xfrm>
            <a:off x="8048340" y="3356992"/>
            <a:ext cx="540000" cy="540000"/>
          </a:xfrm>
        </p:spPr>
        <p:txBody>
          <a:bodyPr/>
          <a:lstStyle>
            <a:lvl1pPr algn="ctr">
              <a:defRPr sz="1000" b="0" baseline="0">
                <a:solidFill>
                  <a:schemeClr val="bg1"/>
                </a:solidFill>
              </a:defRPr>
            </a:lvl1pPr>
          </a:lstStyle>
          <a:p>
            <a:r>
              <a:rPr lang="en-AU" noProof="0"/>
              <a:t>Icon</a:t>
            </a:r>
          </a:p>
        </p:txBody>
      </p:sp>
      <p:sp>
        <p:nvSpPr>
          <p:cNvPr id="39" name="Text Placeholder 32">
            <a:extLst>
              <a:ext uri="{FF2B5EF4-FFF2-40B4-BE49-F238E27FC236}">
                <a16:creationId xmlns:a16="http://schemas.microsoft.com/office/drawing/2014/main" id="{B606A368-AE2D-4870-874F-D12519910577}"/>
              </a:ext>
            </a:extLst>
          </p:cNvPr>
          <p:cNvSpPr>
            <a:spLocks noGrp="1"/>
          </p:cNvSpPr>
          <p:nvPr>
            <p:ph type="body" sz="quarter" idx="32" hasCustomPrompt="1"/>
          </p:nvPr>
        </p:nvSpPr>
        <p:spPr>
          <a:xfrm>
            <a:off x="7601083" y="4154986"/>
            <a:ext cx="1434514" cy="276985"/>
          </a:xfrm>
        </p:spPr>
        <p:txBody>
          <a:bodyPr>
            <a:spAutoFit/>
          </a:bodyPr>
          <a:lstStyle>
            <a:lvl1pPr algn="ctr">
              <a:defRPr sz="1200" b="1">
                <a:solidFill>
                  <a:schemeClr val="accent6"/>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CONTENT</a:t>
            </a:r>
          </a:p>
        </p:txBody>
      </p:sp>
    </p:spTree>
    <p:extLst>
      <p:ext uri="{BB962C8B-B14F-4D97-AF65-F5344CB8AC3E}">
        <p14:creationId xmlns:p14="http://schemas.microsoft.com/office/powerpoint/2010/main" val="1946744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with icons blu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084407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1" name="Rectangle 20">
            <a:extLst>
              <a:ext uri="{FF2B5EF4-FFF2-40B4-BE49-F238E27FC236}">
                <a16:creationId xmlns:a16="http://schemas.microsoft.com/office/drawing/2014/main" id="{5C0DD0CA-B83A-4D4B-BC19-45C5006BD756}"/>
              </a:ext>
            </a:extLst>
          </p:cNvPr>
          <p:cNvSpPr/>
          <p:nvPr userDrawn="1"/>
        </p:nvSpPr>
        <p:spPr>
          <a:xfrm>
            <a:off x="0" y="1728000"/>
            <a:ext cx="9906000" cy="457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22" name="Picture 21">
            <a:extLst>
              <a:ext uri="{FF2B5EF4-FFF2-40B4-BE49-F238E27FC236}">
                <a16:creationId xmlns:a16="http://schemas.microsoft.com/office/drawing/2014/main" id="{D631049F-86B8-499C-B144-206D78A79507}"/>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6" name="Text Placeholder 12">
            <a:extLst>
              <a:ext uri="{FF2B5EF4-FFF2-40B4-BE49-F238E27FC236}">
                <a16:creationId xmlns:a16="http://schemas.microsoft.com/office/drawing/2014/main" id="{13109EB8-B9B1-48F4-B4DA-F2AB3277FFC2}"/>
              </a:ext>
            </a:extLst>
          </p:cNvPr>
          <p:cNvSpPr>
            <a:spLocks noGrp="1"/>
          </p:cNvSpPr>
          <p:nvPr>
            <p:ph type="body" sz="quarter" idx="12" hasCustomPrompt="1"/>
          </p:nvPr>
        </p:nvSpPr>
        <p:spPr>
          <a:xfrm>
            <a:off x="1296000" y="2407324"/>
            <a:ext cx="3503144" cy="576064"/>
          </a:xfrm>
          <a:prstGeom prst="rect">
            <a:avLst/>
          </a:prstGeom>
          <a:noFill/>
          <a:ln>
            <a:noFill/>
          </a:ln>
        </p:spPr>
        <p:txBody>
          <a:bodyPr lIns="0" tIns="72000" rIns="0" bIns="72000" anchor="ctr"/>
          <a:lstStyle>
            <a:lvl1pPr algn="l">
              <a:defRPr sz="1600">
                <a:solidFill>
                  <a:schemeClr val="accent2"/>
                </a:solidFill>
                <a:latin typeface="Segoe UI Semibold" panose="020B0702040204020203" pitchFamily="34" charset="0"/>
              </a:defRPr>
            </a:lvl1pPr>
          </a:lstStyle>
          <a:p>
            <a:pPr lvl="0"/>
            <a:r>
              <a:rPr lang="en-AU" noProof="0" dirty="0"/>
              <a:t>TITLE</a:t>
            </a:r>
          </a:p>
        </p:txBody>
      </p:sp>
      <p:sp>
        <p:nvSpPr>
          <p:cNvPr id="27" name="Text Placeholder 15">
            <a:extLst>
              <a:ext uri="{FF2B5EF4-FFF2-40B4-BE49-F238E27FC236}">
                <a16:creationId xmlns:a16="http://schemas.microsoft.com/office/drawing/2014/main" id="{F1A41A99-E1CD-4C4D-B197-602D0CDA3C93}"/>
              </a:ext>
            </a:extLst>
          </p:cNvPr>
          <p:cNvSpPr>
            <a:spLocks noGrp="1"/>
          </p:cNvSpPr>
          <p:nvPr>
            <p:ph type="body" sz="quarter" idx="14"/>
          </p:nvPr>
        </p:nvSpPr>
        <p:spPr>
          <a:xfrm>
            <a:off x="539999" y="3127404"/>
            <a:ext cx="4248000" cy="2303999"/>
          </a:xfrm>
          <a:prstGeom prst="rect">
            <a:avLst/>
          </a:prstGeom>
        </p:spPr>
        <p:txBody>
          <a:bodyPr/>
          <a:lstStyle>
            <a:lvl1pPr>
              <a:lnSpc>
                <a:spcPts val="1400"/>
              </a:lnSpc>
              <a:defRPr sz="1200">
                <a:solidFill>
                  <a:schemeClr val="bg1"/>
                </a:solidFill>
              </a:defRPr>
            </a:lvl1pPr>
            <a:lvl2pPr>
              <a:buClrTx/>
              <a:defRPr sz="1200">
                <a:solidFill>
                  <a:schemeClr val="bg1"/>
                </a:solidFill>
              </a:defRPr>
            </a:lvl2pPr>
            <a:lvl3pPr>
              <a:buClrTx/>
              <a:defRPr sz="1200">
                <a:solidFill>
                  <a:schemeClr val="bg1"/>
                </a:solidFill>
              </a:defRPr>
            </a:lvl3pPr>
            <a:lvl4pPr>
              <a:buClrTx/>
              <a:defRPr sz="1200">
                <a:solidFill>
                  <a:schemeClr val="bg1"/>
                </a:solidFill>
              </a:defRPr>
            </a:lvl4pPr>
            <a:lvl5pPr>
              <a:buClrTx/>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8" name="Picture Placeholder 18">
            <a:extLst>
              <a:ext uri="{FF2B5EF4-FFF2-40B4-BE49-F238E27FC236}">
                <a16:creationId xmlns:a16="http://schemas.microsoft.com/office/drawing/2014/main" id="{64D86D23-CC6D-439B-8F88-007632561935}"/>
              </a:ext>
            </a:extLst>
          </p:cNvPr>
          <p:cNvSpPr>
            <a:spLocks noGrp="1"/>
          </p:cNvSpPr>
          <p:nvPr>
            <p:ph type="pic" sz="quarter" idx="16" hasCustomPrompt="1"/>
          </p:nvPr>
        </p:nvSpPr>
        <p:spPr>
          <a:xfrm>
            <a:off x="540000" y="2407324"/>
            <a:ext cx="540000" cy="540000"/>
          </a:xfrm>
          <a:prstGeom prst="rect">
            <a:avLst/>
          </a:prstGeom>
        </p:spPr>
        <p:txBody>
          <a:bodyPr/>
          <a:lstStyle>
            <a:lvl1pPr algn="ctr">
              <a:defRPr>
                <a:solidFill>
                  <a:schemeClr val="bg1"/>
                </a:solidFill>
              </a:defRPr>
            </a:lvl1pPr>
          </a:lstStyle>
          <a:p>
            <a:r>
              <a:rPr lang="en-AU" noProof="0" dirty="0"/>
              <a:t>Icon</a:t>
            </a:r>
          </a:p>
        </p:txBody>
      </p:sp>
      <p:sp>
        <p:nvSpPr>
          <p:cNvPr id="29" name="TextBox 28">
            <a:extLst>
              <a:ext uri="{FF2B5EF4-FFF2-40B4-BE49-F238E27FC236}">
                <a16:creationId xmlns:a16="http://schemas.microsoft.com/office/drawing/2014/main" id="{279C764E-7C50-4048-80CB-DD0B42916F82}"/>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Title 1">
            <a:extLst>
              <a:ext uri="{FF2B5EF4-FFF2-40B4-BE49-F238E27FC236}">
                <a16:creationId xmlns:a16="http://schemas.microsoft.com/office/drawing/2014/main" id="{5FDAB474-821B-4A6E-85FD-28C4CE4D1947}"/>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31" name="Text Placeholder 10">
            <a:extLst>
              <a:ext uri="{FF2B5EF4-FFF2-40B4-BE49-F238E27FC236}">
                <a16:creationId xmlns:a16="http://schemas.microsoft.com/office/drawing/2014/main" id="{3EBA48EA-5C11-4D1A-9C34-577B533B9997}"/>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32" name="Text Placeholder 12">
            <a:extLst>
              <a:ext uri="{FF2B5EF4-FFF2-40B4-BE49-F238E27FC236}">
                <a16:creationId xmlns:a16="http://schemas.microsoft.com/office/drawing/2014/main" id="{81E6F898-F086-44C7-AE90-03AA3070494B}"/>
              </a:ext>
            </a:extLst>
          </p:cNvPr>
          <p:cNvSpPr>
            <a:spLocks noGrp="1"/>
          </p:cNvSpPr>
          <p:nvPr>
            <p:ph type="body" sz="quarter" idx="31" hasCustomPrompt="1"/>
          </p:nvPr>
        </p:nvSpPr>
        <p:spPr>
          <a:xfrm>
            <a:off x="5862859" y="2407324"/>
            <a:ext cx="3503144" cy="576064"/>
          </a:xfrm>
          <a:prstGeom prst="rect">
            <a:avLst/>
          </a:prstGeom>
          <a:noFill/>
          <a:ln>
            <a:noFill/>
          </a:ln>
        </p:spPr>
        <p:txBody>
          <a:bodyPr lIns="0" tIns="72000" rIns="0" bIns="72000" anchor="ctr"/>
          <a:lstStyle>
            <a:lvl1pPr algn="l">
              <a:defRPr sz="1600">
                <a:solidFill>
                  <a:schemeClr val="accent3"/>
                </a:solidFill>
                <a:latin typeface="Segoe UI Semibold" panose="020B0702040204020203" pitchFamily="34" charset="0"/>
              </a:defRPr>
            </a:lvl1pPr>
          </a:lstStyle>
          <a:p>
            <a:pPr lvl="0"/>
            <a:r>
              <a:rPr lang="en-AU" noProof="0" dirty="0"/>
              <a:t>TITLE</a:t>
            </a:r>
          </a:p>
        </p:txBody>
      </p:sp>
      <p:sp>
        <p:nvSpPr>
          <p:cNvPr id="33" name="Text Placeholder 15">
            <a:extLst>
              <a:ext uri="{FF2B5EF4-FFF2-40B4-BE49-F238E27FC236}">
                <a16:creationId xmlns:a16="http://schemas.microsoft.com/office/drawing/2014/main" id="{0E398CF1-F6ED-4262-80E0-3E90E3FED8E5}"/>
              </a:ext>
            </a:extLst>
          </p:cNvPr>
          <p:cNvSpPr>
            <a:spLocks noGrp="1"/>
          </p:cNvSpPr>
          <p:nvPr>
            <p:ph type="body" sz="quarter" idx="32" hasCustomPrompt="1"/>
          </p:nvPr>
        </p:nvSpPr>
        <p:spPr>
          <a:xfrm>
            <a:off x="5106858" y="3127404"/>
            <a:ext cx="4248000" cy="2303999"/>
          </a:xfrm>
          <a:prstGeom prst="rect">
            <a:avLst/>
          </a:prstGeom>
        </p:spPr>
        <p:txBody>
          <a:bodyPr/>
          <a:lstStyle>
            <a:lvl1pPr>
              <a:lnSpc>
                <a:spcPts val="1400"/>
              </a:lnSpc>
              <a:defRPr sz="1200">
                <a:solidFill>
                  <a:schemeClr val="bg1"/>
                </a:solidFill>
              </a:defRPr>
            </a:lvl1pPr>
            <a:lvl2pPr>
              <a:buClrTx/>
              <a:defRPr sz="1200">
                <a:solidFill>
                  <a:schemeClr val="bg1"/>
                </a:solidFill>
              </a:defRPr>
            </a:lvl2pPr>
            <a:lvl3pPr>
              <a:buClrTx/>
              <a:defRPr sz="1200">
                <a:solidFill>
                  <a:schemeClr val="bg1"/>
                </a:solidFill>
              </a:defRPr>
            </a:lvl3pPr>
            <a:lvl4pPr>
              <a:buClrTx/>
              <a:defRPr sz="1200">
                <a:solidFill>
                  <a:schemeClr val="bg1"/>
                </a:solidFill>
              </a:defRPr>
            </a:lvl4pPr>
            <a:lvl5pPr>
              <a:buClrTx/>
              <a:defRPr sz="120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34" name="Picture Placeholder 18">
            <a:extLst>
              <a:ext uri="{FF2B5EF4-FFF2-40B4-BE49-F238E27FC236}">
                <a16:creationId xmlns:a16="http://schemas.microsoft.com/office/drawing/2014/main" id="{ADBE8291-1F72-411B-B2E3-6FF0C24AF14D}"/>
              </a:ext>
            </a:extLst>
          </p:cNvPr>
          <p:cNvSpPr>
            <a:spLocks noGrp="1"/>
          </p:cNvSpPr>
          <p:nvPr>
            <p:ph type="pic" sz="quarter" idx="33" hasCustomPrompt="1"/>
          </p:nvPr>
        </p:nvSpPr>
        <p:spPr>
          <a:xfrm>
            <a:off x="5106859" y="2407324"/>
            <a:ext cx="540000" cy="540000"/>
          </a:xfrm>
          <a:prstGeom prst="rect">
            <a:avLst/>
          </a:prstGeom>
        </p:spPr>
        <p:txBody>
          <a:bodyPr/>
          <a:lstStyle>
            <a:lvl1pPr algn="ctr">
              <a:defRPr>
                <a:solidFill>
                  <a:schemeClr val="bg1"/>
                </a:solidFill>
              </a:defRPr>
            </a:lvl1pPr>
          </a:lstStyle>
          <a:p>
            <a:r>
              <a:rPr lang="en-AU" noProof="0"/>
              <a:t>Icon</a:t>
            </a:r>
          </a:p>
        </p:txBody>
      </p:sp>
    </p:spTree>
    <p:extLst>
      <p:ext uri="{BB962C8B-B14F-4D97-AF65-F5344CB8AC3E}">
        <p14:creationId xmlns:p14="http://schemas.microsoft.com/office/powerpoint/2010/main" val="7803551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with icons gre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906369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98181BD9-16D0-4327-AF4D-61616C973841}"/>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22" name="Picture 21">
            <a:extLst>
              <a:ext uri="{FF2B5EF4-FFF2-40B4-BE49-F238E27FC236}">
                <a16:creationId xmlns:a16="http://schemas.microsoft.com/office/drawing/2014/main" id="{70580727-2078-434D-B170-E861B7746D53}"/>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6" name="TextBox 25">
            <a:extLst>
              <a:ext uri="{FF2B5EF4-FFF2-40B4-BE49-F238E27FC236}">
                <a16:creationId xmlns:a16="http://schemas.microsoft.com/office/drawing/2014/main" id="{B8897841-7E41-4C1C-B362-3F380C9C5128}"/>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itle 1">
            <a:extLst>
              <a:ext uri="{FF2B5EF4-FFF2-40B4-BE49-F238E27FC236}">
                <a16:creationId xmlns:a16="http://schemas.microsoft.com/office/drawing/2014/main" id="{CE30CF26-FBEE-4D8E-AA06-9FF3D9E227DD}"/>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8" name="Text Placeholder 10">
            <a:extLst>
              <a:ext uri="{FF2B5EF4-FFF2-40B4-BE49-F238E27FC236}">
                <a16:creationId xmlns:a16="http://schemas.microsoft.com/office/drawing/2014/main" id="{4E21B70D-66E3-4FC3-89C2-B28A6D7B171C}"/>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9" name="Text Placeholder 12">
            <a:extLst>
              <a:ext uri="{FF2B5EF4-FFF2-40B4-BE49-F238E27FC236}">
                <a16:creationId xmlns:a16="http://schemas.microsoft.com/office/drawing/2014/main" id="{BA3AEF60-1E68-47DC-8306-21ADE1BE448E}"/>
              </a:ext>
            </a:extLst>
          </p:cNvPr>
          <p:cNvSpPr>
            <a:spLocks noGrp="1"/>
          </p:cNvSpPr>
          <p:nvPr>
            <p:ph type="body" sz="quarter" idx="12" hasCustomPrompt="1"/>
          </p:nvPr>
        </p:nvSpPr>
        <p:spPr>
          <a:xfrm>
            <a:off x="1296000" y="2407324"/>
            <a:ext cx="3503144" cy="576064"/>
          </a:xfrm>
          <a:prstGeom prst="rect">
            <a:avLst/>
          </a:prstGeom>
          <a:noFill/>
          <a:ln>
            <a:noFill/>
          </a:ln>
        </p:spPr>
        <p:txBody>
          <a:bodyPr lIns="0" tIns="72000" rIns="0" bIns="72000" anchor="ctr"/>
          <a:lstStyle>
            <a:lvl1pPr algn="l">
              <a:defRPr sz="1600">
                <a:solidFill>
                  <a:schemeClr val="accent2"/>
                </a:solidFill>
                <a:latin typeface="Segoe UI Semibold" panose="020B0702040204020203" pitchFamily="34" charset="0"/>
              </a:defRPr>
            </a:lvl1pPr>
          </a:lstStyle>
          <a:p>
            <a:pPr lvl="0"/>
            <a:r>
              <a:rPr lang="en-AU" noProof="0" dirty="0"/>
              <a:t>TITLE</a:t>
            </a:r>
          </a:p>
        </p:txBody>
      </p:sp>
      <p:sp>
        <p:nvSpPr>
          <p:cNvPr id="30" name="Text Placeholder 15">
            <a:extLst>
              <a:ext uri="{FF2B5EF4-FFF2-40B4-BE49-F238E27FC236}">
                <a16:creationId xmlns:a16="http://schemas.microsoft.com/office/drawing/2014/main" id="{5BDEE03C-E16A-4BAB-AF14-DA40C32E0B81}"/>
              </a:ext>
            </a:extLst>
          </p:cNvPr>
          <p:cNvSpPr>
            <a:spLocks noGrp="1"/>
          </p:cNvSpPr>
          <p:nvPr>
            <p:ph type="body" sz="quarter" idx="14"/>
          </p:nvPr>
        </p:nvSpPr>
        <p:spPr>
          <a:xfrm>
            <a:off x="539999" y="3127404"/>
            <a:ext cx="4248000" cy="2303999"/>
          </a:xfrm>
          <a:prstGeom prst="rect">
            <a:avLst/>
          </a:prstGeom>
        </p:spPr>
        <p:txBody>
          <a:bodyPr/>
          <a:lstStyle>
            <a:lvl1pPr>
              <a:lnSpc>
                <a:spcPts val="1400"/>
              </a:lnSpc>
              <a:defRPr sz="1200">
                <a:solidFill>
                  <a:schemeClr val="bg2"/>
                </a:solidFill>
              </a:defRPr>
            </a:lvl1pPr>
            <a:lvl2pPr>
              <a:buClrTx/>
              <a:defRPr sz="1200">
                <a:solidFill>
                  <a:schemeClr val="bg2"/>
                </a:solidFill>
              </a:defRPr>
            </a:lvl2pPr>
            <a:lvl3pPr>
              <a:buClrTx/>
              <a:defRPr sz="1200">
                <a:solidFill>
                  <a:schemeClr val="bg2"/>
                </a:solidFill>
              </a:defRPr>
            </a:lvl3pPr>
            <a:lvl4pPr>
              <a:buClrTx/>
              <a:defRPr sz="1200">
                <a:solidFill>
                  <a:schemeClr val="bg2"/>
                </a:solidFill>
              </a:defRPr>
            </a:lvl4pPr>
            <a:lvl5pPr>
              <a:buClrTx/>
              <a:defRPr sz="12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31" name="Picture Placeholder 18">
            <a:extLst>
              <a:ext uri="{FF2B5EF4-FFF2-40B4-BE49-F238E27FC236}">
                <a16:creationId xmlns:a16="http://schemas.microsoft.com/office/drawing/2014/main" id="{90BF3850-10E4-401B-9BC3-DAD926ACC62E}"/>
              </a:ext>
            </a:extLst>
          </p:cNvPr>
          <p:cNvSpPr>
            <a:spLocks noGrp="1"/>
          </p:cNvSpPr>
          <p:nvPr>
            <p:ph type="pic" sz="quarter" idx="16" hasCustomPrompt="1"/>
          </p:nvPr>
        </p:nvSpPr>
        <p:spPr>
          <a:xfrm>
            <a:off x="540000" y="2407324"/>
            <a:ext cx="540000" cy="540000"/>
          </a:xfrm>
          <a:prstGeom prst="rect">
            <a:avLst/>
          </a:prstGeom>
        </p:spPr>
        <p:txBody>
          <a:bodyPr/>
          <a:lstStyle>
            <a:lvl1pPr algn="ctr">
              <a:defRPr>
                <a:solidFill>
                  <a:schemeClr val="bg2"/>
                </a:solidFill>
              </a:defRPr>
            </a:lvl1pPr>
          </a:lstStyle>
          <a:p>
            <a:r>
              <a:rPr lang="en-AU" noProof="0" dirty="0"/>
              <a:t>Icon</a:t>
            </a:r>
          </a:p>
        </p:txBody>
      </p:sp>
      <p:sp>
        <p:nvSpPr>
          <p:cNvPr id="32" name="Text Placeholder 12">
            <a:extLst>
              <a:ext uri="{FF2B5EF4-FFF2-40B4-BE49-F238E27FC236}">
                <a16:creationId xmlns:a16="http://schemas.microsoft.com/office/drawing/2014/main" id="{7E9B7AF5-8A8C-4892-AE02-F66B2EF100D1}"/>
              </a:ext>
            </a:extLst>
          </p:cNvPr>
          <p:cNvSpPr>
            <a:spLocks noGrp="1"/>
          </p:cNvSpPr>
          <p:nvPr>
            <p:ph type="body" sz="quarter" idx="31" hasCustomPrompt="1"/>
          </p:nvPr>
        </p:nvSpPr>
        <p:spPr>
          <a:xfrm>
            <a:off x="5862859" y="2407324"/>
            <a:ext cx="3503144" cy="576064"/>
          </a:xfrm>
          <a:prstGeom prst="rect">
            <a:avLst/>
          </a:prstGeom>
          <a:noFill/>
          <a:ln>
            <a:noFill/>
          </a:ln>
        </p:spPr>
        <p:txBody>
          <a:bodyPr lIns="0" tIns="72000" rIns="0" bIns="72000" anchor="ctr"/>
          <a:lstStyle>
            <a:lvl1pPr algn="l">
              <a:defRPr sz="1600">
                <a:solidFill>
                  <a:schemeClr val="accent3"/>
                </a:solidFill>
                <a:latin typeface="Segoe UI Semibold" panose="020B0702040204020203" pitchFamily="34" charset="0"/>
              </a:defRPr>
            </a:lvl1pPr>
          </a:lstStyle>
          <a:p>
            <a:pPr lvl="0"/>
            <a:r>
              <a:rPr lang="en-AU" noProof="0" dirty="0"/>
              <a:t>TITLE</a:t>
            </a:r>
          </a:p>
        </p:txBody>
      </p:sp>
      <p:sp>
        <p:nvSpPr>
          <p:cNvPr id="33" name="Text Placeholder 15">
            <a:extLst>
              <a:ext uri="{FF2B5EF4-FFF2-40B4-BE49-F238E27FC236}">
                <a16:creationId xmlns:a16="http://schemas.microsoft.com/office/drawing/2014/main" id="{5B2E5C1B-66B8-48DC-B82B-95FE3D6A0F0C}"/>
              </a:ext>
            </a:extLst>
          </p:cNvPr>
          <p:cNvSpPr>
            <a:spLocks noGrp="1"/>
          </p:cNvSpPr>
          <p:nvPr>
            <p:ph type="body" sz="quarter" idx="32"/>
          </p:nvPr>
        </p:nvSpPr>
        <p:spPr>
          <a:xfrm>
            <a:off x="5106858" y="3127404"/>
            <a:ext cx="4248000" cy="2303999"/>
          </a:xfrm>
          <a:prstGeom prst="rect">
            <a:avLst/>
          </a:prstGeom>
        </p:spPr>
        <p:txBody>
          <a:bodyPr/>
          <a:lstStyle>
            <a:lvl1pPr>
              <a:lnSpc>
                <a:spcPts val="1400"/>
              </a:lnSpc>
              <a:defRPr sz="1200">
                <a:solidFill>
                  <a:schemeClr val="bg2"/>
                </a:solidFill>
              </a:defRPr>
            </a:lvl1pPr>
            <a:lvl2pPr>
              <a:buClrTx/>
              <a:defRPr sz="1200">
                <a:solidFill>
                  <a:schemeClr val="bg2"/>
                </a:solidFill>
              </a:defRPr>
            </a:lvl2pPr>
            <a:lvl3pPr>
              <a:buClrTx/>
              <a:defRPr sz="1200">
                <a:solidFill>
                  <a:schemeClr val="bg2"/>
                </a:solidFill>
              </a:defRPr>
            </a:lvl3pPr>
            <a:lvl4pPr>
              <a:buClrTx/>
              <a:defRPr sz="1200">
                <a:solidFill>
                  <a:schemeClr val="bg2"/>
                </a:solidFill>
              </a:defRPr>
            </a:lvl4pPr>
            <a:lvl5pPr>
              <a:buClrTx/>
              <a:defRPr sz="1200">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34" name="Picture Placeholder 18">
            <a:extLst>
              <a:ext uri="{FF2B5EF4-FFF2-40B4-BE49-F238E27FC236}">
                <a16:creationId xmlns:a16="http://schemas.microsoft.com/office/drawing/2014/main" id="{B5F9031A-742B-4395-9B72-5A2FB39BA5CC}"/>
              </a:ext>
            </a:extLst>
          </p:cNvPr>
          <p:cNvSpPr>
            <a:spLocks noGrp="1"/>
          </p:cNvSpPr>
          <p:nvPr>
            <p:ph type="pic" sz="quarter" idx="33" hasCustomPrompt="1"/>
          </p:nvPr>
        </p:nvSpPr>
        <p:spPr>
          <a:xfrm>
            <a:off x="5106859" y="2407324"/>
            <a:ext cx="540000" cy="540000"/>
          </a:xfrm>
          <a:prstGeom prst="rect">
            <a:avLst/>
          </a:prstGeom>
        </p:spPr>
        <p:txBody>
          <a:bodyPr/>
          <a:lstStyle>
            <a:lvl1pPr algn="ctr">
              <a:defRPr>
                <a:solidFill>
                  <a:schemeClr val="bg2"/>
                </a:solidFill>
              </a:defRPr>
            </a:lvl1pPr>
          </a:lstStyle>
          <a:p>
            <a:r>
              <a:rPr lang="en-AU" noProof="0"/>
              <a:t>Icon</a:t>
            </a:r>
          </a:p>
        </p:txBody>
      </p:sp>
    </p:spTree>
    <p:extLst>
      <p:ext uri="{BB962C8B-B14F-4D97-AF65-F5344CB8AC3E}">
        <p14:creationId xmlns:p14="http://schemas.microsoft.com/office/powerpoint/2010/main" val="2138479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blu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D01A0FE-16C6-445E-BD66-9EFF06130101}"/>
              </a:ext>
            </a:extLst>
          </p:cNvPr>
          <p:cNvSpPr/>
          <p:nvPr userDrawn="1"/>
        </p:nvSpPr>
        <p:spPr>
          <a:xfrm>
            <a:off x="27" y="107999"/>
            <a:ext cx="4520925" cy="675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29" name="Picture 28">
            <a:extLst>
              <a:ext uri="{FF2B5EF4-FFF2-40B4-BE49-F238E27FC236}">
                <a16:creationId xmlns:a16="http://schemas.microsoft.com/office/drawing/2014/main" id="{1D109226-B90E-4831-A181-E757AA487BD2}"/>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30" name="TextBox 29">
            <a:extLst>
              <a:ext uri="{FF2B5EF4-FFF2-40B4-BE49-F238E27FC236}">
                <a16:creationId xmlns:a16="http://schemas.microsoft.com/office/drawing/2014/main" id="{0DFDD0AD-2ADF-4DB1-88F4-0237D258D415}"/>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32" name="Picture Placeholder 2">
            <a:extLst>
              <a:ext uri="{FF2B5EF4-FFF2-40B4-BE49-F238E27FC236}">
                <a16:creationId xmlns:a16="http://schemas.microsoft.com/office/drawing/2014/main" id="{3A3D97F2-CAFF-47CD-B968-D27531102727}"/>
              </a:ext>
            </a:extLst>
          </p:cNvPr>
          <p:cNvSpPr>
            <a:spLocks noGrp="1"/>
          </p:cNvSpPr>
          <p:nvPr>
            <p:ph type="pic" sz="quarter" idx="17" hasCustomPrompt="1"/>
          </p:nvPr>
        </p:nvSpPr>
        <p:spPr>
          <a:xfrm>
            <a:off x="540000" y="697443"/>
            <a:ext cx="540000" cy="540000"/>
          </a:xfrm>
          <a:prstGeom prst="rect">
            <a:avLst/>
          </a:prstGeom>
        </p:spPr>
        <p:txBody>
          <a:bodyPr/>
          <a:lstStyle>
            <a:lvl1pPr algn="ctr">
              <a:defRPr>
                <a:solidFill>
                  <a:schemeClr val="bg1"/>
                </a:solidFill>
              </a:defRPr>
            </a:lvl1pPr>
          </a:lstStyle>
          <a:p>
            <a:r>
              <a:rPr lang="en-AU" noProof="0" dirty="0"/>
              <a:t>Icon</a:t>
            </a:r>
          </a:p>
        </p:txBody>
      </p:sp>
      <p:sp>
        <p:nvSpPr>
          <p:cNvPr id="33" name="Picture Placeholder 2">
            <a:extLst>
              <a:ext uri="{FF2B5EF4-FFF2-40B4-BE49-F238E27FC236}">
                <a16:creationId xmlns:a16="http://schemas.microsoft.com/office/drawing/2014/main" id="{89F19489-C180-417B-91D6-4ECFB844E737}"/>
              </a:ext>
            </a:extLst>
          </p:cNvPr>
          <p:cNvSpPr>
            <a:spLocks noGrp="1"/>
          </p:cNvSpPr>
          <p:nvPr>
            <p:ph type="pic" sz="quarter" idx="18" hasCustomPrompt="1"/>
          </p:nvPr>
        </p:nvSpPr>
        <p:spPr>
          <a:xfrm>
            <a:off x="540000" y="2772948"/>
            <a:ext cx="540000" cy="540000"/>
          </a:xfrm>
          <a:prstGeom prst="rect">
            <a:avLst/>
          </a:prstGeom>
        </p:spPr>
        <p:txBody>
          <a:bodyPr/>
          <a:lstStyle>
            <a:lvl1pPr algn="ctr">
              <a:defRPr>
                <a:solidFill>
                  <a:schemeClr val="bg1"/>
                </a:solidFill>
              </a:defRPr>
            </a:lvl1pPr>
          </a:lstStyle>
          <a:p>
            <a:r>
              <a:rPr lang="en-AU" noProof="0"/>
              <a:t>Icon</a:t>
            </a:r>
          </a:p>
        </p:txBody>
      </p:sp>
      <p:sp>
        <p:nvSpPr>
          <p:cNvPr id="34" name="Picture Placeholder 2">
            <a:extLst>
              <a:ext uri="{FF2B5EF4-FFF2-40B4-BE49-F238E27FC236}">
                <a16:creationId xmlns:a16="http://schemas.microsoft.com/office/drawing/2014/main" id="{B76BF872-8B11-4277-9A58-C78F440B7193}"/>
              </a:ext>
            </a:extLst>
          </p:cNvPr>
          <p:cNvSpPr>
            <a:spLocks noGrp="1"/>
          </p:cNvSpPr>
          <p:nvPr>
            <p:ph type="pic" sz="quarter" idx="19" hasCustomPrompt="1"/>
          </p:nvPr>
        </p:nvSpPr>
        <p:spPr>
          <a:xfrm>
            <a:off x="540000" y="4841850"/>
            <a:ext cx="540000" cy="540000"/>
          </a:xfrm>
          <a:prstGeom prst="rect">
            <a:avLst/>
          </a:prstGeom>
        </p:spPr>
        <p:txBody>
          <a:bodyPr/>
          <a:lstStyle>
            <a:lvl1pPr algn="ctr">
              <a:defRPr>
                <a:solidFill>
                  <a:schemeClr val="bg1"/>
                </a:solidFill>
              </a:defRPr>
            </a:lvl1pPr>
          </a:lstStyle>
          <a:p>
            <a:r>
              <a:rPr lang="en-AU" noProof="0" dirty="0"/>
              <a:t>Icon</a:t>
            </a:r>
          </a:p>
        </p:txBody>
      </p:sp>
      <p:sp>
        <p:nvSpPr>
          <p:cNvPr id="35" name="Text Placeholder 4">
            <a:extLst>
              <a:ext uri="{FF2B5EF4-FFF2-40B4-BE49-F238E27FC236}">
                <a16:creationId xmlns:a16="http://schemas.microsoft.com/office/drawing/2014/main" id="{D445E2D6-5E5C-4819-A6F9-FE93B5146B93}"/>
              </a:ext>
            </a:extLst>
          </p:cNvPr>
          <p:cNvSpPr>
            <a:spLocks noGrp="1"/>
          </p:cNvSpPr>
          <p:nvPr>
            <p:ph type="body" sz="quarter" idx="20" hasCustomPrompt="1"/>
          </p:nvPr>
        </p:nvSpPr>
        <p:spPr>
          <a:xfrm>
            <a:off x="1440000" y="769451"/>
            <a:ext cx="2376487" cy="387350"/>
          </a:xfrm>
          <a:prstGeom prst="rect">
            <a:avLst/>
          </a:prstGeom>
        </p:spPr>
        <p:txBody>
          <a:bodyPr/>
          <a:lstStyle>
            <a:lvl1pPr>
              <a:lnSpc>
                <a:spcPct val="90000"/>
              </a:lnSpc>
              <a:defRPr sz="2400">
                <a:solidFill>
                  <a:schemeClr val="accent2"/>
                </a:solidFill>
                <a:latin typeface="Segoe UI Semibold" panose="020B0702040204020203" pitchFamily="34" charset="0"/>
              </a:defRPr>
            </a:lvl1pPr>
          </a:lstStyle>
          <a:p>
            <a:pPr lvl="0"/>
            <a:r>
              <a:rPr lang="en-AU" noProof="0" dirty="0"/>
              <a:t>Title</a:t>
            </a:r>
          </a:p>
        </p:txBody>
      </p:sp>
      <p:sp>
        <p:nvSpPr>
          <p:cNvPr id="36" name="Text Placeholder 4">
            <a:extLst>
              <a:ext uri="{FF2B5EF4-FFF2-40B4-BE49-F238E27FC236}">
                <a16:creationId xmlns:a16="http://schemas.microsoft.com/office/drawing/2014/main" id="{26B76940-3C06-455C-9A54-BDA44D67655D}"/>
              </a:ext>
            </a:extLst>
          </p:cNvPr>
          <p:cNvSpPr>
            <a:spLocks noGrp="1"/>
          </p:cNvSpPr>
          <p:nvPr>
            <p:ph type="body" sz="quarter" idx="21" hasCustomPrompt="1"/>
          </p:nvPr>
        </p:nvSpPr>
        <p:spPr>
          <a:xfrm>
            <a:off x="1440000" y="1156008"/>
            <a:ext cx="2376487" cy="313918"/>
          </a:xfrm>
          <a:prstGeom prst="rect">
            <a:avLst/>
          </a:prstGeom>
        </p:spPr>
        <p:txBody>
          <a:bodyPr>
            <a:spAutoFit/>
          </a:bodyPr>
          <a:lstStyle>
            <a:lvl1pPr>
              <a:lnSpc>
                <a:spcPct val="90000"/>
              </a:lnSpc>
              <a:defRPr sz="1600">
                <a:solidFill>
                  <a:schemeClr val="accent2"/>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Sub title</a:t>
            </a:r>
          </a:p>
        </p:txBody>
      </p:sp>
      <p:sp>
        <p:nvSpPr>
          <p:cNvPr id="37" name="Text Placeholder 4">
            <a:extLst>
              <a:ext uri="{FF2B5EF4-FFF2-40B4-BE49-F238E27FC236}">
                <a16:creationId xmlns:a16="http://schemas.microsoft.com/office/drawing/2014/main" id="{D9F553CB-9459-4C81-B7E8-043294B83DDF}"/>
              </a:ext>
            </a:extLst>
          </p:cNvPr>
          <p:cNvSpPr>
            <a:spLocks noGrp="1"/>
          </p:cNvSpPr>
          <p:nvPr>
            <p:ph type="body" sz="quarter" idx="22" hasCustomPrompt="1"/>
          </p:nvPr>
        </p:nvSpPr>
        <p:spPr>
          <a:xfrm>
            <a:off x="1440000" y="2844857"/>
            <a:ext cx="2376487" cy="387350"/>
          </a:xfrm>
          <a:prstGeom prst="rect">
            <a:avLst/>
          </a:prstGeom>
        </p:spPr>
        <p:txBody>
          <a:bodyPr/>
          <a:lstStyle>
            <a:lvl1pPr>
              <a:lnSpc>
                <a:spcPct val="90000"/>
              </a:lnSpc>
              <a:defRPr sz="2400">
                <a:solidFill>
                  <a:schemeClr val="accent3"/>
                </a:solidFill>
                <a:latin typeface="Segoe UI Semibold" panose="020B0702040204020203" pitchFamily="34" charset="0"/>
              </a:defRPr>
            </a:lvl1pPr>
          </a:lstStyle>
          <a:p>
            <a:pPr lvl="0"/>
            <a:r>
              <a:rPr lang="en-AU" noProof="0" dirty="0"/>
              <a:t>Title</a:t>
            </a:r>
          </a:p>
        </p:txBody>
      </p:sp>
      <p:sp>
        <p:nvSpPr>
          <p:cNvPr id="38" name="Text Placeholder 4">
            <a:extLst>
              <a:ext uri="{FF2B5EF4-FFF2-40B4-BE49-F238E27FC236}">
                <a16:creationId xmlns:a16="http://schemas.microsoft.com/office/drawing/2014/main" id="{B6B16FBB-F182-42AB-B810-D8998BF1E7AE}"/>
              </a:ext>
            </a:extLst>
          </p:cNvPr>
          <p:cNvSpPr>
            <a:spLocks noGrp="1"/>
          </p:cNvSpPr>
          <p:nvPr>
            <p:ph type="body" sz="quarter" idx="23" hasCustomPrompt="1"/>
          </p:nvPr>
        </p:nvSpPr>
        <p:spPr>
          <a:xfrm>
            <a:off x="1440000" y="3231414"/>
            <a:ext cx="2376487" cy="313918"/>
          </a:xfrm>
          <a:prstGeom prst="rect">
            <a:avLst/>
          </a:prstGeom>
        </p:spPr>
        <p:txBody>
          <a:bodyPr>
            <a:spAutoFit/>
          </a:bodyPr>
          <a:lstStyle>
            <a:lvl1pPr>
              <a:lnSpc>
                <a:spcPct val="90000"/>
              </a:lnSpc>
              <a:defRPr sz="1600">
                <a:solidFill>
                  <a:schemeClr val="accent3"/>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Sub title</a:t>
            </a:r>
          </a:p>
        </p:txBody>
      </p:sp>
      <p:sp>
        <p:nvSpPr>
          <p:cNvPr id="39" name="Text Placeholder 4">
            <a:extLst>
              <a:ext uri="{FF2B5EF4-FFF2-40B4-BE49-F238E27FC236}">
                <a16:creationId xmlns:a16="http://schemas.microsoft.com/office/drawing/2014/main" id="{8B10F7F9-6202-4637-A305-B6AEF5FACE1A}"/>
              </a:ext>
            </a:extLst>
          </p:cNvPr>
          <p:cNvSpPr>
            <a:spLocks noGrp="1"/>
          </p:cNvSpPr>
          <p:nvPr>
            <p:ph type="body" sz="quarter" idx="24" hasCustomPrompt="1"/>
          </p:nvPr>
        </p:nvSpPr>
        <p:spPr>
          <a:xfrm>
            <a:off x="1440000" y="4913858"/>
            <a:ext cx="2376487" cy="387350"/>
          </a:xfrm>
          <a:prstGeom prst="rect">
            <a:avLst/>
          </a:prstGeom>
        </p:spPr>
        <p:txBody>
          <a:bodyPr/>
          <a:lstStyle>
            <a:lvl1pPr>
              <a:lnSpc>
                <a:spcPct val="90000"/>
              </a:lnSpc>
              <a:defRPr sz="2400">
                <a:solidFill>
                  <a:schemeClr val="accent4"/>
                </a:solidFill>
                <a:latin typeface="Segoe UI Semibold" panose="020B0702040204020203" pitchFamily="34" charset="0"/>
              </a:defRPr>
            </a:lvl1pPr>
          </a:lstStyle>
          <a:p>
            <a:pPr lvl="0"/>
            <a:r>
              <a:rPr lang="en-AU" noProof="0" dirty="0"/>
              <a:t>Title</a:t>
            </a:r>
          </a:p>
        </p:txBody>
      </p:sp>
      <p:sp>
        <p:nvSpPr>
          <p:cNvPr id="40" name="Text Placeholder 4">
            <a:extLst>
              <a:ext uri="{FF2B5EF4-FFF2-40B4-BE49-F238E27FC236}">
                <a16:creationId xmlns:a16="http://schemas.microsoft.com/office/drawing/2014/main" id="{0E13380D-EDFA-4BB9-9E1B-D5C179A50ACC}"/>
              </a:ext>
            </a:extLst>
          </p:cNvPr>
          <p:cNvSpPr>
            <a:spLocks noGrp="1"/>
          </p:cNvSpPr>
          <p:nvPr>
            <p:ph type="body" sz="quarter" idx="25" hasCustomPrompt="1"/>
          </p:nvPr>
        </p:nvSpPr>
        <p:spPr>
          <a:xfrm>
            <a:off x="1440000" y="5300415"/>
            <a:ext cx="2376487" cy="313918"/>
          </a:xfrm>
          <a:prstGeom prst="rect">
            <a:avLst/>
          </a:prstGeom>
        </p:spPr>
        <p:txBody>
          <a:bodyPr>
            <a:spAutoFit/>
          </a:bodyPr>
          <a:lstStyle>
            <a:lvl1pPr>
              <a:lnSpc>
                <a:spcPct val="90000"/>
              </a:lnSpc>
              <a:defRPr sz="1600">
                <a:solidFill>
                  <a:schemeClr val="accent4"/>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Sub title</a:t>
            </a:r>
          </a:p>
        </p:txBody>
      </p:sp>
      <p:sp>
        <p:nvSpPr>
          <p:cNvPr id="41" name="Text Placeholder 7">
            <a:extLst>
              <a:ext uri="{FF2B5EF4-FFF2-40B4-BE49-F238E27FC236}">
                <a16:creationId xmlns:a16="http://schemas.microsoft.com/office/drawing/2014/main" id="{B0685149-64E5-4017-933B-280E38970CB0}"/>
              </a:ext>
            </a:extLst>
          </p:cNvPr>
          <p:cNvSpPr>
            <a:spLocks noGrp="1"/>
          </p:cNvSpPr>
          <p:nvPr>
            <p:ph type="body" sz="quarter" idx="16" hasCustomPrompt="1"/>
          </p:nvPr>
        </p:nvSpPr>
        <p:spPr>
          <a:xfrm>
            <a:off x="4952669" y="766242"/>
            <a:ext cx="4466107" cy="1220833"/>
          </a:xfrm>
          <a:prstGeom prst="rect">
            <a:avLst/>
          </a:prstGeom>
        </p:spPr>
        <p:txBody>
          <a:bodyPr anchor="t">
            <a:spAutoFit/>
          </a:bodyPr>
          <a:lstStyle>
            <a:lvl1pPr>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42" name="Text Placeholder 7">
            <a:extLst>
              <a:ext uri="{FF2B5EF4-FFF2-40B4-BE49-F238E27FC236}">
                <a16:creationId xmlns:a16="http://schemas.microsoft.com/office/drawing/2014/main" id="{AA1A564E-F668-4D11-86B8-C278C1CB675C}"/>
              </a:ext>
            </a:extLst>
          </p:cNvPr>
          <p:cNvSpPr>
            <a:spLocks noGrp="1"/>
          </p:cNvSpPr>
          <p:nvPr>
            <p:ph type="body" sz="quarter" idx="26" hasCustomPrompt="1"/>
          </p:nvPr>
        </p:nvSpPr>
        <p:spPr>
          <a:xfrm>
            <a:off x="4952669" y="2841139"/>
            <a:ext cx="4466107" cy="1220833"/>
          </a:xfrm>
          <a:prstGeom prst="rect">
            <a:avLst/>
          </a:prstGeom>
        </p:spPr>
        <p:txBody>
          <a:bodyPr anchor="ctr" anchorCtr="0">
            <a:spAutoFit/>
          </a:bodyPr>
          <a:lstStyle>
            <a:lvl1pPr>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43" name="Text Placeholder 7">
            <a:extLst>
              <a:ext uri="{FF2B5EF4-FFF2-40B4-BE49-F238E27FC236}">
                <a16:creationId xmlns:a16="http://schemas.microsoft.com/office/drawing/2014/main" id="{446145B9-E421-4579-BC50-1878823FDD02}"/>
              </a:ext>
            </a:extLst>
          </p:cNvPr>
          <p:cNvSpPr>
            <a:spLocks noGrp="1"/>
          </p:cNvSpPr>
          <p:nvPr>
            <p:ph type="body" sz="quarter" idx="27" hasCustomPrompt="1"/>
          </p:nvPr>
        </p:nvSpPr>
        <p:spPr>
          <a:xfrm>
            <a:off x="4952669" y="4910169"/>
            <a:ext cx="4466107" cy="1220833"/>
          </a:xfrm>
          <a:prstGeom prst="rect">
            <a:avLst/>
          </a:prstGeom>
        </p:spPr>
        <p:txBody>
          <a:bodyPr anchor="ctr" anchorCtr="0">
            <a:spAutoFit/>
          </a:bodyPr>
          <a:lstStyle>
            <a:lvl1pPr>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Tree>
    <p:extLst>
      <p:ext uri="{BB962C8B-B14F-4D97-AF65-F5344CB8AC3E}">
        <p14:creationId xmlns:p14="http://schemas.microsoft.com/office/powerpoint/2010/main" val="17156071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grey">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290DD69-3297-4D7E-B2A2-52AA489956FC}"/>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9" name="TextBox 28">
            <a:extLst>
              <a:ext uri="{FF2B5EF4-FFF2-40B4-BE49-F238E27FC236}">
                <a16:creationId xmlns:a16="http://schemas.microsoft.com/office/drawing/2014/main" id="{76C8AB24-C897-4355-B7BE-C9B29A0D2392}"/>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ACE7A9CF-D06D-4817-8F67-C0A7B9694E6A}"/>
              </a:ext>
            </a:extLst>
          </p:cNvPr>
          <p:cNvSpPr/>
          <p:nvPr userDrawn="1"/>
        </p:nvSpPr>
        <p:spPr>
          <a:xfrm>
            <a:off x="27" y="107999"/>
            <a:ext cx="4520925" cy="6753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32" name="Picture Placeholder 2">
            <a:extLst>
              <a:ext uri="{FF2B5EF4-FFF2-40B4-BE49-F238E27FC236}">
                <a16:creationId xmlns:a16="http://schemas.microsoft.com/office/drawing/2014/main" id="{EBAA1BA9-9464-4B40-8F69-CFA23F72FCBB}"/>
              </a:ext>
            </a:extLst>
          </p:cNvPr>
          <p:cNvSpPr>
            <a:spLocks noGrp="1"/>
          </p:cNvSpPr>
          <p:nvPr>
            <p:ph type="pic" sz="quarter" idx="17" hasCustomPrompt="1"/>
          </p:nvPr>
        </p:nvSpPr>
        <p:spPr>
          <a:xfrm>
            <a:off x="540000" y="697443"/>
            <a:ext cx="540000" cy="540000"/>
          </a:xfrm>
          <a:prstGeom prst="rect">
            <a:avLst/>
          </a:prstGeom>
        </p:spPr>
        <p:txBody>
          <a:bodyPr/>
          <a:lstStyle>
            <a:lvl1pPr algn="ctr">
              <a:defRPr>
                <a:solidFill>
                  <a:schemeClr val="bg2"/>
                </a:solidFill>
              </a:defRPr>
            </a:lvl1pPr>
          </a:lstStyle>
          <a:p>
            <a:r>
              <a:rPr lang="en-AU" noProof="0" dirty="0"/>
              <a:t>Icon</a:t>
            </a:r>
          </a:p>
        </p:txBody>
      </p:sp>
      <p:sp>
        <p:nvSpPr>
          <p:cNvPr id="33" name="Picture Placeholder 2">
            <a:extLst>
              <a:ext uri="{FF2B5EF4-FFF2-40B4-BE49-F238E27FC236}">
                <a16:creationId xmlns:a16="http://schemas.microsoft.com/office/drawing/2014/main" id="{87D6FEEB-BAF1-4AAC-AAC2-51DAB90EAC0A}"/>
              </a:ext>
            </a:extLst>
          </p:cNvPr>
          <p:cNvSpPr>
            <a:spLocks noGrp="1"/>
          </p:cNvSpPr>
          <p:nvPr>
            <p:ph type="pic" sz="quarter" idx="18" hasCustomPrompt="1"/>
          </p:nvPr>
        </p:nvSpPr>
        <p:spPr>
          <a:xfrm>
            <a:off x="540000" y="2772948"/>
            <a:ext cx="540000" cy="540000"/>
          </a:xfrm>
          <a:prstGeom prst="rect">
            <a:avLst/>
          </a:prstGeom>
        </p:spPr>
        <p:txBody>
          <a:bodyPr/>
          <a:lstStyle>
            <a:lvl1pPr algn="ctr">
              <a:defRPr>
                <a:solidFill>
                  <a:schemeClr val="bg2"/>
                </a:solidFill>
              </a:defRPr>
            </a:lvl1pPr>
          </a:lstStyle>
          <a:p>
            <a:r>
              <a:rPr lang="en-AU" noProof="0"/>
              <a:t>Icon</a:t>
            </a:r>
          </a:p>
        </p:txBody>
      </p:sp>
      <p:sp>
        <p:nvSpPr>
          <p:cNvPr id="34" name="Picture Placeholder 2">
            <a:extLst>
              <a:ext uri="{FF2B5EF4-FFF2-40B4-BE49-F238E27FC236}">
                <a16:creationId xmlns:a16="http://schemas.microsoft.com/office/drawing/2014/main" id="{6DF1720F-F6E1-4701-BC48-D168DEDEC6B5}"/>
              </a:ext>
            </a:extLst>
          </p:cNvPr>
          <p:cNvSpPr>
            <a:spLocks noGrp="1"/>
          </p:cNvSpPr>
          <p:nvPr>
            <p:ph type="pic" sz="quarter" idx="19" hasCustomPrompt="1"/>
          </p:nvPr>
        </p:nvSpPr>
        <p:spPr>
          <a:xfrm>
            <a:off x="540000" y="4841850"/>
            <a:ext cx="540000" cy="540000"/>
          </a:xfrm>
          <a:prstGeom prst="rect">
            <a:avLst/>
          </a:prstGeom>
        </p:spPr>
        <p:txBody>
          <a:bodyPr/>
          <a:lstStyle>
            <a:lvl1pPr algn="ctr">
              <a:defRPr>
                <a:solidFill>
                  <a:schemeClr val="bg2"/>
                </a:solidFill>
              </a:defRPr>
            </a:lvl1pPr>
          </a:lstStyle>
          <a:p>
            <a:r>
              <a:rPr lang="en-AU" noProof="0" dirty="0"/>
              <a:t>Icon</a:t>
            </a:r>
          </a:p>
        </p:txBody>
      </p:sp>
      <p:sp>
        <p:nvSpPr>
          <p:cNvPr id="35" name="Text Placeholder 4">
            <a:extLst>
              <a:ext uri="{FF2B5EF4-FFF2-40B4-BE49-F238E27FC236}">
                <a16:creationId xmlns:a16="http://schemas.microsoft.com/office/drawing/2014/main" id="{4EFFFF6B-300C-4399-9C1E-291644E4B73D}"/>
              </a:ext>
            </a:extLst>
          </p:cNvPr>
          <p:cNvSpPr>
            <a:spLocks noGrp="1"/>
          </p:cNvSpPr>
          <p:nvPr>
            <p:ph type="body" sz="quarter" idx="20" hasCustomPrompt="1"/>
          </p:nvPr>
        </p:nvSpPr>
        <p:spPr>
          <a:xfrm>
            <a:off x="1440000" y="769451"/>
            <a:ext cx="2376487" cy="387350"/>
          </a:xfrm>
          <a:prstGeom prst="rect">
            <a:avLst/>
          </a:prstGeom>
        </p:spPr>
        <p:txBody>
          <a:bodyPr/>
          <a:lstStyle>
            <a:lvl1pPr>
              <a:lnSpc>
                <a:spcPct val="90000"/>
              </a:lnSpc>
              <a:defRPr sz="2400">
                <a:solidFill>
                  <a:schemeClr val="tx2"/>
                </a:solidFill>
                <a:latin typeface="Segoe UI Semibold" panose="020B0702040204020203" pitchFamily="34" charset="0"/>
              </a:defRPr>
            </a:lvl1pPr>
          </a:lstStyle>
          <a:p>
            <a:pPr lvl="0"/>
            <a:r>
              <a:rPr lang="en-AU" noProof="0" dirty="0"/>
              <a:t>Title</a:t>
            </a:r>
          </a:p>
        </p:txBody>
      </p:sp>
      <p:sp>
        <p:nvSpPr>
          <p:cNvPr id="36" name="Text Placeholder 4">
            <a:extLst>
              <a:ext uri="{FF2B5EF4-FFF2-40B4-BE49-F238E27FC236}">
                <a16:creationId xmlns:a16="http://schemas.microsoft.com/office/drawing/2014/main" id="{686BB59F-3DEB-4D4D-BF54-1A737C292190}"/>
              </a:ext>
            </a:extLst>
          </p:cNvPr>
          <p:cNvSpPr>
            <a:spLocks noGrp="1"/>
          </p:cNvSpPr>
          <p:nvPr>
            <p:ph type="body" sz="quarter" idx="21" hasCustomPrompt="1"/>
          </p:nvPr>
        </p:nvSpPr>
        <p:spPr>
          <a:xfrm>
            <a:off x="1440000" y="1156008"/>
            <a:ext cx="2376487" cy="313918"/>
          </a:xfrm>
          <a:prstGeom prst="rect">
            <a:avLst/>
          </a:prstGeom>
        </p:spPr>
        <p:txBody>
          <a:bodyPr>
            <a:spAutoFit/>
          </a:bodyPr>
          <a:lstStyle>
            <a:lvl1pPr>
              <a:lnSpc>
                <a:spcPct val="90000"/>
              </a:lnSpc>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Sub title</a:t>
            </a:r>
          </a:p>
        </p:txBody>
      </p:sp>
      <p:sp>
        <p:nvSpPr>
          <p:cNvPr id="37" name="Text Placeholder 4">
            <a:extLst>
              <a:ext uri="{FF2B5EF4-FFF2-40B4-BE49-F238E27FC236}">
                <a16:creationId xmlns:a16="http://schemas.microsoft.com/office/drawing/2014/main" id="{D36ABD60-7CC8-4752-9380-6CE45232D1AA}"/>
              </a:ext>
            </a:extLst>
          </p:cNvPr>
          <p:cNvSpPr>
            <a:spLocks noGrp="1"/>
          </p:cNvSpPr>
          <p:nvPr>
            <p:ph type="body" sz="quarter" idx="22" hasCustomPrompt="1"/>
          </p:nvPr>
        </p:nvSpPr>
        <p:spPr>
          <a:xfrm>
            <a:off x="1440000" y="2844857"/>
            <a:ext cx="2376487" cy="387350"/>
          </a:xfrm>
          <a:prstGeom prst="rect">
            <a:avLst/>
          </a:prstGeom>
        </p:spPr>
        <p:txBody>
          <a:bodyPr/>
          <a:lstStyle>
            <a:lvl1pPr>
              <a:lnSpc>
                <a:spcPct val="90000"/>
              </a:lnSpc>
              <a:defRPr sz="2400">
                <a:solidFill>
                  <a:srgbClr val="2C71B5"/>
                </a:solidFill>
                <a:latin typeface="Segoe UI Semibold" panose="020B0702040204020203" pitchFamily="34" charset="0"/>
              </a:defRPr>
            </a:lvl1pPr>
          </a:lstStyle>
          <a:p>
            <a:pPr lvl="0"/>
            <a:r>
              <a:rPr lang="en-AU" noProof="0" dirty="0"/>
              <a:t>Title</a:t>
            </a:r>
          </a:p>
        </p:txBody>
      </p:sp>
      <p:sp>
        <p:nvSpPr>
          <p:cNvPr id="38" name="Text Placeholder 4">
            <a:extLst>
              <a:ext uri="{FF2B5EF4-FFF2-40B4-BE49-F238E27FC236}">
                <a16:creationId xmlns:a16="http://schemas.microsoft.com/office/drawing/2014/main" id="{214F44A2-7912-43A3-BB09-5AC938689DC8}"/>
              </a:ext>
            </a:extLst>
          </p:cNvPr>
          <p:cNvSpPr>
            <a:spLocks noGrp="1"/>
          </p:cNvSpPr>
          <p:nvPr>
            <p:ph type="body" sz="quarter" idx="23" hasCustomPrompt="1"/>
          </p:nvPr>
        </p:nvSpPr>
        <p:spPr>
          <a:xfrm>
            <a:off x="1440000" y="3231414"/>
            <a:ext cx="2376487" cy="313918"/>
          </a:xfrm>
          <a:prstGeom prst="rect">
            <a:avLst/>
          </a:prstGeom>
        </p:spPr>
        <p:txBody>
          <a:bodyPr>
            <a:spAutoFit/>
          </a:bodyPr>
          <a:lstStyle>
            <a:lvl1pPr>
              <a:lnSpc>
                <a:spcPct val="90000"/>
              </a:lnSpc>
              <a:defRPr sz="1600">
                <a:solidFill>
                  <a:srgbClr val="2C71B5"/>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Sub title</a:t>
            </a:r>
          </a:p>
        </p:txBody>
      </p:sp>
      <p:sp>
        <p:nvSpPr>
          <p:cNvPr id="39" name="Text Placeholder 4">
            <a:extLst>
              <a:ext uri="{FF2B5EF4-FFF2-40B4-BE49-F238E27FC236}">
                <a16:creationId xmlns:a16="http://schemas.microsoft.com/office/drawing/2014/main" id="{59A0366D-9852-453C-A651-D70B42BA5350}"/>
              </a:ext>
            </a:extLst>
          </p:cNvPr>
          <p:cNvSpPr>
            <a:spLocks noGrp="1"/>
          </p:cNvSpPr>
          <p:nvPr>
            <p:ph type="body" sz="quarter" idx="24" hasCustomPrompt="1"/>
          </p:nvPr>
        </p:nvSpPr>
        <p:spPr>
          <a:xfrm>
            <a:off x="1440000" y="4913858"/>
            <a:ext cx="2376487" cy="387350"/>
          </a:xfrm>
          <a:prstGeom prst="rect">
            <a:avLst/>
          </a:prstGeom>
        </p:spPr>
        <p:txBody>
          <a:bodyPr/>
          <a:lstStyle>
            <a:lvl1pPr>
              <a:lnSpc>
                <a:spcPct val="90000"/>
              </a:lnSpc>
              <a:defRPr sz="2400">
                <a:solidFill>
                  <a:schemeClr val="accent6"/>
                </a:solidFill>
                <a:latin typeface="Segoe UI Semibold" panose="020B0702040204020203" pitchFamily="34" charset="0"/>
              </a:defRPr>
            </a:lvl1pPr>
          </a:lstStyle>
          <a:p>
            <a:pPr lvl="0"/>
            <a:r>
              <a:rPr lang="en-AU" noProof="0" dirty="0"/>
              <a:t>Title</a:t>
            </a:r>
          </a:p>
        </p:txBody>
      </p:sp>
      <p:sp>
        <p:nvSpPr>
          <p:cNvPr id="40" name="Text Placeholder 4">
            <a:extLst>
              <a:ext uri="{FF2B5EF4-FFF2-40B4-BE49-F238E27FC236}">
                <a16:creationId xmlns:a16="http://schemas.microsoft.com/office/drawing/2014/main" id="{54273100-1030-4283-AD9F-E21BC7EF41A3}"/>
              </a:ext>
            </a:extLst>
          </p:cNvPr>
          <p:cNvSpPr>
            <a:spLocks noGrp="1"/>
          </p:cNvSpPr>
          <p:nvPr>
            <p:ph type="body" sz="quarter" idx="25" hasCustomPrompt="1"/>
          </p:nvPr>
        </p:nvSpPr>
        <p:spPr>
          <a:xfrm>
            <a:off x="1440000" y="5300415"/>
            <a:ext cx="2376487" cy="313918"/>
          </a:xfrm>
          <a:prstGeom prst="rect">
            <a:avLst/>
          </a:prstGeom>
        </p:spPr>
        <p:txBody>
          <a:bodyPr>
            <a:spAutoFit/>
          </a:bodyPr>
          <a:lstStyle>
            <a:lvl1pPr>
              <a:lnSpc>
                <a:spcPct val="90000"/>
              </a:lnSpc>
              <a:defRPr sz="1600">
                <a:solidFill>
                  <a:schemeClr val="accent6"/>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AU" noProof="0" dirty="0"/>
              <a:t>Sub title</a:t>
            </a:r>
          </a:p>
        </p:txBody>
      </p:sp>
      <p:sp>
        <p:nvSpPr>
          <p:cNvPr id="41" name="Text Placeholder 7">
            <a:extLst>
              <a:ext uri="{FF2B5EF4-FFF2-40B4-BE49-F238E27FC236}">
                <a16:creationId xmlns:a16="http://schemas.microsoft.com/office/drawing/2014/main" id="{5361D9FD-8596-4276-B9BB-90F822343285}"/>
              </a:ext>
            </a:extLst>
          </p:cNvPr>
          <p:cNvSpPr>
            <a:spLocks noGrp="1"/>
          </p:cNvSpPr>
          <p:nvPr>
            <p:ph type="body" sz="quarter" idx="16" hasCustomPrompt="1"/>
          </p:nvPr>
        </p:nvSpPr>
        <p:spPr>
          <a:xfrm>
            <a:off x="4952669" y="766242"/>
            <a:ext cx="4466107" cy="1220833"/>
          </a:xfrm>
          <a:prstGeom prst="rect">
            <a:avLst/>
          </a:prstGeom>
        </p:spPr>
        <p:txBody>
          <a:bodyPr anchor="t">
            <a:spAutoFit/>
          </a:bodyPr>
          <a:lstStyle>
            <a:lvl1pPr>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42" name="Text Placeholder 7">
            <a:extLst>
              <a:ext uri="{FF2B5EF4-FFF2-40B4-BE49-F238E27FC236}">
                <a16:creationId xmlns:a16="http://schemas.microsoft.com/office/drawing/2014/main" id="{A69B8AF3-1E09-4B0D-B538-5188AAE0DFA3}"/>
              </a:ext>
            </a:extLst>
          </p:cNvPr>
          <p:cNvSpPr>
            <a:spLocks noGrp="1"/>
          </p:cNvSpPr>
          <p:nvPr>
            <p:ph type="body" sz="quarter" idx="26" hasCustomPrompt="1"/>
          </p:nvPr>
        </p:nvSpPr>
        <p:spPr>
          <a:xfrm>
            <a:off x="4952669" y="2841139"/>
            <a:ext cx="4466107" cy="1220833"/>
          </a:xfrm>
          <a:prstGeom prst="rect">
            <a:avLst/>
          </a:prstGeom>
        </p:spPr>
        <p:txBody>
          <a:bodyPr anchor="ctr" anchorCtr="0">
            <a:spAutoFit/>
          </a:bodyPr>
          <a:lstStyle>
            <a:lvl1pPr>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
        <p:nvSpPr>
          <p:cNvPr id="43" name="Text Placeholder 7">
            <a:extLst>
              <a:ext uri="{FF2B5EF4-FFF2-40B4-BE49-F238E27FC236}">
                <a16:creationId xmlns:a16="http://schemas.microsoft.com/office/drawing/2014/main" id="{F2B74739-E35F-478A-BC9D-502A47B5CA0D}"/>
              </a:ext>
            </a:extLst>
          </p:cNvPr>
          <p:cNvSpPr>
            <a:spLocks noGrp="1"/>
          </p:cNvSpPr>
          <p:nvPr>
            <p:ph type="body" sz="quarter" idx="27" hasCustomPrompt="1"/>
          </p:nvPr>
        </p:nvSpPr>
        <p:spPr>
          <a:xfrm>
            <a:off x="4952669" y="4910169"/>
            <a:ext cx="4466107" cy="1220833"/>
          </a:xfrm>
          <a:prstGeom prst="rect">
            <a:avLst/>
          </a:prstGeom>
        </p:spPr>
        <p:txBody>
          <a:bodyPr anchor="ctr" anchorCtr="0">
            <a:spAutoFit/>
          </a:bodyPr>
          <a:lstStyle>
            <a:lvl1pPr>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a:buClrTx/>
              <a:defRPr sz="1200">
                <a:solidFill>
                  <a:schemeClr val="bg2"/>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AU" noProof="0" dirty="0"/>
          </a:p>
        </p:txBody>
      </p:sp>
    </p:spTree>
    <p:extLst>
      <p:ext uri="{BB962C8B-B14F-4D97-AF65-F5344CB8AC3E}">
        <p14:creationId xmlns:p14="http://schemas.microsoft.com/office/powerpoint/2010/main" val="22960434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hree key point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A87EC17-4A65-4FD7-8900-D013E50D1521}"/>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7" name="Text Placeholder 5">
            <a:extLst>
              <a:ext uri="{FF2B5EF4-FFF2-40B4-BE49-F238E27FC236}">
                <a16:creationId xmlns:a16="http://schemas.microsoft.com/office/drawing/2014/main" id="{74F684D2-317A-464C-929D-4EB0BCEE74CF}"/>
              </a:ext>
            </a:extLst>
          </p:cNvPr>
          <p:cNvSpPr>
            <a:spLocks noGrp="1"/>
          </p:cNvSpPr>
          <p:nvPr>
            <p:ph type="body" sz="quarter" idx="11"/>
          </p:nvPr>
        </p:nvSpPr>
        <p:spPr>
          <a:xfrm>
            <a:off x="920428" y="1557338"/>
            <a:ext cx="8496622" cy="1439862"/>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8" name="Text Placeholder 5">
            <a:extLst>
              <a:ext uri="{FF2B5EF4-FFF2-40B4-BE49-F238E27FC236}">
                <a16:creationId xmlns:a16="http://schemas.microsoft.com/office/drawing/2014/main" id="{4060F9F4-219A-480A-825B-207F220DE292}"/>
              </a:ext>
            </a:extLst>
          </p:cNvPr>
          <p:cNvSpPr>
            <a:spLocks noGrp="1"/>
          </p:cNvSpPr>
          <p:nvPr>
            <p:ph type="body" sz="quarter" idx="12"/>
          </p:nvPr>
        </p:nvSpPr>
        <p:spPr>
          <a:xfrm>
            <a:off x="920552" y="3284984"/>
            <a:ext cx="8496622" cy="1439862"/>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9" name="Text Placeholder 5">
            <a:extLst>
              <a:ext uri="{FF2B5EF4-FFF2-40B4-BE49-F238E27FC236}">
                <a16:creationId xmlns:a16="http://schemas.microsoft.com/office/drawing/2014/main" id="{EE05B31B-4E65-4C5E-B8D7-F331AF26A28D}"/>
              </a:ext>
            </a:extLst>
          </p:cNvPr>
          <p:cNvSpPr>
            <a:spLocks noGrp="1"/>
          </p:cNvSpPr>
          <p:nvPr>
            <p:ph type="body" sz="quarter" idx="13"/>
          </p:nvPr>
        </p:nvSpPr>
        <p:spPr>
          <a:xfrm>
            <a:off x="920874" y="5013176"/>
            <a:ext cx="8496622" cy="1439862"/>
          </a:xfrm>
        </p:spPr>
        <p:txBody>
          <a:bodyPr anchor="ctr"/>
          <a:lstStyle>
            <a:lvl5pP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0" name="Rectangle 19">
            <a:extLst>
              <a:ext uri="{FF2B5EF4-FFF2-40B4-BE49-F238E27FC236}">
                <a16:creationId xmlns:a16="http://schemas.microsoft.com/office/drawing/2014/main" id="{6C2E9599-AEAE-438D-AF2F-EA1793B2FF12}"/>
              </a:ext>
            </a:extLst>
          </p:cNvPr>
          <p:cNvSpPr/>
          <p:nvPr userDrawn="1"/>
        </p:nvSpPr>
        <p:spPr>
          <a:xfrm>
            <a:off x="0" y="109728"/>
            <a:ext cx="347303" cy="67498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1" name="Oval 20">
            <a:extLst>
              <a:ext uri="{FF2B5EF4-FFF2-40B4-BE49-F238E27FC236}">
                <a16:creationId xmlns:a16="http://schemas.microsoft.com/office/drawing/2014/main" id="{B9425A35-50E0-4413-8363-8E70B4DBABB4}"/>
              </a:ext>
            </a:extLst>
          </p:cNvPr>
          <p:cNvSpPr>
            <a:spLocks noChangeAspect="1"/>
          </p:cNvSpPr>
          <p:nvPr userDrawn="1"/>
        </p:nvSpPr>
        <p:spPr>
          <a:xfrm>
            <a:off x="200472" y="2133269"/>
            <a:ext cx="288000" cy="28800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2" name="Oval 21">
            <a:extLst>
              <a:ext uri="{FF2B5EF4-FFF2-40B4-BE49-F238E27FC236}">
                <a16:creationId xmlns:a16="http://schemas.microsoft.com/office/drawing/2014/main" id="{70D439F0-A87A-48EA-9A75-A90C68743E19}"/>
              </a:ext>
            </a:extLst>
          </p:cNvPr>
          <p:cNvSpPr>
            <a:spLocks noChangeAspect="1"/>
          </p:cNvSpPr>
          <p:nvPr userDrawn="1"/>
        </p:nvSpPr>
        <p:spPr>
          <a:xfrm>
            <a:off x="200472" y="3860915"/>
            <a:ext cx="288000" cy="28800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3" name="Oval 22">
            <a:extLst>
              <a:ext uri="{FF2B5EF4-FFF2-40B4-BE49-F238E27FC236}">
                <a16:creationId xmlns:a16="http://schemas.microsoft.com/office/drawing/2014/main" id="{B8EE097C-6F65-40F2-8F19-0938CB9A3FFB}"/>
              </a:ext>
            </a:extLst>
          </p:cNvPr>
          <p:cNvSpPr>
            <a:spLocks noChangeAspect="1"/>
          </p:cNvSpPr>
          <p:nvPr userDrawn="1"/>
        </p:nvSpPr>
        <p:spPr>
          <a:xfrm>
            <a:off x="200472" y="5589107"/>
            <a:ext cx="288000" cy="28800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4" name="TextBox 23">
            <a:extLst>
              <a:ext uri="{FF2B5EF4-FFF2-40B4-BE49-F238E27FC236}">
                <a16:creationId xmlns:a16="http://schemas.microsoft.com/office/drawing/2014/main" id="{D1034305-C1B1-4FAF-9832-4C3FD8B1F6A7}"/>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Title 1">
            <a:extLst>
              <a:ext uri="{FF2B5EF4-FFF2-40B4-BE49-F238E27FC236}">
                <a16:creationId xmlns:a16="http://schemas.microsoft.com/office/drawing/2014/main" id="{5DACC76D-60C0-44E1-A647-551C291F0E45}"/>
              </a:ext>
            </a:extLst>
          </p:cNvPr>
          <p:cNvSpPr>
            <a:spLocks noGrp="1"/>
          </p:cNvSpPr>
          <p:nvPr>
            <p:ph type="title" hasCustomPrompt="1"/>
          </p:nvPr>
        </p:nvSpPr>
        <p:spPr>
          <a:xfrm>
            <a:off x="920428" y="504000"/>
            <a:ext cx="8439572"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172938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Key points blu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8F56AEA-2680-41BC-A24F-A2F4015A0202}"/>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9" name="Text Placeholder 5">
            <a:extLst>
              <a:ext uri="{FF2B5EF4-FFF2-40B4-BE49-F238E27FC236}">
                <a16:creationId xmlns:a16="http://schemas.microsoft.com/office/drawing/2014/main" id="{224A01E3-5202-4800-9E62-94216F5D2174}"/>
              </a:ext>
            </a:extLst>
          </p:cNvPr>
          <p:cNvSpPr>
            <a:spLocks noGrp="1"/>
          </p:cNvSpPr>
          <p:nvPr>
            <p:ph type="body" sz="quarter" idx="11"/>
          </p:nvPr>
        </p:nvSpPr>
        <p:spPr>
          <a:xfrm>
            <a:off x="920428" y="1557338"/>
            <a:ext cx="8496622" cy="1008112"/>
          </a:xfrm>
        </p:spPr>
        <p:txBody>
          <a:bodyPr anchor="ctr"/>
          <a:lstStyle/>
          <a:p>
            <a:pPr lvl="0"/>
            <a:r>
              <a:rPr lang="en-US" noProof="0"/>
              <a:t>Edit Master text styles</a:t>
            </a:r>
          </a:p>
          <a:p>
            <a:pPr lvl="1"/>
            <a:r>
              <a:rPr lang="en-US" noProof="0"/>
              <a:t>Second level</a:t>
            </a:r>
          </a:p>
          <a:p>
            <a:pPr lvl="2"/>
            <a:r>
              <a:rPr lang="en-US" noProof="0"/>
              <a:t>Third level</a:t>
            </a:r>
          </a:p>
        </p:txBody>
      </p:sp>
      <p:sp>
        <p:nvSpPr>
          <p:cNvPr id="20" name="Text Placeholder 5">
            <a:extLst>
              <a:ext uri="{FF2B5EF4-FFF2-40B4-BE49-F238E27FC236}">
                <a16:creationId xmlns:a16="http://schemas.microsoft.com/office/drawing/2014/main" id="{645E0AE5-20EF-4D65-A28A-1A29E280DB0D}"/>
              </a:ext>
            </a:extLst>
          </p:cNvPr>
          <p:cNvSpPr>
            <a:spLocks noGrp="1"/>
          </p:cNvSpPr>
          <p:nvPr>
            <p:ph type="body" sz="quarter" idx="12"/>
          </p:nvPr>
        </p:nvSpPr>
        <p:spPr>
          <a:xfrm>
            <a:off x="920552" y="2780928"/>
            <a:ext cx="8496622" cy="1008112"/>
          </a:xfrm>
        </p:spPr>
        <p:txBody>
          <a:bodyPr anchor="ctr"/>
          <a:lstStyle/>
          <a:p>
            <a:pPr lvl="0"/>
            <a:r>
              <a:rPr lang="en-US" noProof="0"/>
              <a:t>Edit Master text styles</a:t>
            </a:r>
          </a:p>
          <a:p>
            <a:pPr lvl="1"/>
            <a:r>
              <a:rPr lang="en-US" noProof="0"/>
              <a:t>Second level</a:t>
            </a:r>
          </a:p>
          <a:p>
            <a:pPr lvl="2"/>
            <a:r>
              <a:rPr lang="en-US" noProof="0"/>
              <a:t>Third level</a:t>
            </a:r>
          </a:p>
        </p:txBody>
      </p:sp>
      <p:sp>
        <p:nvSpPr>
          <p:cNvPr id="21" name="Text Placeholder 5">
            <a:extLst>
              <a:ext uri="{FF2B5EF4-FFF2-40B4-BE49-F238E27FC236}">
                <a16:creationId xmlns:a16="http://schemas.microsoft.com/office/drawing/2014/main" id="{7971EF7C-A018-4FE0-B481-DB839E17648D}"/>
              </a:ext>
            </a:extLst>
          </p:cNvPr>
          <p:cNvSpPr>
            <a:spLocks noGrp="1"/>
          </p:cNvSpPr>
          <p:nvPr>
            <p:ph type="body" sz="quarter" idx="13"/>
          </p:nvPr>
        </p:nvSpPr>
        <p:spPr>
          <a:xfrm>
            <a:off x="920552" y="4006144"/>
            <a:ext cx="8496622" cy="1008112"/>
          </a:xfrm>
        </p:spPr>
        <p:txBody>
          <a:bodyPr anchor="ctr"/>
          <a:lstStyle>
            <a:lvl5pPr>
              <a:defRPr/>
            </a:lvl5pPr>
          </a:lstStyle>
          <a:p>
            <a:pPr lvl="0"/>
            <a:r>
              <a:rPr lang="en-US" noProof="0"/>
              <a:t>Edit Master text styles</a:t>
            </a:r>
          </a:p>
          <a:p>
            <a:pPr lvl="1"/>
            <a:r>
              <a:rPr lang="en-US" noProof="0"/>
              <a:t>Second level</a:t>
            </a:r>
          </a:p>
          <a:p>
            <a:pPr lvl="2"/>
            <a:r>
              <a:rPr lang="en-US" noProof="0"/>
              <a:t>Third level</a:t>
            </a:r>
          </a:p>
        </p:txBody>
      </p:sp>
      <p:sp>
        <p:nvSpPr>
          <p:cNvPr id="22" name="Rectangle 21">
            <a:extLst>
              <a:ext uri="{FF2B5EF4-FFF2-40B4-BE49-F238E27FC236}">
                <a16:creationId xmlns:a16="http://schemas.microsoft.com/office/drawing/2014/main" id="{78004A58-2700-4CF6-9FEE-AF931B03C075}"/>
              </a:ext>
            </a:extLst>
          </p:cNvPr>
          <p:cNvSpPr/>
          <p:nvPr userDrawn="1"/>
        </p:nvSpPr>
        <p:spPr>
          <a:xfrm>
            <a:off x="0" y="109728"/>
            <a:ext cx="347303" cy="67498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3" name="Oval 22">
            <a:extLst>
              <a:ext uri="{FF2B5EF4-FFF2-40B4-BE49-F238E27FC236}">
                <a16:creationId xmlns:a16="http://schemas.microsoft.com/office/drawing/2014/main" id="{E60BF433-C45A-4B69-9846-9A9F707B43DC}"/>
              </a:ext>
            </a:extLst>
          </p:cNvPr>
          <p:cNvSpPr>
            <a:spLocks noChangeAspect="1"/>
          </p:cNvSpPr>
          <p:nvPr userDrawn="1"/>
        </p:nvSpPr>
        <p:spPr>
          <a:xfrm>
            <a:off x="198855" y="1917394"/>
            <a:ext cx="288000" cy="2880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4" name="Oval 23">
            <a:extLst>
              <a:ext uri="{FF2B5EF4-FFF2-40B4-BE49-F238E27FC236}">
                <a16:creationId xmlns:a16="http://schemas.microsoft.com/office/drawing/2014/main" id="{44E894BC-C80E-4FBF-883F-F67081E9D625}"/>
              </a:ext>
            </a:extLst>
          </p:cNvPr>
          <p:cNvSpPr>
            <a:spLocks noChangeAspect="1"/>
          </p:cNvSpPr>
          <p:nvPr userDrawn="1"/>
        </p:nvSpPr>
        <p:spPr>
          <a:xfrm>
            <a:off x="198855" y="3140984"/>
            <a:ext cx="288000" cy="28800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5" name="Oval 24">
            <a:extLst>
              <a:ext uri="{FF2B5EF4-FFF2-40B4-BE49-F238E27FC236}">
                <a16:creationId xmlns:a16="http://schemas.microsoft.com/office/drawing/2014/main" id="{0FA519AC-80A1-4FD9-BA0F-7FE10218DA00}"/>
              </a:ext>
            </a:extLst>
          </p:cNvPr>
          <p:cNvSpPr>
            <a:spLocks noChangeAspect="1"/>
          </p:cNvSpPr>
          <p:nvPr userDrawn="1"/>
        </p:nvSpPr>
        <p:spPr>
          <a:xfrm>
            <a:off x="198855" y="5589256"/>
            <a:ext cx="288000" cy="28800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6" name="TextBox 25">
            <a:extLst>
              <a:ext uri="{FF2B5EF4-FFF2-40B4-BE49-F238E27FC236}">
                <a16:creationId xmlns:a16="http://schemas.microsoft.com/office/drawing/2014/main" id="{FEDA5F77-BE54-4F3B-AFC7-B846ACF1F7D0}"/>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ext Placeholder 5">
            <a:extLst>
              <a:ext uri="{FF2B5EF4-FFF2-40B4-BE49-F238E27FC236}">
                <a16:creationId xmlns:a16="http://schemas.microsoft.com/office/drawing/2014/main" id="{B42825F1-E592-41D4-82DD-FB879D42AF72}"/>
              </a:ext>
            </a:extLst>
          </p:cNvPr>
          <p:cNvSpPr>
            <a:spLocks noGrp="1"/>
          </p:cNvSpPr>
          <p:nvPr>
            <p:ph type="body" sz="quarter" idx="14"/>
          </p:nvPr>
        </p:nvSpPr>
        <p:spPr>
          <a:xfrm>
            <a:off x="920552" y="5229200"/>
            <a:ext cx="8496622" cy="1008112"/>
          </a:xfrm>
        </p:spPr>
        <p:txBody>
          <a:bodyPr anchor="ctr"/>
          <a:lstStyle>
            <a:lvl5pPr>
              <a:defRPr/>
            </a:lvl5pPr>
          </a:lstStyle>
          <a:p>
            <a:pPr lvl="0"/>
            <a:r>
              <a:rPr lang="en-US" noProof="0"/>
              <a:t>Edit Master text styles</a:t>
            </a:r>
          </a:p>
          <a:p>
            <a:pPr lvl="1"/>
            <a:r>
              <a:rPr lang="en-US" noProof="0"/>
              <a:t>Second level</a:t>
            </a:r>
          </a:p>
          <a:p>
            <a:pPr lvl="2"/>
            <a:r>
              <a:rPr lang="en-US" noProof="0"/>
              <a:t>Third level</a:t>
            </a:r>
          </a:p>
        </p:txBody>
      </p:sp>
      <p:sp>
        <p:nvSpPr>
          <p:cNvPr id="28" name="Oval 27">
            <a:extLst>
              <a:ext uri="{FF2B5EF4-FFF2-40B4-BE49-F238E27FC236}">
                <a16:creationId xmlns:a16="http://schemas.microsoft.com/office/drawing/2014/main" id="{6E46D541-8739-4184-AB1E-45FDC0878610}"/>
              </a:ext>
            </a:extLst>
          </p:cNvPr>
          <p:cNvSpPr>
            <a:spLocks noChangeAspect="1"/>
          </p:cNvSpPr>
          <p:nvPr userDrawn="1"/>
        </p:nvSpPr>
        <p:spPr>
          <a:xfrm>
            <a:off x="198855" y="4366200"/>
            <a:ext cx="288000" cy="28800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9" name="Title 1">
            <a:extLst>
              <a:ext uri="{FF2B5EF4-FFF2-40B4-BE49-F238E27FC236}">
                <a16:creationId xmlns:a16="http://schemas.microsoft.com/office/drawing/2014/main" id="{2CF15270-E7C7-46CD-AA89-3F33A6F3E0F2}"/>
              </a:ext>
            </a:extLst>
          </p:cNvPr>
          <p:cNvSpPr>
            <a:spLocks noGrp="1"/>
          </p:cNvSpPr>
          <p:nvPr>
            <p:ph type="title" hasCustomPrompt="1"/>
          </p:nvPr>
        </p:nvSpPr>
        <p:spPr>
          <a:xfrm>
            <a:off x="920428" y="504000"/>
            <a:ext cx="8439572"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182145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9581259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4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7A2CA614-EB5B-4B1E-83E4-67DF548CDF1A}"/>
              </a:ext>
            </a:extLst>
          </p:cNvPr>
          <p:cNvSpPr/>
          <p:nvPr userDrawn="1"/>
        </p:nvSpPr>
        <p:spPr>
          <a:xfrm>
            <a:off x="0" y="1368000"/>
            <a:ext cx="9907200" cy="49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12" name="Picture 11">
            <a:extLst>
              <a:ext uri="{FF2B5EF4-FFF2-40B4-BE49-F238E27FC236}">
                <a16:creationId xmlns:a16="http://schemas.microsoft.com/office/drawing/2014/main" id="{585A1FD9-93B3-41D0-B05D-86A0AB625FA0}"/>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3" name="TextBox 12">
            <a:extLst>
              <a:ext uri="{FF2B5EF4-FFF2-40B4-BE49-F238E27FC236}">
                <a16:creationId xmlns:a16="http://schemas.microsoft.com/office/drawing/2014/main" id="{598F5FAE-6822-47F9-A076-F53FAD8D50D3}"/>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Content Placeholder 1">
            <a:extLst>
              <a:ext uri="{FF2B5EF4-FFF2-40B4-BE49-F238E27FC236}">
                <a16:creationId xmlns:a16="http://schemas.microsoft.com/office/drawing/2014/main" id="{64BE7D6B-D57C-43F5-8EF3-571D23354B3F}"/>
              </a:ext>
            </a:extLst>
          </p:cNvPr>
          <p:cNvSpPr>
            <a:spLocks noGrp="1"/>
          </p:cNvSpPr>
          <p:nvPr>
            <p:ph sz="quarter" idx="13" hasCustomPrompt="1"/>
          </p:nvPr>
        </p:nvSpPr>
        <p:spPr>
          <a:xfrm>
            <a:off x="540000" y="1620000"/>
            <a:ext cx="8801345" cy="4392488"/>
          </a:xfrm>
        </p:spPr>
        <p:txBody>
          <a:bodyPr/>
          <a:lstStyle>
            <a:lvl1pPr marL="252000" marR="0" indent="-252000" algn="l" defTabSz="914349" rtl="0" eaLnBrk="1" fontAlgn="auto" latinLnBrk="0" hangingPunct="1">
              <a:lnSpc>
                <a:spcPct val="100000"/>
              </a:lnSpc>
              <a:spcBef>
                <a:spcPts val="400"/>
              </a:spcBef>
              <a:spcAft>
                <a:spcPts val="600"/>
              </a:spcAft>
              <a:buClrTx/>
              <a:buSzTx/>
              <a:buFont typeface="Arial" panose="020B0604020202020204" pitchFamily="34" charset="0"/>
              <a:buChar char="•"/>
              <a:tabLst/>
              <a:defRPr sz="1400">
                <a:solidFill>
                  <a:schemeClr val="bg2"/>
                </a:solidFill>
              </a:defRPr>
            </a:lvl1pPr>
            <a:lvl2pPr marL="432000" indent="-252000">
              <a:spcAft>
                <a:spcPts val="600"/>
              </a:spcAft>
              <a:buClrTx/>
              <a:buFont typeface="Arial" panose="020B0604020202020204" pitchFamily="34" charset="0"/>
              <a:buChar char="•"/>
              <a:defRPr sz="1400">
                <a:solidFill>
                  <a:schemeClr val="bg2"/>
                </a:solidFill>
              </a:defRPr>
            </a:lvl2pPr>
            <a:lvl3pPr marL="684000" indent="-324000">
              <a:spcAft>
                <a:spcPts val="600"/>
              </a:spcAft>
              <a:buClrTx/>
              <a:buFont typeface="Arial" panose="020B0604020202020204" pitchFamily="34" charset="0"/>
              <a:buChar char="•"/>
              <a:defRPr sz="1400">
                <a:solidFill>
                  <a:schemeClr val="bg2"/>
                </a:solidFill>
              </a:defRPr>
            </a:lvl3pPr>
            <a:lvl4pPr marL="809955" indent="0">
              <a:buClr>
                <a:schemeClr val="accent4"/>
              </a:buClr>
              <a:buFont typeface="+mj-lt"/>
              <a:buNone/>
              <a:defRPr/>
            </a:lvl4pPr>
          </a:lstStyle>
          <a:p>
            <a:pPr lvl="0"/>
            <a:r>
              <a:rPr lang="en-AU" noProof="0" dirty="0"/>
              <a:t>Insert table of contents</a:t>
            </a:r>
          </a:p>
          <a:p>
            <a:pPr lvl="1"/>
            <a:r>
              <a:rPr lang="en-AU" noProof="0" dirty="0"/>
              <a:t>Second line</a:t>
            </a:r>
          </a:p>
          <a:p>
            <a:pPr lvl="2"/>
            <a:r>
              <a:rPr lang="en-AU" noProof="0" dirty="0"/>
              <a:t>Third line</a:t>
            </a:r>
          </a:p>
        </p:txBody>
      </p:sp>
      <p:sp>
        <p:nvSpPr>
          <p:cNvPr id="15" name="TextBox 14">
            <a:extLst>
              <a:ext uri="{FF2B5EF4-FFF2-40B4-BE49-F238E27FC236}">
                <a16:creationId xmlns:a16="http://schemas.microsoft.com/office/drawing/2014/main" id="{D491F433-57AD-46D7-B429-1E61DB5CB6F2}"/>
              </a:ext>
            </a:extLst>
          </p:cNvPr>
          <p:cNvSpPr txBox="1"/>
          <p:nvPr userDrawn="1"/>
        </p:nvSpPr>
        <p:spPr>
          <a:xfrm>
            <a:off x="540000" y="504000"/>
            <a:ext cx="8784976" cy="482313"/>
          </a:xfrm>
          <a:prstGeom prst="rect">
            <a:avLst/>
          </a:prstGeom>
          <a:noFill/>
        </p:spPr>
        <p:txBody>
          <a:bodyPr wrap="square" lIns="0" tIns="46800" rIns="0" bIns="46800" rtlCol="0" anchor="ctr" anchorCtr="0">
            <a:spAutoFit/>
          </a:bodyPr>
          <a:lstStyle/>
          <a:p>
            <a:pPr>
              <a:lnSpc>
                <a:spcPct val="90000"/>
              </a:lnSpc>
            </a:pPr>
            <a:r>
              <a:rPr lang="en-AU" sz="2800" noProof="0" dirty="0">
                <a:solidFill>
                  <a:schemeClr val="bg2"/>
                </a:solidFill>
                <a:latin typeface="+mj-lt"/>
              </a:rPr>
              <a:t>Contents</a:t>
            </a:r>
          </a:p>
        </p:txBody>
      </p:sp>
    </p:spTree>
    <p:extLst>
      <p:ext uri="{BB962C8B-B14F-4D97-AF65-F5344CB8AC3E}">
        <p14:creationId xmlns:p14="http://schemas.microsoft.com/office/powerpoint/2010/main" val="3114544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key points">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A259CF1-8DE6-419D-A851-602934332D4E}"/>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pic>
        <p:nvPicPr>
          <p:cNvPr id="21" name="Picture 20">
            <a:extLst>
              <a:ext uri="{FF2B5EF4-FFF2-40B4-BE49-F238E27FC236}">
                <a16:creationId xmlns:a16="http://schemas.microsoft.com/office/drawing/2014/main" id="{6D9E7EC1-8B6B-4BAD-814D-FC82FA14590D}"/>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2" name="Text Placeholder 3">
            <a:extLst>
              <a:ext uri="{FF2B5EF4-FFF2-40B4-BE49-F238E27FC236}">
                <a16:creationId xmlns:a16="http://schemas.microsoft.com/office/drawing/2014/main" id="{D75F673E-B7E6-4266-B849-35898D56521A}"/>
              </a:ext>
            </a:extLst>
          </p:cNvPr>
          <p:cNvSpPr>
            <a:spLocks noGrp="1"/>
          </p:cNvSpPr>
          <p:nvPr>
            <p:ph type="body" sz="quarter" idx="19"/>
          </p:nvPr>
        </p:nvSpPr>
        <p:spPr>
          <a:xfrm>
            <a:off x="1126703" y="2096283"/>
            <a:ext cx="8245898" cy="721854"/>
          </a:xfrm>
          <a:noFill/>
        </p:spPr>
        <p:txBody>
          <a:bodyPr lIns="252000" tIns="180000" rIns="252000" bIns="180000" anchor="ctr"/>
          <a:lstStyle>
            <a:lvl1pPr>
              <a:defRPr sz="1400">
                <a:solidFill>
                  <a:schemeClr val="bg2"/>
                </a:solidFill>
              </a:defRPr>
            </a:lvl1pPr>
            <a:lvl2pPr>
              <a:defRPr sz="1400">
                <a:solidFill>
                  <a:schemeClr val="bg2"/>
                </a:solidFill>
              </a:defRPr>
            </a:lvl2pPr>
            <a:lvl3pPr>
              <a:defRPr>
                <a:solidFill>
                  <a:schemeClr val="bg2"/>
                </a:solidFill>
              </a:defRPr>
            </a:lvl3pPr>
            <a:lvl4pPr>
              <a:defRPr>
                <a:solidFill>
                  <a:schemeClr val="bg1"/>
                </a:solidFill>
              </a:defRPr>
            </a:lvl4pPr>
          </a:lstStyle>
          <a:p>
            <a:pPr lvl="0"/>
            <a:r>
              <a:rPr lang="en-US" noProof="0"/>
              <a:t>Edit Master text styles</a:t>
            </a:r>
          </a:p>
          <a:p>
            <a:pPr lvl="1"/>
            <a:r>
              <a:rPr lang="en-US" noProof="0"/>
              <a:t>Second level</a:t>
            </a:r>
          </a:p>
        </p:txBody>
      </p:sp>
      <p:sp>
        <p:nvSpPr>
          <p:cNvPr id="23" name="Text Placeholder 3">
            <a:extLst>
              <a:ext uri="{FF2B5EF4-FFF2-40B4-BE49-F238E27FC236}">
                <a16:creationId xmlns:a16="http://schemas.microsoft.com/office/drawing/2014/main" id="{E143B78E-0647-4EC6-BA34-975B252AC5A0}"/>
              </a:ext>
            </a:extLst>
          </p:cNvPr>
          <p:cNvSpPr>
            <a:spLocks noGrp="1"/>
          </p:cNvSpPr>
          <p:nvPr>
            <p:ph type="body" sz="quarter" idx="20"/>
          </p:nvPr>
        </p:nvSpPr>
        <p:spPr>
          <a:xfrm>
            <a:off x="1126655" y="3124678"/>
            <a:ext cx="8245122" cy="721854"/>
          </a:xfrm>
          <a:noFill/>
        </p:spPr>
        <p:txBody>
          <a:bodyPr lIns="252000" tIns="180000" rIns="252000" bIns="180000" anchor="ctr"/>
          <a:lstStyle>
            <a:lvl1pPr>
              <a:defRPr sz="1400">
                <a:solidFill>
                  <a:schemeClr val="bg2"/>
                </a:solidFill>
              </a:defRPr>
            </a:lvl1pPr>
            <a:lvl2pPr>
              <a:defRPr sz="1400">
                <a:solidFill>
                  <a:schemeClr val="bg2"/>
                </a:solidFill>
              </a:defRPr>
            </a:lvl2pPr>
            <a:lvl3pPr>
              <a:defRPr>
                <a:solidFill>
                  <a:schemeClr val="bg2"/>
                </a:solidFill>
              </a:defRPr>
            </a:lvl3pPr>
            <a:lvl4pPr>
              <a:defRPr>
                <a:solidFill>
                  <a:schemeClr val="bg1"/>
                </a:solidFill>
              </a:defRPr>
            </a:lvl4pPr>
          </a:lstStyle>
          <a:p>
            <a:pPr lvl="0"/>
            <a:r>
              <a:rPr lang="en-US" noProof="0"/>
              <a:t>Edit Master text styles</a:t>
            </a:r>
          </a:p>
          <a:p>
            <a:pPr lvl="1"/>
            <a:r>
              <a:rPr lang="en-US" noProof="0"/>
              <a:t>Second level</a:t>
            </a:r>
          </a:p>
        </p:txBody>
      </p:sp>
      <p:sp>
        <p:nvSpPr>
          <p:cNvPr id="24" name="Text Placeholder 3">
            <a:extLst>
              <a:ext uri="{FF2B5EF4-FFF2-40B4-BE49-F238E27FC236}">
                <a16:creationId xmlns:a16="http://schemas.microsoft.com/office/drawing/2014/main" id="{D4A70A85-BC51-4749-8881-EF1FA3525991}"/>
              </a:ext>
            </a:extLst>
          </p:cNvPr>
          <p:cNvSpPr>
            <a:spLocks noGrp="1"/>
          </p:cNvSpPr>
          <p:nvPr>
            <p:ph type="body" sz="quarter" idx="21"/>
          </p:nvPr>
        </p:nvSpPr>
        <p:spPr>
          <a:xfrm>
            <a:off x="1126800" y="4153073"/>
            <a:ext cx="8244977" cy="721854"/>
          </a:xfrm>
          <a:noFill/>
        </p:spPr>
        <p:txBody>
          <a:bodyPr lIns="252000" tIns="180000" rIns="252000" bIns="180000" anchor="ctr"/>
          <a:lstStyle>
            <a:lvl1pPr>
              <a:defRPr sz="1400">
                <a:solidFill>
                  <a:schemeClr val="bg2"/>
                </a:solidFill>
              </a:defRPr>
            </a:lvl1pPr>
            <a:lvl2pPr>
              <a:defRPr sz="1400">
                <a:solidFill>
                  <a:schemeClr val="bg2"/>
                </a:solidFill>
              </a:defRPr>
            </a:lvl2pPr>
            <a:lvl3pPr>
              <a:defRPr>
                <a:solidFill>
                  <a:schemeClr val="bg2"/>
                </a:solidFill>
              </a:defRPr>
            </a:lvl3pPr>
            <a:lvl4pPr>
              <a:defRPr>
                <a:solidFill>
                  <a:schemeClr val="bg1"/>
                </a:solidFill>
              </a:defRPr>
            </a:lvl4pPr>
          </a:lstStyle>
          <a:p>
            <a:pPr lvl="0"/>
            <a:r>
              <a:rPr lang="en-US" noProof="0"/>
              <a:t>Edit Master text styles</a:t>
            </a:r>
          </a:p>
          <a:p>
            <a:pPr lvl="1"/>
            <a:r>
              <a:rPr lang="en-US" noProof="0"/>
              <a:t>Second level</a:t>
            </a:r>
          </a:p>
        </p:txBody>
      </p:sp>
      <p:sp>
        <p:nvSpPr>
          <p:cNvPr id="25" name="Rectangle 24">
            <a:extLst>
              <a:ext uri="{FF2B5EF4-FFF2-40B4-BE49-F238E27FC236}">
                <a16:creationId xmlns:a16="http://schemas.microsoft.com/office/drawing/2014/main" id="{F01FC394-78B6-4F24-8B16-A6E14EE02598}"/>
              </a:ext>
            </a:extLst>
          </p:cNvPr>
          <p:cNvSpPr/>
          <p:nvPr userDrawn="1"/>
        </p:nvSpPr>
        <p:spPr>
          <a:xfrm>
            <a:off x="531591" y="1728000"/>
            <a:ext cx="36000" cy="4571999"/>
          </a:xfrm>
          <a:prstGeom prst="rect">
            <a:avLst/>
          </a:prstGeom>
          <a:gradFill flip="none" rotWithShape="1">
            <a:gsLst>
              <a:gs pos="0">
                <a:schemeClr val="accent1"/>
              </a:gs>
              <a:gs pos="50000">
                <a:schemeClr val="accent3"/>
              </a:gs>
              <a:gs pos="100000">
                <a:schemeClr val="accent4"/>
              </a:gs>
            </a:gsLst>
            <a:lin ang="540000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dirty="0"/>
          </a:p>
        </p:txBody>
      </p:sp>
      <p:sp>
        <p:nvSpPr>
          <p:cNvPr id="26" name="Oval 25">
            <a:extLst>
              <a:ext uri="{FF2B5EF4-FFF2-40B4-BE49-F238E27FC236}">
                <a16:creationId xmlns:a16="http://schemas.microsoft.com/office/drawing/2014/main" id="{88A352A7-3580-4165-A330-3C7AE59898E7}"/>
              </a:ext>
            </a:extLst>
          </p:cNvPr>
          <p:cNvSpPr/>
          <p:nvPr userDrawn="1"/>
        </p:nvSpPr>
        <p:spPr>
          <a:xfrm>
            <a:off x="435291" y="2342910"/>
            <a:ext cx="228600" cy="228600"/>
          </a:xfrm>
          <a:prstGeom prst="ellipse">
            <a:avLst/>
          </a:prstGeom>
          <a:solidFill>
            <a:schemeClr val="accent5"/>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7" name="Oval 26">
            <a:extLst>
              <a:ext uri="{FF2B5EF4-FFF2-40B4-BE49-F238E27FC236}">
                <a16:creationId xmlns:a16="http://schemas.microsoft.com/office/drawing/2014/main" id="{2709EE1A-C40E-4150-8218-DFF0C70EE8A7}"/>
              </a:ext>
            </a:extLst>
          </p:cNvPr>
          <p:cNvSpPr/>
          <p:nvPr userDrawn="1"/>
        </p:nvSpPr>
        <p:spPr>
          <a:xfrm>
            <a:off x="435291" y="3371305"/>
            <a:ext cx="228600" cy="228600"/>
          </a:xfrm>
          <a:prstGeom prst="ellipse">
            <a:avLst/>
          </a:prstGeom>
          <a:solidFill>
            <a:schemeClr val="accent5"/>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8" name="Oval 27">
            <a:extLst>
              <a:ext uri="{FF2B5EF4-FFF2-40B4-BE49-F238E27FC236}">
                <a16:creationId xmlns:a16="http://schemas.microsoft.com/office/drawing/2014/main" id="{D10C6AEC-9C3C-456E-B44E-8C502D770FF2}"/>
              </a:ext>
            </a:extLst>
          </p:cNvPr>
          <p:cNvSpPr/>
          <p:nvPr userDrawn="1"/>
        </p:nvSpPr>
        <p:spPr>
          <a:xfrm>
            <a:off x="435291" y="4399700"/>
            <a:ext cx="228600" cy="228600"/>
          </a:xfrm>
          <a:prstGeom prst="ellipse">
            <a:avLst/>
          </a:prstGeom>
          <a:solidFill>
            <a:schemeClr val="accent5"/>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29" name="Text Placeholder 3">
            <a:extLst>
              <a:ext uri="{FF2B5EF4-FFF2-40B4-BE49-F238E27FC236}">
                <a16:creationId xmlns:a16="http://schemas.microsoft.com/office/drawing/2014/main" id="{981358E6-713F-47DA-972E-94B305434162}"/>
              </a:ext>
            </a:extLst>
          </p:cNvPr>
          <p:cNvSpPr>
            <a:spLocks noGrp="1"/>
          </p:cNvSpPr>
          <p:nvPr>
            <p:ph type="body" sz="quarter" idx="22"/>
          </p:nvPr>
        </p:nvSpPr>
        <p:spPr>
          <a:xfrm>
            <a:off x="1126800" y="5181469"/>
            <a:ext cx="8244977" cy="721854"/>
          </a:xfrm>
          <a:noFill/>
        </p:spPr>
        <p:txBody>
          <a:bodyPr lIns="252000" tIns="180000" rIns="252000" bIns="180000" anchor="ctr"/>
          <a:lstStyle>
            <a:lvl1pPr>
              <a:defRPr sz="1400">
                <a:solidFill>
                  <a:schemeClr val="bg2"/>
                </a:solidFill>
              </a:defRPr>
            </a:lvl1pPr>
            <a:lvl2pPr>
              <a:defRPr sz="1400">
                <a:solidFill>
                  <a:schemeClr val="bg2"/>
                </a:solidFill>
              </a:defRPr>
            </a:lvl2pPr>
            <a:lvl3pPr>
              <a:defRPr>
                <a:solidFill>
                  <a:schemeClr val="bg2"/>
                </a:solidFill>
              </a:defRPr>
            </a:lvl3pPr>
            <a:lvl4pPr>
              <a:defRPr>
                <a:solidFill>
                  <a:schemeClr val="bg1"/>
                </a:solidFill>
              </a:defRPr>
            </a:lvl4pPr>
          </a:lstStyle>
          <a:p>
            <a:pPr lvl="0"/>
            <a:r>
              <a:rPr lang="en-US" noProof="0"/>
              <a:t>Edit Master text styles</a:t>
            </a:r>
          </a:p>
          <a:p>
            <a:pPr lvl="1"/>
            <a:r>
              <a:rPr lang="en-US" noProof="0"/>
              <a:t>Second level</a:t>
            </a:r>
          </a:p>
        </p:txBody>
      </p:sp>
      <p:sp>
        <p:nvSpPr>
          <p:cNvPr id="30" name="Oval 29">
            <a:extLst>
              <a:ext uri="{FF2B5EF4-FFF2-40B4-BE49-F238E27FC236}">
                <a16:creationId xmlns:a16="http://schemas.microsoft.com/office/drawing/2014/main" id="{3E2789C5-085E-41BB-AD21-1B9EE6EF27BD}"/>
              </a:ext>
            </a:extLst>
          </p:cNvPr>
          <p:cNvSpPr/>
          <p:nvPr userDrawn="1"/>
        </p:nvSpPr>
        <p:spPr>
          <a:xfrm>
            <a:off x="435291" y="5428096"/>
            <a:ext cx="228600" cy="228600"/>
          </a:xfrm>
          <a:prstGeom prst="ellipse">
            <a:avLst/>
          </a:prstGeom>
          <a:solidFill>
            <a:schemeClr val="accent5"/>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31" name="TextBox 30">
            <a:extLst>
              <a:ext uri="{FF2B5EF4-FFF2-40B4-BE49-F238E27FC236}">
                <a16:creationId xmlns:a16="http://schemas.microsoft.com/office/drawing/2014/main" id="{07C6599A-4B40-4AAA-98E7-02FC849F1C3E}"/>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32" name="Title 1">
            <a:extLst>
              <a:ext uri="{FF2B5EF4-FFF2-40B4-BE49-F238E27FC236}">
                <a16:creationId xmlns:a16="http://schemas.microsoft.com/office/drawing/2014/main" id="{0169D496-B774-45E0-A319-C551F81128BD}"/>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33" name="Text Placeholder 10">
            <a:extLst>
              <a:ext uri="{FF2B5EF4-FFF2-40B4-BE49-F238E27FC236}">
                <a16:creationId xmlns:a16="http://schemas.microsoft.com/office/drawing/2014/main" id="{9225A052-3B70-4C2C-9999-7E5099E0B8BA}"/>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1869173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key points grey">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04721DB-93BD-4B1A-B120-1A907EE221F7}"/>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TextBox 13">
            <a:extLst>
              <a:ext uri="{FF2B5EF4-FFF2-40B4-BE49-F238E27FC236}">
                <a16:creationId xmlns:a16="http://schemas.microsoft.com/office/drawing/2014/main" id="{47568359-87FA-4CAE-AFD3-F4CFD06628DB}"/>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itle 1">
            <a:extLst>
              <a:ext uri="{FF2B5EF4-FFF2-40B4-BE49-F238E27FC236}">
                <a16:creationId xmlns:a16="http://schemas.microsoft.com/office/drawing/2014/main" id="{DB3D220C-62FB-4FDD-9F3B-89375878E3F1}"/>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Rectangle 15">
            <a:extLst>
              <a:ext uri="{FF2B5EF4-FFF2-40B4-BE49-F238E27FC236}">
                <a16:creationId xmlns:a16="http://schemas.microsoft.com/office/drawing/2014/main" id="{282A1B32-8FBA-45D1-B85B-B211A999F9DC}"/>
              </a:ext>
            </a:extLst>
          </p:cNvPr>
          <p:cNvSpPr/>
          <p:nvPr userDrawn="1"/>
        </p:nvSpPr>
        <p:spPr>
          <a:xfrm>
            <a:off x="0" y="1728000"/>
            <a:ext cx="9906000" cy="457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7" name="Text Placeholder 3">
            <a:extLst>
              <a:ext uri="{FF2B5EF4-FFF2-40B4-BE49-F238E27FC236}">
                <a16:creationId xmlns:a16="http://schemas.microsoft.com/office/drawing/2014/main" id="{A3294515-F52B-4DC2-A0FD-84A56543EA70}"/>
              </a:ext>
            </a:extLst>
          </p:cNvPr>
          <p:cNvSpPr>
            <a:spLocks noGrp="1"/>
          </p:cNvSpPr>
          <p:nvPr>
            <p:ph type="body" sz="quarter" idx="19"/>
          </p:nvPr>
        </p:nvSpPr>
        <p:spPr>
          <a:xfrm>
            <a:off x="1126703" y="2564904"/>
            <a:ext cx="8245898" cy="721854"/>
          </a:xfrm>
          <a:noFill/>
        </p:spPr>
        <p:txBody>
          <a:bodyPr lIns="252000" tIns="180000" rIns="252000" bIns="180000" anchor="ctr"/>
          <a:lstStyle>
            <a:lvl1pPr>
              <a:defRPr sz="1400">
                <a:solidFill>
                  <a:schemeClr val="bg2"/>
                </a:solidFill>
              </a:defRPr>
            </a:lvl1pPr>
            <a:lvl2pPr>
              <a:defRPr sz="1400">
                <a:solidFill>
                  <a:schemeClr val="bg2"/>
                </a:solidFill>
              </a:defRPr>
            </a:lvl2pPr>
            <a:lvl3pPr>
              <a:defRPr>
                <a:solidFill>
                  <a:schemeClr val="bg2"/>
                </a:solidFill>
              </a:defRPr>
            </a:lvl3pPr>
            <a:lvl4pPr>
              <a:defRPr>
                <a:solidFill>
                  <a:schemeClr val="bg1"/>
                </a:solidFill>
              </a:defRPr>
            </a:lvl4pPr>
          </a:lstStyle>
          <a:p>
            <a:pPr lvl="0"/>
            <a:r>
              <a:rPr lang="en-US" noProof="0"/>
              <a:t>Edit Master text styles</a:t>
            </a:r>
          </a:p>
          <a:p>
            <a:pPr lvl="1"/>
            <a:r>
              <a:rPr lang="en-US" noProof="0"/>
              <a:t>Second level</a:t>
            </a:r>
          </a:p>
        </p:txBody>
      </p:sp>
      <p:sp>
        <p:nvSpPr>
          <p:cNvPr id="18" name="Text Placeholder 3">
            <a:extLst>
              <a:ext uri="{FF2B5EF4-FFF2-40B4-BE49-F238E27FC236}">
                <a16:creationId xmlns:a16="http://schemas.microsoft.com/office/drawing/2014/main" id="{A1744586-053B-4454-88A8-429318138C7C}"/>
              </a:ext>
            </a:extLst>
          </p:cNvPr>
          <p:cNvSpPr>
            <a:spLocks noGrp="1"/>
          </p:cNvSpPr>
          <p:nvPr>
            <p:ph type="body" sz="quarter" idx="20"/>
          </p:nvPr>
        </p:nvSpPr>
        <p:spPr>
          <a:xfrm>
            <a:off x="1126655" y="3593299"/>
            <a:ext cx="8245122" cy="721854"/>
          </a:xfrm>
          <a:noFill/>
        </p:spPr>
        <p:txBody>
          <a:bodyPr lIns="252000" tIns="180000" rIns="252000" bIns="180000" anchor="ctr"/>
          <a:lstStyle>
            <a:lvl1pPr>
              <a:defRPr sz="1400">
                <a:solidFill>
                  <a:schemeClr val="bg2"/>
                </a:solidFill>
              </a:defRPr>
            </a:lvl1pPr>
            <a:lvl2pPr>
              <a:defRPr sz="1400">
                <a:solidFill>
                  <a:schemeClr val="bg2"/>
                </a:solidFill>
              </a:defRPr>
            </a:lvl2pPr>
            <a:lvl3pPr>
              <a:defRPr>
                <a:solidFill>
                  <a:schemeClr val="bg2"/>
                </a:solidFill>
              </a:defRPr>
            </a:lvl3pPr>
            <a:lvl4pPr>
              <a:defRPr>
                <a:solidFill>
                  <a:schemeClr val="bg1"/>
                </a:solidFill>
              </a:defRPr>
            </a:lvl4pPr>
          </a:lstStyle>
          <a:p>
            <a:pPr lvl="0"/>
            <a:r>
              <a:rPr lang="en-US" noProof="0"/>
              <a:t>Edit Master text styles</a:t>
            </a:r>
          </a:p>
          <a:p>
            <a:pPr lvl="1"/>
            <a:r>
              <a:rPr lang="en-US" noProof="0"/>
              <a:t>Second level</a:t>
            </a:r>
          </a:p>
        </p:txBody>
      </p:sp>
      <p:sp>
        <p:nvSpPr>
          <p:cNvPr id="27" name="Text Placeholder 3">
            <a:extLst>
              <a:ext uri="{FF2B5EF4-FFF2-40B4-BE49-F238E27FC236}">
                <a16:creationId xmlns:a16="http://schemas.microsoft.com/office/drawing/2014/main" id="{A5F52FEC-9000-49E3-90B9-45C8B4D8DD8C}"/>
              </a:ext>
            </a:extLst>
          </p:cNvPr>
          <p:cNvSpPr>
            <a:spLocks noGrp="1"/>
          </p:cNvSpPr>
          <p:nvPr>
            <p:ph type="body" sz="quarter" idx="21"/>
          </p:nvPr>
        </p:nvSpPr>
        <p:spPr>
          <a:xfrm>
            <a:off x="1126800" y="4621694"/>
            <a:ext cx="8244977" cy="721854"/>
          </a:xfrm>
          <a:noFill/>
        </p:spPr>
        <p:txBody>
          <a:bodyPr lIns="252000" tIns="180000" rIns="252000" bIns="180000" anchor="ctr"/>
          <a:lstStyle>
            <a:lvl1pPr>
              <a:defRPr sz="1400">
                <a:solidFill>
                  <a:schemeClr val="bg2"/>
                </a:solidFill>
              </a:defRPr>
            </a:lvl1pPr>
            <a:lvl2pPr>
              <a:defRPr sz="1400">
                <a:solidFill>
                  <a:schemeClr val="bg2"/>
                </a:solidFill>
              </a:defRPr>
            </a:lvl2pPr>
            <a:lvl3pPr>
              <a:defRPr>
                <a:solidFill>
                  <a:schemeClr val="bg2"/>
                </a:solidFill>
              </a:defRPr>
            </a:lvl3pPr>
            <a:lvl4pPr>
              <a:defRPr>
                <a:solidFill>
                  <a:schemeClr val="bg1"/>
                </a:solidFill>
              </a:defRPr>
            </a:lvl4pPr>
          </a:lstStyle>
          <a:p>
            <a:pPr lvl="0"/>
            <a:r>
              <a:rPr lang="en-US" noProof="0"/>
              <a:t>Edit Master text styles</a:t>
            </a:r>
          </a:p>
          <a:p>
            <a:pPr lvl="1"/>
            <a:r>
              <a:rPr lang="en-US" noProof="0"/>
              <a:t>Second level</a:t>
            </a:r>
          </a:p>
        </p:txBody>
      </p:sp>
      <p:sp>
        <p:nvSpPr>
          <p:cNvPr id="28" name="Rectangle 27">
            <a:extLst>
              <a:ext uri="{FF2B5EF4-FFF2-40B4-BE49-F238E27FC236}">
                <a16:creationId xmlns:a16="http://schemas.microsoft.com/office/drawing/2014/main" id="{67BDE957-77DD-421F-B1E0-142302544B41}"/>
              </a:ext>
            </a:extLst>
          </p:cNvPr>
          <p:cNvSpPr/>
          <p:nvPr userDrawn="1"/>
        </p:nvSpPr>
        <p:spPr>
          <a:xfrm>
            <a:off x="531591" y="1728000"/>
            <a:ext cx="36000" cy="4571999"/>
          </a:xfrm>
          <a:prstGeom prst="rect">
            <a:avLst/>
          </a:prstGeom>
          <a:gradFill flip="none" rotWithShape="1">
            <a:gsLst>
              <a:gs pos="0">
                <a:schemeClr val="accent1"/>
              </a:gs>
              <a:gs pos="50000">
                <a:schemeClr val="accent3"/>
              </a:gs>
              <a:gs pos="100000">
                <a:schemeClr val="accent4"/>
              </a:gs>
            </a:gsLst>
            <a:lin ang="540000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dirty="0"/>
          </a:p>
        </p:txBody>
      </p:sp>
      <p:sp>
        <p:nvSpPr>
          <p:cNvPr id="29" name="Oval 28">
            <a:extLst>
              <a:ext uri="{FF2B5EF4-FFF2-40B4-BE49-F238E27FC236}">
                <a16:creationId xmlns:a16="http://schemas.microsoft.com/office/drawing/2014/main" id="{958F4445-53A5-4B7D-B6BB-1A3CA124C516}"/>
              </a:ext>
            </a:extLst>
          </p:cNvPr>
          <p:cNvSpPr/>
          <p:nvPr userDrawn="1"/>
        </p:nvSpPr>
        <p:spPr>
          <a:xfrm>
            <a:off x="435291" y="2811531"/>
            <a:ext cx="228600" cy="228600"/>
          </a:xfrm>
          <a:prstGeom prst="ellipse">
            <a:avLst/>
          </a:prstGeom>
          <a:solidFill>
            <a:schemeClr val="accent5"/>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30" name="Oval 29">
            <a:extLst>
              <a:ext uri="{FF2B5EF4-FFF2-40B4-BE49-F238E27FC236}">
                <a16:creationId xmlns:a16="http://schemas.microsoft.com/office/drawing/2014/main" id="{3848E42D-CD71-442F-9247-EC184AE853BB}"/>
              </a:ext>
            </a:extLst>
          </p:cNvPr>
          <p:cNvSpPr/>
          <p:nvPr userDrawn="1"/>
        </p:nvSpPr>
        <p:spPr>
          <a:xfrm>
            <a:off x="435291" y="3839926"/>
            <a:ext cx="228600" cy="228600"/>
          </a:xfrm>
          <a:prstGeom prst="ellipse">
            <a:avLst/>
          </a:prstGeom>
          <a:solidFill>
            <a:schemeClr val="accent5"/>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31" name="Oval 30">
            <a:extLst>
              <a:ext uri="{FF2B5EF4-FFF2-40B4-BE49-F238E27FC236}">
                <a16:creationId xmlns:a16="http://schemas.microsoft.com/office/drawing/2014/main" id="{446D1E42-8724-48A1-BDA2-818835E15B8D}"/>
              </a:ext>
            </a:extLst>
          </p:cNvPr>
          <p:cNvSpPr/>
          <p:nvPr userDrawn="1"/>
        </p:nvSpPr>
        <p:spPr>
          <a:xfrm>
            <a:off x="435291" y="4868321"/>
            <a:ext cx="228600" cy="228600"/>
          </a:xfrm>
          <a:prstGeom prst="ellipse">
            <a:avLst/>
          </a:prstGeom>
          <a:solidFill>
            <a:schemeClr val="accent5"/>
          </a:solid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32" name="Text Placeholder 10">
            <a:extLst>
              <a:ext uri="{FF2B5EF4-FFF2-40B4-BE49-F238E27FC236}">
                <a16:creationId xmlns:a16="http://schemas.microsoft.com/office/drawing/2014/main" id="{CEDA2A17-0F0D-4189-A06A-E2BE19C609A2}"/>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2163407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de panel small gre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469921D-6122-4EDD-9011-BBA3F0035A81}"/>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FC71BA52-B0E9-4CD7-896D-C88CB13057CD}"/>
              </a:ext>
            </a:extLst>
          </p:cNvPr>
          <p:cNvSpPr/>
          <p:nvPr userDrawn="1"/>
        </p:nvSpPr>
        <p:spPr>
          <a:xfrm>
            <a:off x="0" y="108000"/>
            <a:ext cx="2292080" cy="67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Content Placeholder 5">
            <a:extLst>
              <a:ext uri="{FF2B5EF4-FFF2-40B4-BE49-F238E27FC236}">
                <a16:creationId xmlns:a16="http://schemas.microsoft.com/office/drawing/2014/main" id="{D9168C06-0190-42B6-B34C-EAEC3F242192}"/>
              </a:ext>
            </a:extLst>
          </p:cNvPr>
          <p:cNvSpPr>
            <a:spLocks noGrp="1"/>
          </p:cNvSpPr>
          <p:nvPr>
            <p:ph sz="quarter" idx="14"/>
          </p:nvPr>
        </p:nvSpPr>
        <p:spPr>
          <a:xfrm>
            <a:off x="2648744" y="1412776"/>
            <a:ext cx="6768876"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8">
            <a:extLst>
              <a:ext uri="{FF2B5EF4-FFF2-40B4-BE49-F238E27FC236}">
                <a16:creationId xmlns:a16="http://schemas.microsoft.com/office/drawing/2014/main" id="{AC1293A5-5F56-4885-9B7F-FD9816A6A8E4}"/>
              </a:ext>
            </a:extLst>
          </p:cNvPr>
          <p:cNvSpPr>
            <a:spLocks noGrp="1"/>
          </p:cNvSpPr>
          <p:nvPr>
            <p:ph type="body" sz="quarter" idx="31"/>
          </p:nvPr>
        </p:nvSpPr>
        <p:spPr>
          <a:xfrm>
            <a:off x="287999" y="548680"/>
            <a:ext cx="1692000" cy="5688632"/>
          </a:xfrm>
        </p:spPr>
        <p:txBody>
          <a:bodyPr anchor="ctr"/>
          <a:lstStyle>
            <a:lvl1pPr>
              <a:defRPr sz="1400">
                <a:solidFill>
                  <a:schemeClr val="bg2"/>
                </a:solidFill>
                <a:latin typeface="Segoe UI Semilight" panose="020B0402040204020203" pitchFamily="34" charset="0"/>
                <a:cs typeface="Segoe UI Semilight" panose="020B0402040204020203" pitchFamily="34" charset="0"/>
              </a:defRPr>
            </a:lvl1pPr>
            <a:lvl2pPr>
              <a:buClr>
                <a:schemeClr val="bg2"/>
              </a:buClr>
              <a:defRPr sz="1400">
                <a:solidFill>
                  <a:schemeClr val="bg2"/>
                </a:solidFill>
                <a:latin typeface="Segoe UI Semilight" panose="020B0402040204020203" pitchFamily="34" charset="0"/>
                <a:cs typeface="Segoe UI Semilight" panose="020B0402040204020203" pitchFamily="34" charset="0"/>
              </a:defRPr>
            </a:lvl2pPr>
            <a:lvl3pPr>
              <a:buClr>
                <a:schemeClr val="bg2"/>
              </a:buClr>
              <a:defRPr sz="1400">
                <a:solidFill>
                  <a:schemeClr val="bg2"/>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5" name="Text Placeholder 2">
            <a:extLst>
              <a:ext uri="{FF2B5EF4-FFF2-40B4-BE49-F238E27FC236}">
                <a16:creationId xmlns:a16="http://schemas.microsoft.com/office/drawing/2014/main" id="{42C2FAFE-4371-4A82-A85F-8184CE4AFF98}"/>
              </a:ext>
            </a:extLst>
          </p:cNvPr>
          <p:cNvSpPr>
            <a:spLocks noGrp="1"/>
          </p:cNvSpPr>
          <p:nvPr>
            <p:ph type="body" sz="quarter" idx="32" hasCustomPrompt="1"/>
          </p:nvPr>
        </p:nvSpPr>
        <p:spPr>
          <a:xfrm>
            <a:off x="2660300" y="6021288"/>
            <a:ext cx="6685313" cy="287214"/>
          </a:xfrm>
        </p:spPr>
        <p:txBody>
          <a:bodyPr anchor="ctr"/>
          <a:lstStyle>
            <a:lvl1pPr>
              <a:defRPr>
                <a:solidFill>
                  <a:schemeClr val="bg2"/>
                </a:solidFill>
              </a:defRPr>
            </a:lvl1pPr>
          </a:lstStyle>
          <a:p>
            <a:pPr lvl="0"/>
            <a:r>
              <a:rPr lang="en-AU" noProof="0" dirty="0"/>
              <a:t>Source</a:t>
            </a:r>
          </a:p>
        </p:txBody>
      </p:sp>
      <p:sp>
        <p:nvSpPr>
          <p:cNvPr id="16" name="TextBox 15">
            <a:extLst>
              <a:ext uri="{FF2B5EF4-FFF2-40B4-BE49-F238E27FC236}">
                <a16:creationId xmlns:a16="http://schemas.microsoft.com/office/drawing/2014/main" id="{28FB3395-5E24-40B9-B61A-06F6E3CDAF0B}"/>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E52C9C52-4C59-42B0-8353-13240C7CC2D6}"/>
              </a:ext>
            </a:extLst>
          </p:cNvPr>
          <p:cNvSpPr>
            <a:spLocks noGrp="1"/>
          </p:cNvSpPr>
          <p:nvPr>
            <p:ph type="title" hasCustomPrompt="1"/>
          </p:nvPr>
        </p:nvSpPr>
        <p:spPr>
          <a:xfrm>
            <a:off x="2649600" y="504000"/>
            <a:ext cx="6711256"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24106165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de panel small blu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AB742F3-2579-448E-86D9-3B34982464B4}"/>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D4E72E45-16EC-43A9-A8AF-216F2AD023FA}"/>
              </a:ext>
            </a:extLst>
          </p:cNvPr>
          <p:cNvSpPr/>
          <p:nvPr userDrawn="1"/>
        </p:nvSpPr>
        <p:spPr>
          <a:xfrm>
            <a:off x="-3376" y="108000"/>
            <a:ext cx="2292080" cy="67482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Content Placeholder 5">
            <a:extLst>
              <a:ext uri="{FF2B5EF4-FFF2-40B4-BE49-F238E27FC236}">
                <a16:creationId xmlns:a16="http://schemas.microsoft.com/office/drawing/2014/main" id="{3D2D8FC7-E870-4886-8185-B2A8EAE293C8}"/>
              </a:ext>
            </a:extLst>
          </p:cNvPr>
          <p:cNvSpPr>
            <a:spLocks noGrp="1"/>
          </p:cNvSpPr>
          <p:nvPr>
            <p:ph sz="quarter" idx="14"/>
          </p:nvPr>
        </p:nvSpPr>
        <p:spPr>
          <a:xfrm>
            <a:off x="2648744" y="1412776"/>
            <a:ext cx="6768876"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8">
            <a:extLst>
              <a:ext uri="{FF2B5EF4-FFF2-40B4-BE49-F238E27FC236}">
                <a16:creationId xmlns:a16="http://schemas.microsoft.com/office/drawing/2014/main" id="{DED8396A-C5AC-45AE-98CD-594027AE8286}"/>
              </a:ext>
            </a:extLst>
          </p:cNvPr>
          <p:cNvSpPr>
            <a:spLocks noGrp="1"/>
          </p:cNvSpPr>
          <p:nvPr>
            <p:ph type="body" sz="quarter" idx="31"/>
          </p:nvPr>
        </p:nvSpPr>
        <p:spPr>
          <a:xfrm>
            <a:off x="288000" y="548680"/>
            <a:ext cx="1692000" cy="5688632"/>
          </a:xfrm>
        </p:spPr>
        <p:txBody>
          <a:bodyPr anchor="ctr"/>
          <a:lstStyle>
            <a:lvl1pPr>
              <a:defRPr sz="1400">
                <a:solidFill>
                  <a:schemeClr val="bg1"/>
                </a:solidFill>
                <a:latin typeface="Segoe UI Semilight" panose="020B0402040204020203" pitchFamily="34" charset="0"/>
                <a:cs typeface="Segoe UI Semilight" panose="020B0402040204020203" pitchFamily="34" charset="0"/>
              </a:defRPr>
            </a:lvl1pPr>
            <a:lvl2pPr>
              <a:buClr>
                <a:schemeClr val="bg1"/>
              </a:buClr>
              <a:defRPr sz="1400">
                <a:solidFill>
                  <a:schemeClr val="bg1"/>
                </a:solidFill>
                <a:latin typeface="Segoe UI Semilight" panose="020B0402040204020203" pitchFamily="34" charset="0"/>
                <a:cs typeface="Segoe UI Semilight" panose="020B0402040204020203" pitchFamily="34" charset="0"/>
              </a:defRPr>
            </a:lvl2pPr>
            <a:lvl3pPr>
              <a:buClr>
                <a:schemeClr val="bg1"/>
              </a:buClr>
              <a:defRPr sz="1400">
                <a:solidFill>
                  <a:schemeClr val="bg1"/>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5" name="Text Placeholder 2">
            <a:extLst>
              <a:ext uri="{FF2B5EF4-FFF2-40B4-BE49-F238E27FC236}">
                <a16:creationId xmlns:a16="http://schemas.microsoft.com/office/drawing/2014/main" id="{52599866-8741-416B-BA66-608A263DFDD4}"/>
              </a:ext>
            </a:extLst>
          </p:cNvPr>
          <p:cNvSpPr>
            <a:spLocks noGrp="1"/>
          </p:cNvSpPr>
          <p:nvPr>
            <p:ph type="body" sz="quarter" idx="32" hasCustomPrompt="1"/>
          </p:nvPr>
        </p:nvSpPr>
        <p:spPr>
          <a:xfrm>
            <a:off x="2660300" y="6021288"/>
            <a:ext cx="6685313" cy="287214"/>
          </a:xfrm>
        </p:spPr>
        <p:txBody>
          <a:bodyPr anchor="ctr"/>
          <a:lstStyle>
            <a:lvl1pPr>
              <a:defRPr>
                <a:solidFill>
                  <a:schemeClr val="bg2"/>
                </a:solidFill>
              </a:defRPr>
            </a:lvl1pPr>
          </a:lstStyle>
          <a:p>
            <a:pPr lvl="0"/>
            <a:r>
              <a:rPr lang="en-AU" noProof="0" dirty="0"/>
              <a:t>Source</a:t>
            </a:r>
          </a:p>
        </p:txBody>
      </p:sp>
      <p:sp>
        <p:nvSpPr>
          <p:cNvPr id="16" name="TextBox 15">
            <a:extLst>
              <a:ext uri="{FF2B5EF4-FFF2-40B4-BE49-F238E27FC236}">
                <a16:creationId xmlns:a16="http://schemas.microsoft.com/office/drawing/2014/main" id="{97757E42-A227-43A6-A815-BE507BEA64FB}"/>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9F7E6E81-F53C-47F4-8E27-FB216960022A}"/>
              </a:ext>
            </a:extLst>
          </p:cNvPr>
          <p:cNvSpPr>
            <a:spLocks noGrp="1"/>
          </p:cNvSpPr>
          <p:nvPr>
            <p:ph type="title" hasCustomPrompt="1"/>
          </p:nvPr>
        </p:nvSpPr>
        <p:spPr>
          <a:xfrm>
            <a:off x="2649600" y="504000"/>
            <a:ext cx="6711256"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6158106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ide panel small righ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AAFE9D-E1FE-4E72-A490-717799F45CFD}"/>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CBB7DD8B-26A1-412D-8DE0-F86A2FE8FD15}"/>
              </a:ext>
            </a:extLst>
          </p:cNvPr>
          <p:cNvSpPr/>
          <p:nvPr userDrawn="1"/>
        </p:nvSpPr>
        <p:spPr>
          <a:xfrm>
            <a:off x="7618543" y="108000"/>
            <a:ext cx="2292080" cy="67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Content Placeholder 5">
            <a:extLst>
              <a:ext uri="{FF2B5EF4-FFF2-40B4-BE49-F238E27FC236}">
                <a16:creationId xmlns:a16="http://schemas.microsoft.com/office/drawing/2014/main" id="{EE8B2E7D-9704-4932-A8D4-A2B9EBDBAFE1}"/>
              </a:ext>
            </a:extLst>
          </p:cNvPr>
          <p:cNvSpPr>
            <a:spLocks noGrp="1"/>
          </p:cNvSpPr>
          <p:nvPr>
            <p:ph sz="quarter" idx="14"/>
          </p:nvPr>
        </p:nvSpPr>
        <p:spPr>
          <a:xfrm>
            <a:off x="560388" y="1412776"/>
            <a:ext cx="6732000"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8">
            <a:extLst>
              <a:ext uri="{FF2B5EF4-FFF2-40B4-BE49-F238E27FC236}">
                <a16:creationId xmlns:a16="http://schemas.microsoft.com/office/drawing/2014/main" id="{BFE4EAFA-7A1F-4F40-A096-864AEF2CEA9D}"/>
              </a:ext>
            </a:extLst>
          </p:cNvPr>
          <p:cNvSpPr>
            <a:spLocks noGrp="1"/>
          </p:cNvSpPr>
          <p:nvPr>
            <p:ph type="body" sz="quarter" idx="31"/>
          </p:nvPr>
        </p:nvSpPr>
        <p:spPr>
          <a:xfrm>
            <a:off x="7920000" y="562159"/>
            <a:ext cx="1692000" cy="5688632"/>
          </a:xfrm>
        </p:spPr>
        <p:txBody>
          <a:bodyPr anchor="ctr"/>
          <a:lstStyle>
            <a:lvl1pPr>
              <a:defRPr sz="1400">
                <a:solidFill>
                  <a:schemeClr val="bg2"/>
                </a:solidFill>
                <a:latin typeface="Segoe UI Semilight" panose="020B0402040204020203" pitchFamily="34" charset="0"/>
                <a:cs typeface="Segoe UI Semilight" panose="020B0402040204020203" pitchFamily="34" charset="0"/>
              </a:defRPr>
            </a:lvl1pPr>
            <a:lvl2pPr>
              <a:buClr>
                <a:schemeClr val="bg2"/>
              </a:buClr>
              <a:defRPr sz="1400">
                <a:solidFill>
                  <a:schemeClr val="bg2"/>
                </a:solidFill>
                <a:latin typeface="Segoe UI Semilight" panose="020B0402040204020203" pitchFamily="34" charset="0"/>
                <a:cs typeface="Segoe UI Semilight" panose="020B0402040204020203" pitchFamily="34" charset="0"/>
              </a:defRPr>
            </a:lvl2pPr>
            <a:lvl3pPr>
              <a:buClr>
                <a:schemeClr val="bg2"/>
              </a:buClr>
              <a:defRPr sz="1400">
                <a:solidFill>
                  <a:schemeClr val="bg2"/>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5" name="Text Placeholder 2">
            <a:extLst>
              <a:ext uri="{FF2B5EF4-FFF2-40B4-BE49-F238E27FC236}">
                <a16:creationId xmlns:a16="http://schemas.microsoft.com/office/drawing/2014/main" id="{02ECD713-105D-4207-BCA1-4133B1F8F51C}"/>
              </a:ext>
            </a:extLst>
          </p:cNvPr>
          <p:cNvSpPr>
            <a:spLocks noGrp="1"/>
          </p:cNvSpPr>
          <p:nvPr>
            <p:ph type="body" sz="quarter" idx="32" hasCustomPrompt="1"/>
          </p:nvPr>
        </p:nvSpPr>
        <p:spPr>
          <a:xfrm>
            <a:off x="571944" y="6021288"/>
            <a:ext cx="6685313" cy="287214"/>
          </a:xfrm>
        </p:spPr>
        <p:txBody>
          <a:bodyPr anchor="ctr"/>
          <a:lstStyle>
            <a:lvl1pPr>
              <a:defRPr>
                <a:solidFill>
                  <a:schemeClr val="bg2"/>
                </a:solidFill>
              </a:defRPr>
            </a:lvl1pPr>
          </a:lstStyle>
          <a:p>
            <a:pPr lvl="0"/>
            <a:r>
              <a:rPr lang="en-AU" noProof="0" dirty="0"/>
              <a:t>Source</a:t>
            </a:r>
          </a:p>
        </p:txBody>
      </p:sp>
      <p:sp>
        <p:nvSpPr>
          <p:cNvPr id="16" name="TextBox 15">
            <a:extLst>
              <a:ext uri="{FF2B5EF4-FFF2-40B4-BE49-F238E27FC236}">
                <a16:creationId xmlns:a16="http://schemas.microsoft.com/office/drawing/2014/main" id="{84AD7DC2-2226-4FD3-942C-0234114A1A2F}"/>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A4D71E79-3B84-4690-A10C-A076EF47BA01}"/>
              </a:ext>
            </a:extLst>
          </p:cNvPr>
          <p:cNvSpPr>
            <a:spLocks noGrp="1"/>
          </p:cNvSpPr>
          <p:nvPr>
            <p:ph type="title" hasCustomPrompt="1"/>
          </p:nvPr>
        </p:nvSpPr>
        <p:spPr>
          <a:xfrm>
            <a:off x="540000" y="504000"/>
            <a:ext cx="6732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18102316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ide panel small right blu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7A39B5B-A04E-494D-BD40-18047BCD0234}"/>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BD57A41F-064D-43C0-8C24-C76ADBE53052}"/>
              </a:ext>
            </a:extLst>
          </p:cNvPr>
          <p:cNvSpPr/>
          <p:nvPr userDrawn="1"/>
        </p:nvSpPr>
        <p:spPr>
          <a:xfrm>
            <a:off x="7613920" y="108000"/>
            <a:ext cx="2292080" cy="67482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Content Placeholder 5">
            <a:extLst>
              <a:ext uri="{FF2B5EF4-FFF2-40B4-BE49-F238E27FC236}">
                <a16:creationId xmlns:a16="http://schemas.microsoft.com/office/drawing/2014/main" id="{AE160EAD-13DC-48CF-ACF2-AAD4B7ABA70B}"/>
              </a:ext>
            </a:extLst>
          </p:cNvPr>
          <p:cNvSpPr>
            <a:spLocks noGrp="1"/>
          </p:cNvSpPr>
          <p:nvPr>
            <p:ph sz="quarter" idx="14"/>
          </p:nvPr>
        </p:nvSpPr>
        <p:spPr>
          <a:xfrm>
            <a:off x="560388" y="1412776"/>
            <a:ext cx="6732000"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8">
            <a:extLst>
              <a:ext uri="{FF2B5EF4-FFF2-40B4-BE49-F238E27FC236}">
                <a16:creationId xmlns:a16="http://schemas.microsoft.com/office/drawing/2014/main" id="{62053CC5-8671-41AA-86E1-49BB66697FCD}"/>
              </a:ext>
            </a:extLst>
          </p:cNvPr>
          <p:cNvSpPr>
            <a:spLocks noGrp="1"/>
          </p:cNvSpPr>
          <p:nvPr>
            <p:ph type="body" sz="quarter" idx="31"/>
          </p:nvPr>
        </p:nvSpPr>
        <p:spPr>
          <a:xfrm>
            <a:off x="7920000" y="562159"/>
            <a:ext cx="1692000" cy="5688632"/>
          </a:xfrm>
        </p:spPr>
        <p:txBody>
          <a:bodyPr anchor="ctr"/>
          <a:lstStyle>
            <a:lvl1pPr>
              <a:defRPr sz="1400">
                <a:solidFill>
                  <a:schemeClr val="bg1"/>
                </a:solidFill>
                <a:latin typeface="Segoe UI Semilight" panose="020B0402040204020203" pitchFamily="34" charset="0"/>
                <a:cs typeface="Segoe UI Semilight" panose="020B0402040204020203" pitchFamily="34" charset="0"/>
              </a:defRPr>
            </a:lvl1pPr>
            <a:lvl2pPr>
              <a:buClr>
                <a:schemeClr val="bg1"/>
              </a:buClr>
              <a:defRPr sz="1400">
                <a:solidFill>
                  <a:schemeClr val="bg1"/>
                </a:solidFill>
                <a:latin typeface="Segoe UI Semilight" panose="020B0402040204020203" pitchFamily="34" charset="0"/>
                <a:cs typeface="Segoe UI Semilight" panose="020B0402040204020203" pitchFamily="34" charset="0"/>
              </a:defRPr>
            </a:lvl2pPr>
            <a:lvl3pPr>
              <a:buClr>
                <a:schemeClr val="bg1"/>
              </a:buClr>
              <a:defRPr sz="1400">
                <a:solidFill>
                  <a:schemeClr val="bg1"/>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5" name="Text Placeholder 2">
            <a:extLst>
              <a:ext uri="{FF2B5EF4-FFF2-40B4-BE49-F238E27FC236}">
                <a16:creationId xmlns:a16="http://schemas.microsoft.com/office/drawing/2014/main" id="{F96D169B-BD7C-46FB-B667-6C3BDCE5D06E}"/>
              </a:ext>
            </a:extLst>
          </p:cNvPr>
          <p:cNvSpPr>
            <a:spLocks noGrp="1"/>
          </p:cNvSpPr>
          <p:nvPr>
            <p:ph type="body" sz="quarter" idx="32" hasCustomPrompt="1"/>
          </p:nvPr>
        </p:nvSpPr>
        <p:spPr>
          <a:xfrm>
            <a:off x="571944" y="6021288"/>
            <a:ext cx="6685313" cy="287214"/>
          </a:xfrm>
        </p:spPr>
        <p:txBody>
          <a:bodyPr anchor="ctr"/>
          <a:lstStyle>
            <a:lvl1pPr>
              <a:defRPr>
                <a:solidFill>
                  <a:schemeClr val="bg2"/>
                </a:solidFill>
              </a:defRPr>
            </a:lvl1pPr>
          </a:lstStyle>
          <a:p>
            <a:pPr lvl="0"/>
            <a:r>
              <a:rPr lang="en-AU" noProof="0" dirty="0"/>
              <a:t>Source</a:t>
            </a:r>
          </a:p>
        </p:txBody>
      </p:sp>
      <p:sp>
        <p:nvSpPr>
          <p:cNvPr id="16" name="TextBox 15">
            <a:extLst>
              <a:ext uri="{FF2B5EF4-FFF2-40B4-BE49-F238E27FC236}">
                <a16:creationId xmlns:a16="http://schemas.microsoft.com/office/drawing/2014/main" id="{FBA7D766-B516-4A9F-A94A-AD06C64C0B85}"/>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0CD8B251-1D02-47C1-90AA-AAD7B305D867}"/>
              </a:ext>
            </a:extLst>
          </p:cNvPr>
          <p:cNvSpPr>
            <a:spLocks noGrp="1"/>
          </p:cNvSpPr>
          <p:nvPr>
            <p:ph type="title" hasCustomPrompt="1"/>
          </p:nvPr>
        </p:nvSpPr>
        <p:spPr>
          <a:xfrm>
            <a:off x="540000" y="504000"/>
            <a:ext cx="6732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2853261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ide panel Blu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6950D2C-9C6D-461D-A135-64A9FE447658}"/>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A5239133-99B3-4048-8D29-65C5E15F78CD}"/>
              </a:ext>
            </a:extLst>
          </p:cNvPr>
          <p:cNvSpPr/>
          <p:nvPr userDrawn="1"/>
        </p:nvSpPr>
        <p:spPr>
          <a:xfrm>
            <a:off x="-3376" y="108000"/>
            <a:ext cx="3270094" cy="67482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3" name="Content Placeholder 5">
            <a:extLst>
              <a:ext uri="{FF2B5EF4-FFF2-40B4-BE49-F238E27FC236}">
                <a16:creationId xmlns:a16="http://schemas.microsoft.com/office/drawing/2014/main" id="{BB6EE19F-6938-47C4-AD2D-3A15117539FF}"/>
              </a:ext>
            </a:extLst>
          </p:cNvPr>
          <p:cNvSpPr>
            <a:spLocks noGrp="1"/>
          </p:cNvSpPr>
          <p:nvPr>
            <p:ph sz="quarter" idx="14"/>
          </p:nvPr>
        </p:nvSpPr>
        <p:spPr>
          <a:xfrm>
            <a:off x="3636000" y="1412776"/>
            <a:ext cx="5760000"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8">
            <a:extLst>
              <a:ext uri="{FF2B5EF4-FFF2-40B4-BE49-F238E27FC236}">
                <a16:creationId xmlns:a16="http://schemas.microsoft.com/office/drawing/2014/main" id="{8528581F-007E-4FDE-9A0C-1E854A24B4A4}"/>
              </a:ext>
            </a:extLst>
          </p:cNvPr>
          <p:cNvSpPr>
            <a:spLocks noGrp="1"/>
          </p:cNvSpPr>
          <p:nvPr>
            <p:ph type="body" sz="quarter" idx="31"/>
          </p:nvPr>
        </p:nvSpPr>
        <p:spPr>
          <a:xfrm>
            <a:off x="396000" y="548680"/>
            <a:ext cx="2448271" cy="5688632"/>
          </a:xfrm>
        </p:spPr>
        <p:txBody>
          <a:bodyPr anchor="ctr"/>
          <a:lstStyle>
            <a:lvl1pPr>
              <a:defRPr sz="1600">
                <a:solidFill>
                  <a:schemeClr val="bg1"/>
                </a:solidFill>
                <a:latin typeface="Segoe UI Semilight" panose="020B0402040204020203" pitchFamily="34" charset="0"/>
                <a:cs typeface="Segoe UI Semilight" panose="020B0402040204020203" pitchFamily="34" charset="0"/>
              </a:defRPr>
            </a:lvl1pPr>
            <a:lvl2pPr>
              <a:buClr>
                <a:schemeClr val="bg1"/>
              </a:buClr>
              <a:defRPr sz="1600">
                <a:solidFill>
                  <a:schemeClr val="bg1"/>
                </a:solidFill>
                <a:latin typeface="Segoe UI Semilight" panose="020B0402040204020203" pitchFamily="34" charset="0"/>
                <a:cs typeface="Segoe UI Semilight" panose="020B0402040204020203" pitchFamily="34" charset="0"/>
              </a:defRPr>
            </a:lvl2pPr>
            <a:lvl3pPr>
              <a:buClr>
                <a:schemeClr val="bg1"/>
              </a:buClr>
              <a:defRPr sz="1600">
                <a:solidFill>
                  <a:schemeClr val="bg1"/>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5" name="Text Placeholder 2">
            <a:extLst>
              <a:ext uri="{FF2B5EF4-FFF2-40B4-BE49-F238E27FC236}">
                <a16:creationId xmlns:a16="http://schemas.microsoft.com/office/drawing/2014/main" id="{6A48245D-34BB-4C30-8FFF-1352DDC188CD}"/>
              </a:ext>
            </a:extLst>
          </p:cNvPr>
          <p:cNvSpPr>
            <a:spLocks noGrp="1"/>
          </p:cNvSpPr>
          <p:nvPr>
            <p:ph type="body" sz="quarter" idx="32" hasCustomPrompt="1"/>
          </p:nvPr>
        </p:nvSpPr>
        <p:spPr>
          <a:xfrm>
            <a:off x="3636000" y="6021288"/>
            <a:ext cx="5760765" cy="287214"/>
          </a:xfrm>
        </p:spPr>
        <p:txBody>
          <a:bodyPr anchor="ctr"/>
          <a:lstStyle>
            <a:lvl1pPr>
              <a:defRPr>
                <a:solidFill>
                  <a:schemeClr val="bg2"/>
                </a:solidFill>
              </a:defRPr>
            </a:lvl1pPr>
          </a:lstStyle>
          <a:p>
            <a:pPr lvl="0"/>
            <a:r>
              <a:rPr lang="en-AU" noProof="0" dirty="0"/>
              <a:t>Source</a:t>
            </a:r>
          </a:p>
        </p:txBody>
      </p:sp>
      <p:sp>
        <p:nvSpPr>
          <p:cNvPr id="16" name="TextBox 15">
            <a:extLst>
              <a:ext uri="{FF2B5EF4-FFF2-40B4-BE49-F238E27FC236}">
                <a16:creationId xmlns:a16="http://schemas.microsoft.com/office/drawing/2014/main" id="{11C53D47-35E9-47C2-9B7A-2F5C8937AE0C}"/>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724715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ide panel Blu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5621FEA-6DFA-4D4A-A7F3-F5FDEDEF27CB}"/>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Rectangle 14">
            <a:extLst>
              <a:ext uri="{FF2B5EF4-FFF2-40B4-BE49-F238E27FC236}">
                <a16:creationId xmlns:a16="http://schemas.microsoft.com/office/drawing/2014/main" id="{4B144E1F-0363-414A-8AF2-41E93C83EF19}"/>
              </a:ext>
            </a:extLst>
          </p:cNvPr>
          <p:cNvSpPr/>
          <p:nvPr userDrawn="1"/>
        </p:nvSpPr>
        <p:spPr>
          <a:xfrm>
            <a:off x="-3376" y="108000"/>
            <a:ext cx="3270094" cy="67482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6" name="Text Placeholder 3">
            <a:extLst>
              <a:ext uri="{FF2B5EF4-FFF2-40B4-BE49-F238E27FC236}">
                <a16:creationId xmlns:a16="http://schemas.microsoft.com/office/drawing/2014/main" id="{CD6FC016-6FCA-4FA1-9E60-608DE9D7F044}"/>
              </a:ext>
            </a:extLst>
          </p:cNvPr>
          <p:cNvSpPr>
            <a:spLocks noGrp="1"/>
          </p:cNvSpPr>
          <p:nvPr>
            <p:ph type="body" sz="quarter" idx="15" hasCustomPrompt="1"/>
          </p:nvPr>
        </p:nvSpPr>
        <p:spPr>
          <a:xfrm>
            <a:off x="432000" y="1600610"/>
            <a:ext cx="2376264" cy="3700598"/>
          </a:xfrm>
        </p:spPr>
        <p:txBody>
          <a:bodyPr anchor="ctr"/>
          <a:lstStyle>
            <a:lvl1pPr algn="ctr">
              <a:defRPr sz="1800" i="0">
                <a:solidFill>
                  <a:schemeClr val="bg1"/>
                </a:solidFill>
                <a:latin typeface="Segoe UI Semilight" panose="020B0402040204020203" pitchFamily="34" charset="0"/>
                <a:ea typeface="Segoe UI" panose="020B0502040204020203" pitchFamily="34" charset="0"/>
                <a:cs typeface="Segoe UI Semilight" panose="020B0402040204020203" pitchFamily="34" charset="0"/>
              </a:defRPr>
            </a:lvl1pPr>
            <a:lvl2pPr>
              <a:defRPr>
                <a:solidFill>
                  <a:schemeClr val="bg1"/>
                </a:solidFill>
                <a:latin typeface="Segoe UI Semibold" panose="020B0702040204020203" pitchFamily="34" charset="0"/>
              </a:defRPr>
            </a:lvl2pPr>
            <a:lvl3pPr>
              <a:defRPr>
                <a:solidFill>
                  <a:schemeClr val="bg1"/>
                </a:solidFill>
                <a:latin typeface="Segoe UI Semibold" panose="020B0702040204020203" pitchFamily="34" charset="0"/>
              </a:defRPr>
            </a:lvl3pPr>
            <a:lvl4pPr>
              <a:defRPr>
                <a:solidFill>
                  <a:schemeClr val="bg1"/>
                </a:solidFill>
                <a:latin typeface="Segoe UI Semibold" panose="020B0702040204020203" pitchFamily="34" charset="0"/>
              </a:defRPr>
            </a:lvl4pPr>
            <a:lvl5pPr>
              <a:defRPr>
                <a:solidFill>
                  <a:schemeClr val="bg1"/>
                </a:solidFill>
                <a:latin typeface="Segoe UI Semibold" panose="020B0702040204020203" pitchFamily="34" charset="0"/>
              </a:defRPr>
            </a:lvl5pPr>
          </a:lstStyle>
          <a:p>
            <a:pPr lvl="0"/>
            <a:r>
              <a:rPr lang="en-AU" noProof="0" dirty="0"/>
              <a:t>Pull Quote</a:t>
            </a:r>
          </a:p>
        </p:txBody>
      </p:sp>
      <p:sp>
        <p:nvSpPr>
          <p:cNvPr id="17" name="Freeform 9">
            <a:extLst>
              <a:ext uri="{FF2B5EF4-FFF2-40B4-BE49-F238E27FC236}">
                <a16:creationId xmlns:a16="http://schemas.microsoft.com/office/drawing/2014/main" id="{A2B590F8-7704-4DB0-9D61-8BB7F632CAC6}"/>
              </a:ext>
            </a:extLst>
          </p:cNvPr>
          <p:cNvSpPr>
            <a:spLocks noChangeAspect="1" noEditPoints="1"/>
          </p:cNvSpPr>
          <p:nvPr userDrawn="1"/>
        </p:nvSpPr>
        <p:spPr bwMode="auto">
          <a:xfrm>
            <a:off x="443539" y="980728"/>
            <a:ext cx="422362"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accent1"/>
              </a:gs>
              <a:gs pos="5000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
        <p:nvSpPr>
          <p:cNvPr id="18" name="Freeform 10">
            <a:extLst>
              <a:ext uri="{FF2B5EF4-FFF2-40B4-BE49-F238E27FC236}">
                <a16:creationId xmlns:a16="http://schemas.microsoft.com/office/drawing/2014/main" id="{4515E85C-58DF-4B35-A51A-18816F209405}"/>
              </a:ext>
            </a:extLst>
          </p:cNvPr>
          <p:cNvSpPr>
            <a:spLocks noChangeAspect="1" noEditPoints="1"/>
          </p:cNvSpPr>
          <p:nvPr userDrawn="1"/>
        </p:nvSpPr>
        <p:spPr bwMode="auto">
          <a:xfrm rot="10800000">
            <a:off x="2397441" y="5589240"/>
            <a:ext cx="422362"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accent1"/>
              </a:gs>
              <a:gs pos="5000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
        <p:nvSpPr>
          <p:cNvPr id="19" name="TextBox 18">
            <a:extLst>
              <a:ext uri="{FF2B5EF4-FFF2-40B4-BE49-F238E27FC236}">
                <a16:creationId xmlns:a16="http://schemas.microsoft.com/office/drawing/2014/main" id="{15D7F6E2-AEDB-43DE-9349-450F22E693FC}"/>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itle 1">
            <a:extLst>
              <a:ext uri="{FF2B5EF4-FFF2-40B4-BE49-F238E27FC236}">
                <a16:creationId xmlns:a16="http://schemas.microsoft.com/office/drawing/2014/main" id="{A59C6269-30FF-4746-A6C7-0B5E39C7D1F4}"/>
              </a:ext>
            </a:extLst>
          </p:cNvPr>
          <p:cNvSpPr>
            <a:spLocks noGrp="1"/>
          </p:cNvSpPr>
          <p:nvPr>
            <p:ph type="title" hasCustomPrompt="1"/>
          </p:nvPr>
        </p:nvSpPr>
        <p:spPr>
          <a:xfrm>
            <a:off x="3636000" y="504000"/>
            <a:ext cx="576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1" name="Content Placeholder 5">
            <a:extLst>
              <a:ext uri="{FF2B5EF4-FFF2-40B4-BE49-F238E27FC236}">
                <a16:creationId xmlns:a16="http://schemas.microsoft.com/office/drawing/2014/main" id="{AF0C6EB5-0C91-44F9-A180-DB9404E5D8F7}"/>
              </a:ext>
            </a:extLst>
          </p:cNvPr>
          <p:cNvSpPr>
            <a:spLocks noGrp="1"/>
          </p:cNvSpPr>
          <p:nvPr>
            <p:ph sz="quarter" idx="14"/>
          </p:nvPr>
        </p:nvSpPr>
        <p:spPr>
          <a:xfrm>
            <a:off x="3636000" y="1412776"/>
            <a:ext cx="5760000"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2" name="Text Placeholder 2">
            <a:extLst>
              <a:ext uri="{FF2B5EF4-FFF2-40B4-BE49-F238E27FC236}">
                <a16:creationId xmlns:a16="http://schemas.microsoft.com/office/drawing/2014/main" id="{5D4B3C02-4638-44DA-BFE0-EF5749755203}"/>
              </a:ext>
            </a:extLst>
          </p:cNvPr>
          <p:cNvSpPr>
            <a:spLocks noGrp="1"/>
          </p:cNvSpPr>
          <p:nvPr>
            <p:ph type="body" sz="quarter" idx="32" hasCustomPrompt="1"/>
          </p:nvPr>
        </p:nvSpPr>
        <p:spPr>
          <a:xfrm>
            <a:off x="3636000" y="6021288"/>
            <a:ext cx="5760765" cy="287214"/>
          </a:xfrm>
        </p:spPr>
        <p:txBody>
          <a:bodyPr anchor="ctr"/>
          <a:lstStyle>
            <a:lvl1pPr>
              <a:defRPr>
                <a:solidFill>
                  <a:schemeClr val="bg2"/>
                </a:solidFill>
              </a:defRPr>
            </a:lvl1pPr>
          </a:lstStyle>
          <a:p>
            <a:pPr lvl="0"/>
            <a:r>
              <a:rPr lang="en-AU" noProof="0" dirty="0"/>
              <a:t>Source</a:t>
            </a:r>
          </a:p>
        </p:txBody>
      </p:sp>
    </p:spTree>
    <p:extLst>
      <p:ext uri="{BB962C8B-B14F-4D97-AF65-F5344CB8AC3E}">
        <p14:creationId xmlns:p14="http://schemas.microsoft.com/office/powerpoint/2010/main" val="32527678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ight side panel Blu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0D6B3BA-EE03-4C5B-8180-AEF5F5D86C51}"/>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CBC5CBB4-4893-4B1A-985A-103A6BA6076A}"/>
              </a:ext>
            </a:extLst>
          </p:cNvPr>
          <p:cNvSpPr/>
          <p:nvPr userDrawn="1"/>
        </p:nvSpPr>
        <p:spPr>
          <a:xfrm>
            <a:off x="6635906" y="108000"/>
            <a:ext cx="3270094" cy="67482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3" name="Content Placeholder 5">
            <a:extLst>
              <a:ext uri="{FF2B5EF4-FFF2-40B4-BE49-F238E27FC236}">
                <a16:creationId xmlns:a16="http://schemas.microsoft.com/office/drawing/2014/main" id="{7DBA7E21-D8AB-48F2-A958-3CA01984E400}"/>
              </a:ext>
            </a:extLst>
          </p:cNvPr>
          <p:cNvSpPr>
            <a:spLocks noGrp="1"/>
          </p:cNvSpPr>
          <p:nvPr>
            <p:ph sz="quarter" idx="14"/>
          </p:nvPr>
        </p:nvSpPr>
        <p:spPr>
          <a:xfrm>
            <a:off x="540000" y="1412776"/>
            <a:ext cx="5688000"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Text Placeholder 8">
            <a:extLst>
              <a:ext uri="{FF2B5EF4-FFF2-40B4-BE49-F238E27FC236}">
                <a16:creationId xmlns:a16="http://schemas.microsoft.com/office/drawing/2014/main" id="{FDFDA2B6-48ED-4C27-95C6-F9D24CA1F324}"/>
              </a:ext>
            </a:extLst>
          </p:cNvPr>
          <p:cNvSpPr>
            <a:spLocks noGrp="1"/>
          </p:cNvSpPr>
          <p:nvPr>
            <p:ph type="body" sz="quarter" idx="31"/>
          </p:nvPr>
        </p:nvSpPr>
        <p:spPr>
          <a:xfrm>
            <a:off x="7041232" y="548680"/>
            <a:ext cx="2448271" cy="5688632"/>
          </a:xfrm>
        </p:spPr>
        <p:txBody>
          <a:bodyPr anchor="ctr"/>
          <a:lstStyle>
            <a:lvl1pPr>
              <a:defRPr sz="1600">
                <a:solidFill>
                  <a:schemeClr val="bg1"/>
                </a:solidFill>
                <a:latin typeface="Segoe UI Semilight" panose="020B0402040204020203" pitchFamily="34" charset="0"/>
                <a:cs typeface="Segoe UI Semilight" panose="020B0402040204020203" pitchFamily="34" charset="0"/>
              </a:defRPr>
            </a:lvl1pPr>
            <a:lvl2pPr>
              <a:buClr>
                <a:schemeClr val="bg1"/>
              </a:buClr>
              <a:defRPr sz="1600">
                <a:solidFill>
                  <a:schemeClr val="bg1"/>
                </a:solidFill>
                <a:latin typeface="Segoe UI Semilight" panose="020B0402040204020203" pitchFamily="34" charset="0"/>
                <a:cs typeface="Segoe UI Semilight" panose="020B0402040204020203" pitchFamily="34" charset="0"/>
              </a:defRPr>
            </a:lvl2pPr>
            <a:lvl3pPr>
              <a:buClr>
                <a:schemeClr val="bg1"/>
              </a:buClr>
              <a:defRPr sz="1600">
                <a:solidFill>
                  <a:schemeClr val="bg1"/>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5" name="Text Placeholder 2">
            <a:extLst>
              <a:ext uri="{FF2B5EF4-FFF2-40B4-BE49-F238E27FC236}">
                <a16:creationId xmlns:a16="http://schemas.microsoft.com/office/drawing/2014/main" id="{105BA0EE-03BB-47D6-945D-F542C37F946A}"/>
              </a:ext>
            </a:extLst>
          </p:cNvPr>
          <p:cNvSpPr>
            <a:spLocks noGrp="1"/>
          </p:cNvSpPr>
          <p:nvPr>
            <p:ph type="body" sz="quarter" idx="32" hasCustomPrompt="1"/>
          </p:nvPr>
        </p:nvSpPr>
        <p:spPr>
          <a:xfrm>
            <a:off x="540000" y="6021288"/>
            <a:ext cx="5688000" cy="287214"/>
          </a:xfrm>
        </p:spPr>
        <p:txBody>
          <a:bodyPr anchor="ctr"/>
          <a:lstStyle>
            <a:lvl1pPr>
              <a:defRPr>
                <a:solidFill>
                  <a:schemeClr val="bg2"/>
                </a:solidFill>
              </a:defRPr>
            </a:lvl1pPr>
          </a:lstStyle>
          <a:p>
            <a:pPr lvl="0"/>
            <a:r>
              <a:rPr lang="en-AU" noProof="0" dirty="0"/>
              <a:t>Source</a:t>
            </a:r>
          </a:p>
        </p:txBody>
      </p:sp>
      <p:sp>
        <p:nvSpPr>
          <p:cNvPr id="16" name="TextBox 15">
            <a:extLst>
              <a:ext uri="{FF2B5EF4-FFF2-40B4-BE49-F238E27FC236}">
                <a16:creationId xmlns:a16="http://schemas.microsoft.com/office/drawing/2014/main" id="{4E7155F1-D89B-4EDA-83B9-54A5402A86B7}"/>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Title 1">
            <a:extLst>
              <a:ext uri="{FF2B5EF4-FFF2-40B4-BE49-F238E27FC236}">
                <a16:creationId xmlns:a16="http://schemas.microsoft.com/office/drawing/2014/main" id="{490FA6C4-951D-41F2-9F14-48377C388ADA}"/>
              </a:ext>
            </a:extLst>
          </p:cNvPr>
          <p:cNvSpPr>
            <a:spLocks noGrp="1"/>
          </p:cNvSpPr>
          <p:nvPr>
            <p:ph type="title" hasCustomPrompt="1"/>
          </p:nvPr>
        </p:nvSpPr>
        <p:spPr>
          <a:xfrm>
            <a:off x="540000" y="504000"/>
            <a:ext cx="5688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527134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ull quote blu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79BF95A-2728-4F9F-A594-485652C2252A}"/>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Rectangle 14">
            <a:extLst>
              <a:ext uri="{FF2B5EF4-FFF2-40B4-BE49-F238E27FC236}">
                <a16:creationId xmlns:a16="http://schemas.microsoft.com/office/drawing/2014/main" id="{B7B973AC-8B9B-49A9-B6F3-3DCC6599BBC5}"/>
              </a:ext>
            </a:extLst>
          </p:cNvPr>
          <p:cNvSpPr/>
          <p:nvPr userDrawn="1"/>
        </p:nvSpPr>
        <p:spPr>
          <a:xfrm>
            <a:off x="6635906" y="108000"/>
            <a:ext cx="3270094" cy="67482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6" name="Content Placeholder 5">
            <a:extLst>
              <a:ext uri="{FF2B5EF4-FFF2-40B4-BE49-F238E27FC236}">
                <a16:creationId xmlns:a16="http://schemas.microsoft.com/office/drawing/2014/main" id="{07B97D06-A83A-4C97-AE51-1BE9FE31747E}"/>
              </a:ext>
            </a:extLst>
          </p:cNvPr>
          <p:cNvSpPr>
            <a:spLocks noGrp="1"/>
          </p:cNvSpPr>
          <p:nvPr>
            <p:ph sz="quarter" idx="14"/>
          </p:nvPr>
        </p:nvSpPr>
        <p:spPr>
          <a:xfrm>
            <a:off x="540000" y="1412776"/>
            <a:ext cx="5688000" cy="451572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Text Placeholder 2">
            <a:extLst>
              <a:ext uri="{FF2B5EF4-FFF2-40B4-BE49-F238E27FC236}">
                <a16:creationId xmlns:a16="http://schemas.microsoft.com/office/drawing/2014/main" id="{F99D2168-A403-4A6B-AC27-05C1ABB3E488}"/>
              </a:ext>
            </a:extLst>
          </p:cNvPr>
          <p:cNvSpPr>
            <a:spLocks noGrp="1"/>
          </p:cNvSpPr>
          <p:nvPr>
            <p:ph type="body" sz="quarter" idx="32" hasCustomPrompt="1"/>
          </p:nvPr>
        </p:nvSpPr>
        <p:spPr>
          <a:xfrm>
            <a:off x="540000" y="6021288"/>
            <a:ext cx="5688000" cy="287214"/>
          </a:xfrm>
        </p:spPr>
        <p:txBody>
          <a:bodyPr anchor="ctr"/>
          <a:lstStyle>
            <a:lvl1pPr>
              <a:defRPr>
                <a:solidFill>
                  <a:schemeClr val="bg2"/>
                </a:solidFill>
              </a:defRPr>
            </a:lvl1pPr>
          </a:lstStyle>
          <a:p>
            <a:pPr lvl="0"/>
            <a:r>
              <a:rPr lang="en-AU" noProof="0" dirty="0"/>
              <a:t>Source</a:t>
            </a:r>
          </a:p>
        </p:txBody>
      </p:sp>
      <p:sp>
        <p:nvSpPr>
          <p:cNvPr id="18" name="TextBox 17">
            <a:extLst>
              <a:ext uri="{FF2B5EF4-FFF2-40B4-BE49-F238E27FC236}">
                <a16:creationId xmlns:a16="http://schemas.microsoft.com/office/drawing/2014/main" id="{85D76375-9309-4703-8B24-52D8A328AE88}"/>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Title 1">
            <a:extLst>
              <a:ext uri="{FF2B5EF4-FFF2-40B4-BE49-F238E27FC236}">
                <a16:creationId xmlns:a16="http://schemas.microsoft.com/office/drawing/2014/main" id="{AF292B91-5279-4701-8390-F6D7369C580C}"/>
              </a:ext>
            </a:extLst>
          </p:cNvPr>
          <p:cNvSpPr>
            <a:spLocks noGrp="1"/>
          </p:cNvSpPr>
          <p:nvPr>
            <p:ph type="title" hasCustomPrompt="1"/>
          </p:nvPr>
        </p:nvSpPr>
        <p:spPr>
          <a:xfrm>
            <a:off x="540000" y="504000"/>
            <a:ext cx="5688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0" name="Text Placeholder 3">
            <a:extLst>
              <a:ext uri="{FF2B5EF4-FFF2-40B4-BE49-F238E27FC236}">
                <a16:creationId xmlns:a16="http://schemas.microsoft.com/office/drawing/2014/main" id="{47AEEA2D-7899-4B01-BA60-5D3937026B97}"/>
              </a:ext>
            </a:extLst>
          </p:cNvPr>
          <p:cNvSpPr>
            <a:spLocks noGrp="1"/>
          </p:cNvSpPr>
          <p:nvPr>
            <p:ph type="body" sz="quarter" idx="15" hasCustomPrompt="1"/>
          </p:nvPr>
        </p:nvSpPr>
        <p:spPr>
          <a:xfrm>
            <a:off x="7082821" y="1600610"/>
            <a:ext cx="2376264" cy="3700598"/>
          </a:xfrm>
        </p:spPr>
        <p:txBody>
          <a:bodyPr anchor="ctr"/>
          <a:lstStyle>
            <a:lvl1pPr algn="ctr">
              <a:defRPr sz="1800" i="0">
                <a:solidFill>
                  <a:schemeClr val="bg1"/>
                </a:solidFill>
                <a:latin typeface="Segoe UI Semilight" panose="020B0402040204020203" pitchFamily="34" charset="0"/>
                <a:ea typeface="Segoe UI" panose="020B0502040204020203" pitchFamily="34" charset="0"/>
                <a:cs typeface="Segoe UI Semilight" panose="020B0402040204020203" pitchFamily="34" charset="0"/>
              </a:defRPr>
            </a:lvl1pPr>
            <a:lvl2pPr>
              <a:defRPr>
                <a:solidFill>
                  <a:schemeClr val="bg1"/>
                </a:solidFill>
                <a:latin typeface="Segoe UI Semibold" panose="020B0702040204020203" pitchFamily="34" charset="0"/>
              </a:defRPr>
            </a:lvl2pPr>
            <a:lvl3pPr>
              <a:defRPr>
                <a:solidFill>
                  <a:schemeClr val="bg1"/>
                </a:solidFill>
                <a:latin typeface="Segoe UI Semibold" panose="020B0702040204020203" pitchFamily="34" charset="0"/>
              </a:defRPr>
            </a:lvl3pPr>
            <a:lvl4pPr>
              <a:defRPr>
                <a:solidFill>
                  <a:schemeClr val="bg1"/>
                </a:solidFill>
                <a:latin typeface="Segoe UI Semibold" panose="020B0702040204020203" pitchFamily="34" charset="0"/>
              </a:defRPr>
            </a:lvl4pPr>
            <a:lvl5pPr>
              <a:defRPr>
                <a:solidFill>
                  <a:schemeClr val="bg1"/>
                </a:solidFill>
                <a:latin typeface="Segoe UI Semibold" panose="020B0702040204020203" pitchFamily="34" charset="0"/>
              </a:defRPr>
            </a:lvl5pPr>
          </a:lstStyle>
          <a:p>
            <a:pPr lvl="0"/>
            <a:r>
              <a:rPr lang="en-AU" noProof="0" dirty="0"/>
              <a:t>Pull Quote</a:t>
            </a:r>
          </a:p>
        </p:txBody>
      </p:sp>
      <p:sp>
        <p:nvSpPr>
          <p:cNvPr id="21" name="Freeform 14">
            <a:extLst>
              <a:ext uri="{FF2B5EF4-FFF2-40B4-BE49-F238E27FC236}">
                <a16:creationId xmlns:a16="http://schemas.microsoft.com/office/drawing/2014/main" id="{D94DBE22-C55B-4A83-8F16-4E0C5E447036}"/>
              </a:ext>
            </a:extLst>
          </p:cNvPr>
          <p:cNvSpPr>
            <a:spLocks noChangeAspect="1" noEditPoints="1"/>
          </p:cNvSpPr>
          <p:nvPr userDrawn="1"/>
        </p:nvSpPr>
        <p:spPr bwMode="auto">
          <a:xfrm>
            <a:off x="7094360" y="980728"/>
            <a:ext cx="422362"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accent1"/>
              </a:gs>
              <a:gs pos="5000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
        <p:nvSpPr>
          <p:cNvPr id="22" name="Freeform 16">
            <a:extLst>
              <a:ext uri="{FF2B5EF4-FFF2-40B4-BE49-F238E27FC236}">
                <a16:creationId xmlns:a16="http://schemas.microsoft.com/office/drawing/2014/main" id="{28811FC8-352F-450C-BD49-3B10BF874351}"/>
              </a:ext>
            </a:extLst>
          </p:cNvPr>
          <p:cNvSpPr>
            <a:spLocks noChangeAspect="1" noEditPoints="1"/>
          </p:cNvSpPr>
          <p:nvPr userDrawn="1"/>
        </p:nvSpPr>
        <p:spPr bwMode="auto">
          <a:xfrm rot="10800000">
            <a:off x="9048262" y="5589240"/>
            <a:ext cx="422362"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accent1"/>
              </a:gs>
              <a:gs pos="50000">
                <a:schemeClr val="accent2"/>
              </a:gs>
              <a:gs pos="100000">
                <a:schemeClr val="accent4"/>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Tree>
    <p:extLst>
      <p:ext uri="{BB962C8B-B14F-4D97-AF65-F5344CB8AC3E}">
        <p14:creationId xmlns:p14="http://schemas.microsoft.com/office/powerpoint/2010/main" val="429041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6C17F2-A024-482A-8146-FB13A0F35D7A}"/>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pic>
        <p:nvPicPr>
          <p:cNvPr id="8" name="Picture 7">
            <a:extLst>
              <a:ext uri="{FF2B5EF4-FFF2-40B4-BE49-F238E27FC236}">
                <a16:creationId xmlns:a16="http://schemas.microsoft.com/office/drawing/2014/main" id="{21278569-4678-4707-B3C6-39D04B171385}"/>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9" name="Text Placeholder 2">
            <a:extLst>
              <a:ext uri="{FF2B5EF4-FFF2-40B4-BE49-F238E27FC236}">
                <a16:creationId xmlns:a16="http://schemas.microsoft.com/office/drawing/2014/main" id="{2ECA6CE3-0B2B-47E2-A990-2900604AB7A2}"/>
              </a:ext>
            </a:extLst>
          </p:cNvPr>
          <p:cNvSpPr>
            <a:spLocks noGrp="1"/>
          </p:cNvSpPr>
          <p:nvPr>
            <p:ph type="body" sz="quarter" idx="10" hasCustomPrompt="1"/>
          </p:nvPr>
        </p:nvSpPr>
        <p:spPr>
          <a:xfrm>
            <a:off x="539999" y="5918390"/>
            <a:ext cx="8820000" cy="276985"/>
          </a:xfrm>
        </p:spPr>
        <p:txBody>
          <a:bodyPr anchor="ctr">
            <a:spAutoFit/>
          </a:bodyPr>
          <a:lstStyle>
            <a:lvl1pPr>
              <a:defRPr sz="1200"/>
            </a:lvl1pPr>
          </a:lstStyle>
          <a:p>
            <a:pPr lvl="0"/>
            <a:r>
              <a:rPr lang="en-AU" noProof="0" dirty="0"/>
              <a:t>Source</a:t>
            </a:r>
          </a:p>
        </p:txBody>
      </p:sp>
      <p:sp>
        <p:nvSpPr>
          <p:cNvPr id="10" name="TextBox 9">
            <a:extLst>
              <a:ext uri="{FF2B5EF4-FFF2-40B4-BE49-F238E27FC236}">
                <a16:creationId xmlns:a16="http://schemas.microsoft.com/office/drawing/2014/main" id="{AD9BE8BB-6352-4DDC-9AE7-15930DB33847}"/>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36030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 panel gre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734F1E-3EF4-4A35-A0AC-4ADCB333F1E5}"/>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1754946A-845D-4E11-B2AC-BA4276AB5B3F}"/>
              </a:ext>
            </a:extLst>
          </p:cNvPr>
          <p:cNvSpPr/>
          <p:nvPr userDrawn="1"/>
        </p:nvSpPr>
        <p:spPr>
          <a:xfrm>
            <a:off x="-3376" y="109703"/>
            <a:ext cx="3270094" cy="67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 Placeholder 8">
            <a:extLst>
              <a:ext uri="{FF2B5EF4-FFF2-40B4-BE49-F238E27FC236}">
                <a16:creationId xmlns:a16="http://schemas.microsoft.com/office/drawing/2014/main" id="{F63B4A19-594B-4105-A13B-5393F6AC169A}"/>
              </a:ext>
            </a:extLst>
          </p:cNvPr>
          <p:cNvSpPr>
            <a:spLocks noGrp="1"/>
          </p:cNvSpPr>
          <p:nvPr>
            <p:ph type="body" sz="quarter" idx="31"/>
          </p:nvPr>
        </p:nvSpPr>
        <p:spPr>
          <a:xfrm>
            <a:off x="396000" y="548680"/>
            <a:ext cx="2448271" cy="5688632"/>
          </a:xfrm>
        </p:spPr>
        <p:txBody>
          <a:bodyPr anchor="ctr"/>
          <a:lstStyle>
            <a:lvl1pPr>
              <a:defRPr sz="1600">
                <a:solidFill>
                  <a:schemeClr val="bg2"/>
                </a:solidFill>
                <a:latin typeface="Segoe UI Semilight" panose="020B0402040204020203" pitchFamily="34" charset="0"/>
                <a:cs typeface="Segoe UI Semilight" panose="020B0402040204020203" pitchFamily="34" charset="0"/>
              </a:defRPr>
            </a:lvl1pPr>
            <a:lvl2pPr>
              <a:buClr>
                <a:schemeClr val="bg2"/>
              </a:buClr>
              <a:defRPr sz="1600">
                <a:solidFill>
                  <a:schemeClr val="bg2"/>
                </a:solidFill>
                <a:latin typeface="Segoe UI Semilight" panose="020B0402040204020203" pitchFamily="34" charset="0"/>
                <a:cs typeface="Segoe UI Semilight" panose="020B0402040204020203" pitchFamily="34" charset="0"/>
              </a:defRPr>
            </a:lvl2pPr>
            <a:lvl3pPr>
              <a:buClr>
                <a:schemeClr val="bg2"/>
              </a:buClr>
              <a:defRPr sz="1600">
                <a:solidFill>
                  <a:schemeClr val="bg2"/>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4" name="TextBox 13">
            <a:extLst>
              <a:ext uri="{FF2B5EF4-FFF2-40B4-BE49-F238E27FC236}">
                <a16:creationId xmlns:a16="http://schemas.microsoft.com/office/drawing/2014/main" id="{3A99AE81-8ADA-4A5B-A578-A7CA64EA8D0A}"/>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itle 1">
            <a:extLst>
              <a:ext uri="{FF2B5EF4-FFF2-40B4-BE49-F238E27FC236}">
                <a16:creationId xmlns:a16="http://schemas.microsoft.com/office/drawing/2014/main" id="{E8A5F398-7EA1-4CCD-9BA8-8B109E6DA5DB}"/>
              </a:ext>
            </a:extLst>
          </p:cNvPr>
          <p:cNvSpPr>
            <a:spLocks noGrp="1"/>
          </p:cNvSpPr>
          <p:nvPr>
            <p:ph type="title" hasCustomPrompt="1"/>
          </p:nvPr>
        </p:nvSpPr>
        <p:spPr>
          <a:xfrm>
            <a:off x="3636000" y="504000"/>
            <a:ext cx="576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16" name="Content Placeholder 5">
            <a:extLst>
              <a:ext uri="{FF2B5EF4-FFF2-40B4-BE49-F238E27FC236}">
                <a16:creationId xmlns:a16="http://schemas.microsoft.com/office/drawing/2014/main" id="{48500E6D-56B6-4175-AE41-330BA69379AD}"/>
              </a:ext>
            </a:extLst>
          </p:cNvPr>
          <p:cNvSpPr>
            <a:spLocks noGrp="1"/>
          </p:cNvSpPr>
          <p:nvPr>
            <p:ph sz="quarter" idx="14"/>
          </p:nvPr>
        </p:nvSpPr>
        <p:spPr>
          <a:xfrm>
            <a:off x="3636000" y="1412776"/>
            <a:ext cx="5760000"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Text Placeholder 2">
            <a:extLst>
              <a:ext uri="{FF2B5EF4-FFF2-40B4-BE49-F238E27FC236}">
                <a16:creationId xmlns:a16="http://schemas.microsoft.com/office/drawing/2014/main" id="{371D9E08-32E2-4C38-9B80-D632EA5D519E}"/>
              </a:ext>
            </a:extLst>
          </p:cNvPr>
          <p:cNvSpPr>
            <a:spLocks noGrp="1"/>
          </p:cNvSpPr>
          <p:nvPr>
            <p:ph type="body" sz="quarter" idx="32" hasCustomPrompt="1"/>
          </p:nvPr>
        </p:nvSpPr>
        <p:spPr>
          <a:xfrm>
            <a:off x="3636000" y="6021288"/>
            <a:ext cx="5760765" cy="287214"/>
          </a:xfrm>
        </p:spPr>
        <p:txBody>
          <a:bodyPr anchor="ctr"/>
          <a:lstStyle>
            <a:lvl1pPr>
              <a:defRPr>
                <a:solidFill>
                  <a:schemeClr val="bg2"/>
                </a:solidFill>
              </a:defRPr>
            </a:lvl1pPr>
          </a:lstStyle>
          <a:p>
            <a:pPr lvl="0"/>
            <a:r>
              <a:rPr lang="en-AU" noProof="0" dirty="0"/>
              <a:t>Source</a:t>
            </a:r>
          </a:p>
        </p:txBody>
      </p:sp>
    </p:spTree>
    <p:extLst>
      <p:ext uri="{BB962C8B-B14F-4D97-AF65-F5344CB8AC3E}">
        <p14:creationId xmlns:p14="http://schemas.microsoft.com/office/powerpoint/2010/main" val="15570698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ight side panel gre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6829C7-E109-49EF-8DF0-7D53694AF409}"/>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2" name="Rectangle 11">
            <a:extLst>
              <a:ext uri="{FF2B5EF4-FFF2-40B4-BE49-F238E27FC236}">
                <a16:creationId xmlns:a16="http://schemas.microsoft.com/office/drawing/2014/main" id="{D1752741-EDEF-49C3-BEF9-0A0C57A60CD7}"/>
              </a:ext>
            </a:extLst>
          </p:cNvPr>
          <p:cNvSpPr/>
          <p:nvPr userDrawn="1"/>
        </p:nvSpPr>
        <p:spPr>
          <a:xfrm>
            <a:off x="6635906" y="109703"/>
            <a:ext cx="3270094" cy="67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3" name="Text Placeholder 8">
            <a:extLst>
              <a:ext uri="{FF2B5EF4-FFF2-40B4-BE49-F238E27FC236}">
                <a16:creationId xmlns:a16="http://schemas.microsoft.com/office/drawing/2014/main" id="{1C2253F8-BB73-40D8-85C9-DAC2E103260C}"/>
              </a:ext>
            </a:extLst>
          </p:cNvPr>
          <p:cNvSpPr>
            <a:spLocks noGrp="1"/>
          </p:cNvSpPr>
          <p:nvPr>
            <p:ph type="body" sz="quarter" idx="31"/>
          </p:nvPr>
        </p:nvSpPr>
        <p:spPr>
          <a:xfrm>
            <a:off x="7041232" y="576064"/>
            <a:ext cx="2448271" cy="5688632"/>
          </a:xfrm>
        </p:spPr>
        <p:txBody>
          <a:bodyPr anchor="ctr"/>
          <a:lstStyle>
            <a:lvl1pPr>
              <a:defRPr sz="1600">
                <a:solidFill>
                  <a:schemeClr val="bg2"/>
                </a:solidFill>
                <a:latin typeface="Segoe UI Semilight" panose="020B0402040204020203" pitchFamily="34" charset="0"/>
                <a:cs typeface="Segoe UI Semilight" panose="020B0402040204020203" pitchFamily="34" charset="0"/>
              </a:defRPr>
            </a:lvl1pPr>
            <a:lvl2pPr>
              <a:buClr>
                <a:schemeClr val="bg2"/>
              </a:buClr>
              <a:defRPr sz="1600">
                <a:solidFill>
                  <a:schemeClr val="bg2"/>
                </a:solidFill>
                <a:latin typeface="Segoe UI Semilight" panose="020B0402040204020203" pitchFamily="34" charset="0"/>
                <a:cs typeface="Segoe UI Semilight" panose="020B0402040204020203" pitchFamily="34" charset="0"/>
              </a:defRPr>
            </a:lvl2pPr>
            <a:lvl3pPr>
              <a:buClr>
                <a:schemeClr val="bg2"/>
              </a:buClr>
              <a:defRPr sz="1600">
                <a:solidFill>
                  <a:schemeClr val="bg2"/>
                </a:solidFill>
                <a:latin typeface="Segoe UI Semilight" panose="020B0402040204020203" pitchFamily="34" charset="0"/>
                <a:cs typeface="Segoe UI Semilight" panose="020B0402040204020203" pitchFamily="34" charset="0"/>
              </a:defRPr>
            </a:lvl3pPr>
          </a:lstStyle>
          <a:p>
            <a:pPr lvl="0"/>
            <a:r>
              <a:rPr lang="en-US" noProof="0"/>
              <a:t>Edit Master text styles</a:t>
            </a:r>
          </a:p>
          <a:p>
            <a:pPr lvl="1"/>
            <a:r>
              <a:rPr lang="en-US" noProof="0"/>
              <a:t>Second level</a:t>
            </a:r>
          </a:p>
          <a:p>
            <a:pPr lvl="2"/>
            <a:r>
              <a:rPr lang="en-US" noProof="0"/>
              <a:t>Third level</a:t>
            </a:r>
          </a:p>
        </p:txBody>
      </p:sp>
      <p:sp>
        <p:nvSpPr>
          <p:cNvPr id="14" name="TextBox 13">
            <a:extLst>
              <a:ext uri="{FF2B5EF4-FFF2-40B4-BE49-F238E27FC236}">
                <a16:creationId xmlns:a16="http://schemas.microsoft.com/office/drawing/2014/main" id="{763D4EB4-8023-462E-9EA7-466E441A2EE3}"/>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Content Placeholder 5">
            <a:extLst>
              <a:ext uri="{FF2B5EF4-FFF2-40B4-BE49-F238E27FC236}">
                <a16:creationId xmlns:a16="http://schemas.microsoft.com/office/drawing/2014/main" id="{CAF87464-2213-4C1E-825B-4DBABB245D68}"/>
              </a:ext>
            </a:extLst>
          </p:cNvPr>
          <p:cNvSpPr>
            <a:spLocks noGrp="1"/>
          </p:cNvSpPr>
          <p:nvPr>
            <p:ph sz="quarter" idx="14"/>
          </p:nvPr>
        </p:nvSpPr>
        <p:spPr>
          <a:xfrm>
            <a:off x="540000" y="1412776"/>
            <a:ext cx="5688000" cy="451572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ext Placeholder 2">
            <a:extLst>
              <a:ext uri="{FF2B5EF4-FFF2-40B4-BE49-F238E27FC236}">
                <a16:creationId xmlns:a16="http://schemas.microsoft.com/office/drawing/2014/main" id="{B6A311A4-D648-4B91-8CAF-BEBEB4639173}"/>
              </a:ext>
            </a:extLst>
          </p:cNvPr>
          <p:cNvSpPr>
            <a:spLocks noGrp="1"/>
          </p:cNvSpPr>
          <p:nvPr>
            <p:ph type="body" sz="quarter" idx="32" hasCustomPrompt="1"/>
          </p:nvPr>
        </p:nvSpPr>
        <p:spPr>
          <a:xfrm>
            <a:off x="540000" y="6021288"/>
            <a:ext cx="5688000" cy="287214"/>
          </a:xfrm>
        </p:spPr>
        <p:txBody>
          <a:bodyPr anchor="ctr"/>
          <a:lstStyle>
            <a:lvl1pPr>
              <a:defRPr>
                <a:solidFill>
                  <a:schemeClr val="bg2"/>
                </a:solidFill>
              </a:defRPr>
            </a:lvl1pPr>
          </a:lstStyle>
          <a:p>
            <a:pPr lvl="0"/>
            <a:r>
              <a:rPr lang="en-AU" noProof="0" dirty="0"/>
              <a:t>Source</a:t>
            </a:r>
          </a:p>
        </p:txBody>
      </p:sp>
      <p:sp>
        <p:nvSpPr>
          <p:cNvPr id="17" name="Title 1">
            <a:extLst>
              <a:ext uri="{FF2B5EF4-FFF2-40B4-BE49-F238E27FC236}">
                <a16:creationId xmlns:a16="http://schemas.microsoft.com/office/drawing/2014/main" id="{ABDF6396-23F2-43E1-B299-F72AE69F8C15}"/>
              </a:ext>
            </a:extLst>
          </p:cNvPr>
          <p:cNvSpPr>
            <a:spLocks noGrp="1"/>
          </p:cNvSpPr>
          <p:nvPr>
            <p:ph type="title" hasCustomPrompt="1"/>
          </p:nvPr>
        </p:nvSpPr>
        <p:spPr>
          <a:xfrm>
            <a:off x="540000" y="504000"/>
            <a:ext cx="5688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7478048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ull quote lef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734D43B-4BF0-4AAF-9441-2142DA067BBF}"/>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Rectangle 14">
            <a:extLst>
              <a:ext uri="{FF2B5EF4-FFF2-40B4-BE49-F238E27FC236}">
                <a16:creationId xmlns:a16="http://schemas.microsoft.com/office/drawing/2014/main" id="{65A2B13B-A210-4FC0-9F56-4A439D30D1A8}"/>
              </a:ext>
            </a:extLst>
          </p:cNvPr>
          <p:cNvSpPr/>
          <p:nvPr userDrawn="1"/>
        </p:nvSpPr>
        <p:spPr>
          <a:xfrm>
            <a:off x="-3376" y="109703"/>
            <a:ext cx="3270094" cy="67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6" name="Freeform 8">
            <a:extLst>
              <a:ext uri="{FF2B5EF4-FFF2-40B4-BE49-F238E27FC236}">
                <a16:creationId xmlns:a16="http://schemas.microsoft.com/office/drawing/2014/main" id="{95951480-4BA6-4258-AA9F-B0C90E364F0B}"/>
              </a:ext>
            </a:extLst>
          </p:cNvPr>
          <p:cNvSpPr>
            <a:spLocks noChangeAspect="1" noEditPoints="1"/>
          </p:cNvSpPr>
          <p:nvPr userDrawn="1"/>
        </p:nvSpPr>
        <p:spPr bwMode="auto">
          <a:xfrm>
            <a:off x="443539" y="980728"/>
            <a:ext cx="422366"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bg2"/>
              </a:gs>
              <a:gs pos="50000">
                <a:schemeClr val="tx2"/>
              </a:gs>
              <a:gs pos="100000">
                <a:schemeClr val="accent6"/>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
        <p:nvSpPr>
          <p:cNvPr id="17" name="Freeform 9">
            <a:extLst>
              <a:ext uri="{FF2B5EF4-FFF2-40B4-BE49-F238E27FC236}">
                <a16:creationId xmlns:a16="http://schemas.microsoft.com/office/drawing/2014/main" id="{66BBD5D6-65DE-4B7E-A92F-FC9C6203E41E}"/>
              </a:ext>
            </a:extLst>
          </p:cNvPr>
          <p:cNvSpPr>
            <a:spLocks noChangeAspect="1" noEditPoints="1"/>
          </p:cNvSpPr>
          <p:nvPr userDrawn="1"/>
        </p:nvSpPr>
        <p:spPr bwMode="auto">
          <a:xfrm rot="10800000">
            <a:off x="2397437" y="5589240"/>
            <a:ext cx="422366"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bg2"/>
              </a:gs>
              <a:gs pos="50000">
                <a:schemeClr val="tx2"/>
              </a:gs>
              <a:gs pos="100000">
                <a:schemeClr val="accent6"/>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
        <p:nvSpPr>
          <p:cNvPr id="18" name="Text Placeholder 3">
            <a:extLst>
              <a:ext uri="{FF2B5EF4-FFF2-40B4-BE49-F238E27FC236}">
                <a16:creationId xmlns:a16="http://schemas.microsoft.com/office/drawing/2014/main" id="{9DB145FA-3D84-40AB-80F0-F9C97AF71EFB}"/>
              </a:ext>
            </a:extLst>
          </p:cNvPr>
          <p:cNvSpPr>
            <a:spLocks noGrp="1"/>
          </p:cNvSpPr>
          <p:nvPr>
            <p:ph type="body" sz="quarter" idx="15" hasCustomPrompt="1"/>
          </p:nvPr>
        </p:nvSpPr>
        <p:spPr>
          <a:xfrm>
            <a:off x="443539" y="1600610"/>
            <a:ext cx="2376264" cy="3700598"/>
          </a:xfrm>
        </p:spPr>
        <p:txBody>
          <a:bodyPr anchor="ctr"/>
          <a:lstStyle>
            <a:lvl1pPr algn="ctr">
              <a:defRPr sz="1800" i="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a:defRPr>
                <a:solidFill>
                  <a:schemeClr val="bg1"/>
                </a:solidFill>
                <a:latin typeface="Segoe UI Semibold" panose="020B0702040204020203" pitchFamily="34" charset="0"/>
              </a:defRPr>
            </a:lvl2pPr>
            <a:lvl3pPr>
              <a:defRPr>
                <a:solidFill>
                  <a:schemeClr val="bg1"/>
                </a:solidFill>
                <a:latin typeface="Segoe UI Semibold" panose="020B0702040204020203" pitchFamily="34" charset="0"/>
              </a:defRPr>
            </a:lvl3pPr>
            <a:lvl4pPr>
              <a:defRPr>
                <a:solidFill>
                  <a:schemeClr val="bg1"/>
                </a:solidFill>
                <a:latin typeface="Segoe UI Semibold" panose="020B0702040204020203" pitchFamily="34" charset="0"/>
              </a:defRPr>
            </a:lvl4pPr>
            <a:lvl5pPr>
              <a:defRPr>
                <a:solidFill>
                  <a:schemeClr val="bg1"/>
                </a:solidFill>
                <a:latin typeface="Segoe UI Semibold" panose="020B0702040204020203" pitchFamily="34" charset="0"/>
              </a:defRPr>
            </a:lvl5pPr>
          </a:lstStyle>
          <a:p>
            <a:pPr lvl="0"/>
            <a:r>
              <a:rPr lang="en-AU" noProof="0" dirty="0"/>
              <a:t>Pull Quote</a:t>
            </a:r>
          </a:p>
        </p:txBody>
      </p:sp>
      <p:sp>
        <p:nvSpPr>
          <p:cNvPr id="19" name="TextBox 18">
            <a:extLst>
              <a:ext uri="{FF2B5EF4-FFF2-40B4-BE49-F238E27FC236}">
                <a16:creationId xmlns:a16="http://schemas.microsoft.com/office/drawing/2014/main" id="{15623403-CD01-42B8-A1E6-21D0B431269F}"/>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0" name="Title 1">
            <a:extLst>
              <a:ext uri="{FF2B5EF4-FFF2-40B4-BE49-F238E27FC236}">
                <a16:creationId xmlns:a16="http://schemas.microsoft.com/office/drawing/2014/main" id="{E10C6AF6-AE2B-4F66-B312-D97102D80AC9}"/>
              </a:ext>
            </a:extLst>
          </p:cNvPr>
          <p:cNvSpPr>
            <a:spLocks noGrp="1"/>
          </p:cNvSpPr>
          <p:nvPr>
            <p:ph type="title" hasCustomPrompt="1"/>
          </p:nvPr>
        </p:nvSpPr>
        <p:spPr>
          <a:xfrm>
            <a:off x="3636000" y="504000"/>
            <a:ext cx="576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1" name="Content Placeholder 5">
            <a:extLst>
              <a:ext uri="{FF2B5EF4-FFF2-40B4-BE49-F238E27FC236}">
                <a16:creationId xmlns:a16="http://schemas.microsoft.com/office/drawing/2014/main" id="{455ABC6D-CFC2-4285-B6AF-70C09F37AD1D}"/>
              </a:ext>
            </a:extLst>
          </p:cNvPr>
          <p:cNvSpPr>
            <a:spLocks noGrp="1"/>
          </p:cNvSpPr>
          <p:nvPr>
            <p:ph sz="quarter" idx="14"/>
          </p:nvPr>
        </p:nvSpPr>
        <p:spPr>
          <a:xfrm>
            <a:off x="3636000" y="1412776"/>
            <a:ext cx="5760000" cy="453650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2" name="Text Placeholder 2">
            <a:extLst>
              <a:ext uri="{FF2B5EF4-FFF2-40B4-BE49-F238E27FC236}">
                <a16:creationId xmlns:a16="http://schemas.microsoft.com/office/drawing/2014/main" id="{EA55524C-9A30-4A93-A884-9E1376BF1C15}"/>
              </a:ext>
            </a:extLst>
          </p:cNvPr>
          <p:cNvSpPr>
            <a:spLocks noGrp="1"/>
          </p:cNvSpPr>
          <p:nvPr>
            <p:ph type="body" sz="quarter" idx="32" hasCustomPrompt="1"/>
          </p:nvPr>
        </p:nvSpPr>
        <p:spPr>
          <a:xfrm>
            <a:off x="3636000" y="6021288"/>
            <a:ext cx="5760765" cy="287214"/>
          </a:xfrm>
        </p:spPr>
        <p:txBody>
          <a:bodyPr anchor="ctr"/>
          <a:lstStyle>
            <a:lvl1pPr>
              <a:defRPr>
                <a:solidFill>
                  <a:schemeClr val="bg2"/>
                </a:solidFill>
              </a:defRPr>
            </a:lvl1pPr>
          </a:lstStyle>
          <a:p>
            <a:pPr lvl="0"/>
            <a:r>
              <a:rPr lang="en-AU" noProof="0" dirty="0"/>
              <a:t>Source</a:t>
            </a:r>
          </a:p>
        </p:txBody>
      </p:sp>
    </p:spTree>
    <p:extLst>
      <p:ext uri="{BB962C8B-B14F-4D97-AF65-F5344CB8AC3E}">
        <p14:creationId xmlns:p14="http://schemas.microsoft.com/office/powerpoint/2010/main" val="168921332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ull quote grey">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FEBB0F-4AB5-4F69-A00E-ECD067A49C6B}"/>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Rectangle 14">
            <a:extLst>
              <a:ext uri="{FF2B5EF4-FFF2-40B4-BE49-F238E27FC236}">
                <a16:creationId xmlns:a16="http://schemas.microsoft.com/office/drawing/2014/main" id="{A9972D23-CDEC-4A62-9389-5455AD1C5619}"/>
              </a:ext>
            </a:extLst>
          </p:cNvPr>
          <p:cNvSpPr/>
          <p:nvPr userDrawn="1"/>
        </p:nvSpPr>
        <p:spPr>
          <a:xfrm>
            <a:off x="6651458" y="109703"/>
            <a:ext cx="3270094" cy="67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a:p>
        </p:txBody>
      </p:sp>
      <p:sp>
        <p:nvSpPr>
          <p:cNvPr id="16" name="TextBox 15">
            <a:extLst>
              <a:ext uri="{FF2B5EF4-FFF2-40B4-BE49-F238E27FC236}">
                <a16:creationId xmlns:a16="http://schemas.microsoft.com/office/drawing/2014/main" id="{E364A2ED-2F21-4A76-B756-B7C1FD67A2FC}"/>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7" name="Freeform 14">
            <a:extLst>
              <a:ext uri="{FF2B5EF4-FFF2-40B4-BE49-F238E27FC236}">
                <a16:creationId xmlns:a16="http://schemas.microsoft.com/office/drawing/2014/main" id="{3B3F7677-4AB0-4A3A-BB52-83EEB7B227C3}"/>
              </a:ext>
            </a:extLst>
          </p:cNvPr>
          <p:cNvSpPr>
            <a:spLocks noChangeAspect="1" noEditPoints="1"/>
          </p:cNvSpPr>
          <p:nvPr userDrawn="1"/>
        </p:nvSpPr>
        <p:spPr bwMode="auto">
          <a:xfrm>
            <a:off x="7098373" y="980728"/>
            <a:ext cx="422366"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bg2"/>
              </a:gs>
              <a:gs pos="50000">
                <a:schemeClr val="tx2"/>
              </a:gs>
              <a:gs pos="100000">
                <a:schemeClr val="accent6"/>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
        <p:nvSpPr>
          <p:cNvPr id="18" name="Freeform 15">
            <a:extLst>
              <a:ext uri="{FF2B5EF4-FFF2-40B4-BE49-F238E27FC236}">
                <a16:creationId xmlns:a16="http://schemas.microsoft.com/office/drawing/2014/main" id="{EC7B4307-EDB7-471A-917B-6F57C73C7386}"/>
              </a:ext>
            </a:extLst>
          </p:cNvPr>
          <p:cNvSpPr>
            <a:spLocks noChangeAspect="1" noEditPoints="1"/>
          </p:cNvSpPr>
          <p:nvPr userDrawn="1"/>
        </p:nvSpPr>
        <p:spPr bwMode="auto">
          <a:xfrm rot="10800000">
            <a:off x="9052271" y="5589240"/>
            <a:ext cx="422366" cy="339258"/>
          </a:xfrm>
          <a:custGeom>
            <a:avLst/>
            <a:gdLst>
              <a:gd name="T0" fmla="*/ 170 w 285"/>
              <a:gd name="T1" fmla="*/ 229 h 229"/>
              <a:gd name="T2" fmla="*/ 163 w 285"/>
              <a:gd name="T3" fmla="*/ 183 h 229"/>
              <a:gd name="T4" fmla="*/ 165 w 285"/>
              <a:gd name="T5" fmla="*/ 99 h 229"/>
              <a:gd name="T6" fmla="*/ 186 w 285"/>
              <a:gd name="T7" fmla="*/ 29 h 229"/>
              <a:gd name="T8" fmla="*/ 251 w 285"/>
              <a:gd name="T9" fmla="*/ 0 h 229"/>
              <a:gd name="T10" fmla="*/ 284 w 285"/>
              <a:gd name="T11" fmla="*/ 57 h 229"/>
              <a:gd name="T12" fmla="*/ 278 w 285"/>
              <a:gd name="T13" fmla="*/ 66 h 229"/>
              <a:gd name="T14" fmla="*/ 231 w 285"/>
              <a:gd name="T15" fmla="*/ 108 h 229"/>
              <a:gd name="T16" fmla="*/ 284 w 285"/>
              <a:gd name="T17" fmla="*/ 114 h 229"/>
              <a:gd name="T18" fmla="*/ 278 w 285"/>
              <a:gd name="T19" fmla="*/ 229 h 229"/>
              <a:gd name="T20" fmla="*/ 272 w 285"/>
              <a:gd name="T21" fmla="*/ 217 h 229"/>
              <a:gd name="T22" fmla="*/ 224 w 285"/>
              <a:gd name="T23" fmla="*/ 120 h 229"/>
              <a:gd name="T24" fmla="*/ 233 w 285"/>
              <a:gd name="T25" fmla="*/ 68 h 229"/>
              <a:gd name="T26" fmla="*/ 248 w 285"/>
              <a:gd name="T27" fmla="*/ 12 h 229"/>
              <a:gd name="T28" fmla="*/ 196 w 285"/>
              <a:gd name="T29" fmla="*/ 36 h 229"/>
              <a:gd name="T30" fmla="*/ 176 w 285"/>
              <a:gd name="T31" fmla="*/ 100 h 229"/>
              <a:gd name="T32" fmla="*/ 175 w 285"/>
              <a:gd name="T33" fmla="*/ 182 h 229"/>
              <a:gd name="T34" fmla="*/ 116 w 285"/>
              <a:gd name="T35" fmla="*/ 229 h 229"/>
              <a:gd name="T36" fmla="*/ 1 w 285"/>
              <a:gd name="T37" fmla="*/ 223 h 229"/>
              <a:gd name="T38" fmla="*/ 0 w 285"/>
              <a:gd name="T39" fmla="*/ 143 h 229"/>
              <a:gd name="T40" fmla="*/ 9 w 285"/>
              <a:gd name="T41" fmla="*/ 61 h 229"/>
              <a:gd name="T42" fmla="*/ 50 w 285"/>
              <a:gd name="T43" fmla="*/ 8 h 229"/>
              <a:gd name="T44" fmla="*/ 94 w 285"/>
              <a:gd name="T45" fmla="*/ 3 h 229"/>
              <a:gd name="T46" fmla="*/ 121 w 285"/>
              <a:gd name="T47" fmla="*/ 63 h 229"/>
              <a:gd name="T48" fmla="*/ 78 w 285"/>
              <a:gd name="T49" fmla="*/ 77 h 229"/>
              <a:gd name="T50" fmla="*/ 116 w 285"/>
              <a:gd name="T51" fmla="*/ 108 h 229"/>
              <a:gd name="T52" fmla="*/ 122 w 285"/>
              <a:gd name="T53" fmla="*/ 223 h 229"/>
              <a:gd name="T54" fmla="*/ 13 w 285"/>
              <a:gd name="T55" fmla="*/ 217 h 229"/>
              <a:gd name="T56" fmla="*/ 110 w 285"/>
              <a:gd name="T57" fmla="*/ 120 h 229"/>
              <a:gd name="T58" fmla="*/ 55 w 285"/>
              <a:gd name="T59" fmla="*/ 114 h 229"/>
              <a:gd name="T60" fmla="*/ 106 w 285"/>
              <a:gd name="T61" fmla="*/ 54 h 229"/>
              <a:gd name="T62" fmla="*/ 55 w 285"/>
              <a:gd name="T63" fmla="*/ 18 h 229"/>
              <a:gd name="T64" fmla="*/ 20 w 285"/>
              <a:gd name="T65" fmla="*/ 64 h 229"/>
              <a:gd name="T66" fmla="*/ 12 w 285"/>
              <a:gd name="T67" fmla="*/ 143 h 229"/>
              <a:gd name="T68" fmla="*/ 13 w 285"/>
              <a:gd name="T69"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5" h="229">
                <a:moveTo>
                  <a:pt x="278" y="229"/>
                </a:moveTo>
                <a:cubicBezTo>
                  <a:pt x="170" y="229"/>
                  <a:pt x="170" y="229"/>
                  <a:pt x="170" y="229"/>
                </a:cubicBezTo>
                <a:cubicBezTo>
                  <a:pt x="167" y="229"/>
                  <a:pt x="164" y="226"/>
                  <a:pt x="164" y="223"/>
                </a:cubicBezTo>
                <a:cubicBezTo>
                  <a:pt x="164" y="214"/>
                  <a:pt x="164" y="201"/>
                  <a:pt x="163" y="183"/>
                </a:cubicBezTo>
                <a:cubicBezTo>
                  <a:pt x="163" y="143"/>
                  <a:pt x="163" y="143"/>
                  <a:pt x="163" y="143"/>
                </a:cubicBezTo>
                <a:cubicBezTo>
                  <a:pt x="163" y="126"/>
                  <a:pt x="163" y="112"/>
                  <a:pt x="165" y="99"/>
                </a:cubicBezTo>
                <a:cubicBezTo>
                  <a:pt x="165" y="88"/>
                  <a:pt x="167" y="77"/>
                  <a:pt x="171" y="62"/>
                </a:cubicBezTo>
                <a:cubicBezTo>
                  <a:pt x="174" y="49"/>
                  <a:pt x="179" y="38"/>
                  <a:pt x="186" y="29"/>
                </a:cubicBezTo>
                <a:cubicBezTo>
                  <a:pt x="192" y="20"/>
                  <a:pt x="201" y="13"/>
                  <a:pt x="213" y="8"/>
                </a:cubicBezTo>
                <a:cubicBezTo>
                  <a:pt x="224" y="3"/>
                  <a:pt x="237" y="0"/>
                  <a:pt x="251" y="0"/>
                </a:cubicBezTo>
                <a:cubicBezTo>
                  <a:pt x="254" y="0"/>
                  <a:pt x="256" y="1"/>
                  <a:pt x="257" y="3"/>
                </a:cubicBezTo>
                <a:cubicBezTo>
                  <a:pt x="284" y="57"/>
                  <a:pt x="284" y="57"/>
                  <a:pt x="284" y="57"/>
                </a:cubicBezTo>
                <a:cubicBezTo>
                  <a:pt x="285" y="59"/>
                  <a:pt x="285" y="61"/>
                  <a:pt x="283" y="63"/>
                </a:cubicBezTo>
                <a:cubicBezTo>
                  <a:pt x="282" y="65"/>
                  <a:pt x="280" y="66"/>
                  <a:pt x="278" y="66"/>
                </a:cubicBezTo>
                <a:cubicBezTo>
                  <a:pt x="261" y="66"/>
                  <a:pt x="249" y="70"/>
                  <a:pt x="241" y="77"/>
                </a:cubicBezTo>
                <a:cubicBezTo>
                  <a:pt x="235" y="83"/>
                  <a:pt x="231" y="94"/>
                  <a:pt x="231" y="108"/>
                </a:cubicBezTo>
                <a:cubicBezTo>
                  <a:pt x="278" y="108"/>
                  <a:pt x="278" y="108"/>
                  <a:pt x="278" y="108"/>
                </a:cubicBezTo>
                <a:cubicBezTo>
                  <a:pt x="282" y="108"/>
                  <a:pt x="284" y="111"/>
                  <a:pt x="284" y="114"/>
                </a:cubicBezTo>
                <a:cubicBezTo>
                  <a:pt x="284" y="223"/>
                  <a:pt x="284" y="223"/>
                  <a:pt x="284" y="223"/>
                </a:cubicBezTo>
                <a:cubicBezTo>
                  <a:pt x="284" y="226"/>
                  <a:pt x="282" y="229"/>
                  <a:pt x="278" y="229"/>
                </a:cubicBezTo>
                <a:close/>
                <a:moveTo>
                  <a:pt x="176" y="217"/>
                </a:moveTo>
                <a:cubicBezTo>
                  <a:pt x="272" y="217"/>
                  <a:pt x="272" y="217"/>
                  <a:pt x="272" y="217"/>
                </a:cubicBezTo>
                <a:cubicBezTo>
                  <a:pt x="272" y="120"/>
                  <a:pt x="272" y="120"/>
                  <a:pt x="272" y="120"/>
                </a:cubicBezTo>
                <a:cubicBezTo>
                  <a:pt x="224" y="120"/>
                  <a:pt x="224" y="120"/>
                  <a:pt x="224" y="120"/>
                </a:cubicBezTo>
                <a:cubicBezTo>
                  <a:pt x="221" y="120"/>
                  <a:pt x="218" y="118"/>
                  <a:pt x="218" y="114"/>
                </a:cubicBezTo>
                <a:cubicBezTo>
                  <a:pt x="218" y="94"/>
                  <a:pt x="223" y="78"/>
                  <a:pt x="233" y="68"/>
                </a:cubicBezTo>
                <a:cubicBezTo>
                  <a:pt x="241" y="60"/>
                  <a:pt x="253" y="56"/>
                  <a:pt x="269" y="54"/>
                </a:cubicBezTo>
                <a:cubicBezTo>
                  <a:pt x="248" y="12"/>
                  <a:pt x="248" y="12"/>
                  <a:pt x="248" y="12"/>
                </a:cubicBezTo>
                <a:cubicBezTo>
                  <a:pt x="236" y="12"/>
                  <a:pt x="226" y="15"/>
                  <a:pt x="218" y="18"/>
                </a:cubicBezTo>
                <a:cubicBezTo>
                  <a:pt x="208" y="23"/>
                  <a:pt x="201" y="29"/>
                  <a:pt x="196" y="36"/>
                </a:cubicBezTo>
                <a:cubicBezTo>
                  <a:pt x="190" y="44"/>
                  <a:pt x="185" y="54"/>
                  <a:pt x="183" y="64"/>
                </a:cubicBezTo>
                <a:cubicBezTo>
                  <a:pt x="179" y="79"/>
                  <a:pt x="177" y="90"/>
                  <a:pt x="176" y="100"/>
                </a:cubicBezTo>
                <a:cubicBezTo>
                  <a:pt x="175" y="112"/>
                  <a:pt x="175" y="126"/>
                  <a:pt x="175" y="143"/>
                </a:cubicBezTo>
                <a:cubicBezTo>
                  <a:pt x="175" y="182"/>
                  <a:pt x="175" y="182"/>
                  <a:pt x="175" y="182"/>
                </a:cubicBezTo>
                <a:cubicBezTo>
                  <a:pt x="176" y="197"/>
                  <a:pt x="176" y="208"/>
                  <a:pt x="176" y="217"/>
                </a:cubicBezTo>
                <a:close/>
                <a:moveTo>
                  <a:pt x="116" y="229"/>
                </a:moveTo>
                <a:cubicBezTo>
                  <a:pt x="7" y="229"/>
                  <a:pt x="7" y="229"/>
                  <a:pt x="7" y="229"/>
                </a:cubicBezTo>
                <a:cubicBezTo>
                  <a:pt x="4" y="229"/>
                  <a:pt x="1" y="226"/>
                  <a:pt x="1" y="223"/>
                </a:cubicBezTo>
                <a:cubicBezTo>
                  <a:pt x="1" y="214"/>
                  <a:pt x="1" y="201"/>
                  <a:pt x="1" y="183"/>
                </a:cubicBezTo>
                <a:cubicBezTo>
                  <a:pt x="0" y="165"/>
                  <a:pt x="0" y="151"/>
                  <a:pt x="0" y="143"/>
                </a:cubicBezTo>
                <a:cubicBezTo>
                  <a:pt x="0" y="126"/>
                  <a:pt x="1" y="112"/>
                  <a:pt x="1" y="99"/>
                </a:cubicBezTo>
                <a:cubicBezTo>
                  <a:pt x="3" y="84"/>
                  <a:pt x="5" y="72"/>
                  <a:pt x="9" y="61"/>
                </a:cubicBezTo>
                <a:cubicBezTo>
                  <a:pt x="12" y="48"/>
                  <a:pt x="17" y="37"/>
                  <a:pt x="23" y="29"/>
                </a:cubicBezTo>
                <a:cubicBezTo>
                  <a:pt x="31" y="20"/>
                  <a:pt x="39" y="13"/>
                  <a:pt x="50" y="8"/>
                </a:cubicBezTo>
                <a:cubicBezTo>
                  <a:pt x="61" y="2"/>
                  <a:pt x="75" y="0"/>
                  <a:pt x="89" y="0"/>
                </a:cubicBezTo>
                <a:cubicBezTo>
                  <a:pt x="91" y="0"/>
                  <a:pt x="93" y="1"/>
                  <a:pt x="94" y="3"/>
                </a:cubicBezTo>
                <a:cubicBezTo>
                  <a:pt x="121" y="57"/>
                  <a:pt x="121" y="57"/>
                  <a:pt x="121" y="57"/>
                </a:cubicBezTo>
                <a:cubicBezTo>
                  <a:pt x="122" y="59"/>
                  <a:pt x="122" y="61"/>
                  <a:pt x="121" y="63"/>
                </a:cubicBezTo>
                <a:cubicBezTo>
                  <a:pt x="120" y="65"/>
                  <a:pt x="118" y="66"/>
                  <a:pt x="116" y="66"/>
                </a:cubicBezTo>
                <a:cubicBezTo>
                  <a:pt x="99" y="66"/>
                  <a:pt x="86" y="70"/>
                  <a:pt x="78" y="77"/>
                </a:cubicBezTo>
                <a:cubicBezTo>
                  <a:pt x="72" y="83"/>
                  <a:pt x="68" y="94"/>
                  <a:pt x="68" y="108"/>
                </a:cubicBezTo>
                <a:cubicBezTo>
                  <a:pt x="116" y="108"/>
                  <a:pt x="116" y="108"/>
                  <a:pt x="116" y="108"/>
                </a:cubicBezTo>
                <a:cubicBezTo>
                  <a:pt x="119" y="108"/>
                  <a:pt x="122" y="111"/>
                  <a:pt x="122" y="114"/>
                </a:cubicBezTo>
                <a:cubicBezTo>
                  <a:pt x="122" y="223"/>
                  <a:pt x="122" y="223"/>
                  <a:pt x="122" y="223"/>
                </a:cubicBezTo>
                <a:cubicBezTo>
                  <a:pt x="122" y="226"/>
                  <a:pt x="119" y="229"/>
                  <a:pt x="116" y="229"/>
                </a:cubicBezTo>
                <a:close/>
                <a:moveTo>
                  <a:pt x="13" y="217"/>
                </a:moveTo>
                <a:cubicBezTo>
                  <a:pt x="110" y="217"/>
                  <a:pt x="110" y="217"/>
                  <a:pt x="110" y="217"/>
                </a:cubicBezTo>
                <a:cubicBezTo>
                  <a:pt x="110" y="120"/>
                  <a:pt x="110" y="120"/>
                  <a:pt x="110" y="120"/>
                </a:cubicBezTo>
                <a:cubicBezTo>
                  <a:pt x="61" y="120"/>
                  <a:pt x="61" y="120"/>
                  <a:pt x="61" y="120"/>
                </a:cubicBezTo>
                <a:cubicBezTo>
                  <a:pt x="58" y="120"/>
                  <a:pt x="55" y="118"/>
                  <a:pt x="55" y="114"/>
                </a:cubicBezTo>
                <a:cubicBezTo>
                  <a:pt x="55" y="94"/>
                  <a:pt x="60" y="78"/>
                  <a:pt x="70" y="68"/>
                </a:cubicBezTo>
                <a:cubicBezTo>
                  <a:pt x="78" y="60"/>
                  <a:pt x="90" y="56"/>
                  <a:pt x="106" y="54"/>
                </a:cubicBezTo>
                <a:cubicBezTo>
                  <a:pt x="85" y="12"/>
                  <a:pt x="85" y="12"/>
                  <a:pt x="85" y="12"/>
                </a:cubicBezTo>
                <a:cubicBezTo>
                  <a:pt x="74" y="12"/>
                  <a:pt x="64" y="15"/>
                  <a:pt x="55" y="18"/>
                </a:cubicBezTo>
                <a:cubicBezTo>
                  <a:pt x="46" y="23"/>
                  <a:pt x="39" y="28"/>
                  <a:pt x="33" y="36"/>
                </a:cubicBezTo>
                <a:cubicBezTo>
                  <a:pt x="28" y="43"/>
                  <a:pt x="23" y="52"/>
                  <a:pt x="20" y="64"/>
                </a:cubicBezTo>
                <a:cubicBezTo>
                  <a:pt x="17" y="75"/>
                  <a:pt x="15" y="86"/>
                  <a:pt x="13" y="100"/>
                </a:cubicBezTo>
                <a:cubicBezTo>
                  <a:pt x="13" y="113"/>
                  <a:pt x="12" y="126"/>
                  <a:pt x="12" y="143"/>
                </a:cubicBezTo>
                <a:cubicBezTo>
                  <a:pt x="12" y="151"/>
                  <a:pt x="12" y="164"/>
                  <a:pt x="13" y="182"/>
                </a:cubicBezTo>
                <a:cubicBezTo>
                  <a:pt x="13" y="197"/>
                  <a:pt x="13" y="208"/>
                  <a:pt x="13" y="217"/>
                </a:cubicBezTo>
                <a:close/>
              </a:path>
            </a:pathLst>
          </a:custGeom>
          <a:gradFill>
            <a:gsLst>
              <a:gs pos="0">
                <a:schemeClr val="bg2"/>
              </a:gs>
              <a:gs pos="50000">
                <a:schemeClr val="tx2"/>
              </a:gs>
              <a:gs pos="100000">
                <a:schemeClr val="accent6"/>
              </a:gs>
            </a:gsLst>
            <a:lin ang="0" scaled="0"/>
          </a:gradFill>
          <a:ln>
            <a:noFill/>
          </a:ln>
        </p:spPr>
        <p:txBody>
          <a:bodyPr vert="horz" wrap="square" lIns="91440" tIns="45720" rIns="91440" bIns="45720" numCol="1" anchor="t" anchorCtr="0" compatLnSpc="1">
            <a:prstTxWarp prst="textNoShape">
              <a:avLst/>
            </a:prstTxWarp>
          </a:bodyPr>
          <a:lstStyle/>
          <a:p>
            <a:pPr eaLnBrk="1"/>
            <a:endParaRPr lang="en-AU" noProof="0"/>
          </a:p>
        </p:txBody>
      </p:sp>
      <p:sp>
        <p:nvSpPr>
          <p:cNvPr id="19" name="Text Placeholder 3">
            <a:extLst>
              <a:ext uri="{FF2B5EF4-FFF2-40B4-BE49-F238E27FC236}">
                <a16:creationId xmlns:a16="http://schemas.microsoft.com/office/drawing/2014/main" id="{37D05AC2-EC25-4F83-8BC8-3C0A37430A39}"/>
              </a:ext>
            </a:extLst>
          </p:cNvPr>
          <p:cNvSpPr>
            <a:spLocks noGrp="1"/>
          </p:cNvSpPr>
          <p:nvPr>
            <p:ph type="body" sz="quarter" idx="15" hasCustomPrompt="1"/>
          </p:nvPr>
        </p:nvSpPr>
        <p:spPr>
          <a:xfrm>
            <a:off x="7098373" y="1600610"/>
            <a:ext cx="2376264" cy="3700598"/>
          </a:xfrm>
        </p:spPr>
        <p:txBody>
          <a:bodyPr anchor="ctr"/>
          <a:lstStyle>
            <a:lvl1pPr algn="ctr">
              <a:defRPr sz="1800" i="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a:defRPr>
                <a:solidFill>
                  <a:schemeClr val="bg1"/>
                </a:solidFill>
                <a:latin typeface="Segoe UI Semibold" panose="020B0702040204020203" pitchFamily="34" charset="0"/>
              </a:defRPr>
            </a:lvl2pPr>
            <a:lvl3pPr>
              <a:defRPr>
                <a:solidFill>
                  <a:schemeClr val="bg1"/>
                </a:solidFill>
                <a:latin typeface="Segoe UI Semibold" panose="020B0702040204020203" pitchFamily="34" charset="0"/>
              </a:defRPr>
            </a:lvl3pPr>
            <a:lvl4pPr>
              <a:defRPr>
                <a:solidFill>
                  <a:schemeClr val="bg1"/>
                </a:solidFill>
                <a:latin typeface="Segoe UI Semibold" panose="020B0702040204020203" pitchFamily="34" charset="0"/>
              </a:defRPr>
            </a:lvl4pPr>
            <a:lvl5pPr>
              <a:defRPr>
                <a:solidFill>
                  <a:schemeClr val="bg1"/>
                </a:solidFill>
                <a:latin typeface="Segoe UI Semibold" panose="020B0702040204020203" pitchFamily="34" charset="0"/>
              </a:defRPr>
            </a:lvl5pPr>
          </a:lstStyle>
          <a:p>
            <a:pPr lvl="0"/>
            <a:r>
              <a:rPr lang="en-AU" noProof="0" dirty="0"/>
              <a:t>Pull Quote</a:t>
            </a:r>
          </a:p>
        </p:txBody>
      </p:sp>
      <p:sp>
        <p:nvSpPr>
          <p:cNvPr id="20" name="Content Placeholder 5">
            <a:extLst>
              <a:ext uri="{FF2B5EF4-FFF2-40B4-BE49-F238E27FC236}">
                <a16:creationId xmlns:a16="http://schemas.microsoft.com/office/drawing/2014/main" id="{9372AC4C-F45E-4042-ABA5-A32BD941FA93}"/>
              </a:ext>
            </a:extLst>
          </p:cNvPr>
          <p:cNvSpPr>
            <a:spLocks noGrp="1"/>
          </p:cNvSpPr>
          <p:nvPr>
            <p:ph sz="quarter" idx="14"/>
          </p:nvPr>
        </p:nvSpPr>
        <p:spPr>
          <a:xfrm>
            <a:off x="540000" y="1412776"/>
            <a:ext cx="5688000" cy="451572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1" name="Text Placeholder 2">
            <a:extLst>
              <a:ext uri="{FF2B5EF4-FFF2-40B4-BE49-F238E27FC236}">
                <a16:creationId xmlns:a16="http://schemas.microsoft.com/office/drawing/2014/main" id="{D2135D39-B470-49FD-971C-DC9C1747ED13}"/>
              </a:ext>
            </a:extLst>
          </p:cNvPr>
          <p:cNvSpPr>
            <a:spLocks noGrp="1"/>
          </p:cNvSpPr>
          <p:nvPr>
            <p:ph type="body" sz="quarter" idx="32" hasCustomPrompt="1"/>
          </p:nvPr>
        </p:nvSpPr>
        <p:spPr>
          <a:xfrm>
            <a:off x="540000" y="6021288"/>
            <a:ext cx="5688000" cy="287214"/>
          </a:xfrm>
        </p:spPr>
        <p:txBody>
          <a:bodyPr anchor="ctr"/>
          <a:lstStyle>
            <a:lvl1pPr>
              <a:defRPr>
                <a:solidFill>
                  <a:schemeClr val="bg2"/>
                </a:solidFill>
              </a:defRPr>
            </a:lvl1pPr>
          </a:lstStyle>
          <a:p>
            <a:pPr lvl="0"/>
            <a:r>
              <a:rPr lang="en-AU" noProof="0" dirty="0"/>
              <a:t>Source</a:t>
            </a:r>
          </a:p>
        </p:txBody>
      </p:sp>
      <p:sp>
        <p:nvSpPr>
          <p:cNvPr id="22" name="Title 1">
            <a:extLst>
              <a:ext uri="{FF2B5EF4-FFF2-40B4-BE49-F238E27FC236}">
                <a16:creationId xmlns:a16="http://schemas.microsoft.com/office/drawing/2014/main" id="{4A88AE12-9218-4807-B6C7-9E240C61E78B}"/>
              </a:ext>
            </a:extLst>
          </p:cNvPr>
          <p:cNvSpPr>
            <a:spLocks noGrp="1"/>
          </p:cNvSpPr>
          <p:nvPr>
            <p:ph type="title" hasCustomPrompt="1"/>
          </p:nvPr>
        </p:nvSpPr>
        <p:spPr>
          <a:xfrm>
            <a:off x="540000" y="504000"/>
            <a:ext cx="5688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9432945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5" name="Text Placeholder 8">
            <a:extLst>
              <a:ext uri="{FF2B5EF4-FFF2-40B4-BE49-F238E27FC236}">
                <a16:creationId xmlns:a16="http://schemas.microsoft.com/office/drawing/2014/main" id="{C47B84A6-3317-4416-B075-2FC72DD33A34}"/>
              </a:ext>
            </a:extLst>
          </p:cNvPr>
          <p:cNvSpPr>
            <a:spLocks noGrp="1"/>
          </p:cNvSpPr>
          <p:nvPr>
            <p:ph type="body" sz="quarter" idx="11" hasCustomPrompt="1"/>
          </p:nvPr>
        </p:nvSpPr>
        <p:spPr>
          <a:xfrm>
            <a:off x="540000" y="1844077"/>
            <a:ext cx="2628000" cy="360439"/>
          </a:xfrm>
          <a:solidFill>
            <a:schemeClr val="accent5"/>
          </a:solidFill>
          <a:ln w="19050">
            <a:noFill/>
          </a:ln>
        </p:spPr>
        <p:txBody>
          <a:bodyPr lIns="108000" tIns="46800" rIns="108000" anchor="ctr"/>
          <a:lstStyle>
            <a:lvl1pPr algn="ctr">
              <a:defRPr sz="1400" baseline="0">
                <a:solidFill>
                  <a:schemeClr val="bg2"/>
                </a:solidFill>
                <a:latin typeface="Segoe UI Semibold" panose="020B0702040204020203" pitchFamily="34" charset="0"/>
                <a:cs typeface="Segoe UI Semibold" panose="020B0702040204020203" pitchFamily="34" charset="0"/>
              </a:defRPr>
            </a:lvl1pPr>
          </a:lstStyle>
          <a:p>
            <a:pPr lvl="0"/>
            <a:r>
              <a:rPr lang="en-AU" noProof="0" dirty="0"/>
              <a:t>HEADING</a:t>
            </a:r>
          </a:p>
        </p:txBody>
      </p:sp>
      <p:sp>
        <p:nvSpPr>
          <p:cNvPr id="16" name="Text Placeholder 7">
            <a:extLst>
              <a:ext uri="{FF2B5EF4-FFF2-40B4-BE49-F238E27FC236}">
                <a16:creationId xmlns:a16="http://schemas.microsoft.com/office/drawing/2014/main" id="{2675343F-CE2B-4D77-8F18-63D9C0D05B46}"/>
              </a:ext>
            </a:extLst>
          </p:cNvPr>
          <p:cNvSpPr>
            <a:spLocks noGrp="1"/>
          </p:cNvSpPr>
          <p:nvPr>
            <p:ph type="body" sz="quarter" idx="15"/>
          </p:nvPr>
        </p:nvSpPr>
        <p:spPr>
          <a:xfrm>
            <a:off x="540000" y="2348879"/>
            <a:ext cx="2628000" cy="3888432"/>
          </a:xfrm>
        </p:spPr>
        <p:txBody>
          <a:bodyPr lIns="72000" rIns="72000"/>
          <a:lstStyle>
            <a:lvl1pPr>
              <a:spcBef>
                <a:spcPts val="1200"/>
              </a:spcBef>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marL="108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2pPr>
            <a:lvl3pPr marL="25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3pPr>
            <a:lvl4pPr marL="396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4pPr>
            <a:lvl5pPr marL="61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7" name="Text Placeholder 8">
            <a:extLst>
              <a:ext uri="{FF2B5EF4-FFF2-40B4-BE49-F238E27FC236}">
                <a16:creationId xmlns:a16="http://schemas.microsoft.com/office/drawing/2014/main" id="{AD7B959F-102C-4253-8EA5-39A764B4CB51}"/>
              </a:ext>
            </a:extLst>
          </p:cNvPr>
          <p:cNvSpPr>
            <a:spLocks noGrp="1"/>
          </p:cNvSpPr>
          <p:nvPr>
            <p:ph type="body" sz="quarter" idx="21" hasCustomPrompt="1"/>
          </p:nvPr>
        </p:nvSpPr>
        <p:spPr>
          <a:xfrm>
            <a:off x="3636000" y="1844424"/>
            <a:ext cx="2628000" cy="360439"/>
          </a:xfrm>
          <a:solidFill>
            <a:schemeClr val="accent5"/>
          </a:solidFill>
          <a:ln w="19050">
            <a:noFill/>
          </a:ln>
        </p:spPr>
        <p:txBody>
          <a:bodyPr lIns="108000" tIns="46800" rIns="108000" anchor="ctr"/>
          <a:lstStyle>
            <a:lvl1pPr algn="ctr">
              <a:defRPr sz="1400" baseline="0">
                <a:solidFill>
                  <a:schemeClr val="bg2"/>
                </a:solidFill>
                <a:latin typeface="Segoe UI Semibold" panose="020B0702040204020203" pitchFamily="34" charset="0"/>
                <a:cs typeface="Segoe UI Semibold" panose="020B0702040204020203" pitchFamily="34" charset="0"/>
              </a:defRPr>
            </a:lvl1pPr>
          </a:lstStyle>
          <a:p>
            <a:pPr lvl="0"/>
            <a:r>
              <a:rPr lang="en-AU" noProof="0" dirty="0"/>
              <a:t>HEADING</a:t>
            </a:r>
          </a:p>
        </p:txBody>
      </p:sp>
      <p:sp>
        <p:nvSpPr>
          <p:cNvPr id="18" name="Text Placeholder 8">
            <a:extLst>
              <a:ext uri="{FF2B5EF4-FFF2-40B4-BE49-F238E27FC236}">
                <a16:creationId xmlns:a16="http://schemas.microsoft.com/office/drawing/2014/main" id="{2EF6F60E-A457-4615-BCDE-B9EF337E46E2}"/>
              </a:ext>
            </a:extLst>
          </p:cNvPr>
          <p:cNvSpPr>
            <a:spLocks noGrp="1"/>
          </p:cNvSpPr>
          <p:nvPr>
            <p:ph type="body" sz="quarter" idx="24" hasCustomPrompt="1"/>
          </p:nvPr>
        </p:nvSpPr>
        <p:spPr>
          <a:xfrm>
            <a:off x="6732000" y="1844424"/>
            <a:ext cx="2628000" cy="360439"/>
          </a:xfrm>
          <a:solidFill>
            <a:schemeClr val="accent5"/>
          </a:solidFill>
          <a:ln w="19050">
            <a:noFill/>
          </a:ln>
        </p:spPr>
        <p:txBody>
          <a:bodyPr lIns="108000" tIns="46800" rIns="108000" anchor="ctr"/>
          <a:lstStyle>
            <a:lvl1pPr algn="ctr">
              <a:defRPr sz="1400" baseline="0">
                <a:solidFill>
                  <a:schemeClr val="bg2"/>
                </a:solidFill>
                <a:latin typeface="Segoe UI Semibold" panose="020B0702040204020203" pitchFamily="34" charset="0"/>
                <a:cs typeface="Segoe UI Semibold" panose="020B0702040204020203" pitchFamily="34" charset="0"/>
              </a:defRPr>
            </a:lvl1pPr>
          </a:lstStyle>
          <a:p>
            <a:pPr lvl="0"/>
            <a:r>
              <a:rPr lang="en-AU" noProof="0" dirty="0"/>
              <a:t>HEADING</a:t>
            </a:r>
          </a:p>
        </p:txBody>
      </p:sp>
      <p:sp>
        <p:nvSpPr>
          <p:cNvPr id="19" name="Text Placeholder 7">
            <a:extLst>
              <a:ext uri="{FF2B5EF4-FFF2-40B4-BE49-F238E27FC236}">
                <a16:creationId xmlns:a16="http://schemas.microsoft.com/office/drawing/2014/main" id="{5FBF4D82-3797-46B5-A832-9E7A20F188F0}"/>
              </a:ext>
            </a:extLst>
          </p:cNvPr>
          <p:cNvSpPr>
            <a:spLocks noGrp="1"/>
          </p:cNvSpPr>
          <p:nvPr>
            <p:ph type="body" sz="quarter" idx="28"/>
          </p:nvPr>
        </p:nvSpPr>
        <p:spPr>
          <a:xfrm>
            <a:off x="3636000" y="2348879"/>
            <a:ext cx="2628000" cy="3888433"/>
          </a:xfrm>
        </p:spPr>
        <p:txBody>
          <a:bodyPr lIns="72000" rIns="72000"/>
          <a:lstStyle>
            <a:lvl1pPr>
              <a:spcBef>
                <a:spcPts val="1200"/>
              </a:spcBef>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marL="108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2pPr>
            <a:lvl3pPr marL="25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3pPr>
            <a:lvl4pPr marL="396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4pPr>
            <a:lvl5pPr marL="61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20" name="Text Placeholder 7">
            <a:extLst>
              <a:ext uri="{FF2B5EF4-FFF2-40B4-BE49-F238E27FC236}">
                <a16:creationId xmlns:a16="http://schemas.microsoft.com/office/drawing/2014/main" id="{2BAF48B5-52C3-43AE-8A93-6EFD639D2DCB}"/>
              </a:ext>
            </a:extLst>
          </p:cNvPr>
          <p:cNvSpPr>
            <a:spLocks noGrp="1"/>
          </p:cNvSpPr>
          <p:nvPr>
            <p:ph type="body" sz="quarter" idx="29"/>
          </p:nvPr>
        </p:nvSpPr>
        <p:spPr>
          <a:xfrm>
            <a:off x="6732000" y="2348879"/>
            <a:ext cx="2628000" cy="3888432"/>
          </a:xfrm>
        </p:spPr>
        <p:txBody>
          <a:bodyPr lIns="72000" rIns="72000"/>
          <a:lstStyle>
            <a:lvl1pPr>
              <a:spcBef>
                <a:spcPts val="1200"/>
              </a:spcBef>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marL="108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2pPr>
            <a:lvl3pPr marL="25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3pPr>
            <a:lvl4pPr marL="396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4pPr>
            <a:lvl5pPr marL="61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pic>
        <p:nvPicPr>
          <p:cNvPr id="21" name="Picture 20">
            <a:extLst>
              <a:ext uri="{FF2B5EF4-FFF2-40B4-BE49-F238E27FC236}">
                <a16:creationId xmlns:a16="http://schemas.microsoft.com/office/drawing/2014/main" id="{E2C1B621-FA2D-457D-9641-7CC1AA0A0D0C}"/>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2" name="TextBox 21">
            <a:extLst>
              <a:ext uri="{FF2B5EF4-FFF2-40B4-BE49-F238E27FC236}">
                <a16:creationId xmlns:a16="http://schemas.microsoft.com/office/drawing/2014/main" id="{95B56E15-727D-4579-BEBD-9861DDE1F254}"/>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Title 1">
            <a:extLst>
              <a:ext uri="{FF2B5EF4-FFF2-40B4-BE49-F238E27FC236}">
                <a16:creationId xmlns:a16="http://schemas.microsoft.com/office/drawing/2014/main" id="{F487F636-9DB4-4337-95E7-EF8832852504}"/>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4" name="Text Placeholder 10">
            <a:extLst>
              <a:ext uri="{FF2B5EF4-FFF2-40B4-BE49-F238E27FC236}">
                <a16:creationId xmlns:a16="http://schemas.microsoft.com/office/drawing/2014/main" id="{B4C0D795-6974-4E1C-863B-49E738DC8404}"/>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9715793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ree columns no heading">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D3C1A0B5-056D-4F67-A395-9829BC6AFCA4}"/>
              </a:ext>
            </a:extLst>
          </p:cNvPr>
          <p:cNvSpPr>
            <a:spLocks noGrp="1"/>
          </p:cNvSpPr>
          <p:nvPr>
            <p:ph type="body" sz="quarter" idx="15"/>
          </p:nvPr>
        </p:nvSpPr>
        <p:spPr>
          <a:xfrm>
            <a:off x="540000" y="1700808"/>
            <a:ext cx="2628000" cy="4536503"/>
          </a:xfrm>
        </p:spPr>
        <p:txBody>
          <a:bodyPr lIns="72000" rIns="72000"/>
          <a:lstStyle>
            <a:lvl1pPr>
              <a:spcBef>
                <a:spcPts val="1200"/>
              </a:spcBef>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marL="108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2pPr>
            <a:lvl3pPr marL="25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3pPr>
            <a:lvl4pPr marL="396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4pPr>
            <a:lvl5pPr marL="61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Text Placeholder 7">
            <a:extLst>
              <a:ext uri="{FF2B5EF4-FFF2-40B4-BE49-F238E27FC236}">
                <a16:creationId xmlns:a16="http://schemas.microsoft.com/office/drawing/2014/main" id="{1DDF48BF-4603-4F76-8A5B-81D9B95749E7}"/>
              </a:ext>
            </a:extLst>
          </p:cNvPr>
          <p:cNvSpPr>
            <a:spLocks noGrp="1"/>
          </p:cNvSpPr>
          <p:nvPr>
            <p:ph type="body" sz="quarter" idx="28"/>
          </p:nvPr>
        </p:nvSpPr>
        <p:spPr>
          <a:xfrm>
            <a:off x="3636000" y="1700809"/>
            <a:ext cx="2628000" cy="4536504"/>
          </a:xfrm>
        </p:spPr>
        <p:txBody>
          <a:bodyPr lIns="72000" rIns="72000"/>
          <a:lstStyle>
            <a:lvl1pPr>
              <a:spcBef>
                <a:spcPts val="1200"/>
              </a:spcBef>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marL="108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2pPr>
            <a:lvl3pPr marL="25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3pPr>
            <a:lvl4pPr marL="396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4pPr>
            <a:lvl5pPr marL="61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ext Placeholder 7">
            <a:extLst>
              <a:ext uri="{FF2B5EF4-FFF2-40B4-BE49-F238E27FC236}">
                <a16:creationId xmlns:a16="http://schemas.microsoft.com/office/drawing/2014/main" id="{8AB6C8ED-5F37-483C-B774-C3C019CE830E}"/>
              </a:ext>
            </a:extLst>
          </p:cNvPr>
          <p:cNvSpPr>
            <a:spLocks noGrp="1"/>
          </p:cNvSpPr>
          <p:nvPr>
            <p:ph type="body" sz="quarter" idx="29"/>
          </p:nvPr>
        </p:nvSpPr>
        <p:spPr>
          <a:xfrm>
            <a:off x="6732000" y="1700808"/>
            <a:ext cx="2628000" cy="4536503"/>
          </a:xfrm>
        </p:spPr>
        <p:txBody>
          <a:bodyPr lIns="72000" rIns="72000"/>
          <a:lstStyle>
            <a:lvl1pPr>
              <a:spcBef>
                <a:spcPts val="1200"/>
              </a:spcBef>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1pPr>
            <a:lvl2pPr marL="108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2pPr>
            <a:lvl3pPr marL="25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3pPr>
            <a:lvl4pPr marL="396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4pPr>
            <a:lvl5pPr marL="612000" indent="-108000">
              <a:buClr>
                <a:schemeClr val="bg2"/>
              </a:buClr>
              <a:buFont typeface="Arial" panose="020B0604020202020204" pitchFamily="34" charset="0"/>
              <a:buChar char="•"/>
              <a:defRPr sz="1200">
                <a:solidFill>
                  <a:schemeClr val="bg2"/>
                </a:solidFill>
                <a:latin typeface="Segoe UI Semilight" panose="020B0402040204020203" pitchFamily="34" charset="0"/>
                <a:ea typeface="Segoe UI" panose="020B0502040204020203" pitchFamily="34" charset="0"/>
                <a:cs typeface="Segoe UI Semilight" panose="020B0402040204020203"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pic>
        <p:nvPicPr>
          <p:cNvPr id="17" name="Picture 16">
            <a:extLst>
              <a:ext uri="{FF2B5EF4-FFF2-40B4-BE49-F238E27FC236}">
                <a16:creationId xmlns:a16="http://schemas.microsoft.com/office/drawing/2014/main" id="{B077F00B-38E4-4392-97E9-03878506FE1F}"/>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8" name="TextBox 17">
            <a:extLst>
              <a:ext uri="{FF2B5EF4-FFF2-40B4-BE49-F238E27FC236}">
                <a16:creationId xmlns:a16="http://schemas.microsoft.com/office/drawing/2014/main" id="{A172EC9C-30C7-4077-9A0C-62E6458A48A7}"/>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9" name="Title 1">
            <a:extLst>
              <a:ext uri="{FF2B5EF4-FFF2-40B4-BE49-F238E27FC236}">
                <a16:creationId xmlns:a16="http://schemas.microsoft.com/office/drawing/2014/main" id="{076890C5-735C-4498-8949-25B38EC0885C}"/>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0" name="Text Placeholder 10">
            <a:extLst>
              <a:ext uri="{FF2B5EF4-FFF2-40B4-BE49-F238E27FC236}">
                <a16:creationId xmlns:a16="http://schemas.microsoft.com/office/drawing/2014/main" id="{53957810-EDCA-43C0-9009-17A6C1389478}"/>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37629170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ree columns two rows">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FC21E17-0B85-4993-BB2F-6591C4D2D1FB}"/>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8" name="Content Placeholder 5">
            <a:extLst>
              <a:ext uri="{FF2B5EF4-FFF2-40B4-BE49-F238E27FC236}">
                <a16:creationId xmlns:a16="http://schemas.microsoft.com/office/drawing/2014/main" id="{3F2C4198-1E6C-43B7-83BA-F07702EDA997}"/>
              </a:ext>
            </a:extLst>
          </p:cNvPr>
          <p:cNvSpPr>
            <a:spLocks noGrp="1"/>
          </p:cNvSpPr>
          <p:nvPr>
            <p:ph sz="quarter" idx="13"/>
          </p:nvPr>
        </p:nvSpPr>
        <p:spPr>
          <a:xfrm>
            <a:off x="540000" y="548680"/>
            <a:ext cx="2520000" cy="590465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9" name="Text Placeholder 4">
            <a:extLst>
              <a:ext uri="{FF2B5EF4-FFF2-40B4-BE49-F238E27FC236}">
                <a16:creationId xmlns:a16="http://schemas.microsoft.com/office/drawing/2014/main" id="{90E75131-E60D-4C7D-AE2F-2ACDEC6BD12E}"/>
              </a:ext>
            </a:extLst>
          </p:cNvPr>
          <p:cNvSpPr>
            <a:spLocks noGrp="1"/>
          </p:cNvSpPr>
          <p:nvPr>
            <p:ph type="body" sz="quarter" idx="31"/>
          </p:nvPr>
        </p:nvSpPr>
        <p:spPr>
          <a:xfrm>
            <a:off x="3584574" y="1700213"/>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0" name="Text Placeholder 4">
            <a:extLst>
              <a:ext uri="{FF2B5EF4-FFF2-40B4-BE49-F238E27FC236}">
                <a16:creationId xmlns:a16="http://schemas.microsoft.com/office/drawing/2014/main" id="{875723E7-D713-444C-8295-CF1A0DA14626}"/>
              </a:ext>
            </a:extLst>
          </p:cNvPr>
          <p:cNvSpPr>
            <a:spLocks noGrp="1"/>
          </p:cNvSpPr>
          <p:nvPr>
            <p:ph type="body" sz="quarter" idx="32"/>
          </p:nvPr>
        </p:nvSpPr>
        <p:spPr>
          <a:xfrm>
            <a:off x="5600935" y="1700808"/>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1" name="Text Placeholder 4">
            <a:extLst>
              <a:ext uri="{FF2B5EF4-FFF2-40B4-BE49-F238E27FC236}">
                <a16:creationId xmlns:a16="http://schemas.microsoft.com/office/drawing/2014/main" id="{39F6C0B6-EF9E-40EF-9525-CC59C1BBB226}"/>
              </a:ext>
            </a:extLst>
          </p:cNvPr>
          <p:cNvSpPr>
            <a:spLocks noGrp="1"/>
          </p:cNvSpPr>
          <p:nvPr>
            <p:ph type="body" sz="quarter" idx="33"/>
          </p:nvPr>
        </p:nvSpPr>
        <p:spPr>
          <a:xfrm>
            <a:off x="7617296" y="1700808"/>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2" name="Text Placeholder 4">
            <a:extLst>
              <a:ext uri="{FF2B5EF4-FFF2-40B4-BE49-F238E27FC236}">
                <a16:creationId xmlns:a16="http://schemas.microsoft.com/office/drawing/2014/main" id="{C0206A69-EA4A-45DC-B63B-4DA5253E79D7}"/>
              </a:ext>
            </a:extLst>
          </p:cNvPr>
          <p:cNvSpPr>
            <a:spLocks noGrp="1"/>
          </p:cNvSpPr>
          <p:nvPr>
            <p:ph type="body" sz="quarter" idx="34"/>
          </p:nvPr>
        </p:nvSpPr>
        <p:spPr>
          <a:xfrm>
            <a:off x="3584847" y="3428405"/>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3" name="Text Placeholder 4">
            <a:extLst>
              <a:ext uri="{FF2B5EF4-FFF2-40B4-BE49-F238E27FC236}">
                <a16:creationId xmlns:a16="http://schemas.microsoft.com/office/drawing/2014/main" id="{2CD26376-D44E-4FBB-9613-01C8CC2476FD}"/>
              </a:ext>
            </a:extLst>
          </p:cNvPr>
          <p:cNvSpPr>
            <a:spLocks noGrp="1"/>
          </p:cNvSpPr>
          <p:nvPr>
            <p:ph type="body" sz="quarter" idx="35"/>
          </p:nvPr>
        </p:nvSpPr>
        <p:spPr>
          <a:xfrm>
            <a:off x="5601208" y="3429000"/>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4" name="Text Placeholder 4">
            <a:extLst>
              <a:ext uri="{FF2B5EF4-FFF2-40B4-BE49-F238E27FC236}">
                <a16:creationId xmlns:a16="http://schemas.microsoft.com/office/drawing/2014/main" id="{3D6D622C-08CE-46AC-BF1B-DB78FDD2E94D}"/>
              </a:ext>
            </a:extLst>
          </p:cNvPr>
          <p:cNvSpPr>
            <a:spLocks noGrp="1"/>
          </p:cNvSpPr>
          <p:nvPr>
            <p:ph type="body" sz="quarter" idx="36"/>
          </p:nvPr>
        </p:nvSpPr>
        <p:spPr>
          <a:xfrm>
            <a:off x="7617569" y="3429000"/>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cxnSp>
        <p:nvCxnSpPr>
          <p:cNvPr id="25" name="Straight Connector 24">
            <a:extLst>
              <a:ext uri="{FF2B5EF4-FFF2-40B4-BE49-F238E27FC236}">
                <a16:creationId xmlns:a16="http://schemas.microsoft.com/office/drawing/2014/main" id="{A56329C6-32C2-45F1-AA51-94E5AD724835}"/>
              </a:ext>
            </a:extLst>
          </p:cNvPr>
          <p:cNvCxnSpPr/>
          <p:nvPr userDrawn="1"/>
        </p:nvCxnSpPr>
        <p:spPr>
          <a:xfrm>
            <a:off x="3312000" y="548680"/>
            <a:ext cx="0" cy="590465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5834DED-3B11-4FB2-A96C-E056D198F484}"/>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itle 1">
            <a:extLst>
              <a:ext uri="{FF2B5EF4-FFF2-40B4-BE49-F238E27FC236}">
                <a16:creationId xmlns:a16="http://schemas.microsoft.com/office/drawing/2014/main" id="{944055BD-B798-4ED5-B6F8-C3158A2D318B}"/>
              </a:ext>
            </a:extLst>
          </p:cNvPr>
          <p:cNvSpPr>
            <a:spLocks noGrp="1"/>
          </p:cNvSpPr>
          <p:nvPr>
            <p:ph type="title" hasCustomPrompt="1"/>
          </p:nvPr>
        </p:nvSpPr>
        <p:spPr>
          <a:xfrm>
            <a:off x="3584574" y="504000"/>
            <a:ext cx="5832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8" name="Text Placeholder 10">
            <a:extLst>
              <a:ext uri="{FF2B5EF4-FFF2-40B4-BE49-F238E27FC236}">
                <a16:creationId xmlns:a16="http://schemas.microsoft.com/office/drawing/2014/main" id="{3A0F6AB0-9589-499E-831F-C632A35C53AC}"/>
              </a:ext>
            </a:extLst>
          </p:cNvPr>
          <p:cNvSpPr>
            <a:spLocks noGrp="1"/>
          </p:cNvSpPr>
          <p:nvPr>
            <p:ph type="body" sz="quarter" idx="30" hasCustomPrompt="1"/>
          </p:nvPr>
        </p:nvSpPr>
        <p:spPr>
          <a:xfrm>
            <a:off x="3584574" y="1008000"/>
            <a:ext cx="5832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20951633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two rows lef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51347F-D5CF-465C-BDA8-358F3D132269}"/>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8" name="Content Placeholder 5">
            <a:extLst>
              <a:ext uri="{FF2B5EF4-FFF2-40B4-BE49-F238E27FC236}">
                <a16:creationId xmlns:a16="http://schemas.microsoft.com/office/drawing/2014/main" id="{8740B27E-4B82-4C53-A36F-3AC6857CDA52}"/>
              </a:ext>
            </a:extLst>
          </p:cNvPr>
          <p:cNvSpPr>
            <a:spLocks noGrp="1"/>
          </p:cNvSpPr>
          <p:nvPr>
            <p:ph sz="quarter" idx="13"/>
          </p:nvPr>
        </p:nvSpPr>
        <p:spPr>
          <a:xfrm>
            <a:off x="6876000" y="548680"/>
            <a:ext cx="2520000" cy="576064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9" name="Text Placeholder 4">
            <a:extLst>
              <a:ext uri="{FF2B5EF4-FFF2-40B4-BE49-F238E27FC236}">
                <a16:creationId xmlns:a16="http://schemas.microsoft.com/office/drawing/2014/main" id="{60CE38A5-62F3-47F0-B0D1-04F74C3384A4}"/>
              </a:ext>
            </a:extLst>
          </p:cNvPr>
          <p:cNvSpPr>
            <a:spLocks noGrp="1"/>
          </p:cNvSpPr>
          <p:nvPr>
            <p:ph type="body" sz="quarter" idx="31"/>
          </p:nvPr>
        </p:nvSpPr>
        <p:spPr>
          <a:xfrm>
            <a:off x="540000" y="1700213"/>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0" name="Text Placeholder 4">
            <a:extLst>
              <a:ext uri="{FF2B5EF4-FFF2-40B4-BE49-F238E27FC236}">
                <a16:creationId xmlns:a16="http://schemas.microsoft.com/office/drawing/2014/main" id="{E9E0439B-F694-475D-8FE5-BAFAD79F05FA}"/>
              </a:ext>
            </a:extLst>
          </p:cNvPr>
          <p:cNvSpPr>
            <a:spLocks noGrp="1"/>
          </p:cNvSpPr>
          <p:nvPr>
            <p:ph type="body" sz="quarter" idx="32"/>
          </p:nvPr>
        </p:nvSpPr>
        <p:spPr>
          <a:xfrm>
            <a:off x="2556000" y="1700808"/>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1" name="Text Placeholder 4">
            <a:extLst>
              <a:ext uri="{FF2B5EF4-FFF2-40B4-BE49-F238E27FC236}">
                <a16:creationId xmlns:a16="http://schemas.microsoft.com/office/drawing/2014/main" id="{56D06944-CBC0-4B03-AF64-3D7808CA0E62}"/>
              </a:ext>
            </a:extLst>
          </p:cNvPr>
          <p:cNvSpPr>
            <a:spLocks noGrp="1"/>
          </p:cNvSpPr>
          <p:nvPr>
            <p:ph type="body" sz="quarter" idx="33"/>
          </p:nvPr>
        </p:nvSpPr>
        <p:spPr>
          <a:xfrm>
            <a:off x="4572000" y="1700808"/>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2" name="Text Placeholder 4">
            <a:extLst>
              <a:ext uri="{FF2B5EF4-FFF2-40B4-BE49-F238E27FC236}">
                <a16:creationId xmlns:a16="http://schemas.microsoft.com/office/drawing/2014/main" id="{8FC3034C-0118-47B7-B968-3A84F05812F6}"/>
              </a:ext>
            </a:extLst>
          </p:cNvPr>
          <p:cNvSpPr>
            <a:spLocks noGrp="1"/>
          </p:cNvSpPr>
          <p:nvPr>
            <p:ph type="body" sz="quarter" idx="34"/>
          </p:nvPr>
        </p:nvSpPr>
        <p:spPr>
          <a:xfrm>
            <a:off x="540000" y="3428405"/>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3" name="Text Placeholder 4">
            <a:extLst>
              <a:ext uri="{FF2B5EF4-FFF2-40B4-BE49-F238E27FC236}">
                <a16:creationId xmlns:a16="http://schemas.microsoft.com/office/drawing/2014/main" id="{FCA0A192-8677-4BFD-A051-21367B485C12}"/>
              </a:ext>
            </a:extLst>
          </p:cNvPr>
          <p:cNvSpPr>
            <a:spLocks noGrp="1"/>
          </p:cNvSpPr>
          <p:nvPr>
            <p:ph type="body" sz="quarter" idx="35"/>
          </p:nvPr>
        </p:nvSpPr>
        <p:spPr>
          <a:xfrm>
            <a:off x="2556000" y="3429000"/>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4" name="Text Placeholder 4">
            <a:extLst>
              <a:ext uri="{FF2B5EF4-FFF2-40B4-BE49-F238E27FC236}">
                <a16:creationId xmlns:a16="http://schemas.microsoft.com/office/drawing/2014/main" id="{D4FEC20C-44FF-4667-B494-0B25F66B2F3F}"/>
              </a:ext>
            </a:extLst>
          </p:cNvPr>
          <p:cNvSpPr>
            <a:spLocks noGrp="1"/>
          </p:cNvSpPr>
          <p:nvPr>
            <p:ph type="body" sz="quarter" idx="36"/>
          </p:nvPr>
        </p:nvSpPr>
        <p:spPr>
          <a:xfrm>
            <a:off x="4572000" y="3429000"/>
            <a:ext cx="1800473" cy="1512887"/>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cxnSp>
        <p:nvCxnSpPr>
          <p:cNvPr id="25" name="Straight Connector 24">
            <a:extLst>
              <a:ext uri="{FF2B5EF4-FFF2-40B4-BE49-F238E27FC236}">
                <a16:creationId xmlns:a16="http://schemas.microsoft.com/office/drawing/2014/main" id="{F6CE7E19-62C5-42F7-AB5B-75B44A65F2A9}"/>
              </a:ext>
            </a:extLst>
          </p:cNvPr>
          <p:cNvCxnSpPr/>
          <p:nvPr userDrawn="1"/>
        </p:nvCxnSpPr>
        <p:spPr>
          <a:xfrm>
            <a:off x="6624000" y="548680"/>
            <a:ext cx="0" cy="590465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127DDFD-64A5-4404-9B4E-FD50D438A97D}"/>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itle 1">
            <a:extLst>
              <a:ext uri="{FF2B5EF4-FFF2-40B4-BE49-F238E27FC236}">
                <a16:creationId xmlns:a16="http://schemas.microsoft.com/office/drawing/2014/main" id="{43517276-540A-469F-BED7-9320CB3374A2}"/>
              </a:ext>
            </a:extLst>
          </p:cNvPr>
          <p:cNvSpPr>
            <a:spLocks noGrp="1"/>
          </p:cNvSpPr>
          <p:nvPr>
            <p:ph type="title" hasCustomPrompt="1"/>
          </p:nvPr>
        </p:nvSpPr>
        <p:spPr>
          <a:xfrm>
            <a:off x="540000" y="504000"/>
            <a:ext cx="5832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8" name="Text Placeholder 10">
            <a:extLst>
              <a:ext uri="{FF2B5EF4-FFF2-40B4-BE49-F238E27FC236}">
                <a16:creationId xmlns:a16="http://schemas.microsoft.com/office/drawing/2014/main" id="{E644AEA4-98BE-4A03-B0EA-2E08D1927D72}"/>
              </a:ext>
            </a:extLst>
          </p:cNvPr>
          <p:cNvSpPr>
            <a:spLocks noGrp="1"/>
          </p:cNvSpPr>
          <p:nvPr>
            <p:ph type="body" sz="quarter" idx="30" hasCustomPrompt="1"/>
          </p:nvPr>
        </p:nvSpPr>
        <p:spPr>
          <a:xfrm>
            <a:off x="540000" y="1008000"/>
            <a:ext cx="5832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Tree>
    <p:extLst>
      <p:ext uri="{BB962C8B-B14F-4D97-AF65-F5344CB8AC3E}">
        <p14:creationId xmlns:p14="http://schemas.microsoft.com/office/powerpoint/2010/main" val="25886101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s three row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108229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4" name="Picture 3"/>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TextBox 14"/>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 Placeholder 4">
            <a:extLst>
              <a:ext uri="{FF2B5EF4-FFF2-40B4-BE49-F238E27FC236}">
                <a16:creationId xmlns:a16="http://schemas.microsoft.com/office/drawing/2014/main" id="{9D1555A3-3CFD-4BB1-8721-D0D5BC5BD5F7}"/>
              </a:ext>
            </a:extLst>
          </p:cNvPr>
          <p:cNvSpPr>
            <a:spLocks noGrp="1"/>
          </p:cNvSpPr>
          <p:nvPr>
            <p:ph type="body" sz="quarter" idx="31"/>
          </p:nvPr>
        </p:nvSpPr>
        <p:spPr>
          <a:xfrm>
            <a:off x="3584848" y="1700213"/>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19" name="Text Placeholder 4">
            <a:extLst>
              <a:ext uri="{FF2B5EF4-FFF2-40B4-BE49-F238E27FC236}">
                <a16:creationId xmlns:a16="http://schemas.microsoft.com/office/drawing/2014/main" id="{D65FA8A8-33E9-4D6A-A6AA-104180CAB160}"/>
              </a:ext>
            </a:extLst>
          </p:cNvPr>
          <p:cNvSpPr>
            <a:spLocks noGrp="1"/>
          </p:cNvSpPr>
          <p:nvPr>
            <p:ph type="body" sz="quarter" idx="34"/>
          </p:nvPr>
        </p:nvSpPr>
        <p:spPr>
          <a:xfrm>
            <a:off x="3585121" y="3322190"/>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0" name="Text Placeholder 4">
            <a:extLst>
              <a:ext uri="{FF2B5EF4-FFF2-40B4-BE49-F238E27FC236}">
                <a16:creationId xmlns:a16="http://schemas.microsoft.com/office/drawing/2014/main" id="{BDD7611A-A8E1-4485-AFBF-6F16947335B9}"/>
              </a:ext>
            </a:extLst>
          </p:cNvPr>
          <p:cNvSpPr>
            <a:spLocks noGrp="1"/>
          </p:cNvSpPr>
          <p:nvPr>
            <p:ph type="body" sz="quarter" idx="32"/>
          </p:nvPr>
        </p:nvSpPr>
        <p:spPr>
          <a:xfrm>
            <a:off x="6609496" y="1700808"/>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1" name="Text Placeholder 4">
            <a:extLst>
              <a:ext uri="{FF2B5EF4-FFF2-40B4-BE49-F238E27FC236}">
                <a16:creationId xmlns:a16="http://schemas.microsoft.com/office/drawing/2014/main" id="{C2E053A1-C55D-4CF7-820B-6AA3BFE56BDA}"/>
              </a:ext>
            </a:extLst>
          </p:cNvPr>
          <p:cNvSpPr>
            <a:spLocks noGrp="1"/>
          </p:cNvSpPr>
          <p:nvPr>
            <p:ph type="body" sz="quarter" idx="35"/>
          </p:nvPr>
        </p:nvSpPr>
        <p:spPr>
          <a:xfrm>
            <a:off x="6609496" y="3322785"/>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2" name="Text Placeholder 4">
            <a:extLst>
              <a:ext uri="{FF2B5EF4-FFF2-40B4-BE49-F238E27FC236}">
                <a16:creationId xmlns:a16="http://schemas.microsoft.com/office/drawing/2014/main" id="{FB208865-500A-4C68-A57F-62CECE98E461}"/>
              </a:ext>
            </a:extLst>
          </p:cNvPr>
          <p:cNvSpPr>
            <a:spLocks noGrp="1"/>
          </p:cNvSpPr>
          <p:nvPr>
            <p:ph type="body" sz="quarter" idx="36"/>
          </p:nvPr>
        </p:nvSpPr>
        <p:spPr>
          <a:xfrm>
            <a:off x="3584801" y="4944167"/>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3" name="Text Placeholder 4">
            <a:extLst>
              <a:ext uri="{FF2B5EF4-FFF2-40B4-BE49-F238E27FC236}">
                <a16:creationId xmlns:a16="http://schemas.microsoft.com/office/drawing/2014/main" id="{4D73513A-1CDE-4B27-B9A7-7672E962B4B7}"/>
              </a:ext>
            </a:extLst>
          </p:cNvPr>
          <p:cNvSpPr>
            <a:spLocks noGrp="1"/>
          </p:cNvSpPr>
          <p:nvPr>
            <p:ph type="body" sz="quarter" idx="37"/>
          </p:nvPr>
        </p:nvSpPr>
        <p:spPr>
          <a:xfrm>
            <a:off x="6609176" y="4944762"/>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4" name="Title 1">
            <a:extLst>
              <a:ext uri="{FF2B5EF4-FFF2-40B4-BE49-F238E27FC236}">
                <a16:creationId xmlns:a16="http://schemas.microsoft.com/office/drawing/2014/main" id="{4C99E8FF-1ED4-4052-88E0-DF83D39FABFB}"/>
              </a:ext>
            </a:extLst>
          </p:cNvPr>
          <p:cNvSpPr>
            <a:spLocks noGrp="1"/>
          </p:cNvSpPr>
          <p:nvPr>
            <p:ph type="title" hasCustomPrompt="1"/>
          </p:nvPr>
        </p:nvSpPr>
        <p:spPr>
          <a:xfrm>
            <a:off x="3584574" y="504000"/>
            <a:ext cx="5775426"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5" name="Text Placeholder 10">
            <a:extLst>
              <a:ext uri="{FF2B5EF4-FFF2-40B4-BE49-F238E27FC236}">
                <a16:creationId xmlns:a16="http://schemas.microsoft.com/office/drawing/2014/main" id="{0BEC931E-4D63-4AEA-A056-3A494D5D9F2F}"/>
              </a:ext>
            </a:extLst>
          </p:cNvPr>
          <p:cNvSpPr>
            <a:spLocks noGrp="1"/>
          </p:cNvSpPr>
          <p:nvPr>
            <p:ph type="body" sz="quarter" idx="30" hasCustomPrompt="1"/>
          </p:nvPr>
        </p:nvSpPr>
        <p:spPr>
          <a:xfrm>
            <a:off x="3584574" y="1008000"/>
            <a:ext cx="5775426"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6" name="Content Placeholder 5">
            <a:extLst>
              <a:ext uri="{FF2B5EF4-FFF2-40B4-BE49-F238E27FC236}">
                <a16:creationId xmlns:a16="http://schemas.microsoft.com/office/drawing/2014/main" id="{DF531E87-8552-491A-8BC3-CFE8390A2BE2}"/>
              </a:ext>
            </a:extLst>
          </p:cNvPr>
          <p:cNvSpPr>
            <a:spLocks noGrp="1"/>
          </p:cNvSpPr>
          <p:nvPr>
            <p:ph sz="quarter" idx="13"/>
          </p:nvPr>
        </p:nvSpPr>
        <p:spPr>
          <a:xfrm>
            <a:off x="540000" y="548680"/>
            <a:ext cx="2520000" cy="590465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cxnSp>
        <p:nvCxnSpPr>
          <p:cNvPr id="27" name="Straight Connector 26">
            <a:extLst>
              <a:ext uri="{FF2B5EF4-FFF2-40B4-BE49-F238E27FC236}">
                <a16:creationId xmlns:a16="http://schemas.microsoft.com/office/drawing/2014/main" id="{A5AE098B-862E-4E53-8E66-F18370C3DCC6}"/>
              </a:ext>
            </a:extLst>
          </p:cNvPr>
          <p:cNvCxnSpPr/>
          <p:nvPr userDrawn="1"/>
        </p:nvCxnSpPr>
        <p:spPr>
          <a:xfrm>
            <a:off x="3312000" y="548680"/>
            <a:ext cx="0" cy="590465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4047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s three rows left">
    <p:spTree>
      <p:nvGrpSpPr>
        <p:cNvPr id="1" name=""/>
        <p:cNvGrpSpPr/>
        <p:nvPr/>
      </p:nvGrpSpPr>
      <p:grpSpPr>
        <a:xfrm>
          <a:off x="0" y="0"/>
          <a:ext cx="0" cy="0"/>
          <a:chOff x="0" y="0"/>
          <a:chExt cx="0" cy="0"/>
        </a:xfrm>
      </p:grpSpPr>
      <p:pic>
        <p:nvPicPr>
          <p:cNvPr id="4" name="Picture 3"/>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5" name="TextBox 14"/>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8" name="Text Placeholder 4">
            <a:extLst>
              <a:ext uri="{FF2B5EF4-FFF2-40B4-BE49-F238E27FC236}">
                <a16:creationId xmlns:a16="http://schemas.microsoft.com/office/drawing/2014/main" id="{645C5705-F480-4392-AF3A-04BCB9002685}"/>
              </a:ext>
            </a:extLst>
          </p:cNvPr>
          <p:cNvSpPr>
            <a:spLocks noGrp="1"/>
          </p:cNvSpPr>
          <p:nvPr>
            <p:ph type="body" sz="quarter" idx="31"/>
          </p:nvPr>
        </p:nvSpPr>
        <p:spPr>
          <a:xfrm>
            <a:off x="540000" y="1700213"/>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19" name="Text Placeholder 4">
            <a:extLst>
              <a:ext uri="{FF2B5EF4-FFF2-40B4-BE49-F238E27FC236}">
                <a16:creationId xmlns:a16="http://schemas.microsoft.com/office/drawing/2014/main" id="{2913F086-14A9-4836-8C45-9B7A2CE10CEA}"/>
              </a:ext>
            </a:extLst>
          </p:cNvPr>
          <p:cNvSpPr>
            <a:spLocks noGrp="1"/>
          </p:cNvSpPr>
          <p:nvPr>
            <p:ph type="body" sz="quarter" idx="32"/>
          </p:nvPr>
        </p:nvSpPr>
        <p:spPr>
          <a:xfrm>
            <a:off x="3564000" y="1700808"/>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0" name="Text Placeholder 4">
            <a:extLst>
              <a:ext uri="{FF2B5EF4-FFF2-40B4-BE49-F238E27FC236}">
                <a16:creationId xmlns:a16="http://schemas.microsoft.com/office/drawing/2014/main" id="{88933B4B-B8ED-48B7-AC07-D534F126B99D}"/>
              </a:ext>
            </a:extLst>
          </p:cNvPr>
          <p:cNvSpPr>
            <a:spLocks noGrp="1"/>
          </p:cNvSpPr>
          <p:nvPr>
            <p:ph type="body" sz="quarter" idx="34"/>
          </p:nvPr>
        </p:nvSpPr>
        <p:spPr>
          <a:xfrm>
            <a:off x="540000" y="3322190"/>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1" name="Text Placeholder 4">
            <a:extLst>
              <a:ext uri="{FF2B5EF4-FFF2-40B4-BE49-F238E27FC236}">
                <a16:creationId xmlns:a16="http://schemas.microsoft.com/office/drawing/2014/main" id="{21E38C9C-86F0-425B-BD55-4B30DECB2D8A}"/>
              </a:ext>
            </a:extLst>
          </p:cNvPr>
          <p:cNvSpPr>
            <a:spLocks noGrp="1"/>
          </p:cNvSpPr>
          <p:nvPr>
            <p:ph type="body" sz="quarter" idx="35"/>
          </p:nvPr>
        </p:nvSpPr>
        <p:spPr>
          <a:xfrm>
            <a:off x="3564000" y="3322785"/>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2" name="Text Placeholder 4">
            <a:extLst>
              <a:ext uri="{FF2B5EF4-FFF2-40B4-BE49-F238E27FC236}">
                <a16:creationId xmlns:a16="http://schemas.microsoft.com/office/drawing/2014/main" id="{A01A43D7-D0E5-4BAA-8BE0-F5BDAA076D86}"/>
              </a:ext>
            </a:extLst>
          </p:cNvPr>
          <p:cNvSpPr>
            <a:spLocks noGrp="1"/>
          </p:cNvSpPr>
          <p:nvPr>
            <p:ph type="body" sz="quarter" idx="36"/>
          </p:nvPr>
        </p:nvSpPr>
        <p:spPr>
          <a:xfrm>
            <a:off x="540000" y="4944167"/>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3" name="Text Placeholder 4">
            <a:extLst>
              <a:ext uri="{FF2B5EF4-FFF2-40B4-BE49-F238E27FC236}">
                <a16:creationId xmlns:a16="http://schemas.microsoft.com/office/drawing/2014/main" id="{E9AA6847-8369-48EB-8A4B-DEE1A060F290}"/>
              </a:ext>
            </a:extLst>
          </p:cNvPr>
          <p:cNvSpPr>
            <a:spLocks noGrp="1"/>
          </p:cNvSpPr>
          <p:nvPr>
            <p:ph type="body" sz="quarter" idx="37"/>
          </p:nvPr>
        </p:nvSpPr>
        <p:spPr>
          <a:xfrm>
            <a:off x="3564000" y="4944762"/>
            <a:ext cx="2808000" cy="1440000"/>
          </a:xfrm>
        </p:spPr>
        <p:txBody>
          <a:bodyPr/>
          <a:lstStyle>
            <a:lvl1pPr>
              <a:defRPr sz="1000"/>
            </a:lvl1pPr>
            <a:lvl2pPr>
              <a:defRPr sz="1000"/>
            </a:lvl2pPr>
            <a:lvl3pPr>
              <a:defRPr sz="1200"/>
            </a:lvl3pPr>
            <a:lvl4pPr>
              <a:defRPr sz="1200"/>
            </a:lvl4pPr>
            <a:lvl5pPr>
              <a:defRPr sz="1200"/>
            </a:lvl5pPr>
          </a:lstStyle>
          <a:p>
            <a:pPr lvl="0"/>
            <a:r>
              <a:rPr lang="en-US" noProof="0"/>
              <a:t>Edit Master text styles</a:t>
            </a:r>
          </a:p>
          <a:p>
            <a:pPr lvl="1"/>
            <a:r>
              <a:rPr lang="en-US" noProof="0"/>
              <a:t>Second level</a:t>
            </a:r>
          </a:p>
        </p:txBody>
      </p:sp>
      <p:sp>
        <p:nvSpPr>
          <p:cNvPr id="24" name="Title 1">
            <a:extLst>
              <a:ext uri="{FF2B5EF4-FFF2-40B4-BE49-F238E27FC236}">
                <a16:creationId xmlns:a16="http://schemas.microsoft.com/office/drawing/2014/main" id="{F058E1A9-6699-4B09-95C2-CBFCABE76157}"/>
              </a:ext>
            </a:extLst>
          </p:cNvPr>
          <p:cNvSpPr>
            <a:spLocks noGrp="1"/>
          </p:cNvSpPr>
          <p:nvPr>
            <p:ph type="title" hasCustomPrompt="1"/>
          </p:nvPr>
        </p:nvSpPr>
        <p:spPr>
          <a:xfrm>
            <a:off x="540000" y="504000"/>
            <a:ext cx="5832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5" name="Text Placeholder 10">
            <a:extLst>
              <a:ext uri="{FF2B5EF4-FFF2-40B4-BE49-F238E27FC236}">
                <a16:creationId xmlns:a16="http://schemas.microsoft.com/office/drawing/2014/main" id="{A859FCC3-8C72-4CDA-BEDA-84E1A02A20D6}"/>
              </a:ext>
            </a:extLst>
          </p:cNvPr>
          <p:cNvSpPr>
            <a:spLocks noGrp="1"/>
          </p:cNvSpPr>
          <p:nvPr>
            <p:ph type="body" sz="quarter" idx="30" hasCustomPrompt="1"/>
          </p:nvPr>
        </p:nvSpPr>
        <p:spPr>
          <a:xfrm>
            <a:off x="540000" y="1008000"/>
            <a:ext cx="5832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6" name="Content Placeholder 5">
            <a:extLst>
              <a:ext uri="{FF2B5EF4-FFF2-40B4-BE49-F238E27FC236}">
                <a16:creationId xmlns:a16="http://schemas.microsoft.com/office/drawing/2014/main" id="{BF360892-A050-4401-9223-E7ABCC05D609}"/>
              </a:ext>
            </a:extLst>
          </p:cNvPr>
          <p:cNvSpPr>
            <a:spLocks noGrp="1"/>
          </p:cNvSpPr>
          <p:nvPr>
            <p:ph sz="quarter" idx="13"/>
          </p:nvPr>
        </p:nvSpPr>
        <p:spPr>
          <a:xfrm>
            <a:off x="6876000" y="548680"/>
            <a:ext cx="2520000" cy="584368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cxnSp>
        <p:nvCxnSpPr>
          <p:cNvPr id="27" name="Straight Connector 26">
            <a:extLst>
              <a:ext uri="{FF2B5EF4-FFF2-40B4-BE49-F238E27FC236}">
                <a16:creationId xmlns:a16="http://schemas.microsoft.com/office/drawing/2014/main" id="{A5C92BCC-3CB9-4038-9D02-8C23D4F23298}"/>
              </a:ext>
            </a:extLst>
          </p:cNvPr>
          <p:cNvCxnSpPr/>
          <p:nvPr userDrawn="1"/>
        </p:nvCxnSpPr>
        <p:spPr>
          <a:xfrm>
            <a:off x="6624000" y="548680"/>
            <a:ext cx="0" cy="590465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22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with Titl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30768F6-38C3-44F8-A532-7298897BFE35}"/>
              </a:ext>
            </a:extLst>
          </p:cNvPr>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pic>
        <p:nvPicPr>
          <p:cNvPr id="13" name="Picture 12">
            <a:extLst>
              <a:ext uri="{FF2B5EF4-FFF2-40B4-BE49-F238E27FC236}">
                <a16:creationId xmlns:a16="http://schemas.microsoft.com/office/drawing/2014/main" id="{63F223CC-BD1B-42AF-8664-F17F51CF2297}"/>
              </a:ext>
            </a:extLst>
          </p:cNvPr>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14" name="Text Placeholder 2">
            <a:extLst>
              <a:ext uri="{FF2B5EF4-FFF2-40B4-BE49-F238E27FC236}">
                <a16:creationId xmlns:a16="http://schemas.microsoft.com/office/drawing/2014/main" id="{141BF8BE-74D5-46A5-88E6-BF7AF5C2B759}"/>
              </a:ext>
            </a:extLst>
          </p:cNvPr>
          <p:cNvSpPr>
            <a:spLocks noGrp="1"/>
          </p:cNvSpPr>
          <p:nvPr>
            <p:ph type="body" sz="quarter" idx="10" hasCustomPrompt="1"/>
          </p:nvPr>
        </p:nvSpPr>
        <p:spPr>
          <a:xfrm>
            <a:off x="539999" y="5918390"/>
            <a:ext cx="8820000" cy="276985"/>
          </a:xfrm>
        </p:spPr>
        <p:txBody>
          <a:bodyPr anchor="ctr">
            <a:spAutoFit/>
          </a:bodyPr>
          <a:lstStyle>
            <a:lvl1pPr>
              <a:defRPr sz="1200"/>
            </a:lvl1pPr>
          </a:lstStyle>
          <a:p>
            <a:pPr lvl="0"/>
            <a:r>
              <a:rPr lang="en-AU" noProof="0" dirty="0"/>
              <a:t>Source</a:t>
            </a:r>
          </a:p>
        </p:txBody>
      </p:sp>
      <p:sp>
        <p:nvSpPr>
          <p:cNvPr id="15" name="TextBox 14">
            <a:extLst>
              <a:ext uri="{FF2B5EF4-FFF2-40B4-BE49-F238E27FC236}">
                <a16:creationId xmlns:a16="http://schemas.microsoft.com/office/drawing/2014/main" id="{25C3D7CE-F2BA-4359-836B-F6999F8C8D6A}"/>
              </a:ext>
            </a:extLst>
          </p:cNvPr>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Content Placeholder 1">
            <a:extLst>
              <a:ext uri="{FF2B5EF4-FFF2-40B4-BE49-F238E27FC236}">
                <a16:creationId xmlns:a16="http://schemas.microsoft.com/office/drawing/2014/main" id="{5B4B9677-3376-471A-9603-AF37C4464CEB}"/>
              </a:ext>
            </a:extLst>
          </p:cNvPr>
          <p:cNvSpPr>
            <a:spLocks noGrp="1"/>
          </p:cNvSpPr>
          <p:nvPr>
            <p:ph sz="quarter" idx="13"/>
          </p:nvPr>
        </p:nvSpPr>
        <p:spPr>
          <a:xfrm>
            <a:off x="539999" y="1620000"/>
            <a:ext cx="8820000" cy="4068000"/>
          </a:xfrm>
        </p:spPr>
        <p:txBody>
          <a:bodyPr/>
          <a:lstStyle>
            <a:lvl1pPr marL="0" marR="0" indent="0" algn="l" defTabSz="914349" rtl="0" eaLnBrk="1" fontAlgn="auto" latinLnBrk="0" hangingPunct="1">
              <a:lnSpc>
                <a:spcPct val="100000"/>
              </a:lnSpc>
              <a:spcBef>
                <a:spcPts val="1200"/>
              </a:spcBef>
              <a:spcAft>
                <a:spcPts val="0"/>
              </a:spcAft>
              <a:buClrTx/>
              <a:buSzTx/>
              <a:buFont typeface="Arial" pitchFamily="34" charset="0"/>
              <a:buNone/>
              <a:tabLst/>
              <a:defRPr sz="1400">
                <a:solidFill>
                  <a:schemeClr val="bg2"/>
                </a:solidFill>
              </a:defRPr>
            </a:lvl1pPr>
            <a:lvl2pPr marL="180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sz="1400">
                <a:solidFill>
                  <a:schemeClr val="bg2"/>
                </a:solidFill>
              </a:defRPr>
            </a:lvl2pPr>
            <a:lvl3pPr marL="504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sz="1400">
                <a:solidFill>
                  <a:schemeClr val="bg2"/>
                </a:solidFill>
              </a:defRPr>
            </a:lvl3pPr>
            <a:lvl4pPr marL="828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a:lvl4pPr>
            <a:lvl5pPr marL="1116000" marR="0" indent="-180000" algn="l" defTabSz="914349" rtl="0" eaLnBrk="1" fontAlgn="auto" latinLnBrk="0" hangingPunct="1">
              <a:lnSpc>
                <a:spcPct val="100000"/>
              </a:lnSpc>
              <a:spcBef>
                <a:spcPts val="400"/>
              </a:spcBef>
              <a:spcAft>
                <a:spcPts val="0"/>
              </a:spcAft>
              <a:buClrTx/>
              <a:buSzTx/>
              <a:buFont typeface="Arial" pitchFamily="34" charset="0"/>
              <a:buChar char="•"/>
              <a:tabLst/>
              <a:defRPr/>
            </a:lvl5pPr>
          </a:lstStyle>
          <a:p>
            <a:pPr marL="0" marR="0" lvl="0"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Edit Master text styles</a:t>
            </a:r>
          </a:p>
          <a:p>
            <a:pPr marL="0" marR="0" lvl="1"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Second level</a:t>
            </a:r>
          </a:p>
          <a:p>
            <a:pPr marL="0" marR="0" lvl="2"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Third level</a:t>
            </a:r>
          </a:p>
          <a:p>
            <a:pPr marL="0" marR="0" lvl="3"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Fourth level</a:t>
            </a:r>
          </a:p>
          <a:p>
            <a:pPr marL="0" marR="0" lvl="4" indent="0" algn="l" defTabSz="914349" rtl="0" eaLnBrk="1" fontAlgn="auto" latinLnBrk="0" hangingPunct="1">
              <a:lnSpc>
                <a:spcPct val="100000"/>
              </a:lnSpc>
              <a:spcBef>
                <a:spcPts val="1200"/>
              </a:spcBef>
              <a:spcAft>
                <a:spcPts val="0"/>
              </a:spcAft>
              <a:buClrTx/>
              <a:buSzTx/>
              <a:buFont typeface="Arial" pitchFamily="34" charset="0"/>
              <a:buNone/>
              <a:tabLst/>
              <a:defRPr/>
            </a:pPr>
            <a:r>
              <a:rPr kumimoji="0" lang="en-US" sz="1400" b="0" i="0" u="none" strike="noStrike" kern="1200" cap="none" spc="0" normalizeH="0" baseline="0" noProof="0">
                <a:ln>
                  <a:noFill/>
                </a:ln>
                <a:solidFill>
                  <a:srgbClr val="00264D"/>
                </a:solidFill>
                <a:effectLst/>
                <a:uLnTx/>
                <a:uFillTx/>
                <a:latin typeface="Segoe UI" panose="020B0502040204020203" pitchFamily="34" charset="0"/>
                <a:cs typeface="Segoe UI" panose="020B0502040204020203" pitchFamily="34" charset="0"/>
              </a:rPr>
              <a:t>Fifth level</a:t>
            </a:r>
            <a:endParaRPr kumimoji="0" lang="en-AU" sz="1400" b="0" i="0" u="none" strike="noStrike" kern="1200" cap="none" spc="0" normalizeH="0" baseline="0" noProof="0" dirty="0">
              <a:ln>
                <a:noFill/>
              </a:ln>
              <a:solidFill>
                <a:srgbClr val="00264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12971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columns three rows">
    <p:spTree>
      <p:nvGrpSpPr>
        <p:cNvPr id="1" name=""/>
        <p:cNvGrpSpPr/>
        <p:nvPr/>
      </p:nvGrpSpPr>
      <p:grpSpPr>
        <a:xfrm>
          <a:off x="0" y="0"/>
          <a:ext cx="0" cy="0"/>
          <a:chOff x="0" y="0"/>
          <a:chExt cx="0" cy="0"/>
        </a:xfrm>
      </p:grpSpPr>
      <p:pic>
        <p:nvPicPr>
          <p:cNvPr id="4" name="Picture 3"/>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20" name="TextBox 19"/>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21" name="Text Placeholder 4">
            <a:extLst>
              <a:ext uri="{FF2B5EF4-FFF2-40B4-BE49-F238E27FC236}">
                <a16:creationId xmlns:a16="http://schemas.microsoft.com/office/drawing/2014/main" id="{53EE0745-E3F4-4DB4-B2C0-508A7CC21F9B}"/>
              </a:ext>
            </a:extLst>
          </p:cNvPr>
          <p:cNvSpPr>
            <a:spLocks noGrp="1"/>
          </p:cNvSpPr>
          <p:nvPr>
            <p:ph type="body" sz="quarter" idx="38"/>
          </p:nvPr>
        </p:nvSpPr>
        <p:spPr>
          <a:xfrm>
            <a:off x="540000" y="1700808"/>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22" name="Text Placeholder 4">
            <a:extLst>
              <a:ext uri="{FF2B5EF4-FFF2-40B4-BE49-F238E27FC236}">
                <a16:creationId xmlns:a16="http://schemas.microsoft.com/office/drawing/2014/main" id="{44ABF93B-5791-4D3D-A312-05A39F2E1CE5}"/>
              </a:ext>
            </a:extLst>
          </p:cNvPr>
          <p:cNvSpPr>
            <a:spLocks noGrp="1"/>
          </p:cNvSpPr>
          <p:nvPr>
            <p:ph type="body" sz="quarter" idx="39"/>
          </p:nvPr>
        </p:nvSpPr>
        <p:spPr>
          <a:xfrm>
            <a:off x="540000" y="3280404"/>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23" name="Text Placeholder 4">
            <a:extLst>
              <a:ext uri="{FF2B5EF4-FFF2-40B4-BE49-F238E27FC236}">
                <a16:creationId xmlns:a16="http://schemas.microsoft.com/office/drawing/2014/main" id="{456E8B38-325D-4716-85B2-F2640FC033D1}"/>
              </a:ext>
            </a:extLst>
          </p:cNvPr>
          <p:cNvSpPr>
            <a:spLocks noGrp="1"/>
          </p:cNvSpPr>
          <p:nvPr>
            <p:ph type="body" sz="quarter" idx="40"/>
          </p:nvPr>
        </p:nvSpPr>
        <p:spPr>
          <a:xfrm>
            <a:off x="540000" y="4860000"/>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24" name="Title 1">
            <a:extLst>
              <a:ext uri="{FF2B5EF4-FFF2-40B4-BE49-F238E27FC236}">
                <a16:creationId xmlns:a16="http://schemas.microsoft.com/office/drawing/2014/main" id="{3E390856-F4D7-4D6F-9734-0296AA3831F3}"/>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
        <p:nvSpPr>
          <p:cNvPr id="25" name="Text Placeholder 10">
            <a:extLst>
              <a:ext uri="{FF2B5EF4-FFF2-40B4-BE49-F238E27FC236}">
                <a16:creationId xmlns:a16="http://schemas.microsoft.com/office/drawing/2014/main" id="{7A411EAE-66AB-407C-BFB9-28C72C1C3039}"/>
              </a:ext>
            </a:extLst>
          </p:cNvPr>
          <p:cNvSpPr>
            <a:spLocks noGrp="1"/>
          </p:cNvSpPr>
          <p:nvPr>
            <p:ph type="body" sz="quarter" idx="30" hasCustomPrompt="1"/>
          </p:nvPr>
        </p:nvSpPr>
        <p:spPr>
          <a:xfrm>
            <a:off x="540000" y="1008000"/>
            <a:ext cx="8820000" cy="504056"/>
          </a:xfrm>
          <a:prstGeom prst="rect">
            <a:avLst/>
          </a:prstGeom>
        </p:spPr>
        <p:txBody>
          <a:bodyPr anchor="t"/>
          <a:lstStyle>
            <a:lvl1pPr>
              <a:lnSpc>
                <a:spcPct val="90000"/>
              </a:lnSpc>
              <a:defRPr sz="1800">
                <a:solidFill>
                  <a:schemeClr val="bg2"/>
                </a:solidFill>
                <a:latin typeface="Segoe UI" panose="020B0502040204020203" pitchFamily="34" charset="0"/>
                <a:ea typeface="Segoe UI" panose="020B0502040204020203" pitchFamily="34" charset="0"/>
                <a:cs typeface="Segoe UI" panose="020B0502040204020203" pitchFamily="34" charset="0"/>
              </a:defRPr>
            </a:lvl1pPr>
            <a:lvl5pPr>
              <a:defRPr/>
            </a:lvl5pPr>
          </a:lstStyle>
          <a:p>
            <a:pPr lvl="0"/>
            <a:r>
              <a:rPr lang="en-AU" noProof="0" dirty="0"/>
              <a:t>Sub title</a:t>
            </a:r>
          </a:p>
        </p:txBody>
      </p:sp>
      <p:sp>
        <p:nvSpPr>
          <p:cNvPr id="26" name="Text Placeholder 4">
            <a:extLst>
              <a:ext uri="{FF2B5EF4-FFF2-40B4-BE49-F238E27FC236}">
                <a16:creationId xmlns:a16="http://schemas.microsoft.com/office/drawing/2014/main" id="{5DF8B257-80F2-4811-B92B-EE4659024784}"/>
              </a:ext>
            </a:extLst>
          </p:cNvPr>
          <p:cNvSpPr>
            <a:spLocks noGrp="1"/>
          </p:cNvSpPr>
          <p:nvPr>
            <p:ph type="body" sz="quarter" idx="41"/>
          </p:nvPr>
        </p:nvSpPr>
        <p:spPr>
          <a:xfrm>
            <a:off x="6552000" y="1700808"/>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27" name="Text Placeholder 4">
            <a:extLst>
              <a:ext uri="{FF2B5EF4-FFF2-40B4-BE49-F238E27FC236}">
                <a16:creationId xmlns:a16="http://schemas.microsoft.com/office/drawing/2014/main" id="{771799B5-529E-40B0-A89D-A89CAA679498}"/>
              </a:ext>
            </a:extLst>
          </p:cNvPr>
          <p:cNvSpPr>
            <a:spLocks noGrp="1"/>
          </p:cNvSpPr>
          <p:nvPr>
            <p:ph type="body" sz="quarter" idx="42"/>
          </p:nvPr>
        </p:nvSpPr>
        <p:spPr>
          <a:xfrm>
            <a:off x="6552000" y="3280404"/>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28" name="Text Placeholder 4">
            <a:extLst>
              <a:ext uri="{FF2B5EF4-FFF2-40B4-BE49-F238E27FC236}">
                <a16:creationId xmlns:a16="http://schemas.microsoft.com/office/drawing/2014/main" id="{55B5D034-7DFD-4296-938E-DB6513192E95}"/>
              </a:ext>
            </a:extLst>
          </p:cNvPr>
          <p:cNvSpPr>
            <a:spLocks noGrp="1"/>
          </p:cNvSpPr>
          <p:nvPr>
            <p:ph type="body" sz="quarter" idx="43"/>
          </p:nvPr>
        </p:nvSpPr>
        <p:spPr>
          <a:xfrm>
            <a:off x="6552000" y="4860000"/>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29" name="Text Placeholder 4">
            <a:extLst>
              <a:ext uri="{FF2B5EF4-FFF2-40B4-BE49-F238E27FC236}">
                <a16:creationId xmlns:a16="http://schemas.microsoft.com/office/drawing/2014/main" id="{EF2FB650-C8E7-4B78-B32B-AF7510A7613D}"/>
              </a:ext>
            </a:extLst>
          </p:cNvPr>
          <p:cNvSpPr>
            <a:spLocks noGrp="1"/>
          </p:cNvSpPr>
          <p:nvPr>
            <p:ph type="body" sz="quarter" idx="44"/>
          </p:nvPr>
        </p:nvSpPr>
        <p:spPr>
          <a:xfrm>
            <a:off x="3548669" y="1700808"/>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30" name="Text Placeholder 4">
            <a:extLst>
              <a:ext uri="{FF2B5EF4-FFF2-40B4-BE49-F238E27FC236}">
                <a16:creationId xmlns:a16="http://schemas.microsoft.com/office/drawing/2014/main" id="{CDEBE02C-2104-4D90-91AD-4637EF8AEE14}"/>
              </a:ext>
            </a:extLst>
          </p:cNvPr>
          <p:cNvSpPr>
            <a:spLocks noGrp="1"/>
          </p:cNvSpPr>
          <p:nvPr>
            <p:ph type="body" sz="quarter" idx="45"/>
          </p:nvPr>
        </p:nvSpPr>
        <p:spPr>
          <a:xfrm>
            <a:off x="3548669" y="3280404"/>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
        <p:nvSpPr>
          <p:cNvPr id="31" name="Text Placeholder 4">
            <a:extLst>
              <a:ext uri="{FF2B5EF4-FFF2-40B4-BE49-F238E27FC236}">
                <a16:creationId xmlns:a16="http://schemas.microsoft.com/office/drawing/2014/main" id="{4472106A-6E5F-4720-BBC6-FD97E5339CAB}"/>
              </a:ext>
            </a:extLst>
          </p:cNvPr>
          <p:cNvSpPr>
            <a:spLocks noGrp="1"/>
          </p:cNvSpPr>
          <p:nvPr>
            <p:ph type="body" sz="quarter" idx="46"/>
          </p:nvPr>
        </p:nvSpPr>
        <p:spPr>
          <a:xfrm>
            <a:off x="3548669" y="4860000"/>
            <a:ext cx="2808000" cy="1440000"/>
          </a:xfrm>
        </p:spPr>
        <p:txBody>
          <a:bodyPr/>
          <a:lstStyle>
            <a:lvl1pPr>
              <a:defRPr sz="1000"/>
            </a:lvl1pPr>
            <a:lvl2pPr>
              <a:defRPr sz="1000"/>
            </a:lvl2pPr>
            <a:lvl3pPr>
              <a:defRPr sz="1200"/>
            </a:lvl3pPr>
            <a:lvl4pPr>
              <a:defRPr sz="1200"/>
            </a:lvl4pPr>
            <a:lvl5pPr>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456630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charts/insights">
    <p:spTree>
      <p:nvGrpSpPr>
        <p:cNvPr id="1" name=""/>
        <p:cNvGrpSpPr/>
        <p:nvPr/>
      </p:nvGrpSpPr>
      <p:grpSpPr>
        <a:xfrm>
          <a:off x="0" y="0"/>
          <a:ext cx="0" cy="0"/>
          <a:chOff x="0" y="0"/>
          <a:chExt cx="0" cy="0"/>
        </a:xfrm>
      </p:grpSpPr>
      <p:pic>
        <p:nvPicPr>
          <p:cNvPr id="4" name="Picture 3"/>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8" name="TextBox 7"/>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Content Placeholder 5">
            <a:extLst>
              <a:ext uri="{FF2B5EF4-FFF2-40B4-BE49-F238E27FC236}">
                <a16:creationId xmlns:a16="http://schemas.microsoft.com/office/drawing/2014/main" id="{661E1681-8598-4030-912F-D520B4707635}"/>
              </a:ext>
            </a:extLst>
          </p:cNvPr>
          <p:cNvSpPr>
            <a:spLocks noGrp="1"/>
          </p:cNvSpPr>
          <p:nvPr>
            <p:ph sz="quarter" idx="11"/>
          </p:nvPr>
        </p:nvSpPr>
        <p:spPr>
          <a:xfrm>
            <a:off x="540000" y="1341438"/>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3" name="Content Placeholder 5">
            <a:extLst>
              <a:ext uri="{FF2B5EF4-FFF2-40B4-BE49-F238E27FC236}">
                <a16:creationId xmlns:a16="http://schemas.microsoft.com/office/drawing/2014/main" id="{D7B73C72-801C-48CC-8FED-542A07BE1DD5}"/>
              </a:ext>
            </a:extLst>
          </p:cNvPr>
          <p:cNvSpPr>
            <a:spLocks noGrp="1"/>
          </p:cNvSpPr>
          <p:nvPr>
            <p:ph sz="quarter" idx="12"/>
          </p:nvPr>
        </p:nvSpPr>
        <p:spPr>
          <a:xfrm>
            <a:off x="5112000" y="1340768"/>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Content Placeholder 5">
            <a:extLst>
              <a:ext uri="{FF2B5EF4-FFF2-40B4-BE49-F238E27FC236}">
                <a16:creationId xmlns:a16="http://schemas.microsoft.com/office/drawing/2014/main" id="{3CDDC3B8-4F14-4BFD-AE87-CDE4E2BD16C4}"/>
              </a:ext>
            </a:extLst>
          </p:cNvPr>
          <p:cNvSpPr>
            <a:spLocks noGrp="1"/>
          </p:cNvSpPr>
          <p:nvPr>
            <p:ph sz="quarter" idx="13"/>
          </p:nvPr>
        </p:nvSpPr>
        <p:spPr>
          <a:xfrm>
            <a:off x="540000" y="3864518"/>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Content Placeholder 5">
            <a:extLst>
              <a:ext uri="{FF2B5EF4-FFF2-40B4-BE49-F238E27FC236}">
                <a16:creationId xmlns:a16="http://schemas.microsoft.com/office/drawing/2014/main" id="{6BA7894E-1CE5-46EE-8CB0-123F47BF7742}"/>
              </a:ext>
            </a:extLst>
          </p:cNvPr>
          <p:cNvSpPr>
            <a:spLocks noGrp="1"/>
          </p:cNvSpPr>
          <p:nvPr>
            <p:ph sz="quarter" idx="14"/>
          </p:nvPr>
        </p:nvSpPr>
        <p:spPr>
          <a:xfrm>
            <a:off x="5112000" y="3863154"/>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itle 1">
            <a:extLst>
              <a:ext uri="{FF2B5EF4-FFF2-40B4-BE49-F238E27FC236}">
                <a16:creationId xmlns:a16="http://schemas.microsoft.com/office/drawing/2014/main" id="{9B04932C-36D9-490C-BA9D-1C6E581CAF6B}"/>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884767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charts/insights blue">
    <p:spTree>
      <p:nvGrpSpPr>
        <p:cNvPr id="1" name=""/>
        <p:cNvGrpSpPr/>
        <p:nvPr/>
      </p:nvGrpSpPr>
      <p:grpSpPr>
        <a:xfrm>
          <a:off x="0" y="0"/>
          <a:ext cx="0" cy="0"/>
          <a:chOff x="0" y="0"/>
          <a:chExt cx="0" cy="0"/>
        </a:xfrm>
      </p:grpSpPr>
      <p:pic>
        <p:nvPicPr>
          <p:cNvPr id="4" name="Picture 3"/>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8" name="TextBox 7"/>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Content Placeholder 5">
            <a:extLst>
              <a:ext uri="{FF2B5EF4-FFF2-40B4-BE49-F238E27FC236}">
                <a16:creationId xmlns:a16="http://schemas.microsoft.com/office/drawing/2014/main" id="{C85CC73A-8174-4D65-AE02-62420A1D0B49}"/>
              </a:ext>
            </a:extLst>
          </p:cNvPr>
          <p:cNvSpPr>
            <a:spLocks noGrp="1"/>
          </p:cNvSpPr>
          <p:nvPr>
            <p:ph sz="quarter" idx="11"/>
          </p:nvPr>
        </p:nvSpPr>
        <p:spPr>
          <a:xfrm>
            <a:off x="540000" y="1341438"/>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3" name="Content Placeholder 5">
            <a:extLst>
              <a:ext uri="{FF2B5EF4-FFF2-40B4-BE49-F238E27FC236}">
                <a16:creationId xmlns:a16="http://schemas.microsoft.com/office/drawing/2014/main" id="{193F1980-CFE0-4D56-8863-A5E91B40CD35}"/>
              </a:ext>
            </a:extLst>
          </p:cNvPr>
          <p:cNvSpPr>
            <a:spLocks noGrp="1"/>
          </p:cNvSpPr>
          <p:nvPr>
            <p:ph sz="quarter" idx="12"/>
          </p:nvPr>
        </p:nvSpPr>
        <p:spPr>
          <a:xfrm>
            <a:off x="5112000" y="1340768"/>
            <a:ext cx="4248596" cy="2374900"/>
          </a:xfrm>
          <a:solidFill>
            <a:schemeClr val="bg2"/>
          </a:solidFill>
        </p:spPr>
        <p:txBody>
          <a:bodyPr lIns="144000" tIns="108000" rIns="144000" bIns="108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Content Placeholder 5">
            <a:extLst>
              <a:ext uri="{FF2B5EF4-FFF2-40B4-BE49-F238E27FC236}">
                <a16:creationId xmlns:a16="http://schemas.microsoft.com/office/drawing/2014/main" id="{4A29C15C-F09A-48E5-8E16-EF3918F5B0FE}"/>
              </a:ext>
            </a:extLst>
          </p:cNvPr>
          <p:cNvSpPr>
            <a:spLocks noGrp="1"/>
          </p:cNvSpPr>
          <p:nvPr>
            <p:ph sz="quarter" idx="13"/>
          </p:nvPr>
        </p:nvSpPr>
        <p:spPr>
          <a:xfrm>
            <a:off x="540000" y="3865882"/>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Content Placeholder 5">
            <a:extLst>
              <a:ext uri="{FF2B5EF4-FFF2-40B4-BE49-F238E27FC236}">
                <a16:creationId xmlns:a16="http://schemas.microsoft.com/office/drawing/2014/main" id="{6DCF8212-CDF4-4598-ABE1-477659DA7392}"/>
              </a:ext>
            </a:extLst>
          </p:cNvPr>
          <p:cNvSpPr>
            <a:spLocks noGrp="1"/>
          </p:cNvSpPr>
          <p:nvPr>
            <p:ph sz="quarter" idx="14"/>
          </p:nvPr>
        </p:nvSpPr>
        <p:spPr>
          <a:xfrm>
            <a:off x="5112000" y="3864518"/>
            <a:ext cx="4248596" cy="2374900"/>
          </a:xfrm>
          <a:solidFill>
            <a:schemeClr val="bg2"/>
          </a:solidFill>
        </p:spPr>
        <p:txBody>
          <a:bodyPr lIns="144000" tIns="108000" rIns="144000" bIns="108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itle 1">
            <a:extLst>
              <a:ext uri="{FF2B5EF4-FFF2-40B4-BE49-F238E27FC236}">
                <a16:creationId xmlns:a16="http://schemas.microsoft.com/office/drawing/2014/main" id="{2B50BA0E-DB5D-441D-8B97-808CD5B26ACB}"/>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1913014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 Charts/insights grey">
    <p:spTree>
      <p:nvGrpSpPr>
        <p:cNvPr id="1" name=""/>
        <p:cNvGrpSpPr/>
        <p:nvPr/>
      </p:nvGrpSpPr>
      <p:grpSpPr>
        <a:xfrm>
          <a:off x="0" y="0"/>
          <a:ext cx="0" cy="0"/>
          <a:chOff x="0" y="0"/>
          <a:chExt cx="0" cy="0"/>
        </a:xfrm>
      </p:grpSpPr>
      <p:pic>
        <p:nvPicPr>
          <p:cNvPr id="4" name="Picture 3"/>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8" name="TextBox 7"/>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Content Placeholder 5">
            <a:extLst>
              <a:ext uri="{FF2B5EF4-FFF2-40B4-BE49-F238E27FC236}">
                <a16:creationId xmlns:a16="http://schemas.microsoft.com/office/drawing/2014/main" id="{36AFD68E-0977-4F39-ACC7-F2DDC9BD3654}"/>
              </a:ext>
            </a:extLst>
          </p:cNvPr>
          <p:cNvSpPr>
            <a:spLocks noGrp="1"/>
          </p:cNvSpPr>
          <p:nvPr>
            <p:ph sz="quarter" idx="11"/>
          </p:nvPr>
        </p:nvSpPr>
        <p:spPr>
          <a:xfrm>
            <a:off x="540000" y="1341438"/>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3" name="Content Placeholder 5">
            <a:extLst>
              <a:ext uri="{FF2B5EF4-FFF2-40B4-BE49-F238E27FC236}">
                <a16:creationId xmlns:a16="http://schemas.microsoft.com/office/drawing/2014/main" id="{547D84B7-8CEE-4850-BF33-D3C99A1C59DB}"/>
              </a:ext>
            </a:extLst>
          </p:cNvPr>
          <p:cNvSpPr>
            <a:spLocks noGrp="1"/>
          </p:cNvSpPr>
          <p:nvPr>
            <p:ph sz="quarter" idx="12"/>
          </p:nvPr>
        </p:nvSpPr>
        <p:spPr>
          <a:xfrm>
            <a:off x="5112000" y="1340768"/>
            <a:ext cx="4248596" cy="2374900"/>
          </a:xfrm>
          <a:solidFill>
            <a:schemeClr val="accent5"/>
          </a:solidFill>
        </p:spPr>
        <p:txBody>
          <a:bodyPr lIns="144000" tIns="108000" rIns="144000" bIns="108000"/>
          <a:lstStyle>
            <a:lvl1pP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4" name="Content Placeholder 5">
            <a:extLst>
              <a:ext uri="{FF2B5EF4-FFF2-40B4-BE49-F238E27FC236}">
                <a16:creationId xmlns:a16="http://schemas.microsoft.com/office/drawing/2014/main" id="{20745E5B-4831-4C19-8EA2-D20AE7D9D661}"/>
              </a:ext>
            </a:extLst>
          </p:cNvPr>
          <p:cNvSpPr>
            <a:spLocks noGrp="1"/>
          </p:cNvSpPr>
          <p:nvPr>
            <p:ph sz="quarter" idx="13"/>
          </p:nvPr>
        </p:nvSpPr>
        <p:spPr>
          <a:xfrm>
            <a:off x="540000" y="3867246"/>
            <a:ext cx="4248596" cy="23749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5" name="Content Placeholder 5">
            <a:extLst>
              <a:ext uri="{FF2B5EF4-FFF2-40B4-BE49-F238E27FC236}">
                <a16:creationId xmlns:a16="http://schemas.microsoft.com/office/drawing/2014/main" id="{44770FFF-1AA8-4AB8-B204-B2450673C819}"/>
              </a:ext>
            </a:extLst>
          </p:cNvPr>
          <p:cNvSpPr>
            <a:spLocks noGrp="1"/>
          </p:cNvSpPr>
          <p:nvPr>
            <p:ph sz="quarter" idx="14"/>
          </p:nvPr>
        </p:nvSpPr>
        <p:spPr>
          <a:xfrm>
            <a:off x="5112000" y="3865882"/>
            <a:ext cx="4248596" cy="2374900"/>
          </a:xfrm>
          <a:solidFill>
            <a:schemeClr val="accent5"/>
          </a:solidFill>
        </p:spPr>
        <p:txBody>
          <a:bodyPr lIns="144000" tIns="108000" rIns="144000" bIns="108000"/>
          <a:lstStyle>
            <a:lvl1pP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6" name="Title 1">
            <a:extLst>
              <a:ext uri="{FF2B5EF4-FFF2-40B4-BE49-F238E27FC236}">
                <a16:creationId xmlns:a16="http://schemas.microsoft.com/office/drawing/2014/main" id="{0136AFA1-F5A3-49DE-AA9F-9051DFEAEB3E}"/>
              </a:ext>
            </a:extLst>
          </p:cNvPr>
          <p:cNvSpPr>
            <a:spLocks noGrp="1"/>
          </p:cNvSpPr>
          <p:nvPr>
            <p:ph type="title" hasCustomPrompt="1"/>
          </p:nvPr>
        </p:nvSpPr>
        <p:spPr>
          <a:xfrm>
            <a:off x="540000" y="504000"/>
            <a:ext cx="8820000" cy="504056"/>
          </a:xfrm>
        </p:spPr>
        <p:txBody>
          <a:bodyPr anchor="ctr" anchorCtr="0"/>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spTree>
    <p:extLst>
      <p:ext uri="{BB962C8B-B14F-4D97-AF65-F5344CB8AC3E}">
        <p14:creationId xmlns:p14="http://schemas.microsoft.com/office/powerpoint/2010/main" val="3803997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About Nous">
    <p:spTree>
      <p:nvGrpSpPr>
        <p:cNvPr id="1" name=""/>
        <p:cNvGrpSpPr/>
        <p:nvPr/>
      </p:nvGrpSpPr>
      <p:grpSpPr>
        <a:xfrm>
          <a:off x="0" y="0"/>
          <a:ext cx="0" cy="0"/>
          <a:chOff x="0" y="0"/>
          <a:chExt cx="0" cy="0"/>
        </a:xfrm>
      </p:grpSpPr>
      <p:sp>
        <p:nvSpPr>
          <p:cNvPr id="18" name="Rectangle 17"/>
          <p:cNvSpPr/>
          <p:nvPr userDrawn="1"/>
        </p:nvSpPr>
        <p:spPr>
          <a:xfrm>
            <a:off x="1424608" y="3430741"/>
            <a:ext cx="7056784" cy="584775"/>
          </a:xfrm>
          <a:prstGeom prst="rect">
            <a:avLst/>
          </a:prstGeom>
        </p:spPr>
        <p:txBody>
          <a:bodyPr wrap="square">
            <a:spAutoFit/>
          </a:bodyPr>
          <a:lstStyle/>
          <a:p>
            <a:pPr algn="ctr"/>
            <a:r>
              <a:rPr lang="en-AU" sz="1600" noProof="0" dirty="0">
                <a:latin typeface="Segoe UI Semilight" panose="020B0402040204020203" pitchFamily="34" charset="0"/>
                <a:cs typeface="Segoe UI Semilight" panose="020B0402040204020203" pitchFamily="34" charset="0"/>
              </a:rPr>
              <a:t>Nous is the largest Australian-founded management consulting</a:t>
            </a:r>
            <a:br>
              <a:rPr lang="en-AU" sz="1600" noProof="0" dirty="0">
                <a:latin typeface="Segoe UI Semilight" panose="020B0402040204020203" pitchFamily="34" charset="0"/>
                <a:cs typeface="Segoe UI Semilight" panose="020B0402040204020203" pitchFamily="34" charset="0"/>
              </a:rPr>
            </a:br>
            <a:r>
              <a:rPr lang="en-AU" sz="1600" noProof="0" dirty="0">
                <a:latin typeface="Segoe UI Semilight" panose="020B0402040204020203" pitchFamily="34" charset="0"/>
                <a:cs typeface="Segoe UI Semilight" panose="020B0402040204020203" pitchFamily="34" charset="0"/>
              </a:rPr>
              <a:t>firm with over 400 staff across Australia and the UK. </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2780" y="1122417"/>
            <a:ext cx="3960440" cy="1082447"/>
          </a:xfrm>
          <a:prstGeom prst="rect">
            <a:avLst/>
          </a:prstGeom>
        </p:spPr>
      </p:pic>
      <p:cxnSp>
        <p:nvCxnSpPr>
          <p:cNvPr id="20" name="Straight Connector 19"/>
          <p:cNvCxnSpPr/>
          <p:nvPr userDrawn="1"/>
        </p:nvCxnSpPr>
        <p:spPr>
          <a:xfrm>
            <a:off x="1867694" y="3165288"/>
            <a:ext cx="6170612" cy="0"/>
          </a:xfrm>
          <a:prstGeom prst="line">
            <a:avLst/>
          </a:prstGeom>
          <a:ln w="190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4157430" y="2961572"/>
            <a:ext cx="1591140" cy="369332"/>
          </a:xfrm>
          <a:prstGeom prst="rect">
            <a:avLst/>
          </a:prstGeom>
          <a:solidFill>
            <a:schemeClr val="bg1"/>
          </a:solidFill>
        </p:spPr>
        <p:txBody>
          <a:bodyPr wrap="square" rtlCol="0">
            <a:spAutoFit/>
          </a:bodyPr>
          <a:lstStyle/>
          <a:p>
            <a:pPr algn="ctr"/>
            <a:r>
              <a:rPr lang="en-AU" sz="1800" noProof="0">
                <a:solidFill>
                  <a:schemeClr val="bg2"/>
                </a:solidFill>
                <a:latin typeface="Segoe UI Semibold" panose="020B0702040204020203" pitchFamily="34" charset="0"/>
              </a:rPr>
              <a:t>About Nous</a:t>
            </a:r>
          </a:p>
        </p:txBody>
      </p:sp>
      <p:sp>
        <p:nvSpPr>
          <p:cNvPr id="14" name="Rectangle 13"/>
          <p:cNvSpPr/>
          <p:nvPr userDrawn="1"/>
        </p:nvSpPr>
        <p:spPr>
          <a:xfrm>
            <a:off x="0" y="4602630"/>
            <a:ext cx="9906001" cy="16442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userDrawn="1"/>
        </p:nvSpPr>
        <p:spPr>
          <a:xfrm>
            <a:off x="504000" y="4947717"/>
            <a:ext cx="2645008" cy="954107"/>
          </a:xfrm>
          <a:prstGeom prst="rect">
            <a:avLst/>
          </a:prstGeom>
        </p:spPr>
        <p:txBody>
          <a:bodyPr wrap="square" lIns="0">
            <a:spAutoFit/>
          </a:bodyPr>
          <a:lstStyle/>
          <a:p>
            <a:r>
              <a:rPr lang="en-AU" sz="1400" dirty="0">
                <a:solidFill>
                  <a:schemeClr val="bg1"/>
                </a:solidFill>
                <a:latin typeface="Segoe UI Semibold" panose="020B0702040204020203" pitchFamily="34" charset="0"/>
                <a:cs typeface="Segoe UI Semilight" panose="020B0402040204020203" pitchFamily="34" charset="0"/>
              </a:rPr>
              <a:t>We partner with leaders to shape world-class businesses, effective government</a:t>
            </a:r>
            <a:r>
              <a:rPr lang="en-AU" sz="1400" baseline="0" dirty="0">
                <a:solidFill>
                  <a:schemeClr val="bg1"/>
                </a:solidFill>
                <a:latin typeface="Segoe UI Semibold" panose="020B0702040204020203" pitchFamily="34" charset="0"/>
                <a:cs typeface="Segoe UI Semilight" panose="020B0402040204020203" pitchFamily="34" charset="0"/>
              </a:rPr>
              <a:t> </a:t>
            </a:r>
            <a:r>
              <a:rPr lang="en-AU" sz="1400" dirty="0">
                <a:solidFill>
                  <a:schemeClr val="bg1"/>
                </a:solidFill>
                <a:latin typeface="Segoe UI Semibold" panose="020B0702040204020203" pitchFamily="34" charset="0"/>
                <a:cs typeface="Segoe UI Semilight" panose="020B0402040204020203" pitchFamily="34" charset="0"/>
              </a:rPr>
              <a:t>and empowered communities. </a:t>
            </a:r>
          </a:p>
        </p:txBody>
      </p:sp>
      <p:sp>
        <p:nvSpPr>
          <p:cNvPr id="16" name="Rectangle 15"/>
          <p:cNvSpPr/>
          <p:nvPr userDrawn="1"/>
        </p:nvSpPr>
        <p:spPr>
          <a:xfrm>
            <a:off x="3036007" y="5662901"/>
            <a:ext cx="1867713" cy="276999"/>
          </a:xfrm>
          <a:prstGeom prst="rect">
            <a:avLst/>
          </a:prstGeom>
        </p:spPr>
        <p:txBody>
          <a:bodyPr wrap="square">
            <a:spAutoFit/>
          </a:bodyPr>
          <a:lstStyle/>
          <a:p>
            <a:pPr lvl="0" algn="ctr"/>
            <a:r>
              <a:rPr lang="en-AU" sz="1200" b="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PEOPLE</a:t>
            </a:r>
          </a:p>
        </p:txBody>
      </p:sp>
      <p:sp>
        <p:nvSpPr>
          <p:cNvPr id="29" name="Rectangle 28"/>
          <p:cNvSpPr/>
          <p:nvPr userDrawn="1"/>
        </p:nvSpPr>
        <p:spPr>
          <a:xfrm>
            <a:off x="4718402" y="5662901"/>
            <a:ext cx="1674758" cy="276999"/>
          </a:xfrm>
          <a:prstGeom prst="rect">
            <a:avLst/>
          </a:prstGeom>
        </p:spPr>
        <p:txBody>
          <a:bodyPr wrap="square">
            <a:spAutoFit/>
          </a:bodyPr>
          <a:lstStyle/>
          <a:p>
            <a:pPr lvl="0" algn="ctr"/>
            <a:r>
              <a:rPr lang="en-AU" sz="1200" b="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PRINCIPALS</a:t>
            </a:r>
          </a:p>
        </p:txBody>
      </p:sp>
      <p:sp>
        <p:nvSpPr>
          <p:cNvPr id="30" name="Rectangle 29"/>
          <p:cNvSpPr/>
          <p:nvPr userDrawn="1"/>
        </p:nvSpPr>
        <p:spPr>
          <a:xfrm>
            <a:off x="7695811" y="5661247"/>
            <a:ext cx="2008483" cy="276999"/>
          </a:xfrm>
          <a:prstGeom prst="rect">
            <a:avLst/>
          </a:prstGeom>
        </p:spPr>
        <p:txBody>
          <a:bodyPr wrap="square">
            <a:spAutoFit/>
          </a:bodyPr>
          <a:lstStyle/>
          <a:p>
            <a:pPr lvl="0" algn="ctr"/>
            <a:r>
              <a:rPr lang="en-AU" sz="1200" b="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COUNTRIES</a:t>
            </a:r>
          </a:p>
        </p:txBody>
      </p:sp>
      <p:sp>
        <p:nvSpPr>
          <p:cNvPr id="31" name="Rectangle 30"/>
          <p:cNvSpPr/>
          <p:nvPr userDrawn="1"/>
        </p:nvSpPr>
        <p:spPr>
          <a:xfrm>
            <a:off x="6278498" y="5662901"/>
            <a:ext cx="1674758" cy="276999"/>
          </a:xfrm>
          <a:prstGeom prst="rect">
            <a:avLst/>
          </a:prstGeom>
        </p:spPr>
        <p:txBody>
          <a:bodyPr wrap="square">
            <a:spAutoFit/>
          </a:bodyPr>
          <a:lstStyle/>
          <a:p>
            <a:pPr lvl="0" algn="ctr"/>
            <a:r>
              <a:rPr lang="en-AU" sz="1200" b="0" dirty="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LOCATIONS</a:t>
            </a:r>
          </a:p>
        </p:txBody>
      </p:sp>
      <p:grpSp>
        <p:nvGrpSpPr>
          <p:cNvPr id="32" name="Group 31"/>
          <p:cNvGrpSpPr>
            <a:grpSpLocks noChangeAspect="1"/>
          </p:cNvGrpSpPr>
          <p:nvPr userDrawn="1"/>
        </p:nvGrpSpPr>
        <p:grpSpPr>
          <a:xfrm>
            <a:off x="3643454" y="4956969"/>
            <a:ext cx="652819" cy="655335"/>
            <a:chOff x="878775" y="1415376"/>
            <a:chExt cx="823912" cy="827088"/>
          </a:xfrm>
        </p:grpSpPr>
        <p:sp>
          <p:nvSpPr>
            <p:cNvPr id="33" name="Oval 32"/>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lIns="72000" tIns="0" rIns="72000" bIns="0" rtlCol="0" anchor="ctr"/>
            <a:lstStyle/>
            <a:p>
              <a:pPr algn="ctr"/>
              <a:r>
                <a:rPr lang="en-AU" sz="1400" b="1" dirty="0">
                  <a:solidFill>
                    <a:schemeClr val="bg1"/>
                  </a:solidFill>
                  <a:latin typeface="+mn-lt"/>
                </a:rPr>
                <a:t>400</a:t>
              </a:r>
            </a:p>
          </p:txBody>
        </p:sp>
        <p:sp>
          <p:nvSpPr>
            <p:cNvPr id="34"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latin typeface="+mn-lt"/>
              </a:endParaRPr>
            </a:p>
          </p:txBody>
        </p:sp>
      </p:grpSp>
      <p:grpSp>
        <p:nvGrpSpPr>
          <p:cNvPr id="35" name="Group 34"/>
          <p:cNvGrpSpPr>
            <a:grpSpLocks noChangeAspect="1"/>
          </p:cNvGrpSpPr>
          <p:nvPr userDrawn="1"/>
        </p:nvGrpSpPr>
        <p:grpSpPr>
          <a:xfrm>
            <a:off x="5229372" y="4941168"/>
            <a:ext cx="652819" cy="655335"/>
            <a:chOff x="878775" y="1415376"/>
            <a:chExt cx="823912" cy="827088"/>
          </a:xfrm>
        </p:grpSpPr>
        <p:sp>
          <p:nvSpPr>
            <p:cNvPr id="36" name="Oval 35"/>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tIns="0" bIns="0" rtlCol="0" anchor="ctr"/>
            <a:lstStyle/>
            <a:p>
              <a:pPr algn="ctr"/>
              <a:r>
                <a:rPr lang="en-AU" sz="1400" b="1" dirty="0">
                  <a:solidFill>
                    <a:schemeClr val="bg1"/>
                  </a:solidFill>
                  <a:latin typeface="+mn-lt"/>
                </a:rPr>
                <a:t>50</a:t>
              </a:r>
            </a:p>
          </p:txBody>
        </p:sp>
        <p:sp>
          <p:nvSpPr>
            <p:cNvPr id="37"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latin typeface="+mn-lt"/>
              </a:endParaRPr>
            </a:p>
          </p:txBody>
        </p:sp>
      </p:grpSp>
      <p:grpSp>
        <p:nvGrpSpPr>
          <p:cNvPr id="38" name="Group 37"/>
          <p:cNvGrpSpPr>
            <a:grpSpLocks noChangeAspect="1"/>
          </p:cNvGrpSpPr>
          <p:nvPr userDrawn="1"/>
        </p:nvGrpSpPr>
        <p:grpSpPr>
          <a:xfrm>
            <a:off x="6789468" y="4944417"/>
            <a:ext cx="652819" cy="655335"/>
            <a:chOff x="878775" y="1415376"/>
            <a:chExt cx="823912" cy="827088"/>
          </a:xfrm>
        </p:grpSpPr>
        <p:sp>
          <p:nvSpPr>
            <p:cNvPr id="39" name="Oval 38"/>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tIns="0" bIns="0" rtlCol="0" anchor="ctr"/>
            <a:lstStyle/>
            <a:p>
              <a:pPr algn="ctr"/>
              <a:r>
                <a:rPr lang="en-AU" sz="1400" b="1" dirty="0">
                  <a:solidFill>
                    <a:schemeClr val="bg1"/>
                  </a:solidFill>
                  <a:latin typeface="+mn-lt"/>
                </a:rPr>
                <a:t>8</a:t>
              </a:r>
            </a:p>
          </p:txBody>
        </p:sp>
        <p:sp>
          <p:nvSpPr>
            <p:cNvPr id="40"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latin typeface="+mn-lt"/>
              </a:endParaRPr>
            </a:p>
          </p:txBody>
        </p:sp>
      </p:grpSp>
      <p:grpSp>
        <p:nvGrpSpPr>
          <p:cNvPr id="41" name="Group 40"/>
          <p:cNvGrpSpPr>
            <a:grpSpLocks noChangeAspect="1"/>
          </p:cNvGrpSpPr>
          <p:nvPr userDrawn="1"/>
        </p:nvGrpSpPr>
        <p:grpSpPr>
          <a:xfrm>
            <a:off x="8373643" y="4944417"/>
            <a:ext cx="652819" cy="655335"/>
            <a:chOff x="878775" y="1415376"/>
            <a:chExt cx="823912" cy="827088"/>
          </a:xfrm>
        </p:grpSpPr>
        <p:sp>
          <p:nvSpPr>
            <p:cNvPr id="42" name="Oval 41"/>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tIns="0" bIns="0" rtlCol="0" anchor="ctr"/>
            <a:lstStyle/>
            <a:p>
              <a:pPr algn="ctr"/>
              <a:r>
                <a:rPr lang="en-AU" sz="1400" b="1" dirty="0">
                  <a:solidFill>
                    <a:schemeClr val="bg1"/>
                  </a:solidFill>
                  <a:latin typeface="+mn-lt"/>
                </a:rPr>
                <a:t>2</a:t>
              </a:r>
            </a:p>
          </p:txBody>
        </p:sp>
        <p:sp>
          <p:nvSpPr>
            <p:cNvPr id="43"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latin typeface="+mn-lt"/>
              </a:endParaRPr>
            </a:p>
          </p:txBody>
        </p:sp>
      </p:grpSp>
    </p:spTree>
    <p:extLst>
      <p:ext uri="{BB962C8B-B14F-4D97-AF65-F5344CB8AC3E}">
        <p14:creationId xmlns:p14="http://schemas.microsoft.com/office/powerpoint/2010/main" val="39884642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bout Nous grey">
    <p:spTree>
      <p:nvGrpSpPr>
        <p:cNvPr id="1" name=""/>
        <p:cNvGrpSpPr/>
        <p:nvPr/>
      </p:nvGrpSpPr>
      <p:grpSpPr>
        <a:xfrm>
          <a:off x="0" y="0"/>
          <a:ext cx="0" cy="0"/>
          <a:chOff x="0" y="0"/>
          <a:chExt cx="0" cy="0"/>
        </a:xfrm>
      </p:grpSpPr>
      <p:sp>
        <p:nvSpPr>
          <p:cNvPr id="18" name="Rectangle 17"/>
          <p:cNvSpPr/>
          <p:nvPr userDrawn="1"/>
        </p:nvSpPr>
        <p:spPr>
          <a:xfrm>
            <a:off x="1424608" y="3430741"/>
            <a:ext cx="7056784" cy="584775"/>
          </a:xfrm>
          <a:prstGeom prst="rect">
            <a:avLst/>
          </a:prstGeom>
        </p:spPr>
        <p:txBody>
          <a:bodyPr wrap="square">
            <a:spAutoFit/>
          </a:bodyPr>
          <a:lstStyle/>
          <a:p>
            <a:pPr algn="ctr"/>
            <a:r>
              <a:rPr lang="en-AU" sz="1600" noProof="0" dirty="0">
                <a:latin typeface="Segoe UI Semilight" panose="020B0402040204020203" pitchFamily="34" charset="0"/>
                <a:cs typeface="Segoe UI Semilight" panose="020B0402040204020203" pitchFamily="34" charset="0"/>
              </a:rPr>
              <a:t>Nous is the largest Australian-founded management consulting</a:t>
            </a:r>
            <a:br>
              <a:rPr lang="en-AU" sz="1600" noProof="0" dirty="0">
                <a:latin typeface="Segoe UI Semilight" panose="020B0402040204020203" pitchFamily="34" charset="0"/>
                <a:cs typeface="Segoe UI Semilight" panose="020B0402040204020203" pitchFamily="34" charset="0"/>
              </a:rPr>
            </a:br>
            <a:r>
              <a:rPr lang="en-AU" sz="1600" noProof="0" dirty="0">
                <a:latin typeface="Segoe UI Semilight" panose="020B0402040204020203" pitchFamily="34" charset="0"/>
                <a:cs typeface="Segoe UI Semilight" panose="020B0402040204020203" pitchFamily="34" charset="0"/>
              </a:rPr>
              <a:t>firm with over 400 staff across Australia and the UK. </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2780" y="1122417"/>
            <a:ext cx="3960440" cy="1082447"/>
          </a:xfrm>
          <a:prstGeom prst="rect">
            <a:avLst/>
          </a:prstGeom>
        </p:spPr>
      </p:pic>
      <p:cxnSp>
        <p:nvCxnSpPr>
          <p:cNvPr id="20" name="Straight Connector 19"/>
          <p:cNvCxnSpPr/>
          <p:nvPr userDrawn="1"/>
        </p:nvCxnSpPr>
        <p:spPr>
          <a:xfrm>
            <a:off x="1867694" y="3165288"/>
            <a:ext cx="6170612" cy="0"/>
          </a:xfrm>
          <a:prstGeom prst="line">
            <a:avLst/>
          </a:prstGeom>
          <a:ln w="19050" cap="rnd">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4157430" y="2961572"/>
            <a:ext cx="1591140" cy="369332"/>
          </a:xfrm>
          <a:prstGeom prst="rect">
            <a:avLst/>
          </a:prstGeom>
          <a:solidFill>
            <a:schemeClr val="bg1"/>
          </a:solidFill>
        </p:spPr>
        <p:txBody>
          <a:bodyPr wrap="square" rtlCol="0">
            <a:spAutoFit/>
          </a:bodyPr>
          <a:lstStyle/>
          <a:p>
            <a:pPr algn="ctr"/>
            <a:r>
              <a:rPr lang="en-AU" sz="1800" noProof="0">
                <a:solidFill>
                  <a:schemeClr val="bg2"/>
                </a:solidFill>
                <a:latin typeface="Segoe UI Semibold" panose="020B0702040204020203" pitchFamily="34" charset="0"/>
              </a:rPr>
              <a:t>About Nous</a:t>
            </a:r>
          </a:p>
        </p:txBody>
      </p:sp>
      <p:sp>
        <p:nvSpPr>
          <p:cNvPr id="14" name="Rectangle 13"/>
          <p:cNvSpPr/>
          <p:nvPr userDrawn="1"/>
        </p:nvSpPr>
        <p:spPr>
          <a:xfrm>
            <a:off x="0" y="4602630"/>
            <a:ext cx="9906001" cy="164428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Rectangle 14"/>
          <p:cNvSpPr/>
          <p:nvPr userDrawn="1"/>
        </p:nvSpPr>
        <p:spPr>
          <a:xfrm>
            <a:off x="504000" y="4947717"/>
            <a:ext cx="2645008" cy="954107"/>
          </a:xfrm>
          <a:prstGeom prst="rect">
            <a:avLst/>
          </a:prstGeom>
        </p:spPr>
        <p:txBody>
          <a:bodyPr wrap="square" lIns="0">
            <a:spAutoFit/>
          </a:bodyPr>
          <a:lstStyle/>
          <a:p>
            <a:r>
              <a:rPr lang="en-AU" sz="1400" dirty="0">
                <a:solidFill>
                  <a:schemeClr val="bg2"/>
                </a:solidFill>
                <a:latin typeface="Segoe UI Semibold" panose="020B0702040204020203" pitchFamily="34" charset="0"/>
                <a:cs typeface="Segoe UI Semilight" panose="020B0402040204020203" pitchFamily="34" charset="0"/>
              </a:rPr>
              <a:t>We partner with leaders to shape world-class businesses, effective government</a:t>
            </a:r>
            <a:r>
              <a:rPr lang="en-AU" sz="1400" baseline="0" dirty="0">
                <a:solidFill>
                  <a:schemeClr val="bg2"/>
                </a:solidFill>
                <a:latin typeface="Segoe UI Semibold" panose="020B0702040204020203" pitchFamily="34" charset="0"/>
                <a:cs typeface="Segoe UI Semilight" panose="020B0402040204020203" pitchFamily="34" charset="0"/>
              </a:rPr>
              <a:t> </a:t>
            </a:r>
            <a:r>
              <a:rPr lang="en-AU" sz="1400" dirty="0">
                <a:solidFill>
                  <a:schemeClr val="bg2"/>
                </a:solidFill>
                <a:latin typeface="Segoe UI Semibold" panose="020B0702040204020203" pitchFamily="34" charset="0"/>
                <a:cs typeface="Segoe UI Semilight" panose="020B0402040204020203" pitchFamily="34" charset="0"/>
              </a:rPr>
              <a:t>and empowered communities. </a:t>
            </a:r>
          </a:p>
        </p:txBody>
      </p:sp>
      <p:sp>
        <p:nvSpPr>
          <p:cNvPr id="16" name="Rectangle 15"/>
          <p:cNvSpPr/>
          <p:nvPr userDrawn="1"/>
        </p:nvSpPr>
        <p:spPr>
          <a:xfrm>
            <a:off x="3036007" y="5662901"/>
            <a:ext cx="1867713" cy="276999"/>
          </a:xfrm>
          <a:prstGeom prst="rect">
            <a:avLst/>
          </a:prstGeom>
        </p:spPr>
        <p:txBody>
          <a:bodyPr wrap="square">
            <a:spAutoFit/>
          </a:bodyPr>
          <a:lstStyle/>
          <a:p>
            <a:pPr lvl="0" algn="ctr"/>
            <a:r>
              <a:rPr lang="en-AU" sz="1200" b="0" dirty="0">
                <a:solidFill>
                  <a:schemeClr val="bg2"/>
                </a:solidFill>
                <a:latin typeface="Selawik Semibold" panose="020B0702040204020203" pitchFamily="34" charset="0"/>
                <a:ea typeface="Segoe UI" panose="020B0502040204020203" pitchFamily="34" charset="0"/>
                <a:cs typeface="Segoe UI" panose="020B0502040204020203" pitchFamily="34" charset="0"/>
              </a:rPr>
              <a:t>PEOPLE</a:t>
            </a:r>
          </a:p>
        </p:txBody>
      </p:sp>
      <p:sp>
        <p:nvSpPr>
          <p:cNvPr id="29" name="Rectangle 28"/>
          <p:cNvSpPr/>
          <p:nvPr userDrawn="1"/>
        </p:nvSpPr>
        <p:spPr>
          <a:xfrm>
            <a:off x="4718402" y="5662901"/>
            <a:ext cx="1674758" cy="276999"/>
          </a:xfrm>
          <a:prstGeom prst="rect">
            <a:avLst/>
          </a:prstGeom>
        </p:spPr>
        <p:txBody>
          <a:bodyPr wrap="square">
            <a:spAutoFit/>
          </a:bodyPr>
          <a:lstStyle/>
          <a:p>
            <a:pPr lvl="0" algn="ctr"/>
            <a:r>
              <a:rPr lang="en-AU" sz="1200" b="0" dirty="0">
                <a:solidFill>
                  <a:schemeClr val="bg2"/>
                </a:solidFill>
                <a:latin typeface="Selawik Semibold" panose="020B0702040204020203" pitchFamily="34" charset="0"/>
                <a:ea typeface="Segoe UI" panose="020B0502040204020203" pitchFamily="34" charset="0"/>
                <a:cs typeface="Segoe UI" panose="020B0502040204020203" pitchFamily="34" charset="0"/>
              </a:rPr>
              <a:t>PRINCIPALS</a:t>
            </a:r>
          </a:p>
        </p:txBody>
      </p:sp>
      <p:sp>
        <p:nvSpPr>
          <p:cNvPr id="30" name="Rectangle 29"/>
          <p:cNvSpPr/>
          <p:nvPr userDrawn="1"/>
        </p:nvSpPr>
        <p:spPr>
          <a:xfrm>
            <a:off x="7695811" y="5661247"/>
            <a:ext cx="2008483" cy="276999"/>
          </a:xfrm>
          <a:prstGeom prst="rect">
            <a:avLst/>
          </a:prstGeom>
        </p:spPr>
        <p:txBody>
          <a:bodyPr wrap="square">
            <a:spAutoFit/>
          </a:bodyPr>
          <a:lstStyle/>
          <a:p>
            <a:pPr lvl="0" algn="ctr"/>
            <a:r>
              <a:rPr lang="en-AU" sz="1200" b="0" dirty="0">
                <a:solidFill>
                  <a:schemeClr val="bg2"/>
                </a:solidFill>
                <a:latin typeface="Selawik Semibold" panose="020B0702040204020203" pitchFamily="34" charset="0"/>
                <a:ea typeface="Segoe UI" panose="020B0502040204020203" pitchFamily="34" charset="0"/>
                <a:cs typeface="Segoe UI" panose="020B0502040204020203" pitchFamily="34" charset="0"/>
              </a:rPr>
              <a:t>COUNTRIES</a:t>
            </a:r>
          </a:p>
        </p:txBody>
      </p:sp>
      <p:sp>
        <p:nvSpPr>
          <p:cNvPr id="31" name="Rectangle 30"/>
          <p:cNvSpPr/>
          <p:nvPr userDrawn="1"/>
        </p:nvSpPr>
        <p:spPr>
          <a:xfrm>
            <a:off x="6278498" y="5662901"/>
            <a:ext cx="1674758" cy="276999"/>
          </a:xfrm>
          <a:prstGeom prst="rect">
            <a:avLst/>
          </a:prstGeom>
        </p:spPr>
        <p:txBody>
          <a:bodyPr wrap="square">
            <a:spAutoFit/>
          </a:bodyPr>
          <a:lstStyle/>
          <a:p>
            <a:pPr lvl="0" algn="ctr"/>
            <a:r>
              <a:rPr lang="en-AU" sz="1200" b="0" dirty="0">
                <a:solidFill>
                  <a:schemeClr val="bg2"/>
                </a:solidFill>
                <a:latin typeface="Selawik Semibold" panose="020B0702040204020203" pitchFamily="34" charset="0"/>
                <a:ea typeface="Segoe UI" panose="020B0502040204020203" pitchFamily="34" charset="0"/>
                <a:cs typeface="Segoe UI" panose="020B0502040204020203" pitchFamily="34" charset="0"/>
              </a:rPr>
              <a:t>LOCATIONS</a:t>
            </a:r>
          </a:p>
        </p:txBody>
      </p:sp>
      <p:grpSp>
        <p:nvGrpSpPr>
          <p:cNvPr id="32" name="Group 31"/>
          <p:cNvGrpSpPr>
            <a:grpSpLocks noChangeAspect="1"/>
          </p:cNvGrpSpPr>
          <p:nvPr userDrawn="1"/>
        </p:nvGrpSpPr>
        <p:grpSpPr>
          <a:xfrm>
            <a:off x="3643454" y="4956969"/>
            <a:ext cx="652819" cy="655335"/>
            <a:chOff x="878775" y="1415376"/>
            <a:chExt cx="823912" cy="827088"/>
          </a:xfrm>
        </p:grpSpPr>
        <p:sp>
          <p:nvSpPr>
            <p:cNvPr id="33" name="Oval 32"/>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lIns="72000" tIns="0" rIns="72000" bIns="0" rtlCol="0" anchor="ctr"/>
            <a:lstStyle/>
            <a:p>
              <a:pPr algn="ctr"/>
              <a:r>
                <a:rPr lang="en-AU" sz="1400" b="1" dirty="0">
                  <a:solidFill>
                    <a:schemeClr val="bg2"/>
                  </a:solidFill>
                  <a:latin typeface="+mn-lt"/>
                </a:rPr>
                <a:t>400</a:t>
              </a:r>
            </a:p>
          </p:txBody>
        </p:sp>
        <p:sp>
          <p:nvSpPr>
            <p:cNvPr id="34"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solidFill>
                  <a:schemeClr val="bg2"/>
                </a:solidFill>
                <a:latin typeface="+mn-lt"/>
              </a:endParaRPr>
            </a:p>
          </p:txBody>
        </p:sp>
      </p:grpSp>
      <p:grpSp>
        <p:nvGrpSpPr>
          <p:cNvPr id="35" name="Group 34"/>
          <p:cNvGrpSpPr>
            <a:grpSpLocks noChangeAspect="1"/>
          </p:cNvGrpSpPr>
          <p:nvPr userDrawn="1"/>
        </p:nvGrpSpPr>
        <p:grpSpPr>
          <a:xfrm>
            <a:off x="5229372" y="4941168"/>
            <a:ext cx="652819" cy="655335"/>
            <a:chOff x="878775" y="1415376"/>
            <a:chExt cx="823912" cy="827088"/>
          </a:xfrm>
        </p:grpSpPr>
        <p:sp>
          <p:nvSpPr>
            <p:cNvPr id="36" name="Oval 35"/>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tIns="0" bIns="0" rtlCol="0" anchor="ctr"/>
            <a:lstStyle/>
            <a:p>
              <a:pPr algn="ctr"/>
              <a:r>
                <a:rPr lang="en-AU" sz="1400" b="1" dirty="0">
                  <a:solidFill>
                    <a:schemeClr val="bg2"/>
                  </a:solidFill>
                  <a:latin typeface="+mn-lt"/>
                </a:rPr>
                <a:t>50</a:t>
              </a:r>
            </a:p>
          </p:txBody>
        </p:sp>
        <p:sp>
          <p:nvSpPr>
            <p:cNvPr id="37"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solidFill>
                  <a:schemeClr val="bg2"/>
                </a:solidFill>
                <a:latin typeface="+mn-lt"/>
              </a:endParaRPr>
            </a:p>
          </p:txBody>
        </p:sp>
      </p:grpSp>
      <p:grpSp>
        <p:nvGrpSpPr>
          <p:cNvPr id="38" name="Group 37"/>
          <p:cNvGrpSpPr>
            <a:grpSpLocks noChangeAspect="1"/>
          </p:cNvGrpSpPr>
          <p:nvPr userDrawn="1"/>
        </p:nvGrpSpPr>
        <p:grpSpPr>
          <a:xfrm>
            <a:off x="6789468" y="4944417"/>
            <a:ext cx="652819" cy="655335"/>
            <a:chOff x="878775" y="1415376"/>
            <a:chExt cx="823912" cy="827088"/>
          </a:xfrm>
        </p:grpSpPr>
        <p:sp>
          <p:nvSpPr>
            <p:cNvPr id="39" name="Oval 38"/>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tIns="0" bIns="0" rtlCol="0" anchor="ctr"/>
            <a:lstStyle/>
            <a:p>
              <a:pPr algn="ctr"/>
              <a:r>
                <a:rPr lang="en-AU" sz="1400" b="1" dirty="0">
                  <a:solidFill>
                    <a:schemeClr val="bg2"/>
                  </a:solidFill>
                  <a:latin typeface="+mn-lt"/>
                </a:rPr>
                <a:t>8</a:t>
              </a:r>
            </a:p>
          </p:txBody>
        </p:sp>
        <p:sp>
          <p:nvSpPr>
            <p:cNvPr id="40"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solidFill>
                  <a:schemeClr val="bg2"/>
                </a:solidFill>
                <a:latin typeface="+mn-lt"/>
              </a:endParaRPr>
            </a:p>
          </p:txBody>
        </p:sp>
      </p:grpSp>
      <p:grpSp>
        <p:nvGrpSpPr>
          <p:cNvPr id="41" name="Group 40"/>
          <p:cNvGrpSpPr>
            <a:grpSpLocks noChangeAspect="1"/>
          </p:cNvGrpSpPr>
          <p:nvPr userDrawn="1"/>
        </p:nvGrpSpPr>
        <p:grpSpPr>
          <a:xfrm>
            <a:off x="8373643" y="4944417"/>
            <a:ext cx="652819" cy="655335"/>
            <a:chOff x="878775" y="1415376"/>
            <a:chExt cx="823912" cy="827088"/>
          </a:xfrm>
        </p:grpSpPr>
        <p:sp>
          <p:nvSpPr>
            <p:cNvPr id="42" name="Oval 41"/>
            <p:cNvSpPr/>
            <p:nvPr/>
          </p:nvSpPr>
          <p:spPr>
            <a:xfrm>
              <a:off x="878775" y="1466420"/>
              <a:ext cx="797502" cy="725001"/>
            </a:xfrm>
            <a:prstGeom prst="ellipse">
              <a:avLst/>
            </a:prstGeom>
            <a:noFill/>
            <a:ln>
              <a:noFill/>
            </a:ln>
          </p:spPr>
          <p:style>
            <a:lnRef idx="2">
              <a:schemeClr val="accent2"/>
            </a:lnRef>
            <a:fillRef idx="1">
              <a:schemeClr val="lt1"/>
            </a:fillRef>
            <a:effectRef idx="0">
              <a:schemeClr val="accent2"/>
            </a:effectRef>
            <a:fontRef idx="minor">
              <a:schemeClr val="dk1"/>
            </a:fontRef>
          </p:style>
          <p:txBody>
            <a:bodyPr wrap="none" tIns="0" bIns="0" rtlCol="0" anchor="ctr"/>
            <a:lstStyle/>
            <a:p>
              <a:pPr algn="ctr"/>
              <a:r>
                <a:rPr lang="en-AU" sz="1400" b="1" dirty="0">
                  <a:solidFill>
                    <a:schemeClr val="bg2"/>
                  </a:solidFill>
                  <a:latin typeface="+mn-lt"/>
                </a:rPr>
                <a:t>2</a:t>
              </a:r>
            </a:p>
          </p:txBody>
        </p:sp>
        <p:sp>
          <p:nvSpPr>
            <p:cNvPr id="43" name="Freeform 70"/>
            <p:cNvSpPr>
              <a:spLocks noEditPoints="1"/>
            </p:cNvSpPr>
            <p:nvPr/>
          </p:nvSpPr>
          <p:spPr bwMode="auto">
            <a:xfrm>
              <a:off x="878775" y="1415376"/>
              <a:ext cx="823912" cy="827088"/>
            </a:xfrm>
            <a:custGeom>
              <a:avLst/>
              <a:gdLst>
                <a:gd name="T0" fmla="*/ 110 w 220"/>
                <a:gd name="T1" fmla="*/ 220 h 220"/>
                <a:gd name="T2" fmla="*/ 0 w 220"/>
                <a:gd name="T3" fmla="*/ 110 h 220"/>
                <a:gd name="T4" fmla="*/ 110 w 220"/>
                <a:gd name="T5" fmla="*/ 0 h 220"/>
                <a:gd name="T6" fmla="*/ 220 w 220"/>
                <a:gd name="T7" fmla="*/ 110 h 220"/>
                <a:gd name="T8" fmla="*/ 110 w 220"/>
                <a:gd name="T9" fmla="*/ 220 h 220"/>
                <a:gd name="T10" fmla="*/ 110 w 220"/>
                <a:gd name="T11" fmla="*/ 8 h 220"/>
                <a:gd name="T12" fmla="*/ 8 w 220"/>
                <a:gd name="T13" fmla="*/ 110 h 220"/>
                <a:gd name="T14" fmla="*/ 110 w 220"/>
                <a:gd name="T15" fmla="*/ 212 h 220"/>
                <a:gd name="T16" fmla="*/ 212 w 220"/>
                <a:gd name="T17" fmla="*/ 110 h 220"/>
                <a:gd name="T18" fmla="*/ 110 w 220"/>
                <a:gd name="T19" fmla="*/ 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220">
                  <a:moveTo>
                    <a:pt x="110" y="220"/>
                  </a:moveTo>
                  <a:cubicBezTo>
                    <a:pt x="49" y="220"/>
                    <a:pt x="0" y="171"/>
                    <a:pt x="0" y="110"/>
                  </a:cubicBezTo>
                  <a:cubicBezTo>
                    <a:pt x="0" y="49"/>
                    <a:pt x="49" y="0"/>
                    <a:pt x="110" y="0"/>
                  </a:cubicBezTo>
                  <a:cubicBezTo>
                    <a:pt x="171" y="0"/>
                    <a:pt x="220" y="49"/>
                    <a:pt x="220" y="110"/>
                  </a:cubicBezTo>
                  <a:cubicBezTo>
                    <a:pt x="220" y="171"/>
                    <a:pt x="171" y="220"/>
                    <a:pt x="110" y="220"/>
                  </a:cubicBezTo>
                  <a:close/>
                  <a:moveTo>
                    <a:pt x="110" y="8"/>
                  </a:moveTo>
                  <a:cubicBezTo>
                    <a:pt x="54" y="8"/>
                    <a:pt x="8" y="54"/>
                    <a:pt x="8" y="110"/>
                  </a:cubicBezTo>
                  <a:cubicBezTo>
                    <a:pt x="8" y="166"/>
                    <a:pt x="54" y="212"/>
                    <a:pt x="110" y="212"/>
                  </a:cubicBezTo>
                  <a:cubicBezTo>
                    <a:pt x="166" y="212"/>
                    <a:pt x="212" y="166"/>
                    <a:pt x="212" y="110"/>
                  </a:cubicBezTo>
                  <a:cubicBezTo>
                    <a:pt x="212" y="54"/>
                    <a:pt x="166" y="8"/>
                    <a:pt x="110" y="8"/>
                  </a:cubicBezTo>
                  <a:close/>
                </a:path>
              </a:pathLst>
            </a:custGeom>
            <a:gradFill>
              <a:gsLst>
                <a:gs pos="0">
                  <a:schemeClr val="accent1"/>
                </a:gs>
                <a:gs pos="97000">
                  <a:schemeClr val="accent4"/>
                </a:gs>
                <a:gs pos="65000">
                  <a:schemeClr val="accent3"/>
                </a:gs>
                <a:gs pos="31000">
                  <a:schemeClr val="accent2"/>
                </a:gs>
              </a:gsLst>
              <a:lin ang="0" scaled="0"/>
            </a:gradFill>
            <a:ln>
              <a:noFill/>
            </a:ln>
          </p:spPr>
          <p:txBody>
            <a:bodyPr vert="horz" wrap="none" lIns="91440" tIns="45720" rIns="91440" bIns="0" numCol="1" anchor="ctr" anchorCtr="0" compatLnSpc="1">
              <a:prstTxWarp prst="textNoShape">
                <a:avLst/>
              </a:prstTxWarp>
            </a:bodyPr>
            <a:lstStyle/>
            <a:p>
              <a:endParaRPr lang="en-AU" sz="1400" b="1">
                <a:solidFill>
                  <a:schemeClr val="bg2"/>
                </a:solidFill>
                <a:latin typeface="+mn-lt"/>
              </a:endParaRPr>
            </a:p>
          </p:txBody>
        </p:sp>
      </p:grpSp>
    </p:spTree>
    <p:extLst>
      <p:ext uri="{BB962C8B-B14F-4D97-AF65-F5344CB8AC3E}">
        <p14:creationId xmlns:p14="http://schemas.microsoft.com/office/powerpoint/2010/main" val="4184653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Blank with title_contents head_uni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72C7A21-6CE3-4817-B4E6-3AC8A1133E94}"/>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53" name="think-cell Slide" r:id="rId4" imgW="411" imgH="409" progId="TCLayout.ActiveDocument.1">
                  <p:embed/>
                </p:oleObj>
              </mc:Choice>
              <mc:Fallback>
                <p:oleObj name="think-cell Slide" r:id="rId4" imgW="411" imgH="409" progId="TCLayout.ActiveDocument.1">
                  <p:embed/>
                  <p:pic>
                    <p:nvPicPr>
                      <p:cNvPr id="2" name="Object 1" hidden="1">
                        <a:extLst>
                          <a:ext uri="{FF2B5EF4-FFF2-40B4-BE49-F238E27FC236}">
                            <a16:creationId xmlns:a16="http://schemas.microsoft.com/office/drawing/2014/main" id="{472C7A21-6CE3-4817-B4E6-3AC8A1133E9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818FB608-967F-4CB3-AC93-0A0375AE0AE9}"/>
              </a:ext>
            </a:extLst>
          </p:cNvPr>
          <p:cNvPicPr>
            <a:picLocks/>
          </p:cNvPicPr>
          <p:nvPr userDrawn="1"/>
        </p:nvPicPr>
        <p:blipFill>
          <a:blip r:embed="rId6" cstate="screen">
            <a:extLst>
              <a:ext uri="{28A0092B-C50C-407E-A947-70E740481C1C}">
                <a14:useLocalDpi xmlns:a14="http://schemas.microsoft.com/office/drawing/2010/main" val="0"/>
              </a:ext>
            </a:extLst>
          </a:blip>
          <a:stretch>
            <a:fillRect/>
          </a:stretch>
        </p:blipFill>
        <p:spPr>
          <a:xfrm>
            <a:off x="2205" y="1295400"/>
            <a:ext cx="9903795" cy="4978400"/>
          </a:xfrm>
          <a:prstGeom prst="rect">
            <a:avLst/>
          </a:prstGeom>
        </p:spPr>
      </p:pic>
      <p:pic>
        <p:nvPicPr>
          <p:cNvPr id="11" name="Picture 10">
            <a:extLst>
              <a:ext uri="{FF2B5EF4-FFF2-40B4-BE49-F238E27FC236}">
                <a16:creationId xmlns:a16="http://schemas.microsoft.com/office/drawing/2014/main" id="{44EAEA96-753F-41A3-82F5-B53D7FA4488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14152" y="6408178"/>
            <a:ext cx="1629287" cy="251643"/>
          </a:xfrm>
          <a:prstGeom prst="rect">
            <a:avLst/>
          </a:prstGeom>
        </p:spPr>
      </p:pic>
      <p:pic>
        <p:nvPicPr>
          <p:cNvPr id="17" name="Picture 16"/>
          <p:cNvPicPr>
            <a:picLocks/>
          </p:cNvPicPr>
          <p:nvPr userDrawn="1"/>
        </p:nvPicPr>
        <p:blipFill>
          <a:blip r:embed="rId8" cstate="print">
            <a:extLst>
              <a:ext uri="{28A0092B-C50C-407E-A947-70E740481C1C}">
                <a14:useLocalDpi xmlns:a14="http://schemas.microsoft.com/office/drawing/2010/main" val="0"/>
              </a:ext>
            </a:extLst>
          </a:blip>
          <a:stretch>
            <a:fillRect/>
          </a:stretch>
        </p:blipFill>
        <p:spPr>
          <a:xfrm>
            <a:off x="2" y="1"/>
            <a:ext cx="9905338" cy="109703"/>
          </a:xfrm>
          <a:prstGeom prst="rect">
            <a:avLst/>
          </a:prstGeom>
        </p:spPr>
      </p:pic>
      <p:sp>
        <p:nvSpPr>
          <p:cNvPr id="10" name="Title 1"/>
          <p:cNvSpPr>
            <a:spLocks noGrp="1"/>
          </p:cNvSpPr>
          <p:nvPr>
            <p:ph type="title" hasCustomPrompt="1"/>
          </p:nvPr>
        </p:nvSpPr>
        <p:spPr>
          <a:xfrm>
            <a:off x="540000" y="404665"/>
            <a:ext cx="8824913" cy="424718"/>
          </a:xfrm>
        </p:spPr>
        <p:txBody>
          <a:bodyPr anchor="ctr" anchorCtr="0">
            <a:spAutoFit/>
          </a:bodyPr>
          <a:lstStyle>
            <a:lvl1pPr algn="l" defTabSz="914349" rtl="0" eaLnBrk="1" latinLnBrk="0" hangingPunct="1">
              <a:lnSpc>
                <a:spcPct val="90000"/>
              </a:lnSpc>
              <a:spcBef>
                <a:spcPct val="0"/>
              </a:spcBef>
              <a:buNone/>
              <a:defRPr lang="en-AU" sz="2400" kern="1200" baseline="0" noProof="0" dirty="0">
                <a:solidFill>
                  <a:schemeClr val="bg2"/>
                </a:solidFill>
                <a:latin typeface="Segoe UI Semibold" panose="020B0702040204020203" pitchFamily="34" charset="0"/>
                <a:ea typeface="+mj-ea"/>
                <a:cs typeface="+mj-cs"/>
              </a:defRPr>
            </a:lvl1pPr>
          </a:lstStyle>
          <a:p>
            <a:r>
              <a:rPr lang="en-AU" noProof="0" dirty="0"/>
              <a:t>Introduction</a:t>
            </a:r>
          </a:p>
        </p:txBody>
      </p:sp>
    </p:spTree>
    <p:extLst>
      <p:ext uri="{BB962C8B-B14F-4D97-AF65-F5344CB8AC3E}">
        <p14:creationId xmlns:p14="http://schemas.microsoft.com/office/powerpoint/2010/main" val="24258375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 charts then content gre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7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Rectangle 12"/>
          <p:cNvSpPr/>
          <p:nvPr userDrawn="1"/>
        </p:nvSpPr>
        <p:spPr>
          <a:xfrm>
            <a:off x="0" y="1543506"/>
            <a:ext cx="9906000" cy="4774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1"/>
            <a:endParaRPr lang="en-AU" noProof="0" dirty="0"/>
          </a:p>
        </p:txBody>
      </p:sp>
      <p:pic>
        <p:nvPicPr>
          <p:cNvPr id="29" name="Picture 28"/>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2" y="1"/>
            <a:ext cx="9905338" cy="109703"/>
          </a:xfrm>
          <a:prstGeom prst="rect">
            <a:avLst/>
          </a:prstGeom>
        </p:spPr>
      </p:pic>
      <p:sp>
        <p:nvSpPr>
          <p:cNvPr id="10" name="Content Placeholder 5"/>
          <p:cNvSpPr>
            <a:spLocks noGrp="1"/>
          </p:cNvSpPr>
          <p:nvPr>
            <p:ph sz="quarter" idx="13"/>
          </p:nvPr>
        </p:nvSpPr>
        <p:spPr>
          <a:xfrm>
            <a:off x="540000" y="1916832"/>
            <a:ext cx="4248596" cy="2880320"/>
          </a:xfrm>
        </p:spPr>
        <p:txBody>
          <a:bodyPr/>
          <a:lstStyle>
            <a:lvl1pPr>
              <a:defRPr sz="1100"/>
            </a:lvl1pPr>
            <a:lvl2pPr>
              <a:defRPr sz="1100"/>
            </a:lvl2pPr>
            <a:lvl3pPr>
              <a:defRPr sz="11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1" name="Content Placeholder 5"/>
          <p:cNvSpPr>
            <a:spLocks noGrp="1"/>
          </p:cNvSpPr>
          <p:nvPr>
            <p:ph sz="quarter" idx="15"/>
          </p:nvPr>
        </p:nvSpPr>
        <p:spPr>
          <a:xfrm>
            <a:off x="5117819" y="1915468"/>
            <a:ext cx="4248596" cy="2880320"/>
          </a:xfrm>
        </p:spPr>
        <p:txBody>
          <a:bodyPr/>
          <a:lstStyle>
            <a:lvl1pPr>
              <a:defRPr sz="1100"/>
            </a:lvl1pPr>
            <a:lvl2pPr>
              <a:defRPr sz="1100"/>
            </a:lvl2pPr>
            <a:lvl3pPr>
              <a:defRPr sz="11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2" name="Text Placeholder 8"/>
          <p:cNvSpPr>
            <a:spLocks noGrp="1"/>
          </p:cNvSpPr>
          <p:nvPr>
            <p:ph type="body" sz="quarter" idx="31"/>
          </p:nvPr>
        </p:nvSpPr>
        <p:spPr>
          <a:xfrm>
            <a:off x="540000" y="5082761"/>
            <a:ext cx="8820000" cy="1079500"/>
          </a:xfrm>
        </p:spPr>
        <p:txBody>
          <a:bodyPr/>
          <a:lstStyle>
            <a:lvl1pPr>
              <a:defRPr sz="1100"/>
            </a:lvl1pPr>
            <a:lvl2pPr>
              <a:defRPr sz="1100"/>
            </a:lvl2pPr>
            <a:lvl3pPr>
              <a:defRPr sz="1100"/>
            </a:lvl3pPr>
          </a:lstStyle>
          <a:p>
            <a:pPr lvl="0"/>
            <a:r>
              <a:rPr lang="en-US" noProof="0"/>
              <a:t>Edit Master text styles</a:t>
            </a:r>
          </a:p>
          <a:p>
            <a:pPr lvl="1"/>
            <a:r>
              <a:rPr lang="en-US" noProof="0"/>
              <a:t>Second level</a:t>
            </a:r>
          </a:p>
          <a:p>
            <a:pPr lvl="2"/>
            <a:r>
              <a:rPr lang="en-US" noProof="0"/>
              <a:t>Third level</a:t>
            </a:r>
          </a:p>
        </p:txBody>
      </p:sp>
      <p:sp>
        <p:nvSpPr>
          <p:cNvPr id="14" name="TextBox 13"/>
          <p:cNvSpPr txBox="1"/>
          <p:nvPr userDrawn="1"/>
        </p:nvSpPr>
        <p:spPr>
          <a:xfrm>
            <a:off x="8621976" y="6392362"/>
            <a:ext cx="792089" cy="276999"/>
          </a:xfrm>
          <a:prstGeom prst="rect">
            <a:avLst/>
          </a:prstGeom>
          <a:noFill/>
        </p:spPr>
        <p:txBody>
          <a:bodyPr wrap="square" lIns="0" rIns="0"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15" name="Title 1"/>
          <p:cNvSpPr>
            <a:spLocks noGrp="1"/>
          </p:cNvSpPr>
          <p:nvPr>
            <p:ph type="title" hasCustomPrompt="1"/>
          </p:nvPr>
        </p:nvSpPr>
        <p:spPr>
          <a:xfrm>
            <a:off x="540000" y="404665"/>
            <a:ext cx="8820000" cy="288032"/>
          </a:xfrm>
        </p:spPr>
        <p:txBody>
          <a:bodyPr/>
          <a:lstStyle>
            <a:lvl1pPr algn="l" defTabSz="914349" rtl="0" eaLnBrk="1" latinLnBrk="0" hangingPunct="1">
              <a:lnSpc>
                <a:spcPct val="90000"/>
              </a:lnSpc>
              <a:spcBef>
                <a:spcPct val="0"/>
              </a:spcBef>
              <a:buNone/>
              <a:defRPr lang="en-AU" sz="1800" kern="1200" baseline="0" noProof="0" dirty="0">
                <a:solidFill>
                  <a:schemeClr val="bg2"/>
                </a:solidFill>
                <a:latin typeface="Segoe UI Semibold" panose="020B0702040204020203" pitchFamily="34" charset="0"/>
                <a:ea typeface="+mj-ea"/>
                <a:cs typeface="+mj-cs"/>
              </a:defRPr>
            </a:lvl1pPr>
          </a:lstStyle>
          <a:p>
            <a:r>
              <a:rPr lang="en-AU" noProof="0" dirty="0"/>
              <a:t>Introduction</a:t>
            </a:r>
          </a:p>
        </p:txBody>
      </p:sp>
      <p:sp>
        <p:nvSpPr>
          <p:cNvPr id="16" name="Text Placeholder 5"/>
          <p:cNvSpPr>
            <a:spLocks noGrp="1"/>
          </p:cNvSpPr>
          <p:nvPr>
            <p:ph type="body" sz="quarter" idx="14" hasCustomPrompt="1"/>
          </p:nvPr>
        </p:nvSpPr>
        <p:spPr>
          <a:xfrm>
            <a:off x="540000" y="765076"/>
            <a:ext cx="8820000" cy="647700"/>
          </a:xfrm>
        </p:spPr>
        <p:txBody>
          <a:bodyPr/>
          <a:lstStyle>
            <a:lvl1pPr>
              <a:defRPr sz="1400">
                <a:solidFill>
                  <a:schemeClr val="bg2"/>
                </a:solidFill>
              </a:defRPr>
            </a:lvl1pPr>
          </a:lstStyle>
          <a:p>
            <a:pPr lvl="0"/>
            <a:r>
              <a:rPr lang="en-AU" noProof="0" dirty="0"/>
              <a:t>Sub heading</a:t>
            </a:r>
          </a:p>
        </p:txBody>
      </p:sp>
    </p:spTree>
    <p:extLst>
      <p:ext uri="{BB962C8B-B14F-4D97-AF65-F5344CB8AC3E}">
        <p14:creationId xmlns:p14="http://schemas.microsoft.com/office/powerpoint/2010/main" val="30620018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Full page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B9D1E-B820-4ED0-BFCF-3420AF23A49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21" name="think-cell Slide" r:id="rId4" imgW="411" imgH="409" progId="TCLayout.ActiveDocument.1">
                  <p:embed/>
                </p:oleObj>
              </mc:Choice>
              <mc:Fallback>
                <p:oleObj name="think-cell Slide" r:id="rId4" imgW="411" imgH="409" progId="TCLayout.ActiveDocument.1">
                  <p:embed/>
                  <p:pic>
                    <p:nvPicPr>
                      <p:cNvPr id="2" name="Object 1" hidden="1">
                        <a:extLst>
                          <a:ext uri="{FF2B5EF4-FFF2-40B4-BE49-F238E27FC236}">
                            <a16:creationId xmlns:a16="http://schemas.microsoft.com/office/drawing/2014/main" id="{CE3B9D1E-B820-4ED0-BFCF-3420AF23A49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B445EC01-A9EB-4A0E-A0D8-E68C6E4F5FB9}"/>
              </a:ext>
            </a:extLst>
          </p:cNvPr>
          <p:cNvPicPr>
            <a:picLocks/>
          </p:cNvPicPr>
          <p:nvPr userDrawn="1"/>
        </p:nvPicPr>
        <p:blipFill rotWithShape="1">
          <a:blip r:embed="rId6" cstate="screen">
            <a:extLst>
              <a:ext uri="{28A0092B-C50C-407E-A947-70E740481C1C}">
                <a14:useLocalDpi xmlns:a14="http://schemas.microsoft.com/office/drawing/2010/main" val="0"/>
              </a:ext>
            </a:extLst>
          </a:blip>
          <a:srcRect b="66337"/>
          <a:stretch/>
        </p:blipFill>
        <p:spPr>
          <a:xfrm>
            <a:off x="1" y="107951"/>
            <a:ext cx="9905993" cy="1441450"/>
          </a:xfrm>
          <a:prstGeom prst="rect">
            <a:avLst/>
          </a:prstGeom>
        </p:spPr>
      </p:pic>
      <p:pic>
        <p:nvPicPr>
          <p:cNvPr id="29" name="Picture 28"/>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2" y="1"/>
            <a:ext cx="9905338" cy="109703"/>
          </a:xfrm>
          <a:prstGeom prst="rect">
            <a:avLst/>
          </a:prstGeom>
        </p:spPr>
      </p:pic>
      <p:sp>
        <p:nvSpPr>
          <p:cNvPr id="22" name="Title 1"/>
          <p:cNvSpPr>
            <a:spLocks noGrp="1"/>
          </p:cNvSpPr>
          <p:nvPr>
            <p:ph type="title" hasCustomPrompt="1"/>
          </p:nvPr>
        </p:nvSpPr>
        <p:spPr>
          <a:xfrm>
            <a:off x="540000" y="595734"/>
            <a:ext cx="8820000" cy="313918"/>
          </a:xfrm>
        </p:spPr>
        <p:txBody>
          <a:bodyPr anchor="ctr">
            <a:spAutoFit/>
          </a:bodyPr>
          <a:lstStyle>
            <a:lvl1pPr algn="l" defTabSz="914349" rtl="0" eaLnBrk="1" latinLnBrk="0" hangingPunct="1">
              <a:lnSpc>
                <a:spcPct val="90000"/>
              </a:lnSpc>
              <a:spcBef>
                <a:spcPct val="0"/>
              </a:spcBef>
              <a:buNone/>
              <a:defRPr lang="en-AU" sz="1600" kern="1200" baseline="0" noProof="0" dirty="0">
                <a:solidFill>
                  <a:schemeClr val="bg1"/>
                </a:solidFill>
                <a:latin typeface="Segoe UI Semibold" panose="020B0702040204020203" pitchFamily="34" charset="0"/>
                <a:ea typeface="+mj-ea"/>
                <a:cs typeface="+mj-cs"/>
              </a:defRPr>
            </a:lvl1pPr>
          </a:lstStyle>
          <a:p>
            <a:r>
              <a:rPr lang="en-AU" noProof="0" dirty="0"/>
              <a:t>Introduction</a:t>
            </a:r>
          </a:p>
        </p:txBody>
      </p:sp>
      <p:sp>
        <p:nvSpPr>
          <p:cNvPr id="12" name="Rectangle 11">
            <a:extLst>
              <a:ext uri="{FF2B5EF4-FFF2-40B4-BE49-F238E27FC236}">
                <a16:creationId xmlns:a16="http://schemas.microsoft.com/office/drawing/2014/main" id="{DA69FD3E-BC70-438E-B474-E318B7B0205A}"/>
              </a:ext>
            </a:extLst>
          </p:cNvPr>
          <p:cNvSpPr/>
          <p:nvPr userDrawn="1"/>
        </p:nvSpPr>
        <p:spPr>
          <a:xfrm>
            <a:off x="0" y="1543506"/>
            <a:ext cx="9906000" cy="4774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1"/>
            <a:endParaRPr lang="en-AU" noProof="0" dirty="0"/>
          </a:p>
        </p:txBody>
      </p:sp>
      <p:sp>
        <p:nvSpPr>
          <p:cNvPr id="8" name="TextBox 7">
            <a:extLst>
              <a:ext uri="{FF2B5EF4-FFF2-40B4-BE49-F238E27FC236}">
                <a16:creationId xmlns:a16="http://schemas.microsoft.com/office/drawing/2014/main" id="{F9BB933E-44FF-4C9B-B5EC-5049E838B692}"/>
              </a:ext>
            </a:extLst>
          </p:cNvPr>
          <p:cNvSpPr txBox="1"/>
          <p:nvPr userDrawn="1"/>
        </p:nvSpPr>
        <p:spPr>
          <a:xfrm>
            <a:off x="8621976" y="6392362"/>
            <a:ext cx="792089" cy="276999"/>
          </a:xfrm>
          <a:prstGeom prst="rect">
            <a:avLst/>
          </a:prstGeom>
          <a:noFill/>
        </p:spPr>
        <p:txBody>
          <a:bodyPr wrap="square" lIns="0" rIns="0"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 Placeholder 2">
            <a:extLst>
              <a:ext uri="{FF2B5EF4-FFF2-40B4-BE49-F238E27FC236}">
                <a16:creationId xmlns:a16="http://schemas.microsoft.com/office/drawing/2014/main" id="{8B30E517-9582-4F67-8A28-8090D9BF522B}"/>
              </a:ext>
            </a:extLst>
          </p:cNvPr>
          <p:cNvSpPr>
            <a:spLocks noGrp="1"/>
          </p:cNvSpPr>
          <p:nvPr>
            <p:ph type="body" sz="quarter" idx="10" hasCustomPrompt="1"/>
          </p:nvPr>
        </p:nvSpPr>
        <p:spPr>
          <a:xfrm>
            <a:off x="540000" y="6433521"/>
            <a:ext cx="8916987" cy="300037"/>
          </a:xfrm>
        </p:spPr>
        <p:txBody>
          <a:bodyPr anchor="ctr"/>
          <a:lstStyle>
            <a:lvl1pPr>
              <a:defRPr sz="800">
                <a:solidFill>
                  <a:schemeClr val="tx1"/>
                </a:solidFill>
              </a:defRPr>
            </a:lvl1pPr>
          </a:lstStyle>
          <a:p>
            <a:pPr lvl="0"/>
            <a:r>
              <a:rPr lang="en-AU" noProof="0" dirty="0"/>
              <a:t>Source</a:t>
            </a:r>
          </a:p>
        </p:txBody>
      </p:sp>
    </p:spTree>
    <p:extLst>
      <p:ext uri="{BB962C8B-B14F-4D97-AF65-F5344CB8AC3E}">
        <p14:creationId xmlns:p14="http://schemas.microsoft.com/office/powerpoint/2010/main" val="31429919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97417" y="6329118"/>
            <a:ext cx="984655" cy="269121"/>
          </a:xfrm>
          <a:prstGeom prst="rect">
            <a:avLst/>
          </a:prstGeom>
        </p:spPr>
      </p:pic>
      <p:sp>
        <p:nvSpPr>
          <p:cNvPr id="10" name="AutoShape 5"/>
          <p:cNvSpPr>
            <a:spLocks noChangeAspect="1" noChangeArrowheads="1" noTextEdit="1"/>
          </p:cNvSpPr>
          <p:nvPr userDrawn="1"/>
        </p:nvSpPr>
        <p:spPr bwMode="auto">
          <a:xfrm>
            <a:off x="-4048125" y="-747713"/>
            <a:ext cx="6524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8" name="Text Placeholder 10"/>
          <p:cNvSpPr>
            <a:spLocks noGrp="1"/>
          </p:cNvSpPr>
          <p:nvPr>
            <p:ph type="body" sz="quarter" idx="10" hasCustomPrompt="1"/>
          </p:nvPr>
        </p:nvSpPr>
        <p:spPr>
          <a:xfrm>
            <a:off x="540000" y="3716363"/>
            <a:ext cx="7618023" cy="1080790"/>
          </a:xfrm>
        </p:spPr>
        <p:txBody>
          <a:bodyPr anchor="b" anchorCtr="0"/>
          <a:lstStyle>
            <a:lvl1pPr>
              <a:defRPr sz="3200">
                <a:solidFill>
                  <a:schemeClr val="bg1"/>
                </a:solidFill>
                <a:latin typeface="Segoe UI Semibold" panose="020B0702040204020203" pitchFamily="34" charset="0"/>
              </a:defRPr>
            </a:lvl1pPr>
            <a:lvl5pPr>
              <a:defRPr/>
            </a:lvl5pPr>
          </a:lstStyle>
          <a:p>
            <a:pPr lvl="0"/>
            <a:r>
              <a:rPr lang="en-AU" noProof="0" dirty="0"/>
              <a:t>Title</a:t>
            </a:r>
          </a:p>
        </p:txBody>
      </p:sp>
      <p:sp>
        <p:nvSpPr>
          <p:cNvPr id="9" name="Text Placeholder 13"/>
          <p:cNvSpPr>
            <a:spLocks noGrp="1"/>
          </p:cNvSpPr>
          <p:nvPr>
            <p:ph type="body" sz="quarter" idx="11" hasCustomPrompt="1"/>
          </p:nvPr>
        </p:nvSpPr>
        <p:spPr>
          <a:xfrm>
            <a:off x="540000" y="4941912"/>
            <a:ext cx="7618023" cy="503312"/>
          </a:xfrm>
        </p:spPr>
        <p:txBody>
          <a:bodyPr/>
          <a:lstStyle>
            <a:lvl1pPr>
              <a:spcBef>
                <a:spcPts val="1200"/>
              </a:spcBef>
              <a:defRPr sz="1400"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AU" noProof="0" dirty="0"/>
              <a:t>Sub Title</a:t>
            </a:r>
          </a:p>
        </p:txBody>
      </p:sp>
      <p:sp>
        <p:nvSpPr>
          <p:cNvPr id="11" name="Rectangle 10"/>
          <p:cNvSpPr/>
          <p:nvPr userDrawn="1"/>
        </p:nvSpPr>
        <p:spPr>
          <a:xfrm>
            <a:off x="0" y="5878066"/>
            <a:ext cx="9921552" cy="981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AU" noProof="0" dirty="0"/>
          </a:p>
        </p:txBody>
      </p:sp>
      <p:pic>
        <p:nvPicPr>
          <p:cNvPr id="13" name="Picture 3">
            <a:extLst>
              <a:ext uri="{FF2B5EF4-FFF2-40B4-BE49-F238E27FC236}">
                <a16:creationId xmlns:a16="http://schemas.microsoft.com/office/drawing/2014/main" id="{9C72E5AC-6C90-44A3-B0AD-0793DFF1A8B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065462" y="0"/>
            <a:ext cx="6840538"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a:extLst>
              <a:ext uri="{FF2B5EF4-FFF2-40B4-BE49-F238E27FC236}">
                <a16:creationId xmlns:a16="http://schemas.microsoft.com/office/drawing/2014/main" id="{81711B69-5436-4CE9-A2B0-71DD0135512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48055" y="6190143"/>
            <a:ext cx="2327552" cy="359490"/>
          </a:xfrm>
          <a:prstGeom prst="rect">
            <a:avLst/>
          </a:prstGeom>
        </p:spPr>
      </p:pic>
    </p:spTree>
    <p:extLst>
      <p:ext uri="{BB962C8B-B14F-4D97-AF65-F5344CB8AC3E}">
        <p14:creationId xmlns:p14="http://schemas.microsoft.com/office/powerpoint/2010/main" val="58485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4 page content_no sub_content hea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92"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AU" sz="2800" b="0" i="0" baseline="0" dirty="0">
              <a:latin typeface="Segoe UI Semibold"/>
              <a:ea typeface="+mj-ea"/>
              <a:cs typeface="+mj-cs"/>
              <a:sym typeface="Segoe UI Semibold"/>
            </a:endParaRPr>
          </a:p>
        </p:txBody>
      </p:sp>
      <p:sp>
        <p:nvSpPr>
          <p:cNvPr id="7" name="Title 1"/>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pic>
        <p:nvPicPr>
          <p:cNvPr id="21" name="Picture 20"/>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3" name="Text Placeholder 2"/>
          <p:cNvSpPr>
            <a:spLocks noGrp="1"/>
          </p:cNvSpPr>
          <p:nvPr>
            <p:ph type="body" sz="quarter" idx="10" hasCustomPrompt="1"/>
          </p:nvPr>
        </p:nvSpPr>
        <p:spPr>
          <a:xfrm>
            <a:off x="539999" y="5918390"/>
            <a:ext cx="8820000" cy="276985"/>
          </a:xfrm>
        </p:spPr>
        <p:txBody>
          <a:bodyPr anchor="ctr">
            <a:spAutoFit/>
          </a:bodyPr>
          <a:lstStyle>
            <a:lvl1pPr>
              <a:defRPr sz="1200"/>
            </a:lvl1pPr>
          </a:lstStyle>
          <a:p>
            <a:pPr lvl="0"/>
            <a:r>
              <a:rPr lang="en-AU" noProof="0" dirty="0"/>
              <a:t>Source</a:t>
            </a:r>
          </a:p>
        </p:txBody>
      </p:sp>
      <p:sp>
        <p:nvSpPr>
          <p:cNvPr id="5" name="TextBox 4"/>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Content Placeholder 3">
            <a:extLst>
              <a:ext uri="{FF2B5EF4-FFF2-40B4-BE49-F238E27FC236}">
                <a16:creationId xmlns:a16="http://schemas.microsoft.com/office/drawing/2014/main" id="{802E6A79-0037-44DD-8651-CBF292ED854F}"/>
              </a:ext>
            </a:extLst>
          </p:cNvPr>
          <p:cNvSpPr>
            <a:spLocks noGrp="1"/>
          </p:cNvSpPr>
          <p:nvPr>
            <p:ph sz="quarter" idx="12"/>
          </p:nvPr>
        </p:nvSpPr>
        <p:spPr>
          <a:xfrm>
            <a:off x="540000" y="2035175"/>
            <a:ext cx="8820000" cy="3652824"/>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0" name="Text Placeholder 4">
            <a:extLst>
              <a:ext uri="{FF2B5EF4-FFF2-40B4-BE49-F238E27FC236}">
                <a16:creationId xmlns:a16="http://schemas.microsoft.com/office/drawing/2014/main" id="{FEAC0F1C-4096-437F-8942-DC5A70BD1921}"/>
              </a:ext>
            </a:extLst>
          </p:cNvPr>
          <p:cNvSpPr>
            <a:spLocks noGrp="1"/>
          </p:cNvSpPr>
          <p:nvPr>
            <p:ph type="body" sz="quarter" idx="13" hasCustomPrompt="1"/>
          </p:nvPr>
        </p:nvSpPr>
        <p:spPr>
          <a:xfrm>
            <a:off x="541338" y="1628775"/>
            <a:ext cx="8824912" cy="246221"/>
          </a:xfrm>
        </p:spPr>
        <p:txBody>
          <a:bodyPr vert="horz" lIns="0" tIns="0" rIns="0" bIns="0" rtlCol="0" anchor="t" anchorCtr="0">
            <a:spAutoFit/>
          </a:bodyPr>
          <a:lstStyle>
            <a:lvl1pPr>
              <a:defRPr lang="en-AU" sz="1600" dirty="0">
                <a:solidFill>
                  <a:schemeClr val="bg2"/>
                </a:solidFill>
                <a:latin typeface="Segoe UI Semibold" panose="020B0702040204020203" pitchFamily="34" charset="0"/>
                <a:cs typeface="Segoe UI Semibold" panose="020B0702040204020203" pitchFamily="34" charset="0"/>
              </a:defRPr>
            </a:lvl1pPr>
          </a:lstStyle>
          <a:p>
            <a:pPr lvl="0"/>
            <a:r>
              <a:rPr lang="en-US" dirty="0"/>
              <a:t>Content heading</a:t>
            </a:r>
            <a:endParaRPr lang="en-AU" dirty="0"/>
          </a:p>
        </p:txBody>
      </p:sp>
    </p:spTree>
    <p:extLst>
      <p:ext uri="{BB962C8B-B14F-4D97-AF65-F5344CB8AC3E}">
        <p14:creationId xmlns:p14="http://schemas.microsoft.com/office/powerpoint/2010/main" val="389718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4 page content_no sub_content head_units">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6"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lnSpc>
                <a:spcPct val="90000"/>
              </a:lnSpc>
              <a:spcBef>
                <a:spcPct val="0"/>
              </a:spcBef>
              <a:spcAft>
                <a:spcPct val="0"/>
              </a:spcAft>
            </a:pPr>
            <a:endParaRPr lang="en-AU" sz="2800" b="0" i="0" baseline="0" dirty="0">
              <a:latin typeface="Segoe UI Semibold"/>
              <a:ea typeface="+mj-ea"/>
              <a:cs typeface="+mj-cs"/>
              <a:sym typeface="Segoe UI Semibold"/>
            </a:endParaRPr>
          </a:p>
        </p:txBody>
      </p:sp>
      <p:sp>
        <p:nvSpPr>
          <p:cNvPr id="7" name="Title 1"/>
          <p:cNvSpPr>
            <a:spLocks noGrp="1"/>
          </p:cNvSpPr>
          <p:nvPr>
            <p:ph type="title" hasCustomPrompt="1"/>
          </p:nvPr>
        </p:nvSpPr>
        <p:spPr>
          <a:xfrm>
            <a:off x="540000" y="504000"/>
            <a:ext cx="8820000" cy="480117"/>
          </a:xfrm>
        </p:spPr>
        <p:txBody>
          <a:bodyPr anchor="ctr" anchorCtr="0">
            <a:spAutoFit/>
          </a:bodyPr>
          <a:lstStyle>
            <a:lvl1pPr marL="0" marR="0" indent="0" algn="l" defTabSz="914349" rtl="0" eaLnBrk="1" fontAlgn="auto" latinLnBrk="0" hangingPunct="1">
              <a:lnSpc>
                <a:spcPct val="90000"/>
              </a:lnSpc>
              <a:spcBef>
                <a:spcPct val="0"/>
              </a:spcBef>
              <a:spcAft>
                <a:spcPts val="0"/>
              </a:spcAft>
              <a:buClrTx/>
              <a:buSzTx/>
              <a:buFontTx/>
              <a:buNone/>
              <a:tabLst/>
              <a:defRPr sz="2800"/>
            </a:lvl1pPr>
          </a:lstStyle>
          <a:p>
            <a:pPr lvl="0"/>
            <a:r>
              <a:rPr lang="en-AU" noProof="0" dirty="0"/>
              <a:t>Governing thought</a:t>
            </a:r>
          </a:p>
        </p:txBody>
      </p:sp>
      <p:pic>
        <p:nvPicPr>
          <p:cNvPr id="21" name="Picture 20"/>
          <p:cNvPicPr>
            <a:picLocks/>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9905339" cy="109703"/>
          </a:xfrm>
          <a:prstGeom prst="rect">
            <a:avLst/>
          </a:prstGeom>
        </p:spPr>
      </p:pic>
      <p:sp>
        <p:nvSpPr>
          <p:cNvPr id="3" name="Text Placeholder 2"/>
          <p:cNvSpPr>
            <a:spLocks noGrp="1"/>
          </p:cNvSpPr>
          <p:nvPr>
            <p:ph type="body" sz="quarter" idx="10" hasCustomPrompt="1"/>
          </p:nvPr>
        </p:nvSpPr>
        <p:spPr>
          <a:xfrm>
            <a:off x="539999" y="5918390"/>
            <a:ext cx="8820000" cy="276985"/>
          </a:xfrm>
        </p:spPr>
        <p:txBody>
          <a:bodyPr anchor="ctr">
            <a:spAutoFit/>
          </a:bodyPr>
          <a:lstStyle>
            <a:lvl1pPr>
              <a:defRPr sz="1200"/>
            </a:lvl1pPr>
          </a:lstStyle>
          <a:p>
            <a:pPr lvl="0"/>
            <a:r>
              <a:rPr lang="en-AU" noProof="0" dirty="0"/>
              <a:t>Source</a:t>
            </a:r>
          </a:p>
        </p:txBody>
      </p:sp>
      <p:sp>
        <p:nvSpPr>
          <p:cNvPr id="5" name="TextBox 4"/>
          <p:cNvSpPr txBox="1"/>
          <p:nvPr userDrawn="1"/>
        </p:nvSpPr>
        <p:spPr>
          <a:xfrm>
            <a:off x="8841432" y="6392361"/>
            <a:ext cx="792088" cy="276999"/>
          </a:xfrm>
          <a:prstGeom prst="rect">
            <a:avLst/>
          </a:prstGeom>
          <a:noFill/>
        </p:spPr>
        <p:txBody>
          <a:bodyPr wrap="square" rtlCol="0">
            <a:spAutoFit/>
          </a:bodyPr>
          <a:lstStyle/>
          <a:p>
            <a:pPr algn="r"/>
            <a:fld id="{6E8856DA-B77A-4A94-8E84-45BF77D9376B}" type="slidenum">
              <a:rPr lang="en-AU" sz="1200" noProof="0" smtClean="0">
                <a:solidFill>
                  <a:schemeClr val="accent3"/>
                </a:solidFill>
                <a:latin typeface="Segoe UI" panose="020B0502040204020203" pitchFamily="34" charset="0"/>
                <a:ea typeface="Segoe UI" panose="020B0502040204020203" pitchFamily="34" charset="0"/>
                <a:cs typeface="Segoe UI" panose="020B0502040204020203" pitchFamily="34" charset="0"/>
              </a:rPr>
              <a:pPr algn="r"/>
              <a:t>‹#›</a:t>
            </a:fld>
            <a:endParaRPr lang="en-AU" sz="1200" noProof="0" dirty="0">
              <a:solidFill>
                <a:schemeClr val="accent3"/>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Content Placeholder 3">
            <a:extLst>
              <a:ext uri="{FF2B5EF4-FFF2-40B4-BE49-F238E27FC236}">
                <a16:creationId xmlns:a16="http://schemas.microsoft.com/office/drawing/2014/main" id="{802E6A79-0037-44DD-8651-CBF292ED854F}"/>
              </a:ext>
            </a:extLst>
          </p:cNvPr>
          <p:cNvSpPr>
            <a:spLocks noGrp="1"/>
          </p:cNvSpPr>
          <p:nvPr>
            <p:ph sz="quarter" idx="12"/>
          </p:nvPr>
        </p:nvSpPr>
        <p:spPr>
          <a:xfrm>
            <a:off x="540000" y="2368731"/>
            <a:ext cx="8820000" cy="3319267"/>
          </a:xfrm>
          <a:prstGeom prst="rect">
            <a:avLst/>
          </a:prstGeom>
        </p:spPr>
        <p:txBody>
          <a:bodyPr/>
          <a:lstStyle>
            <a:lvl1pPr>
              <a:defRPr>
                <a:solidFill>
                  <a:schemeClr val="bg2"/>
                </a:solidFill>
              </a:defRPr>
            </a:lvl1pPr>
            <a:lvl2pPr>
              <a:buClrTx/>
              <a:defRPr>
                <a:solidFill>
                  <a:schemeClr val="bg2"/>
                </a:solidFill>
              </a:defRPr>
            </a:lvl2pPr>
            <a:lvl3pPr>
              <a:buClrTx/>
              <a:defRPr>
                <a:solidFill>
                  <a:schemeClr val="bg2"/>
                </a:solidFill>
              </a:defRPr>
            </a:lvl3pPr>
            <a:lvl4pPr>
              <a:buClrTx/>
              <a:defRPr>
                <a:solidFill>
                  <a:schemeClr val="bg2"/>
                </a:solidFill>
              </a:defRPr>
            </a:lvl4pPr>
            <a:lvl5pPr>
              <a:buClrTx/>
              <a:defRPr>
                <a:solidFill>
                  <a:schemeClr val="bg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10" name="Text Placeholder 4">
            <a:extLst>
              <a:ext uri="{FF2B5EF4-FFF2-40B4-BE49-F238E27FC236}">
                <a16:creationId xmlns:a16="http://schemas.microsoft.com/office/drawing/2014/main" id="{FEAC0F1C-4096-437F-8942-DC5A70BD1921}"/>
              </a:ext>
            </a:extLst>
          </p:cNvPr>
          <p:cNvSpPr>
            <a:spLocks noGrp="1"/>
          </p:cNvSpPr>
          <p:nvPr>
            <p:ph type="body" sz="quarter" idx="13" hasCustomPrompt="1"/>
          </p:nvPr>
        </p:nvSpPr>
        <p:spPr>
          <a:xfrm>
            <a:off x="541338" y="1628775"/>
            <a:ext cx="8824912" cy="246221"/>
          </a:xfrm>
        </p:spPr>
        <p:txBody>
          <a:bodyPr vert="horz" lIns="0" tIns="0" rIns="0" bIns="0" rtlCol="0" anchor="t" anchorCtr="0">
            <a:spAutoFit/>
          </a:bodyPr>
          <a:lstStyle>
            <a:lvl1pPr>
              <a:defRPr lang="en-AU" sz="1600" dirty="0">
                <a:solidFill>
                  <a:schemeClr val="bg2"/>
                </a:solidFill>
                <a:latin typeface="Segoe UI Semibold" panose="020B0702040204020203" pitchFamily="34" charset="0"/>
                <a:cs typeface="Segoe UI Semibold" panose="020B0702040204020203" pitchFamily="34" charset="0"/>
              </a:defRPr>
            </a:lvl1pPr>
          </a:lstStyle>
          <a:p>
            <a:pPr lvl="0"/>
            <a:r>
              <a:rPr lang="en-US" dirty="0"/>
              <a:t>Content heading</a:t>
            </a:r>
            <a:endParaRPr lang="en-AU" dirty="0"/>
          </a:p>
        </p:txBody>
      </p:sp>
      <p:sp>
        <p:nvSpPr>
          <p:cNvPr id="11" name="Text Placeholder 4">
            <a:extLst>
              <a:ext uri="{FF2B5EF4-FFF2-40B4-BE49-F238E27FC236}">
                <a16:creationId xmlns:a16="http://schemas.microsoft.com/office/drawing/2014/main" id="{E04E09A2-5A41-46AE-B74F-78B620C6A11E}"/>
              </a:ext>
            </a:extLst>
          </p:cNvPr>
          <p:cNvSpPr>
            <a:spLocks noGrp="1"/>
          </p:cNvSpPr>
          <p:nvPr>
            <p:ph type="body" sz="quarter" idx="14" hasCustomPrompt="1"/>
          </p:nvPr>
        </p:nvSpPr>
        <p:spPr>
          <a:xfrm>
            <a:off x="542703" y="1971491"/>
            <a:ext cx="8824912" cy="215444"/>
          </a:xfrm>
        </p:spPr>
        <p:txBody>
          <a:bodyPr vert="horz" lIns="0" tIns="0" rIns="0" bIns="0" rtlCol="0" anchor="t" anchorCtr="0">
            <a:spAutoFit/>
          </a:bodyPr>
          <a:lstStyle>
            <a:lvl1pPr>
              <a:defRPr lang="en-AU" sz="1400" dirty="0">
                <a:solidFill>
                  <a:schemeClr val="bg2"/>
                </a:solidFill>
                <a:latin typeface="Segoe UI Semibold" panose="020B0702040204020203" pitchFamily="34" charset="0"/>
                <a:cs typeface="Segoe UI Semibold" panose="020B0702040204020203" pitchFamily="34" charset="0"/>
              </a:defRPr>
            </a:lvl1pPr>
          </a:lstStyle>
          <a:p>
            <a:pPr lvl="0"/>
            <a:r>
              <a:rPr lang="en-US" dirty="0"/>
              <a:t>Units</a:t>
            </a:r>
            <a:endParaRPr lang="en-AU" dirty="0"/>
          </a:p>
        </p:txBody>
      </p:sp>
    </p:spTree>
    <p:extLst>
      <p:ext uri="{BB962C8B-B14F-4D97-AF65-F5344CB8AC3E}">
        <p14:creationId xmlns:p14="http://schemas.microsoft.com/office/powerpoint/2010/main" val="25863648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image" Target="../media/image1.emf"/><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ags" Target="../tags/tag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2"/>
            </p:custDataLst>
            <p:extLst>
              <p:ext uri="{D42A27DB-BD31-4B8C-83A1-F6EECF244321}">
                <p14:modId xmlns:p14="http://schemas.microsoft.com/office/powerpoint/2010/main" val="1078604075"/>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295" name="think-cell Slide" r:id="rId83" imgW="270" imgH="270" progId="TCLayout.ActiveDocument.1">
                  <p:embed/>
                </p:oleObj>
              </mc:Choice>
              <mc:Fallback>
                <p:oleObj name="think-cell Slide" r:id="rId83" imgW="270" imgH="270" progId="TCLayout.ActiveDocument.1">
                  <p:embed/>
                  <p:pic>
                    <p:nvPicPr>
                      <p:cNvPr id="0" name=""/>
                      <p:cNvPicPr/>
                      <p:nvPr/>
                    </p:nvPicPr>
                    <p:blipFill>
                      <a:blip r:embed="rId84"/>
                      <a:stretch>
                        <a:fillRect/>
                      </a:stretch>
                    </p:blipFill>
                    <p:spPr>
                      <a:xfrm>
                        <a:off x="1589"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40214" y="693330"/>
            <a:ext cx="8824912" cy="871200"/>
          </a:xfrm>
          <a:prstGeom prst="rect">
            <a:avLst/>
          </a:prstGeom>
        </p:spPr>
        <p:txBody>
          <a:bodyPr vert="horz" lIns="0" tIns="45713" rIns="0" bIns="45713" rtlCol="0" anchor="ctr" anchorCtr="0">
            <a:noAutofit/>
          </a:bodyPr>
          <a:lstStyle/>
          <a:p>
            <a:r>
              <a:rPr lang="en-AU" noProof="0" dirty="0"/>
              <a:t>Governing thought</a:t>
            </a:r>
          </a:p>
        </p:txBody>
      </p:sp>
      <p:sp>
        <p:nvSpPr>
          <p:cNvPr id="7" name="Text Placeholder 2"/>
          <p:cNvSpPr>
            <a:spLocks noGrp="1"/>
          </p:cNvSpPr>
          <p:nvPr>
            <p:ph type="body" idx="1"/>
          </p:nvPr>
        </p:nvSpPr>
        <p:spPr>
          <a:xfrm>
            <a:off x="540000" y="1845192"/>
            <a:ext cx="8823600" cy="4030009"/>
          </a:xfrm>
          <a:prstGeom prst="rect">
            <a:avLst/>
          </a:prstGeom>
        </p:spPr>
        <p:txBody>
          <a:bodyPr vert="horz" lIns="0" tIns="45713" rIns="0" bIns="45713" rtlCol="0">
            <a:noAutofit/>
          </a:bodyPr>
          <a:lstStyle/>
          <a:p>
            <a:pPr lvl="0"/>
            <a:r>
              <a:rPr lang="en-AU" noProof="0" dirty="0"/>
              <a:t>Body</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 level</a:t>
            </a:r>
          </a:p>
        </p:txBody>
      </p:sp>
    </p:spTree>
    <p:extLst>
      <p:ext uri="{BB962C8B-B14F-4D97-AF65-F5344CB8AC3E}">
        <p14:creationId xmlns:p14="http://schemas.microsoft.com/office/powerpoint/2010/main" val="3713331802"/>
      </p:ext>
    </p:extLst>
  </p:cSld>
  <p:clrMap bg1="lt1" tx1="dk1" bg2="lt2" tx2="dk2" accent1="accent1" accent2="accent2" accent3="accent3" accent4="accent4" accent5="accent5" accent6="accent6" hlink="hlink" folHlink="folHlink"/>
  <p:sldLayoutIdLst>
    <p:sldLayoutId id="2147483671" r:id="rId1"/>
    <p:sldLayoutId id="2147483759" r:id="rId2"/>
    <p:sldLayoutId id="2147483730" r:id="rId3"/>
    <p:sldLayoutId id="2147483731" r:id="rId4"/>
    <p:sldLayoutId id="2147483732" r:id="rId5"/>
    <p:sldLayoutId id="2147483682" r:id="rId6"/>
    <p:sldLayoutId id="2147483786" r:id="rId7"/>
    <p:sldLayoutId id="2147483787" r:id="rId8"/>
    <p:sldLayoutId id="2147483788" r:id="rId9"/>
    <p:sldLayoutId id="2147483784" r:id="rId10"/>
    <p:sldLayoutId id="2147483789" r:id="rId11"/>
    <p:sldLayoutId id="2147483790" r:id="rId12"/>
    <p:sldLayoutId id="2147483785" r:id="rId13"/>
    <p:sldLayoutId id="2147483791" r:id="rId14"/>
    <p:sldLayoutId id="2147483792" r:id="rId15"/>
    <p:sldLayoutId id="2147483733" r:id="rId16"/>
    <p:sldLayoutId id="2147483729" r:id="rId17"/>
    <p:sldLayoutId id="2147483726" r:id="rId18"/>
    <p:sldLayoutId id="2147483727" r:id="rId19"/>
    <p:sldLayoutId id="2147483728" r:id="rId20"/>
    <p:sldLayoutId id="2147483763" r:id="rId21"/>
    <p:sldLayoutId id="2147483764" r:id="rId22"/>
    <p:sldLayoutId id="2147483737" r:id="rId23"/>
    <p:sldLayoutId id="2147483738" r:id="rId24"/>
    <p:sldLayoutId id="2147483739" r:id="rId25"/>
    <p:sldLayoutId id="2147483740" r:id="rId26"/>
    <p:sldLayoutId id="2147483741" r:id="rId27"/>
    <p:sldLayoutId id="2147483742" r:id="rId28"/>
    <p:sldLayoutId id="2147483762" r:id="rId29"/>
    <p:sldLayoutId id="2147483723" r:id="rId30"/>
    <p:sldLayoutId id="2147483720" r:id="rId31"/>
    <p:sldLayoutId id="2147483770" r:id="rId32"/>
    <p:sldLayoutId id="2147483771" r:id="rId33"/>
    <p:sldLayoutId id="2147483777" r:id="rId34"/>
    <p:sldLayoutId id="2147483721" r:id="rId35"/>
    <p:sldLayoutId id="2147483746" r:id="rId36"/>
    <p:sldLayoutId id="2147483745" r:id="rId37"/>
    <p:sldLayoutId id="2147483747" r:id="rId38"/>
    <p:sldLayoutId id="2147483744" r:id="rId39"/>
    <p:sldLayoutId id="2147483748" r:id="rId40"/>
    <p:sldLayoutId id="2147483749" r:id="rId41"/>
    <p:sldLayoutId id="2147483716" r:id="rId42"/>
    <p:sldLayoutId id="2147483768" r:id="rId43"/>
    <p:sldLayoutId id="2147483690" r:id="rId44"/>
    <p:sldLayoutId id="2147483706" r:id="rId45"/>
    <p:sldLayoutId id="2147483673" r:id="rId46"/>
    <p:sldLayoutId id="2147483724" r:id="rId47"/>
    <p:sldLayoutId id="2147483783" r:id="rId48"/>
    <p:sldLayoutId id="2147483765" r:id="rId49"/>
    <p:sldLayoutId id="2147483766" r:id="rId50"/>
    <p:sldLayoutId id="2147483767" r:id="rId51"/>
    <p:sldLayoutId id="2147483778" r:id="rId52"/>
    <p:sldLayoutId id="2147483780" r:id="rId53"/>
    <p:sldLayoutId id="2147483779" r:id="rId54"/>
    <p:sldLayoutId id="2147483781" r:id="rId55"/>
    <p:sldLayoutId id="2147483750" r:id="rId56"/>
    <p:sldLayoutId id="2147483755" r:id="rId57"/>
    <p:sldLayoutId id="2147483753" r:id="rId58"/>
    <p:sldLayoutId id="2147483756" r:id="rId59"/>
    <p:sldLayoutId id="2147483751" r:id="rId60"/>
    <p:sldLayoutId id="2147483754" r:id="rId61"/>
    <p:sldLayoutId id="2147483757" r:id="rId62"/>
    <p:sldLayoutId id="2147483758" r:id="rId63"/>
    <p:sldLayoutId id="2147483718" r:id="rId64"/>
    <p:sldLayoutId id="2147483769" r:id="rId65"/>
    <p:sldLayoutId id="2147483772" r:id="rId66"/>
    <p:sldLayoutId id="2147483776" r:id="rId67"/>
    <p:sldLayoutId id="2147483773" r:id="rId68"/>
    <p:sldLayoutId id="2147483775" r:id="rId69"/>
    <p:sldLayoutId id="2147483774" r:id="rId70"/>
    <p:sldLayoutId id="2147483734" r:id="rId71"/>
    <p:sldLayoutId id="2147483735" r:id="rId72"/>
    <p:sldLayoutId id="2147483736" r:id="rId73"/>
    <p:sldLayoutId id="2147483752" r:id="rId74"/>
    <p:sldLayoutId id="2147483782" r:id="rId75"/>
    <p:sldLayoutId id="2147483793" r:id="rId76"/>
    <p:sldLayoutId id="2147483794" r:id="rId77"/>
    <p:sldLayoutId id="2147483795" r:id="rId78"/>
    <p:sldLayoutId id="2147483796" r:id="rId79"/>
  </p:sldLayoutIdLst>
  <p:hf hdr="0" ftr="0" dt="0"/>
  <p:txStyles>
    <p:titleStyle>
      <a:lvl1pPr algn="l" defTabSz="914349" rtl="0" eaLnBrk="1" latinLnBrk="0" hangingPunct="1">
        <a:lnSpc>
          <a:spcPct val="80000"/>
        </a:lnSpc>
        <a:spcBef>
          <a:spcPct val="0"/>
        </a:spcBef>
        <a:buNone/>
        <a:defRPr sz="2800" kern="1200" baseline="0">
          <a:solidFill>
            <a:schemeClr val="bg2"/>
          </a:solidFill>
          <a:latin typeface="Segoe UI Semibold" panose="020B0702040204020203" pitchFamily="34" charset="0"/>
          <a:ea typeface="+mj-ea"/>
          <a:cs typeface="+mj-cs"/>
        </a:defRPr>
      </a:lvl1pPr>
    </p:titleStyle>
    <p:bodyStyle>
      <a:lvl1pPr marL="0" indent="0" algn="l" defTabSz="914349" rtl="0" eaLnBrk="1" latinLnBrk="0" hangingPunct="1">
        <a:spcBef>
          <a:spcPts val="1200"/>
        </a:spcBef>
        <a:buFont typeface="Arial" pitchFamily="34" charset="0"/>
        <a:buNone/>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49" rtl="0" eaLnBrk="1" latinLnBrk="0" hangingPunct="1">
        <a:defRPr sz="1800" kern="1200">
          <a:solidFill>
            <a:schemeClr val="tx1"/>
          </a:solidFill>
          <a:latin typeface="+mn-lt"/>
          <a:ea typeface="+mn-ea"/>
          <a:cs typeface="+mn-cs"/>
        </a:defRPr>
      </a:lvl1pPr>
      <a:lvl2pPr marL="457174" algn="l" defTabSz="914349" rtl="0" eaLnBrk="1" latinLnBrk="0" hangingPunct="1">
        <a:defRPr sz="1800" kern="1200">
          <a:solidFill>
            <a:schemeClr val="tx1"/>
          </a:solidFill>
          <a:latin typeface="+mn-lt"/>
          <a:ea typeface="+mn-ea"/>
          <a:cs typeface="+mn-cs"/>
        </a:defRPr>
      </a:lvl2pPr>
      <a:lvl3pPr marL="914349" algn="l" defTabSz="914349" rtl="0" eaLnBrk="1" latinLnBrk="0" hangingPunct="1">
        <a:defRPr sz="1800" kern="1200">
          <a:solidFill>
            <a:schemeClr val="tx1"/>
          </a:solidFill>
          <a:latin typeface="+mn-lt"/>
          <a:ea typeface="+mn-ea"/>
          <a:cs typeface="+mn-cs"/>
        </a:defRPr>
      </a:lvl3pPr>
      <a:lvl4pPr marL="1371523" algn="l" defTabSz="914349" rtl="0" eaLnBrk="1" latinLnBrk="0" hangingPunct="1">
        <a:defRPr sz="1800" kern="1200">
          <a:solidFill>
            <a:schemeClr val="tx1"/>
          </a:solidFill>
          <a:latin typeface="+mn-lt"/>
          <a:ea typeface="+mn-ea"/>
          <a:cs typeface="+mn-cs"/>
        </a:defRPr>
      </a:lvl4pPr>
      <a:lvl5pPr marL="1828697" algn="l" defTabSz="914349" rtl="0" eaLnBrk="1" latinLnBrk="0" hangingPunct="1">
        <a:defRPr sz="1800" kern="1200">
          <a:solidFill>
            <a:schemeClr val="tx1"/>
          </a:solidFill>
          <a:latin typeface="+mn-lt"/>
          <a:ea typeface="+mn-ea"/>
          <a:cs typeface="+mn-cs"/>
        </a:defRPr>
      </a:lvl5pPr>
      <a:lvl6pPr marL="2285872" algn="l" defTabSz="914349" rtl="0" eaLnBrk="1" latinLnBrk="0" hangingPunct="1">
        <a:defRPr sz="1800" kern="1200">
          <a:solidFill>
            <a:schemeClr val="tx1"/>
          </a:solidFill>
          <a:latin typeface="+mn-lt"/>
          <a:ea typeface="+mn-ea"/>
          <a:cs typeface="+mn-cs"/>
        </a:defRPr>
      </a:lvl6pPr>
      <a:lvl7pPr marL="2743046" algn="l" defTabSz="914349" rtl="0" eaLnBrk="1" latinLnBrk="0" hangingPunct="1">
        <a:defRPr sz="1800" kern="1200">
          <a:solidFill>
            <a:schemeClr val="tx1"/>
          </a:solidFill>
          <a:latin typeface="+mn-lt"/>
          <a:ea typeface="+mn-ea"/>
          <a:cs typeface="+mn-cs"/>
        </a:defRPr>
      </a:lvl7pPr>
      <a:lvl8pPr marL="3200221" algn="l" defTabSz="914349" rtl="0" eaLnBrk="1" latinLnBrk="0" hangingPunct="1">
        <a:defRPr sz="1800" kern="1200">
          <a:solidFill>
            <a:schemeClr val="tx1"/>
          </a:solidFill>
          <a:latin typeface="+mn-lt"/>
          <a:ea typeface="+mn-ea"/>
          <a:cs typeface="+mn-cs"/>
        </a:defRPr>
      </a:lvl8pPr>
      <a:lvl9pPr marL="3657395" algn="l" defTabSz="91434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xml.rels><?xml version="1.0" encoding="UTF-8" standalone="yes"?>
<Relationships xmlns="http://schemas.openxmlformats.org/package/2006/relationships"><Relationship Id="rId8" Type="http://schemas.openxmlformats.org/officeDocument/2006/relationships/hyperlink" Target="https://www.hofstede-insights.com/product/compare-countries/" TargetMode="External"/><Relationship Id="rId3" Type="http://schemas.openxmlformats.org/officeDocument/2006/relationships/tags" Target="../tags/tag51.xml"/><Relationship Id="rId7" Type="http://schemas.openxmlformats.org/officeDocument/2006/relationships/image" Target="../media/image8.png"/><Relationship Id="rId2" Type="http://schemas.openxmlformats.org/officeDocument/2006/relationships/tags" Target="../tags/tag50.xml"/><Relationship Id="rId1" Type="http://schemas.openxmlformats.org/officeDocument/2006/relationships/vmlDrawing" Target="../drawings/vmlDrawing40.vml"/><Relationship Id="rId6" Type="http://schemas.openxmlformats.org/officeDocument/2006/relationships/image" Target="../media/image13.emf"/><Relationship Id="rId5" Type="http://schemas.openxmlformats.org/officeDocument/2006/relationships/oleObject" Target="../embeddings/oleObject40.bin"/><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www.hofstede-insights.com/product/compare-countries/" TargetMode="External"/><Relationship Id="rId3" Type="http://schemas.openxmlformats.org/officeDocument/2006/relationships/tags" Target="../tags/tag53.xml"/><Relationship Id="rId7" Type="http://schemas.openxmlformats.org/officeDocument/2006/relationships/image" Target="../media/image8.png"/><Relationship Id="rId2" Type="http://schemas.openxmlformats.org/officeDocument/2006/relationships/tags" Target="../tags/tag52.xml"/><Relationship Id="rId1" Type="http://schemas.openxmlformats.org/officeDocument/2006/relationships/vmlDrawing" Target="../drawings/vmlDrawing41.vml"/><Relationship Id="rId6" Type="http://schemas.openxmlformats.org/officeDocument/2006/relationships/image" Target="../media/image14.emf"/><Relationship Id="rId5" Type="http://schemas.openxmlformats.org/officeDocument/2006/relationships/oleObject" Target="../embeddings/oleObject41.bin"/><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5.xml"/><Relationship Id="rId7" Type="http://schemas.openxmlformats.org/officeDocument/2006/relationships/image" Target="../media/image14.emf"/><Relationship Id="rId2" Type="http://schemas.openxmlformats.org/officeDocument/2006/relationships/tags" Target="../tags/tag54.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57.xml"/><Relationship Id="rId7" Type="http://schemas.openxmlformats.org/officeDocument/2006/relationships/image" Target="../media/image12.emf"/><Relationship Id="rId2" Type="http://schemas.openxmlformats.org/officeDocument/2006/relationships/tags" Target="../tags/tag56.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notesSlide" Target="../notesSlides/notesSlide9.xml"/><Relationship Id="rId4" Type="http://schemas.openxmlformats.org/officeDocument/2006/relationships/slideLayout" Target="../slideLayouts/slideLayout78.xml"/><Relationship Id="rId9" Type="http://schemas.openxmlformats.org/officeDocument/2006/relationships/image" Target="../media/image16.emf"/></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59.xml"/><Relationship Id="rId7" Type="http://schemas.openxmlformats.org/officeDocument/2006/relationships/image" Target="../media/image12.emf"/><Relationship Id="rId2" Type="http://schemas.openxmlformats.org/officeDocument/2006/relationships/tags" Target="../tags/tag58.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notesSlide" Target="../notesSlides/notesSlide10.xml"/><Relationship Id="rId4" Type="http://schemas.openxmlformats.org/officeDocument/2006/relationships/slideLayout" Target="../slideLayouts/slideLayout78.xml"/><Relationship Id="rId9" Type="http://schemas.openxmlformats.org/officeDocument/2006/relationships/image" Target="../media/image16.emf"/></Relationships>
</file>

<file path=ppt/slides/_rels/slide1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61.xml"/><Relationship Id="rId7" Type="http://schemas.openxmlformats.org/officeDocument/2006/relationships/image" Target="../media/image12.emf"/><Relationship Id="rId2" Type="http://schemas.openxmlformats.org/officeDocument/2006/relationships/tags" Target="../tags/tag60.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notesSlide" Target="../notesSlides/notesSlide11.xml"/><Relationship Id="rId4" Type="http://schemas.openxmlformats.org/officeDocument/2006/relationships/slideLayout" Target="../slideLayouts/slideLayout78.xml"/><Relationship Id="rId9" Type="http://schemas.openxmlformats.org/officeDocument/2006/relationships/image" Target="../media/image16.emf"/></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3.xml"/><Relationship Id="rId7" Type="http://schemas.openxmlformats.org/officeDocument/2006/relationships/image" Target="../media/image12.emf"/><Relationship Id="rId2" Type="http://schemas.openxmlformats.org/officeDocument/2006/relationships/tags" Target="../tags/tag62.xml"/><Relationship Id="rId1" Type="http://schemas.openxmlformats.org/officeDocument/2006/relationships/vmlDrawing" Target="../drawings/vmlDrawing46.vml"/><Relationship Id="rId6" Type="http://schemas.openxmlformats.org/officeDocument/2006/relationships/oleObject" Target="../embeddings/oleObject46.bin"/><Relationship Id="rId5" Type="http://schemas.openxmlformats.org/officeDocument/2006/relationships/notesSlide" Target="../notesSlides/notesSlide12.xml"/><Relationship Id="rId10" Type="http://schemas.openxmlformats.org/officeDocument/2006/relationships/image" Target="../media/image18.png"/><Relationship Id="rId4" Type="http://schemas.openxmlformats.org/officeDocument/2006/relationships/slideLayout" Target="../slideLayouts/slideLayout6.xml"/><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8.png"/><Relationship Id="rId2" Type="http://schemas.openxmlformats.org/officeDocument/2006/relationships/tags" Target="../tags/tag64.xml"/><Relationship Id="rId1" Type="http://schemas.openxmlformats.org/officeDocument/2006/relationships/vmlDrawing" Target="../drawings/vmlDrawing47.vml"/><Relationship Id="rId6" Type="http://schemas.openxmlformats.org/officeDocument/2006/relationships/image" Target="../media/image12.emf"/><Relationship Id="rId5" Type="http://schemas.openxmlformats.org/officeDocument/2006/relationships/oleObject" Target="../embeddings/oleObject47.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7.xml"/><Relationship Id="rId7" Type="http://schemas.openxmlformats.org/officeDocument/2006/relationships/image" Target="../media/image12.emf"/><Relationship Id="rId2" Type="http://schemas.openxmlformats.org/officeDocument/2006/relationships/tags" Target="../tags/tag36.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9.xml"/><Relationship Id="rId7" Type="http://schemas.openxmlformats.org/officeDocument/2006/relationships/image" Target="../media/image12.emf"/><Relationship Id="rId2" Type="http://schemas.openxmlformats.org/officeDocument/2006/relationships/tags" Target="../tags/tag38.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notesSlide" Target="../notesSlides/notesSlide2.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1.xml"/><Relationship Id="rId7" Type="http://schemas.openxmlformats.org/officeDocument/2006/relationships/image" Target="../media/image12.emf"/><Relationship Id="rId2" Type="http://schemas.openxmlformats.org/officeDocument/2006/relationships/tags" Target="../tags/tag40.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openxmlformats.org/officeDocument/2006/relationships/notesSlide" Target="../notesSlides/notesSlide3.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3.xml"/><Relationship Id="rId7" Type="http://schemas.openxmlformats.org/officeDocument/2006/relationships/image" Target="../media/image12.emf"/><Relationship Id="rId2" Type="http://schemas.openxmlformats.org/officeDocument/2006/relationships/tags" Target="../tags/tag42.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5.xml"/><Relationship Id="rId7" Type="http://schemas.openxmlformats.org/officeDocument/2006/relationships/image" Target="../media/image12.emf"/><Relationship Id="rId2" Type="http://schemas.openxmlformats.org/officeDocument/2006/relationships/tags" Target="../tags/tag44.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7.emf"/><Relationship Id="rId2" Type="http://schemas.openxmlformats.org/officeDocument/2006/relationships/tags" Target="../tags/tag46.xml"/><Relationship Id="rId1" Type="http://schemas.openxmlformats.org/officeDocument/2006/relationships/vmlDrawing" Target="../drawings/vmlDrawing38.vml"/><Relationship Id="rId6" Type="http://schemas.openxmlformats.org/officeDocument/2006/relationships/oleObject" Target="../embeddings/oleObject38.bin"/><Relationship Id="rId5" Type="http://schemas.openxmlformats.org/officeDocument/2006/relationships/notesSlide" Target="../notesSlides/notesSlide6.xml"/><Relationship Id="rId4"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9.xml"/><Relationship Id="rId7" Type="http://schemas.openxmlformats.org/officeDocument/2006/relationships/image" Target="../media/image7.emf"/><Relationship Id="rId2" Type="http://schemas.openxmlformats.org/officeDocument/2006/relationships/tags" Target="../tags/tag48.xml"/><Relationship Id="rId1" Type="http://schemas.openxmlformats.org/officeDocument/2006/relationships/vmlDrawing" Target="../drawings/vmlDrawing39.vml"/><Relationship Id="rId6" Type="http://schemas.openxmlformats.org/officeDocument/2006/relationships/oleObject" Target="../embeddings/oleObject39.bin"/><Relationship Id="rId5" Type="http://schemas.openxmlformats.org/officeDocument/2006/relationships/notesSlide" Target="../notesSlides/notesSlide7.xml"/><Relationship Id="rId10" Type="http://schemas.openxmlformats.org/officeDocument/2006/relationships/image" Target="../media/image4.png"/><Relationship Id="rId4" Type="http://schemas.openxmlformats.org/officeDocument/2006/relationships/slideLayout" Target="../slideLayouts/slideLayout77.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AU" dirty="0"/>
              <a:t>Cluster analysis with international education data – challenges and insights</a:t>
            </a:r>
          </a:p>
        </p:txBody>
      </p:sp>
      <p:sp>
        <p:nvSpPr>
          <p:cNvPr id="3" name="Text Placeholder 2"/>
          <p:cNvSpPr>
            <a:spLocks noGrp="1"/>
          </p:cNvSpPr>
          <p:nvPr>
            <p:ph type="body" sz="quarter" idx="11"/>
          </p:nvPr>
        </p:nvSpPr>
        <p:spPr/>
        <p:txBody>
          <a:bodyPr/>
          <a:lstStyle/>
          <a:p>
            <a:r>
              <a:rPr lang="en-AU" dirty="0"/>
              <a:t>Jenny Shen | 15 July 2019</a:t>
            </a:r>
          </a:p>
        </p:txBody>
      </p:sp>
    </p:spTree>
    <p:extLst>
      <p:ext uri="{BB962C8B-B14F-4D97-AF65-F5344CB8AC3E}">
        <p14:creationId xmlns:p14="http://schemas.microsoft.com/office/powerpoint/2010/main" val="229641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1EF853A-4388-47AB-B95C-167FA8B549F5}"/>
              </a:ext>
            </a:extLst>
          </p:cNvPr>
          <p:cNvGraphicFramePr>
            <a:graphicFrameLocks noChangeAspect="1"/>
          </p:cNvGraphicFramePr>
          <p:nvPr>
            <p:custDataLst>
              <p:tags r:id="rId2"/>
            </p:custDataLst>
            <p:extLst>
              <p:ext uri="{D42A27DB-BD31-4B8C-83A1-F6EECF244321}">
                <p14:modId xmlns:p14="http://schemas.microsoft.com/office/powerpoint/2010/main" val="41746198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98" name="think-cell Slide" r:id="rId5" imgW="470" imgH="469" progId="TCLayout.ActiveDocument.1">
                  <p:embed/>
                </p:oleObj>
              </mc:Choice>
              <mc:Fallback>
                <p:oleObj name="think-cell Slide" r:id="rId5" imgW="470" imgH="469" progId="TCLayout.ActiveDocument.1">
                  <p:embed/>
                  <p:pic>
                    <p:nvPicPr>
                      <p:cNvPr id="7" name="Object 6" hidden="1">
                        <a:extLst>
                          <a:ext uri="{FF2B5EF4-FFF2-40B4-BE49-F238E27FC236}">
                            <a16:creationId xmlns:a16="http://schemas.microsoft.com/office/drawing/2014/main" id="{C1EF853A-4388-47AB-B95C-167FA8B549F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B11EE13-5993-41A3-B935-DDAFE52F05E6}"/>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400" dirty="0">
              <a:latin typeface="Segoe UI Semibold" panose="020B0702040204020203" pitchFamily="34" charset="0"/>
              <a:ea typeface="+mj-ea"/>
              <a:cs typeface="+mj-cs"/>
              <a:sym typeface="Segoe UI Semibold" panose="020B0702040204020203" pitchFamily="34" charset="0"/>
            </a:endParaRPr>
          </a:p>
        </p:txBody>
      </p:sp>
      <p:pic>
        <p:nvPicPr>
          <p:cNvPr id="15" name="Picture 14">
            <a:extLst>
              <a:ext uri="{FF2B5EF4-FFF2-40B4-BE49-F238E27FC236}">
                <a16:creationId xmlns:a16="http://schemas.microsoft.com/office/drawing/2014/main" id="{84CA7D80-FF48-4814-80CA-AC36D1D25DD5}"/>
              </a:ext>
            </a:extLst>
          </p:cNvPr>
          <p:cNvPicPr>
            <a:picLocks/>
          </p:cNvPicPr>
          <p:nvPr/>
        </p:nvPicPr>
        <p:blipFill>
          <a:blip r:embed="rId7" cstate="screen">
            <a:extLst>
              <a:ext uri="{28A0092B-C50C-407E-A947-70E740481C1C}">
                <a14:useLocalDpi xmlns:a14="http://schemas.microsoft.com/office/drawing/2010/main" val="0"/>
              </a:ext>
            </a:extLst>
          </a:blip>
          <a:stretch>
            <a:fillRect/>
          </a:stretch>
        </p:blipFill>
        <p:spPr>
          <a:xfrm>
            <a:off x="2205" y="1288816"/>
            <a:ext cx="9903795" cy="4984984"/>
          </a:xfrm>
          <a:prstGeom prst="rect">
            <a:avLst/>
          </a:prstGeom>
        </p:spPr>
      </p:pic>
      <p:sp>
        <p:nvSpPr>
          <p:cNvPr id="2" name="Title 1">
            <a:extLst>
              <a:ext uri="{FF2B5EF4-FFF2-40B4-BE49-F238E27FC236}">
                <a16:creationId xmlns:a16="http://schemas.microsoft.com/office/drawing/2014/main" id="{C3B0C954-D267-49B5-A089-7DD0A9EE0DF4}"/>
              </a:ext>
            </a:extLst>
          </p:cNvPr>
          <p:cNvSpPr>
            <a:spLocks noGrp="1"/>
          </p:cNvSpPr>
          <p:nvPr>
            <p:ph type="title"/>
          </p:nvPr>
        </p:nvSpPr>
        <p:spPr>
          <a:xfrm>
            <a:off x="540000" y="199301"/>
            <a:ext cx="8820000" cy="1089515"/>
          </a:xfrm>
        </p:spPr>
        <p:txBody>
          <a:bodyPr/>
          <a:lstStyle/>
          <a:p>
            <a:r>
              <a:rPr lang="en-AU" sz="2400" dirty="0"/>
              <a:t>As one of the two components of 'Pulling Power’ – 'cultural distance' is calculated using the Hofstede national culture measure</a:t>
            </a:r>
          </a:p>
        </p:txBody>
      </p:sp>
      <p:sp>
        <p:nvSpPr>
          <p:cNvPr id="3" name="Text Placeholder 2">
            <a:extLst>
              <a:ext uri="{FF2B5EF4-FFF2-40B4-BE49-F238E27FC236}">
                <a16:creationId xmlns:a16="http://schemas.microsoft.com/office/drawing/2014/main" id="{F08465BF-1D64-46B7-89A8-648763D5929D}"/>
              </a:ext>
            </a:extLst>
          </p:cNvPr>
          <p:cNvSpPr>
            <a:spLocks noGrp="1"/>
          </p:cNvSpPr>
          <p:nvPr>
            <p:ph type="body" sz="quarter" idx="10"/>
          </p:nvPr>
        </p:nvSpPr>
        <p:spPr>
          <a:xfrm>
            <a:off x="539999" y="6394115"/>
            <a:ext cx="8916987" cy="264244"/>
          </a:xfrm>
        </p:spPr>
        <p:txBody>
          <a:bodyPr anchor="t"/>
          <a:lstStyle/>
          <a:p>
            <a:r>
              <a:rPr lang="en-AU" dirty="0">
                <a:solidFill>
                  <a:schemeClr val="tx1">
                    <a:lumMod val="65000"/>
                    <a:lumOff val="35000"/>
                  </a:schemeClr>
                </a:solidFill>
              </a:rPr>
              <a:t>Source: </a:t>
            </a:r>
            <a:r>
              <a:rPr lang="en-AU" dirty="0">
                <a:hlinkClick r:id="rId8"/>
              </a:rPr>
              <a:t>Hofstede national culture measure</a:t>
            </a:r>
            <a:r>
              <a:rPr lang="en-AU" dirty="0"/>
              <a:t>. </a:t>
            </a:r>
          </a:p>
        </p:txBody>
      </p:sp>
      <p:sp>
        <p:nvSpPr>
          <p:cNvPr id="8" name="Text Placeholder 10">
            <a:extLst>
              <a:ext uri="{FF2B5EF4-FFF2-40B4-BE49-F238E27FC236}">
                <a16:creationId xmlns:a16="http://schemas.microsoft.com/office/drawing/2014/main" id="{533A8FFC-1ADF-4EAE-BD87-EC0FE60DB36F}"/>
              </a:ext>
            </a:extLst>
          </p:cNvPr>
          <p:cNvSpPr txBox="1">
            <a:spLocks/>
          </p:cNvSpPr>
          <p:nvPr/>
        </p:nvSpPr>
        <p:spPr>
          <a:xfrm>
            <a:off x="457232" y="1357617"/>
            <a:ext cx="9006509" cy="343191"/>
          </a:xfrm>
          <a:prstGeom prst="rect">
            <a:avLst/>
          </a:prstGeom>
        </p:spPr>
        <p:txBody>
          <a:bodyPr/>
          <a:lstStyle>
            <a:lvl1pPr marL="0" indent="0" algn="l" defTabSz="914349" rtl="0" eaLnBrk="1" latinLnBrk="0" hangingPunct="1">
              <a:spcBef>
                <a:spcPts val="1200"/>
              </a:spcBef>
              <a:buFont typeface="Arial" pitchFamily="34" charset="0"/>
              <a:buNone/>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200" dirty="0">
                <a:solidFill>
                  <a:schemeClr val="bg1"/>
                </a:solidFill>
              </a:rPr>
              <a:t>Hofstede defined six significant measures that characterise the national culture of a country. Each country is scored against the six measures ranging from a score of 0 to 100 from lowest to highest.  </a:t>
            </a:r>
          </a:p>
        </p:txBody>
      </p:sp>
      <p:sp>
        <p:nvSpPr>
          <p:cNvPr id="16" name="Rectangle 15">
            <a:extLst>
              <a:ext uri="{FF2B5EF4-FFF2-40B4-BE49-F238E27FC236}">
                <a16:creationId xmlns:a16="http://schemas.microsoft.com/office/drawing/2014/main" id="{9F24EB87-0FE4-47A5-B550-FE8BD647FD39}"/>
              </a:ext>
            </a:extLst>
          </p:cNvPr>
          <p:cNvSpPr/>
          <p:nvPr/>
        </p:nvSpPr>
        <p:spPr>
          <a:xfrm>
            <a:off x="539999" y="2679604"/>
            <a:ext cx="1440000" cy="25854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36000" rtlCol="0" anchor="t"/>
          <a:lstStyle/>
          <a:p>
            <a:pPr algn="ctr"/>
            <a:r>
              <a:rPr lang="en-AU" sz="1200" dirty="0">
                <a:solidFill>
                  <a:schemeClr val="bg2"/>
                </a:solidFill>
                <a:latin typeface="Segoe UI Semilight" panose="020B0402040204020203" pitchFamily="34" charset="0"/>
                <a:cs typeface="Segoe UI Semilight" panose="020B0402040204020203" pitchFamily="34" charset="0"/>
              </a:rPr>
              <a:t>is defined as the extent to which the less powerful members of institutions and organisations within a country expect and accept that power is distributed unequally. </a:t>
            </a:r>
          </a:p>
        </p:txBody>
      </p:sp>
      <p:sp>
        <p:nvSpPr>
          <p:cNvPr id="17" name="Rectangle 16">
            <a:extLst>
              <a:ext uri="{FF2B5EF4-FFF2-40B4-BE49-F238E27FC236}">
                <a16:creationId xmlns:a16="http://schemas.microsoft.com/office/drawing/2014/main" id="{F34D1CF5-24C6-4F78-B8AA-9DE88F789B33}"/>
              </a:ext>
            </a:extLst>
          </p:cNvPr>
          <p:cNvSpPr/>
          <p:nvPr/>
        </p:nvSpPr>
        <p:spPr>
          <a:xfrm>
            <a:off x="2041907" y="2679604"/>
            <a:ext cx="1440000" cy="25854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36000" rtlCol="0" anchor="t"/>
          <a:lstStyle/>
          <a:p>
            <a:pPr algn="ctr"/>
            <a:r>
              <a:rPr lang="en-AU" sz="1200" dirty="0">
                <a:solidFill>
                  <a:schemeClr val="bg2"/>
                </a:solidFill>
                <a:latin typeface="Segoe UI Semilight" panose="020B0402040204020203" pitchFamily="34" charset="0"/>
                <a:cs typeface="Segoe UI Semilight" panose="020B0402040204020203" pitchFamily="34" charset="0"/>
              </a:rPr>
              <a:t>is defined by the degree of interdependence a society maintains among its members.</a:t>
            </a:r>
          </a:p>
        </p:txBody>
      </p:sp>
      <p:sp>
        <p:nvSpPr>
          <p:cNvPr id="18" name="Rectangle 17">
            <a:extLst>
              <a:ext uri="{FF2B5EF4-FFF2-40B4-BE49-F238E27FC236}">
                <a16:creationId xmlns:a16="http://schemas.microsoft.com/office/drawing/2014/main" id="{F77EAF5B-02FE-4AA5-BA16-BF911BBD003D}"/>
              </a:ext>
            </a:extLst>
          </p:cNvPr>
          <p:cNvSpPr/>
          <p:nvPr/>
        </p:nvSpPr>
        <p:spPr>
          <a:xfrm>
            <a:off x="5045723" y="2679604"/>
            <a:ext cx="1440000" cy="25854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36000" rtlCol="0" anchor="t"/>
          <a:lstStyle/>
          <a:p>
            <a:pPr algn="ctr"/>
            <a:r>
              <a:rPr lang="en-AU" sz="1200" dirty="0">
                <a:solidFill>
                  <a:schemeClr val="bg2"/>
                </a:solidFill>
                <a:latin typeface="Segoe UI Semilight" panose="020B0402040204020203" pitchFamily="34" charset="0"/>
                <a:cs typeface="Segoe UI Semilight" panose="020B0402040204020203" pitchFamily="34" charset="0"/>
              </a:rPr>
              <a:t>is defined by the extent to which the members of a culture feel threatened and act to prevent ambiguous or unknown future situations.</a:t>
            </a:r>
          </a:p>
        </p:txBody>
      </p:sp>
      <p:sp>
        <p:nvSpPr>
          <p:cNvPr id="19" name="Rectangle 18">
            <a:extLst>
              <a:ext uri="{FF2B5EF4-FFF2-40B4-BE49-F238E27FC236}">
                <a16:creationId xmlns:a16="http://schemas.microsoft.com/office/drawing/2014/main" id="{F9F6F784-B2A7-4192-8B6A-B39ADDBE87F0}"/>
              </a:ext>
            </a:extLst>
          </p:cNvPr>
          <p:cNvSpPr/>
          <p:nvPr/>
        </p:nvSpPr>
        <p:spPr>
          <a:xfrm>
            <a:off x="3543815" y="2679604"/>
            <a:ext cx="1440000" cy="25854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36000" rtlCol="0" anchor="t"/>
          <a:lstStyle/>
          <a:p>
            <a:pPr algn="ctr"/>
            <a:r>
              <a:rPr lang="en-AU" sz="1200" dirty="0">
                <a:solidFill>
                  <a:schemeClr val="bg2"/>
                </a:solidFill>
                <a:latin typeface="Segoe UI Semilight" panose="020B0402040204020203" pitchFamily="34" charset="0"/>
                <a:cs typeface="Segoe UI Semilight" panose="020B0402040204020203" pitchFamily="34" charset="0"/>
              </a:rPr>
              <a:t>indicates whether society is driven by competition, achievement and success; </a:t>
            </a:r>
            <a:r>
              <a:rPr lang="en-AU" sz="1200" b="1" dirty="0">
                <a:solidFill>
                  <a:schemeClr val="bg2"/>
                </a:solidFill>
                <a:latin typeface="+mj-lt"/>
                <a:cs typeface="Segoe UI Semilight" panose="020B0402040204020203" pitchFamily="34" charset="0"/>
              </a:rPr>
              <a:t>or</a:t>
            </a:r>
            <a:r>
              <a:rPr lang="en-AU" sz="1200" dirty="0">
                <a:solidFill>
                  <a:schemeClr val="bg2"/>
                </a:solidFill>
                <a:latin typeface="Segoe UI Semilight" panose="020B0402040204020203" pitchFamily="34" charset="0"/>
                <a:cs typeface="Segoe UI Semilight" panose="020B0402040204020203" pitchFamily="34" charset="0"/>
              </a:rPr>
              <a:t> caring for others and quality of life. </a:t>
            </a:r>
          </a:p>
        </p:txBody>
      </p:sp>
      <p:sp>
        <p:nvSpPr>
          <p:cNvPr id="20" name="Rectangle 19">
            <a:extLst>
              <a:ext uri="{FF2B5EF4-FFF2-40B4-BE49-F238E27FC236}">
                <a16:creationId xmlns:a16="http://schemas.microsoft.com/office/drawing/2014/main" id="{0C138EBA-705E-49B6-85C0-E37441873D60}"/>
              </a:ext>
            </a:extLst>
          </p:cNvPr>
          <p:cNvSpPr/>
          <p:nvPr/>
        </p:nvSpPr>
        <p:spPr>
          <a:xfrm>
            <a:off x="6547631" y="2679604"/>
            <a:ext cx="1440000" cy="25854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36000" rtlCol="0" anchor="t"/>
          <a:lstStyle/>
          <a:p>
            <a:pPr algn="ctr"/>
            <a:r>
              <a:rPr lang="en-AU" sz="1200" dirty="0">
                <a:solidFill>
                  <a:schemeClr val="bg2"/>
                </a:solidFill>
                <a:latin typeface="Segoe UI Semilight" panose="020B0402040204020203" pitchFamily="34" charset="0"/>
                <a:cs typeface="Segoe UI Semilight" panose="020B0402040204020203" pitchFamily="34" charset="0"/>
              </a:rPr>
              <a:t>describes how society prioritise links to the past to challenges of the present and future differently.</a:t>
            </a:r>
          </a:p>
        </p:txBody>
      </p:sp>
      <p:sp>
        <p:nvSpPr>
          <p:cNvPr id="21" name="Rectangle 20">
            <a:extLst>
              <a:ext uri="{FF2B5EF4-FFF2-40B4-BE49-F238E27FC236}">
                <a16:creationId xmlns:a16="http://schemas.microsoft.com/office/drawing/2014/main" id="{3D89DC1A-832C-4815-B76C-4F38C124EAFD}"/>
              </a:ext>
            </a:extLst>
          </p:cNvPr>
          <p:cNvSpPr/>
          <p:nvPr/>
        </p:nvSpPr>
        <p:spPr>
          <a:xfrm>
            <a:off x="8049538" y="2679604"/>
            <a:ext cx="1440000" cy="258544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36000" rtlCol="0" anchor="t"/>
          <a:lstStyle/>
          <a:p>
            <a:pPr algn="ctr"/>
            <a:r>
              <a:rPr lang="en-AU" sz="1200" dirty="0">
                <a:solidFill>
                  <a:schemeClr val="bg2"/>
                </a:solidFill>
                <a:latin typeface="Segoe UI Semilight" panose="020B0402040204020203" pitchFamily="34" charset="0"/>
                <a:cs typeface="Segoe UI Semilight" panose="020B0402040204020203" pitchFamily="34" charset="0"/>
              </a:rPr>
              <a:t>is defined as the extent to which people try to control their desires and impulses, based on the way they were raised.</a:t>
            </a:r>
          </a:p>
        </p:txBody>
      </p:sp>
      <p:sp>
        <p:nvSpPr>
          <p:cNvPr id="22" name="Rectangle 21">
            <a:extLst>
              <a:ext uri="{FF2B5EF4-FFF2-40B4-BE49-F238E27FC236}">
                <a16:creationId xmlns:a16="http://schemas.microsoft.com/office/drawing/2014/main" id="{5FA547BB-C063-429E-B576-2AF6DDBD4B60}"/>
              </a:ext>
            </a:extLst>
          </p:cNvPr>
          <p:cNvSpPr/>
          <p:nvPr/>
        </p:nvSpPr>
        <p:spPr>
          <a:xfrm>
            <a:off x="539999" y="2054764"/>
            <a:ext cx="1440000" cy="67282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180000" rtlCol="0" anchor="ctr" anchorCtr="0"/>
          <a:lstStyle/>
          <a:p>
            <a:pPr algn="ctr"/>
            <a:r>
              <a:rPr lang="en-AU" sz="1400" b="1" dirty="0">
                <a:solidFill>
                  <a:srgbClr val="6A3694"/>
                </a:solidFill>
                <a:latin typeface="+mj-lt"/>
              </a:rPr>
              <a:t>Power Distance</a:t>
            </a:r>
            <a:endParaRPr lang="en-AU" sz="1050" dirty="0">
              <a:solidFill>
                <a:schemeClr val="bg2"/>
              </a:solidFill>
            </a:endParaRPr>
          </a:p>
        </p:txBody>
      </p:sp>
      <p:sp>
        <p:nvSpPr>
          <p:cNvPr id="23" name="Rectangle 22">
            <a:extLst>
              <a:ext uri="{FF2B5EF4-FFF2-40B4-BE49-F238E27FC236}">
                <a16:creationId xmlns:a16="http://schemas.microsoft.com/office/drawing/2014/main" id="{942EF218-DB1D-4339-B257-87B4B998DECA}"/>
              </a:ext>
            </a:extLst>
          </p:cNvPr>
          <p:cNvSpPr/>
          <p:nvPr/>
        </p:nvSpPr>
        <p:spPr>
          <a:xfrm>
            <a:off x="2041907" y="2054764"/>
            <a:ext cx="1440000" cy="67282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180000" rtlCol="0" anchor="ctr" anchorCtr="0"/>
          <a:lstStyle/>
          <a:p>
            <a:pPr algn="ctr"/>
            <a:r>
              <a:rPr lang="en-AU" sz="1400" b="1" dirty="0">
                <a:solidFill>
                  <a:srgbClr val="6670B5"/>
                </a:solidFill>
                <a:latin typeface="+mj-lt"/>
              </a:rPr>
              <a:t>Individualism</a:t>
            </a:r>
            <a:endParaRPr lang="en-AU" sz="1050" b="1" dirty="0">
              <a:solidFill>
                <a:schemeClr val="bg2"/>
              </a:solidFill>
            </a:endParaRPr>
          </a:p>
        </p:txBody>
      </p:sp>
      <p:sp>
        <p:nvSpPr>
          <p:cNvPr id="24" name="Rectangle 23">
            <a:extLst>
              <a:ext uri="{FF2B5EF4-FFF2-40B4-BE49-F238E27FC236}">
                <a16:creationId xmlns:a16="http://schemas.microsoft.com/office/drawing/2014/main" id="{AD86A51B-8F55-4CE4-935E-80D2F86F78E1}"/>
              </a:ext>
            </a:extLst>
          </p:cNvPr>
          <p:cNvSpPr/>
          <p:nvPr/>
        </p:nvSpPr>
        <p:spPr>
          <a:xfrm>
            <a:off x="5045723" y="2054764"/>
            <a:ext cx="1440000" cy="67282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180000" rtlCol="0" anchor="ctr" anchorCtr="0"/>
          <a:lstStyle/>
          <a:p>
            <a:pPr algn="ctr"/>
            <a:r>
              <a:rPr lang="en-AU" sz="1400" b="1" dirty="0">
                <a:solidFill>
                  <a:srgbClr val="2C71B5"/>
                </a:solidFill>
                <a:latin typeface="+mj-lt"/>
              </a:rPr>
              <a:t>Uncertainty Avoidance</a:t>
            </a:r>
            <a:endParaRPr lang="en-AU" sz="1050" b="1" dirty="0">
              <a:solidFill>
                <a:schemeClr val="bg2"/>
              </a:solidFill>
            </a:endParaRPr>
          </a:p>
        </p:txBody>
      </p:sp>
      <p:sp>
        <p:nvSpPr>
          <p:cNvPr id="25" name="Rectangle 24">
            <a:extLst>
              <a:ext uri="{FF2B5EF4-FFF2-40B4-BE49-F238E27FC236}">
                <a16:creationId xmlns:a16="http://schemas.microsoft.com/office/drawing/2014/main" id="{0F737F9B-3E6D-4417-AAA6-4411A107F436}"/>
              </a:ext>
            </a:extLst>
          </p:cNvPr>
          <p:cNvSpPr/>
          <p:nvPr/>
        </p:nvSpPr>
        <p:spPr>
          <a:xfrm>
            <a:off x="3543815" y="2054764"/>
            <a:ext cx="1440000" cy="67282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180000" rtlCol="0" anchor="ctr" anchorCtr="0"/>
          <a:lstStyle/>
          <a:p>
            <a:pPr algn="ctr"/>
            <a:r>
              <a:rPr lang="en-AU" sz="1400" b="1" dirty="0">
                <a:solidFill>
                  <a:srgbClr val="0048C7"/>
                </a:solidFill>
                <a:latin typeface="+mj-lt"/>
              </a:rPr>
              <a:t>Masculinity</a:t>
            </a:r>
            <a:endParaRPr lang="en-AU" sz="1200" b="1" dirty="0">
              <a:solidFill>
                <a:schemeClr val="bg2"/>
              </a:solidFill>
            </a:endParaRPr>
          </a:p>
        </p:txBody>
      </p:sp>
      <p:sp>
        <p:nvSpPr>
          <p:cNvPr id="26" name="Rectangle 25">
            <a:extLst>
              <a:ext uri="{FF2B5EF4-FFF2-40B4-BE49-F238E27FC236}">
                <a16:creationId xmlns:a16="http://schemas.microsoft.com/office/drawing/2014/main" id="{536E9364-220E-41C3-BF25-69340483BFDD}"/>
              </a:ext>
            </a:extLst>
          </p:cNvPr>
          <p:cNvSpPr/>
          <p:nvPr/>
        </p:nvSpPr>
        <p:spPr>
          <a:xfrm>
            <a:off x="6547631" y="2054764"/>
            <a:ext cx="1440000" cy="67282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180000" rtlCol="0" anchor="ctr" anchorCtr="0"/>
          <a:lstStyle/>
          <a:p>
            <a:pPr algn="ctr"/>
            <a:r>
              <a:rPr lang="en-AU" sz="1400" b="1" dirty="0">
                <a:solidFill>
                  <a:srgbClr val="25B3E0"/>
                </a:solidFill>
                <a:latin typeface="+mj-lt"/>
              </a:rPr>
              <a:t>Long-Term Orientation</a:t>
            </a:r>
            <a:endParaRPr lang="en-AU" sz="1200" b="1" dirty="0">
              <a:solidFill>
                <a:schemeClr val="bg2"/>
              </a:solidFill>
            </a:endParaRPr>
          </a:p>
        </p:txBody>
      </p:sp>
      <p:sp>
        <p:nvSpPr>
          <p:cNvPr id="27" name="Rectangle 26">
            <a:extLst>
              <a:ext uri="{FF2B5EF4-FFF2-40B4-BE49-F238E27FC236}">
                <a16:creationId xmlns:a16="http://schemas.microsoft.com/office/drawing/2014/main" id="{4F053B49-9C1B-4D2F-8353-280E62552A2D}"/>
              </a:ext>
            </a:extLst>
          </p:cNvPr>
          <p:cNvSpPr/>
          <p:nvPr/>
        </p:nvSpPr>
        <p:spPr>
          <a:xfrm>
            <a:off x="8049538" y="2054764"/>
            <a:ext cx="1440000" cy="67282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bIns="180000" rtlCol="0" anchor="ctr" anchorCtr="0"/>
          <a:lstStyle/>
          <a:p>
            <a:pPr algn="ctr"/>
            <a:r>
              <a:rPr lang="en-AU" sz="1400" b="1" dirty="0">
                <a:solidFill>
                  <a:srgbClr val="28BEC6"/>
                </a:solidFill>
                <a:latin typeface="+mj-lt"/>
              </a:rPr>
              <a:t>Indulgence</a:t>
            </a:r>
            <a:endParaRPr lang="en-AU" sz="1050" b="1" dirty="0">
              <a:solidFill>
                <a:schemeClr val="bg2"/>
              </a:solidFill>
            </a:endParaRPr>
          </a:p>
        </p:txBody>
      </p:sp>
      <p:sp>
        <p:nvSpPr>
          <p:cNvPr id="56" name="Text Placeholder 10">
            <a:extLst>
              <a:ext uri="{FF2B5EF4-FFF2-40B4-BE49-F238E27FC236}">
                <a16:creationId xmlns:a16="http://schemas.microsoft.com/office/drawing/2014/main" id="{10654FFB-95DE-45F1-A99D-948D2B6C7EB4}"/>
              </a:ext>
            </a:extLst>
          </p:cNvPr>
          <p:cNvSpPr txBox="1">
            <a:spLocks/>
          </p:cNvSpPr>
          <p:nvPr/>
        </p:nvSpPr>
        <p:spPr>
          <a:xfrm>
            <a:off x="454651" y="5490789"/>
            <a:ext cx="9006509" cy="343191"/>
          </a:xfrm>
          <a:prstGeom prst="rect">
            <a:avLst/>
          </a:prstGeom>
        </p:spPr>
        <p:txBody>
          <a:bodyPr/>
          <a:lstStyle>
            <a:lvl1pPr marL="0" indent="0" algn="l" defTabSz="914349" rtl="0" eaLnBrk="1" latinLnBrk="0" hangingPunct="1">
              <a:spcBef>
                <a:spcPts val="1200"/>
              </a:spcBef>
              <a:buFont typeface="Arial" pitchFamily="34" charset="0"/>
              <a:buNone/>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050" dirty="0">
                <a:solidFill>
                  <a:schemeClr val="bg1"/>
                </a:solidFill>
              </a:rPr>
              <a:t>The ‘cultural distance’ between two countries has been assessed as the sum of the difference between two countries across the six cultural measures. Notionally, ‘cultural distance’ could range from 0 to 600; however the actual ‘cultural distance’ ranged from 318 (between Denmark and Albania – which are very different) to 18 (between Lithuania and Estonia – which are very similar).</a:t>
            </a:r>
          </a:p>
        </p:txBody>
      </p:sp>
    </p:spTree>
    <p:extLst>
      <p:ext uri="{BB962C8B-B14F-4D97-AF65-F5344CB8AC3E}">
        <p14:creationId xmlns:p14="http://schemas.microsoft.com/office/powerpoint/2010/main" val="131409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56C295E-5D52-4073-9750-862C9AEA497F}"/>
              </a:ext>
            </a:extLst>
          </p:cNvPr>
          <p:cNvGraphicFramePr>
            <a:graphicFrameLocks noChangeAspect="1"/>
          </p:cNvGraphicFramePr>
          <p:nvPr>
            <p:custDataLst>
              <p:tags r:id="rId2"/>
            </p:custDataLst>
            <p:extLst>
              <p:ext uri="{D42A27DB-BD31-4B8C-83A1-F6EECF244321}">
                <p14:modId xmlns:p14="http://schemas.microsoft.com/office/powerpoint/2010/main" val="30400482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74" name="think-cell Slide" r:id="rId5" imgW="381" imgH="381" progId="TCLayout.ActiveDocument.1">
                  <p:embed/>
                </p:oleObj>
              </mc:Choice>
              <mc:Fallback>
                <p:oleObj name="think-cell Slide" r:id="rId5" imgW="381" imgH="381" progId="TCLayout.ActiveDocument.1">
                  <p:embed/>
                  <p:pic>
                    <p:nvPicPr>
                      <p:cNvPr id="6" name="Object 5" hidden="1">
                        <a:extLst>
                          <a:ext uri="{FF2B5EF4-FFF2-40B4-BE49-F238E27FC236}">
                            <a16:creationId xmlns:a16="http://schemas.microsoft.com/office/drawing/2014/main" id="{556C295E-5D52-4073-9750-862C9AEA49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21F967-354A-426B-BFFB-5F4A3E6D4F86}"/>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400" dirty="0">
              <a:latin typeface="Segoe UI Semibold" panose="020B0702040204020203" pitchFamily="34" charset="0"/>
              <a:ea typeface="+mj-ea"/>
              <a:cs typeface="+mj-cs"/>
              <a:sym typeface="Segoe UI Semibold" panose="020B0702040204020203" pitchFamily="34" charset="0"/>
            </a:endParaRPr>
          </a:p>
        </p:txBody>
      </p:sp>
      <p:pic>
        <p:nvPicPr>
          <p:cNvPr id="84" name="Picture 83">
            <a:extLst>
              <a:ext uri="{FF2B5EF4-FFF2-40B4-BE49-F238E27FC236}">
                <a16:creationId xmlns:a16="http://schemas.microsoft.com/office/drawing/2014/main" id="{D7A5DF4F-E2D2-45D6-AEAE-AD53A410A543}"/>
              </a:ext>
            </a:extLst>
          </p:cNvPr>
          <p:cNvPicPr>
            <a:picLocks/>
          </p:cNvPicPr>
          <p:nvPr/>
        </p:nvPicPr>
        <p:blipFill>
          <a:blip r:embed="rId7" cstate="screen">
            <a:extLst>
              <a:ext uri="{28A0092B-C50C-407E-A947-70E740481C1C}">
                <a14:useLocalDpi xmlns:a14="http://schemas.microsoft.com/office/drawing/2010/main" val="0"/>
              </a:ext>
            </a:extLst>
          </a:blip>
          <a:stretch>
            <a:fillRect/>
          </a:stretch>
        </p:blipFill>
        <p:spPr>
          <a:xfrm>
            <a:off x="2205" y="1288816"/>
            <a:ext cx="9903795" cy="4984984"/>
          </a:xfrm>
          <a:prstGeom prst="rect">
            <a:avLst/>
          </a:prstGeom>
        </p:spPr>
      </p:pic>
      <p:sp>
        <p:nvSpPr>
          <p:cNvPr id="2" name="Title 1">
            <a:extLst>
              <a:ext uri="{FF2B5EF4-FFF2-40B4-BE49-F238E27FC236}">
                <a16:creationId xmlns:a16="http://schemas.microsoft.com/office/drawing/2014/main" id="{977C04DB-A58B-4DD6-B89B-25B145CAEDDA}"/>
              </a:ext>
            </a:extLst>
          </p:cNvPr>
          <p:cNvSpPr>
            <a:spLocks noGrp="1"/>
          </p:cNvSpPr>
          <p:nvPr>
            <p:ph type="title"/>
          </p:nvPr>
        </p:nvSpPr>
        <p:spPr>
          <a:xfrm>
            <a:off x="540000" y="199301"/>
            <a:ext cx="8820000" cy="1089515"/>
          </a:xfrm>
        </p:spPr>
        <p:txBody>
          <a:bodyPr/>
          <a:lstStyle/>
          <a:p>
            <a:r>
              <a:rPr lang="en-AU" sz="2400" dirty="0"/>
              <a:t>'Pulling Power' accounts for a key difference across destination countries – namely its relative attraction as a destination for diverse groups of students</a:t>
            </a:r>
          </a:p>
        </p:txBody>
      </p:sp>
      <p:sp>
        <p:nvSpPr>
          <p:cNvPr id="32" name="Text Placeholder 10">
            <a:extLst>
              <a:ext uri="{FF2B5EF4-FFF2-40B4-BE49-F238E27FC236}">
                <a16:creationId xmlns:a16="http://schemas.microsoft.com/office/drawing/2014/main" id="{033D791D-C5F2-4F91-B4A4-2E1930D000BA}"/>
              </a:ext>
            </a:extLst>
          </p:cNvPr>
          <p:cNvSpPr txBox="1">
            <a:spLocks/>
          </p:cNvSpPr>
          <p:nvPr/>
        </p:nvSpPr>
        <p:spPr>
          <a:xfrm>
            <a:off x="445168" y="1412776"/>
            <a:ext cx="8940128" cy="341618"/>
          </a:xfrm>
          <a:prstGeom prst="rect">
            <a:avLst/>
          </a:prstGeom>
        </p:spPr>
        <p:txBody>
          <a:bodyPr/>
          <a:lstStyle>
            <a:lvl1pPr marL="0" indent="0" algn="l" defTabSz="914349" rtl="0" eaLnBrk="1" latinLnBrk="0" hangingPunct="1">
              <a:spcBef>
                <a:spcPts val="1200"/>
              </a:spcBef>
              <a:buFont typeface="Arial" pitchFamily="34" charset="0"/>
              <a:buNone/>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200" dirty="0">
                <a:solidFill>
                  <a:schemeClr val="bg1"/>
                </a:solidFill>
              </a:rPr>
              <a:t>The 'Pulling Power' of a destination country is based on the extent to which it attracts students that are 'distant' from it – being both geographically far and/or culturally different. </a:t>
            </a:r>
          </a:p>
        </p:txBody>
      </p:sp>
      <p:sp>
        <p:nvSpPr>
          <p:cNvPr id="61" name="Rectangle 60">
            <a:extLst>
              <a:ext uri="{FF2B5EF4-FFF2-40B4-BE49-F238E27FC236}">
                <a16:creationId xmlns:a16="http://schemas.microsoft.com/office/drawing/2014/main" id="{B75C6B4F-BEC8-4857-B2AE-1014E0F8E836}"/>
              </a:ext>
            </a:extLst>
          </p:cNvPr>
          <p:cNvSpPr/>
          <p:nvPr/>
        </p:nvSpPr>
        <p:spPr>
          <a:xfrm>
            <a:off x="539998" y="1955606"/>
            <a:ext cx="4032000" cy="3996317"/>
          </a:xfrm>
          <a:prstGeom prst="rect">
            <a:avLst/>
          </a:prstGeom>
          <a:solidFill>
            <a:srgbClr val="FFFFFF">
              <a:alpha val="80000"/>
            </a:srgbClr>
          </a:solidFill>
          <a:ln>
            <a:noFill/>
          </a:ln>
        </p:spPr>
        <p:style>
          <a:lnRef idx="2">
            <a:schemeClr val="accent1"/>
          </a:lnRef>
          <a:fillRef idx="1">
            <a:schemeClr val="lt1"/>
          </a:fillRef>
          <a:effectRef idx="0">
            <a:schemeClr val="accent1"/>
          </a:effectRef>
          <a:fontRef idx="minor">
            <a:schemeClr val="dk1"/>
          </a:fontRef>
        </p:style>
        <p:txBody>
          <a:bodyPr rtlCol="0" anchor="t"/>
          <a:lstStyle/>
          <a:p>
            <a:endParaRPr lang="en-AU" sz="700" b="1" dirty="0">
              <a:solidFill>
                <a:schemeClr val="tx1"/>
              </a:solidFill>
            </a:endParaRPr>
          </a:p>
          <a:p>
            <a:r>
              <a:rPr lang="en-AU" sz="1200" b="1" dirty="0">
                <a:solidFill>
                  <a:schemeClr val="tx1"/>
                </a:solidFill>
              </a:rPr>
              <a:t>What is 'Pulling Power'?</a:t>
            </a:r>
          </a:p>
          <a:p>
            <a:endParaRPr lang="en-AU" sz="1100" b="1" dirty="0">
              <a:solidFill>
                <a:schemeClr val="tx1"/>
              </a:solidFill>
            </a:endParaRPr>
          </a:p>
          <a:p>
            <a:pPr>
              <a:spcBef>
                <a:spcPts val="600"/>
              </a:spcBef>
            </a:pPr>
            <a:r>
              <a:rPr lang="en-AU" sz="1100" dirty="0">
                <a:solidFill>
                  <a:schemeClr val="tx1"/>
                </a:solidFill>
              </a:rPr>
              <a:t>'Pulling Power' refers to the 'pull' of a destination country beyond total numbers. It considers the extent to which the destination country has a significant pulling effect for students choosing to study overseas. Destinations with strong 'Pulling Power' overcome:</a:t>
            </a:r>
          </a:p>
          <a:p>
            <a:pPr>
              <a:spcBef>
                <a:spcPts val="600"/>
              </a:spcBef>
            </a:pPr>
            <a:endParaRPr lang="en-AU" sz="600" dirty="0">
              <a:solidFill>
                <a:schemeClr val="tx1"/>
              </a:solidFill>
            </a:endParaRPr>
          </a:p>
          <a:p>
            <a:pPr marL="228600" indent="-228600">
              <a:spcBef>
                <a:spcPts val="600"/>
              </a:spcBef>
              <a:buFont typeface="+mj-lt"/>
              <a:buAutoNum type="arabicPeriod"/>
            </a:pPr>
            <a:r>
              <a:rPr lang="en-AU" sz="1100" b="1" dirty="0">
                <a:solidFill>
                  <a:schemeClr val="tx1"/>
                </a:solidFill>
              </a:rPr>
              <a:t>Geographic distance </a:t>
            </a:r>
            <a:r>
              <a:rPr lang="en-AU" sz="1100" dirty="0">
                <a:solidFill>
                  <a:schemeClr val="tx1"/>
                </a:solidFill>
              </a:rPr>
              <a:t>– how far the student is coming from</a:t>
            </a:r>
          </a:p>
          <a:p>
            <a:pPr marL="228600" indent="-228600">
              <a:spcBef>
                <a:spcPts val="600"/>
              </a:spcBef>
              <a:buFont typeface="+mj-lt"/>
              <a:buAutoNum type="arabicPeriod"/>
            </a:pPr>
            <a:r>
              <a:rPr lang="en-AU" sz="1100" b="1" dirty="0">
                <a:solidFill>
                  <a:schemeClr val="tx1"/>
                </a:solidFill>
              </a:rPr>
              <a:t>Cultural distance </a:t>
            </a:r>
            <a:r>
              <a:rPr lang="en-AU" sz="1100" dirty="0">
                <a:solidFill>
                  <a:schemeClr val="tx1"/>
                </a:solidFill>
              </a:rPr>
              <a:t>– the 'gap' in cultural similarity between the source and destination country – calculated using the </a:t>
            </a:r>
            <a:r>
              <a:rPr lang="en-AU" sz="1100" dirty="0" err="1">
                <a:solidFill>
                  <a:schemeClr val="tx1"/>
                </a:solidFill>
                <a:hlinkClick r:id="rId8"/>
              </a:rPr>
              <a:t>Hostfede</a:t>
            </a:r>
            <a:r>
              <a:rPr lang="en-AU" sz="1100" dirty="0">
                <a:solidFill>
                  <a:schemeClr val="tx1"/>
                </a:solidFill>
                <a:hlinkClick r:id="rId8"/>
              </a:rPr>
              <a:t> national culture </a:t>
            </a:r>
            <a:r>
              <a:rPr lang="en-AU" sz="1100" dirty="0">
                <a:solidFill>
                  <a:schemeClr val="tx1"/>
                </a:solidFill>
              </a:rPr>
              <a:t>measure.</a:t>
            </a:r>
          </a:p>
          <a:p>
            <a:r>
              <a:rPr lang="en-AU" sz="1100" dirty="0">
                <a:solidFill>
                  <a:schemeClr val="tx1"/>
                </a:solidFill>
              </a:rPr>
              <a:t> </a:t>
            </a:r>
          </a:p>
          <a:p>
            <a:r>
              <a:rPr lang="en-AU" sz="1100" dirty="0">
                <a:solidFill>
                  <a:schemeClr val="tx1"/>
                </a:solidFill>
              </a:rPr>
              <a:t>Each destination country receives a </a:t>
            </a:r>
            <a:r>
              <a:rPr lang="en-AU" sz="1100" dirty="0">
                <a:solidFill>
                  <a:schemeClr val="tx1"/>
                </a:solidFill>
                <a:latin typeface="+mj-lt"/>
              </a:rPr>
              <a:t>score out of 100 </a:t>
            </a:r>
            <a:r>
              <a:rPr lang="en-AU" sz="1100" dirty="0">
                <a:solidFill>
                  <a:schemeClr val="tx1"/>
                </a:solidFill>
              </a:rPr>
              <a:t>indicating their relative </a:t>
            </a:r>
            <a:r>
              <a:rPr lang="en-AU" sz="1100" i="1" dirty="0">
                <a:solidFill>
                  <a:schemeClr val="tx1"/>
                </a:solidFill>
              </a:rPr>
              <a:t>'Pulling Power</a:t>
            </a:r>
            <a:r>
              <a:rPr lang="en-AU" sz="1100" dirty="0">
                <a:solidFill>
                  <a:schemeClr val="tx1"/>
                </a:solidFill>
              </a:rPr>
              <a:t>'. A high score (&gt;60) means the destination country attracts students that are 'distant' from it, while a low score (&lt;30) indicates the countries that it attracts students from are culturally similar, and/or geographically nearby. </a:t>
            </a:r>
          </a:p>
        </p:txBody>
      </p:sp>
      <p:sp>
        <p:nvSpPr>
          <p:cNvPr id="62" name="Rectangle 61">
            <a:extLst>
              <a:ext uri="{FF2B5EF4-FFF2-40B4-BE49-F238E27FC236}">
                <a16:creationId xmlns:a16="http://schemas.microsoft.com/office/drawing/2014/main" id="{DFE73795-A5FB-4CF6-ADC0-4855D5171B3E}"/>
              </a:ext>
            </a:extLst>
          </p:cNvPr>
          <p:cNvSpPr/>
          <p:nvPr/>
        </p:nvSpPr>
        <p:spPr>
          <a:xfrm>
            <a:off x="5131048" y="1955605"/>
            <a:ext cx="4032000" cy="3996317"/>
          </a:xfrm>
          <a:prstGeom prst="rect">
            <a:avLst/>
          </a:prstGeom>
          <a:solidFill>
            <a:srgbClr val="FFFFFF">
              <a:alpha val="80000"/>
            </a:srgbClr>
          </a:solidFill>
          <a:ln>
            <a:noFill/>
          </a:ln>
        </p:spPr>
        <p:style>
          <a:lnRef idx="2">
            <a:schemeClr val="accent1"/>
          </a:lnRef>
          <a:fillRef idx="1">
            <a:schemeClr val="lt1"/>
          </a:fillRef>
          <a:effectRef idx="0">
            <a:schemeClr val="accent1"/>
          </a:effectRef>
          <a:fontRef idx="minor">
            <a:schemeClr val="dk1"/>
          </a:fontRef>
        </p:style>
        <p:txBody>
          <a:bodyPr rtlCol="0" anchor="t"/>
          <a:lstStyle/>
          <a:p>
            <a:endParaRPr lang="en-AU" sz="800" b="1" dirty="0">
              <a:solidFill>
                <a:schemeClr val="tx1"/>
              </a:solidFill>
            </a:endParaRPr>
          </a:p>
          <a:p>
            <a:r>
              <a:rPr lang="en-AU" sz="1200" b="1" dirty="0">
                <a:solidFill>
                  <a:schemeClr val="tx1"/>
                </a:solidFill>
              </a:rPr>
              <a:t>How is 'Pulling Power' calculated?</a:t>
            </a:r>
          </a:p>
          <a:p>
            <a:endParaRPr lang="en-AU" sz="1200" b="1" dirty="0">
              <a:solidFill>
                <a:schemeClr val="tx1"/>
              </a:solidFill>
            </a:endParaRPr>
          </a:p>
        </p:txBody>
      </p:sp>
      <p:sp>
        <p:nvSpPr>
          <p:cNvPr id="64" name="Rectangle 63">
            <a:extLst>
              <a:ext uri="{FF2B5EF4-FFF2-40B4-BE49-F238E27FC236}">
                <a16:creationId xmlns:a16="http://schemas.microsoft.com/office/drawing/2014/main" id="{BF6C6CF6-BF85-4755-B20F-D55219E04C8C}"/>
              </a:ext>
            </a:extLst>
          </p:cNvPr>
          <p:cNvSpPr/>
          <p:nvPr/>
        </p:nvSpPr>
        <p:spPr>
          <a:xfrm>
            <a:off x="5439026" y="2595247"/>
            <a:ext cx="3416044" cy="608882"/>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en-AU" sz="1000" b="1" dirty="0"/>
              <a:t>Step 1 – </a:t>
            </a:r>
            <a:r>
              <a:rPr lang="en-AU" sz="1000" dirty="0"/>
              <a:t>Define the </a:t>
            </a:r>
            <a:r>
              <a:rPr lang="en-AU" sz="1000" b="1" dirty="0"/>
              <a:t>‘cultural distance’</a:t>
            </a:r>
            <a:r>
              <a:rPr lang="en-AU" sz="1000" dirty="0"/>
              <a:t> and </a:t>
            </a:r>
            <a:r>
              <a:rPr lang="en-AU" sz="1000" b="1" dirty="0"/>
              <a:t>geographic distance </a:t>
            </a:r>
            <a:r>
              <a:rPr lang="en-AU" sz="1000" dirty="0"/>
              <a:t>between each country-country flow</a:t>
            </a:r>
            <a:endParaRPr lang="en-AU" sz="1000" dirty="0">
              <a:highlight>
                <a:srgbClr val="FFFF00"/>
              </a:highlight>
            </a:endParaRPr>
          </a:p>
        </p:txBody>
      </p:sp>
      <p:sp>
        <p:nvSpPr>
          <p:cNvPr id="65" name="Rectangle 64">
            <a:extLst>
              <a:ext uri="{FF2B5EF4-FFF2-40B4-BE49-F238E27FC236}">
                <a16:creationId xmlns:a16="http://schemas.microsoft.com/office/drawing/2014/main" id="{896FE7A7-1C57-426F-9F74-51013EE91403}"/>
              </a:ext>
            </a:extLst>
          </p:cNvPr>
          <p:cNvSpPr/>
          <p:nvPr/>
        </p:nvSpPr>
        <p:spPr>
          <a:xfrm>
            <a:off x="5439026" y="3408816"/>
            <a:ext cx="3416044" cy="608882"/>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en-AU" sz="1000" b="1" dirty="0"/>
              <a:t>Step 2 – </a:t>
            </a:r>
            <a:r>
              <a:rPr lang="en-AU" sz="1000" dirty="0"/>
              <a:t>Normalise the geographic and cultural score to form a </a:t>
            </a:r>
            <a:r>
              <a:rPr lang="en-AU" sz="1000" b="1" dirty="0"/>
              <a:t>'distance index' </a:t>
            </a:r>
            <a:r>
              <a:rPr lang="en-AU" sz="1000" dirty="0"/>
              <a:t>out of 100 for each country-to-country flow. </a:t>
            </a:r>
            <a:endParaRPr lang="en-AU" sz="1000" dirty="0">
              <a:highlight>
                <a:srgbClr val="FFFF00"/>
              </a:highlight>
            </a:endParaRPr>
          </a:p>
        </p:txBody>
      </p:sp>
      <p:sp>
        <p:nvSpPr>
          <p:cNvPr id="66" name="Rectangle 65">
            <a:extLst>
              <a:ext uri="{FF2B5EF4-FFF2-40B4-BE49-F238E27FC236}">
                <a16:creationId xmlns:a16="http://schemas.microsoft.com/office/drawing/2014/main" id="{C90E0621-C8D9-40FE-A023-73E7AE699080}"/>
              </a:ext>
            </a:extLst>
          </p:cNvPr>
          <p:cNvSpPr/>
          <p:nvPr/>
        </p:nvSpPr>
        <p:spPr>
          <a:xfrm>
            <a:off x="5439026" y="4222384"/>
            <a:ext cx="3416044" cy="608882"/>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en-AU" sz="1000" b="1" dirty="0"/>
              <a:t>Step 3 – </a:t>
            </a:r>
            <a:r>
              <a:rPr lang="en-AU" sz="1000" dirty="0"/>
              <a:t>For each destination country, identify proportion of inbound students coming from each source country. </a:t>
            </a:r>
            <a:endParaRPr lang="en-AU" sz="1000" dirty="0">
              <a:highlight>
                <a:srgbClr val="FFFF00"/>
              </a:highlight>
            </a:endParaRPr>
          </a:p>
        </p:txBody>
      </p:sp>
      <p:sp>
        <p:nvSpPr>
          <p:cNvPr id="67" name="Rectangle 66">
            <a:extLst>
              <a:ext uri="{FF2B5EF4-FFF2-40B4-BE49-F238E27FC236}">
                <a16:creationId xmlns:a16="http://schemas.microsoft.com/office/drawing/2014/main" id="{5AFBA981-9B6B-4A1D-B557-64B01D25A751}"/>
              </a:ext>
            </a:extLst>
          </p:cNvPr>
          <p:cNvSpPr/>
          <p:nvPr/>
        </p:nvSpPr>
        <p:spPr>
          <a:xfrm>
            <a:off x="5439026" y="5035953"/>
            <a:ext cx="3416044" cy="608882"/>
          </a:xfrm>
          <a:prstGeom prst="rect">
            <a:avLst/>
          </a:prstGeom>
          <a:solidFill>
            <a:srgbClr val="FFFFFF"/>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en-AU" sz="1000" b="1" dirty="0"/>
              <a:t>Step 4 – </a:t>
            </a:r>
            <a:r>
              <a:rPr lang="en-AU" sz="1000" dirty="0"/>
              <a:t>Calculate a </a:t>
            </a:r>
            <a:r>
              <a:rPr lang="en-AU" sz="1000" b="1" dirty="0"/>
              <a:t>'Pulling Power' score out of 100 </a:t>
            </a:r>
            <a:r>
              <a:rPr lang="en-AU" sz="1000" dirty="0"/>
              <a:t>for destination country based on 'distance index', weighted by inbound student flow source countries. </a:t>
            </a:r>
            <a:endParaRPr lang="en-AU" sz="1000" dirty="0">
              <a:highlight>
                <a:srgbClr val="FFFF00"/>
              </a:highlight>
            </a:endParaRPr>
          </a:p>
        </p:txBody>
      </p:sp>
      <p:cxnSp>
        <p:nvCxnSpPr>
          <p:cNvPr id="68" name="Straight Arrow Connector 67">
            <a:extLst>
              <a:ext uri="{FF2B5EF4-FFF2-40B4-BE49-F238E27FC236}">
                <a16:creationId xmlns:a16="http://schemas.microsoft.com/office/drawing/2014/main" id="{FC38F32B-D1FD-404E-966D-E2D5BD6E2213}"/>
              </a:ext>
            </a:extLst>
          </p:cNvPr>
          <p:cNvCxnSpPr/>
          <p:nvPr/>
        </p:nvCxnSpPr>
        <p:spPr>
          <a:xfrm>
            <a:off x="7153437" y="3204129"/>
            <a:ext cx="0" cy="204686"/>
          </a:xfrm>
          <a:prstGeom prst="straightConnector1">
            <a:avLst/>
          </a:prstGeom>
          <a:ln w="25400" cap="rnd">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4D92F38-7313-4EAF-942B-4B55386BF323}"/>
              </a:ext>
            </a:extLst>
          </p:cNvPr>
          <p:cNvCxnSpPr>
            <a:cxnSpLocks/>
          </p:cNvCxnSpPr>
          <p:nvPr/>
        </p:nvCxnSpPr>
        <p:spPr>
          <a:xfrm>
            <a:off x="7153437" y="4017698"/>
            <a:ext cx="0" cy="204686"/>
          </a:xfrm>
          <a:prstGeom prst="straightConnector1">
            <a:avLst/>
          </a:prstGeom>
          <a:ln w="25400" cap="rnd">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A97A55E-A0F9-41AC-BCEB-CC3E6B9F5607}"/>
              </a:ext>
            </a:extLst>
          </p:cNvPr>
          <p:cNvCxnSpPr>
            <a:cxnSpLocks/>
          </p:cNvCxnSpPr>
          <p:nvPr/>
        </p:nvCxnSpPr>
        <p:spPr>
          <a:xfrm>
            <a:off x="7153437" y="4831266"/>
            <a:ext cx="0" cy="204686"/>
          </a:xfrm>
          <a:prstGeom prst="straightConnector1">
            <a:avLst/>
          </a:prstGeom>
          <a:ln w="25400" cap="rnd">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41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56C295E-5D52-4073-9750-862C9AEA497F}"/>
              </a:ext>
            </a:extLst>
          </p:cNvPr>
          <p:cNvGraphicFramePr>
            <a:graphicFrameLocks noChangeAspect="1"/>
          </p:cNvGraphicFramePr>
          <p:nvPr>
            <p:custDataLst>
              <p:tags r:id="rId2"/>
            </p:custDataLst>
            <p:extLst>
              <p:ext uri="{D42A27DB-BD31-4B8C-83A1-F6EECF244321}">
                <p14:modId xmlns:p14="http://schemas.microsoft.com/office/powerpoint/2010/main" val="3649201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53" name="think-cell Slide" r:id="rId6" imgW="381" imgH="381" progId="TCLayout.ActiveDocument.1">
                  <p:embed/>
                </p:oleObj>
              </mc:Choice>
              <mc:Fallback>
                <p:oleObj name="think-cell Slide" r:id="rId6" imgW="381" imgH="381" progId="TCLayout.ActiveDocument.1">
                  <p:embed/>
                  <p:pic>
                    <p:nvPicPr>
                      <p:cNvPr id="6" name="Object 5" hidden="1">
                        <a:extLst>
                          <a:ext uri="{FF2B5EF4-FFF2-40B4-BE49-F238E27FC236}">
                            <a16:creationId xmlns:a16="http://schemas.microsoft.com/office/drawing/2014/main" id="{556C295E-5D52-4073-9750-862C9AEA497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21F967-354A-426B-BFFB-5F4A3E6D4F86}"/>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800" dirty="0">
              <a:latin typeface="Segoe UI Semibold" panose="020B0702040204020203" pitchFamily="34" charset="0"/>
              <a:ea typeface="+mj-ea"/>
              <a:cs typeface="+mj-cs"/>
              <a:sym typeface="Segoe UI Semibold" panose="020B0702040204020203" pitchFamily="34" charset="0"/>
            </a:endParaRPr>
          </a:p>
        </p:txBody>
      </p:sp>
      <p:pic>
        <p:nvPicPr>
          <p:cNvPr id="84" name="Picture 83">
            <a:extLst>
              <a:ext uri="{FF2B5EF4-FFF2-40B4-BE49-F238E27FC236}">
                <a16:creationId xmlns:a16="http://schemas.microsoft.com/office/drawing/2014/main" id="{D7A5DF4F-E2D2-45D6-AEAE-AD53A410A543}"/>
              </a:ext>
            </a:extLst>
          </p:cNvPr>
          <p:cNvPicPr>
            <a:picLocks/>
          </p:cNvPicPr>
          <p:nvPr/>
        </p:nvPicPr>
        <p:blipFill>
          <a:blip r:embed="rId8" cstate="screen">
            <a:extLst>
              <a:ext uri="{28A0092B-C50C-407E-A947-70E740481C1C}">
                <a14:useLocalDpi xmlns:a14="http://schemas.microsoft.com/office/drawing/2010/main" val="0"/>
              </a:ext>
            </a:extLst>
          </a:blip>
          <a:stretch>
            <a:fillRect/>
          </a:stretch>
        </p:blipFill>
        <p:spPr>
          <a:xfrm>
            <a:off x="2205" y="1332057"/>
            <a:ext cx="9903795" cy="4941743"/>
          </a:xfrm>
          <a:prstGeom prst="rect">
            <a:avLst/>
          </a:prstGeom>
        </p:spPr>
      </p:pic>
      <p:sp>
        <p:nvSpPr>
          <p:cNvPr id="2" name="Title 1">
            <a:extLst>
              <a:ext uri="{FF2B5EF4-FFF2-40B4-BE49-F238E27FC236}">
                <a16:creationId xmlns:a16="http://schemas.microsoft.com/office/drawing/2014/main" id="{977C04DB-A58B-4DD6-B89B-25B145CAEDDA}"/>
              </a:ext>
            </a:extLst>
          </p:cNvPr>
          <p:cNvSpPr>
            <a:spLocks noGrp="1"/>
          </p:cNvSpPr>
          <p:nvPr>
            <p:ph type="title"/>
          </p:nvPr>
        </p:nvSpPr>
        <p:spPr>
          <a:xfrm>
            <a:off x="540000" y="310101"/>
            <a:ext cx="8820000" cy="867916"/>
          </a:xfrm>
        </p:spPr>
        <p:txBody>
          <a:bodyPr/>
          <a:lstStyle/>
          <a:p>
            <a:r>
              <a:rPr lang="en-AU" dirty="0"/>
              <a:t>We applied a three factor cluster analysis to classify destination countries. </a:t>
            </a:r>
          </a:p>
        </p:txBody>
      </p:sp>
      <p:sp>
        <p:nvSpPr>
          <p:cNvPr id="32" name="Text Placeholder 10">
            <a:extLst>
              <a:ext uri="{FF2B5EF4-FFF2-40B4-BE49-F238E27FC236}">
                <a16:creationId xmlns:a16="http://schemas.microsoft.com/office/drawing/2014/main" id="{033D791D-C5F2-4F91-B4A4-2E1930D000BA}"/>
              </a:ext>
            </a:extLst>
          </p:cNvPr>
          <p:cNvSpPr txBox="1">
            <a:spLocks/>
          </p:cNvSpPr>
          <p:nvPr/>
        </p:nvSpPr>
        <p:spPr>
          <a:xfrm>
            <a:off x="539998" y="1495687"/>
            <a:ext cx="4268985" cy="341618"/>
          </a:xfrm>
          <a:prstGeom prst="rect">
            <a:avLst/>
          </a:prstGeom>
        </p:spPr>
        <p:txBody>
          <a:bodyPr/>
          <a:lstStyle>
            <a:lvl1pPr marL="0" indent="0" algn="l" defTabSz="914349" rtl="0" eaLnBrk="1" latinLnBrk="0" hangingPunct="1">
              <a:spcBef>
                <a:spcPts val="1200"/>
              </a:spcBef>
              <a:buFont typeface="Arial" pitchFamily="34" charset="0"/>
              <a:buNone/>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200" dirty="0">
                <a:solidFill>
                  <a:schemeClr val="bg1"/>
                </a:solidFill>
              </a:rPr>
              <a:t>The assessment consists of a </a:t>
            </a:r>
            <a:r>
              <a:rPr lang="en-AU" sz="1200" b="1" dirty="0">
                <a:solidFill>
                  <a:schemeClr val="bg1"/>
                </a:solidFill>
              </a:rPr>
              <a:t>cluster analysis </a:t>
            </a:r>
            <a:r>
              <a:rPr lang="en-AU" sz="1200" dirty="0">
                <a:solidFill>
                  <a:schemeClr val="bg1"/>
                </a:solidFill>
              </a:rPr>
              <a:t>based on three factors related to destination countries…</a:t>
            </a:r>
          </a:p>
        </p:txBody>
      </p:sp>
      <p:sp>
        <p:nvSpPr>
          <p:cNvPr id="33" name="Text Placeholder 10">
            <a:extLst>
              <a:ext uri="{FF2B5EF4-FFF2-40B4-BE49-F238E27FC236}">
                <a16:creationId xmlns:a16="http://schemas.microsoft.com/office/drawing/2014/main" id="{E9B1E954-FF32-457C-98C2-F9023A8E53CF}"/>
              </a:ext>
            </a:extLst>
          </p:cNvPr>
          <p:cNvSpPr txBox="1">
            <a:spLocks/>
          </p:cNvSpPr>
          <p:nvPr/>
        </p:nvSpPr>
        <p:spPr>
          <a:xfrm>
            <a:off x="5241032" y="1503206"/>
            <a:ext cx="4392488" cy="341618"/>
          </a:xfrm>
          <a:prstGeom prst="rect">
            <a:avLst/>
          </a:prstGeom>
        </p:spPr>
        <p:txBody>
          <a:bodyPr/>
          <a:lstStyle>
            <a:lvl1pPr marL="0" indent="0" algn="l" defTabSz="914349" rtl="0" eaLnBrk="1" latinLnBrk="0" hangingPunct="1">
              <a:spcBef>
                <a:spcPts val="1200"/>
              </a:spcBef>
              <a:buFont typeface="Arial" pitchFamily="34" charset="0"/>
              <a:buNone/>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200" dirty="0">
                <a:solidFill>
                  <a:schemeClr val="bg1"/>
                </a:solidFill>
              </a:rPr>
              <a:t>… which provides a more robust and holistic view of </a:t>
            </a:r>
            <a:r>
              <a:rPr lang="en-AU" sz="1200" b="1" dirty="0">
                <a:solidFill>
                  <a:schemeClr val="bg1"/>
                </a:solidFill>
              </a:rPr>
              <a:t>different ‘clusters’ of destination countries </a:t>
            </a:r>
            <a:r>
              <a:rPr lang="en-AU" sz="1200" dirty="0">
                <a:solidFill>
                  <a:schemeClr val="bg1"/>
                </a:solidFill>
              </a:rPr>
              <a:t>globally. </a:t>
            </a:r>
          </a:p>
        </p:txBody>
      </p:sp>
      <p:sp>
        <p:nvSpPr>
          <p:cNvPr id="83" name="Rectangle 82">
            <a:extLst>
              <a:ext uri="{FF2B5EF4-FFF2-40B4-BE49-F238E27FC236}">
                <a16:creationId xmlns:a16="http://schemas.microsoft.com/office/drawing/2014/main" id="{37BE8772-10ED-4DCA-89E2-F03AB17DBEB5}"/>
              </a:ext>
            </a:extLst>
          </p:cNvPr>
          <p:cNvSpPr/>
          <p:nvPr/>
        </p:nvSpPr>
        <p:spPr>
          <a:xfrm>
            <a:off x="539997" y="2074874"/>
            <a:ext cx="4032000" cy="399631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AU" sz="1200" b="1" dirty="0"/>
              <a:t>What is it?</a:t>
            </a:r>
          </a:p>
          <a:p>
            <a:r>
              <a:rPr lang="en-AU" sz="1200" dirty="0"/>
              <a:t>A cluster analysis is applied to classify destination countries based on </a:t>
            </a:r>
            <a:r>
              <a:rPr lang="en-AU" sz="1200" dirty="0">
                <a:latin typeface="+mj-lt"/>
              </a:rPr>
              <a:t>volume</a:t>
            </a:r>
            <a:r>
              <a:rPr lang="en-AU" sz="1200" dirty="0"/>
              <a:t> (number of students), </a:t>
            </a:r>
            <a:r>
              <a:rPr lang="en-AU" sz="1200" dirty="0">
                <a:latin typeface="+mj-lt"/>
              </a:rPr>
              <a:t>growth</a:t>
            </a:r>
            <a:r>
              <a:rPr lang="en-AU" sz="1200" dirty="0"/>
              <a:t> (5-year CAGR), and the assessed </a:t>
            </a:r>
            <a:r>
              <a:rPr lang="en-AU" sz="1200" dirty="0">
                <a:latin typeface="+mj-lt"/>
              </a:rPr>
              <a:t>'Pulling Power' </a:t>
            </a:r>
            <a:r>
              <a:rPr lang="en-AU" sz="1200" dirty="0"/>
              <a:t>of a destination country. </a:t>
            </a:r>
          </a:p>
          <a:p>
            <a:endParaRPr lang="en-AU" sz="1200" b="1" dirty="0"/>
          </a:p>
          <a:p>
            <a:r>
              <a:rPr lang="en-AU" sz="1200" b="1" dirty="0"/>
              <a:t>Why are we using it?</a:t>
            </a:r>
          </a:p>
          <a:p>
            <a:r>
              <a:rPr lang="en-AU" sz="1200" dirty="0"/>
              <a:t>Using this approach, we are able to identify which destination countries are similar across these key dimensions, classify of destinations countries into groups and determine which countries are ‘emerging’ international education destinations. </a:t>
            </a:r>
          </a:p>
          <a:p>
            <a:endParaRPr lang="en-AU" sz="1200" dirty="0"/>
          </a:p>
          <a:p>
            <a:r>
              <a:rPr lang="en-AU" sz="1200" b="1" dirty="0"/>
              <a:t>How does it work?</a:t>
            </a:r>
          </a:p>
          <a:p>
            <a:r>
              <a:rPr lang="en-AU" sz="1200" dirty="0"/>
              <a:t>The values are normalised and a </a:t>
            </a:r>
            <a:r>
              <a:rPr lang="en-AU" sz="1200" b="1" dirty="0"/>
              <a:t>weighting of 2 : 1.5 : 1 </a:t>
            </a:r>
            <a:r>
              <a:rPr lang="en-AU" sz="1200" dirty="0"/>
              <a:t>is applied respectively to </a:t>
            </a:r>
            <a:r>
              <a:rPr lang="en-AU" sz="1200" dirty="0">
                <a:latin typeface="+mj-lt"/>
              </a:rPr>
              <a:t>volume</a:t>
            </a:r>
            <a:r>
              <a:rPr lang="en-AU" sz="1200" dirty="0"/>
              <a:t>, </a:t>
            </a:r>
            <a:r>
              <a:rPr lang="en-AU" sz="1200" dirty="0">
                <a:latin typeface="+mj-lt"/>
              </a:rPr>
              <a:t>growth </a:t>
            </a:r>
            <a:r>
              <a:rPr lang="en-AU" sz="1200" dirty="0"/>
              <a:t>and </a:t>
            </a:r>
            <a:r>
              <a:rPr lang="en-AU" sz="1200" dirty="0">
                <a:latin typeface="+mj-lt"/>
              </a:rPr>
              <a:t>'Pulling Power’</a:t>
            </a:r>
            <a:r>
              <a:rPr lang="en-AU" sz="1200" dirty="0"/>
              <a:t>. A hierarchical, agglomerative, Euclidean clustering algorithm was then applied to mathematically calculate the clusters.</a:t>
            </a:r>
            <a:endParaRPr lang="en-AU" sz="1200" dirty="0">
              <a:highlight>
                <a:srgbClr val="FFFF00"/>
              </a:highlight>
            </a:endParaRPr>
          </a:p>
        </p:txBody>
      </p:sp>
      <p:sp>
        <p:nvSpPr>
          <p:cNvPr id="36" name="Rectangle 35">
            <a:extLst>
              <a:ext uri="{FF2B5EF4-FFF2-40B4-BE49-F238E27FC236}">
                <a16:creationId xmlns:a16="http://schemas.microsoft.com/office/drawing/2014/main" id="{74C66185-E3C7-46D2-8CAC-73D069C290B0}"/>
              </a:ext>
            </a:extLst>
          </p:cNvPr>
          <p:cNvSpPr/>
          <p:nvPr/>
        </p:nvSpPr>
        <p:spPr>
          <a:xfrm>
            <a:off x="5713971" y="5180606"/>
            <a:ext cx="3045125" cy="7327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50" dirty="0">
                <a:solidFill>
                  <a:schemeClr val="bg1"/>
                </a:solidFill>
              </a:rPr>
              <a:t>All destination countries will be assessed across three dimensions:</a:t>
            </a:r>
          </a:p>
          <a:p>
            <a:pPr marL="228600" indent="-228600">
              <a:buFont typeface="+mj-lt"/>
              <a:buAutoNum type="arabicPeriod"/>
            </a:pPr>
            <a:r>
              <a:rPr lang="en-AU" sz="1050" dirty="0">
                <a:solidFill>
                  <a:schemeClr val="bg1"/>
                </a:solidFill>
              </a:rPr>
              <a:t>Volume (2016)</a:t>
            </a:r>
          </a:p>
          <a:p>
            <a:pPr marL="228600" indent="-228600">
              <a:buFont typeface="+mj-lt"/>
              <a:buAutoNum type="arabicPeriod"/>
            </a:pPr>
            <a:r>
              <a:rPr lang="en-AU" sz="1050" dirty="0">
                <a:solidFill>
                  <a:schemeClr val="bg1"/>
                </a:solidFill>
              </a:rPr>
              <a:t>Growth (5-year CAGR)</a:t>
            </a:r>
          </a:p>
          <a:p>
            <a:pPr marL="228600" indent="-228600">
              <a:buFont typeface="+mj-lt"/>
              <a:buAutoNum type="arabicPeriod"/>
            </a:pPr>
            <a:r>
              <a:rPr lang="en-AU" sz="1050" dirty="0">
                <a:solidFill>
                  <a:schemeClr val="bg1"/>
                </a:solidFill>
              </a:rPr>
              <a:t>'Pulling Power'</a:t>
            </a:r>
          </a:p>
        </p:txBody>
      </p:sp>
      <p:grpSp>
        <p:nvGrpSpPr>
          <p:cNvPr id="37" name="Group 36">
            <a:extLst>
              <a:ext uri="{FF2B5EF4-FFF2-40B4-BE49-F238E27FC236}">
                <a16:creationId xmlns:a16="http://schemas.microsoft.com/office/drawing/2014/main" id="{49C030E7-FD4F-406E-B5AF-972FA119EFBF}"/>
              </a:ext>
            </a:extLst>
          </p:cNvPr>
          <p:cNvGrpSpPr/>
          <p:nvPr/>
        </p:nvGrpSpPr>
        <p:grpSpPr>
          <a:xfrm>
            <a:off x="5438324" y="2212719"/>
            <a:ext cx="3894685" cy="2722340"/>
            <a:chOff x="260211" y="1844824"/>
            <a:chExt cx="3894685" cy="2722340"/>
          </a:xfrm>
        </p:grpSpPr>
        <p:cxnSp>
          <p:nvCxnSpPr>
            <p:cNvPr id="38" name="Straight Arrow Connector 37">
              <a:extLst>
                <a:ext uri="{FF2B5EF4-FFF2-40B4-BE49-F238E27FC236}">
                  <a16:creationId xmlns:a16="http://schemas.microsoft.com/office/drawing/2014/main" id="{EB511ACB-95C6-44A6-8ACA-B0E29B042F61}"/>
                </a:ext>
              </a:extLst>
            </p:cNvPr>
            <p:cNvCxnSpPr>
              <a:cxnSpLocks/>
            </p:cNvCxnSpPr>
            <p:nvPr/>
          </p:nvCxnSpPr>
          <p:spPr>
            <a:xfrm flipV="1">
              <a:off x="1882461" y="1850105"/>
              <a:ext cx="0" cy="165618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E7DC93-DA21-4353-98D2-846DE5C97EA8}"/>
                </a:ext>
              </a:extLst>
            </p:cNvPr>
            <p:cNvCxnSpPr>
              <a:cxnSpLocks/>
            </p:cNvCxnSpPr>
            <p:nvPr/>
          </p:nvCxnSpPr>
          <p:spPr>
            <a:xfrm>
              <a:off x="1882461" y="3488323"/>
              <a:ext cx="1315766" cy="732765"/>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0C7FF6D-2858-4B54-91BF-999802AAF2B5}"/>
                </a:ext>
              </a:extLst>
            </p:cNvPr>
            <p:cNvCxnSpPr>
              <a:cxnSpLocks/>
            </p:cNvCxnSpPr>
            <p:nvPr/>
          </p:nvCxnSpPr>
          <p:spPr>
            <a:xfrm flipH="1">
              <a:off x="661946" y="3488323"/>
              <a:ext cx="1208860" cy="988743"/>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67A00F6-9F7D-414C-AA83-71A20F1FEEF8}"/>
                </a:ext>
              </a:extLst>
            </p:cNvPr>
            <p:cNvSpPr/>
            <p:nvPr/>
          </p:nvSpPr>
          <p:spPr>
            <a:xfrm>
              <a:off x="2973162" y="4313248"/>
              <a:ext cx="1181734" cy="253916"/>
            </a:xfrm>
            <a:prstGeom prst="rect">
              <a:avLst/>
            </a:prstGeom>
          </p:spPr>
          <p:txBody>
            <a:bodyPr wrap="none">
              <a:spAutoFit/>
            </a:bodyPr>
            <a:lstStyle/>
            <a:p>
              <a:r>
                <a:rPr lang="en-AU" sz="1050" b="1" dirty="0">
                  <a:solidFill>
                    <a:schemeClr val="bg1"/>
                  </a:solidFill>
                  <a:latin typeface="Segoe UI" panose="020B0502040204020203" pitchFamily="34" charset="0"/>
                  <a:ea typeface="Segoe UI" panose="020B0502040204020203" pitchFamily="34" charset="0"/>
                  <a:cs typeface="Times New Roman" panose="02020603050405020304" pitchFamily="18" charset="0"/>
                </a:rPr>
                <a:t>'Pulling Power' </a:t>
              </a:r>
              <a:endParaRPr lang="en-AU" sz="1050" b="1" dirty="0">
                <a:solidFill>
                  <a:schemeClr val="bg1"/>
                </a:solidFill>
              </a:endParaRPr>
            </a:p>
          </p:txBody>
        </p:sp>
        <p:sp>
          <p:nvSpPr>
            <p:cNvPr id="42" name="Rectangle 41">
              <a:extLst>
                <a:ext uri="{FF2B5EF4-FFF2-40B4-BE49-F238E27FC236}">
                  <a16:creationId xmlns:a16="http://schemas.microsoft.com/office/drawing/2014/main" id="{34CD8455-4E2A-41D0-BF43-68E4FE1AE2D6}"/>
                </a:ext>
              </a:extLst>
            </p:cNvPr>
            <p:cNvSpPr/>
            <p:nvPr/>
          </p:nvSpPr>
          <p:spPr>
            <a:xfrm rot="16200000">
              <a:off x="1384227" y="2618507"/>
              <a:ext cx="657552" cy="253916"/>
            </a:xfrm>
            <a:prstGeom prst="rect">
              <a:avLst/>
            </a:prstGeom>
          </p:spPr>
          <p:txBody>
            <a:bodyPr wrap="none">
              <a:spAutoFit/>
            </a:bodyPr>
            <a:lstStyle/>
            <a:p>
              <a:r>
                <a:rPr lang="en-AU" sz="1050" b="1" dirty="0">
                  <a:solidFill>
                    <a:schemeClr val="bg1"/>
                  </a:solidFill>
                  <a:latin typeface="Segoe UI" panose="020B0502040204020203" pitchFamily="34" charset="0"/>
                  <a:cs typeface="Times New Roman" panose="02020603050405020304" pitchFamily="18" charset="0"/>
                </a:rPr>
                <a:t>Growth</a:t>
              </a:r>
              <a:endParaRPr lang="en-AU" sz="1050" b="1" dirty="0">
                <a:solidFill>
                  <a:schemeClr val="bg1"/>
                </a:solidFill>
              </a:endParaRPr>
            </a:p>
          </p:txBody>
        </p:sp>
        <p:sp>
          <p:nvSpPr>
            <p:cNvPr id="43" name="Rectangle 42">
              <a:extLst>
                <a:ext uri="{FF2B5EF4-FFF2-40B4-BE49-F238E27FC236}">
                  <a16:creationId xmlns:a16="http://schemas.microsoft.com/office/drawing/2014/main" id="{4ADB57B4-B0DC-44A0-9CF5-30F7F078417C}"/>
                </a:ext>
              </a:extLst>
            </p:cNvPr>
            <p:cNvSpPr/>
            <p:nvPr/>
          </p:nvSpPr>
          <p:spPr>
            <a:xfrm>
              <a:off x="1899575" y="1844824"/>
              <a:ext cx="426720" cy="230832"/>
            </a:xfrm>
            <a:prstGeom prst="rect">
              <a:avLst/>
            </a:prstGeom>
          </p:spPr>
          <p:txBody>
            <a:bodyPr wrap="none">
              <a:spAutoFit/>
            </a:bodyPr>
            <a:lstStyle/>
            <a:p>
              <a:r>
                <a:rPr lang="en-AU" sz="900" dirty="0">
                  <a:solidFill>
                    <a:schemeClr val="bg1"/>
                  </a:solidFill>
                  <a:latin typeface="Segoe UI" panose="020B0502040204020203" pitchFamily="34" charset="0"/>
                  <a:cs typeface="Times New Roman" panose="02020603050405020304" pitchFamily="18" charset="0"/>
                </a:rPr>
                <a:t>High</a:t>
              </a:r>
              <a:endParaRPr lang="en-AU" sz="900" dirty="0">
                <a:solidFill>
                  <a:schemeClr val="bg1"/>
                </a:solidFill>
              </a:endParaRPr>
            </a:p>
          </p:txBody>
        </p:sp>
        <p:sp>
          <p:nvSpPr>
            <p:cNvPr id="44" name="Rectangle 43">
              <a:extLst>
                <a:ext uri="{FF2B5EF4-FFF2-40B4-BE49-F238E27FC236}">
                  <a16:creationId xmlns:a16="http://schemas.microsoft.com/office/drawing/2014/main" id="{B0FE9107-0B25-4C37-8F00-4980E3FD3DBC}"/>
                </a:ext>
              </a:extLst>
            </p:cNvPr>
            <p:cNvSpPr/>
            <p:nvPr/>
          </p:nvSpPr>
          <p:spPr>
            <a:xfrm rot="10800000" flipV="1">
              <a:off x="1870805" y="3203918"/>
              <a:ext cx="542177" cy="230832"/>
            </a:xfrm>
            <a:prstGeom prst="rect">
              <a:avLst/>
            </a:prstGeom>
          </p:spPr>
          <p:txBody>
            <a:bodyPr wrap="square">
              <a:spAutoFit/>
            </a:bodyPr>
            <a:lstStyle/>
            <a:p>
              <a:r>
                <a:rPr lang="en-AU" sz="900" dirty="0">
                  <a:solidFill>
                    <a:schemeClr val="bg1"/>
                  </a:solidFill>
                  <a:latin typeface="Segoe UI" panose="020B0502040204020203" pitchFamily="34" charset="0"/>
                  <a:cs typeface="Times New Roman" panose="02020603050405020304" pitchFamily="18" charset="0"/>
                </a:rPr>
                <a:t>Low</a:t>
              </a:r>
              <a:endParaRPr lang="en-AU" sz="900" dirty="0">
                <a:solidFill>
                  <a:schemeClr val="bg1"/>
                </a:solidFill>
              </a:endParaRPr>
            </a:p>
          </p:txBody>
        </p:sp>
        <p:sp>
          <p:nvSpPr>
            <p:cNvPr id="45" name="Rectangle 44">
              <a:extLst>
                <a:ext uri="{FF2B5EF4-FFF2-40B4-BE49-F238E27FC236}">
                  <a16:creationId xmlns:a16="http://schemas.microsoft.com/office/drawing/2014/main" id="{1FD39386-5072-442D-9F1E-2012F6225C50}"/>
                </a:ext>
              </a:extLst>
            </p:cNvPr>
            <p:cNvSpPr/>
            <p:nvPr/>
          </p:nvSpPr>
          <p:spPr>
            <a:xfrm rot="10800000" flipV="1">
              <a:off x="2023205" y="3356318"/>
              <a:ext cx="542177" cy="230832"/>
            </a:xfrm>
            <a:prstGeom prst="rect">
              <a:avLst/>
            </a:prstGeom>
          </p:spPr>
          <p:txBody>
            <a:bodyPr wrap="square">
              <a:spAutoFit/>
            </a:bodyPr>
            <a:lstStyle/>
            <a:p>
              <a:r>
                <a:rPr lang="en-AU" sz="900" dirty="0">
                  <a:solidFill>
                    <a:schemeClr val="bg1"/>
                  </a:solidFill>
                  <a:latin typeface="Segoe UI" panose="020B0502040204020203" pitchFamily="34" charset="0"/>
                  <a:cs typeface="Times New Roman" panose="02020603050405020304" pitchFamily="18" charset="0"/>
                </a:rPr>
                <a:t>Low</a:t>
              </a:r>
              <a:endParaRPr lang="en-AU" sz="900" dirty="0">
                <a:solidFill>
                  <a:schemeClr val="bg1"/>
                </a:solidFill>
              </a:endParaRPr>
            </a:p>
          </p:txBody>
        </p:sp>
        <p:sp>
          <p:nvSpPr>
            <p:cNvPr id="46" name="Rectangle 45">
              <a:extLst>
                <a:ext uri="{FF2B5EF4-FFF2-40B4-BE49-F238E27FC236}">
                  <a16:creationId xmlns:a16="http://schemas.microsoft.com/office/drawing/2014/main" id="{5E95CEFC-3F4F-4DF1-8135-3E88877D4AAE}"/>
                </a:ext>
              </a:extLst>
            </p:cNvPr>
            <p:cNvSpPr/>
            <p:nvPr/>
          </p:nvSpPr>
          <p:spPr>
            <a:xfrm rot="10800000" flipV="1">
              <a:off x="3153585" y="4010711"/>
              <a:ext cx="542177" cy="230832"/>
            </a:xfrm>
            <a:prstGeom prst="rect">
              <a:avLst/>
            </a:prstGeom>
          </p:spPr>
          <p:txBody>
            <a:bodyPr wrap="square">
              <a:spAutoFit/>
            </a:bodyPr>
            <a:lstStyle/>
            <a:p>
              <a:r>
                <a:rPr lang="en-AU" sz="900" dirty="0">
                  <a:solidFill>
                    <a:schemeClr val="bg1"/>
                  </a:solidFill>
                  <a:latin typeface="Segoe UI" panose="020B0502040204020203" pitchFamily="34" charset="0"/>
                  <a:cs typeface="Times New Roman" panose="02020603050405020304" pitchFamily="18" charset="0"/>
                </a:rPr>
                <a:t>High</a:t>
              </a:r>
              <a:endParaRPr lang="en-AU" sz="900" dirty="0">
                <a:solidFill>
                  <a:schemeClr val="bg1"/>
                </a:solidFill>
              </a:endParaRPr>
            </a:p>
          </p:txBody>
        </p:sp>
        <p:sp>
          <p:nvSpPr>
            <p:cNvPr id="47" name="Rectangle 46">
              <a:extLst>
                <a:ext uri="{FF2B5EF4-FFF2-40B4-BE49-F238E27FC236}">
                  <a16:creationId xmlns:a16="http://schemas.microsoft.com/office/drawing/2014/main" id="{69AB9333-F54B-4333-9B5D-CD39101BB6CB}"/>
                </a:ext>
              </a:extLst>
            </p:cNvPr>
            <p:cNvSpPr/>
            <p:nvPr/>
          </p:nvSpPr>
          <p:spPr>
            <a:xfrm rot="19210306">
              <a:off x="697139" y="3737065"/>
              <a:ext cx="671979" cy="253916"/>
            </a:xfrm>
            <a:prstGeom prst="rect">
              <a:avLst/>
            </a:prstGeom>
          </p:spPr>
          <p:txBody>
            <a:bodyPr wrap="none">
              <a:spAutoFit/>
            </a:bodyPr>
            <a:lstStyle/>
            <a:p>
              <a:r>
                <a:rPr lang="en-AU" sz="1050" b="1" dirty="0">
                  <a:solidFill>
                    <a:schemeClr val="bg1"/>
                  </a:solidFill>
                  <a:latin typeface="Segoe UI" panose="020B0502040204020203" pitchFamily="34" charset="0"/>
                  <a:cs typeface="Times New Roman" panose="02020603050405020304" pitchFamily="18" charset="0"/>
                </a:rPr>
                <a:t>Volume</a:t>
              </a:r>
              <a:endParaRPr lang="en-AU" sz="1050" b="1" dirty="0">
                <a:solidFill>
                  <a:schemeClr val="bg1"/>
                </a:solidFill>
              </a:endParaRPr>
            </a:p>
          </p:txBody>
        </p:sp>
        <p:sp>
          <p:nvSpPr>
            <p:cNvPr id="48" name="Rectangle 47">
              <a:extLst>
                <a:ext uri="{FF2B5EF4-FFF2-40B4-BE49-F238E27FC236}">
                  <a16:creationId xmlns:a16="http://schemas.microsoft.com/office/drawing/2014/main" id="{C86B7880-400D-4CBF-B709-E6F8354BDCDC}"/>
                </a:ext>
              </a:extLst>
            </p:cNvPr>
            <p:cNvSpPr/>
            <p:nvPr/>
          </p:nvSpPr>
          <p:spPr>
            <a:xfrm rot="19210306">
              <a:off x="1393170" y="3356319"/>
              <a:ext cx="458780" cy="230832"/>
            </a:xfrm>
            <a:prstGeom prst="rect">
              <a:avLst/>
            </a:prstGeom>
          </p:spPr>
          <p:txBody>
            <a:bodyPr wrap="none">
              <a:spAutoFit/>
            </a:bodyPr>
            <a:lstStyle/>
            <a:p>
              <a:r>
                <a:rPr lang="en-AU" sz="900" dirty="0">
                  <a:solidFill>
                    <a:schemeClr val="bg1"/>
                  </a:solidFill>
                  <a:latin typeface="Segoe UI" panose="020B0502040204020203" pitchFamily="34" charset="0"/>
                  <a:cs typeface="Times New Roman" panose="02020603050405020304" pitchFamily="18" charset="0"/>
                </a:rPr>
                <a:t>Small</a:t>
              </a:r>
              <a:endParaRPr lang="en-AU" sz="900" dirty="0">
                <a:solidFill>
                  <a:schemeClr val="bg1"/>
                </a:solidFill>
              </a:endParaRPr>
            </a:p>
          </p:txBody>
        </p:sp>
        <p:sp>
          <p:nvSpPr>
            <p:cNvPr id="49" name="Rectangle 48">
              <a:extLst>
                <a:ext uri="{FF2B5EF4-FFF2-40B4-BE49-F238E27FC236}">
                  <a16:creationId xmlns:a16="http://schemas.microsoft.com/office/drawing/2014/main" id="{19FE042D-E429-4AA4-A752-3396711DCDE9}"/>
                </a:ext>
              </a:extLst>
            </p:cNvPr>
            <p:cNvSpPr/>
            <p:nvPr/>
          </p:nvSpPr>
          <p:spPr>
            <a:xfrm rot="19210306">
              <a:off x="260211" y="4271787"/>
              <a:ext cx="466794" cy="230832"/>
            </a:xfrm>
            <a:prstGeom prst="rect">
              <a:avLst/>
            </a:prstGeom>
          </p:spPr>
          <p:txBody>
            <a:bodyPr wrap="none">
              <a:spAutoFit/>
            </a:bodyPr>
            <a:lstStyle/>
            <a:p>
              <a:r>
                <a:rPr lang="en-AU" sz="900" dirty="0">
                  <a:solidFill>
                    <a:schemeClr val="bg1"/>
                  </a:solidFill>
                  <a:latin typeface="Segoe UI" panose="020B0502040204020203" pitchFamily="34" charset="0"/>
                  <a:cs typeface="Times New Roman" panose="02020603050405020304" pitchFamily="18" charset="0"/>
                </a:rPr>
                <a:t>Large</a:t>
              </a:r>
              <a:endParaRPr lang="en-AU" sz="900" dirty="0">
                <a:solidFill>
                  <a:schemeClr val="bg1"/>
                </a:solidFill>
              </a:endParaRPr>
            </a:p>
          </p:txBody>
        </p:sp>
        <p:sp>
          <p:nvSpPr>
            <p:cNvPr id="50" name="Oval 49">
              <a:extLst>
                <a:ext uri="{FF2B5EF4-FFF2-40B4-BE49-F238E27FC236}">
                  <a16:creationId xmlns:a16="http://schemas.microsoft.com/office/drawing/2014/main" id="{985EAD45-1C3A-4E50-902F-8EF0F62F8219}"/>
                </a:ext>
              </a:extLst>
            </p:cNvPr>
            <p:cNvSpPr/>
            <p:nvPr/>
          </p:nvSpPr>
          <p:spPr>
            <a:xfrm>
              <a:off x="3314373" y="3272530"/>
              <a:ext cx="144000" cy="1440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1" name="Oval 50">
              <a:extLst>
                <a:ext uri="{FF2B5EF4-FFF2-40B4-BE49-F238E27FC236}">
                  <a16:creationId xmlns:a16="http://schemas.microsoft.com/office/drawing/2014/main" id="{9B763676-94F7-4E2E-A911-B49BBBCD6B91}"/>
                </a:ext>
              </a:extLst>
            </p:cNvPr>
            <p:cNvSpPr/>
            <p:nvPr/>
          </p:nvSpPr>
          <p:spPr>
            <a:xfrm>
              <a:off x="1046234" y="2815703"/>
              <a:ext cx="144000" cy="144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Oval 51">
              <a:extLst>
                <a:ext uri="{FF2B5EF4-FFF2-40B4-BE49-F238E27FC236}">
                  <a16:creationId xmlns:a16="http://schemas.microsoft.com/office/drawing/2014/main" id="{61E1D505-11FA-4214-A9D5-E1B95A255C7E}"/>
                </a:ext>
              </a:extLst>
            </p:cNvPr>
            <p:cNvSpPr/>
            <p:nvPr/>
          </p:nvSpPr>
          <p:spPr>
            <a:xfrm>
              <a:off x="349608" y="3862249"/>
              <a:ext cx="144000" cy="144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3" name="Oval 52">
              <a:extLst>
                <a:ext uri="{FF2B5EF4-FFF2-40B4-BE49-F238E27FC236}">
                  <a16:creationId xmlns:a16="http://schemas.microsoft.com/office/drawing/2014/main" id="{C3C9AF23-BEC3-437B-9F54-6FD9A372EBC2}"/>
                </a:ext>
              </a:extLst>
            </p:cNvPr>
            <p:cNvSpPr/>
            <p:nvPr/>
          </p:nvSpPr>
          <p:spPr>
            <a:xfrm>
              <a:off x="1198634" y="2492896"/>
              <a:ext cx="144000" cy="144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Oval 53">
              <a:extLst>
                <a:ext uri="{FF2B5EF4-FFF2-40B4-BE49-F238E27FC236}">
                  <a16:creationId xmlns:a16="http://schemas.microsoft.com/office/drawing/2014/main" id="{0B7B3B20-D006-4E6C-9E10-4977D95EF94E}"/>
                </a:ext>
              </a:extLst>
            </p:cNvPr>
            <p:cNvSpPr/>
            <p:nvPr/>
          </p:nvSpPr>
          <p:spPr>
            <a:xfrm>
              <a:off x="895116" y="2564904"/>
              <a:ext cx="144000" cy="144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Oval 54">
              <a:extLst>
                <a:ext uri="{FF2B5EF4-FFF2-40B4-BE49-F238E27FC236}">
                  <a16:creationId xmlns:a16="http://schemas.microsoft.com/office/drawing/2014/main" id="{B69F2F96-5BC9-43E0-BF4D-7F0F1D3A928C}"/>
                </a:ext>
              </a:extLst>
            </p:cNvPr>
            <p:cNvSpPr/>
            <p:nvPr/>
          </p:nvSpPr>
          <p:spPr>
            <a:xfrm>
              <a:off x="607084" y="3861048"/>
              <a:ext cx="144000" cy="144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6" name="Oval 55">
              <a:extLst>
                <a:ext uri="{FF2B5EF4-FFF2-40B4-BE49-F238E27FC236}">
                  <a16:creationId xmlns:a16="http://schemas.microsoft.com/office/drawing/2014/main" id="{54D79B32-CA67-4E29-A926-CCFE6168750E}"/>
                </a:ext>
              </a:extLst>
            </p:cNvPr>
            <p:cNvSpPr/>
            <p:nvPr/>
          </p:nvSpPr>
          <p:spPr>
            <a:xfrm>
              <a:off x="502008" y="3429000"/>
              <a:ext cx="144000" cy="144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7" name="Oval 56">
              <a:extLst>
                <a:ext uri="{FF2B5EF4-FFF2-40B4-BE49-F238E27FC236}">
                  <a16:creationId xmlns:a16="http://schemas.microsoft.com/office/drawing/2014/main" id="{6EB1B6CF-E493-4FBA-A32A-71E4018E9F38}"/>
                </a:ext>
              </a:extLst>
            </p:cNvPr>
            <p:cNvSpPr/>
            <p:nvPr/>
          </p:nvSpPr>
          <p:spPr>
            <a:xfrm>
              <a:off x="751100" y="3645024"/>
              <a:ext cx="144000" cy="144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Oval 57">
              <a:extLst>
                <a:ext uri="{FF2B5EF4-FFF2-40B4-BE49-F238E27FC236}">
                  <a16:creationId xmlns:a16="http://schemas.microsoft.com/office/drawing/2014/main" id="{E731142E-A89E-4176-B905-B957774CCD31}"/>
                </a:ext>
              </a:extLst>
            </p:cNvPr>
            <p:cNvSpPr/>
            <p:nvPr/>
          </p:nvSpPr>
          <p:spPr>
            <a:xfrm>
              <a:off x="3054228" y="3640752"/>
              <a:ext cx="144000" cy="1440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9" name="Oval 58">
              <a:extLst>
                <a:ext uri="{FF2B5EF4-FFF2-40B4-BE49-F238E27FC236}">
                  <a16:creationId xmlns:a16="http://schemas.microsoft.com/office/drawing/2014/main" id="{F3C2A74B-E850-4861-9A00-8D9E77D88BF9}"/>
                </a:ext>
              </a:extLst>
            </p:cNvPr>
            <p:cNvSpPr/>
            <p:nvPr/>
          </p:nvSpPr>
          <p:spPr>
            <a:xfrm>
              <a:off x="2975099" y="3400884"/>
              <a:ext cx="144000" cy="1440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5" name="Oval 84">
              <a:extLst>
                <a:ext uri="{FF2B5EF4-FFF2-40B4-BE49-F238E27FC236}">
                  <a16:creationId xmlns:a16="http://schemas.microsoft.com/office/drawing/2014/main" id="{9F3F955F-7366-42C8-9CB9-E3C97DF78184}"/>
                </a:ext>
              </a:extLst>
            </p:cNvPr>
            <p:cNvSpPr/>
            <p:nvPr/>
          </p:nvSpPr>
          <p:spPr>
            <a:xfrm>
              <a:off x="2739771" y="3600074"/>
              <a:ext cx="144000" cy="1440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35" name="Isosceles Triangle 34">
            <a:extLst>
              <a:ext uri="{FF2B5EF4-FFF2-40B4-BE49-F238E27FC236}">
                <a16:creationId xmlns:a16="http://schemas.microsoft.com/office/drawing/2014/main" id="{BED13215-CDC2-4863-8062-215E82A127FF}"/>
              </a:ext>
            </a:extLst>
          </p:cNvPr>
          <p:cNvSpPr/>
          <p:nvPr/>
        </p:nvSpPr>
        <p:spPr>
          <a:xfrm rot="5400000">
            <a:off x="4096815" y="3964324"/>
            <a:ext cx="1139860" cy="2047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2310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3CBBC84-90DB-42EF-9CEB-81CA085D6AC6}"/>
              </a:ext>
            </a:extLst>
          </p:cNvPr>
          <p:cNvGraphicFramePr>
            <a:graphicFrameLocks noChangeAspect="1"/>
          </p:cNvGraphicFramePr>
          <p:nvPr>
            <p:custDataLst>
              <p:tags r:id="rId2"/>
            </p:custDataLst>
            <p:extLst>
              <p:ext uri="{D42A27DB-BD31-4B8C-83A1-F6EECF244321}">
                <p14:modId xmlns:p14="http://schemas.microsoft.com/office/powerpoint/2010/main" val="19626432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53" name="think-cell Slide" r:id="rId6" imgW="360" imgH="360" progId="TCLayout.ActiveDocument.1">
                  <p:embed/>
                </p:oleObj>
              </mc:Choice>
              <mc:Fallback>
                <p:oleObj name="think-cell Slide" r:id="rId6" imgW="360" imgH="360" progId="TCLayout.ActiveDocument.1">
                  <p:embed/>
                  <p:pic>
                    <p:nvPicPr>
                      <p:cNvPr id="5" name="Object 4" hidden="1">
                        <a:extLst>
                          <a:ext uri="{FF2B5EF4-FFF2-40B4-BE49-F238E27FC236}">
                            <a16:creationId xmlns:a16="http://schemas.microsoft.com/office/drawing/2014/main" id="{13CBBC84-90DB-42EF-9CEB-81CA085D6A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BF7A92-A90B-4869-A047-3F79BD368073}"/>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dirty="0">
              <a:latin typeface="Segoe UI Semibold" panose="020B0702040204020203" pitchFamily="34" charset="0"/>
              <a:ea typeface="+mj-ea"/>
              <a:cs typeface="+mj-cs"/>
              <a:sym typeface="Segoe UI Semibold" panose="020B0702040204020203" pitchFamily="34" charset="0"/>
            </a:endParaRPr>
          </a:p>
        </p:txBody>
      </p:sp>
      <p:grpSp>
        <p:nvGrpSpPr>
          <p:cNvPr id="2" name="Group 1">
            <a:extLst>
              <a:ext uri="{FF2B5EF4-FFF2-40B4-BE49-F238E27FC236}">
                <a16:creationId xmlns:a16="http://schemas.microsoft.com/office/drawing/2014/main" id="{51C461D3-187E-4076-850B-8684E12C488D}"/>
              </a:ext>
            </a:extLst>
          </p:cNvPr>
          <p:cNvGrpSpPr/>
          <p:nvPr/>
        </p:nvGrpSpPr>
        <p:grpSpPr>
          <a:xfrm>
            <a:off x="474528" y="2013045"/>
            <a:ext cx="9086984" cy="4281335"/>
            <a:chOff x="474528" y="2013046"/>
            <a:chExt cx="7639687" cy="3201642"/>
          </a:xfrm>
        </p:grpSpPr>
        <p:pic>
          <p:nvPicPr>
            <p:cNvPr id="44" name="Picture 43">
              <a:extLst>
                <a:ext uri="{FF2B5EF4-FFF2-40B4-BE49-F238E27FC236}">
                  <a16:creationId xmlns:a16="http://schemas.microsoft.com/office/drawing/2014/main" id="{51517045-E7E6-4E9D-BC55-D1988FCC00E0}"/>
                </a:ext>
              </a:extLst>
            </p:cNvPr>
            <p:cNvPicPr>
              <a:picLocks noChangeAspect="1"/>
            </p:cNvPicPr>
            <p:nvPr/>
          </p:nvPicPr>
          <p:blipFill>
            <a:blip r:embed="rId8"/>
            <a:stretch>
              <a:fillRect/>
            </a:stretch>
          </p:blipFill>
          <p:spPr>
            <a:xfrm>
              <a:off x="927793" y="2013046"/>
              <a:ext cx="7186422" cy="3201642"/>
            </a:xfrm>
            <a:prstGeom prst="rect">
              <a:avLst/>
            </a:prstGeom>
          </p:spPr>
        </p:pic>
        <p:pic>
          <p:nvPicPr>
            <p:cNvPr id="69" name="Picture 68">
              <a:extLst>
                <a:ext uri="{FF2B5EF4-FFF2-40B4-BE49-F238E27FC236}">
                  <a16:creationId xmlns:a16="http://schemas.microsoft.com/office/drawing/2014/main" id="{1E9CABEA-E69F-49E6-B2E7-DAB6AB23A1E0}"/>
                </a:ext>
              </a:extLst>
            </p:cNvPr>
            <p:cNvPicPr>
              <a:picLocks noChangeAspect="1"/>
            </p:cNvPicPr>
            <p:nvPr/>
          </p:nvPicPr>
          <p:blipFill rotWithShape="1">
            <a:blip r:embed="rId9"/>
            <a:srcRect r="94382" b="32827"/>
            <a:stretch/>
          </p:blipFill>
          <p:spPr>
            <a:xfrm>
              <a:off x="474528" y="2235443"/>
              <a:ext cx="376905" cy="1895235"/>
            </a:xfrm>
            <a:prstGeom prst="rect">
              <a:avLst/>
            </a:prstGeom>
          </p:spPr>
        </p:pic>
      </p:grpSp>
      <p:sp>
        <p:nvSpPr>
          <p:cNvPr id="16" name="Rectangle 15">
            <a:extLst>
              <a:ext uri="{FF2B5EF4-FFF2-40B4-BE49-F238E27FC236}">
                <a16:creationId xmlns:a16="http://schemas.microsoft.com/office/drawing/2014/main" id="{C068B5EE-3E82-4BB7-94EA-9E83FF4BB649}"/>
              </a:ext>
            </a:extLst>
          </p:cNvPr>
          <p:cNvSpPr/>
          <p:nvPr/>
        </p:nvSpPr>
        <p:spPr>
          <a:xfrm>
            <a:off x="480039" y="1618798"/>
            <a:ext cx="8686641" cy="328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b="1" dirty="0">
                <a:solidFill>
                  <a:schemeClr val="bg2"/>
                </a:solidFill>
                <a:latin typeface="Segoe UI Semibold" panose="020B0702040204020203" pitchFamily="34" charset="0"/>
                <a:cs typeface="Segoe UI Semibold" panose="020B0702040204020203" pitchFamily="34" charset="0"/>
              </a:rPr>
              <a:t>Destination country clusters based on volume, growth (5-year CAGR) and 'Pulling Power'</a:t>
            </a:r>
          </a:p>
        </p:txBody>
      </p:sp>
      <p:sp>
        <p:nvSpPr>
          <p:cNvPr id="57" name="Title 3">
            <a:extLst>
              <a:ext uri="{FF2B5EF4-FFF2-40B4-BE49-F238E27FC236}">
                <a16:creationId xmlns:a16="http://schemas.microsoft.com/office/drawing/2014/main" id="{B07F74AE-0D75-448E-9AC8-E2AFE6594BAA}"/>
              </a:ext>
            </a:extLst>
          </p:cNvPr>
          <p:cNvSpPr>
            <a:spLocks noGrp="1"/>
          </p:cNvSpPr>
          <p:nvPr>
            <p:ph type="title"/>
          </p:nvPr>
        </p:nvSpPr>
        <p:spPr>
          <a:xfrm>
            <a:off x="540000" y="340623"/>
            <a:ext cx="8820000" cy="590917"/>
          </a:xfrm>
        </p:spPr>
        <p:txBody>
          <a:bodyPr/>
          <a:lstStyle/>
          <a:p>
            <a:r>
              <a:rPr lang="en-AU" sz="1800" dirty="0"/>
              <a:t>Cluster analysis based on volume, growth and 'Pulling Power’ clearly defines three destination country groups, which is further segmented into five categories</a:t>
            </a:r>
          </a:p>
        </p:txBody>
      </p:sp>
      <p:cxnSp>
        <p:nvCxnSpPr>
          <p:cNvPr id="63" name="Straight Connector 62">
            <a:extLst>
              <a:ext uri="{FF2B5EF4-FFF2-40B4-BE49-F238E27FC236}">
                <a16:creationId xmlns:a16="http://schemas.microsoft.com/office/drawing/2014/main" id="{5E3E9F21-4FD7-49B3-BF6A-74514E8BEAFF}"/>
              </a:ext>
            </a:extLst>
          </p:cNvPr>
          <p:cNvCxnSpPr>
            <a:cxnSpLocks/>
          </p:cNvCxnSpPr>
          <p:nvPr/>
        </p:nvCxnSpPr>
        <p:spPr>
          <a:xfrm>
            <a:off x="1727540" y="5068341"/>
            <a:ext cx="0" cy="9673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327FD12-AE94-44BB-A909-B1E5E39FBF63}"/>
              </a:ext>
            </a:extLst>
          </p:cNvPr>
          <p:cNvSpPr/>
          <p:nvPr/>
        </p:nvSpPr>
        <p:spPr>
          <a:xfrm>
            <a:off x="2441464" y="2835335"/>
            <a:ext cx="874235" cy="9047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rIns="18000" rtlCol="0" anchor="ctr"/>
          <a:lstStyle/>
          <a:p>
            <a:pPr algn="ctr"/>
            <a:r>
              <a:rPr lang="en-AU" sz="800" dirty="0">
                <a:solidFill>
                  <a:schemeClr val="accent3"/>
                </a:solidFill>
                <a:cs typeface="Segoe UI Semibold" panose="020B0702040204020203" pitchFamily="34" charset="0"/>
              </a:rPr>
              <a:t>‘</a:t>
            </a:r>
            <a:r>
              <a:rPr lang="en-AU" sz="800" b="1" dirty="0">
                <a:solidFill>
                  <a:schemeClr val="accent3"/>
                </a:solidFill>
                <a:cs typeface="Segoe UI Semibold" panose="020B0702040204020203" pitchFamily="34" charset="0"/>
              </a:rPr>
              <a:t>Promising</a:t>
            </a:r>
            <a:r>
              <a:rPr lang="en-AU" sz="800" dirty="0">
                <a:solidFill>
                  <a:schemeClr val="accent3"/>
                </a:solidFill>
                <a:cs typeface="Segoe UI Semibold" panose="020B0702040204020203" pitchFamily="34" charset="0"/>
              </a:rPr>
              <a:t>’ emerging destination countries</a:t>
            </a:r>
          </a:p>
        </p:txBody>
      </p:sp>
      <p:grpSp>
        <p:nvGrpSpPr>
          <p:cNvPr id="10" name="Group 9">
            <a:extLst>
              <a:ext uri="{FF2B5EF4-FFF2-40B4-BE49-F238E27FC236}">
                <a16:creationId xmlns:a16="http://schemas.microsoft.com/office/drawing/2014/main" id="{01560223-1124-4DBE-8C17-2D8AB1D557C0}"/>
              </a:ext>
            </a:extLst>
          </p:cNvPr>
          <p:cNvGrpSpPr/>
          <p:nvPr/>
        </p:nvGrpSpPr>
        <p:grpSpPr>
          <a:xfrm>
            <a:off x="986182" y="2177512"/>
            <a:ext cx="8575325" cy="657827"/>
            <a:chOff x="1022035" y="2174155"/>
            <a:chExt cx="7773887" cy="734435"/>
          </a:xfrm>
        </p:grpSpPr>
        <p:sp>
          <p:nvSpPr>
            <p:cNvPr id="30" name="Rectangle 29">
              <a:extLst>
                <a:ext uri="{FF2B5EF4-FFF2-40B4-BE49-F238E27FC236}">
                  <a16:creationId xmlns:a16="http://schemas.microsoft.com/office/drawing/2014/main" id="{4F08214F-C97C-4BB0-8D09-CAC5704A0355}"/>
                </a:ext>
              </a:extLst>
            </p:cNvPr>
            <p:cNvSpPr/>
            <p:nvPr/>
          </p:nvSpPr>
          <p:spPr>
            <a:xfrm>
              <a:off x="2348234" y="2174155"/>
              <a:ext cx="792530" cy="7344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800" b="1" i="1" dirty="0">
                  <a:solidFill>
                    <a:schemeClr val="bg1"/>
                  </a:solidFill>
                </a:rPr>
                <a:t>B. Fast growing destination countries (5)</a:t>
              </a:r>
              <a:endParaRPr lang="en-AU" sz="800" b="1" dirty="0">
                <a:solidFill>
                  <a:schemeClr val="bg1"/>
                </a:solidFill>
              </a:endParaRPr>
            </a:p>
          </p:txBody>
        </p:sp>
        <p:sp>
          <p:nvSpPr>
            <p:cNvPr id="26" name="Rectangle 25">
              <a:extLst>
                <a:ext uri="{FF2B5EF4-FFF2-40B4-BE49-F238E27FC236}">
                  <a16:creationId xmlns:a16="http://schemas.microsoft.com/office/drawing/2014/main" id="{B35547B2-FDA6-4A1C-8407-43404CF2F561}"/>
                </a:ext>
              </a:extLst>
            </p:cNvPr>
            <p:cNvSpPr/>
            <p:nvPr/>
          </p:nvSpPr>
          <p:spPr>
            <a:xfrm>
              <a:off x="3191264" y="2174168"/>
              <a:ext cx="5604658" cy="7344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solidFill>
                    <a:schemeClr val="bg1"/>
                  </a:solidFill>
                </a:rPr>
                <a:t>C. Smaller destination countries (6)</a:t>
              </a:r>
            </a:p>
            <a:p>
              <a:pPr algn="ctr"/>
              <a:r>
                <a:rPr lang="en-AU" sz="900" dirty="0">
                  <a:solidFill>
                    <a:schemeClr val="bg1"/>
                  </a:solidFill>
                </a:rPr>
                <a:t>(with further grouping breakdown not detailed here)</a:t>
              </a:r>
            </a:p>
          </p:txBody>
        </p:sp>
        <p:sp>
          <p:nvSpPr>
            <p:cNvPr id="27" name="Rectangle 26">
              <a:extLst>
                <a:ext uri="{FF2B5EF4-FFF2-40B4-BE49-F238E27FC236}">
                  <a16:creationId xmlns:a16="http://schemas.microsoft.com/office/drawing/2014/main" id="{1C0F65E6-9F6D-41FD-8F6B-54AD89788B90}"/>
                </a:ext>
              </a:extLst>
            </p:cNvPr>
            <p:cNvSpPr/>
            <p:nvPr/>
          </p:nvSpPr>
          <p:spPr>
            <a:xfrm>
              <a:off x="1022035" y="2174156"/>
              <a:ext cx="1268774" cy="7344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AU" sz="900" b="1" dirty="0">
                  <a:solidFill>
                    <a:schemeClr val="bg1"/>
                  </a:solidFill>
                </a:rPr>
                <a:t>A. Major destination countries</a:t>
              </a:r>
            </a:p>
          </p:txBody>
        </p:sp>
      </p:grpSp>
      <p:sp>
        <p:nvSpPr>
          <p:cNvPr id="68" name="Rectangle 67">
            <a:extLst>
              <a:ext uri="{FF2B5EF4-FFF2-40B4-BE49-F238E27FC236}">
                <a16:creationId xmlns:a16="http://schemas.microsoft.com/office/drawing/2014/main" id="{A1E03623-0729-40F2-BEF9-F1E7DB071A76}"/>
              </a:ext>
            </a:extLst>
          </p:cNvPr>
          <p:cNvSpPr/>
          <p:nvPr/>
        </p:nvSpPr>
        <p:spPr>
          <a:xfrm>
            <a:off x="480039" y="1922736"/>
            <a:ext cx="3839473" cy="933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a:solidFill>
                  <a:schemeClr val="bg2"/>
                </a:solidFill>
              </a:rPr>
              <a:t>Height (</a:t>
            </a:r>
            <a:r>
              <a:rPr lang="en-AU" sz="1000" i="1" dirty="0">
                <a:solidFill>
                  <a:schemeClr val="bg2"/>
                </a:solidFill>
              </a:rPr>
              <a:t>indicates how different or distinct two clusters are</a:t>
            </a:r>
            <a:r>
              <a:rPr lang="en-AU" sz="1000" dirty="0">
                <a:solidFill>
                  <a:schemeClr val="bg2"/>
                </a:solidFill>
              </a:rPr>
              <a:t>)</a:t>
            </a:r>
          </a:p>
        </p:txBody>
      </p:sp>
    </p:spTree>
    <p:extLst>
      <p:ext uri="{BB962C8B-B14F-4D97-AF65-F5344CB8AC3E}">
        <p14:creationId xmlns:p14="http://schemas.microsoft.com/office/powerpoint/2010/main" val="197737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3CBBC84-90DB-42EF-9CEB-81CA085D6AC6}"/>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13" name="think-cell Slide" r:id="rId6" imgW="360" imgH="360" progId="TCLayout.ActiveDocument.1">
                  <p:embed/>
                </p:oleObj>
              </mc:Choice>
              <mc:Fallback>
                <p:oleObj name="think-cell Slide" r:id="rId6" imgW="360" imgH="360" progId="TCLayout.ActiveDocument.1">
                  <p:embed/>
                  <p:pic>
                    <p:nvPicPr>
                      <p:cNvPr id="5" name="Object 4" hidden="1">
                        <a:extLst>
                          <a:ext uri="{FF2B5EF4-FFF2-40B4-BE49-F238E27FC236}">
                            <a16:creationId xmlns:a16="http://schemas.microsoft.com/office/drawing/2014/main" id="{13CBBC84-90DB-42EF-9CEB-81CA085D6A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BF7A92-A90B-4869-A047-3F79BD368073}"/>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dirty="0">
              <a:latin typeface="Segoe UI Semibold" panose="020B0702040204020203" pitchFamily="34" charset="0"/>
              <a:ea typeface="+mj-ea"/>
              <a:cs typeface="+mj-cs"/>
              <a:sym typeface="Segoe UI Semibold" panose="020B0702040204020203" pitchFamily="34" charset="0"/>
            </a:endParaRPr>
          </a:p>
        </p:txBody>
      </p:sp>
      <p:grpSp>
        <p:nvGrpSpPr>
          <p:cNvPr id="2" name="Group 1">
            <a:extLst>
              <a:ext uri="{FF2B5EF4-FFF2-40B4-BE49-F238E27FC236}">
                <a16:creationId xmlns:a16="http://schemas.microsoft.com/office/drawing/2014/main" id="{51C461D3-187E-4076-850B-8684E12C488D}"/>
              </a:ext>
            </a:extLst>
          </p:cNvPr>
          <p:cNvGrpSpPr/>
          <p:nvPr/>
        </p:nvGrpSpPr>
        <p:grpSpPr>
          <a:xfrm>
            <a:off x="474528" y="2013045"/>
            <a:ext cx="9086984" cy="4281335"/>
            <a:chOff x="474528" y="2013046"/>
            <a:chExt cx="7639687" cy="3201642"/>
          </a:xfrm>
        </p:grpSpPr>
        <p:pic>
          <p:nvPicPr>
            <p:cNvPr id="44" name="Picture 43">
              <a:extLst>
                <a:ext uri="{FF2B5EF4-FFF2-40B4-BE49-F238E27FC236}">
                  <a16:creationId xmlns:a16="http://schemas.microsoft.com/office/drawing/2014/main" id="{51517045-E7E6-4E9D-BC55-D1988FCC00E0}"/>
                </a:ext>
              </a:extLst>
            </p:cNvPr>
            <p:cNvPicPr>
              <a:picLocks noChangeAspect="1"/>
            </p:cNvPicPr>
            <p:nvPr/>
          </p:nvPicPr>
          <p:blipFill>
            <a:blip r:embed="rId8"/>
            <a:stretch>
              <a:fillRect/>
            </a:stretch>
          </p:blipFill>
          <p:spPr>
            <a:xfrm>
              <a:off x="927793" y="2013046"/>
              <a:ext cx="7186422" cy="3201642"/>
            </a:xfrm>
            <a:prstGeom prst="rect">
              <a:avLst/>
            </a:prstGeom>
          </p:spPr>
        </p:pic>
        <p:pic>
          <p:nvPicPr>
            <p:cNvPr id="69" name="Picture 68">
              <a:extLst>
                <a:ext uri="{FF2B5EF4-FFF2-40B4-BE49-F238E27FC236}">
                  <a16:creationId xmlns:a16="http://schemas.microsoft.com/office/drawing/2014/main" id="{1E9CABEA-E69F-49E6-B2E7-DAB6AB23A1E0}"/>
                </a:ext>
              </a:extLst>
            </p:cNvPr>
            <p:cNvPicPr>
              <a:picLocks noChangeAspect="1"/>
            </p:cNvPicPr>
            <p:nvPr/>
          </p:nvPicPr>
          <p:blipFill rotWithShape="1">
            <a:blip r:embed="rId9"/>
            <a:srcRect r="94382" b="32827"/>
            <a:stretch/>
          </p:blipFill>
          <p:spPr>
            <a:xfrm>
              <a:off x="474528" y="2235443"/>
              <a:ext cx="376905" cy="1895235"/>
            </a:xfrm>
            <a:prstGeom prst="rect">
              <a:avLst/>
            </a:prstGeom>
          </p:spPr>
        </p:pic>
      </p:grpSp>
      <p:sp>
        <p:nvSpPr>
          <p:cNvPr id="16" name="Rectangle 15">
            <a:extLst>
              <a:ext uri="{FF2B5EF4-FFF2-40B4-BE49-F238E27FC236}">
                <a16:creationId xmlns:a16="http://schemas.microsoft.com/office/drawing/2014/main" id="{C068B5EE-3E82-4BB7-94EA-9E83FF4BB649}"/>
              </a:ext>
            </a:extLst>
          </p:cNvPr>
          <p:cNvSpPr/>
          <p:nvPr/>
        </p:nvSpPr>
        <p:spPr>
          <a:xfrm>
            <a:off x="480039" y="1618798"/>
            <a:ext cx="8686641" cy="328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b="1" dirty="0">
                <a:solidFill>
                  <a:schemeClr val="bg2"/>
                </a:solidFill>
                <a:latin typeface="Segoe UI Semibold" panose="020B0702040204020203" pitchFamily="34" charset="0"/>
                <a:cs typeface="Segoe UI Semibold" panose="020B0702040204020203" pitchFamily="34" charset="0"/>
              </a:rPr>
              <a:t>Destination country clusters based on volume, growth (5-year CAGR) and 'Pulling Power'</a:t>
            </a:r>
          </a:p>
        </p:txBody>
      </p:sp>
      <p:sp>
        <p:nvSpPr>
          <p:cNvPr id="57" name="Title 3">
            <a:extLst>
              <a:ext uri="{FF2B5EF4-FFF2-40B4-BE49-F238E27FC236}">
                <a16:creationId xmlns:a16="http://schemas.microsoft.com/office/drawing/2014/main" id="{B07F74AE-0D75-448E-9AC8-E2AFE6594BAA}"/>
              </a:ext>
            </a:extLst>
          </p:cNvPr>
          <p:cNvSpPr>
            <a:spLocks noGrp="1"/>
          </p:cNvSpPr>
          <p:nvPr>
            <p:ph type="title"/>
          </p:nvPr>
        </p:nvSpPr>
        <p:spPr>
          <a:xfrm>
            <a:off x="540000" y="340623"/>
            <a:ext cx="8820000" cy="590917"/>
          </a:xfrm>
        </p:spPr>
        <p:txBody>
          <a:bodyPr/>
          <a:lstStyle/>
          <a:p>
            <a:r>
              <a:rPr lang="en-AU" sz="1800" dirty="0"/>
              <a:t>Cluster analysis based on volume, growth and 'Pulling Power’ clearly defines three destination country groups, which is further segmented into five categories</a:t>
            </a:r>
          </a:p>
        </p:txBody>
      </p:sp>
      <p:cxnSp>
        <p:nvCxnSpPr>
          <p:cNvPr id="63" name="Straight Connector 62">
            <a:extLst>
              <a:ext uri="{FF2B5EF4-FFF2-40B4-BE49-F238E27FC236}">
                <a16:creationId xmlns:a16="http://schemas.microsoft.com/office/drawing/2014/main" id="{5E3E9F21-4FD7-49B3-BF6A-74514E8BEAFF}"/>
              </a:ext>
            </a:extLst>
          </p:cNvPr>
          <p:cNvCxnSpPr>
            <a:cxnSpLocks/>
          </p:cNvCxnSpPr>
          <p:nvPr/>
        </p:nvCxnSpPr>
        <p:spPr>
          <a:xfrm>
            <a:off x="1727540" y="5068341"/>
            <a:ext cx="0" cy="9673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1560223-1124-4DBE-8C17-2D8AB1D557C0}"/>
              </a:ext>
            </a:extLst>
          </p:cNvPr>
          <p:cNvGrpSpPr/>
          <p:nvPr/>
        </p:nvGrpSpPr>
        <p:grpSpPr>
          <a:xfrm>
            <a:off x="986182" y="2177512"/>
            <a:ext cx="8575325" cy="657827"/>
            <a:chOff x="1022035" y="2174155"/>
            <a:chExt cx="7773887" cy="734435"/>
          </a:xfrm>
        </p:grpSpPr>
        <p:sp>
          <p:nvSpPr>
            <p:cNvPr id="30" name="Rectangle 29">
              <a:extLst>
                <a:ext uri="{FF2B5EF4-FFF2-40B4-BE49-F238E27FC236}">
                  <a16:creationId xmlns:a16="http://schemas.microsoft.com/office/drawing/2014/main" id="{4F08214F-C97C-4BB0-8D09-CAC5704A0355}"/>
                </a:ext>
              </a:extLst>
            </p:cNvPr>
            <p:cNvSpPr/>
            <p:nvPr/>
          </p:nvSpPr>
          <p:spPr>
            <a:xfrm>
              <a:off x="2348234" y="2174155"/>
              <a:ext cx="792530" cy="7344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800" b="1" i="1" dirty="0">
                  <a:solidFill>
                    <a:schemeClr val="bg1"/>
                  </a:solidFill>
                </a:rPr>
                <a:t>B. Fast growing destination countries (5)</a:t>
              </a:r>
              <a:endParaRPr lang="en-AU" sz="800" b="1" dirty="0">
                <a:solidFill>
                  <a:schemeClr val="bg1"/>
                </a:solidFill>
              </a:endParaRPr>
            </a:p>
          </p:txBody>
        </p:sp>
        <p:sp>
          <p:nvSpPr>
            <p:cNvPr id="26" name="Rectangle 25">
              <a:extLst>
                <a:ext uri="{FF2B5EF4-FFF2-40B4-BE49-F238E27FC236}">
                  <a16:creationId xmlns:a16="http://schemas.microsoft.com/office/drawing/2014/main" id="{B35547B2-FDA6-4A1C-8407-43404CF2F561}"/>
                </a:ext>
              </a:extLst>
            </p:cNvPr>
            <p:cNvSpPr/>
            <p:nvPr/>
          </p:nvSpPr>
          <p:spPr>
            <a:xfrm>
              <a:off x="3191264" y="2174168"/>
              <a:ext cx="5604658" cy="7344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solidFill>
                    <a:schemeClr val="bg1"/>
                  </a:solidFill>
                </a:rPr>
                <a:t>C. Smaller destination countries (6)</a:t>
              </a:r>
            </a:p>
            <a:p>
              <a:pPr algn="ctr"/>
              <a:r>
                <a:rPr lang="en-AU" sz="900" dirty="0">
                  <a:solidFill>
                    <a:schemeClr val="bg1"/>
                  </a:solidFill>
                </a:rPr>
                <a:t>(with further grouping breakdown not detailed here)</a:t>
              </a:r>
            </a:p>
          </p:txBody>
        </p:sp>
        <p:sp>
          <p:nvSpPr>
            <p:cNvPr id="27" name="Rectangle 26">
              <a:extLst>
                <a:ext uri="{FF2B5EF4-FFF2-40B4-BE49-F238E27FC236}">
                  <a16:creationId xmlns:a16="http://schemas.microsoft.com/office/drawing/2014/main" id="{1C0F65E6-9F6D-41FD-8F6B-54AD89788B90}"/>
                </a:ext>
              </a:extLst>
            </p:cNvPr>
            <p:cNvSpPr/>
            <p:nvPr/>
          </p:nvSpPr>
          <p:spPr>
            <a:xfrm>
              <a:off x="1022035" y="2174156"/>
              <a:ext cx="1268774" cy="7344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AU" sz="900" b="1" dirty="0">
                  <a:solidFill>
                    <a:schemeClr val="bg1"/>
                  </a:solidFill>
                </a:rPr>
                <a:t>A. Major destination countries</a:t>
              </a:r>
            </a:p>
          </p:txBody>
        </p:sp>
      </p:grpSp>
      <p:sp>
        <p:nvSpPr>
          <p:cNvPr id="68" name="Rectangle 67">
            <a:extLst>
              <a:ext uri="{FF2B5EF4-FFF2-40B4-BE49-F238E27FC236}">
                <a16:creationId xmlns:a16="http://schemas.microsoft.com/office/drawing/2014/main" id="{A1E03623-0729-40F2-BEF9-F1E7DB071A76}"/>
              </a:ext>
            </a:extLst>
          </p:cNvPr>
          <p:cNvSpPr/>
          <p:nvPr/>
        </p:nvSpPr>
        <p:spPr>
          <a:xfrm>
            <a:off x="480039" y="1922736"/>
            <a:ext cx="3839473" cy="933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a:solidFill>
                  <a:schemeClr val="bg2"/>
                </a:solidFill>
              </a:rPr>
              <a:t>Height (</a:t>
            </a:r>
            <a:r>
              <a:rPr lang="en-AU" sz="1000" i="1" dirty="0">
                <a:solidFill>
                  <a:schemeClr val="bg2"/>
                </a:solidFill>
              </a:rPr>
              <a:t>indicates how different or distinct two clusters are</a:t>
            </a:r>
            <a:r>
              <a:rPr lang="en-AU" sz="1000" dirty="0">
                <a:solidFill>
                  <a:schemeClr val="bg2"/>
                </a:solidFill>
              </a:rPr>
              <a:t>)</a:t>
            </a:r>
          </a:p>
        </p:txBody>
      </p:sp>
      <p:sp>
        <p:nvSpPr>
          <p:cNvPr id="3" name="Rectangle 2">
            <a:extLst>
              <a:ext uri="{FF2B5EF4-FFF2-40B4-BE49-F238E27FC236}">
                <a16:creationId xmlns:a16="http://schemas.microsoft.com/office/drawing/2014/main" id="{1371EEE5-7EC2-47B2-ABF2-06F494BC988D}"/>
              </a:ext>
            </a:extLst>
          </p:cNvPr>
          <p:cNvSpPr/>
          <p:nvPr/>
        </p:nvSpPr>
        <p:spPr>
          <a:xfrm>
            <a:off x="922836" y="3068964"/>
            <a:ext cx="1526268" cy="3096090"/>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527DAE23-F794-4804-9891-A4DCBFA46587}"/>
              </a:ext>
            </a:extLst>
          </p:cNvPr>
          <p:cNvSpPr/>
          <p:nvPr/>
        </p:nvSpPr>
        <p:spPr>
          <a:xfrm>
            <a:off x="2449103" y="3068960"/>
            <a:ext cx="7203233" cy="3096090"/>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01079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3CBBC84-90DB-42EF-9CEB-81CA085D6AC6}"/>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37" name="think-cell Slide" r:id="rId6" imgW="360" imgH="360" progId="TCLayout.ActiveDocument.1">
                  <p:embed/>
                </p:oleObj>
              </mc:Choice>
              <mc:Fallback>
                <p:oleObj name="think-cell Slide" r:id="rId6" imgW="360" imgH="360" progId="TCLayout.ActiveDocument.1">
                  <p:embed/>
                  <p:pic>
                    <p:nvPicPr>
                      <p:cNvPr id="5" name="Object 4" hidden="1">
                        <a:extLst>
                          <a:ext uri="{FF2B5EF4-FFF2-40B4-BE49-F238E27FC236}">
                            <a16:creationId xmlns:a16="http://schemas.microsoft.com/office/drawing/2014/main" id="{13CBBC84-90DB-42EF-9CEB-81CA085D6A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5BF7A92-A90B-4869-A047-3F79BD368073}"/>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dirty="0">
              <a:latin typeface="Segoe UI Semibold" panose="020B0702040204020203" pitchFamily="34" charset="0"/>
              <a:ea typeface="+mj-ea"/>
              <a:cs typeface="+mj-cs"/>
              <a:sym typeface="Segoe UI Semibold" panose="020B0702040204020203" pitchFamily="34" charset="0"/>
            </a:endParaRPr>
          </a:p>
        </p:txBody>
      </p:sp>
      <p:grpSp>
        <p:nvGrpSpPr>
          <p:cNvPr id="2" name="Group 1">
            <a:extLst>
              <a:ext uri="{FF2B5EF4-FFF2-40B4-BE49-F238E27FC236}">
                <a16:creationId xmlns:a16="http://schemas.microsoft.com/office/drawing/2014/main" id="{51C461D3-187E-4076-850B-8684E12C488D}"/>
              </a:ext>
            </a:extLst>
          </p:cNvPr>
          <p:cNvGrpSpPr/>
          <p:nvPr/>
        </p:nvGrpSpPr>
        <p:grpSpPr>
          <a:xfrm>
            <a:off x="474528" y="2013045"/>
            <a:ext cx="9086984" cy="4281335"/>
            <a:chOff x="474528" y="2013046"/>
            <a:chExt cx="7639687" cy="3201642"/>
          </a:xfrm>
        </p:grpSpPr>
        <p:pic>
          <p:nvPicPr>
            <p:cNvPr id="44" name="Picture 43">
              <a:extLst>
                <a:ext uri="{FF2B5EF4-FFF2-40B4-BE49-F238E27FC236}">
                  <a16:creationId xmlns:a16="http://schemas.microsoft.com/office/drawing/2014/main" id="{51517045-E7E6-4E9D-BC55-D1988FCC00E0}"/>
                </a:ext>
              </a:extLst>
            </p:cNvPr>
            <p:cNvPicPr>
              <a:picLocks noChangeAspect="1"/>
            </p:cNvPicPr>
            <p:nvPr/>
          </p:nvPicPr>
          <p:blipFill>
            <a:blip r:embed="rId8"/>
            <a:stretch>
              <a:fillRect/>
            </a:stretch>
          </p:blipFill>
          <p:spPr>
            <a:xfrm>
              <a:off x="927793" y="2013046"/>
              <a:ext cx="7186422" cy="3201642"/>
            </a:xfrm>
            <a:prstGeom prst="rect">
              <a:avLst/>
            </a:prstGeom>
          </p:spPr>
        </p:pic>
        <p:pic>
          <p:nvPicPr>
            <p:cNvPr id="69" name="Picture 68">
              <a:extLst>
                <a:ext uri="{FF2B5EF4-FFF2-40B4-BE49-F238E27FC236}">
                  <a16:creationId xmlns:a16="http://schemas.microsoft.com/office/drawing/2014/main" id="{1E9CABEA-E69F-49E6-B2E7-DAB6AB23A1E0}"/>
                </a:ext>
              </a:extLst>
            </p:cNvPr>
            <p:cNvPicPr>
              <a:picLocks noChangeAspect="1"/>
            </p:cNvPicPr>
            <p:nvPr/>
          </p:nvPicPr>
          <p:blipFill rotWithShape="1">
            <a:blip r:embed="rId9"/>
            <a:srcRect r="94382" b="32827"/>
            <a:stretch/>
          </p:blipFill>
          <p:spPr>
            <a:xfrm>
              <a:off x="474528" y="2235443"/>
              <a:ext cx="376905" cy="1895235"/>
            </a:xfrm>
            <a:prstGeom prst="rect">
              <a:avLst/>
            </a:prstGeom>
          </p:spPr>
        </p:pic>
      </p:grpSp>
      <p:sp>
        <p:nvSpPr>
          <p:cNvPr id="16" name="Rectangle 15">
            <a:extLst>
              <a:ext uri="{FF2B5EF4-FFF2-40B4-BE49-F238E27FC236}">
                <a16:creationId xmlns:a16="http://schemas.microsoft.com/office/drawing/2014/main" id="{C068B5EE-3E82-4BB7-94EA-9E83FF4BB649}"/>
              </a:ext>
            </a:extLst>
          </p:cNvPr>
          <p:cNvSpPr/>
          <p:nvPr/>
        </p:nvSpPr>
        <p:spPr>
          <a:xfrm>
            <a:off x="480039" y="1618798"/>
            <a:ext cx="8686641" cy="328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b="1" dirty="0">
                <a:solidFill>
                  <a:schemeClr val="bg2"/>
                </a:solidFill>
                <a:latin typeface="Segoe UI Semibold" panose="020B0702040204020203" pitchFamily="34" charset="0"/>
                <a:cs typeface="Segoe UI Semibold" panose="020B0702040204020203" pitchFamily="34" charset="0"/>
              </a:rPr>
              <a:t>Destination country clusters based on volume, growth (5-year CAGR) and 'Pulling Power'</a:t>
            </a:r>
          </a:p>
        </p:txBody>
      </p:sp>
      <p:sp>
        <p:nvSpPr>
          <p:cNvPr id="57" name="Title 3">
            <a:extLst>
              <a:ext uri="{FF2B5EF4-FFF2-40B4-BE49-F238E27FC236}">
                <a16:creationId xmlns:a16="http://schemas.microsoft.com/office/drawing/2014/main" id="{B07F74AE-0D75-448E-9AC8-E2AFE6594BAA}"/>
              </a:ext>
            </a:extLst>
          </p:cNvPr>
          <p:cNvSpPr>
            <a:spLocks noGrp="1"/>
          </p:cNvSpPr>
          <p:nvPr>
            <p:ph type="title"/>
          </p:nvPr>
        </p:nvSpPr>
        <p:spPr>
          <a:xfrm>
            <a:off x="540000" y="340623"/>
            <a:ext cx="8820000" cy="590917"/>
          </a:xfrm>
        </p:spPr>
        <p:txBody>
          <a:bodyPr/>
          <a:lstStyle/>
          <a:p>
            <a:r>
              <a:rPr lang="en-AU" sz="1800" dirty="0"/>
              <a:t>Cluster analysis based on volume, growth and 'Pulling Power’ clearly defines three destination country groups, which is further segmented into five categories</a:t>
            </a:r>
          </a:p>
        </p:txBody>
      </p:sp>
      <p:cxnSp>
        <p:nvCxnSpPr>
          <p:cNvPr id="63" name="Straight Connector 62">
            <a:extLst>
              <a:ext uri="{FF2B5EF4-FFF2-40B4-BE49-F238E27FC236}">
                <a16:creationId xmlns:a16="http://schemas.microsoft.com/office/drawing/2014/main" id="{5E3E9F21-4FD7-49B3-BF6A-74514E8BEAFF}"/>
              </a:ext>
            </a:extLst>
          </p:cNvPr>
          <p:cNvCxnSpPr>
            <a:cxnSpLocks/>
          </p:cNvCxnSpPr>
          <p:nvPr/>
        </p:nvCxnSpPr>
        <p:spPr>
          <a:xfrm>
            <a:off x="1727540" y="5068341"/>
            <a:ext cx="0" cy="9673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1560223-1124-4DBE-8C17-2D8AB1D557C0}"/>
              </a:ext>
            </a:extLst>
          </p:cNvPr>
          <p:cNvGrpSpPr/>
          <p:nvPr/>
        </p:nvGrpSpPr>
        <p:grpSpPr>
          <a:xfrm>
            <a:off x="986182" y="2177512"/>
            <a:ext cx="8575325" cy="657827"/>
            <a:chOff x="1022035" y="2174155"/>
            <a:chExt cx="7773887" cy="734435"/>
          </a:xfrm>
        </p:grpSpPr>
        <p:sp>
          <p:nvSpPr>
            <p:cNvPr id="30" name="Rectangle 29">
              <a:extLst>
                <a:ext uri="{FF2B5EF4-FFF2-40B4-BE49-F238E27FC236}">
                  <a16:creationId xmlns:a16="http://schemas.microsoft.com/office/drawing/2014/main" id="{4F08214F-C97C-4BB0-8D09-CAC5704A0355}"/>
                </a:ext>
              </a:extLst>
            </p:cNvPr>
            <p:cNvSpPr/>
            <p:nvPr/>
          </p:nvSpPr>
          <p:spPr>
            <a:xfrm>
              <a:off x="2348234" y="2174155"/>
              <a:ext cx="792530" cy="7344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800" b="1" i="1" dirty="0">
                  <a:solidFill>
                    <a:schemeClr val="bg1"/>
                  </a:solidFill>
                </a:rPr>
                <a:t>B. Fast growing destination countries (5)</a:t>
              </a:r>
              <a:endParaRPr lang="en-AU" sz="800" b="1" dirty="0">
                <a:solidFill>
                  <a:schemeClr val="bg1"/>
                </a:solidFill>
              </a:endParaRPr>
            </a:p>
          </p:txBody>
        </p:sp>
        <p:sp>
          <p:nvSpPr>
            <p:cNvPr id="26" name="Rectangle 25">
              <a:extLst>
                <a:ext uri="{FF2B5EF4-FFF2-40B4-BE49-F238E27FC236}">
                  <a16:creationId xmlns:a16="http://schemas.microsoft.com/office/drawing/2014/main" id="{B35547B2-FDA6-4A1C-8407-43404CF2F561}"/>
                </a:ext>
              </a:extLst>
            </p:cNvPr>
            <p:cNvSpPr/>
            <p:nvPr/>
          </p:nvSpPr>
          <p:spPr>
            <a:xfrm>
              <a:off x="3191264" y="2174168"/>
              <a:ext cx="5604658" cy="734419"/>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b="1" dirty="0">
                  <a:solidFill>
                    <a:schemeClr val="bg1"/>
                  </a:solidFill>
                </a:rPr>
                <a:t>C. Smaller destination countries (6)</a:t>
              </a:r>
            </a:p>
            <a:p>
              <a:pPr algn="ctr"/>
              <a:r>
                <a:rPr lang="en-AU" sz="900" dirty="0">
                  <a:solidFill>
                    <a:schemeClr val="bg1"/>
                  </a:solidFill>
                </a:rPr>
                <a:t>(with further grouping breakdown not detailed here)</a:t>
              </a:r>
            </a:p>
          </p:txBody>
        </p:sp>
        <p:sp>
          <p:nvSpPr>
            <p:cNvPr id="27" name="Rectangle 26">
              <a:extLst>
                <a:ext uri="{FF2B5EF4-FFF2-40B4-BE49-F238E27FC236}">
                  <a16:creationId xmlns:a16="http://schemas.microsoft.com/office/drawing/2014/main" id="{1C0F65E6-9F6D-41FD-8F6B-54AD89788B90}"/>
                </a:ext>
              </a:extLst>
            </p:cNvPr>
            <p:cNvSpPr/>
            <p:nvPr/>
          </p:nvSpPr>
          <p:spPr>
            <a:xfrm>
              <a:off x="1022035" y="2174156"/>
              <a:ext cx="1268774" cy="73443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AU" sz="900" b="1" dirty="0">
                  <a:solidFill>
                    <a:schemeClr val="bg1"/>
                  </a:solidFill>
                </a:rPr>
                <a:t>A. Major destination countries</a:t>
              </a:r>
            </a:p>
          </p:txBody>
        </p:sp>
      </p:grpSp>
      <p:sp>
        <p:nvSpPr>
          <p:cNvPr id="68" name="Rectangle 67">
            <a:extLst>
              <a:ext uri="{FF2B5EF4-FFF2-40B4-BE49-F238E27FC236}">
                <a16:creationId xmlns:a16="http://schemas.microsoft.com/office/drawing/2014/main" id="{A1E03623-0729-40F2-BEF9-F1E7DB071A76}"/>
              </a:ext>
            </a:extLst>
          </p:cNvPr>
          <p:cNvSpPr/>
          <p:nvPr/>
        </p:nvSpPr>
        <p:spPr>
          <a:xfrm>
            <a:off x="480039" y="1922736"/>
            <a:ext cx="3839473" cy="933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a:solidFill>
                  <a:schemeClr val="bg2"/>
                </a:solidFill>
              </a:rPr>
              <a:t>Height (</a:t>
            </a:r>
            <a:r>
              <a:rPr lang="en-AU" sz="1000" i="1" dirty="0">
                <a:solidFill>
                  <a:schemeClr val="bg2"/>
                </a:solidFill>
              </a:rPr>
              <a:t>indicates how different or distinct two clusters are</a:t>
            </a:r>
            <a:r>
              <a:rPr lang="en-AU" sz="1000" dirty="0">
                <a:solidFill>
                  <a:schemeClr val="bg2"/>
                </a:solidFill>
              </a:rPr>
              <a:t>)</a:t>
            </a:r>
          </a:p>
        </p:txBody>
      </p:sp>
      <p:sp>
        <p:nvSpPr>
          <p:cNvPr id="3" name="Rectangle 2">
            <a:extLst>
              <a:ext uri="{FF2B5EF4-FFF2-40B4-BE49-F238E27FC236}">
                <a16:creationId xmlns:a16="http://schemas.microsoft.com/office/drawing/2014/main" id="{1371EEE5-7EC2-47B2-ABF2-06F494BC988D}"/>
              </a:ext>
            </a:extLst>
          </p:cNvPr>
          <p:cNvSpPr/>
          <p:nvPr/>
        </p:nvSpPr>
        <p:spPr>
          <a:xfrm>
            <a:off x="922836" y="3429000"/>
            <a:ext cx="213736" cy="2736054"/>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527DAE23-F794-4804-9891-A4DCBFA46587}"/>
              </a:ext>
            </a:extLst>
          </p:cNvPr>
          <p:cNvSpPr/>
          <p:nvPr/>
        </p:nvSpPr>
        <p:spPr>
          <a:xfrm>
            <a:off x="2449103" y="3420140"/>
            <a:ext cx="1351769" cy="2744910"/>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CC90D714-A63D-4F34-9E82-BCE8E4ABB75E}"/>
              </a:ext>
            </a:extLst>
          </p:cNvPr>
          <p:cNvSpPr/>
          <p:nvPr/>
        </p:nvSpPr>
        <p:spPr>
          <a:xfrm>
            <a:off x="1140125" y="3420140"/>
            <a:ext cx="1308978" cy="2736054"/>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669CAA12-B14D-4241-B7C5-4779C220C214}"/>
              </a:ext>
            </a:extLst>
          </p:cNvPr>
          <p:cNvSpPr/>
          <p:nvPr/>
        </p:nvSpPr>
        <p:spPr>
          <a:xfrm>
            <a:off x="3800872" y="3421444"/>
            <a:ext cx="5851466" cy="2744910"/>
          </a:xfrm>
          <a:prstGeom prst="rect">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5456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6B4B17-9E45-4228-A179-B36D53DEBF5E}"/>
              </a:ext>
            </a:extLst>
          </p:cNvPr>
          <p:cNvGraphicFramePr>
            <a:graphicFrameLocks noChangeAspect="1"/>
          </p:cNvGraphicFramePr>
          <p:nvPr>
            <p:custDataLst>
              <p:tags r:id="rId2"/>
            </p:custDataLst>
            <p:extLst>
              <p:ext uri="{D42A27DB-BD31-4B8C-83A1-F6EECF244321}">
                <p14:modId xmlns:p14="http://schemas.microsoft.com/office/powerpoint/2010/main" val="8729971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71" name="think-cell Slide" r:id="rId6" imgW="360" imgH="360" progId="TCLayout.ActiveDocument.1">
                  <p:embed/>
                </p:oleObj>
              </mc:Choice>
              <mc:Fallback>
                <p:oleObj name="think-cell Slide" r:id="rId6" imgW="360" imgH="360" progId="TCLayout.ActiveDocument.1">
                  <p:embed/>
                  <p:pic>
                    <p:nvPicPr>
                      <p:cNvPr id="4" name="Object 3" hidden="1">
                        <a:extLst>
                          <a:ext uri="{FF2B5EF4-FFF2-40B4-BE49-F238E27FC236}">
                            <a16:creationId xmlns:a16="http://schemas.microsoft.com/office/drawing/2014/main" id="{856B4B17-9E45-4228-A179-B36D53DEBF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510239D-E2C4-4848-BB6B-24F349C27D4D}"/>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800" dirty="0">
              <a:latin typeface="Segoe UI Semibold" panose="020B0702040204020203" pitchFamily="34" charset="0"/>
              <a:ea typeface="+mj-ea"/>
              <a:cs typeface="+mj-cs"/>
              <a:sym typeface="Segoe UI Semibold" panose="020B0702040204020203" pitchFamily="34" charset="0"/>
            </a:endParaRPr>
          </a:p>
        </p:txBody>
      </p:sp>
      <p:pic>
        <p:nvPicPr>
          <p:cNvPr id="7" name="Picture 6">
            <a:extLst>
              <a:ext uri="{FF2B5EF4-FFF2-40B4-BE49-F238E27FC236}">
                <a16:creationId xmlns:a16="http://schemas.microsoft.com/office/drawing/2014/main" id="{5A055081-44BC-48F6-A5B7-A2ECE84BA47B}"/>
              </a:ext>
            </a:extLst>
          </p:cNvPr>
          <p:cNvPicPr>
            <a:picLocks/>
          </p:cNvPicPr>
          <p:nvPr/>
        </p:nvPicPr>
        <p:blipFill>
          <a:blip r:embed="rId8" cstate="screen">
            <a:extLst>
              <a:ext uri="{28A0092B-C50C-407E-A947-70E740481C1C}">
                <a14:useLocalDpi xmlns:a14="http://schemas.microsoft.com/office/drawing/2010/main" val="0"/>
              </a:ext>
            </a:extLst>
          </a:blip>
          <a:stretch>
            <a:fillRect/>
          </a:stretch>
        </p:blipFill>
        <p:spPr>
          <a:xfrm>
            <a:off x="2205" y="103570"/>
            <a:ext cx="9903795" cy="6754430"/>
          </a:xfrm>
          <a:prstGeom prst="rect">
            <a:avLst/>
          </a:prstGeom>
        </p:spPr>
      </p:pic>
      <p:sp>
        <p:nvSpPr>
          <p:cNvPr id="2" name="Title 1">
            <a:extLst>
              <a:ext uri="{FF2B5EF4-FFF2-40B4-BE49-F238E27FC236}">
                <a16:creationId xmlns:a16="http://schemas.microsoft.com/office/drawing/2014/main" id="{BB6FB2ED-5311-4BFF-963C-E6EC8E03E490}"/>
              </a:ext>
            </a:extLst>
          </p:cNvPr>
          <p:cNvSpPr>
            <a:spLocks noGrp="1"/>
          </p:cNvSpPr>
          <p:nvPr>
            <p:ph type="title"/>
          </p:nvPr>
        </p:nvSpPr>
        <p:spPr>
          <a:xfrm>
            <a:off x="539999" y="662625"/>
            <a:ext cx="8820000" cy="480117"/>
          </a:xfrm>
        </p:spPr>
        <p:txBody>
          <a:bodyPr/>
          <a:lstStyle/>
          <a:p>
            <a:r>
              <a:rPr lang="en-AU" dirty="0">
                <a:solidFill>
                  <a:schemeClr val="bg1"/>
                </a:solidFill>
              </a:rPr>
              <a:t>Clustering code</a:t>
            </a:r>
          </a:p>
        </p:txBody>
      </p:sp>
      <p:sp>
        <p:nvSpPr>
          <p:cNvPr id="3" name="Text Placeholder 2">
            <a:extLst>
              <a:ext uri="{FF2B5EF4-FFF2-40B4-BE49-F238E27FC236}">
                <a16:creationId xmlns:a16="http://schemas.microsoft.com/office/drawing/2014/main" id="{B1599D0C-DA5D-4398-B305-A39868B00C5E}"/>
              </a:ext>
            </a:extLst>
          </p:cNvPr>
          <p:cNvSpPr>
            <a:spLocks noGrp="1"/>
          </p:cNvSpPr>
          <p:nvPr>
            <p:ph type="body" sz="quarter" idx="10"/>
          </p:nvPr>
        </p:nvSpPr>
        <p:spPr/>
        <p:txBody>
          <a:bodyPr/>
          <a:lstStyle/>
          <a:p>
            <a:r>
              <a:rPr lang="en-AU" i="1" dirty="0">
                <a:solidFill>
                  <a:schemeClr val="bg1"/>
                </a:solidFill>
              </a:rPr>
              <a:t>* This is some of my old code so I used </a:t>
            </a:r>
            <a:r>
              <a:rPr lang="en-AU" i="1">
                <a:solidFill>
                  <a:schemeClr val="bg1"/>
                </a:solidFill>
              </a:rPr>
              <a:t>capitalised data frames </a:t>
            </a:r>
            <a:r>
              <a:rPr lang="en-AU" i="1" dirty="0">
                <a:solidFill>
                  <a:schemeClr val="bg1"/>
                </a:solidFill>
              </a:rPr>
              <a:t>back then</a:t>
            </a:r>
          </a:p>
        </p:txBody>
      </p:sp>
      <p:pic>
        <p:nvPicPr>
          <p:cNvPr id="6" name="Picture 5">
            <a:extLst>
              <a:ext uri="{FF2B5EF4-FFF2-40B4-BE49-F238E27FC236}">
                <a16:creationId xmlns:a16="http://schemas.microsoft.com/office/drawing/2014/main" id="{702F904A-8EE7-4250-B2D6-8289306B58EF}"/>
              </a:ext>
            </a:extLst>
          </p:cNvPr>
          <p:cNvPicPr>
            <a:picLocks noChangeAspect="1"/>
          </p:cNvPicPr>
          <p:nvPr/>
        </p:nvPicPr>
        <p:blipFill>
          <a:blip r:embed="rId9"/>
          <a:stretch>
            <a:fillRect/>
          </a:stretch>
        </p:blipFill>
        <p:spPr>
          <a:xfrm>
            <a:off x="557713" y="3296268"/>
            <a:ext cx="9129464" cy="2069864"/>
          </a:xfrm>
          <a:prstGeom prst="rect">
            <a:avLst/>
          </a:prstGeom>
        </p:spPr>
      </p:pic>
      <p:pic>
        <p:nvPicPr>
          <p:cNvPr id="8" name="Picture 7">
            <a:extLst>
              <a:ext uri="{FF2B5EF4-FFF2-40B4-BE49-F238E27FC236}">
                <a16:creationId xmlns:a16="http://schemas.microsoft.com/office/drawing/2014/main" id="{B244B1B4-FEDD-4966-B185-47934C046722}"/>
              </a:ext>
            </a:extLst>
          </p:cNvPr>
          <p:cNvPicPr>
            <a:picLocks noChangeAspect="1"/>
          </p:cNvPicPr>
          <p:nvPr/>
        </p:nvPicPr>
        <p:blipFill>
          <a:blip r:embed="rId10"/>
          <a:stretch>
            <a:fillRect/>
          </a:stretch>
        </p:blipFill>
        <p:spPr>
          <a:xfrm>
            <a:off x="557713" y="1268760"/>
            <a:ext cx="9129464" cy="1854108"/>
          </a:xfrm>
          <a:prstGeom prst="rect">
            <a:avLst/>
          </a:prstGeom>
        </p:spPr>
      </p:pic>
    </p:spTree>
    <p:extLst>
      <p:ext uri="{BB962C8B-B14F-4D97-AF65-F5344CB8AC3E}">
        <p14:creationId xmlns:p14="http://schemas.microsoft.com/office/powerpoint/2010/main" val="134449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6B4B17-9E45-4228-A179-B36D53DEBF5E}"/>
              </a:ext>
            </a:extLst>
          </p:cNvPr>
          <p:cNvGraphicFramePr>
            <a:graphicFrameLocks noChangeAspect="1"/>
          </p:cNvGraphicFramePr>
          <p:nvPr>
            <p:custDataLst>
              <p:tags r:id="rId2"/>
            </p:custDataLst>
            <p:extLst>
              <p:ext uri="{D42A27DB-BD31-4B8C-83A1-F6EECF244321}">
                <p14:modId xmlns:p14="http://schemas.microsoft.com/office/powerpoint/2010/main" val="1575569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31" name="think-cell Slide" r:id="rId5" imgW="360" imgH="360" progId="TCLayout.ActiveDocument.1">
                  <p:embed/>
                </p:oleObj>
              </mc:Choice>
              <mc:Fallback>
                <p:oleObj name="think-cell Slide" r:id="rId5" imgW="360" imgH="360" progId="TCLayout.ActiveDocument.1">
                  <p:embed/>
                  <p:pic>
                    <p:nvPicPr>
                      <p:cNvPr id="4" name="Object 3" hidden="1">
                        <a:extLst>
                          <a:ext uri="{FF2B5EF4-FFF2-40B4-BE49-F238E27FC236}">
                            <a16:creationId xmlns:a16="http://schemas.microsoft.com/office/drawing/2014/main" id="{856B4B17-9E45-4228-A179-B36D53DEBF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510239D-E2C4-4848-BB6B-24F349C27D4D}"/>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i="1" dirty="0">
              <a:latin typeface="Segoe UI Semibold" panose="020B0702040204020203" pitchFamily="34" charset="0"/>
              <a:ea typeface="+mj-ea"/>
              <a:cs typeface="+mj-cs"/>
              <a:sym typeface="Segoe UI Semibold" panose="020B0702040204020203" pitchFamily="34" charset="0"/>
            </a:endParaRPr>
          </a:p>
        </p:txBody>
      </p:sp>
      <p:pic>
        <p:nvPicPr>
          <p:cNvPr id="7" name="Picture 6">
            <a:extLst>
              <a:ext uri="{FF2B5EF4-FFF2-40B4-BE49-F238E27FC236}">
                <a16:creationId xmlns:a16="http://schemas.microsoft.com/office/drawing/2014/main" id="{5A055081-44BC-48F6-A5B7-A2ECE84BA47B}"/>
              </a:ext>
            </a:extLst>
          </p:cNvPr>
          <p:cNvPicPr>
            <a:picLocks/>
          </p:cNvPicPr>
          <p:nvPr/>
        </p:nvPicPr>
        <p:blipFill>
          <a:blip r:embed="rId7" cstate="screen">
            <a:extLst>
              <a:ext uri="{28A0092B-C50C-407E-A947-70E740481C1C}">
                <a14:useLocalDpi xmlns:a14="http://schemas.microsoft.com/office/drawing/2010/main" val="0"/>
              </a:ext>
            </a:extLst>
          </a:blip>
          <a:stretch>
            <a:fillRect/>
          </a:stretch>
        </p:blipFill>
        <p:spPr>
          <a:xfrm>
            <a:off x="2205" y="103570"/>
            <a:ext cx="9903795" cy="6754430"/>
          </a:xfrm>
          <a:prstGeom prst="rect">
            <a:avLst/>
          </a:prstGeom>
        </p:spPr>
      </p:pic>
      <p:sp>
        <p:nvSpPr>
          <p:cNvPr id="2" name="Title 1">
            <a:extLst>
              <a:ext uri="{FF2B5EF4-FFF2-40B4-BE49-F238E27FC236}">
                <a16:creationId xmlns:a16="http://schemas.microsoft.com/office/drawing/2014/main" id="{BB6FB2ED-5311-4BFF-963C-E6EC8E03E490}"/>
              </a:ext>
            </a:extLst>
          </p:cNvPr>
          <p:cNvSpPr>
            <a:spLocks noGrp="1"/>
          </p:cNvSpPr>
          <p:nvPr>
            <p:ph type="title"/>
          </p:nvPr>
        </p:nvSpPr>
        <p:spPr>
          <a:xfrm>
            <a:off x="539999" y="2745744"/>
            <a:ext cx="8820000" cy="1366514"/>
          </a:xfrm>
        </p:spPr>
        <p:txBody>
          <a:bodyPr/>
          <a:lstStyle/>
          <a:p>
            <a:r>
              <a:rPr lang="en-AU" dirty="0">
                <a:solidFill>
                  <a:schemeClr val="bg1"/>
                </a:solidFill>
              </a:rPr>
              <a:t>Thank </a:t>
            </a:r>
            <a:r>
              <a:rPr lang="en-AU">
                <a:solidFill>
                  <a:schemeClr val="bg1"/>
                </a:solidFill>
              </a:rPr>
              <a:t>you!</a:t>
            </a:r>
            <a:br>
              <a:rPr lang="en-AU">
                <a:solidFill>
                  <a:schemeClr val="bg1"/>
                </a:solidFill>
              </a:rPr>
            </a:br>
            <a:br>
              <a:rPr lang="en-AU" dirty="0">
                <a:solidFill>
                  <a:schemeClr val="bg1"/>
                </a:solidFill>
              </a:rPr>
            </a:br>
            <a:r>
              <a:rPr lang="en-AU" sz="1800" i="1" dirty="0">
                <a:solidFill>
                  <a:schemeClr val="bg1"/>
                </a:solidFill>
              </a:rPr>
              <a:t>For more cluster analysis see: Practical Guide to Cluster Analysis in R Unsupervised Machine Learning (</a:t>
            </a:r>
            <a:r>
              <a:rPr lang="en-AU" sz="1800" i="1" dirty="0" err="1">
                <a:solidFill>
                  <a:schemeClr val="bg1"/>
                </a:solidFill>
              </a:rPr>
              <a:t>Alboukadel</a:t>
            </a:r>
            <a:r>
              <a:rPr lang="en-AU" sz="1800" i="1" dirty="0">
                <a:solidFill>
                  <a:schemeClr val="bg1"/>
                </a:solidFill>
              </a:rPr>
              <a:t> </a:t>
            </a:r>
            <a:r>
              <a:rPr lang="en-AU" sz="1800" i="1" dirty="0" err="1">
                <a:solidFill>
                  <a:schemeClr val="bg1"/>
                </a:solidFill>
              </a:rPr>
              <a:t>Kassambara</a:t>
            </a:r>
            <a:r>
              <a:rPr lang="en-AU" sz="1800" i="1" dirty="0">
                <a:solidFill>
                  <a:schemeClr val="bg1"/>
                </a:solidFill>
              </a:rPr>
              <a:t>)</a:t>
            </a:r>
          </a:p>
        </p:txBody>
      </p:sp>
      <p:sp>
        <p:nvSpPr>
          <p:cNvPr id="3" name="Text Placeholder 2">
            <a:extLst>
              <a:ext uri="{FF2B5EF4-FFF2-40B4-BE49-F238E27FC236}">
                <a16:creationId xmlns:a16="http://schemas.microsoft.com/office/drawing/2014/main" id="{B1599D0C-DA5D-4398-B305-A39868B00C5E}"/>
              </a:ext>
            </a:extLst>
          </p:cNvPr>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86480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69F61E5-7BBF-4AC8-8BDC-14EA5DC6BA60}"/>
              </a:ext>
            </a:extLst>
          </p:cNvPr>
          <p:cNvGraphicFramePr>
            <a:graphicFrameLocks noChangeAspect="1"/>
          </p:cNvGraphicFramePr>
          <p:nvPr>
            <p:custDataLst>
              <p:tags r:id="rId2"/>
            </p:custDataLst>
            <p:extLst>
              <p:ext uri="{D42A27DB-BD31-4B8C-83A1-F6EECF244321}">
                <p14:modId xmlns:p14="http://schemas.microsoft.com/office/powerpoint/2010/main" val="34470098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43" name="think-cell Slide" r:id="rId6" imgW="360" imgH="360" progId="TCLayout.ActiveDocument.1">
                  <p:embed/>
                </p:oleObj>
              </mc:Choice>
              <mc:Fallback>
                <p:oleObj name="think-cell Slide" r:id="rId6" imgW="360" imgH="360" progId="TCLayout.ActiveDocument.1">
                  <p:embed/>
                  <p:pic>
                    <p:nvPicPr>
                      <p:cNvPr id="3" name="Object 2" hidden="1">
                        <a:extLst>
                          <a:ext uri="{FF2B5EF4-FFF2-40B4-BE49-F238E27FC236}">
                            <a16:creationId xmlns:a16="http://schemas.microsoft.com/office/drawing/2014/main" id="{469F61E5-7BBF-4AC8-8BDC-14EA5DC6BA6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5CC831B-18EA-4B47-81A1-85D058BECBAF}"/>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800" dirty="0">
              <a:latin typeface="Segoe UI Semibold" panose="020B0702040204020203" pitchFamily="34" charset="0"/>
              <a:ea typeface="+mj-ea"/>
              <a:cs typeface="+mj-cs"/>
              <a:sym typeface="Segoe UI Semibold" panose="020B0702040204020203" pitchFamily="34" charset="0"/>
            </a:endParaRPr>
          </a:p>
        </p:txBody>
      </p:sp>
      <p:pic>
        <p:nvPicPr>
          <p:cNvPr id="6" name="Picture 5">
            <a:extLst>
              <a:ext uri="{FF2B5EF4-FFF2-40B4-BE49-F238E27FC236}">
                <a16:creationId xmlns:a16="http://schemas.microsoft.com/office/drawing/2014/main" id="{BA0BA329-C027-4280-9A30-C75A42C3AE9F}"/>
              </a:ext>
            </a:extLst>
          </p:cNvPr>
          <p:cNvPicPr>
            <a:picLocks/>
          </p:cNvPicPr>
          <p:nvPr/>
        </p:nvPicPr>
        <p:blipFill>
          <a:blip r:embed="rId8" cstate="screen">
            <a:extLst>
              <a:ext uri="{28A0092B-C50C-407E-A947-70E740481C1C}">
                <a14:useLocalDpi xmlns:a14="http://schemas.microsoft.com/office/drawing/2010/main" val="0"/>
              </a:ext>
            </a:extLst>
          </a:blip>
          <a:stretch>
            <a:fillRect/>
          </a:stretch>
        </p:blipFill>
        <p:spPr>
          <a:xfrm>
            <a:off x="2205" y="103570"/>
            <a:ext cx="9903795" cy="6754430"/>
          </a:xfrm>
          <a:prstGeom prst="rect">
            <a:avLst/>
          </a:prstGeom>
        </p:spPr>
      </p:pic>
      <p:sp>
        <p:nvSpPr>
          <p:cNvPr id="9" name="Title 8"/>
          <p:cNvSpPr>
            <a:spLocks noGrp="1"/>
          </p:cNvSpPr>
          <p:nvPr>
            <p:ph type="title"/>
          </p:nvPr>
        </p:nvSpPr>
        <p:spPr>
          <a:xfrm>
            <a:off x="530937" y="3188941"/>
            <a:ext cx="8784976" cy="480117"/>
          </a:xfrm>
        </p:spPr>
        <p:txBody>
          <a:bodyPr/>
          <a:lstStyle/>
          <a:p>
            <a:r>
              <a:rPr lang="en-AU" dirty="0">
                <a:solidFill>
                  <a:schemeClr val="bg1"/>
                </a:solidFill>
              </a:rPr>
              <a:t>A bit about me…</a:t>
            </a:r>
          </a:p>
        </p:txBody>
      </p:sp>
    </p:spTree>
    <p:extLst>
      <p:ext uri="{BB962C8B-B14F-4D97-AF65-F5344CB8AC3E}">
        <p14:creationId xmlns:p14="http://schemas.microsoft.com/office/powerpoint/2010/main" val="361280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69F61E5-7BBF-4AC8-8BDC-14EA5DC6BA60}"/>
              </a:ext>
            </a:extLst>
          </p:cNvPr>
          <p:cNvGraphicFramePr>
            <a:graphicFrameLocks noChangeAspect="1"/>
          </p:cNvGraphicFramePr>
          <p:nvPr>
            <p:custDataLst>
              <p:tags r:id="rId2"/>
            </p:custDataLst>
            <p:extLst>
              <p:ext uri="{D42A27DB-BD31-4B8C-83A1-F6EECF244321}">
                <p14:modId xmlns:p14="http://schemas.microsoft.com/office/powerpoint/2010/main" val="2363994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63"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5CC831B-18EA-4B47-81A1-85D058BECBAF}"/>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800" dirty="0">
              <a:latin typeface="Segoe UI Semibold" panose="020B0702040204020203" pitchFamily="34" charset="0"/>
              <a:ea typeface="+mj-ea"/>
              <a:cs typeface="+mj-cs"/>
              <a:sym typeface="Segoe UI Semibold" panose="020B0702040204020203" pitchFamily="34" charset="0"/>
            </a:endParaRPr>
          </a:p>
        </p:txBody>
      </p:sp>
      <p:pic>
        <p:nvPicPr>
          <p:cNvPr id="15" name="Picture 14">
            <a:extLst>
              <a:ext uri="{FF2B5EF4-FFF2-40B4-BE49-F238E27FC236}">
                <a16:creationId xmlns:a16="http://schemas.microsoft.com/office/drawing/2014/main" id="{5FFCB5CA-D57A-438F-8FD9-A6EB69AC5A03}"/>
              </a:ext>
            </a:extLst>
          </p:cNvPr>
          <p:cNvPicPr>
            <a:picLocks/>
          </p:cNvPicPr>
          <p:nvPr/>
        </p:nvPicPr>
        <p:blipFill>
          <a:blip r:embed="rId8" cstate="screen">
            <a:extLst>
              <a:ext uri="{28A0092B-C50C-407E-A947-70E740481C1C}">
                <a14:useLocalDpi xmlns:a14="http://schemas.microsoft.com/office/drawing/2010/main" val="0"/>
              </a:ext>
            </a:extLst>
          </a:blip>
          <a:stretch>
            <a:fillRect/>
          </a:stretch>
        </p:blipFill>
        <p:spPr>
          <a:xfrm>
            <a:off x="2205" y="103570"/>
            <a:ext cx="9903795" cy="6754430"/>
          </a:xfrm>
          <a:prstGeom prst="rect">
            <a:avLst/>
          </a:prstGeom>
        </p:spPr>
      </p:pic>
      <p:sp>
        <p:nvSpPr>
          <p:cNvPr id="9" name="Title 8"/>
          <p:cNvSpPr>
            <a:spLocks noGrp="1"/>
          </p:cNvSpPr>
          <p:nvPr>
            <p:ph type="title"/>
          </p:nvPr>
        </p:nvSpPr>
        <p:spPr>
          <a:xfrm>
            <a:off x="560512" y="560649"/>
            <a:ext cx="8784976" cy="480117"/>
          </a:xfrm>
          <a:ln>
            <a:noFill/>
          </a:ln>
        </p:spPr>
        <p:txBody>
          <a:bodyPr/>
          <a:lstStyle/>
          <a:p>
            <a:r>
              <a:rPr lang="en-AU" dirty="0">
                <a:solidFill>
                  <a:schemeClr val="bg1"/>
                </a:solidFill>
              </a:rPr>
              <a:t>Why cluster analysis?</a:t>
            </a:r>
          </a:p>
        </p:txBody>
      </p:sp>
      <p:sp>
        <p:nvSpPr>
          <p:cNvPr id="6" name="Rectangle 5">
            <a:extLst>
              <a:ext uri="{FF2B5EF4-FFF2-40B4-BE49-F238E27FC236}">
                <a16:creationId xmlns:a16="http://schemas.microsoft.com/office/drawing/2014/main" id="{08EA43E6-6445-4F55-B053-1C673DE6F84B}"/>
              </a:ext>
            </a:extLst>
          </p:cNvPr>
          <p:cNvSpPr/>
          <p:nvPr/>
        </p:nvSpPr>
        <p:spPr>
          <a:xfrm>
            <a:off x="560499" y="1700436"/>
            <a:ext cx="8784989" cy="4248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rPr>
              <a:t>Simply put, to find and communicate patterns.</a:t>
            </a:r>
          </a:p>
          <a:p>
            <a:endParaRPr lang="en-AU" dirty="0">
              <a:solidFill>
                <a:schemeClr val="bg1"/>
              </a:solidFill>
            </a:endParaRPr>
          </a:p>
          <a:p>
            <a:r>
              <a:rPr lang="en-AU" i="1" dirty="0">
                <a:solidFill>
                  <a:schemeClr val="bg1"/>
                </a:solidFill>
              </a:rPr>
              <a:t>This is particularly useful in complex multi-dimensional data, where patterns may not immediately intuitive.</a:t>
            </a:r>
          </a:p>
        </p:txBody>
      </p:sp>
    </p:spTree>
    <p:extLst>
      <p:ext uri="{BB962C8B-B14F-4D97-AF65-F5344CB8AC3E}">
        <p14:creationId xmlns:p14="http://schemas.microsoft.com/office/powerpoint/2010/main" val="107030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012E485-B6FA-45CE-80CE-5834651EC2B9}"/>
              </a:ext>
            </a:extLst>
          </p:cNvPr>
          <p:cNvGraphicFramePr>
            <a:graphicFrameLocks noChangeAspect="1"/>
          </p:cNvGraphicFramePr>
          <p:nvPr>
            <p:custDataLst>
              <p:tags r:id="rId2"/>
            </p:custDataLst>
            <p:extLst>
              <p:ext uri="{D42A27DB-BD31-4B8C-83A1-F6EECF244321}">
                <p14:modId xmlns:p14="http://schemas.microsoft.com/office/powerpoint/2010/main" val="13784826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92" name="think-cell Slide" r:id="rId6" imgW="360" imgH="360" progId="TCLayout.ActiveDocument.1">
                  <p:embed/>
                </p:oleObj>
              </mc:Choice>
              <mc:Fallback>
                <p:oleObj name="think-cell Slide" r:id="rId6" imgW="360" imgH="360" progId="TCLayout.ActiveDocument.1">
                  <p:embed/>
                  <p:pic>
                    <p:nvPicPr>
                      <p:cNvPr id="5" name="Object 4" hidden="1">
                        <a:extLst>
                          <a:ext uri="{FF2B5EF4-FFF2-40B4-BE49-F238E27FC236}">
                            <a16:creationId xmlns:a16="http://schemas.microsoft.com/office/drawing/2014/main" id="{8012E485-B6FA-45CE-80CE-5834651EC2B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2588817-F7E2-448A-A232-3C7E6BFC0AEA}"/>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800" dirty="0">
              <a:latin typeface="Segoe UI Semibold" panose="020B0702040204020203" pitchFamily="34" charset="0"/>
              <a:ea typeface="+mj-ea"/>
              <a:cs typeface="+mj-cs"/>
              <a:sym typeface="Segoe UI Semibold" panose="020B0702040204020203" pitchFamily="34" charset="0"/>
            </a:endParaRPr>
          </a:p>
        </p:txBody>
      </p:sp>
      <p:pic>
        <p:nvPicPr>
          <p:cNvPr id="8" name="Picture 7">
            <a:extLst>
              <a:ext uri="{FF2B5EF4-FFF2-40B4-BE49-F238E27FC236}">
                <a16:creationId xmlns:a16="http://schemas.microsoft.com/office/drawing/2014/main" id="{AEC65173-0463-449E-BD60-F1EE77BB13B4}"/>
              </a:ext>
            </a:extLst>
          </p:cNvPr>
          <p:cNvPicPr>
            <a:picLocks/>
          </p:cNvPicPr>
          <p:nvPr/>
        </p:nvPicPr>
        <p:blipFill>
          <a:blip r:embed="rId8" cstate="screen">
            <a:extLst>
              <a:ext uri="{28A0092B-C50C-407E-A947-70E740481C1C}">
                <a14:useLocalDpi xmlns:a14="http://schemas.microsoft.com/office/drawing/2010/main" val="0"/>
              </a:ext>
            </a:extLst>
          </a:blip>
          <a:stretch>
            <a:fillRect/>
          </a:stretch>
        </p:blipFill>
        <p:spPr>
          <a:xfrm>
            <a:off x="2205" y="103570"/>
            <a:ext cx="9903795" cy="6754430"/>
          </a:xfrm>
          <a:prstGeom prst="rect">
            <a:avLst/>
          </a:prstGeom>
        </p:spPr>
      </p:pic>
      <p:sp>
        <p:nvSpPr>
          <p:cNvPr id="2" name="Title 1">
            <a:extLst>
              <a:ext uri="{FF2B5EF4-FFF2-40B4-BE49-F238E27FC236}">
                <a16:creationId xmlns:a16="http://schemas.microsoft.com/office/drawing/2014/main" id="{D67BC78D-6389-4F22-8879-EB1303E1F913}"/>
              </a:ext>
            </a:extLst>
          </p:cNvPr>
          <p:cNvSpPr>
            <a:spLocks noGrp="1"/>
          </p:cNvSpPr>
          <p:nvPr>
            <p:ph type="title"/>
          </p:nvPr>
        </p:nvSpPr>
        <p:spPr/>
        <p:txBody>
          <a:bodyPr/>
          <a:lstStyle/>
          <a:p>
            <a:r>
              <a:rPr lang="en-AU" dirty="0">
                <a:solidFill>
                  <a:schemeClr val="bg1"/>
                </a:solidFill>
              </a:rPr>
              <a:t>Top 3 cluster analysis tips</a:t>
            </a:r>
          </a:p>
        </p:txBody>
      </p:sp>
      <p:sp>
        <p:nvSpPr>
          <p:cNvPr id="3" name="Text Placeholder 2">
            <a:extLst>
              <a:ext uri="{FF2B5EF4-FFF2-40B4-BE49-F238E27FC236}">
                <a16:creationId xmlns:a16="http://schemas.microsoft.com/office/drawing/2014/main" id="{AC7268F8-FAEA-40D6-92E8-407F1CD118B8}"/>
              </a:ext>
            </a:extLst>
          </p:cNvPr>
          <p:cNvSpPr>
            <a:spLocks noGrp="1"/>
          </p:cNvSpPr>
          <p:nvPr>
            <p:ph type="body" sz="quarter" idx="10"/>
          </p:nvPr>
        </p:nvSpPr>
        <p:spPr/>
        <p:txBody>
          <a:bodyPr/>
          <a:lstStyle/>
          <a:p>
            <a:endParaRPr lang="en-AU"/>
          </a:p>
        </p:txBody>
      </p:sp>
      <p:sp>
        <p:nvSpPr>
          <p:cNvPr id="6" name="Rectangle 5">
            <a:extLst>
              <a:ext uri="{FF2B5EF4-FFF2-40B4-BE49-F238E27FC236}">
                <a16:creationId xmlns:a16="http://schemas.microsoft.com/office/drawing/2014/main" id="{115EC024-374D-46AB-B769-B93DD0CCE1EB}"/>
              </a:ext>
            </a:extLst>
          </p:cNvPr>
          <p:cNvSpPr/>
          <p:nvPr/>
        </p:nvSpPr>
        <p:spPr>
          <a:xfrm>
            <a:off x="560499" y="1700436"/>
            <a:ext cx="8784989" cy="4248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AU" dirty="0">
                <a:solidFill>
                  <a:schemeClr val="bg1"/>
                </a:solidFill>
              </a:rPr>
              <a:t>Understand why and what you are clustering</a:t>
            </a:r>
          </a:p>
          <a:p>
            <a:pPr marL="285750" indent="-285750">
              <a:buFont typeface="Arial" panose="020B0604020202020204" pitchFamily="34" charset="0"/>
              <a:buChar char="•"/>
            </a:pPr>
            <a:endParaRPr lang="en-AU" dirty="0">
              <a:solidFill>
                <a:schemeClr val="bg1"/>
              </a:solidFill>
            </a:endParaRPr>
          </a:p>
          <a:p>
            <a:pPr marL="285750" indent="-285750">
              <a:buFont typeface="Arial" panose="020B0604020202020204" pitchFamily="34" charset="0"/>
              <a:buChar char="•"/>
            </a:pPr>
            <a:r>
              <a:rPr lang="en-AU" dirty="0">
                <a:solidFill>
                  <a:schemeClr val="bg1"/>
                </a:solidFill>
              </a:rPr>
              <a:t>More than 80% of work comes before the cluster analysis</a:t>
            </a:r>
          </a:p>
          <a:p>
            <a:endParaRPr lang="en-AU" dirty="0">
              <a:solidFill>
                <a:schemeClr val="bg1"/>
              </a:solidFill>
            </a:endParaRPr>
          </a:p>
          <a:p>
            <a:pPr marL="285750" indent="-285750">
              <a:buFont typeface="Arial" panose="020B0604020202020204" pitchFamily="34" charset="0"/>
              <a:buChar char="•"/>
            </a:pPr>
            <a:r>
              <a:rPr lang="en-AU" dirty="0">
                <a:solidFill>
                  <a:schemeClr val="bg1"/>
                </a:solidFill>
              </a:rPr>
              <a:t>Budget for time to test cluster analysis outputs</a:t>
            </a:r>
          </a:p>
        </p:txBody>
      </p:sp>
    </p:spTree>
    <p:extLst>
      <p:ext uri="{BB962C8B-B14F-4D97-AF65-F5344CB8AC3E}">
        <p14:creationId xmlns:p14="http://schemas.microsoft.com/office/powerpoint/2010/main" val="101821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012E485-B6FA-45CE-80CE-5834651EC2B9}"/>
              </a:ext>
            </a:extLst>
          </p:cNvPr>
          <p:cNvGraphicFramePr>
            <a:graphicFrameLocks noChangeAspect="1"/>
          </p:cNvGraphicFramePr>
          <p:nvPr>
            <p:custDataLst>
              <p:tags r:id="rId2"/>
            </p:custDataLst>
            <p:extLst>
              <p:ext uri="{D42A27DB-BD31-4B8C-83A1-F6EECF244321}">
                <p14:modId xmlns:p14="http://schemas.microsoft.com/office/powerpoint/2010/main" val="27633692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94"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2588817-F7E2-448A-A232-3C7E6BFC0AEA}"/>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800" dirty="0">
              <a:latin typeface="Segoe UI Semibold" panose="020B0702040204020203" pitchFamily="34" charset="0"/>
              <a:ea typeface="+mj-ea"/>
              <a:cs typeface="+mj-cs"/>
              <a:sym typeface="Segoe UI Semibold" panose="020B0702040204020203" pitchFamily="34" charset="0"/>
            </a:endParaRPr>
          </a:p>
        </p:txBody>
      </p:sp>
      <p:pic>
        <p:nvPicPr>
          <p:cNvPr id="8" name="Picture 7">
            <a:extLst>
              <a:ext uri="{FF2B5EF4-FFF2-40B4-BE49-F238E27FC236}">
                <a16:creationId xmlns:a16="http://schemas.microsoft.com/office/drawing/2014/main" id="{AEC65173-0463-449E-BD60-F1EE77BB13B4}"/>
              </a:ext>
            </a:extLst>
          </p:cNvPr>
          <p:cNvPicPr>
            <a:picLocks/>
          </p:cNvPicPr>
          <p:nvPr/>
        </p:nvPicPr>
        <p:blipFill>
          <a:blip r:embed="rId8" cstate="screen">
            <a:extLst>
              <a:ext uri="{28A0092B-C50C-407E-A947-70E740481C1C}">
                <a14:useLocalDpi xmlns:a14="http://schemas.microsoft.com/office/drawing/2010/main" val="0"/>
              </a:ext>
            </a:extLst>
          </a:blip>
          <a:stretch>
            <a:fillRect/>
          </a:stretch>
        </p:blipFill>
        <p:spPr>
          <a:xfrm>
            <a:off x="2205" y="103570"/>
            <a:ext cx="9903795" cy="6754430"/>
          </a:xfrm>
          <a:prstGeom prst="rect">
            <a:avLst/>
          </a:prstGeom>
        </p:spPr>
      </p:pic>
      <p:sp>
        <p:nvSpPr>
          <p:cNvPr id="2" name="Title 1">
            <a:extLst>
              <a:ext uri="{FF2B5EF4-FFF2-40B4-BE49-F238E27FC236}">
                <a16:creationId xmlns:a16="http://schemas.microsoft.com/office/drawing/2014/main" id="{D67BC78D-6389-4F22-8879-EB1303E1F913}"/>
              </a:ext>
            </a:extLst>
          </p:cNvPr>
          <p:cNvSpPr>
            <a:spLocks noGrp="1"/>
          </p:cNvSpPr>
          <p:nvPr>
            <p:ph type="title"/>
          </p:nvPr>
        </p:nvSpPr>
        <p:spPr>
          <a:xfrm>
            <a:off x="540000" y="504000"/>
            <a:ext cx="8820000" cy="480117"/>
          </a:xfrm>
        </p:spPr>
        <p:txBody>
          <a:bodyPr/>
          <a:lstStyle/>
          <a:p>
            <a:r>
              <a:rPr lang="en-AU" dirty="0">
                <a:solidFill>
                  <a:schemeClr val="bg1"/>
                </a:solidFill>
              </a:rPr>
              <a:t>How to create good clusters? </a:t>
            </a:r>
          </a:p>
        </p:txBody>
      </p:sp>
      <p:sp>
        <p:nvSpPr>
          <p:cNvPr id="6" name="Rectangle 5">
            <a:extLst>
              <a:ext uri="{FF2B5EF4-FFF2-40B4-BE49-F238E27FC236}">
                <a16:creationId xmlns:a16="http://schemas.microsoft.com/office/drawing/2014/main" id="{115EC024-374D-46AB-B769-B93DD0CCE1EB}"/>
              </a:ext>
            </a:extLst>
          </p:cNvPr>
          <p:cNvSpPr/>
          <p:nvPr/>
        </p:nvSpPr>
        <p:spPr>
          <a:xfrm>
            <a:off x="560499" y="1700436"/>
            <a:ext cx="4392501" cy="4248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b="1" dirty="0">
                <a:solidFill>
                  <a:schemeClr val="bg1"/>
                </a:solidFill>
              </a:rPr>
              <a:t>Clustering methods:</a:t>
            </a:r>
          </a:p>
          <a:p>
            <a:endParaRPr lang="en-AU" b="1" dirty="0">
              <a:solidFill>
                <a:schemeClr val="bg1"/>
              </a:solidFill>
            </a:endParaRPr>
          </a:p>
          <a:p>
            <a:r>
              <a:rPr lang="en-AU" dirty="0">
                <a:solidFill>
                  <a:schemeClr val="bg1"/>
                </a:solidFill>
              </a:rPr>
              <a:t>Exclusive partition clustering</a:t>
            </a:r>
          </a:p>
          <a:p>
            <a:pPr marL="285750" indent="-285750">
              <a:buFont typeface="Arial" panose="020B0604020202020204" pitchFamily="34" charset="0"/>
              <a:buChar char="•"/>
            </a:pPr>
            <a:r>
              <a:rPr lang="en-AU" dirty="0">
                <a:solidFill>
                  <a:schemeClr val="bg1"/>
                </a:solidFill>
              </a:rPr>
              <a:t>K-means</a:t>
            </a:r>
          </a:p>
          <a:p>
            <a:pPr marL="285750" indent="-285750">
              <a:buFont typeface="Arial" panose="020B0604020202020204" pitchFamily="34" charset="0"/>
              <a:buChar char="•"/>
            </a:pPr>
            <a:r>
              <a:rPr lang="en-AU" dirty="0">
                <a:solidFill>
                  <a:schemeClr val="bg1"/>
                </a:solidFill>
              </a:rPr>
              <a:t>K-medoids</a:t>
            </a:r>
          </a:p>
          <a:p>
            <a:pPr marL="285750" indent="-285750">
              <a:buFont typeface="Arial" panose="020B0604020202020204" pitchFamily="34" charset="0"/>
              <a:buChar char="•"/>
            </a:pPr>
            <a:r>
              <a:rPr lang="en-AU" dirty="0">
                <a:solidFill>
                  <a:schemeClr val="bg1"/>
                </a:solidFill>
              </a:rPr>
              <a:t>CLARA</a:t>
            </a:r>
          </a:p>
          <a:p>
            <a:endParaRPr lang="en-AU" dirty="0">
              <a:solidFill>
                <a:schemeClr val="bg1"/>
              </a:solidFill>
            </a:endParaRPr>
          </a:p>
          <a:p>
            <a:r>
              <a:rPr lang="en-AU" dirty="0">
                <a:solidFill>
                  <a:schemeClr val="bg1"/>
                </a:solidFill>
              </a:rPr>
              <a:t>Overlapping partition clustering</a:t>
            </a:r>
          </a:p>
          <a:p>
            <a:pPr marL="285750" indent="-285750">
              <a:buFont typeface="Arial" panose="020B0604020202020204" pitchFamily="34" charset="0"/>
              <a:buChar char="•"/>
            </a:pPr>
            <a:r>
              <a:rPr lang="en-AU" dirty="0">
                <a:solidFill>
                  <a:schemeClr val="bg1"/>
                </a:solidFill>
              </a:rPr>
              <a:t>Fuzzy</a:t>
            </a:r>
          </a:p>
          <a:p>
            <a:pPr marL="285750" indent="-285750">
              <a:buFont typeface="Arial" panose="020B0604020202020204" pitchFamily="34" charset="0"/>
              <a:buChar char="•"/>
            </a:pPr>
            <a:endParaRPr lang="en-AU" dirty="0">
              <a:solidFill>
                <a:schemeClr val="bg1"/>
              </a:solidFill>
            </a:endParaRPr>
          </a:p>
          <a:p>
            <a:pPr marL="285750" indent="-285750">
              <a:buFont typeface="Arial" panose="020B0604020202020204" pitchFamily="34" charset="0"/>
              <a:buChar char="•"/>
            </a:pPr>
            <a:endParaRPr lang="en-AU" dirty="0">
              <a:solidFill>
                <a:schemeClr val="bg1"/>
              </a:solidFill>
            </a:endParaRPr>
          </a:p>
          <a:p>
            <a:pPr marL="285750" indent="-285750">
              <a:buFont typeface="Arial" panose="020B0604020202020204" pitchFamily="34" charset="0"/>
              <a:buChar char="•"/>
            </a:pPr>
            <a:endParaRPr lang="en-AU" dirty="0">
              <a:solidFill>
                <a:schemeClr val="bg1"/>
              </a:solidFill>
            </a:endParaRPr>
          </a:p>
          <a:p>
            <a:r>
              <a:rPr lang="en-AU" dirty="0">
                <a:solidFill>
                  <a:schemeClr val="bg1"/>
                </a:solidFill>
              </a:rPr>
              <a:t>Hierarchical clustering</a:t>
            </a:r>
          </a:p>
          <a:p>
            <a:pPr marL="285750" indent="-285750">
              <a:buFont typeface="Arial" panose="020B0604020202020204" pitchFamily="34" charset="0"/>
              <a:buChar char="•"/>
            </a:pPr>
            <a:r>
              <a:rPr lang="en-AU" dirty="0">
                <a:solidFill>
                  <a:schemeClr val="bg1"/>
                </a:solidFill>
              </a:rPr>
              <a:t>Agglomerative clustering</a:t>
            </a:r>
          </a:p>
          <a:p>
            <a:pPr marL="285750" indent="-285750">
              <a:buFont typeface="Arial" panose="020B0604020202020204" pitchFamily="34" charset="0"/>
              <a:buChar char="•"/>
            </a:pPr>
            <a:r>
              <a:rPr lang="en-AU" dirty="0">
                <a:solidFill>
                  <a:schemeClr val="bg1"/>
                </a:solidFill>
              </a:rPr>
              <a:t>Divisive clustering</a:t>
            </a:r>
          </a:p>
        </p:txBody>
      </p:sp>
      <p:sp>
        <p:nvSpPr>
          <p:cNvPr id="9" name="Rectangle 8">
            <a:extLst>
              <a:ext uri="{FF2B5EF4-FFF2-40B4-BE49-F238E27FC236}">
                <a16:creationId xmlns:a16="http://schemas.microsoft.com/office/drawing/2014/main" id="{93C841A5-AE0C-4DBC-BBEA-B3B353BB28D2}"/>
              </a:ext>
            </a:extLst>
          </p:cNvPr>
          <p:cNvSpPr/>
          <p:nvPr/>
        </p:nvSpPr>
        <p:spPr>
          <a:xfrm>
            <a:off x="6033120" y="1852836"/>
            <a:ext cx="3464768" cy="4248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b="1" dirty="0">
                <a:solidFill>
                  <a:schemeClr val="bg1"/>
                </a:solidFill>
              </a:rPr>
              <a:t>Distance measures:</a:t>
            </a:r>
          </a:p>
          <a:p>
            <a:endParaRPr lang="en-AU" b="1" dirty="0">
              <a:solidFill>
                <a:schemeClr val="bg1"/>
              </a:solidFill>
            </a:endParaRPr>
          </a:p>
          <a:p>
            <a:pPr marL="285750" indent="-285750">
              <a:buFont typeface="Arial" panose="020B0604020202020204" pitchFamily="34" charset="0"/>
              <a:buChar char="•"/>
            </a:pPr>
            <a:r>
              <a:rPr lang="en-AU" dirty="0">
                <a:solidFill>
                  <a:schemeClr val="bg1"/>
                </a:solidFill>
              </a:rPr>
              <a:t>Euclidean</a:t>
            </a:r>
          </a:p>
          <a:p>
            <a:pPr marL="285750" indent="-285750">
              <a:buFont typeface="Arial" panose="020B0604020202020204" pitchFamily="34" charset="0"/>
              <a:buChar char="•"/>
            </a:pPr>
            <a:r>
              <a:rPr lang="en-AU" dirty="0">
                <a:solidFill>
                  <a:schemeClr val="bg1"/>
                </a:solidFill>
              </a:rPr>
              <a:t>Manhattan</a:t>
            </a:r>
          </a:p>
          <a:p>
            <a:pPr marL="285750" indent="-285750">
              <a:buFont typeface="Arial" panose="020B0604020202020204" pitchFamily="34" charset="0"/>
              <a:buChar char="•"/>
            </a:pPr>
            <a:r>
              <a:rPr lang="en-AU" dirty="0">
                <a:solidFill>
                  <a:schemeClr val="bg1"/>
                </a:solidFill>
              </a:rPr>
              <a:t>Pearson correlation distance</a:t>
            </a:r>
          </a:p>
        </p:txBody>
      </p:sp>
      <p:grpSp>
        <p:nvGrpSpPr>
          <p:cNvPr id="56" name="Group 55">
            <a:extLst>
              <a:ext uri="{FF2B5EF4-FFF2-40B4-BE49-F238E27FC236}">
                <a16:creationId xmlns:a16="http://schemas.microsoft.com/office/drawing/2014/main" id="{BE943412-3BB1-4BE1-9607-3D25D1273DA1}"/>
              </a:ext>
            </a:extLst>
          </p:cNvPr>
          <p:cNvGrpSpPr/>
          <p:nvPr/>
        </p:nvGrpSpPr>
        <p:grpSpPr>
          <a:xfrm>
            <a:off x="4160912" y="1804118"/>
            <a:ext cx="1224136" cy="3480695"/>
            <a:chOff x="1208584" y="2180553"/>
            <a:chExt cx="1224136" cy="3480695"/>
          </a:xfrm>
        </p:grpSpPr>
        <p:grpSp>
          <p:nvGrpSpPr>
            <p:cNvPr id="55" name="Group 54">
              <a:extLst>
                <a:ext uri="{FF2B5EF4-FFF2-40B4-BE49-F238E27FC236}">
                  <a16:creationId xmlns:a16="http://schemas.microsoft.com/office/drawing/2014/main" id="{62F4CE75-8D18-4B8C-89FD-615D43956F85}"/>
                </a:ext>
              </a:extLst>
            </p:cNvPr>
            <p:cNvGrpSpPr/>
            <p:nvPr/>
          </p:nvGrpSpPr>
          <p:grpSpPr>
            <a:xfrm>
              <a:off x="1352600" y="3620713"/>
              <a:ext cx="936104" cy="600375"/>
              <a:chOff x="1352600" y="3620713"/>
              <a:chExt cx="936104" cy="600375"/>
            </a:xfrm>
          </p:grpSpPr>
          <p:sp>
            <p:nvSpPr>
              <p:cNvPr id="11" name="Oval 10">
                <a:extLst>
                  <a:ext uri="{FF2B5EF4-FFF2-40B4-BE49-F238E27FC236}">
                    <a16:creationId xmlns:a16="http://schemas.microsoft.com/office/drawing/2014/main" id="{7CABC702-2984-4BCF-9224-1754DD0E9CA1}"/>
                  </a:ext>
                </a:extLst>
              </p:cNvPr>
              <p:cNvSpPr/>
              <p:nvPr/>
            </p:nvSpPr>
            <p:spPr>
              <a:xfrm>
                <a:off x="1352600" y="3620713"/>
                <a:ext cx="576064" cy="6003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9FB65797-529E-40A2-A9AF-4A3AC9E3E5DE}"/>
                  </a:ext>
                </a:extLst>
              </p:cNvPr>
              <p:cNvSpPr/>
              <p:nvPr/>
            </p:nvSpPr>
            <p:spPr>
              <a:xfrm>
                <a:off x="1712640" y="3620713"/>
                <a:ext cx="576064" cy="6003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a:extLst>
                  <a:ext uri="{FF2B5EF4-FFF2-40B4-BE49-F238E27FC236}">
                    <a16:creationId xmlns:a16="http://schemas.microsoft.com/office/drawing/2014/main" id="{A233703E-8AB9-4A1B-8866-C64A04E41B9C}"/>
                  </a:ext>
                </a:extLst>
              </p:cNvPr>
              <p:cNvSpPr/>
              <p:nvPr/>
            </p:nvSpPr>
            <p:spPr>
              <a:xfrm>
                <a:off x="1748648" y="3920900"/>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a:extLst>
                  <a:ext uri="{FF2B5EF4-FFF2-40B4-BE49-F238E27FC236}">
                    <a16:creationId xmlns:a16="http://schemas.microsoft.com/office/drawing/2014/main" id="{8DC71B5A-293A-4D1D-B4D2-ACDEEC81527C}"/>
                  </a:ext>
                </a:extLst>
              </p:cNvPr>
              <p:cNvSpPr/>
              <p:nvPr/>
            </p:nvSpPr>
            <p:spPr>
              <a:xfrm>
                <a:off x="1820656" y="3815070"/>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11F5B8D6-8134-43D4-9AF7-0038AF7BBB88}"/>
                  </a:ext>
                </a:extLst>
              </p:cNvPr>
              <p:cNvSpPr/>
              <p:nvPr/>
            </p:nvSpPr>
            <p:spPr>
              <a:xfrm>
                <a:off x="1496616" y="3806858"/>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E9684E57-3CEC-4665-B8E6-C230619CABF7}"/>
                  </a:ext>
                </a:extLst>
              </p:cNvPr>
              <p:cNvSpPr/>
              <p:nvPr/>
            </p:nvSpPr>
            <p:spPr>
              <a:xfrm>
                <a:off x="1959560" y="4085579"/>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a:extLst>
                  <a:ext uri="{FF2B5EF4-FFF2-40B4-BE49-F238E27FC236}">
                    <a16:creationId xmlns:a16="http://schemas.microsoft.com/office/drawing/2014/main" id="{CD0D79C3-C280-4709-9711-A4A0858E2DBF}"/>
                  </a:ext>
                </a:extLst>
              </p:cNvPr>
              <p:cNvSpPr/>
              <p:nvPr/>
            </p:nvSpPr>
            <p:spPr>
              <a:xfrm>
                <a:off x="1640632" y="3732161"/>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4" name="Group 53">
              <a:extLst>
                <a:ext uri="{FF2B5EF4-FFF2-40B4-BE49-F238E27FC236}">
                  <a16:creationId xmlns:a16="http://schemas.microsoft.com/office/drawing/2014/main" id="{C90A6FDD-1C15-455C-84D3-FF5F8339E676}"/>
                </a:ext>
              </a:extLst>
            </p:cNvPr>
            <p:cNvGrpSpPr/>
            <p:nvPr/>
          </p:nvGrpSpPr>
          <p:grpSpPr>
            <a:xfrm>
              <a:off x="1208584" y="2180553"/>
              <a:ext cx="1224136" cy="600375"/>
              <a:chOff x="1208584" y="2180553"/>
              <a:chExt cx="1224136" cy="600375"/>
            </a:xfrm>
          </p:grpSpPr>
          <p:sp>
            <p:nvSpPr>
              <p:cNvPr id="7" name="Oval 6">
                <a:extLst>
                  <a:ext uri="{FF2B5EF4-FFF2-40B4-BE49-F238E27FC236}">
                    <a16:creationId xmlns:a16="http://schemas.microsoft.com/office/drawing/2014/main" id="{F83691D1-62A5-4DAB-9BB9-B52B2298AC7C}"/>
                  </a:ext>
                </a:extLst>
              </p:cNvPr>
              <p:cNvSpPr/>
              <p:nvPr/>
            </p:nvSpPr>
            <p:spPr>
              <a:xfrm>
                <a:off x="1208584" y="2180553"/>
                <a:ext cx="576064" cy="6003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469296BE-9095-4484-A0BD-53BCA143652F}"/>
                  </a:ext>
                </a:extLst>
              </p:cNvPr>
              <p:cNvSpPr/>
              <p:nvPr/>
            </p:nvSpPr>
            <p:spPr>
              <a:xfrm>
                <a:off x="1856656" y="2180553"/>
                <a:ext cx="576064" cy="6003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5605E817-D9EA-48B8-92C4-3D2ED67BE6D2}"/>
                  </a:ext>
                </a:extLst>
              </p:cNvPr>
              <p:cNvSpPr/>
              <p:nvPr/>
            </p:nvSpPr>
            <p:spPr>
              <a:xfrm>
                <a:off x="1541509" y="2606575"/>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CA0A3530-B124-4A77-9A42-85D7D2A4DEFC}"/>
                  </a:ext>
                </a:extLst>
              </p:cNvPr>
              <p:cNvSpPr/>
              <p:nvPr/>
            </p:nvSpPr>
            <p:spPr>
              <a:xfrm>
                <a:off x="2063569" y="2622731"/>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Oval 19">
                <a:extLst>
                  <a:ext uri="{FF2B5EF4-FFF2-40B4-BE49-F238E27FC236}">
                    <a16:creationId xmlns:a16="http://schemas.microsoft.com/office/drawing/2014/main" id="{AF3CE933-6E94-4CA8-94D3-226D33F59D72}"/>
                  </a:ext>
                </a:extLst>
              </p:cNvPr>
              <p:cNvSpPr/>
              <p:nvPr/>
            </p:nvSpPr>
            <p:spPr>
              <a:xfrm>
                <a:off x="2108688" y="2431668"/>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Oval 20">
                <a:extLst>
                  <a:ext uri="{FF2B5EF4-FFF2-40B4-BE49-F238E27FC236}">
                    <a16:creationId xmlns:a16="http://schemas.microsoft.com/office/drawing/2014/main" id="{71A63F3A-C1A7-44AE-ACAA-28F15797D9A0}"/>
                  </a:ext>
                </a:extLst>
              </p:cNvPr>
              <p:cNvSpPr/>
              <p:nvPr/>
            </p:nvSpPr>
            <p:spPr>
              <a:xfrm>
                <a:off x="2261088" y="2584068"/>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B8DE4801-E9DF-4FEA-B18B-6E57E17B4681}"/>
                  </a:ext>
                </a:extLst>
              </p:cNvPr>
              <p:cNvSpPr/>
              <p:nvPr/>
            </p:nvSpPr>
            <p:spPr>
              <a:xfrm>
                <a:off x="1450897" y="2457880"/>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EEF52D51-E029-41DA-A982-F3FB4BE50548}"/>
                  </a:ext>
                </a:extLst>
              </p:cNvPr>
              <p:cNvSpPr/>
              <p:nvPr/>
            </p:nvSpPr>
            <p:spPr>
              <a:xfrm>
                <a:off x="1568250" y="2498848"/>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D1B5C51F-B775-4C51-8AF1-04F6896C5286}"/>
                  </a:ext>
                </a:extLst>
              </p:cNvPr>
              <p:cNvSpPr/>
              <p:nvPr/>
            </p:nvSpPr>
            <p:spPr>
              <a:xfrm>
                <a:off x="2155602" y="2516848"/>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26C5CADD-7900-49B3-B708-C140CE4F8AD3}"/>
                  </a:ext>
                </a:extLst>
              </p:cNvPr>
              <p:cNvSpPr/>
              <p:nvPr/>
            </p:nvSpPr>
            <p:spPr>
              <a:xfrm>
                <a:off x="1337748" y="2348880"/>
                <a:ext cx="36000" cy="36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a:extLst>
                <a:ext uri="{FF2B5EF4-FFF2-40B4-BE49-F238E27FC236}">
                  <a16:creationId xmlns:a16="http://schemas.microsoft.com/office/drawing/2014/main" id="{0FB3C2DA-D13C-4E26-AF21-660D2DDF35DF}"/>
                </a:ext>
              </a:extLst>
            </p:cNvPr>
            <p:cNvGrpSpPr/>
            <p:nvPr/>
          </p:nvGrpSpPr>
          <p:grpSpPr>
            <a:xfrm>
              <a:off x="1488724" y="4941168"/>
              <a:ext cx="799980" cy="720080"/>
              <a:chOff x="1488724" y="4941168"/>
              <a:chExt cx="799980" cy="720080"/>
            </a:xfrm>
          </p:grpSpPr>
          <p:cxnSp>
            <p:nvCxnSpPr>
              <p:cNvPr id="27" name="Straight Connector 26">
                <a:extLst>
                  <a:ext uri="{FF2B5EF4-FFF2-40B4-BE49-F238E27FC236}">
                    <a16:creationId xmlns:a16="http://schemas.microsoft.com/office/drawing/2014/main" id="{E56218F5-9839-47FA-95F0-FE71B2FF9422}"/>
                  </a:ext>
                </a:extLst>
              </p:cNvPr>
              <p:cNvCxnSpPr>
                <a:cxnSpLocks/>
              </p:cNvCxnSpPr>
              <p:nvPr/>
            </p:nvCxnSpPr>
            <p:spPr>
              <a:xfrm>
                <a:off x="1488724" y="5165576"/>
                <a:ext cx="144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31604A-E79D-475A-A06C-2122E1757F82}"/>
                  </a:ext>
                </a:extLst>
              </p:cNvPr>
              <p:cNvCxnSpPr>
                <a:cxnSpLocks/>
              </p:cNvCxnSpPr>
              <p:nvPr/>
            </p:nvCxnSpPr>
            <p:spPr>
              <a:xfrm>
                <a:off x="1498492" y="5165576"/>
                <a:ext cx="0" cy="4956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68A3042-0CC9-4CAC-B895-5E0ABACAEFE4}"/>
                  </a:ext>
                </a:extLst>
              </p:cNvPr>
              <p:cNvCxnSpPr>
                <a:cxnSpLocks/>
              </p:cNvCxnSpPr>
              <p:nvPr/>
            </p:nvCxnSpPr>
            <p:spPr>
              <a:xfrm>
                <a:off x="1625782" y="5165576"/>
                <a:ext cx="0" cy="49567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F94361-FF15-4D36-B6E2-B32ADBACC8DD}"/>
                  </a:ext>
                </a:extLst>
              </p:cNvPr>
              <p:cNvCxnSpPr>
                <a:cxnSpLocks/>
              </p:cNvCxnSpPr>
              <p:nvPr/>
            </p:nvCxnSpPr>
            <p:spPr>
              <a:xfrm>
                <a:off x="1810612" y="5381600"/>
                <a:ext cx="0" cy="27964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F35A21-8797-43E0-B71D-FF9C6E445383}"/>
                  </a:ext>
                </a:extLst>
              </p:cNvPr>
              <p:cNvCxnSpPr>
                <a:cxnSpLocks/>
              </p:cNvCxnSpPr>
              <p:nvPr/>
            </p:nvCxnSpPr>
            <p:spPr>
              <a:xfrm>
                <a:off x="1924388" y="5381600"/>
                <a:ext cx="0" cy="27964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A78B62-E0E1-465F-AF1A-1812E3E96877}"/>
                  </a:ext>
                </a:extLst>
              </p:cNvPr>
              <p:cNvCxnSpPr>
                <a:cxnSpLocks/>
              </p:cNvCxnSpPr>
              <p:nvPr/>
            </p:nvCxnSpPr>
            <p:spPr>
              <a:xfrm flipH="1">
                <a:off x="2039492" y="5309592"/>
                <a:ext cx="338" cy="35165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D088C73-CAAC-4BB3-957D-0D7C31F021B7}"/>
                  </a:ext>
                </a:extLst>
              </p:cNvPr>
              <p:cNvCxnSpPr>
                <a:cxnSpLocks/>
              </p:cNvCxnSpPr>
              <p:nvPr/>
            </p:nvCxnSpPr>
            <p:spPr>
              <a:xfrm flipH="1">
                <a:off x="2150429" y="5309592"/>
                <a:ext cx="338" cy="35165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DF9605B-5B83-47C2-B674-B0C48FDB85BC}"/>
                  </a:ext>
                </a:extLst>
              </p:cNvPr>
              <p:cNvCxnSpPr>
                <a:cxnSpLocks/>
              </p:cNvCxnSpPr>
              <p:nvPr/>
            </p:nvCxnSpPr>
            <p:spPr>
              <a:xfrm flipH="1">
                <a:off x="2274190" y="5309592"/>
                <a:ext cx="338" cy="35165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82BDD07-C856-4288-BB2D-C9DBF837CA50}"/>
                  </a:ext>
                </a:extLst>
              </p:cNvPr>
              <p:cNvCxnSpPr>
                <a:cxnSpLocks/>
              </p:cNvCxnSpPr>
              <p:nvPr/>
            </p:nvCxnSpPr>
            <p:spPr>
              <a:xfrm>
                <a:off x="1860304" y="5309592"/>
                <a:ext cx="4284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58FDF1-C2CA-4491-A727-3DF14B40E5EB}"/>
                  </a:ext>
                </a:extLst>
              </p:cNvPr>
              <p:cNvCxnSpPr>
                <a:cxnSpLocks/>
              </p:cNvCxnSpPr>
              <p:nvPr/>
            </p:nvCxnSpPr>
            <p:spPr>
              <a:xfrm>
                <a:off x="1795418" y="5395292"/>
                <a:ext cx="13640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81F2CA5-ECC5-42D2-9904-14B456A3D3B0}"/>
                  </a:ext>
                </a:extLst>
              </p:cNvPr>
              <p:cNvCxnSpPr>
                <a:cxnSpLocks/>
              </p:cNvCxnSpPr>
              <p:nvPr/>
            </p:nvCxnSpPr>
            <p:spPr>
              <a:xfrm>
                <a:off x="1867434" y="5295248"/>
                <a:ext cx="0" cy="10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A6034B-61A8-4530-A9D1-65BF896E9E95}"/>
                  </a:ext>
                </a:extLst>
              </p:cNvPr>
              <p:cNvCxnSpPr>
                <a:cxnSpLocks/>
              </p:cNvCxnSpPr>
              <p:nvPr/>
            </p:nvCxnSpPr>
            <p:spPr>
              <a:xfrm>
                <a:off x="2115104" y="4941168"/>
                <a:ext cx="0" cy="36842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D8A9673-3657-4A51-8F39-AB1313026584}"/>
                  </a:ext>
                </a:extLst>
              </p:cNvPr>
              <p:cNvCxnSpPr>
                <a:cxnSpLocks/>
              </p:cNvCxnSpPr>
              <p:nvPr/>
            </p:nvCxnSpPr>
            <p:spPr>
              <a:xfrm>
                <a:off x="1560724" y="4941168"/>
                <a:ext cx="0" cy="22440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D1DE91D-FA10-456C-9F23-8E9D8BBC4E21}"/>
                  </a:ext>
                </a:extLst>
              </p:cNvPr>
              <p:cNvCxnSpPr>
                <a:cxnSpLocks/>
              </p:cNvCxnSpPr>
              <p:nvPr/>
            </p:nvCxnSpPr>
            <p:spPr>
              <a:xfrm flipH="1">
                <a:off x="1548995" y="4949552"/>
                <a:ext cx="56610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7" name="Rectangle 56">
            <a:extLst>
              <a:ext uri="{FF2B5EF4-FFF2-40B4-BE49-F238E27FC236}">
                <a16:creationId xmlns:a16="http://schemas.microsoft.com/office/drawing/2014/main" id="{44EFFE22-04C1-4EF3-A9E3-E82085717B46}"/>
              </a:ext>
            </a:extLst>
          </p:cNvPr>
          <p:cNvSpPr/>
          <p:nvPr/>
        </p:nvSpPr>
        <p:spPr>
          <a:xfrm>
            <a:off x="4118884" y="5397248"/>
            <a:ext cx="1498013" cy="584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i="1" dirty="0">
                <a:solidFill>
                  <a:schemeClr val="bg1"/>
                </a:solidFill>
              </a:rPr>
              <a:t>dendrogram</a:t>
            </a:r>
          </a:p>
        </p:txBody>
      </p:sp>
    </p:spTree>
    <p:extLst>
      <p:ext uri="{BB962C8B-B14F-4D97-AF65-F5344CB8AC3E}">
        <p14:creationId xmlns:p14="http://schemas.microsoft.com/office/powerpoint/2010/main" val="76179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012E485-B6FA-45CE-80CE-5834651EC2B9}"/>
              </a:ext>
            </a:extLst>
          </p:cNvPr>
          <p:cNvGraphicFramePr>
            <a:graphicFrameLocks noChangeAspect="1"/>
          </p:cNvGraphicFramePr>
          <p:nvPr>
            <p:custDataLst>
              <p:tags r:id="rId2"/>
            </p:custDataLst>
            <p:extLst>
              <p:ext uri="{D42A27DB-BD31-4B8C-83A1-F6EECF244321}">
                <p14:modId xmlns:p14="http://schemas.microsoft.com/office/powerpoint/2010/main" val="188182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4" name="think-cell Slide" r:id="rId6" imgW="360" imgH="360" progId="TCLayout.ActiveDocument.1">
                  <p:embed/>
                </p:oleObj>
              </mc:Choice>
              <mc:Fallback>
                <p:oleObj name="think-cell Slide" r:id="rId6" imgW="360" imgH="360" progId="TCLayout.ActiveDocument.1">
                  <p:embed/>
                  <p:pic>
                    <p:nvPicPr>
                      <p:cNvPr id="5" name="Object 4" hidden="1">
                        <a:extLst>
                          <a:ext uri="{FF2B5EF4-FFF2-40B4-BE49-F238E27FC236}">
                            <a16:creationId xmlns:a16="http://schemas.microsoft.com/office/drawing/2014/main" id="{8012E485-B6FA-45CE-80CE-5834651EC2B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2588817-F7E2-448A-A232-3C7E6BFC0AEA}"/>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800" dirty="0">
              <a:latin typeface="Segoe UI Semibold" panose="020B0702040204020203" pitchFamily="34" charset="0"/>
              <a:ea typeface="+mj-ea"/>
              <a:cs typeface="+mj-cs"/>
              <a:sym typeface="Segoe UI Semibold" panose="020B0702040204020203" pitchFamily="34" charset="0"/>
            </a:endParaRPr>
          </a:p>
        </p:txBody>
      </p:sp>
      <p:pic>
        <p:nvPicPr>
          <p:cNvPr id="8" name="Picture 7">
            <a:extLst>
              <a:ext uri="{FF2B5EF4-FFF2-40B4-BE49-F238E27FC236}">
                <a16:creationId xmlns:a16="http://schemas.microsoft.com/office/drawing/2014/main" id="{AEC65173-0463-449E-BD60-F1EE77BB13B4}"/>
              </a:ext>
            </a:extLst>
          </p:cNvPr>
          <p:cNvPicPr>
            <a:picLocks/>
          </p:cNvPicPr>
          <p:nvPr/>
        </p:nvPicPr>
        <p:blipFill>
          <a:blip r:embed="rId8" cstate="screen">
            <a:extLst>
              <a:ext uri="{28A0092B-C50C-407E-A947-70E740481C1C}">
                <a14:useLocalDpi xmlns:a14="http://schemas.microsoft.com/office/drawing/2010/main" val="0"/>
              </a:ext>
            </a:extLst>
          </a:blip>
          <a:stretch>
            <a:fillRect/>
          </a:stretch>
        </p:blipFill>
        <p:spPr>
          <a:xfrm>
            <a:off x="2205" y="103570"/>
            <a:ext cx="9903795" cy="6754430"/>
          </a:xfrm>
          <a:prstGeom prst="rect">
            <a:avLst/>
          </a:prstGeom>
        </p:spPr>
      </p:pic>
      <p:sp>
        <p:nvSpPr>
          <p:cNvPr id="2" name="Title 1">
            <a:extLst>
              <a:ext uri="{FF2B5EF4-FFF2-40B4-BE49-F238E27FC236}">
                <a16:creationId xmlns:a16="http://schemas.microsoft.com/office/drawing/2014/main" id="{D67BC78D-6389-4F22-8879-EB1303E1F913}"/>
              </a:ext>
            </a:extLst>
          </p:cNvPr>
          <p:cNvSpPr>
            <a:spLocks noGrp="1"/>
          </p:cNvSpPr>
          <p:nvPr>
            <p:ph type="title"/>
          </p:nvPr>
        </p:nvSpPr>
        <p:spPr>
          <a:xfrm>
            <a:off x="540000" y="310101"/>
            <a:ext cx="8820000" cy="867916"/>
          </a:xfrm>
        </p:spPr>
        <p:txBody>
          <a:bodyPr/>
          <a:lstStyle/>
          <a:p>
            <a:r>
              <a:rPr lang="en-AU" dirty="0">
                <a:solidFill>
                  <a:schemeClr val="bg1"/>
                </a:solidFill>
              </a:rPr>
              <a:t>Key considerations when selecting your clustering method and distance measure</a:t>
            </a:r>
          </a:p>
        </p:txBody>
      </p:sp>
      <p:sp>
        <p:nvSpPr>
          <p:cNvPr id="6" name="Rectangle 5">
            <a:extLst>
              <a:ext uri="{FF2B5EF4-FFF2-40B4-BE49-F238E27FC236}">
                <a16:creationId xmlns:a16="http://schemas.microsoft.com/office/drawing/2014/main" id="{115EC024-374D-46AB-B769-B93DD0CCE1EB}"/>
              </a:ext>
            </a:extLst>
          </p:cNvPr>
          <p:cNvSpPr/>
          <p:nvPr/>
        </p:nvSpPr>
        <p:spPr>
          <a:xfrm>
            <a:off x="560499" y="1700436"/>
            <a:ext cx="8424949" cy="4248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AU" dirty="0">
                <a:solidFill>
                  <a:schemeClr val="bg1"/>
                </a:solidFill>
              </a:rPr>
              <a:t>Data type</a:t>
            </a:r>
          </a:p>
          <a:p>
            <a:pPr marL="285750" indent="-285750">
              <a:buFont typeface="Arial" panose="020B0604020202020204" pitchFamily="34" charset="0"/>
              <a:buChar char="•"/>
            </a:pPr>
            <a:endParaRPr lang="en-AU" dirty="0">
              <a:solidFill>
                <a:schemeClr val="bg1"/>
              </a:solidFill>
            </a:endParaRPr>
          </a:p>
          <a:p>
            <a:pPr marL="285750" indent="-285750">
              <a:buFont typeface="Arial" panose="020B0604020202020204" pitchFamily="34" charset="0"/>
              <a:buChar char="•"/>
            </a:pPr>
            <a:r>
              <a:rPr lang="en-AU" dirty="0">
                <a:solidFill>
                  <a:schemeClr val="bg1"/>
                </a:solidFill>
              </a:rPr>
              <a:t>Knowledge of data </a:t>
            </a:r>
          </a:p>
          <a:p>
            <a:r>
              <a:rPr lang="en-AU" dirty="0">
                <a:solidFill>
                  <a:schemeClr val="bg1"/>
                </a:solidFill>
              </a:rPr>
              <a:t>    (</a:t>
            </a:r>
            <a:r>
              <a:rPr lang="en-AU" i="1" dirty="0">
                <a:solidFill>
                  <a:schemeClr val="bg1"/>
                </a:solidFill>
              </a:rPr>
              <a:t>affects method – partition vs. hierarchical</a:t>
            </a:r>
            <a:r>
              <a:rPr lang="en-AU" dirty="0">
                <a:solidFill>
                  <a:schemeClr val="bg1"/>
                </a:solidFill>
              </a:rPr>
              <a:t>)</a:t>
            </a:r>
          </a:p>
          <a:p>
            <a:pPr marL="285750" indent="-285750">
              <a:buFont typeface="Arial" panose="020B0604020202020204" pitchFamily="34" charset="0"/>
              <a:buChar char="•"/>
            </a:pPr>
            <a:endParaRPr lang="en-AU" dirty="0">
              <a:solidFill>
                <a:schemeClr val="bg1"/>
              </a:solidFill>
            </a:endParaRPr>
          </a:p>
          <a:p>
            <a:pPr marL="285750" indent="-285750">
              <a:buFont typeface="Arial" panose="020B0604020202020204" pitchFamily="34" charset="0"/>
              <a:buChar char="•"/>
            </a:pPr>
            <a:r>
              <a:rPr lang="en-AU" dirty="0">
                <a:solidFill>
                  <a:schemeClr val="bg1"/>
                </a:solidFill>
              </a:rPr>
              <a:t>Profile vs. magnitude </a:t>
            </a:r>
          </a:p>
          <a:p>
            <a:r>
              <a:rPr lang="en-AU" dirty="0">
                <a:solidFill>
                  <a:schemeClr val="bg1"/>
                </a:solidFill>
              </a:rPr>
              <a:t>    (</a:t>
            </a:r>
            <a:r>
              <a:rPr lang="en-AU" i="1" dirty="0">
                <a:solidFill>
                  <a:schemeClr val="bg1"/>
                </a:solidFill>
              </a:rPr>
              <a:t>affects measure – Euclidean vs. Pearson</a:t>
            </a:r>
            <a:r>
              <a:rPr lang="en-AU" dirty="0">
                <a:solidFill>
                  <a:schemeClr val="bg1"/>
                </a:solidFill>
              </a:rPr>
              <a:t>)</a:t>
            </a:r>
          </a:p>
          <a:p>
            <a:pPr marL="285750" indent="-285750">
              <a:buFont typeface="Arial" panose="020B0604020202020204" pitchFamily="34" charset="0"/>
              <a:buChar char="•"/>
            </a:pPr>
            <a:endParaRPr lang="en-AU" dirty="0">
              <a:solidFill>
                <a:schemeClr val="bg1"/>
              </a:solidFill>
            </a:endParaRPr>
          </a:p>
          <a:p>
            <a:pPr marL="285750" indent="-285750">
              <a:buFont typeface="Arial" panose="020B0604020202020204" pitchFamily="34" charset="0"/>
              <a:buChar char="•"/>
            </a:pPr>
            <a:r>
              <a:rPr lang="en-AU" dirty="0">
                <a:solidFill>
                  <a:schemeClr val="bg1"/>
                </a:solidFill>
              </a:rPr>
              <a:t>Outliers </a:t>
            </a:r>
          </a:p>
          <a:p>
            <a:r>
              <a:rPr lang="en-AU" i="1" dirty="0">
                <a:solidFill>
                  <a:schemeClr val="bg1"/>
                </a:solidFill>
              </a:rPr>
              <a:t>    (K-medoids and Manhattan measure)</a:t>
            </a:r>
          </a:p>
          <a:p>
            <a:pPr marL="285750" indent="-285750">
              <a:buFont typeface="Arial" panose="020B0604020202020204" pitchFamily="34" charset="0"/>
              <a:buChar char="•"/>
            </a:pPr>
            <a:endParaRPr lang="en-AU" dirty="0">
              <a:solidFill>
                <a:schemeClr val="bg1"/>
              </a:solidFill>
            </a:endParaRPr>
          </a:p>
          <a:p>
            <a:pPr marL="285750" indent="-285750">
              <a:buFont typeface="Arial" panose="020B0604020202020204" pitchFamily="34" charset="0"/>
              <a:buChar char="•"/>
            </a:pPr>
            <a:endParaRPr lang="en-AU" dirty="0">
              <a:solidFill>
                <a:schemeClr val="bg1"/>
              </a:solidFill>
            </a:endParaRPr>
          </a:p>
          <a:p>
            <a:r>
              <a:rPr lang="en-AU" dirty="0">
                <a:solidFill>
                  <a:schemeClr val="bg1"/>
                </a:solidFill>
              </a:rPr>
              <a:t>Standardising and (potential) weighting of factors will need to be considered regardless of the method / distance selected.</a:t>
            </a:r>
          </a:p>
        </p:txBody>
      </p:sp>
    </p:spTree>
    <p:extLst>
      <p:ext uri="{BB962C8B-B14F-4D97-AF65-F5344CB8AC3E}">
        <p14:creationId xmlns:p14="http://schemas.microsoft.com/office/powerpoint/2010/main" val="126658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40AFE1-C53B-4944-A308-658254CB4AEF}"/>
              </a:ext>
            </a:extLst>
          </p:cNvPr>
          <p:cNvGraphicFramePr>
            <a:graphicFrameLocks noChangeAspect="1"/>
          </p:cNvGraphicFramePr>
          <p:nvPr>
            <p:custDataLst>
              <p:tags r:id="rId2"/>
            </p:custDataLst>
            <p:extLst>
              <p:ext uri="{D42A27DB-BD31-4B8C-83A1-F6EECF244321}">
                <p14:modId xmlns:p14="http://schemas.microsoft.com/office/powerpoint/2010/main" val="159023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07" name="think-cell Slide" r:id="rId6" imgW="411" imgH="409" progId="TCLayout.ActiveDocument.1">
                  <p:embed/>
                </p:oleObj>
              </mc:Choice>
              <mc:Fallback>
                <p:oleObj name="think-cell Slide" r:id="rId6" imgW="411" imgH="409" progId="TCLayout.ActiveDocument.1">
                  <p:embed/>
                  <p:pic>
                    <p:nvPicPr>
                      <p:cNvPr id="8" name="Object 7" hidden="1">
                        <a:extLst>
                          <a:ext uri="{FF2B5EF4-FFF2-40B4-BE49-F238E27FC236}">
                            <a16:creationId xmlns:a16="http://schemas.microsoft.com/office/drawing/2014/main" id="{2B40AFE1-C53B-4944-A308-658254CB4AE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46D3F86A-D3C3-481E-BE2A-51BB93FA8B82}"/>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400" dirty="0" err="1">
              <a:solidFill>
                <a:schemeClr val="bg2"/>
              </a:solidFill>
              <a:latin typeface="Segoe UI Semibold" panose="020B0702040204020203" pitchFamily="34" charset="0"/>
              <a:ea typeface="+mj-ea"/>
              <a:cs typeface="+mj-cs"/>
              <a:sym typeface="Segoe UI Semibold" panose="020B0702040204020203" pitchFamily="34" charset="0"/>
            </a:endParaRPr>
          </a:p>
        </p:txBody>
      </p:sp>
      <p:sp>
        <p:nvSpPr>
          <p:cNvPr id="10" name="Title 9">
            <a:extLst>
              <a:ext uri="{FF2B5EF4-FFF2-40B4-BE49-F238E27FC236}">
                <a16:creationId xmlns:a16="http://schemas.microsoft.com/office/drawing/2014/main" id="{797DDBA3-A1E7-4A72-B7B0-5EE035F87C38}"/>
              </a:ext>
            </a:extLst>
          </p:cNvPr>
          <p:cNvSpPr>
            <a:spLocks noGrp="1"/>
          </p:cNvSpPr>
          <p:nvPr>
            <p:ph type="title"/>
          </p:nvPr>
        </p:nvSpPr>
        <p:spPr/>
        <p:txBody>
          <a:bodyPr/>
          <a:lstStyle/>
          <a:p>
            <a:r>
              <a:rPr lang="en-AU" dirty="0"/>
              <a:t>A bit more about this project…</a:t>
            </a:r>
            <a:endParaRPr lang="en-AU" sz="2400" dirty="0"/>
          </a:p>
        </p:txBody>
      </p:sp>
      <p:sp>
        <p:nvSpPr>
          <p:cNvPr id="13" name="Text Placeholder 8">
            <a:extLst>
              <a:ext uri="{FF2B5EF4-FFF2-40B4-BE49-F238E27FC236}">
                <a16:creationId xmlns:a16="http://schemas.microsoft.com/office/drawing/2014/main" id="{FECF1E08-2DF1-49CF-98FB-BF5CDE1AB3AC}"/>
              </a:ext>
            </a:extLst>
          </p:cNvPr>
          <p:cNvSpPr txBox="1">
            <a:spLocks/>
          </p:cNvSpPr>
          <p:nvPr/>
        </p:nvSpPr>
        <p:spPr>
          <a:xfrm>
            <a:off x="619952" y="2640864"/>
            <a:ext cx="2554907" cy="3232873"/>
          </a:xfrm>
          <a:prstGeom prst="rect">
            <a:avLst/>
          </a:prstGeom>
          <a:noFill/>
          <a:ln w="19050">
            <a:solidFill>
              <a:schemeClr val="accent1"/>
            </a:solidFill>
          </a:ln>
        </p:spPr>
        <p:txBody>
          <a:bodyPr lIns="107975" tIns="359917" rIns="107975" anchor="t" anchorCtr="0"/>
          <a:lstStyle>
            <a:lvl1pPr marL="0" indent="0" algn="ctr" defTabSz="914349" rtl="0" eaLnBrk="1" latinLnBrk="0" hangingPunct="1">
              <a:spcBef>
                <a:spcPts val="1200"/>
              </a:spcBef>
              <a:buFont typeface="Arial" pitchFamily="34" charset="0"/>
              <a:buNone/>
              <a:defRPr sz="1600" kern="1200" spc="0" baseline="0">
                <a:solidFill>
                  <a:schemeClr val="bg1"/>
                </a:solidFill>
                <a:latin typeface="Segoe UI Semilight" panose="020B0402040204020203" pitchFamily="34" charset="0"/>
                <a:ea typeface="Segoe UI" panose="020B0502040204020203" pitchFamily="34" charset="0"/>
                <a:cs typeface="Segoe UI Semilight" panose="020B04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900"/>
              </a:spcAft>
            </a:pPr>
            <a:r>
              <a:rPr lang="en-AU" sz="1800" dirty="0">
                <a:ea typeface="+mn-ea"/>
              </a:rPr>
              <a:t>To develop a tool to integrate significant international education data to understand country specific trends and reconcile/seek to explain any discrepancies across sources</a:t>
            </a:r>
          </a:p>
        </p:txBody>
      </p:sp>
      <p:sp>
        <p:nvSpPr>
          <p:cNvPr id="14" name="Oval 13">
            <a:extLst>
              <a:ext uri="{FF2B5EF4-FFF2-40B4-BE49-F238E27FC236}">
                <a16:creationId xmlns:a16="http://schemas.microsoft.com/office/drawing/2014/main" id="{F2FB90C1-A85C-41C1-8DA2-CAE5BB0F23CE}"/>
              </a:ext>
            </a:extLst>
          </p:cNvPr>
          <p:cNvSpPr/>
          <p:nvPr/>
        </p:nvSpPr>
        <p:spPr>
          <a:xfrm>
            <a:off x="1681405" y="5661296"/>
            <a:ext cx="432000" cy="432000"/>
          </a:xfrm>
          <a:prstGeom prst="ellipse">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900"/>
              </a:spcAft>
            </a:pPr>
            <a:r>
              <a:rPr lang="en-AU" sz="1600" b="1" dirty="0">
                <a:solidFill>
                  <a:schemeClr val="bg1"/>
                </a:solidFill>
              </a:rPr>
              <a:t>1</a:t>
            </a:r>
          </a:p>
        </p:txBody>
      </p:sp>
      <p:sp>
        <p:nvSpPr>
          <p:cNvPr id="15" name="Rectangle 14">
            <a:extLst>
              <a:ext uri="{FF2B5EF4-FFF2-40B4-BE49-F238E27FC236}">
                <a16:creationId xmlns:a16="http://schemas.microsoft.com/office/drawing/2014/main" id="{F9F7C340-53C7-4172-9A55-5EB9FC96FAAF}"/>
              </a:ext>
            </a:extLst>
          </p:cNvPr>
          <p:cNvSpPr/>
          <p:nvPr/>
        </p:nvSpPr>
        <p:spPr>
          <a:xfrm>
            <a:off x="619952" y="2643426"/>
            <a:ext cx="2555999" cy="92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251942" rtlCol="0" anchor="ctr"/>
          <a:lstStyle/>
          <a:p>
            <a:pPr algn="ctr">
              <a:spcAft>
                <a:spcPts val="900"/>
              </a:spcAft>
            </a:pPr>
            <a:endParaRPr lang="en-AU" sz="1000" dirty="0">
              <a:solidFill>
                <a:schemeClr val="tx1"/>
              </a:solidFill>
            </a:endParaRPr>
          </a:p>
        </p:txBody>
      </p:sp>
      <p:sp>
        <p:nvSpPr>
          <p:cNvPr id="17" name="Text Placeholder 8">
            <a:extLst>
              <a:ext uri="{FF2B5EF4-FFF2-40B4-BE49-F238E27FC236}">
                <a16:creationId xmlns:a16="http://schemas.microsoft.com/office/drawing/2014/main" id="{7BC695F2-60FC-429C-ADAB-B08D3663C2C3}"/>
              </a:ext>
            </a:extLst>
          </p:cNvPr>
          <p:cNvSpPr txBox="1">
            <a:spLocks/>
          </p:cNvSpPr>
          <p:nvPr/>
        </p:nvSpPr>
        <p:spPr>
          <a:xfrm>
            <a:off x="3792329" y="2640866"/>
            <a:ext cx="2448000" cy="3232872"/>
          </a:xfrm>
          <a:prstGeom prst="rect">
            <a:avLst/>
          </a:prstGeom>
          <a:noFill/>
          <a:ln w="19050">
            <a:solidFill>
              <a:schemeClr val="accent2"/>
            </a:solidFill>
          </a:ln>
        </p:spPr>
        <p:txBody>
          <a:bodyPr lIns="107975" tIns="359917" rIns="107975" anchor="t" anchorCtr="0"/>
          <a:lstStyle>
            <a:lvl1pPr marL="0" indent="0" algn="ctr" defTabSz="914349" rtl="0" eaLnBrk="1" latinLnBrk="0" hangingPunct="1">
              <a:spcBef>
                <a:spcPts val="1200"/>
              </a:spcBef>
              <a:buFont typeface="Arial" pitchFamily="34" charset="0"/>
              <a:buNone/>
              <a:defRPr sz="1600" kern="1200" spc="0" baseline="0">
                <a:solidFill>
                  <a:schemeClr val="bg1"/>
                </a:solidFill>
                <a:latin typeface="Segoe UI Semilight" panose="020B0402040204020203" pitchFamily="34" charset="0"/>
                <a:ea typeface="Segoe UI" panose="020B0502040204020203" pitchFamily="34" charset="0"/>
                <a:cs typeface="Segoe UI Semilight" panose="020B04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038825">
              <a:spcBef>
                <a:spcPts val="0"/>
              </a:spcBef>
              <a:spcAft>
                <a:spcPts val="900"/>
              </a:spcAft>
            </a:pPr>
            <a:r>
              <a:rPr lang="en-AU" sz="1800" dirty="0">
                <a:ea typeface="+mn-ea"/>
              </a:rPr>
              <a:t>To understand macro trends in the global higher education market, painting a clear picture of student mobility in higher education</a:t>
            </a:r>
          </a:p>
        </p:txBody>
      </p:sp>
      <p:sp>
        <p:nvSpPr>
          <p:cNvPr id="18" name="Rectangle 17">
            <a:extLst>
              <a:ext uri="{FF2B5EF4-FFF2-40B4-BE49-F238E27FC236}">
                <a16:creationId xmlns:a16="http://schemas.microsoft.com/office/drawing/2014/main" id="{44890665-3BBE-452D-8F46-42126E370476}"/>
              </a:ext>
            </a:extLst>
          </p:cNvPr>
          <p:cNvSpPr/>
          <p:nvPr/>
        </p:nvSpPr>
        <p:spPr>
          <a:xfrm>
            <a:off x="3792329" y="2643426"/>
            <a:ext cx="2448000" cy="92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51942" rtlCol="0" anchor="ctr"/>
          <a:lstStyle/>
          <a:p>
            <a:pPr algn="ctr">
              <a:spcAft>
                <a:spcPts val="900"/>
              </a:spcAft>
            </a:pPr>
            <a:endParaRPr lang="en-AU" sz="1000" dirty="0">
              <a:solidFill>
                <a:schemeClr val="tx1"/>
              </a:solidFill>
            </a:endParaRPr>
          </a:p>
        </p:txBody>
      </p:sp>
      <p:sp>
        <p:nvSpPr>
          <p:cNvPr id="19" name="Oval 18">
            <a:extLst>
              <a:ext uri="{FF2B5EF4-FFF2-40B4-BE49-F238E27FC236}">
                <a16:creationId xmlns:a16="http://schemas.microsoft.com/office/drawing/2014/main" id="{607D36B4-BC3C-4F69-9BF5-4F3D55499F91}"/>
              </a:ext>
            </a:extLst>
          </p:cNvPr>
          <p:cNvSpPr/>
          <p:nvPr/>
        </p:nvSpPr>
        <p:spPr>
          <a:xfrm>
            <a:off x="4800329" y="5661296"/>
            <a:ext cx="432000" cy="432000"/>
          </a:xfrm>
          <a:prstGeom prst="ellipse">
            <a:avLst/>
          </a:prstGeom>
          <a:solidFill>
            <a:schemeClr val="bg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900"/>
              </a:spcAft>
            </a:pPr>
            <a:r>
              <a:rPr lang="en-AU" sz="1600" b="1" dirty="0">
                <a:solidFill>
                  <a:schemeClr val="bg1"/>
                </a:solidFill>
              </a:rPr>
              <a:t>2</a:t>
            </a:r>
          </a:p>
        </p:txBody>
      </p:sp>
      <p:sp>
        <p:nvSpPr>
          <p:cNvPr id="20" name="Rectangle 19">
            <a:extLst>
              <a:ext uri="{FF2B5EF4-FFF2-40B4-BE49-F238E27FC236}">
                <a16:creationId xmlns:a16="http://schemas.microsoft.com/office/drawing/2014/main" id="{4507E58E-D51D-4DFD-ADC5-1F108134DFBA}"/>
              </a:ext>
            </a:extLst>
          </p:cNvPr>
          <p:cNvSpPr/>
          <p:nvPr/>
        </p:nvSpPr>
        <p:spPr>
          <a:xfrm>
            <a:off x="588924" y="1570917"/>
            <a:ext cx="8854810" cy="278549"/>
          </a:xfrm>
          <a:prstGeom prst="rect">
            <a:avLst/>
          </a:prstGeom>
          <a:noFill/>
          <a:ln w="38100" cap="flat" cmpd="sng" algn="ctr">
            <a:noFill/>
            <a:prstDash val="solid"/>
          </a:ln>
          <a:effectLst/>
        </p:spPr>
        <p:txBody>
          <a:bodyPr lIns="74275" tIns="37137" rIns="74275" bIns="37137" rtlCol="0" anchor="t"/>
          <a:lstStyle/>
          <a:p>
            <a:pPr defTabSz="742851">
              <a:defRPr/>
            </a:pPr>
            <a:r>
              <a:rPr lang="en-AU" kern="0" dirty="0">
                <a:solidFill>
                  <a:schemeClr val="bg1"/>
                </a:solidFill>
                <a:latin typeface="Segoe UI Semilight" panose="020B0402040204020203" pitchFamily="34" charset="0"/>
                <a:cs typeface="Segoe UI Semilight" panose="020B0402040204020203" pitchFamily="34" charset="0"/>
              </a:rPr>
              <a:t>Commissioned by the Department of Ed, our project focused on understanding the global picture of international higher education student flows. </a:t>
            </a:r>
            <a:r>
              <a:rPr lang="en-US" kern="0" dirty="0">
                <a:solidFill>
                  <a:schemeClr val="bg1"/>
                </a:solidFill>
                <a:latin typeface="Segoe UI Semilight" panose="020B0402040204020203" pitchFamily="34" charset="0"/>
                <a:cs typeface="Segoe UI Semilight" panose="020B0402040204020203" pitchFamily="34" charset="0"/>
              </a:rPr>
              <a:t>We had three key objectives:</a:t>
            </a:r>
            <a:endParaRPr lang="en-AU" kern="0" dirty="0">
              <a:solidFill>
                <a:schemeClr val="bg1"/>
              </a:solidFill>
              <a:latin typeface="Segoe UI Semilight" panose="020B0402040204020203" pitchFamily="34" charset="0"/>
              <a:cs typeface="Segoe UI Semilight" panose="020B0402040204020203" pitchFamily="34" charset="0"/>
            </a:endParaRPr>
          </a:p>
        </p:txBody>
      </p:sp>
      <p:sp>
        <p:nvSpPr>
          <p:cNvPr id="22" name="Text Placeholder 8">
            <a:extLst>
              <a:ext uri="{FF2B5EF4-FFF2-40B4-BE49-F238E27FC236}">
                <a16:creationId xmlns:a16="http://schemas.microsoft.com/office/drawing/2014/main" id="{67D8C590-6C04-4155-AFC7-D785C5B9354D}"/>
              </a:ext>
            </a:extLst>
          </p:cNvPr>
          <p:cNvSpPr txBox="1">
            <a:spLocks/>
          </p:cNvSpPr>
          <p:nvPr/>
        </p:nvSpPr>
        <p:spPr>
          <a:xfrm>
            <a:off x="6731142" y="2640866"/>
            <a:ext cx="2448000" cy="3232872"/>
          </a:xfrm>
          <a:prstGeom prst="rect">
            <a:avLst/>
          </a:prstGeom>
          <a:noFill/>
          <a:ln w="19050">
            <a:solidFill>
              <a:schemeClr val="accent3"/>
            </a:solidFill>
          </a:ln>
        </p:spPr>
        <p:txBody>
          <a:bodyPr lIns="107975" tIns="359917" rIns="107975" anchor="t" anchorCtr="0"/>
          <a:lstStyle>
            <a:lvl1pPr marL="0" indent="0" algn="ctr" defTabSz="914349" rtl="0" eaLnBrk="1" latinLnBrk="0" hangingPunct="1">
              <a:spcBef>
                <a:spcPts val="1200"/>
              </a:spcBef>
              <a:buFont typeface="Arial" pitchFamily="34" charset="0"/>
              <a:buNone/>
              <a:defRPr sz="1600" kern="1200" spc="0" baseline="0">
                <a:solidFill>
                  <a:schemeClr val="bg1"/>
                </a:solidFill>
                <a:latin typeface="Segoe UI Semilight" panose="020B0402040204020203" pitchFamily="34" charset="0"/>
                <a:ea typeface="Segoe UI" panose="020B0502040204020203" pitchFamily="34" charset="0"/>
                <a:cs typeface="Segoe UI Semilight" panose="020B0402040204020203" pitchFamily="34" charset="0"/>
              </a:defRPr>
            </a:lvl1pPr>
            <a:lvl2pPr marL="180000" indent="-180000" algn="l" defTabSz="914349" rtl="0" eaLnBrk="1" latinLnBrk="0" hangingPunct="1">
              <a:spcBef>
                <a:spcPts val="400"/>
              </a:spcBef>
              <a:buClr>
                <a:schemeClr val="bg2"/>
              </a:buClr>
              <a:buFont typeface="Arial" pitchFamily="34" charset="0"/>
              <a:buChar char="•"/>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2pPr>
            <a:lvl3pPr marL="504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3pPr>
            <a:lvl4pPr marL="828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4pPr>
            <a:lvl5pPr marL="1116000" indent="-180000" algn="l" defTabSz="914349" rtl="0" eaLnBrk="1" latinLnBrk="0" hangingPunct="1">
              <a:spcBef>
                <a:spcPts val="400"/>
              </a:spcBef>
              <a:buClr>
                <a:schemeClr val="bg2"/>
              </a:buClr>
              <a:buFont typeface="Arial" pitchFamily="34" charset="0"/>
              <a:buChar char="•"/>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5pPr>
            <a:lvl6pPr marL="539970" indent="-269985" algn="l" defTabSz="914349" rtl="0" eaLnBrk="1" latinLnBrk="0" hangingPunct="1">
              <a:spcBef>
                <a:spcPts val="400"/>
              </a:spcBef>
              <a:buClr>
                <a:schemeClr val="bg2"/>
              </a:buClr>
              <a:buFont typeface="+mj-lt"/>
              <a:buAutoNum type="arabi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6pPr>
            <a:lvl7pPr marL="809955" indent="-269985" algn="l" defTabSz="914349" rtl="0" eaLnBrk="1" latinLnBrk="0" hangingPunct="1">
              <a:spcBef>
                <a:spcPts val="400"/>
              </a:spcBef>
              <a:buClr>
                <a:schemeClr val="bg2"/>
              </a:buClr>
              <a:buFont typeface="+mj-lt"/>
              <a:buAutoNum type="alphaLcPeriod"/>
              <a:defRPr sz="1400" kern="1200" spc="0">
                <a:solidFill>
                  <a:schemeClr val="bg2"/>
                </a:solidFill>
                <a:latin typeface="Segoe UI" panose="020B0502040204020203" pitchFamily="34" charset="0"/>
                <a:ea typeface="Segoe UI" panose="020B0502040204020203" pitchFamily="34" charset="0"/>
                <a:cs typeface="Segoe UI" panose="020B0502040204020203" pitchFamily="34" charset="0"/>
              </a:defRPr>
            </a:lvl7pPr>
            <a:lvl8pPr marL="1079940" indent="-269985" algn="l" defTabSz="914349" rtl="0" eaLnBrk="1" latinLnBrk="0" hangingPunct="1">
              <a:spcBef>
                <a:spcPts val="400"/>
              </a:spcBef>
              <a:buClr>
                <a:schemeClr val="bg2"/>
              </a:buClr>
              <a:buFont typeface="+mj-lt"/>
              <a:buAutoNum type="romanLcPeriod"/>
              <a:defRPr sz="1400" kern="1200" spc="0" baseline="0">
                <a:solidFill>
                  <a:schemeClr val="bg2"/>
                </a:solidFill>
                <a:latin typeface="Segoe UI" panose="020B0502040204020203" pitchFamily="34" charset="0"/>
                <a:ea typeface="Segoe UI" panose="020B0502040204020203" pitchFamily="34" charset="0"/>
                <a:cs typeface="Segoe UI" panose="020B0502040204020203" pitchFamily="34" charset="0"/>
              </a:defRPr>
            </a:lvl8pPr>
            <a:lvl9pPr marL="3885982" indent="-228587" algn="l" defTabSz="91434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038825">
              <a:spcBef>
                <a:spcPts val="0"/>
              </a:spcBef>
              <a:spcAft>
                <a:spcPts val="900"/>
              </a:spcAft>
            </a:pPr>
            <a:r>
              <a:rPr lang="en-AU" sz="1800" dirty="0">
                <a:ea typeface="+mn-ea"/>
              </a:rPr>
              <a:t>To identify drivers of trends in key source country/destination country relationships. </a:t>
            </a:r>
          </a:p>
        </p:txBody>
      </p:sp>
      <p:sp>
        <p:nvSpPr>
          <p:cNvPr id="23" name="Rectangle 22">
            <a:extLst>
              <a:ext uri="{FF2B5EF4-FFF2-40B4-BE49-F238E27FC236}">
                <a16:creationId xmlns:a16="http://schemas.microsoft.com/office/drawing/2014/main" id="{0972060C-2FA3-4113-852A-93B29524081E}"/>
              </a:ext>
            </a:extLst>
          </p:cNvPr>
          <p:cNvSpPr/>
          <p:nvPr/>
        </p:nvSpPr>
        <p:spPr>
          <a:xfrm>
            <a:off x="6731142" y="2643426"/>
            <a:ext cx="2448000" cy="927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251942" rtlCol="0" anchor="ctr"/>
          <a:lstStyle/>
          <a:p>
            <a:pPr algn="ctr">
              <a:spcAft>
                <a:spcPts val="900"/>
              </a:spcAft>
            </a:pPr>
            <a:endParaRPr lang="en-AU" sz="1000" dirty="0">
              <a:solidFill>
                <a:schemeClr val="tx1"/>
              </a:solidFill>
            </a:endParaRPr>
          </a:p>
        </p:txBody>
      </p:sp>
      <p:sp>
        <p:nvSpPr>
          <p:cNvPr id="24" name="Oval 23">
            <a:extLst>
              <a:ext uri="{FF2B5EF4-FFF2-40B4-BE49-F238E27FC236}">
                <a16:creationId xmlns:a16="http://schemas.microsoft.com/office/drawing/2014/main" id="{988C818E-9FF5-4293-AB14-08A14E691791}"/>
              </a:ext>
            </a:extLst>
          </p:cNvPr>
          <p:cNvSpPr/>
          <p:nvPr/>
        </p:nvSpPr>
        <p:spPr>
          <a:xfrm>
            <a:off x="7739142" y="5661296"/>
            <a:ext cx="432000" cy="432000"/>
          </a:xfrm>
          <a:prstGeom prst="ellipse">
            <a:avLst/>
          </a:prstGeom>
          <a:solidFill>
            <a:schemeClr val="bg2"/>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900"/>
              </a:spcAft>
            </a:pPr>
            <a:r>
              <a:rPr lang="en-AU" sz="1600" b="1" dirty="0">
                <a:solidFill>
                  <a:schemeClr val="bg1"/>
                </a:solidFill>
              </a:rPr>
              <a:t>3</a:t>
            </a:r>
          </a:p>
        </p:txBody>
      </p:sp>
    </p:spTree>
    <p:extLst>
      <p:ext uri="{BB962C8B-B14F-4D97-AF65-F5344CB8AC3E}">
        <p14:creationId xmlns:p14="http://schemas.microsoft.com/office/powerpoint/2010/main" val="316092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40AFE1-C53B-4944-A308-658254CB4AEF}"/>
              </a:ext>
            </a:extLst>
          </p:cNvPr>
          <p:cNvGraphicFramePr>
            <a:graphicFrameLocks noChangeAspect="1"/>
          </p:cNvGraphicFramePr>
          <p:nvPr>
            <p:custDataLst>
              <p:tags r:id="rId2"/>
            </p:custDataLst>
            <p:extLst>
              <p:ext uri="{D42A27DB-BD31-4B8C-83A1-F6EECF244321}">
                <p14:modId xmlns:p14="http://schemas.microsoft.com/office/powerpoint/2010/main" val="4110179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28" name="think-cell Slide" r:id="rId6" imgW="411" imgH="409" progId="TCLayout.ActiveDocument.1">
                  <p:embed/>
                </p:oleObj>
              </mc:Choice>
              <mc:Fallback>
                <p:oleObj name="think-cell Slide" r:id="rId6" imgW="411" imgH="409" progId="TCLayout.ActiveDocument.1">
                  <p:embed/>
                  <p:pic>
                    <p:nvPicPr>
                      <p:cNvPr id="8" name="Object 7" hidden="1">
                        <a:extLst>
                          <a:ext uri="{FF2B5EF4-FFF2-40B4-BE49-F238E27FC236}">
                            <a16:creationId xmlns:a16="http://schemas.microsoft.com/office/drawing/2014/main" id="{2B40AFE1-C53B-4944-A308-658254CB4AE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46D3F86A-D3C3-481E-BE2A-51BB93FA8B82}"/>
              </a:ext>
            </a:extLst>
          </p:cNvPr>
          <p:cNvSpPr/>
          <p:nvPr>
            <p:custDataLst>
              <p:tags r:id="rId3"/>
            </p:custDataLst>
          </p:nvPr>
        </p:nvSpPr>
        <p:spPr>
          <a:xfrm>
            <a:off x="0" y="0"/>
            <a:ext cx="158750" cy="15875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AU" sz="2400" dirty="0" err="1">
              <a:solidFill>
                <a:schemeClr val="bg2"/>
              </a:solidFill>
              <a:latin typeface="Segoe UI Semibold" panose="020B0702040204020203" pitchFamily="34" charset="0"/>
              <a:ea typeface="+mj-ea"/>
              <a:cs typeface="+mj-cs"/>
              <a:sym typeface="Segoe UI Semibold" panose="020B0702040204020203" pitchFamily="34" charset="0"/>
            </a:endParaRPr>
          </a:p>
        </p:txBody>
      </p:sp>
      <p:pic>
        <p:nvPicPr>
          <p:cNvPr id="20" name="Picture 19">
            <a:extLst>
              <a:ext uri="{FF2B5EF4-FFF2-40B4-BE49-F238E27FC236}">
                <a16:creationId xmlns:a16="http://schemas.microsoft.com/office/drawing/2014/main" id="{CE0370FD-400E-4FBA-87B7-23680A8BC266}"/>
              </a:ext>
            </a:extLst>
          </p:cNvPr>
          <p:cNvPicPr>
            <a:picLocks/>
          </p:cNvPicPr>
          <p:nvPr/>
        </p:nvPicPr>
        <p:blipFill rotWithShape="1">
          <a:blip r:embed="rId8" cstate="screen">
            <a:extLst>
              <a:ext uri="{28A0092B-C50C-407E-A947-70E740481C1C}">
                <a14:useLocalDpi xmlns:a14="http://schemas.microsoft.com/office/drawing/2010/main" val="0"/>
              </a:ext>
            </a:extLst>
          </a:blip>
          <a:srcRect b="66337"/>
          <a:stretch/>
        </p:blipFill>
        <p:spPr>
          <a:xfrm>
            <a:off x="1" y="107951"/>
            <a:ext cx="9905993" cy="1441450"/>
          </a:xfrm>
          <a:prstGeom prst="rect">
            <a:avLst/>
          </a:prstGeom>
        </p:spPr>
      </p:pic>
      <p:sp>
        <p:nvSpPr>
          <p:cNvPr id="10" name="Title 9">
            <a:extLst>
              <a:ext uri="{FF2B5EF4-FFF2-40B4-BE49-F238E27FC236}">
                <a16:creationId xmlns:a16="http://schemas.microsoft.com/office/drawing/2014/main" id="{797DDBA3-A1E7-4A72-B7B0-5EE035F87C38}"/>
              </a:ext>
            </a:extLst>
          </p:cNvPr>
          <p:cNvSpPr>
            <a:spLocks noGrp="1"/>
          </p:cNvSpPr>
          <p:nvPr>
            <p:ph type="title"/>
          </p:nvPr>
        </p:nvSpPr>
        <p:spPr>
          <a:xfrm>
            <a:off x="540000" y="404664"/>
            <a:ext cx="8820000" cy="614035"/>
          </a:xfrm>
        </p:spPr>
        <p:txBody>
          <a:bodyPr/>
          <a:lstStyle/>
          <a:p>
            <a:r>
              <a:rPr lang="en-AU" sz="2400" dirty="0">
                <a:solidFill>
                  <a:schemeClr val="bg1"/>
                </a:solidFill>
              </a:rPr>
              <a:t>Our approach builds data layers using diverse sources to build as complete a picture as possible with the data available</a:t>
            </a:r>
          </a:p>
        </p:txBody>
      </p:sp>
      <p:grpSp>
        <p:nvGrpSpPr>
          <p:cNvPr id="2" name="Group 1">
            <a:extLst>
              <a:ext uri="{FF2B5EF4-FFF2-40B4-BE49-F238E27FC236}">
                <a16:creationId xmlns:a16="http://schemas.microsoft.com/office/drawing/2014/main" id="{E7A863E5-C1A8-49F7-B520-523C2028CB50}"/>
              </a:ext>
            </a:extLst>
          </p:cNvPr>
          <p:cNvGrpSpPr/>
          <p:nvPr/>
        </p:nvGrpSpPr>
        <p:grpSpPr>
          <a:xfrm>
            <a:off x="405555" y="1676841"/>
            <a:ext cx="9276517" cy="4514528"/>
            <a:chOff x="405555" y="1676841"/>
            <a:chExt cx="5605701" cy="4514528"/>
          </a:xfrm>
        </p:grpSpPr>
        <p:sp>
          <p:nvSpPr>
            <p:cNvPr id="16" name="Rectangle 15">
              <a:extLst>
                <a:ext uri="{FF2B5EF4-FFF2-40B4-BE49-F238E27FC236}">
                  <a16:creationId xmlns:a16="http://schemas.microsoft.com/office/drawing/2014/main" id="{6EA057F9-44D3-4949-B310-6CE5FA596C32}"/>
                </a:ext>
              </a:extLst>
            </p:cNvPr>
            <p:cNvSpPr/>
            <p:nvPr/>
          </p:nvSpPr>
          <p:spPr>
            <a:xfrm>
              <a:off x="418734" y="2124348"/>
              <a:ext cx="2250000" cy="720000"/>
            </a:xfrm>
            <a:prstGeom prst="rect">
              <a:avLst/>
            </a:prstGeom>
            <a:solidFill>
              <a:schemeClr val="lt1">
                <a:alpha val="6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914166">
                <a:defRPr/>
              </a:pPr>
              <a:r>
                <a:rPr lang="en-AU" sz="1400" b="1" dirty="0">
                  <a:solidFill>
                    <a:srgbClr val="F8981D"/>
                  </a:solidFill>
                  <a:latin typeface="Segoe UI Semibold" panose="020B0702040204020203" pitchFamily="34" charset="0"/>
                  <a:cs typeface="Segoe UI Semibold" panose="020B0702040204020203" pitchFamily="34" charset="0"/>
                </a:rPr>
                <a:t>Macro student mobility flows in tertiary education</a:t>
              </a:r>
            </a:p>
          </p:txBody>
        </p:sp>
        <p:sp>
          <p:nvSpPr>
            <p:cNvPr id="22" name="Rectangle 21">
              <a:extLst>
                <a:ext uri="{FF2B5EF4-FFF2-40B4-BE49-F238E27FC236}">
                  <a16:creationId xmlns:a16="http://schemas.microsoft.com/office/drawing/2014/main" id="{47056354-AC5E-4A85-805C-70D50631C8C1}"/>
                </a:ext>
              </a:extLst>
            </p:cNvPr>
            <p:cNvSpPr/>
            <p:nvPr/>
          </p:nvSpPr>
          <p:spPr>
            <a:xfrm>
              <a:off x="418734" y="3025916"/>
              <a:ext cx="2227063"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36000" rtlCol="0" anchor="ctr">
              <a:spAutoFit/>
            </a:bodyPr>
            <a:lstStyle/>
            <a:p>
              <a:pPr defTabSz="914166">
                <a:defRPr/>
              </a:pPr>
              <a:r>
                <a:rPr lang="en-AU" sz="1200" b="1" dirty="0">
                  <a:solidFill>
                    <a:schemeClr val="bg2"/>
                  </a:solidFill>
                  <a:latin typeface="+mj-lt"/>
                </a:rPr>
                <a:t>What is available? </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Information on source country and destination country over time (2004 to 2016)</a:t>
              </a:r>
            </a:p>
          </p:txBody>
        </p:sp>
        <p:sp>
          <p:nvSpPr>
            <p:cNvPr id="23" name="Rectangle 22">
              <a:extLst>
                <a:ext uri="{FF2B5EF4-FFF2-40B4-BE49-F238E27FC236}">
                  <a16:creationId xmlns:a16="http://schemas.microsoft.com/office/drawing/2014/main" id="{589B5E0C-7911-4D1A-A494-3829ABEAB94F}"/>
                </a:ext>
              </a:extLst>
            </p:cNvPr>
            <p:cNvSpPr/>
            <p:nvPr/>
          </p:nvSpPr>
          <p:spPr>
            <a:xfrm>
              <a:off x="405555" y="3925319"/>
              <a:ext cx="218649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36000" rtlCol="0" anchor="t" anchorCtr="0">
              <a:spAutoFit/>
            </a:bodyPr>
            <a:lstStyle/>
            <a:p>
              <a:pPr defTabSz="914166">
                <a:defRPr/>
              </a:pPr>
              <a:r>
                <a:rPr lang="en-AU" sz="1200" b="1" dirty="0">
                  <a:solidFill>
                    <a:schemeClr val="bg2"/>
                  </a:solidFill>
                  <a:latin typeface="+mj-lt"/>
                </a:rPr>
                <a:t>Data source</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UNESCO Global Student Mobility data</a:t>
              </a:r>
            </a:p>
          </p:txBody>
        </p:sp>
        <p:sp>
          <p:nvSpPr>
            <p:cNvPr id="24" name="Rectangle 23">
              <a:extLst>
                <a:ext uri="{FF2B5EF4-FFF2-40B4-BE49-F238E27FC236}">
                  <a16:creationId xmlns:a16="http://schemas.microsoft.com/office/drawing/2014/main" id="{983DD906-6F0C-4E80-B1F2-958ACAFA6A9C}"/>
                </a:ext>
              </a:extLst>
            </p:cNvPr>
            <p:cNvSpPr/>
            <p:nvPr/>
          </p:nvSpPr>
          <p:spPr>
            <a:xfrm>
              <a:off x="418635" y="4640056"/>
              <a:ext cx="2173415"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36000" rtlCol="0" anchor="t" anchorCtr="0">
              <a:spAutoFit/>
            </a:bodyPr>
            <a:lstStyle/>
            <a:p>
              <a:pPr defTabSz="914166">
                <a:defRPr/>
              </a:pPr>
              <a:r>
                <a:rPr lang="en-AU" sz="1200" b="1" dirty="0">
                  <a:solidFill>
                    <a:schemeClr val="bg2"/>
                  </a:solidFill>
                  <a:latin typeface="+mj-lt"/>
                </a:rPr>
                <a:t>Data type</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Tertiary Ed student numbers</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Various integrated sources</a:t>
              </a:r>
            </a:p>
          </p:txBody>
        </p:sp>
        <p:sp>
          <p:nvSpPr>
            <p:cNvPr id="25" name="Rectangle 24">
              <a:extLst>
                <a:ext uri="{FF2B5EF4-FFF2-40B4-BE49-F238E27FC236}">
                  <a16:creationId xmlns:a16="http://schemas.microsoft.com/office/drawing/2014/main" id="{3C4FBC94-4C52-4E83-BBC1-D20EAB7DB8FE}"/>
                </a:ext>
              </a:extLst>
            </p:cNvPr>
            <p:cNvSpPr/>
            <p:nvPr/>
          </p:nvSpPr>
          <p:spPr>
            <a:xfrm>
              <a:off x="3029039" y="2939579"/>
              <a:ext cx="2934441"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36000" rtlCol="0" anchor="t" anchorCtr="0">
              <a:spAutoFit/>
            </a:bodyPr>
            <a:lstStyle/>
            <a:p>
              <a:pPr defTabSz="914166">
                <a:defRPr/>
              </a:pPr>
              <a:r>
                <a:rPr lang="en-AU" sz="1200" b="1" dirty="0">
                  <a:solidFill>
                    <a:schemeClr val="bg2"/>
                  </a:solidFill>
                  <a:latin typeface="+mj-lt"/>
                </a:rPr>
                <a:t>What is available?</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Includes further information by level of study (PG or UG) </a:t>
              </a:r>
              <a:r>
                <a:rPr lang="en-AU" sz="1200" b="1" dirty="0">
                  <a:solidFill>
                    <a:schemeClr val="bg2"/>
                  </a:solidFill>
                  <a:latin typeface="Segoe UI Semibold" panose="020B0702040204020203" pitchFamily="34" charset="0"/>
                  <a:cs typeface="Segoe UI Semibold" panose="020B0702040204020203" pitchFamily="34" charset="0"/>
                </a:rPr>
                <a:t>OR</a:t>
              </a:r>
              <a:r>
                <a:rPr lang="en-AU" sz="1200" b="1" dirty="0">
                  <a:solidFill>
                    <a:schemeClr val="bg2"/>
                  </a:solidFill>
                  <a:latin typeface="Segoe UI Semilight" panose="020B0402040204020203" pitchFamily="34" charset="0"/>
                  <a:cs typeface="Segoe UI Semilight" panose="020B0402040204020203" pitchFamily="34" charset="0"/>
                </a:rPr>
                <a:t> </a:t>
              </a:r>
              <a:r>
                <a:rPr lang="en-AU" sz="1200" dirty="0">
                  <a:solidFill>
                    <a:schemeClr val="bg2"/>
                  </a:solidFill>
                  <a:latin typeface="Segoe UI Semilight" panose="020B0402040204020203" pitchFamily="34" charset="0"/>
                  <a:cs typeface="Segoe UI Semilight" panose="020B0402040204020203" pitchFamily="34" charset="0"/>
                </a:rPr>
                <a:t>field of study</a:t>
              </a:r>
            </a:p>
          </p:txBody>
        </p:sp>
        <p:sp>
          <p:nvSpPr>
            <p:cNvPr id="36" name="Rectangle 35">
              <a:extLst>
                <a:ext uri="{FF2B5EF4-FFF2-40B4-BE49-F238E27FC236}">
                  <a16:creationId xmlns:a16="http://schemas.microsoft.com/office/drawing/2014/main" id="{E55405EC-234A-46B5-82E6-25A8D23F6A99}"/>
                </a:ext>
              </a:extLst>
            </p:cNvPr>
            <p:cNvSpPr/>
            <p:nvPr/>
          </p:nvSpPr>
          <p:spPr>
            <a:xfrm>
              <a:off x="3029038" y="3768509"/>
              <a:ext cx="2900602"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36000" rtlCol="0" anchor="t" anchorCtr="0">
              <a:spAutoFit/>
            </a:bodyPr>
            <a:lstStyle/>
            <a:p>
              <a:pPr defTabSz="914166">
                <a:defRPr/>
              </a:pPr>
              <a:r>
                <a:rPr lang="en-AU" sz="1200" b="1" dirty="0">
                  <a:solidFill>
                    <a:schemeClr val="bg2"/>
                  </a:solidFill>
                  <a:latin typeface="+mj-lt"/>
                </a:rPr>
                <a:t>Data source</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Project Atlas country reported data</a:t>
              </a:r>
            </a:p>
          </p:txBody>
        </p:sp>
        <p:sp>
          <p:nvSpPr>
            <p:cNvPr id="37" name="Rectangle 36">
              <a:extLst>
                <a:ext uri="{FF2B5EF4-FFF2-40B4-BE49-F238E27FC236}">
                  <a16:creationId xmlns:a16="http://schemas.microsoft.com/office/drawing/2014/main" id="{A5C2C4C3-1D7B-479A-867D-1E207A10DE4D}"/>
                </a:ext>
              </a:extLst>
            </p:cNvPr>
            <p:cNvSpPr/>
            <p:nvPr/>
          </p:nvSpPr>
          <p:spPr>
            <a:xfrm>
              <a:off x="3029038" y="4381996"/>
              <a:ext cx="2891058"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36000" rtlCol="0" anchor="t" anchorCtr="0">
              <a:spAutoFit/>
            </a:bodyPr>
            <a:lstStyle/>
            <a:p>
              <a:pPr defTabSz="914166">
                <a:defRPr/>
              </a:pPr>
              <a:r>
                <a:rPr lang="en-AU" sz="1200" b="1" dirty="0">
                  <a:solidFill>
                    <a:schemeClr val="bg2"/>
                  </a:solidFill>
                  <a:latin typeface="+mj-lt"/>
                </a:rPr>
                <a:t>Data type</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Higher Ed student numbers </a:t>
              </a:r>
            </a:p>
            <a:p>
              <a:pPr defTabSz="914166">
                <a:defRPr/>
              </a:pPr>
              <a:r>
                <a:rPr lang="en-AU" sz="1200" dirty="0">
                  <a:solidFill>
                    <a:schemeClr val="bg2"/>
                  </a:solidFill>
                  <a:latin typeface="Segoe UI Semilight" panose="020B0402040204020203" pitchFamily="34" charset="0"/>
                  <a:cs typeface="Segoe UI Semilight" panose="020B0402040204020203" pitchFamily="34" charset="0"/>
                </a:rPr>
                <a:t>Various integrated sources</a:t>
              </a:r>
            </a:p>
          </p:txBody>
        </p:sp>
        <p:grpSp>
          <p:nvGrpSpPr>
            <p:cNvPr id="4" name="Group 3">
              <a:extLst>
                <a:ext uri="{FF2B5EF4-FFF2-40B4-BE49-F238E27FC236}">
                  <a16:creationId xmlns:a16="http://schemas.microsoft.com/office/drawing/2014/main" id="{56D064E7-D297-46BB-BF35-ADAEDC4D313A}"/>
                </a:ext>
              </a:extLst>
            </p:cNvPr>
            <p:cNvGrpSpPr/>
            <p:nvPr/>
          </p:nvGrpSpPr>
          <p:grpSpPr>
            <a:xfrm>
              <a:off x="2667477" y="1981292"/>
              <a:ext cx="287219" cy="4210077"/>
              <a:chOff x="2667477" y="1981292"/>
              <a:chExt cx="287219" cy="4210077"/>
            </a:xfrm>
          </p:grpSpPr>
          <p:cxnSp>
            <p:nvCxnSpPr>
              <p:cNvPr id="41" name="Straight Connector 40">
                <a:extLst>
                  <a:ext uri="{FF2B5EF4-FFF2-40B4-BE49-F238E27FC236}">
                    <a16:creationId xmlns:a16="http://schemas.microsoft.com/office/drawing/2014/main" id="{A96FC7BF-9F65-4E74-8216-44AC62DC57E3}"/>
                  </a:ext>
                </a:extLst>
              </p:cNvPr>
              <p:cNvCxnSpPr>
                <a:cxnSpLocks/>
              </p:cNvCxnSpPr>
              <p:nvPr/>
            </p:nvCxnSpPr>
            <p:spPr>
              <a:xfrm>
                <a:off x="2811088" y="1981292"/>
                <a:ext cx="0" cy="4210077"/>
              </a:xfrm>
              <a:prstGeom prst="line">
                <a:avLst/>
              </a:prstGeom>
              <a:ln w="254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3" name="Isosceles Triangle 42">
                <a:extLst>
                  <a:ext uri="{FF2B5EF4-FFF2-40B4-BE49-F238E27FC236}">
                    <a16:creationId xmlns:a16="http://schemas.microsoft.com/office/drawing/2014/main" id="{B60CF065-46F2-48B7-BC99-E31E3C5B739C}"/>
                  </a:ext>
                </a:extLst>
              </p:cNvPr>
              <p:cNvSpPr/>
              <p:nvPr/>
            </p:nvSpPr>
            <p:spPr>
              <a:xfrm rot="5400000">
                <a:off x="2793497" y="3068717"/>
                <a:ext cx="215950" cy="106448"/>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defTabSz="914166">
                  <a:defRPr/>
                </a:pPr>
                <a:endParaRPr lang="en-AU" sz="2000" dirty="0">
                  <a:solidFill>
                    <a:prstClr val="white"/>
                  </a:solidFill>
                  <a:latin typeface="Segoe UI"/>
                </a:endParaRPr>
              </a:p>
            </p:txBody>
          </p:sp>
          <p:sp>
            <p:nvSpPr>
              <p:cNvPr id="44" name="Isosceles Triangle 43">
                <a:extLst>
                  <a:ext uri="{FF2B5EF4-FFF2-40B4-BE49-F238E27FC236}">
                    <a16:creationId xmlns:a16="http://schemas.microsoft.com/office/drawing/2014/main" id="{9337BE3A-F387-4403-AC7D-5E127E2C1DA7}"/>
                  </a:ext>
                </a:extLst>
              </p:cNvPr>
              <p:cNvSpPr/>
              <p:nvPr/>
            </p:nvSpPr>
            <p:spPr>
              <a:xfrm rot="5400000" flipV="1">
                <a:off x="2612727" y="3068716"/>
                <a:ext cx="215950" cy="10645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defTabSz="914166">
                  <a:defRPr/>
                </a:pPr>
                <a:endParaRPr lang="en-AU" sz="2000" dirty="0">
                  <a:solidFill>
                    <a:prstClr val="white"/>
                  </a:solidFill>
                  <a:latin typeface="Segoe UI"/>
                </a:endParaRPr>
              </a:p>
            </p:txBody>
          </p:sp>
        </p:grpSp>
        <p:sp>
          <p:nvSpPr>
            <p:cNvPr id="47" name="Rectangle 46">
              <a:extLst>
                <a:ext uri="{FF2B5EF4-FFF2-40B4-BE49-F238E27FC236}">
                  <a16:creationId xmlns:a16="http://schemas.microsoft.com/office/drawing/2014/main" id="{EAA3BD1A-F542-4F5A-A46F-8EAD7D55781F}"/>
                </a:ext>
              </a:extLst>
            </p:cNvPr>
            <p:cNvSpPr/>
            <p:nvPr/>
          </p:nvSpPr>
          <p:spPr>
            <a:xfrm>
              <a:off x="418635" y="5427332"/>
              <a:ext cx="2248842" cy="754327"/>
            </a:xfrm>
            <a:prstGeom prst="rect">
              <a:avLst/>
            </a:prstGeom>
            <a:solidFill>
              <a:schemeClr val="bg1">
                <a:alpha val="50000"/>
              </a:schemeClr>
            </a:solidFill>
            <a:ln cap="rnd">
              <a:solidFill>
                <a:schemeClr val="accent3"/>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defTabSz="914166">
                <a:defRPr/>
              </a:pPr>
              <a:r>
                <a:rPr lang="en-AU" sz="1400" dirty="0">
                  <a:solidFill>
                    <a:prstClr val="black"/>
                  </a:solidFill>
                  <a:latin typeface="Segoe UI Semilight" panose="020B0402040204020203" pitchFamily="34" charset="0"/>
                  <a:cs typeface="Segoe UI Semilight" panose="020B0402040204020203" pitchFamily="34" charset="0"/>
                </a:rPr>
                <a:t>There were </a:t>
              </a:r>
              <a:r>
                <a:rPr lang="en-AU" sz="1400" b="1" dirty="0">
                  <a:solidFill>
                    <a:srgbClr val="F8981D"/>
                  </a:solidFill>
                  <a:latin typeface="Segoe UI Semibold" panose="020B0702040204020203" pitchFamily="34" charset="0"/>
                  <a:cs typeface="Segoe UI Semibold" panose="020B0702040204020203" pitchFamily="34" charset="0"/>
                </a:rPr>
                <a:t>112,300 Chinese </a:t>
              </a:r>
              <a:r>
                <a:rPr lang="en-AU" sz="1400" dirty="0">
                  <a:solidFill>
                    <a:prstClr val="black"/>
                  </a:solidFill>
                  <a:latin typeface="Segoe UI Semilight" panose="020B0402040204020203" pitchFamily="34" charset="0"/>
                  <a:cs typeface="Segoe UI Semilight" panose="020B0402040204020203" pitchFamily="34" charset="0"/>
                </a:rPr>
                <a:t>students studying in </a:t>
              </a:r>
              <a:r>
                <a:rPr lang="en-AU" sz="1400" b="1" dirty="0">
                  <a:solidFill>
                    <a:srgbClr val="F8981D"/>
                  </a:solidFill>
                  <a:latin typeface="Segoe UI Semibold" panose="020B0702040204020203" pitchFamily="34" charset="0"/>
                  <a:cs typeface="Segoe UI Semibold" panose="020B0702040204020203" pitchFamily="34" charset="0"/>
                </a:rPr>
                <a:t>Australian</a:t>
              </a:r>
              <a:r>
                <a:rPr lang="en-AU" sz="1400" b="1" dirty="0">
                  <a:solidFill>
                    <a:srgbClr val="F8981D"/>
                  </a:solidFill>
                  <a:latin typeface="Segoe UI"/>
                </a:rPr>
                <a:t> </a:t>
              </a:r>
              <a:r>
                <a:rPr lang="en-AU" sz="1400" dirty="0">
                  <a:solidFill>
                    <a:prstClr val="black"/>
                  </a:solidFill>
                  <a:latin typeface="Segoe UI Semilight" panose="020B0402040204020203" pitchFamily="34" charset="0"/>
                  <a:cs typeface="Segoe UI Semilight" panose="020B0402040204020203" pitchFamily="34" charset="0"/>
                </a:rPr>
                <a:t>in 2016</a:t>
              </a:r>
            </a:p>
          </p:txBody>
        </p:sp>
        <p:sp>
          <p:nvSpPr>
            <p:cNvPr id="48" name="Rectangle 47">
              <a:extLst>
                <a:ext uri="{FF2B5EF4-FFF2-40B4-BE49-F238E27FC236}">
                  <a16:creationId xmlns:a16="http://schemas.microsoft.com/office/drawing/2014/main" id="{ABF1A947-42EC-43BB-8F36-0087FA238D12}"/>
                </a:ext>
              </a:extLst>
            </p:cNvPr>
            <p:cNvSpPr/>
            <p:nvPr/>
          </p:nvSpPr>
          <p:spPr>
            <a:xfrm>
              <a:off x="2967800" y="5207533"/>
              <a:ext cx="1647473" cy="974126"/>
            </a:xfrm>
            <a:prstGeom prst="rect">
              <a:avLst/>
            </a:prstGeom>
            <a:solidFill>
              <a:schemeClr val="bg1">
                <a:alpha val="50000"/>
              </a:schemeClr>
            </a:solidFill>
            <a:ln cap="rnd">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lIns="0" rIns="35992" rtlCol="0" anchor="ctr"/>
            <a:lstStyle/>
            <a:p>
              <a:pPr algn="ctr" defTabSz="914166">
                <a:defRPr/>
              </a:pPr>
              <a:r>
                <a:rPr lang="en-AU" sz="1400" b="1" dirty="0">
                  <a:solidFill>
                    <a:schemeClr val="accent2"/>
                  </a:solidFill>
                  <a:latin typeface="Segoe UI Semibold" panose="020B0702040204020203" pitchFamily="34" charset="0"/>
                  <a:cs typeface="Segoe UI Semibold" panose="020B0702040204020203" pitchFamily="34" charset="0"/>
                </a:rPr>
                <a:t>64,000</a:t>
              </a:r>
              <a:r>
                <a:rPr lang="en-AU" sz="1400" b="1" dirty="0">
                  <a:solidFill>
                    <a:srgbClr val="FF3A40"/>
                  </a:solidFill>
                  <a:latin typeface="Segoe UI"/>
                </a:rPr>
                <a:t> </a:t>
              </a:r>
              <a:r>
                <a:rPr lang="en-AU" sz="1400" dirty="0">
                  <a:solidFill>
                    <a:prstClr val="black"/>
                  </a:solidFill>
                  <a:latin typeface="Segoe UI Semilight" panose="020B0402040204020203" pitchFamily="34" charset="0"/>
                  <a:cs typeface="Segoe UI Semilight" panose="020B0402040204020203" pitchFamily="34" charset="0"/>
                </a:rPr>
                <a:t>of these are studying </a:t>
              </a:r>
              <a:r>
                <a:rPr lang="en-AU" sz="1400" b="1" dirty="0">
                  <a:solidFill>
                    <a:schemeClr val="accent2"/>
                  </a:solidFill>
                  <a:latin typeface="Segoe UI Semibold" panose="020B0702040204020203" pitchFamily="34" charset="0"/>
                  <a:cs typeface="Segoe UI Semibold" panose="020B0702040204020203" pitchFamily="34" charset="0"/>
                </a:rPr>
                <a:t>Business</a:t>
              </a:r>
              <a:r>
                <a:rPr lang="en-AU" sz="1400" b="1" dirty="0">
                  <a:solidFill>
                    <a:srgbClr val="FF3A40"/>
                  </a:solidFill>
                  <a:latin typeface="Segoe UI Semibold" panose="020B0702040204020203" pitchFamily="34" charset="0"/>
                  <a:cs typeface="Segoe UI Semibold" panose="020B0702040204020203" pitchFamily="34" charset="0"/>
                </a:rPr>
                <a:t> </a:t>
              </a:r>
              <a:r>
                <a:rPr lang="en-AU" sz="1200" dirty="0">
                  <a:solidFill>
                    <a:prstClr val="black"/>
                  </a:solidFill>
                  <a:latin typeface="Segoe UI Semilight" panose="020B0402040204020203" pitchFamily="34" charset="0"/>
                  <a:cs typeface="Segoe UI Semilight" panose="020B0402040204020203" pitchFamily="34" charset="0"/>
                </a:rPr>
                <a:t>(minor reported difference – 114,000)</a:t>
              </a:r>
              <a:endParaRPr lang="en-AU" sz="1400" dirty="0">
                <a:solidFill>
                  <a:prstClr val="black"/>
                </a:solidFill>
                <a:latin typeface="Segoe UI Semilight" panose="020B0402040204020203" pitchFamily="34" charset="0"/>
                <a:cs typeface="Segoe UI Semilight" panose="020B0402040204020203" pitchFamily="34" charset="0"/>
              </a:endParaRPr>
            </a:p>
          </p:txBody>
        </p:sp>
        <p:sp>
          <p:nvSpPr>
            <p:cNvPr id="49" name="Rectangle 48">
              <a:extLst>
                <a:ext uri="{FF2B5EF4-FFF2-40B4-BE49-F238E27FC236}">
                  <a16:creationId xmlns:a16="http://schemas.microsoft.com/office/drawing/2014/main" id="{92B445B5-B229-4AFD-8661-4B6B34D8C440}"/>
                </a:ext>
              </a:extLst>
            </p:cNvPr>
            <p:cNvSpPr/>
            <p:nvPr/>
          </p:nvSpPr>
          <p:spPr>
            <a:xfrm>
              <a:off x="4706192" y="5207533"/>
              <a:ext cx="1305064" cy="974126"/>
            </a:xfrm>
            <a:prstGeom prst="rect">
              <a:avLst/>
            </a:prstGeom>
            <a:solidFill>
              <a:schemeClr val="bg1">
                <a:alpha val="50000"/>
              </a:schemeClr>
            </a:solidFill>
            <a:ln cap="rnd">
              <a:solidFill>
                <a:schemeClr val="accent2"/>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defTabSz="914166">
                <a:defRPr/>
              </a:pPr>
              <a:r>
                <a:rPr lang="en-AU" sz="1400" b="1" dirty="0">
                  <a:solidFill>
                    <a:schemeClr val="accent2"/>
                  </a:solidFill>
                  <a:latin typeface="Segoe UI Semibold" panose="020B0702040204020203" pitchFamily="34" charset="0"/>
                  <a:cs typeface="Segoe UI Semibold" panose="020B0702040204020203" pitchFamily="34" charset="0"/>
                </a:rPr>
                <a:t>52% </a:t>
              </a:r>
              <a:r>
                <a:rPr lang="en-AU" sz="1400" dirty="0">
                  <a:solidFill>
                    <a:prstClr val="black"/>
                  </a:solidFill>
                  <a:latin typeface="Segoe UI Semilight" panose="020B0402040204020203" pitchFamily="34" charset="0"/>
                  <a:cs typeface="Segoe UI Semilight" panose="020B0402040204020203" pitchFamily="34" charset="0"/>
                </a:rPr>
                <a:t>are studying at </a:t>
              </a:r>
              <a:r>
                <a:rPr lang="en-AU" sz="1400" b="1" dirty="0">
                  <a:solidFill>
                    <a:schemeClr val="accent2"/>
                  </a:solidFill>
                  <a:latin typeface="Segoe UI Semibold" panose="020B0702040204020203" pitchFamily="34" charset="0"/>
                  <a:cs typeface="Segoe UI Semibold" panose="020B0702040204020203" pitchFamily="34" charset="0"/>
                </a:rPr>
                <a:t>UG level</a:t>
              </a:r>
            </a:p>
          </p:txBody>
        </p:sp>
        <p:sp>
          <p:nvSpPr>
            <p:cNvPr id="51" name="Rectangle 50">
              <a:extLst>
                <a:ext uri="{FF2B5EF4-FFF2-40B4-BE49-F238E27FC236}">
                  <a16:creationId xmlns:a16="http://schemas.microsoft.com/office/drawing/2014/main" id="{59C4EADB-CA23-42F3-BDA5-660CCA3E6906}"/>
                </a:ext>
              </a:extLst>
            </p:cNvPr>
            <p:cNvSpPr/>
            <p:nvPr/>
          </p:nvSpPr>
          <p:spPr>
            <a:xfrm>
              <a:off x="418636" y="1676841"/>
              <a:ext cx="2098205" cy="3960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914166">
                <a:defRPr/>
              </a:pPr>
              <a:r>
                <a:rPr lang="en-AU" sz="2000" dirty="0">
                  <a:solidFill>
                    <a:srgbClr val="F8981D"/>
                  </a:solidFill>
                  <a:latin typeface="Segoe UI Semilight" panose="020B0402040204020203" pitchFamily="34" charset="0"/>
                  <a:cs typeface="Segoe UI Semilight" panose="020B0402040204020203" pitchFamily="34" charset="0"/>
                </a:rPr>
                <a:t>LAYER 1</a:t>
              </a:r>
            </a:p>
          </p:txBody>
        </p:sp>
        <p:cxnSp>
          <p:nvCxnSpPr>
            <p:cNvPr id="56" name="Straight Connector 55">
              <a:extLst>
                <a:ext uri="{FF2B5EF4-FFF2-40B4-BE49-F238E27FC236}">
                  <a16:creationId xmlns:a16="http://schemas.microsoft.com/office/drawing/2014/main" id="{BD2558BF-156B-4A97-B1AE-8EFD046846EB}"/>
                </a:ext>
              </a:extLst>
            </p:cNvPr>
            <p:cNvCxnSpPr>
              <a:cxnSpLocks/>
            </p:cNvCxnSpPr>
            <p:nvPr/>
          </p:nvCxnSpPr>
          <p:spPr>
            <a:xfrm>
              <a:off x="418634" y="2122512"/>
              <a:ext cx="22500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3D5936B-33ED-48B7-9251-6D71922C0F55}"/>
                </a:ext>
              </a:extLst>
            </p:cNvPr>
            <p:cNvGrpSpPr/>
            <p:nvPr/>
          </p:nvGrpSpPr>
          <p:grpSpPr>
            <a:xfrm>
              <a:off x="2967800" y="1676841"/>
              <a:ext cx="3043456" cy="1167507"/>
              <a:chOff x="3027143" y="1676841"/>
              <a:chExt cx="3043456" cy="1167507"/>
            </a:xfrm>
          </p:grpSpPr>
          <p:sp>
            <p:nvSpPr>
              <p:cNvPr id="17" name="Rectangle 16">
                <a:extLst>
                  <a:ext uri="{FF2B5EF4-FFF2-40B4-BE49-F238E27FC236}">
                    <a16:creationId xmlns:a16="http://schemas.microsoft.com/office/drawing/2014/main" id="{39220852-5442-4C96-B8BC-E6A34E7EE220}"/>
                  </a:ext>
                </a:extLst>
              </p:cNvPr>
              <p:cNvSpPr/>
              <p:nvPr/>
            </p:nvSpPr>
            <p:spPr>
              <a:xfrm>
                <a:off x="3029038" y="2556348"/>
                <a:ext cx="1419678" cy="288000"/>
              </a:xfrm>
              <a:prstGeom prst="rect">
                <a:avLst/>
              </a:prstGeom>
              <a:solidFill>
                <a:schemeClr val="lt1">
                  <a:alpha val="6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914166">
                  <a:defRPr/>
                </a:pPr>
                <a:r>
                  <a:rPr lang="en-AU" sz="1400" b="1" dirty="0">
                    <a:solidFill>
                      <a:schemeClr val="accent2"/>
                    </a:solidFill>
                    <a:latin typeface="Segoe UI Semibold" panose="020B0702040204020203" pitchFamily="34" charset="0"/>
                    <a:cs typeface="Segoe UI Semibold" panose="020B0702040204020203" pitchFamily="34" charset="0"/>
                  </a:rPr>
                  <a:t>By field</a:t>
                </a:r>
              </a:p>
            </p:txBody>
          </p:sp>
          <p:sp>
            <p:nvSpPr>
              <p:cNvPr id="18" name="Rectangle 17">
                <a:extLst>
                  <a:ext uri="{FF2B5EF4-FFF2-40B4-BE49-F238E27FC236}">
                    <a16:creationId xmlns:a16="http://schemas.microsoft.com/office/drawing/2014/main" id="{CC1FDA67-ADBB-4E69-896F-5D32AD90BC66}"/>
                  </a:ext>
                </a:extLst>
              </p:cNvPr>
              <p:cNvSpPr/>
              <p:nvPr/>
            </p:nvSpPr>
            <p:spPr>
              <a:xfrm>
                <a:off x="4558146" y="2556348"/>
                <a:ext cx="1512449" cy="288000"/>
              </a:xfrm>
              <a:prstGeom prst="rect">
                <a:avLst/>
              </a:prstGeom>
              <a:solidFill>
                <a:schemeClr val="lt1">
                  <a:alpha val="6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914166">
                  <a:defRPr/>
                </a:pPr>
                <a:r>
                  <a:rPr lang="en-AU" sz="1400" b="1" dirty="0">
                    <a:solidFill>
                      <a:schemeClr val="accent2"/>
                    </a:solidFill>
                    <a:latin typeface="Segoe UI Semibold" panose="020B0702040204020203" pitchFamily="34" charset="0"/>
                    <a:cs typeface="Segoe UI Semibold" panose="020B0702040204020203" pitchFamily="34" charset="0"/>
                  </a:rPr>
                  <a:t>By level</a:t>
                </a:r>
              </a:p>
            </p:txBody>
          </p:sp>
          <p:sp>
            <p:nvSpPr>
              <p:cNvPr id="52" name="Rectangle 51">
                <a:extLst>
                  <a:ext uri="{FF2B5EF4-FFF2-40B4-BE49-F238E27FC236}">
                    <a16:creationId xmlns:a16="http://schemas.microsoft.com/office/drawing/2014/main" id="{61CB1E0F-844A-4B63-9CF3-344939FCA93B}"/>
                  </a:ext>
                </a:extLst>
              </p:cNvPr>
              <p:cNvSpPr/>
              <p:nvPr/>
            </p:nvSpPr>
            <p:spPr>
              <a:xfrm>
                <a:off x="3027143" y="2113828"/>
                <a:ext cx="3043456" cy="396000"/>
              </a:xfrm>
              <a:prstGeom prst="rect">
                <a:avLst/>
              </a:prstGeom>
              <a:solidFill>
                <a:schemeClr val="lt1">
                  <a:alpha val="60000"/>
                </a:schemeClr>
              </a:solidFill>
              <a:ln>
                <a:noFill/>
              </a:ln>
            </p:spPr>
            <p:style>
              <a:lnRef idx="2">
                <a:schemeClr val="accent2"/>
              </a:lnRef>
              <a:fillRef idx="1">
                <a:schemeClr val="lt1"/>
              </a:fillRef>
              <a:effectRef idx="0">
                <a:schemeClr val="accent2"/>
              </a:effectRef>
              <a:fontRef idx="minor">
                <a:schemeClr val="dk1"/>
              </a:fontRef>
            </p:style>
            <p:txBody>
              <a:bodyPr lIns="0" rIns="0" rtlCol="0" anchor="ctr"/>
              <a:lstStyle/>
              <a:p>
                <a:pPr algn="ctr" defTabSz="914166">
                  <a:defRPr/>
                </a:pPr>
                <a:r>
                  <a:rPr lang="en-AU" sz="1400" b="1" dirty="0">
                    <a:solidFill>
                      <a:schemeClr val="accent2"/>
                    </a:solidFill>
                    <a:latin typeface="Segoe UI Semibold" panose="020B0702040204020203" pitchFamily="34" charset="0"/>
                    <a:cs typeface="Segoe UI Semibold" panose="020B0702040204020203" pitchFamily="34" charset="0"/>
                  </a:rPr>
                  <a:t>Publically available student numbers</a:t>
                </a:r>
              </a:p>
            </p:txBody>
          </p:sp>
          <p:sp>
            <p:nvSpPr>
              <p:cNvPr id="53" name="Rectangle 52">
                <a:extLst>
                  <a:ext uri="{FF2B5EF4-FFF2-40B4-BE49-F238E27FC236}">
                    <a16:creationId xmlns:a16="http://schemas.microsoft.com/office/drawing/2014/main" id="{2C2B7873-88AE-4EFD-860C-6C12B3780E7E}"/>
                  </a:ext>
                </a:extLst>
              </p:cNvPr>
              <p:cNvSpPr/>
              <p:nvPr/>
            </p:nvSpPr>
            <p:spPr>
              <a:xfrm>
                <a:off x="3288989" y="1676841"/>
                <a:ext cx="2427476" cy="3960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defTabSz="914166"/>
                <a:r>
                  <a:rPr lang="en-AU" sz="2000" dirty="0">
                    <a:solidFill>
                      <a:schemeClr val="accent2"/>
                    </a:solidFill>
                    <a:latin typeface="Segoe UI Semilight" panose="020B0402040204020203" pitchFamily="34" charset="0"/>
                    <a:cs typeface="Segoe UI Semilight" panose="020B0402040204020203" pitchFamily="34" charset="0"/>
                  </a:rPr>
                  <a:t>LAYER 2</a:t>
                </a:r>
              </a:p>
            </p:txBody>
          </p:sp>
          <p:cxnSp>
            <p:nvCxnSpPr>
              <p:cNvPr id="57" name="Straight Connector 56">
                <a:extLst>
                  <a:ext uri="{FF2B5EF4-FFF2-40B4-BE49-F238E27FC236}">
                    <a16:creationId xmlns:a16="http://schemas.microsoft.com/office/drawing/2014/main" id="{05431408-3B7B-4C6B-9160-881B52BB7FA0}"/>
                  </a:ext>
                </a:extLst>
              </p:cNvPr>
              <p:cNvCxnSpPr>
                <a:cxnSpLocks/>
              </p:cNvCxnSpPr>
              <p:nvPr/>
            </p:nvCxnSpPr>
            <p:spPr>
              <a:xfrm>
                <a:off x="3027143" y="2113829"/>
                <a:ext cx="3043456"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59" name="Rectangle 58">
            <a:extLst>
              <a:ext uri="{FF2B5EF4-FFF2-40B4-BE49-F238E27FC236}">
                <a16:creationId xmlns:a16="http://schemas.microsoft.com/office/drawing/2014/main" id="{6F7F1C25-6F8E-4BDF-934F-D4C1C86DFD64}"/>
              </a:ext>
            </a:extLst>
          </p:cNvPr>
          <p:cNvSpPr/>
          <p:nvPr/>
        </p:nvSpPr>
        <p:spPr>
          <a:xfrm>
            <a:off x="9121140" y="6329118"/>
            <a:ext cx="522299" cy="3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dirty="0" err="1">
              <a:solidFill>
                <a:schemeClr val="bg2"/>
              </a:solidFill>
            </a:endParaRPr>
          </a:p>
        </p:txBody>
      </p:sp>
      <p:pic>
        <p:nvPicPr>
          <p:cNvPr id="60" name="Picture 59">
            <a:extLst>
              <a:ext uri="{FF2B5EF4-FFF2-40B4-BE49-F238E27FC236}">
                <a16:creationId xmlns:a16="http://schemas.microsoft.com/office/drawing/2014/main" id="{8CACAA9D-073F-4DDA-A7B2-62B26E1A94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97417" y="6329118"/>
            <a:ext cx="984655" cy="269121"/>
          </a:xfrm>
          <a:prstGeom prst="rect">
            <a:avLst/>
          </a:prstGeom>
        </p:spPr>
      </p:pic>
      <p:pic>
        <p:nvPicPr>
          <p:cNvPr id="61" name="Picture 60">
            <a:extLst>
              <a:ext uri="{FF2B5EF4-FFF2-40B4-BE49-F238E27FC236}">
                <a16:creationId xmlns:a16="http://schemas.microsoft.com/office/drawing/2014/main" id="{78E5FF86-410D-42FA-BD19-BA48B8A77C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4152" y="6408178"/>
            <a:ext cx="1629287" cy="251643"/>
          </a:xfrm>
          <a:prstGeom prst="rect">
            <a:avLst/>
          </a:prstGeom>
        </p:spPr>
      </p:pic>
    </p:spTree>
    <p:extLst>
      <p:ext uri="{BB962C8B-B14F-4D97-AF65-F5344CB8AC3E}">
        <p14:creationId xmlns:p14="http://schemas.microsoft.com/office/powerpoint/2010/main" val="249867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283AC5-F905-4513-B3BB-D819966066AB}"/>
              </a:ext>
            </a:extLst>
          </p:cNvPr>
          <p:cNvSpPr>
            <a:spLocks noGrp="1"/>
          </p:cNvSpPr>
          <p:nvPr>
            <p:ph sz="quarter" idx="13"/>
          </p:nvPr>
        </p:nvSpPr>
        <p:spPr>
          <a:xfrm>
            <a:off x="540000" y="1916832"/>
            <a:ext cx="4248596" cy="2880320"/>
          </a:xfrm>
        </p:spPr>
        <p:txBody>
          <a:bodyPr/>
          <a:lstStyle/>
          <a:p>
            <a:r>
              <a:rPr lang="en-AU" sz="1800" b="1" dirty="0"/>
              <a:t>Cause</a:t>
            </a:r>
          </a:p>
          <a:p>
            <a:pPr marL="171450" indent="-171450">
              <a:buFont typeface="Arial" panose="020B0604020202020204" pitchFamily="34" charset="0"/>
              <a:buChar char="•"/>
            </a:pPr>
            <a:r>
              <a:rPr lang="en-AU" sz="1800" dirty="0"/>
              <a:t>Perceived education quality</a:t>
            </a:r>
          </a:p>
          <a:p>
            <a:pPr marL="171450" indent="-171450">
              <a:buFont typeface="Arial" panose="020B0604020202020204" pitchFamily="34" charset="0"/>
              <a:buChar char="•"/>
            </a:pPr>
            <a:r>
              <a:rPr lang="en-AU" sz="1800" dirty="0"/>
              <a:t>Scale and variety</a:t>
            </a:r>
          </a:p>
          <a:p>
            <a:pPr marL="171450" indent="-171450">
              <a:buFont typeface="Arial" panose="020B0604020202020204" pitchFamily="34" charset="0"/>
              <a:buChar char="•"/>
            </a:pPr>
            <a:r>
              <a:rPr lang="en-AU" sz="1800" dirty="0"/>
              <a:t>Affordability (course expenses, airfare, accommodation, etc.)</a:t>
            </a:r>
          </a:p>
          <a:p>
            <a:pPr marL="171450" indent="-171450">
              <a:buFont typeface="Arial" panose="020B0604020202020204" pitchFamily="34" charset="0"/>
              <a:buChar char="•"/>
            </a:pPr>
            <a:r>
              <a:rPr lang="en-AU" sz="1800" dirty="0"/>
              <a:t>Other lifestyle factors</a:t>
            </a:r>
          </a:p>
          <a:p>
            <a:pPr marL="171450" indent="-171450">
              <a:buFont typeface="Arial" panose="020B0604020202020204" pitchFamily="34" charset="0"/>
              <a:buChar char="•"/>
            </a:pPr>
            <a:r>
              <a:rPr lang="en-AU" sz="1800" dirty="0"/>
              <a:t>Policy settings</a:t>
            </a:r>
          </a:p>
          <a:p>
            <a:pPr marL="171450" indent="-171450">
              <a:buFont typeface="Arial" panose="020B0604020202020204" pitchFamily="34" charset="0"/>
              <a:buChar char="•"/>
            </a:pPr>
            <a:endParaRPr lang="en-AU" sz="1800" dirty="0"/>
          </a:p>
          <a:p>
            <a:pPr marL="171450" indent="-171450">
              <a:buFont typeface="Arial" panose="020B0604020202020204" pitchFamily="34" charset="0"/>
              <a:buChar char="•"/>
            </a:pPr>
            <a:endParaRPr lang="en-AU" sz="1800" dirty="0"/>
          </a:p>
        </p:txBody>
      </p:sp>
      <p:sp>
        <p:nvSpPr>
          <p:cNvPr id="3" name="Content Placeholder 2">
            <a:extLst>
              <a:ext uri="{FF2B5EF4-FFF2-40B4-BE49-F238E27FC236}">
                <a16:creationId xmlns:a16="http://schemas.microsoft.com/office/drawing/2014/main" id="{DA496544-283A-4036-BB1B-67DACA11BB0F}"/>
              </a:ext>
            </a:extLst>
          </p:cNvPr>
          <p:cNvSpPr>
            <a:spLocks noGrp="1"/>
          </p:cNvSpPr>
          <p:nvPr>
            <p:ph sz="quarter" idx="15"/>
          </p:nvPr>
        </p:nvSpPr>
        <p:spPr/>
        <p:txBody>
          <a:bodyPr/>
          <a:lstStyle/>
          <a:p>
            <a:r>
              <a:rPr lang="en-AU" sz="1800" b="1" dirty="0"/>
              <a:t>Effect</a:t>
            </a:r>
          </a:p>
          <a:p>
            <a:pPr marL="171450" indent="-171450">
              <a:buFont typeface="Arial" panose="020B0604020202020204" pitchFamily="34" charset="0"/>
              <a:buChar char="•"/>
            </a:pPr>
            <a:r>
              <a:rPr lang="en-AU" sz="1800" dirty="0"/>
              <a:t>Number of inbound students</a:t>
            </a:r>
          </a:p>
          <a:p>
            <a:pPr marL="171450" indent="-171450">
              <a:buFont typeface="Arial" panose="020B0604020202020204" pitchFamily="34" charset="0"/>
              <a:buChar char="•"/>
            </a:pPr>
            <a:r>
              <a:rPr lang="en-AU" sz="1800" dirty="0"/>
              <a:t>Growth in number of inbound students</a:t>
            </a:r>
          </a:p>
        </p:txBody>
      </p:sp>
      <p:sp>
        <p:nvSpPr>
          <p:cNvPr id="5" name="Title 4">
            <a:extLst>
              <a:ext uri="{FF2B5EF4-FFF2-40B4-BE49-F238E27FC236}">
                <a16:creationId xmlns:a16="http://schemas.microsoft.com/office/drawing/2014/main" id="{7BFAA462-CB47-4E93-8EAD-15FF0414957D}"/>
              </a:ext>
            </a:extLst>
          </p:cNvPr>
          <p:cNvSpPr>
            <a:spLocks noGrp="1"/>
          </p:cNvSpPr>
          <p:nvPr>
            <p:ph type="title"/>
          </p:nvPr>
        </p:nvSpPr>
        <p:spPr/>
        <p:txBody>
          <a:bodyPr/>
          <a:lstStyle/>
          <a:p>
            <a:endParaRPr lang="en-AU" dirty="0"/>
          </a:p>
        </p:txBody>
      </p:sp>
      <p:sp>
        <p:nvSpPr>
          <p:cNvPr id="6" name="Text Placeholder 5">
            <a:extLst>
              <a:ext uri="{FF2B5EF4-FFF2-40B4-BE49-F238E27FC236}">
                <a16:creationId xmlns:a16="http://schemas.microsoft.com/office/drawing/2014/main" id="{62AD94B7-A8B6-45E6-BE4B-D24C2A41F32C}"/>
              </a:ext>
            </a:extLst>
          </p:cNvPr>
          <p:cNvSpPr>
            <a:spLocks noGrp="1"/>
          </p:cNvSpPr>
          <p:nvPr>
            <p:ph type="body" sz="quarter" idx="14"/>
          </p:nvPr>
        </p:nvSpPr>
        <p:spPr/>
        <p:txBody>
          <a:bodyPr/>
          <a:lstStyle/>
          <a:p>
            <a:endParaRPr lang="en-AU"/>
          </a:p>
        </p:txBody>
      </p:sp>
      <p:pic>
        <p:nvPicPr>
          <p:cNvPr id="7" name="Picture 6">
            <a:extLst>
              <a:ext uri="{FF2B5EF4-FFF2-40B4-BE49-F238E27FC236}">
                <a16:creationId xmlns:a16="http://schemas.microsoft.com/office/drawing/2014/main" id="{69AAAA31-277A-4E4E-AD43-09D3FF5FB9D7}"/>
              </a:ext>
            </a:extLst>
          </p:cNvPr>
          <p:cNvPicPr>
            <a:picLocks/>
          </p:cNvPicPr>
          <p:nvPr/>
        </p:nvPicPr>
        <p:blipFill rotWithShape="1">
          <a:blip r:embed="rId2" cstate="screen">
            <a:extLst>
              <a:ext uri="{28A0092B-C50C-407E-A947-70E740481C1C}">
                <a14:useLocalDpi xmlns:a14="http://schemas.microsoft.com/office/drawing/2010/main" val="0"/>
              </a:ext>
            </a:extLst>
          </a:blip>
          <a:srcRect b="66337"/>
          <a:stretch/>
        </p:blipFill>
        <p:spPr>
          <a:xfrm>
            <a:off x="1" y="107951"/>
            <a:ext cx="9905993" cy="1441450"/>
          </a:xfrm>
          <a:prstGeom prst="rect">
            <a:avLst/>
          </a:prstGeom>
        </p:spPr>
      </p:pic>
      <p:sp>
        <p:nvSpPr>
          <p:cNvPr id="8" name="Title 9">
            <a:extLst>
              <a:ext uri="{FF2B5EF4-FFF2-40B4-BE49-F238E27FC236}">
                <a16:creationId xmlns:a16="http://schemas.microsoft.com/office/drawing/2014/main" id="{C4081E75-E689-430B-AAD3-37BF36913DEC}"/>
              </a:ext>
            </a:extLst>
          </p:cNvPr>
          <p:cNvSpPr txBox="1">
            <a:spLocks/>
          </p:cNvSpPr>
          <p:nvPr/>
        </p:nvSpPr>
        <p:spPr>
          <a:xfrm>
            <a:off x="540000" y="404664"/>
            <a:ext cx="8820000" cy="614035"/>
          </a:xfrm>
          <a:prstGeom prst="rect">
            <a:avLst/>
          </a:prstGeom>
        </p:spPr>
        <p:txBody>
          <a:bodyPr vert="horz" lIns="0" tIns="45713" rIns="0" bIns="45713" rtlCol="0" anchor="ctr" anchorCtr="0">
            <a:noAutofit/>
          </a:bodyPr>
          <a:lstStyle>
            <a:lvl1pPr algn="l" defTabSz="914349" rtl="0" eaLnBrk="1" latinLnBrk="0" hangingPunct="1">
              <a:lnSpc>
                <a:spcPct val="90000"/>
              </a:lnSpc>
              <a:spcBef>
                <a:spcPct val="0"/>
              </a:spcBef>
              <a:buNone/>
              <a:defRPr lang="en-AU" sz="1800" kern="1200" baseline="0" noProof="0" dirty="0">
                <a:solidFill>
                  <a:schemeClr val="bg2"/>
                </a:solidFill>
                <a:latin typeface="Segoe UI Semibold" panose="020B0702040204020203" pitchFamily="34" charset="0"/>
                <a:ea typeface="+mj-ea"/>
                <a:cs typeface="+mj-cs"/>
              </a:defRPr>
            </a:lvl1pPr>
          </a:lstStyle>
          <a:p>
            <a:r>
              <a:rPr lang="en-AU" sz="2400" dirty="0">
                <a:solidFill>
                  <a:schemeClr val="bg1"/>
                </a:solidFill>
              </a:rPr>
              <a:t>Focusing on destination countries, we knew that a range of different variables impacted inbound student flow</a:t>
            </a:r>
          </a:p>
        </p:txBody>
      </p:sp>
    </p:spTree>
    <p:extLst>
      <p:ext uri="{BB962C8B-B14F-4D97-AF65-F5344CB8AC3E}">
        <p14:creationId xmlns:p14="http://schemas.microsoft.com/office/powerpoint/2010/main" val="32250144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2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mnBiCcmNRrOEiRdMEiN.A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nBiCcmNRrOEiRdMEiN.A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l9OhCYE5QTK7ZmV.0yHpQ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l9OhCYE5QTK7ZmV.0yHpQ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l9OhCYE5QTK7ZmV.0yHpQ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2dzD8evpQamla1jHlrmRd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2dzD8evpQamla1jHlrmR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BgK0H5Q9SAi2P3f5mnDp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rok1kYDZQ0iS87KgJQ8LS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ok1kYDZQ0iS87KgJQ8LS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zQxENB2oQwyaqHm.owZwp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zQxENB2oQwyaqHm.owZ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zQxENB2oQwyaqHm.owZ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6I.SUGzXQH24dA1hNFz84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6I.SUGzXQH24dA1hNFz84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ML_Bdv41RPCT0KnTB.BZb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ML_Bdv41RPCT0KnTB.BZbw"/>
</p:tagLst>
</file>

<file path=ppt/theme/theme1.xml><?xml version="1.0" encoding="utf-8"?>
<a:theme xmlns:a="http://schemas.openxmlformats.org/drawingml/2006/main" name="Default Theme">
  <a:themeElements>
    <a:clrScheme name="New Brand">
      <a:dk1>
        <a:sysClr val="windowText" lastClr="000000"/>
      </a:dk1>
      <a:lt1>
        <a:sysClr val="window" lastClr="FFFFFF"/>
      </a:lt1>
      <a:dk2>
        <a:srgbClr val="2E368F"/>
      </a:dk2>
      <a:lt2>
        <a:srgbClr val="00264D"/>
      </a:lt2>
      <a:accent1>
        <a:srgbClr val="FF3A40"/>
      </a:accent1>
      <a:accent2>
        <a:srgbClr val="F25E21"/>
      </a:accent2>
      <a:accent3>
        <a:srgbClr val="F8981D"/>
      </a:accent3>
      <a:accent4>
        <a:srgbClr val="F1BF2D"/>
      </a:accent4>
      <a:accent5>
        <a:srgbClr val="E6E6E1"/>
      </a:accent5>
      <a:accent6>
        <a:srgbClr val="25B3E0"/>
      </a:accent6>
      <a:hlink>
        <a:srgbClr val="000000"/>
      </a:hlink>
      <a:folHlink>
        <a:srgbClr val="2E368F"/>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3"/>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efault Theme" id="{F379F204-2156-4288-93EE-5248651F888F}" vid="{A240B28F-1E95-4859-AC6F-8D1E7FCA28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3299</TotalTime>
  <Words>1815</Words>
  <Application>Microsoft Office PowerPoint</Application>
  <PresentationFormat>A4 Paper (210x297 mm)</PresentationFormat>
  <Paragraphs>201</Paragraphs>
  <Slides>17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Segoe UI</vt:lpstr>
      <vt:lpstr>Segoe UI Semibold</vt:lpstr>
      <vt:lpstr>Segoe UI Semilight</vt:lpstr>
      <vt:lpstr>Selawik Semibold</vt:lpstr>
      <vt:lpstr>Times New Roman</vt:lpstr>
      <vt:lpstr>Default Theme</vt:lpstr>
      <vt:lpstr>think-cell Slide</vt:lpstr>
      <vt:lpstr>PowerPoint Presentation</vt:lpstr>
      <vt:lpstr>A bit about me…</vt:lpstr>
      <vt:lpstr>Why cluster analysis?</vt:lpstr>
      <vt:lpstr>Top 3 cluster analysis tips</vt:lpstr>
      <vt:lpstr>How to create good clusters? </vt:lpstr>
      <vt:lpstr>Key considerations when selecting your clustering method and distance measure</vt:lpstr>
      <vt:lpstr>A bit more about this project…</vt:lpstr>
      <vt:lpstr>Our approach builds data layers using diverse sources to build as complete a picture as possible with the data available</vt:lpstr>
      <vt:lpstr>PowerPoint Presentation</vt:lpstr>
      <vt:lpstr>As one of the two components of 'Pulling Power’ – 'cultural distance' is calculated using the Hofstede national culture measure</vt:lpstr>
      <vt:lpstr>'Pulling Power' accounts for a key difference across destination countries – namely its relative attraction as a destination for diverse groups of students</vt:lpstr>
      <vt:lpstr>We applied a three factor cluster analysis to classify destination countries. </vt:lpstr>
      <vt:lpstr>Cluster analysis based on volume, growth and 'Pulling Power’ clearly defines three destination country groups, which is further segmented into five categories</vt:lpstr>
      <vt:lpstr>Cluster analysis based on volume, growth and 'Pulling Power’ clearly defines three destination country groups, which is further segmented into five categories</vt:lpstr>
      <vt:lpstr>Cluster analysis based on volume, growth and 'Pulling Power’ clearly defines three destination country groups, which is further segmented into five categories</vt:lpstr>
      <vt:lpstr>Clustering code</vt:lpstr>
      <vt:lpstr>Thank you!  For more cluster analysis see: Practical Guide to Cluster Analysis in R Unsupervised Machine Learning (Alboukadel Kassambara)</vt:lpstr>
    </vt:vector>
  </TitlesOfParts>
  <Company>The Nous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Shen</dc:creator>
  <cp:lastModifiedBy>Jenny Shen</cp:lastModifiedBy>
  <cp:revision>37</cp:revision>
  <cp:lastPrinted>2017-07-26T07:33:06Z</cp:lastPrinted>
  <dcterms:created xsi:type="dcterms:W3CDTF">2019-07-08T10:29:10Z</dcterms:created>
  <dcterms:modified xsi:type="dcterms:W3CDTF">2019-07-14T23:15:00Z</dcterms:modified>
</cp:coreProperties>
</file>