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3"/>
  </p:notesMasterIdLst>
  <p:handoutMasterIdLst>
    <p:handoutMasterId r:id="rId14"/>
  </p:handoutMasterIdLst>
  <p:sldIdLst>
    <p:sldId id="256" r:id="rId5"/>
    <p:sldId id="261" r:id="rId6"/>
    <p:sldId id="258" r:id="rId7"/>
    <p:sldId id="283" r:id="rId8"/>
    <p:sldId id="262" r:id="rId9"/>
    <p:sldId id="260" r:id="rId10"/>
    <p:sldId id="284" r:id="rId11"/>
    <p:sldId id="277"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1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3164"/>
    <a:srgbClr val="225B5F"/>
    <a:srgbClr val="E6E6E6"/>
    <a:srgbClr val="0F1722"/>
    <a:srgbClr val="348151"/>
    <a:srgbClr val="1B24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8" autoAdjust="0"/>
    <p:restoredTop sz="69449"/>
  </p:normalViewPr>
  <p:slideViewPr>
    <p:cSldViewPr snapToGrid="0" showGuides="1">
      <p:cViewPr varScale="1">
        <p:scale>
          <a:sx n="74" d="100"/>
          <a:sy n="74" d="100"/>
        </p:scale>
        <p:origin x="1728" y="168"/>
      </p:cViewPr>
      <p:guideLst>
        <p:guide orient="horz" pos="2160"/>
        <p:guide pos="3840"/>
        <p:guide orient="horz" pos="3113"/>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4FC509-A25D-4AC1-956B-244FAC61AF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1EDCBDF-04F2-4646-A118-9A2CBABEDF9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3C146-E2BA-41EA-8AE9-0C67692768F2}" type="datetimeFigureOut">
              <a:rPr lang="en-US" smtClean="0"/>
              <a:t>10/10/19</a:t>
            </a:fld>
            <a:endParaRPr lang="en-US" dirty="0"/>
          </a:p>
        </p:txBody>
      </p:sp>
      <p:sp>
        <p:nvSpPr>
          <p:cNvPr id="4" name="Footer Placeholder 3">
            <a:extLst>
              <a:ext uri="{FF2B5EF4-FFF2-40B4-BE49-F238E27FC236}">
                <a16:creationId xmlns:a16="http://schemas.microsoft.com/office/drawing/2014/main" id="{95BD4EF4-9023-4CAF-937E-F78CF009DB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0300887-CA61-4CEF-BD28-E51D6F957D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00C303-0EDA-42E1-9745-6C6A39A7B5C4}" type="slidenum">
              <a:rPr lang="en-US" smtClean="0"/>
              <a:t>‹#›</a:t>
            </a:fld>
            <a:endParaRPr lang="en-US" dirty="0"/>
          </a:p>
        </p:txBody>
      </p:sp>
    </p:spTree>
    <p:extLst>
      <p:ext uri="{BB962C8B-B14F-4D97-AF65-F5344CB8AC3E}">
        <p14:creationId xmlns:p14="http://schemas.microsoft.com/office/powerpoint/2010/main" val="3016766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7D3EB6-8099-4744-9273-C8C1DD61A2EA}" type="datetimeFigureOut">
              <a:rPr lang="en-US" noProof="0" smtClean="0"/>
              <a:t>10/10/19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C40A10-6036-4879-816D-55C01FC94846}" type="slidenum">
              <a:rPr lang="en-US" noProof="0" smtClean="0"/>
              <a:t>‹#›</a:t>
            </a:fld>
            <a:endParaRPr lang="en-US" noProof="0" dirty="0"/>
          </a:p>
        </p:txBody>
      </p:sp>
    </p:spTree>
    <p:extLst>
      <p:ext uri="{BB962C8B-B14F-4D97-AF65-F5344CB8AC3E}">
        <p14:creationId xmlns:p14="http://schemas.microsoft.com/office/powerpoint/2010/main" val="76573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old.briarcliff.edu/departments/cis/excel/2013/006-charts-bad%20examples.ht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aijiezhou.wordpress.com/2016/01/27/examples-of-good-and-bad-visualization/"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FC40A10-6036-4879-816D-55C01FC94846}" type="slidenum">
              <a:rPr lang="en-US" noProof="0" smtClean="0"/>
              <a:t>2</a:t>
            </a:fld>
            <a:endParaRPr lang="en-US" noProof="0" dirty="0"/>
          </a:p>
        </p:txBody>
      </p:sp>
    </p:spTree>
    <p:extLst>
      <p:ext uri="{BB962C8B-B14F-4D97-AF65-F5344CB8AC3E}">
        <p14:creationId xmlns:p14="http://schemas.microsoft.com/office/powerpoint/2010/main" val="309240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sz="1200" b="0" i="0" kern="1200" dirty="0">
                <a:solidFill>
                  <a:schemeClr val="tx1"/>
                </a:solidFill>
                <a:effectLst/>
                <a:latin typeface="+mn-lt"/>
                <a:ea typeface="+mn-ea"/>
                <a:cs typeface="+mn-cs"/>
              </a:rPr>
              <a:t>(1) The units on the vertical axis are not labeled. The reader has no idea what is being depicted.</a:t>
            </a:r>
          </a:p>
          <a:p>
            <a:r>
              <a:rPr lang="en" altLang="zh-CN" sz="1200" b="0" i="0" kern="1200" dirty="0">
                <a:solidFill>
                  <a:schemeClr val="tx1"/>
                </a:solidFill>
                <a:effectLst/>
                <a:latin typeface="+mn-lt"/>
                <a:ea typeface="+mn-ea"/>
                <a:cs typeface="+mn-cs"/>
              </a:rPr>
              <a:t>(2) There is no title on the chart. This also detracts from the reader's ability to figure out what is being depicted.</a:t>
            </a:r>
          </a:p>
          <a:p>
            <a:r>
              <a:rPr lang="en" altLang="zh-CN" sz="1200" b="0" i="0" kern="1200" dirty="0">
                <a:solidFill>
                  <a:schemeClr val="tx1"/>
                </a:solidFill>
                <a:effectLst/>
                <a:latin typeface="+mn-lt"/>
                <a:ea typeface="+mn-ea"/>
                <a:cs typeface="+mn-cs"/>
              </a:rPr>
              <a:t>(3) The x-axis is divided into 1-year intervals </a:t>
            </a:r>
            <a:r>
              <a:rPr lang="en" altLang="zh-CN" sz="1200" b="0" i="1" kern="1200" dirty="0">
                <a:solidFill>
                  <a:schemeClr val="tx1"/>
                </a:solidFill>
                <a:effectLst/>
                <a:latin typeface="+mn-lt"/>
                <a:ea typeface="+mn-ea"/>
                <a:cs typeface="+mn-cs"/>
              </a:rPr>
              <a:t>except</a:t>
            </a:r>
            <a:r>
              <a:rPr lang="en" altLang="zh-CN" sz="1200" b="0" i="0" kern="1200" dirty="0">
                <a:solidFill>
                  <a:schemeClr val="tx1"/>
                </a:solidFill>
                <a:effectLst/>
                <a:latin typeface="+mn-lt"/>
                <a:ea typeface="+mn-ea"/>
                <a:cs typeface="+mn-cs"/>
              </a:rPr>
              <a:t> the years 1991 and 1992 are missing. </a:t>
            </a:r>
          </a:p>
          <a:p>
            <a:r>
              <a:rPr lang="en-AU" altLang="zh-CN" dirty="0">
                <a:hlinkClick r:id="rId3"/>
              </a:rPr>
              <a:t>http://old.briarcliff.edu/departments/cis/excel/2013/006-charts-bad%20examples.htm</a:t>
            </a:r>
            <a:endParaRPr lang="en" altLang="zh-CN" sz="1200" b="0" i="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6FC40A10-6036-4879-816D-55C01FC94846}" type="slidenum">
              <a:rPr lang="en-US" noProof="0" smtClean="0"/>
              <a:t>4</a:t>
            </a:fld>
            <a:endParaRPr lang="en-US" noProof="0" dirty="0"/>
          </a:p>
        </p:txBody>
      </p:sp>
    </p:spTree>
    <p:extLst>
      <p:ext uri="{BB962C8B-B14F-4D97-AF65-F5344CB8AC3E}">
        <p14:creationId xmlns:p14="http://schemas.microsoft.com/office/powerpoint/2010/main" val="3180337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r>
              <a:rPr lang="en" altLang="zh-CN" sz="1200" b="0" i="0" kern="1200" dirty="0">
                <a:solidFill>
                  <a:schemeClr val="tx1"/>
                </a:solidFill>
                <a:effectLst/>
                <a:latin typeface="+mn-lt"/>
                <a:ea typeface="+mn-ea"/>
                <a:cs typeface="+mn-cs"/>
              </a:rPr>
              <a:t>This graph looks really fancy, but some of the elements may not be clear in this case. The three </a:t>
            </a:r>
            <a:r>
              <a:rPr lang="en" altLang="zh-CN" sz="1200" b="0" i="0" kern="1200" dirty="0" err="1">
                <a:solidFill>
                  <a:schemeClr val="tx1"/>
                </a:solidFill>
                <a:effectLst/>
                <a:latin typeface="+mn-lt"/>
                <a:ea typeface="+mn-ea"/>
                <a:cs typeface="+mn-cs"/>
              </a:rPr>
              <a:t>axises</a:t>
            </a:r>
            <a:r>
              <a:rPr lang="en" altLang="zh-CN" sz="1200" b="0" i="0" kern="1200" dirty="0">
                <a:solidFill>
                  <a:schemeClr val="tx1"/>
                </a:solidFill>
                <a:effectLst/>
                <a:latin typeface="+mn-lt"/>
                <a:ea typeface="+mn-ea"/>
                <a:cs typeface="+mn-cs"/>
              </a:rPr>
              <a:t> are not clear for us to do analysis, because there may lots of things happening and thus screw up a little bit. Also, some of the elements may be hidden by other boxes(e.g. melon in April).</a:t>
            </a:r>
          </a:p>
          <a:p>
            <a:br>
              <a:rPr lang="en" altLang="zh-CN" dirty="0"/>
            </a:br>
            <a:r>
              <a:rPr lang="en-AU" altLang="zh-CN" dirty="0">
                <a:hlinkClick r:id="rId3"/>
              </a:rPr>
              <a:t>https://kaijiezhou.wordpress.com/2016/01/27/examples-of-good-and-bad-visualization/</a:t>
            </a:r>
            <a:endParaRPr kumimoji="1" lang="zh-CN" altLang="en-US" dirty="0"/>
          </a:p>
        </p:txBody>
      </p:sp>
      <p:sp>
        <p:nvSpPr>
          <p:cNvPr id="4" name="灯片编号占位符 3"/>
          <p:cNvSpPr>
            <a:spLocks noGrp="1"/>
          </p:cNvSpPr>
          <p:nvPr>
            <p:ph type="sldNum" sz="quarter" idx="5"/>
          </p:nvPr>
        </p:nvSpPr>
        <p:spPr/>
        <p:txBody>
          <a:bodyPr/>
          <a:lstStyle/>
          <a:p>
            <a:fld id="{6FC40A10-6036-4879-816D-55C01FC94846}" type="slidenum">
              <a:rPr lang="en-US" noProof="0" smtClean="0"/>
              <a:t>5</a:t>
            </a:fld>
            <a:endParaRPr lang="en-US" noProof="0" dirty="0"/>
          </a:p>
        </p:txBody>
      </p:sp>
    </p:spTree>
    <p:extLst>
      <p:ext uri="{BB962C8B-B14F-4D97-AF65-F5344CB8AC3E}">
        <p14:creationId xmlns:p14="http://schemas.microsoft.com/office/powerpoint/2010/main" val="3663759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6FC40A10-6036-4879-816D-55C01FC94846}" type="slidenum">
              <a:rPr lang="en-US" noProof="0" smtClean="0"/>
              <a:t>7</a:t>
            </a:fld>
            <a:endParaRPr lang="en-US" noProof="0" dirty="0"/>
          </a:p>
        </p:txBody>
      </p:sp>
    </p:spTree>
    <p:extLst>
      <p:ext uri="{BB962C8B-B14F-4D97-AF65-F5344CB8AC3E}">
        <p14:creationId xmlns:p14="http://schemas.microsoft.com/office/powerpoint/2010/main" val="3859840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0" name="Picture Placeholder 9">
            <a:extLst>
              <a:ext uri="{FF2B5EF4-FFF2-40B4-BE49-F238E27FC236}">
                <a16:creationId xmlns:a16="http://schemas.microsoft.com/office/drawing/2014/main" id="{EA313B4B-5B98-4B33-885A-DF7669E72D7A}"/>
              </a:ext>
            </a:extLst>
          </p:cNvPr>
          <p:cNvSpPr>
            <a:spLocks noGrp="1"/>
          </p:cNvSpPr>
          <p:nvPr>
            <p:ph type="pic" sz="quarter" idx="13"/>
          </p:nvPr>
        </p:nvSpPr>
        <p:spPr>
          <a:xfrm>
            <a:off x="5355336" y="1172982"/>
            <a:ext cx="1481328" cy="758952"/>
          </a:xfrm>
        </p:spPr>
        <p:txBody>
          <a:bodyPr anchor="ctr" anchorCtr="0">
            <a:normAutofit/>
          </a:bodyPr>
          <a:lstStyle>
            <a:lvl1pPr marL="0" indent="0" algn="ctr">
              <a:buNone/>
              <a:defRPr sz="14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3424638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mbers 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4292016" y="707529"/>
            <a:ext cx="7118056" cy="569086"/>
          </a:xfrm>
        </p:spPr>
        <p:txBody>
          <a:bodyPr lIns="0" tIns="0" rIns="0" bIns="0" anchor="b">
            <a:normAutofit/>
          </a:bodyPr>
          <a:lstStyle>
            <a:lvl1pPr algn="l">
              <a:defRPr sz="3600"/>
            </a:lvl1pPr>
          </a:lstStyle>
          <a:p>
            <a:r>
              <a:rPr lang="zh-CN" altLang="en-US" noProof="0"/>
              <a:t>单击此处编辑母版标题样式</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4292016" y="1625821"/>
            <a:ext cx="7096709"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314481" y="1375202"/>
            <a:ext cx="7877519" cy="100800"/>
            <a:chOff x="245550" y="3240138"/>
            <a:chExt cx="4015976" cy="100800"/>
          </a:xfrm>
        </p:grpSpPr>
        <p:cxnSp>
          <p:nvCxnSpPr>
            <p:cNvPr id="12" name="Straight Connector 11">
              <a:extLst>
                <a:ext uri="{FF2B5EF4-FFF2-40B4-BE49-F238E27FC236}">
                  <a16:creationId xmlns:a16="http://schemas.microsoft.com/office/drawing/2014/main" id="{370B72A7-B625-48B8-88E6-BCE2A4DD531E}"/>
                </a:ext>
              </a:extLst>
            </p:cNvPr>
            <p:cNvCxnSpPr>
              <a:cxnSpLocks/>
              <a:endCxn id="13" idx="6"/>
            </p:cNvCxnSpPr>
            <p:nvPr userDrawn="1"/>
          </p:nvCxnSpPr>
          <p:spPr>
            <a:xfrm>
              <a:off x="245550" y="3290538"/>
              <a:ext cx="40159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783723" y="3301941"/>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$12,345</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716329" y="3394494"/>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292016" y="3394494"/>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6" name="Text Placeholder 15">
            <a:extLst>
              <a:ext uri="{FF2B5EF4-FFF2-40B4-BE49-F238E27FC236}">
                <a16:creationId xmlns:a16="http://schemas.microsoft.com/office/drawing/2014/main" id="{EA5D8D7D-F37C-49AD-98F0-641CE42B8A83}"/>
              </a:ext>
            </a:extLst>
          </p:cNvPr>
          <p:cNvSpPr>
            <a:spLocks noGrp="1"/>
          </p:cNvSpPr>
          <p:nvPr>
            <p:ph type="body" sz="quarter" idx="30" hasCustomPrompt="1"/>
          </p:nvPr>
        </p:nvSpPr>
        <p:spPr>
          <a:xfrm>
            <a:off x="783723" y="4594663"/>
            <a:ext cx="3408243" cy="978408"/>
          </a:xfrm>
          <a:prstGeom prst="rect">
            <a:avLst/>
          </a:prstGeom>
          <a:ln w="6350">
            <a:noFill/>
          </a:ln>
        </p:spPr>
        <p:txBody>
          <a:bodyPr lIns="0" tIns="0" rIns="0" bIns="0" anchor="ctr" anchorCtr="0">
            <a:noAutofit/>
          </a:bodyPr>
          <a:lstStyle>
            <a:lvl1pPr marL="0" indent="0" algn="l">
              <a:buNone/>
              <a:defRPr sz="7000" b="1">
                <a:ln w="6350">
                  <a:solidFill>
                    <a:schemeClr val="tx1"/>
                  </a:solidFill>
                </a:ln>
                <a:noFill/>
                <a:latin typeface="+mj-lt"/>
              </a:defRPr>
            </a:lvl1pPr>
          </a:lstStyle>
          <a:p>
            <a:pPr lvl="0"/>
            <a:r>
              <a:rPr lang="en-US" noProof="0"/>
              <a:t>$6,789</a:t>
            </a:r>
          </a:p>
        </p:txBody>
      </p:sp>
      <p:sp>
        <p:nvSpPr>
          <p:cNvPr id="27" name="Text Placeholder 2">
            <a:extLst>
              <a:ext uri="{FF2B5EF4-FFF2-40B4-BE49-F238E27FC236}">
                <a16:creationId xmlns:a16="http://schemas.microsoft.com/office/drawing/2014/main" id="{521FF93D-8384-4E22-8645-BDE6AB983488}"/>
              </a:ext>
            </a:extLst>
          </p:cNvPr>
          <p:cNvSpPr>
            <a:spLocks noGrp="1"/>
          </p:cNvSpPr>
          <p:nvPr>
            <p:ph type="body" idx="31" hasCustomPrompt="1"/>
          </p:nvPr>
        </p:nvSpPr>
        <p:spPr>
          <a:xfrm>
            <a:off x="5716329" y="4687216"/>
            <a:ext cx="5678300" cy="978407"/>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8" name="Text Placeholder 2">
            <a:extLst>
              <a:ext uri="{FF2B5EF4-FFF2-40B4-BE49-F238E27FC236}">
                <a16:creationId xmlns:a16="http://schemas.microsoft.com/office/drawing/2014/main" id="{BA358F36-EA77-462E-9158-AFDF1D449A1A}"/>
              </a:ext>
            </a:extLst>
          </p:cNvPr>
          <p:cNvSpPr>
            <a:spLocks noGrp="1"/>
          </p:cNvSpPr>
          <p:nvPr>
            <p:ph type="body" idx="32" hasCustomPrompt="1"/>
          </p:nvPr>
        </p:nvSpPr>
        <p:spPr>
          <a:xfrm>
            <a:off x="4292016" y="4687216"/>
            <a:ext cx="1399099" cy="978407"/>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40411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ayout with circl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3242645"/>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4872948"/>
            <a:ext cx="4443165"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4581382"/>
            <a:ext cx="4370400" cy="100800"/>
            <a:chOff x="-1228304" y="3240138"/>
            <a:chExt cx="4370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432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041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5533023" y="4551485"/>
            <a:ext cx="5855702" cy="1208079"/>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DC059E4-36DE-4100-8F15-85A9F37E84FE}"/>
              </a:ext>
            </a:extLst>
          </p:cNvPr>
          <p:cNvSpPr/>
          <p:nvPr userDrawn="1"/>
        </p:nvSpPr>
        <p:spPr>
          <a:xfrm>
            <a:off x="3616960" y="859665"/>
            <a:ext cx="2121408" cy="2121408"/>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Oval 20">
            <a:extLst>
              <a:ext uri="{FF2B5EF4-FFF2-40B4-BE49-F238E27FC236}">
                <a16:creationId xmlns:a16="http://schemas.microsoft.com/office/drawing/2014/main" id="{34E475F8-9B44-4A3E-9F99-CF0346C89B8E}"/>
              </a:ext>
            </a:extLst>
          </p:cNvPr>
          <p:cNvSpPr/>
          <p:nvPr userDrawn="1"/>
        </p:nvSpPr>
        <p:spPr>
          <a:xfrm>
            <a:off x="5522965" y="836613"/>
            <a:ext cx="2816352" cy="28163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id="{EF5FAF95-28E9-4D03-884C-A89CBC8B61DC}"/>
              </a:ext>
            </a:extLst>
          </p:cNvPr>
          <p:cNvSpPr/>
          <p:nvPr userDrawn="1"/>
        </p:nvSpPr>
        <p:spPr>
          <a:xfrm>
            <a:off x="8123915" y="859665"/>
            <a:ext cx="3273552" cy="3273552"/>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7" name="Text Placeholder 15">
            <a:extLst>
              <a:ext uri="{FF2B5EF4-FFF2-40B4-BE49-F238E27FC236}">
                <a16:creationId xmlns:a16="http://schemas.microsoft.com/office/drawing/2014/main" id="{5F221D05-AC12-4B7C-A00B-E28F93E23D7A}"/>
              </a:ext>
            </a:extLst>
          </p:cNvPr>
          <p:cNvSpPr>
            <a:spLocks noGrp="1"/>
          </p:cNvSpPr>
          <p:nvPr>
            <p:ph type="body" sz="quarter" idx="26" hasCustomPrompt="1"/>
          </p:nvPr>
        </p:nvSpPr>
        <p:spPr>
          <a:xfrm>
            <a:off x="3851931" y="1382322"/>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$25</a:t>
            </a:r>
          </a:p>
        </p:txBody>
      </p:sp>
      <p:sp>
        <p:nvSpPr>
          <p:cNvPr id="28" name="Text Placeholder 2">
            <a:extLst>
              <a:ext uri="{FF2B5EF4-FFF2-40B4-BE49-F238E27FC236}">
                <a16:creationId xmlns:a16="http://schemas.microsoft.com/office/drawing/2014/main" id="{A3904B01-A725-4CE3-9321-D42F3E296703}"/>
              </a:ext>
            </a:extLst>
          </p:cNvPr>
          <p:cNvSpPr>
            <a:spLocks noGrp="1"/>
          </p:cNvSpPr>
          <p:nvPr>
            <p:ph type="body" idx="29" hasCustomPrompt="1"/>
          </p:nvPr>
        </p:nvSpPr>
        <p:spPr>
          <a:xfrm>
            <a:off x="3927524" y="2363691"/>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29" name="Text Placeholder 2">
            <a:extLst>
              <a:ext uri="{FF2B5EF4-FFF2-40B4-BE49-F238E27FC236}">
                <a16:creationId xmlns:a16="http://schemas.microsoft.com/office/drawing/2014/main" id="{D9CE08AF-782B-4514-BE33-D3AED71A7344}"/>
              </a:ext>
            </a:extLst>
          </p:cNvPr>
          <p:cNvSpPr>
            <a:spLocks noGrp="1"/>
          </p:cNvSpPr>
          <p:nvPr>
            <p:ph type="body" idx="30" hasCustomPrompt="1"/>
          </p:nvPr>
        </p:nvSpPr>
        <p:spPr>
          <a:xfrm>
            <a:off x="3806132" y="1185842"/>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0" name="Text Placeholder 15">
            <a:extLst>
              <a:ext uri="{FF2B5EF4-FFF2-40B4-BE49-F238E27FC236}">
                <a16:creationId xmlns:a16="http://schemas.microsoft.com/office/drawing/2014/main" id="{614098B4-704D-42A8-B776-2C93C30C39DA}"/>
              </a:ext>
            </a:extLst>
          </p:cNvPr>
          <p:cNvSpPr>
            <a:spLocks noGrp="1"/>
          </p:cNvSpPr>
          <p:nvPr>
            <p:ph type="body" sz="quarter" idx="31" hasCustomPrompt="1"/>
          </p:nvPr>
        </p:nvSpPr>
        <p:spPr>
          <a:xfrm>
            <a:off x="6113495" y="1767897"/>
            <a:ext cx="168109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$50</a:t>
            </a:r>
          </a:p>
        </p:txBody>
      </p:sp>
      <p:sp>
        <p:nvSpPr>
          <p:cNvPr id="31" name="Text Placeholder 2">
            <a:extLst>
              <a:ext uri="{FF2B5EF4-FFF2-40B4-BE49-F238E27FC236}">
                <a16:creationId xmlns:a16="http://schemas.microsoft.com/office/drawing/2014/main" id="{CE6465F4-0B4D-4B43-BE59-BC984FE8EF05}"/>
              </a:ext>
            </a:extLst>
          </p:cNvPr>
          <p:cNvSpPr>
            <a:spLocks noGrp="1"/>
          </p:cNvSpPr>
          <p:nvPr>
            <p:ph type="body" idx="32" hasCustomPrompt="1"/>
          </p:nvPr>
        </p:nvSpPr>
        <p:spPr>
          <a:xfrm>
            <a:off x="6189088" y="2753338"/>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2" name="Text Placeholder 2">
            <a:extLst>
              <a:ext uri="{FF2B5EF4-FFF2-40B4-BE49-F238E27FC236}">
                <a16:creationId xmlns:a16="http://schemas.microsoft.com/office/drawing/2014/main" id="{4DBC997E-F996-4F59-A610-3C8558F180CA}"/>
              </a:ext>
            </a:extLst>
          </p:cNvPr>
          <p:cNvSpPr>
            <a:spLocks noGrp="1"/>
          </p:cNvSpPr>
          <p:nvPr>
            <p:ph type="body" idx="33" hasCustomPrompt="1"/>
          </p:nvPr>
        </p:nvSpPr>
        <p:spPr>
          <a:xfrm>
            <a:off x="6067696" y="1537655"/>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
        <p:nvSpPr>
          <p:cNvPr id="33" name="Text Placeholder 15">
            <a:extLst>
              <a:ext uri="{FF2B5EF4-FFF2-40B4-BE49-F238E27FC236}">
                <a16:creationId xmlns:a16="http://schemas.microsoft.com/office/drawing/2014/main" id="{D2098E46-8023-469E-86ED-39848BCA69B9}"/>
              </a:ext>
            </a:extLst>
          </p:cNvPr>
          <p:cNvSpPr>
            <a:spLocks noGrp="1"/>
          </p:cNvSpPr>
          <p:nvPr>
            <p:ph type="body" sz="quarter" idx="34" hasCustomPrompt="1"/>
          </p:nvPr>
        </p:nvSpPr>
        <p:spPr>
          <a:xfrm>
            <a:off x="8714444" y="2049128"/>
            <a:ext cx="2010420"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$100</a:t>
            </a:r>
          </a:p>
        </p:txBody>
      </p:sp>
      <p:sp>
        <p:nvSpPr>
          <p:cNvPr id="34" name="Text Placeholder 2">
            <a:extLst>
              <a:ext uri="{FF2B5EF4-FFF2-40B4-BE49-F238E27FC236}">
                <a16:creationId xmlns:a16="http://schemas.microsoft.com/office/drawing/2014/main" id="{93715D94-9DBE-476D-B2A4-208BC6D40C35}"/>
              </a:ext>
            </a:extLst>
          </p:cNvPr>
          <p:cNvSpPr>
            <a:spLocks noGrp="1"/>
          </p:cNvSpPr>
          <p:nvPr>
            <p:ph type="body" idx="35" hasCustomPrompt="1"/>
          </p:nvPr>
        </p:nvSpPr>
        <p:spPr>
          <a:xfrm>
            <a:off x="8981735" y="3034569"/>
            <a:ext cx="1519848" cy="617093"/>
          </a:xfrm>
        </p:spPr>
        <p:txBody>
          <a:bodyPr lIns="0" tIns="0" rIns="0" bIns="0" anchor="t"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Section 1</a:t>
            </a:r>
            <a:br>
              <a:rPr lang="en-US" noProof="0"/>
            </a:br>
            <a:r>
              <a:rPr lang="en-US" noProof="0"/>
              <a:t>Title</a:t>
            </a:r>
          </a:p>
        </p:txBody>
      </p:sp>
      <p:sp>
        <p:nvSpPr>
          <p:cNvPr id="35" name="Text Placeholder 2">
            <a:extLst>
              <a:ext uri="{FF2B5EF4-FFF2-40B4-BE49-F238E27FC236}">
                <a16:creationId xmlns:a16="http://schemas.microsoft.com/office/drawing/2014/main" id="{C6E1A50B-8AFF-497B-8AEC-C61D95DC0685}"/>
              </a:ext>
            </a:extLst>
          </p:cNvPr>
          <p:cNvSpPr>
            <a:spLocks noGrp="1"/>
          </p:cNvSpPr>
          <p:nvPr>
            <p:ph type="body" idx="36" hasCustomPrompt="1"/>
          </p:nvPr>
        </p:nvSpPr>
        <p:spPr>
          <a:xfrm>
            <a:off x="9089050" y="1818886"/>
            <a:ext cx="1519848" cy="250619"/>
          </a:xfrm>
        </p:spPr>
        <p:txBody>
          <a:bodyPr lIns="0" tIns="0" rIns="0" bIns="0" anchor="t" anchorCtr="0">
            <a:normAutofit/>
          </a:bodyPr>
          <a:lstStyle>
            <a:lvl1pPr marL="0" indent="0" algn="r">
              <a:spcBef>
                <a:spcPts val="600"/>
              </a:spcBef>
              <a:buClr>
                <a:schemeClr val="tx1"/>
              </a:buClr>
              <a:buFont typeface="Courier New" panose="02070309020205020404" pitchFamily="49" charset="0"/>
              <a:buNone/>
              <a:defRPr sz="1800" b="0">
                <a:solidFill>
                  <a:schemeClr val="tx1"/>
                </a:solidFill>
                <a:latin typeface="+mn-lt"/>
                <a:cs typeface="Segoe UI Light"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BILLION</a:t>
            </a:r>
          </a:p>
        </p:txBody>
      </p:sp>
    </p:spTree>
    <p:extLst>
      <p:ext uri="{BB962C8B-B14F-4D97-AF65-F5344CB8AC3E}">
        <p14:creationId xmlns:p14="http://schemas.microsoft.com/office/powerpoint/2010/main" val="3942925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1625821"/>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831851" y="3335524"/>
            <a:ext cx="4817836"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8826" y="2905291"/>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778086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06105" y="707529"/>
            <a:ext cx="3704150" cy="569086"/>
          </a:xfrm>
        </p:spPr>
        <p:txBody>
          <a:bodyPr lIns="0" tIns="0" rIns="0" bIns="0" anchor="b">
            <a:normAutofit/>
          </a:bodyPr>
          <a:lstStyle>
            <a:lvl1pPr algn="l">
              <a:defRPr sz="3600"/>
            </a:lvl1pPr>
          </a:lstStyle>
          <a:p>
            <a:r>
              <a:rPr lang="en-US" noProof="0"/>
              <a:t>CLICK TO EDIT</a:t>
            </a:r>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a:off x="-6" y="1374243"/>
            <a:ext cx="4319045" cy="100800"/>
            <a:chOff x="646012" y="3239179"/>
            <a:chExt cx="220185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2" y="3290538"/>
              <a:ext cx="216563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2796480" y="3239179"/>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Picture Placeholder 11" descr="Competitors logos quadrant">
            <a:extLst>
              <a:ext uri="{FF2B5EF4-FFF2-40B4-BE49-F238E27FC236}">
                <a16:creationId xmlns:a16="http://schemas.microsoft.com/office/drawing/2014/main" id="{58A093A6-410B-4E4B-BA54-D31E8313D9B1}"/>
              </a:ext>
            </a:extLst>
          </p:cNvPr>
          <p:cNvSpPr>
            <a:spLocks noGrp="1"/>
          </p:cNvSpPr>
          <p:nvPr>
            <p:ph type="pic" sz="quarter" idx="39" hasCustomPrompt="1"/>
          </p:nvPr>
        </p:nvSpPr>
        <p:spPr>
          <a:xfrm>
            <a:off x="3928670" y="2872719"/>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2</a:t>
            </a:r>
          </a:p>
          <a:p>
            <a:r>
              <a:rPr lang="en-US" noProof="0" dirty="0"/>
              <a:t>Logo</a:t>
            </a:r>
          </a:p>
        </p:txBody>
      </p:sp>
      <p:sp>
        <p:nvSpPr>
          <p:cNvPr id="22" name="Picture Placeholder 11" descr="Competitors logos quadrant">
            <a:extLst>
              <a:ext uri="{FF2B5EF4-FFF2-40B4-BE49-F238E27FC236}">
                <a16:creationId xmlns:a16="http://schemas.microsoft.com/office/drawing/2014/main" id="{C852F764-614E-4E0D-B231-E5EF9B5D3AFE}"/>
              </a:ext>
            </a:extLst>
          </p:cNvPr>
          <p:cNvSpPr>
            <a:spLocks noGrp="1"/>
          </p:cNvSpPr>
          <p:nvPr>
            <p:ph type="pic" sz="quarter" idx="40" hasCustomPrompt="1"/>
          </p:nvPr>
        </p:nvSpPr>
        <p:spPr>
          <a:xfrm>
            <a:off x="806105" y="2171148"/>
            <a:ext cx="1655064" cy="777240"/>
          </a:xfrm>
          <a:noFill/>
        </p:spPr>
        <p:txBody>
          <a:bodyPr anchor="ctr" anchorCtr="0">
            <a:noAutofit/>
          </a:bodyPr>
          <a:lstStyle>
            <a:lvl1pPr marL="0" indent="0" algn="ctr">
              <a:buNone/>
              <a:defRPr sz="2000" i="1">
                <a:solidFill>
                  <a:schemeClr val="tx1"/>
                </a:solidFill>
              </a:defRPr>
            </a:lvl1pPr>
          </a:lstStyle>
          <a:p>
            <a:r>
              <a:rPr lang="en-US" noProof="0" dirty="0"/>
              <a:t>Competitor 1</a:t>
            </a:r>
          </a:p>
          <a:p>
            <a:r>
              <a:rPr lang="en-US" noProof="0" dirty="0"/>
              <a:t>Logo</a:t>
            </a:r>
          </a:p>
        </p:txBody>
      </p:sp>
      <p:sp>
        <p:nvSpPr>
          <p:cNvPr id="25" name="Picture Placeholder 11" descr="Competitors logos quadrant">
            <a:extLst>
              <a:ext uri="{FF2B5EF4-FFF2-40B4-BE49-F238E27FC236}">
                <a16:creationId xmlns:a16="http://schemas.microsoft.com/office/drawing/2014/main" id="{0349F007-C349-4EF3-A61F-86C43BEB5478}"/>
              </a:ext>
            </a:extLst>
          </p:cNvPr>
          <p:cNvSpPr>
            <a:spLocks noGrp="1"/>
          </p:cNvSpPr>
          <p:nvPr>
            <p:ph type="pic" sz="quarter" idx="41" hasCustomPrompt="1"/>
          </p:nvPr>
        </p:nvSpPr>
        <p:spPr>
          <a:xfrm>
            <a:off x="2729582" y="445626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3</a:t>
            </a:r>
          </a:p>
          <a:p>
            <a:r>
              <a:rPr lang="en-US" noProof="0" dirty="0"/>
              <a:t>Logo</a:t>
            </a:r>
          </a:p>
        </p:txBody>
      </p:sp>
      <p:sp>
        <p:nvSpPr>
          <p:cNvPr id="26" name="Picture Placeholder 11" descr="Competitors logos quadrant">
            <a:extLst>
              <a:ext uri="{FF2B5EF4-FFF2-40B4-BE49-F238E27FC236}">
                <a16:creationId xmlns:a16="http://schemas.microsoft.com/office/drawing/2014/main" id="{FEA8BDDC-623F-4C67-AD04-E7801B537019}"/>
              </a:ext>
            </a:extLst>
          </p:cNvPr>
          <p:cNvSpPr>
            <a:spLocks noGrp="1"/>
          </p:cNvSpPr>
          <p:nvPr>
            <p:ph type="pic" sz="quarter" idx="42" hasCustomPrompt="1"/>
          </p:nvPr>
        </p:nvSpPr>
        <p:spPr>
          <a:xfrm>
            <a:off x="6829546" y="2770168"/>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4</a:t>
            </a:r>
          </a:p>
          <a:p>
            <a:r>
              <a:rPr lang="en-US" noProof="0" dirty="0"/>
              <a:t>Logo</a:t>
            </a:r>
          </a:p>
        </p:txBody>
      </p:sp>
      <p:sp>
        <p:nvSpPr>
          <p:cNvPr id="27" name="Picture Placeholder 11" descr="Competitors logos quadrant">
            <a:extLst>
              <a:ext uri="{FF2B5EF4-FFF2-40B4-BE49-F238E27FC236}">
                <a16:creationId xmlns:a16="http://schemas.microsoft.com/office/drawing/2014/main" id="{28B0D00B-97E7-4133-B35A-AC2EF334CD2B}"/>
              </a:ext>
            </a:extLst>
          </p:cNvPr>
          <p:cNvSpPr>
            <a:spLocks noGrp="1"/>
          </p:cNvSpPr>
          <p:nvPr>
            <p:ph type="pic" sz="quarter" idx="43" hasCustomPrompt="1"/>
          </p:nvPr>
        </p:nvSpPr>
        <p:spPr>
          <a:xfrm>
            <a:off x="6610067" y="458883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5</a:t>
            </a:r>
          </a:p>
          <a:p>
            <a:r>
              <a:rPr lang="en-US" noProof="0" dirty="0"/>
              <a:t>Logo</a:t>
            </a:r>
          </a:p>
        </p:txBody>
      </p:sp>
      <p:sp>
        <p:nvSpPr>
          <p:cNvPr id="28" name="Picture Placeholder 11" descr="Competitors logos quadrant">
            <a:extLst>
              <a:ext uri="{FF2B5EF4-FFF2-40B4-BE49-F238E27FC236}">
                <a16:creationId xmlns:a16="http://schemas.microsoft.com/office/drawing/2014/main" id="{8D1A7417-EFAD-46F6-ADA5-117D4C7B1A9D}"/>
              </a:ext>
            </a:extLst>
          </p:cNvPr>
          <p:cNvSpPr>
            <a:spLocks noGrp="1"/>
          </p:cNvSpPr>
          <p:nvPr>
            <p:ph type="pic" sz="quarter" idx="44" hasCustomPrompt="1"/>
          </p:nvPr>
        </p:nvSpPr>
        <p:spPr>
          <a:xfrm>
            <a:off x="9571158" y="4977452"/>
            <a:ext cx="1772153" cy="777240"/>
          </a:xfrm>
          <a:noFill/>
        </p:spPr>
        <p:txBody>
          <a:bodyPr anchor="ctr" anchorCtr="0">
            <a:noAutofit/>
          </a:bodyPr>
          <a:lstStyle>
            <a:lvl1pPr marL="0" indent="0" algn="ctr">
              <a:buNone/>
              <a:defRPr sz="2000" i="1">
                <a:solidFill>
                  <a:schemeClr val="tx1"/>
                </a:solidFill>
              </a:defRPr>
            </a:lvl1pPr>
          </a:lstStyle>
          <a:p>
            <a:r>
              <a:rPr lang="en-US" noProof="0" dirty="0"/>
              <a:t>Competitor 6</a:t>
            </a:r>
          </a:p>
          <a:p>
            <a:r>
              <a:rPr lang="en-US" noProof="0" dirty="0"/>
              <a:t>Logo</a:t>
            </a:r>
          </a:p>
        </p:txBody>
      </p:sp>
      <p:sp>
        <p:nvSpPr>
          <p:cNvPr id="29" name="Text Placeholder 7">
            <a:extLst>
              <a:ext uri="{FF2B5EF4-FFF2-40B4-BE49-F238E27FC236}">
                <a16:creationId xmlns:a16="http://schemas.microsoft.com/office/drawing/2014/main" id="{D4B80E14-BBC8-42CC-8777-FFF50D168A09}"/>
              </a:ext>
            </a:extLst>
          </p:cNvPr>
          <p:cNvSpPr>
            <a:spLocks noGrp="1"/>
          </p:cNvSpPr>
          <p:nvPr>
            <p:ph type="body" sz="quarter" idx="46" hasCustomPrompt="1"/>
          </p:nvPr>
        </p:nvSpPr>
        <p:spPr>
          <a:xfrm>
            <a:off x="789869" y="3642757"/>
            <a:ext cx="2741612" cy="248888"/>
          </a:xfrm>
        </p:spPr>
        <p:txBody>
          <a:bodyPr wrap="square" lIns="0" tIns="0" rIns="0" bIns="0">
            <a:noAutofit/>
          </a:bodyPr>
          <a:lstStyle>
            <a:lvl1pPr marL="0" indent="0">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30" name="Text Placeholder 7">
            <a:extLst>
              <a:ext uri="{FF2B5EF4-FFF2-40B4-BE49-F238E27FC236}">
                <a16:creationId xmlns:a16="http://schemas.microsoft.com/office/drawing/2014/main" id="{95033551-3DD0-4EBE-8DFD-9335F8BA9268}"/>
              </a:ext>
            </a:extLst>
          </p:cNvPr>
          <p:cNvSpPr>
            <a:spLocks noGrp="1"/>
          </p:cNvSpPr>
          <p:nvPr>
            <p:ph type="body" sz="quarter" idx="48" hasCustomPrompt="1"/>
          </p:nvPr>
        </p:nvSpPr>
        <p:spPr>
          <a:xfrm>
            <a:off x="6315481" y="5884080"/>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31" name="Text Placeholder 7">
            <a:extLst>
              <a:ext uri="{FF2B5EF4-FFF2-40B4-BE49-F238E27FC236}">
                <a16:creationId xmlns:a16="http://schemas.microsoft.com/office/drawing/2014/main" id="{CC507E62-D7F3-4E81-8DE2-5A7084588A33}"/>
              </a:ext>
            </a:extLst>
          </p:cNvPr>
          <p:cNvSpPr>
            <a:spLocks noGrp="1"/>
          </p:cNvSpPr>
          <p:nvPr>
            <p:ph type="body" sz="quarter" idx="49" hasCustomPrompt="1"/>
          </p:nvPr>
        </p:nvSpPr>
        <p:spPr>
          <a:xfrm>
            <a:off x="6315481" y="1343118"/>
            <a:ext cx="2741612" cy="248888"/>
          </a:xfrm>
        </p:spPr>
        <p:txBody>
          <a:bodyPr wrap="square" lIns="0" tIns="0" rIns="0" bIns="0">
            <a:noAutofit/>
          </a:bodyPr>
          <a:lstStyle>
            <a:lvl1pPr marL="0" indent="0" algn="l">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More convenient</a:t>
            </a:r>
          </a:p>
        </p:txBody>
      </p:sp>
      <p:sp>
        <p:nvSpPr>
          <p:cNvPr id="32" name="Picture Placeholder 13">
            <a:extLst>
              <a:ext uri="{FF2B5EF4-FFF2-40B4-BE49-F238E27FC236}">
                <a16:creationId xmlns:a16="http://schemas.microsoft.com/office/drawing/2014/main" id="{61EF622D-8E08-41C3-BEBA-2274C2AB487A}"/>
              </a:ext>
            </a:extLst>
          </p:cNvPr>
          <p:cNvSpPr>
            <a:spLocks noGrp="1"/>
          </p:cNvSpPr>
          <p:nvPr>
            <p:ph type="pic" sz="quarter" idx="50"/>
          </p:nvPr>
        </p:nvSpPr>
        <p:spPr>
          <a:xfrm>
            <a:off x="9417999" y="1977257"/>
            <a:ext cx="1481328" cy="758952"/>
          </a:xfrm>
          <a:noFill/>
          <a:ln>
            <a:noFill/>
          </a:ln>
        </p:spPr>
        <p:txBody>
          <a:bodyPr anchor="ctr" anchorCtr="0">
            <a:noAutofit/>
          </a:bodyPr>
          <a:lstStyle>
            <a:lvl1pPr marL="0" indent="0" algn="ctr">
              <a:buNone/>
              <a:defRPr sz="1400">
                <a:solidFill>
                  <a:schemeClr val="tx1"/>
                </a:solidFill>
              </a:defRPr>
            </a:lvl1pPr>
          </a:lstStyle>
          <a:p>
            <a:r>
              <a:rPr lang="zh-CN" altLang="en-US" noProof="0"/>
              <a:t>单击图标添加图片</a:t>
            </a:r>
            <a:endParaRPr lang="en-US" noProof="0" dirty="0"/>
          </a:p>
        </p:txBody>
      </p:sp>
      <p:sp>
        <p:nvSpPr>
          <p:cNvPr id="33" name="Text Placeholder 7">
            <a:extLst>
              <a:ext uri="{FF2B5EF4-FFF2-40B4-BE49-F238E27FC236}">
                <a16:creationId xmlns:a16="http://schemas.microsoft.com/office/drawing/2014/main" id="{690ADA54-0156-49A9-AEF7-A4972EEB15AA}"/>
              </a:ext>
            </a:extLst>
          </p:cNvPr>
          <p:cNvSpPr>
            <a:spLocks noGrp="1"/>
          </p:cNvSpPr>
          <p:nvPr>
            <p:ph type="body" sz="quarter" idx="51" hasCustomPrompt="1"/>
          </p:nvPr>
        </p:nvSpPr>
        <p:spPr>
          <a:xfrm>
            <a:off x="8651686" y="3642757"/>
            <a:ext cx="2741612" cy="248888"/>
          </a:xfrm>
        </p:spPr>
        <p:txBody>
          <a:bodyPr lIns="0" tIns="0" rIns="0" bIns="0">
            <a:noAutofit/>
          </a:bodyPr>
          <a:lstStyle>
            <a:lvl1pPr marL="0" indent="0" algn="r">
              <a:buNone/>
              <a:defRPr sz="2000" b="0">
                <a:solidFill>
                  <a:schemeClr val="tx2"/>
                </a:solidFill>
                <a:latin typeface="+mj-lt"/>
              </a:defRPr>
            </a:lvl1pPr>
            <a:lvl2pPr marL="457200" indent="0">
              <a:buNone/>
              <a:defRPr sz="1200" b="1"/>
            </a:lvl2pPr>
            <a:lvl3pPr>
              <a:defRPr sz="1200" b="1"/>
            </a:lvl3pPr>
            <a:lvl4pPr>
              <a:defRPr sz="1200" b="1"/>
            </a:lvl4pPr>
            <a:lvl5pPr>
              <a:defRPr sz="1200" b="1"/>
            </a:lvl5pPr>
          </a:lstStyle>
          <a:p>
            <a:pPr lvl="0"/>
            <a:r>
              <a:rPr lang="en-US" noProof="0"/>
              <a:t>Less expensive</a:t>
            </a:r>
          </a:p>
        </p:txBody>
      </p:sp>
      <p:grpSp>
        <p:nvGrpSpPr>
          <p:cNvPr id="4" name="Group 3">
            <a:extLst>
              <a:ext uri="{FF2B5EF4-FFF2-40B4-BE49-F238E27FC236}">
                <a16:creationId xmlns:a16="http://schemas.microsoft.com/office/drawing/2014/main" id="{32193FB7-0142-40DD-9186-F3156B0AE4B0}"/>
              </a:ext>
            </a:extLst>
          </p:cNvPr>
          <p:cNvGrpSpPr/>
          <p:nvPr userDrawn="1"/>
        </p:nvGrpSpPr>
        <p:grpSpPr>
          <a:xfrm>
            <a:off x="6045600" y="1376748"/>
            <a:ext cx="100800" cy="5481252"/>
            <a:chOff x="6045600" y="1376748"/>
            <a:chExt cx="100800" cy="5481252"/>
          </a:xfrm>
        </p:grpSpPr>
        <p:cxnSp>
          <p:nvCxnSpPr>
            <p:cNvPr id="3" name="Straight Connector 2">
              <a:extLst>
                <a:ext uri="{FF2B5EF4-FFF2-40B4-BE49-F238E27FC236}">
                  <a16:creationId xmlns:a16="http://schemas.microsoft.com/office/drawing/2014/main" id="{CD1389D4-2EB7-40E2-B21B-4EE70FCA2236}"/>
                </a:ext>
              </a:extLst>
            </p:cNvPr>
            <p:cNvCxnSpPr>
              <a:cxnSpLocks/>
            </p:cNvCxnSpPr>
            <p:nvPr userDrawn="1"/>
          </p:nvCxnSpPr>
          <p:spPr>
            <a:xfrm rot="16200000">
              <a:off x="3389377" y="4151376"/>
              <a:ext cx="541324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BA48E795-AD00-4819-94E4-A5211D331715}"/>
                </a:ext>
              </a:extLst>
            </p:cNvPr>
            <p:cNvSpPr/>
            <p:nvPr userDrawn="1"/>
          </p:nvSpPr>
          <p:spPr>
            <a:xfrm>
              <a:off x="6045600" y="137674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7" name="Group 36">
            <a:extLst>
              <a:ext uri="{FF2B5EF4-FFF2-40B4-BE49-F238E27FC236}">
                <a16:creationId xmlns:a16="http://schemas.microsoft.com/office/drawing/2014/main" id="{41BD97BD-35F4-4534-8B74-24D44A99BC58}"/>
              </a:ext>
            </a:extLst>
          </p:cNvPr>
          <p:cNvGrpSpPr/>
          <p:nvPr userDrawn="1"/>
        </p:nvGrpSpPr>
        <p:grpSpPr>
          <a:xfrm rot="5400000">
            <a:off x="5669857" y="-1673474"/>
            <a:ext cx="100800" cy="11440514"/>
            <a:chOff x="6045600" y="1329588"/>
            <a:chExt cx="100800" cy="11440514"/>
          </a:xfrm>
        </p:grpSpPr>
        <p:cxnSp>
          <p:nvCxnSpPr>
            <p:cNvPr id="38" name="Straight Connector 37">
              <a:extLst>
                <a:ext uri="{FF2B5EF4-FFF2-40B4-BE49-F238E27FC236}">
                  <a16:creationId xmlns:a16="http://schemas.microsoft.com/office/drawing/2014/main" id="{D8351F13-467F-49F8-8279-C5B29A51798F}"/>
                </a:ext>
              </a:extLst>
            </p:cNvPr>
            <p:cNvCxnSpPr>
              <a:cxnSpLocks/>
            </p:cNvCxnSpPr>
            <p:nvPr userDrawn="1"/>
          </p:nvCxnSpPr>
          <p:spPr>
            <a:xfrm rot="16200000">
              <a:off x="408032" y="7082102"/>
              <a:ext cx="11376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09AA12FA-7959-4581-B344-DF9E7B0AD37A}"/>
                </a:ext>
              </a:extLst>
            </p:cNvPr>
            <p:cNvSpPr/>
            <p:nvPr userDrawn="1"/>
          </p:nvSpPr>
          <p:spPr>
            <a:xfrm>
              <a:off x="6045600" y="1329588"/>
              <a:ext cx="100800" cy="100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939558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512271"/>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148315"/>
            <a:ext cx="2216876"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97696"/>
            <a:ext cx="3360726" cy="100800"/>
            <a:chOff x="0" y="3240138"/>
            <a:chExt cx="3360726"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27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25992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15">
            <a:extLst>
              <a:ext uri="{FF2B5EF4-FFF2-40B4-BE49-F238E27FC236}">
                <a16:creationId xmlns:a16="http://schemas.microsoft.com/office/drawing/2014/main" id="{DA80730C-5AC9-41A0-ACC5-624F0652D685}"/>
              </a:ext>
            </a:extLst>
          </p:cNvPr>
          <p:cNvSpPr>
            <a:spLocks noGrp="1"/>
          </p:cNvSpPr>
          <p:nvPr>
            <p:ph type="body" sz="quarter" idx="26" hasCustomPrompt="1"/>
          </p:nvPr>
        </p:nvSpPr>
        <p:spPr>
          <a:xfrm>
            <a:off x="4475261" y="2631676"/>
            <a:ext cx="978408" cy="978408"/>
          </a:xfrm>
          <a:prstGeom prst="ellipse">
            <a:avLst/>
          </a:prstGeom>
          <a:ln w="6350">
            <a:solidFill>
              <a:schemeClr val="tx1"/>
            </a:solidFill>
          </a:ln>
        </p:spPr>
        <p:txBody>
          <a:bodyPr lIns="0" tIns="7200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22" name="Text Placeholder 15">
            <a:extLst>
              <a:ext uri="{FF2B5EF4-FFF2-40B4-BE49-F238E27FC236}">
                <a16:creationId xmlns:a16="http://schemas.microsoft.com/office/drawing/2014/main" id="{515B23A8-23EB-4E6E-A24C-4154570D7DC0}"/>
              </a:ext>
            </a:extLst>
          </p:cNvPr>
          <p:cNvSpPr>
            <a:spLocks noGrp="1"/>
          </p:cNvSpPr>
          <p:nvPr>
            <p:ph type="body" sz="quarter" idx="28" hasCustomPrompt="1"/>
          </p:nvPr>
        </p:nvSpPr>
        <p:spPr>
          <a:xfrm>
            <a:off x="7436251" y="2015540"/>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23" name="Text Placeholder 15">
            <a:extLst>
              <a:ext uri="{FF2B5EF4-FFF2-40B4-BE49-F238E27FC236}">
                <a16:creationId xmlns:a16="http://schemas.microsoft.com/office/drawing/2014/main" id="{C12919ED-FD55-4081-BB4A-2B2FDA3BED17}"/>
              </a:ext>
            </a:extLst>
          </p:cNvPr>
          <p:cNvSpPr>
            <a:spLocks noGrp="1"/>
          </p:cNvSpPr>
          <p:nvPr>
            <p:ph type="body" sz="quarter" idx="31" hasCustomPrompt="1"/>
          </p:nvPr>
        </p:nvSpPr>
        <p:spPr>
          <a:xfrm>
            <a:off x="10397240" y="1239687"/>
            <a:ext cx="978408" cy="978408"/>
          </a:xfrm>
          <a:prstGeom prst="ellipse">
            <a:avLst/>
          </a:prstGeom>
          <a:ln w="6350">
            <a:solidFill>
              <a:schemeClr val="tx1"/>
            </a:solidFill>
          </a:ln>
        </p:spPr>
        <p:txBody>
          <a:bodyPr lIns="0" tIns="3600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cxnSp>
        <p:nvCxnSpPr>
          <p:cNvPr id="24" name="Straight Connector 23">
            <a:extLst>
              <a:ext uri="{FF2B5EF4-FFF2-40B4-BE49-F238E27FC236}">
                <a16:creationId xmlns:a16="http://schemas.microsoft.com/office/drawing/2014/main" id="{56A6259C-432B-4405-9E82-995AF092FB7A}"/>
              </a:ext>
            </a:extLst>
          </p:cNvPr>
          <p:cNvCxnSpPr>
            <a:cxnSpLocks/>
          </p:cNvCxnSpPr>
          <p:nvPr userDrawn="1"/>
        </p:nvCxnSpPr>
        <p:spPr>
          <a:xfrm rot="16200000" flipV="1">
            <a:off x="4068065" y="1728891"/>
            <a:ext cx="1792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C485E-8BCE-479F-A7E9-7F9E193E6E96}"/>
              </a:ext>
            </a:extLst>
          </p:cNvPr>
          <p:cNvCxnSpPr>
            <a:cxnSpLocks/>
          </p:cNvCxnSpPr>
          <p:nvPr userDrawn="1"/>
        </p:nvCxnSpPr>
        <p:spPr>
          <a:xfrm>
            <a:off x="4964465" y="836613"/>
            <a:ext cx="5925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5094BC6-BA16-4E05-868C-3AE971AF3DA4}"/>
              </a:ext>
            </a:extLst>
          </p:cNvPr>
          <p:cNvCxnSpPr>
            <a:cxnSpLocks/>
          </p:cNvCxnSpPr>
          <p:nvPr userDrawn="1"/>
        </p:nvCxnSpPr>
        <p:spPr>
          <a:xfrm rot="16200000" flipV="1">
            <a:off x="10688444" y="1030491"/>
            <a:ext cx="39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130EC6-4A8D-447F-862E-E5A693E68C8C}"/>
              </a:ext>
            </a:extLst>
          </p:cNvPr>
          <p:cNvCxnSpPr>
            <a:cxnSpLocks/>
          </p:cNvCxnSpPr>
          <p:nvPr userDrawn="1"/>
        </p:nvCxnSpPr>
        <p:spPr>
          <a:xfrm flipV="1">
            <a:off x="7925455" y="837355"/>
            <a:ext cx="0" cy="11781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3151266" y="4543170"/>
            <a:ext cx="2589369" cy="1280958"/>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3151265" y="4246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3151265" y="3883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3" name="Text Placeholder 2">
            <a:extLst>
              <a:ext uri="{FF2B5EF4-FFF2-40B4-BE49-F238E27FC236}">
                <a16:creationId xmlns:a16="http://schemas.microsoft.com/office/drawing/2014/main" id="{EFE2A8C5-F462-436C-B748-BBE5D58CB8B4}"/>
              </a:ext>
            </a:extLst>
          </p:cNvPr>
          <p:cNvSpPr>
            <a:spLocks noGrp="1"/>
          </p:cNvSpPr>
          <p:nvPr>
            <p:ph type="body" idx="33" hasCustomPrompt="1"/>
          </p:nvPr>
        </p:nvSpPr>
        <p:spPr>
          <a:xfrm>
            <a:off x="6048861" y="3849559"/>
            <a:ext cx="2589369" cy="178695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4" name="Text Placeholder 2">
            <a:extLst>
              <a:ext uri="{FF2B5EF4-FFF2-40B4-BE49-F238E27FC236}">
                <a16:creationId xmlns:a16="http://schemas.microsoft.com/office/drawing/2014/main" id="{586DAC0D-9859-40A1-8456-F0B43D96718B}"/>
              </a:ext>
            </a:extLst>
          </p:cNvPr>
          <p:cNvSpPr>
            <a:spLocks noGrp="1"/>
          </p:cNvSpPr>
          <p:nvPr>
            <p:ph type="body" idx="34" hasCustomPrompt="1"/>
          </p:nvPr>
        </p:nvSpPr>
        <p:spPr>
          <a:xfrm>
            <a:off x="6048860" y="355285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37B983EE-F89D-4F09-8A9F-2347FA364217}"/>
              </a:ext>
            </a:extLst>
          </p:cNvPr>
          <p:cNvSpPr>
            <a:spLocks noGrp="1"/>
          </p:cNvSpPr>
          <p:nvPr>
            <p:ph type="body" idx="35" hasCustomPrompt="1"/>
          </p:nvPr>
        </p:nvSpPr>
        <p:spPr>
          <a:xfrm>
            <a:off x="6048860" y="319029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6" name="Text Placeholder 2">
            <a:extLst>
              <a:ext uri="{FF2B5EF4-FFF2-40B4-BE49-F238E27FC236}">
                <a16:creationId xmlns:a16="http://schemas.microsoft.com/office/drawing/2014/main" id="{D30DD128-A937-4A2F-B070-523A5BAAE260}"/>
              </a:ext>
            </a:extLst>
          </p:cNvPr>
          <p:cNvSpPr>
            <a:spLocks noGrp="1"/>
          </p:cNvSpPr>
          <p:nvPr>
            <p:ph type="body" idx="36" hasCustomPrompt="1"/>
          </p:nvPr>
        </p:nvSpPr>
        <p:spPr>
          <a:xfrm>
            <a:off x="8975159" y="3147170"/>
            <a:ext cx="2589369" cy="2311934"/>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7" name="Text Placeholder 2">
            <a:extLst>
              <a:ext uri="{FF2B5EF4-FFF2-40B4-BE49-F238E27FC236}">
                <a16:creationId xmlns:a16="http://schemas.microsoft.com/office/drawing/2014/main" id="{5737B87C-E3C0-46B2-8B79-63EB60491503}"/>
              </a:ext>
            </a:extLst>
          </p:cNvPr>
          <p:cNvSpPr>
            <a:spLocks noGrp="1"/>
          </p:cNvSpPr>
          <p:nvPr>
            <p:ph type="body" idx="37" hasCustomPrompt="1"/>
          </p:nvPr>
        </p:nvSpPr>
        <p:spPr>
          <a:xfrm>
            <a:off x="8975158" y="2850467"/>
            <a:ext cx="2415199" cy="236141"/>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22F76863-7DCD-4365-80F0-001D51F08779}"/>
              </a:ext>
            </a:extLst>
          </p:cNvPr>
          <p:cNvSpPr>
            <a:spLocks noGrp="1"/>
          </p:cNvSpPr>
          <p:nvPr>
            <p:ph type="body" idx="38" hasCustomPrompt="1"/>
          </p:nvPr>
        </p:nvSpPr>
        <p:spPr>
          <a:xfrm>
            <a:off x="8975158" y="2487902"/>
            <a:ext cx="2415199" cy="360000"/>
          </a:xfrm>
        </p:spPr>
        <p:txBody>
          <a:bodyPr lIns="0" tIns="0" rIns="0" bIns="0" anchor="b" anchorCtr="0">
            <a:normAutofit/>
          </a:bodyPr>
          <a:lstStyle>
            <a:lvl1pPr marL="0" indent="0" algn="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Tree>
    <p:extLst>
      <p:ext uri="{BB962C8B-B14F-4D97-AF65-F5344CB8AC3E}">
        <p14:creationId xmlns:p14="http://schemas.microsoft.com/office/powerpoint/2010/main" val="30782733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707529"/>
            <a:ext cx="5314072" cy="569086"/>
          </a:xfrm>
        </p:spPr>
        <p:txBody>
          <a:bodyPr lIns="0" tIns="0" rIns="0" bIns="0" anchor="b">
            <a:normAutofit/>
          </a:bodyPr>
          <a:lstStyle>
            <a:lvl1pPr algn="l">
              <a:defRPr sz="3600"/>
            </a:lvl1pPr>
          </a:lstStyle>
          <a:p>
            <a:r>
              <a:rPr lang="en-US" noProof="0"/>
              <a:t>CLICK TO EDIT TITLE</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383372"/>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83185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Text Placeholder 2">
            <a:extLst>
              <a:ext uri="{FF2B5EF4-FFF2-40B4-BE49-F238E27FC236}">
                <a16:creationId xmlns:a16="http://schemas.microsoft.com/office/drawing/2014/main" id="{FB2A0B34-417C-46AC-95C0-9B2A2FCC8BFC}"/>
              </a:ext>
            </a:extLst>
          </p:cNvPr>
          <p:cNvSpPr>
            <a:spLocks noGrp="1"/>
          </p:cNvSpPr>
          <p:nvPr>
            <p:ph type="body" idx="31" hasCustomPrompt="1"/>
          </p:nvPr>
        </p:nvSpPr>
        <p:spPr>
          <a:xfrm>
            <a:off x="6096000" y="2031832"/>
            <a:ext cx="2915732" cy="360000"/>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Content Placeholder 2">
            <a:extLst>
              <a:ext uri="{FF2B5EF4-FFF2-40B4-BE49-F238E27FC236}">
                <a16:creationId xmlns:a16="http://schemas.microsoft.com/office/drawing/2014/main" id="{7D36F8EF-728B-45C1-87D8-4AD8FA8F3716}"/>
              </a:ext>
            </a:extLst>
          </p:cNvPr>
          <p:cNvSpPr>
            <a:spLocks noGrp="1"/>
          </p:cNvSpPr>
          <p:nvPr>
            <p:ph sz="quarter" idx="32"/>
          </p:nvPr>
        </p:nvSpPr>
        <p:spPr>
          <a:xfrm>
            <a:off x="803275"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zh-CN" altLang="en-US" noProof="0"/>
              <a:t>编辑母版文本样式
第二级
第三级
第四级
第五级</a:t>
            </a:r>
            <a:endParaRPr lang="en-US" noProof="0"/>
          </a:p>
        </p:txBody>
      </p:sp>
      <p:sp>
        <p:nvSpPr>
          <p:cNvPr id="22" name="Content Placeholder 2">
            <a:extLst>
              <a:ext uri="{FF2B5EF4-FFF2-40B4-BE49-F238E27FC236}">
                <a16:creationId xmlns:a16="http://schemas.microsoft.com/office/drawing/2014/main" id="{7395C5B4-6B03-4F70-96F8-3AE3A7817B52}"/>
              </a:ext>
            </a:extLst>
          </p:cNvPr>
          <p:cNvSpPr>
            <a:spLocks noGrp="1"/>
          </p:cNvSpPr>
          <p:nvPr>
            <p:ph sz="quarter" idx="33"/>
          </p:nvPr>
        </p:nvSpPr>
        <p:spPr>
          <a:xfrm>
            <a:off x="6096000" y="2524125"/>
            <a:ext cx="4970463" cy="2935288"/>
          </a:xfrm>
        </p:spPr>
        <p:txBody>
          <a:bodyPr>
            <a:normAutofit/>
          </a:bodyPr>
          <a:lstStyle>
            <a:lvl1pPr>
              <a:defRPr sz="1400"/>
            </a:lvl1pPr>
            <a:lvl2pPr>
              <a:defRPr sz="1400"/>
            </a:lvl2pPr>
            <a:lvl3pPr>
              <a:defRPr sz="1400"/>
            </a:lvl3pPr>
            <a:lvl4pPr>
              <a:defRPr sz="1400"/>
            </a:lvl4pPr>
            <a:lvl5pPr>
              <a:defRPr sz="1400"/>
            </a:lvl5pPr>
          </a:lstStyle>
          <a:p>
            <a:pPr lvl="0"/>
            <a:r>
              <a:rPr lang="zh-CN" altLang="en-US" noProof="0"/>
              <a:t>编辑母版文本样式
第二级
第三级
第四级
第五级</a:t>
            </a:r>
            <a:endParaRPr lang="en-US" noProof="0"/>
          </a:p>
        </p:txBody>
      </p:sp>
    </p:spTree>
    <p:extLst>
      <p:ext uri="{BB962C8B-B14F-4D97-AF65-F5344CB8AC3E}">
        <p14:creationId xmlns:p14="http://schemas.microsoft.com/office/powerpoint/2010/main" val="778915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8736466" y="707529"/>
            <a:ext cx="2673606" cy="569086"/>
          </a:xfrm>
        </p:spPr>
        <p:txBody>
          <a:bodyPr lIns="0" tIns="0" rIns="0" bIns="0" anchor="b">
            <a:normAutofit/>
          </a:bodyPr>
          <a:lstStyle>
            <a:lvl1pPr algn="r">
              <a:defRPr sz="3600"/>
            </a:lvl1pPr>
          </a:lstStyle>
          <a:p>
            <a:r>
              <a:rPr lang="en-US" noProof="0"/>
              <a:t>TIMELINE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9147803" y="1625821"/>
            <a:ext cx="2262267" cy="2021536"/>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9186215" y="1375202"/>
            <a:ext cx="3005785" cy="100800"/>
            <a:chOff x="2729180" y="3240138"/>
            <a:chExt cx="153234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2729180" y="3290538"/>
              <a:ext cx="1504927"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4210138" y="324013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2618284" y="685667"/>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5930241" y="1079309"/>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5930241" y="786637"/>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4" name="Straight Connector 13">
            <a:extLst>
              <a:ext uri="{FF2B5EF4-FFF2-40B4-BE49-F238E27FC236}">
                <a16:creationId xmlns:a16="http://schemas.microsoft.com/office/drawing/2014/main" id="{1AD3A3AB-488E-4090-9FD5-E005D5A9ECF5}"/>
              </a:ext>
            </a:extLst>
          </p:cNvPr>
          <p:cNvCxnSpPr>
            <a:cxnSpLocks/>
          </p:cNvCxnSpPr>
          <p:nvPr userDrawn="1"/>
        </p:nvCxnSpPr>
        <p:spPr>
          <a:xfrm rot="16200000">
            <a:off x="2094269" y="3429000"/>
            <a:ext cx="6858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6729DC-C5B3-485B-B5CD-F06FC3CAFD9A}"/>
              </a:ext>
            </a:extLst>
          </p:cNvPr>
          <p:cNvSpPr/>
          <p:nvPr userDrawn="1"/>
        </p:nvSpPr>
        <p:spPr>
          <a:xfrm>
            <a:off x="5372392" y="959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9" name="Oval 28">
            <a:extLst>
              <a:ext uri="{FF2B5EF4-FFF2-40B4-BE49-F238E27FC236}">
                <a16:creationId xmlns:a16="http://schemas.microsoft.com/office/drawing/2014/main" id="{C4046DD7-8FB2-43D4-8E94-3D35DC3E2891}"/>
              </a:ext>
            </a:extLst>
          </p:cNvPr>
          <p:cNvSpPr/>
          <p:nvPr userDrawn="1"/>
        </p:nvSpPr>
        <p:spPr>
          <a:xfrm>
            <a:off x="5372392" y="5362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0" name="Oval 29">
            <a:extLst>
              <a:ext uri="{FF2B5EF4-FFF2-40B4-BE49-F238E27FC236}">
                <a16:creationId xmlns:a16="http://schemas.microsoft.com/office/drawing/2014/main" id="{A320A73A-D3CB-4E04-B7E2-F3696B8ACDEA}"/>
              </a:ext>
            </a:extLst>
          </p:cNvPr>
          <p:cNvSpPr/>
          <p:nvPr userDrawn="1"/>
        </p:nvSpPr>
        <p:spPr>
          <a:xfrm>
            <a:off x="5372392" y="24273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1" name="Oval 30">
            <a:extLst>
              <a:ext uri="{FF2B5EF4-FFF2-40B4-BE49-F238E27FC236}">
                <a16:creationId xmlns:a16="http://schemas.microsoft.com/office/drawing/2014/main" id="{3E2B01F0-78A8-41AE-95B8-811603402031}"/>
              </a:ext>
            </a:extLst>
          </p:cNvPr>
          <p:cNvSpPr/>
          <p:nvPr userDrawn="1"/>
        </p:nvSpPr>
        <p:spPr>
          <a:xfrm>
            <a:off x="5372392" y="3894827"/>
            <a:ext cx="301752" cy="301752"/>
          </a:xfrm>
          <a:prstGeom prst="ellipse">
            <a:avLst/>
          </a:prstGeom>
          <a:solidFill>
            <a:srgbClr val="0F172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2" name="Text Placeholder 2">
            <a:extLst>
              <a:ext uri="{FF2B5EF4-FFF2-40B4-BE49-F238E27FC236}">
                <a16:creationId xmlns:a16="http://schemas.microsoft.com/office/drawing/2014/main" id="{A70E382B-B932-45B7-BD95-6D722A4A2480}"/>
              </a:ext>
            </a:extLst>
          </p:cNvPr>
          <p:cNvSpPr>
            <a:spLocks noGrp="1"/>
          </p:cNvSpPr>
          <p:nvPr>
            <p:ph type="body" idx="31" hasCustomPrompt="1"/>
          </p:nvPr>
        </p:nvSpPr>
        <p:spPr>
          <a:xfrm>
            <a:off x="5930241" y="2532448"/>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3" name="Text Placeholder 2">
            <a:extLst>
              <a:ext uri="{FF2B5EF4-FFF2-40B4-BE49-F238E27FC236}">
                <a16:creationId xmlns:a16="http://schemas.microsoft.com/office/drawing/2014/main" id="{2F096B52-06C2-46DF-BB33-70D931283F16}"/>
              </a:ext>
            </a:extLst>
          </p:cNvPr>
          <p:cNvSpPr>
            <a:spLocks noGrp="1"/>
          </p:cNvSpPr>
          <p:nvPr>
            <p:ph type="body" idx="32" hasCustomPrompt="1"/>
          </p:nvPr>
        </p:nvSpPr>
        <p:spPr>
          <a:xfrm>
            <a:off x="5930241" y="2239776"/>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2">
            <a:extLst>
              <a:ext uri="{FF2B5EF4-FFF2-40B4-BE49-F238E27FC236}">
                <a16:creationId xmlns:a16="http://schemas.microsoft.com/office/drawing/2014/main" id="{5D87FD43-95C9-4217-AD5F-FE02E28AD4CE}"/>
              </a:ext>
            </a:extLst>
          </p:cNvPr>
          <p:cNvSpPr>
            <a:spLocks noGrp="1"/>
          </p:cNvSpPr>
          <p:nvPr>
            <p:ph type="body" idx="33" hasCustomPrompt="1"/>
          </p:nvPr>
        </p:nvSpPr>
        <p:spPr>
          <a:xfrm>
            <a:off x="5930241" y="398558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A6706CEB-523E-4248-9A66-5D139D8B0DE5}"/>
              </a:ext>
            </a:extLst>
          </p:cNvPr>
          <p:cNvSpPr>
            <a:spLocks noGrp="1"/>
          </p:cNvSpPr>
          <p:nvPr>
            <p:ph type="body" idx="34" hasCustomPrompt="1"/>
          </p:nvPr>
        </p:nvSpPr>
        <p:spPr>
          <a:xfrm>
            <a:off x="5930241" y="369291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ADC931C-F9B2-467E-A024-CB5BE74BAD85}"/>
              </a:ext>
            </a:extLst>
          </p:cNvPr>
          <p:cNvSpPr>
            <a:spLocks noGrp="1"/>
          </p:cNvSpPr>
          <p:nvPr>
            <p:ph type="body" idx="35" hasCustomPrompt="1"/>
          </p:nvPr>
        </p:nvSpPr>
        <p:spPr>
          <a:xfrm>
            <a:off x="5930241" y="5438727"/>
            <a:ext cx="2810591" cy="758864"/>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0A301DE6-2E75-41F5-9314-B269815BA3F3}"/>
              </a:ext>
            </a:extLst>
          </p:cNvPr>
          <p:cNvSpPr>
            <a:spLocks noGrp="1"/>
          </p:cNvSpPr>
          <p:nvPr>
            <p:ph type="body" idx="36" hasCustomPrompt="1"/>
          </p:nvPr>
        </p:nvSpPr>
        <p:spPr>
          <a:xfrm>
            <a:off x="5930241" y="5146055"/>
            <a:ext cx="2810591" cy="292671"/>
          </a:xfrm>
        </p:spPr>
        <p:txBody>
          <a:bodyPr lIns="0" tIns="0" rIns="0" bIns="0" anchor="t"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0" name="Text Placeholder 15">
            <a:extLst>
              <a:ext uri="{FF2B5EF4-FFF2-40B4-BE49-F238E27FC236}">
                <a16:creationId xmlns:a16="http://schemas.microsoft.com/office/drawing/2014/main" id="{B9154606-4DE0-4DC7-830A-371423BE4201}"/>
              </a:ext>
            </a:extLst>
          </p:cNvPr>
          <p:cNvSpPr>
            <a:spLocks noGrp="1"/>
          </p:cNvSpPr>
          <p:nvPr>
            <p:ph type="body" sz="quarter" idx="37" hasCustomPrompt="1"/>
          </p:nvPr>
        </p:nvSpPr>
        <p:spPr>
          <a:xfrm>
            <a:off x="2618284" y="2153566"/>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1" name="Text Placeholder 15">
            <a:extLst>
              <a:ext uri="{FF2B5EF4-FFF2-40B4-BE49-F238E27FC236}">
                <a16:creationId xmlns:a16="http://schemas.microsoft.com/office/drawing/2014/main" id="{5AC8C127-0F88-413C-B7BA-2ED0F81E7D4E}"/>
              </a:ext>
            </a:extLst>
          </p:cNvPr>
          <p:cNvSpPr>
            <a:spLocks noGrp="1"/>
          </p:cNvSpPr>
          <p:nvPr>
            <p:ph type="body" sz="quarter" idx="38" hasCustomPrompt="1"/>
          </p:nvPr>
        </p:nvSpPr>
        <p:spPr>
          <a:xfrm>
            <a:off x="2618284" y="3621465"/>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
        <p:nvSpPr>
          <p:cNvPr id="42" name="Text Placeholder 15">
            <a:extLst>
              <a:ext uri="{FF2B5EF4-FFF2-40B4-BE49-F238E27FC236}">
                <a16:creationId xmlns:a16="http://schemas.microsoft.com/office/drawing/2014/main" id="{63C5707A-6E08-4B58-A5FE-40063DB6548E}"/>
              </a:ext>
            </a:extLst>
          </p:cNvPr>
          <p:cNvSpPr>
            <a:spLocks noGrp="1"/>
          </p:cNvSpPr>
          <p:nvPr>
            <p:ph type="body" sz="quarter" idx="39" hasCustomPrompt="1"/>
          </p:nvPr>
        </p:nvSpPr>
        <p:spPr>
          <a:xfrm>
            <a:off x="2618284" y="5089363"/>
            <a:ext cx="2616212" cy="978408"/>
          </a:xfrm>
          <a:prstGeom prst="rect">
            <a:avLst/>
          </a:prstGeom>
          <a:ln w="6350">
            <a:no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20XX</a:t>
            </a:r>
          </a:p>
        </p:txBody>
      </p:sp>
    </p:spTree>
    <p:extLst>
      <p:ext uri="{BB962C8B-B14F-4D97-AF65-F5344CB8AC3E}">
        <p14:creationId xmlns:p14="http://schemas.microsoft.com/office/powerpoint/2010/main" val="3627535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60000"/>
            <a:ext cx="391159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890303"/>
            <a:ext cx="3275463" cy="882062"/>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598737"/>
            <a:ext cx="3764756" cy="100800"/>
            <a:chOff x="-1228304" y="3240138"/>
            <a:chExt cx="3764756"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67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435652"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able Placeholder 9">
            <a:extLst>
              <a:ext uri="{FF2B5EF4-FFF2-40B4-BE49-F238E27FC236}">
                <a16:creationId xmlns:a16="http://schemas.microsoft.com/office/drawing/2014/main" id="{3F646CE6-E75B-4112-896D-5A26E1F1520E}"/>
              </a:ext>
            </a:extLst>
          </p:cNvPr>
          <p:cNvSpPr>
            <a:spLocks noGrp="1"/>
          </p:cNvSpPr>
          <p:nvPr>
            <p:ph type="tbl" sz="quarter" idx="14"/>
          </p:nvPr>
        </p:nvSpPr>
        <p:spPr>
          <a:xfrm>
            <a:off x="5518150" y="860425"/>
            <a:ext cx="5870575" cy="4867275"/>
          </a:xfrm>
        </p:spPr>
        <p:txBody>
          <a:bodyPr anchor="ctr" anchorCtr="0">
            <a:normAutofit/>
          </a:bodyPr>
          <a:lstStyle>
            <a:lvl1pPr marL="0" indent="0" algn="ctr">
              <a:buNone/>
              <a:defRPr sz="2000"/>
            </a:lvl1pPr>
          </a:lstStyle>
          <a:p>
            <a:r>
              <a:rPr lang="zh-CN" altLang="en-US" noProof="0"/>
              <a:t>单击图标添加表格</a:t>
            </a:r>
            <a:endParaRPr lang="en-US" noProof="0" dirty="0"/>
          </a:p>
        </p:txBody>
      </p:sp>
    </p:spTree>
    <p:extLst>
      <p:ext uri="{BB962C8B-B14F-4D97-AF65-F5344CB8AC3E}">
        <p14:creationId xmlns:p14="http://schemas.microsoft.com/office/powerpoint/2010/main" val="3183923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7" y="1608523"/>
            <a:ext cx="2828198" cy="12868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1" y="3244567"/>
            <a:ext cx="2828198" cy="2098138"/>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2258048" cy="100800"/>
            <a:chOff x="0" y="3240138"/>
            <a:chExt cx="225804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2160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157248"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1B29C9C1-9494-4E8B-A0F3-611E947A19B3}"/>
              </a:ext>
            </a:extLst>
          </p:cNvPr>
          <p:cNvSpPr>
            <a:spLocks noGrp="1"/>
          </p:cNvSpPr>
          <p:nvPr>
            <p:ph type="body" idx="27" hasCustomPrompt="1"/>
          </p:nvPr>
        </p:nvSpPr>
        <p:spPr>
          <a:xfrm>
            <a:off x="4128617" y="4355032"/>
            <a:ext cx="2066544"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Text Placeholder 2">
            <a:extLst>
              <a:ext uri="{FF2B5EF4-FFF2-40B4-BE49-F238E27FC236}">
                <a16:creationId xmlns:a16="http://schemas.microsoft.com/office/drawing/2014/main" id="{ABB09D16-148A-45C2-B0B8-1495E8DC7D64}"/>
              </a:ext>
            </a:extLst>
          </p:cNvPr>
          <p:cNvSpPr>
            <a:spLocks noGrp="1"/>
          </p:cNvSpPr>
          <p:nvPr>
            <p:ph type="body" idx="29" hasCustomPrompt="1"/>
          </p:nvPr>
        </p:nvSpPr>
        <p:spPr>
          <a:xfrm>
            <a:off x="4128616" y="4042831"/>
            <a:ext cx="2066544"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1" name="Text Placeholder 2">
            <a:extLst>
              <a:ext uri="{FF2B5EF4-FFF2-40B4-BE49-F238E27FC236}">
                <a16:creationId xmlns:a16="http://schemas.microsoft.com/office/drawing/2014/main" id="{67814C7C-3597-4B16-A4AC-D81985C587BD}"/>
              </a:ext>
            </a:extLst>
          </p:cNvPr>
          <p:cNvSpPr>
            <a:spLocks noGrp="1"/>
          </p:cNvSpPr>
          <p:nvPr>
            <p:ph type="body" idx="32" hasCustomPrompt="1"/>
          </p:nvPr>
        </p:nvSpPr>
        <p:spPr>
          <a:xfrm>
            <a:off x="4128616" y="3428999"/>
            <a:ext cx="2066544"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9" name="Picture Placeholder 8">
            <a:extLst>
              <a:ext uri="{FF2B5EF4-FFF2-40B4-BE49-F238E27FC236}">
                <a16:creationId xmlns:a16="http://schemas.microsoft.com/office/drawing/2014/main" id="{B284A57B-147A-4287-AA6B-E508A9222F7F}"/>
              </a:ext>
            </a:extLst>
          </p:cNvPr>
          <p:cNvSpPr>
            <a:spLocks noGrp="1"/>
          </p:cNvSpPr>
          <p:nvPr>
            <p:ph type="pic" sz="quarter" idx="33"/>
          </p:nvPr>
        </p:nvSpPr>
        <p:spPr>
          <a:xfrm>
            <a:off x="4130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35" name="Picture Placeholder 8">
            <a:extLst>
              <a:ext uri="{FF2B5EF4-FFF2-40B4-BE49-F238E27FC236}">
                <a16:creationId xmlns:a16="http://schemas.microsoft.com/office/drawing/2014/main" id="{9DBE0996-CEA3-41C3-A75A-84DC3C2B5194}"/>
              </a:ext>
            </a:extLst>
          </p:cNvPr>
          <p:cNvSpPr>
            <a:spLocks noGrp="1"/>
          </p:cNvSpPr>
          <p:nvPr>
            <p:ph type="pic" sz="quarter" idx="34"/>
          </p:nvPr>
        </p:nvSpPr>
        <p:spPr>
          <a:xfrm>
            <a:off x="9128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36" name="Picture Placeholder 8">
            <a:extLst>
              <a:ext uri="{FF2B5EF4-FFF2-40B4-BE49-F238E27FC236}">
                <a16:creationId xmlns:a16="http://schemas.microsoft.com/office/drawing/2014/main" id="{F7B28261-CB14-4E4E-AA66-A0239B3DD28E}"/>
              </a:ext>
            </a:extLst>
          </p:cNvPr>
          <p:cNvSpPr>
            <a:spLocks noGrp="1"/>
          </p:cNvSpPr>
          <p:nvPr>
            <p:ph type="pic" sz="quarter" idx="35"/>
          </p:nvPr>
        </p:nvSpPr>
        <p:spPr>
          <a:xfrm>
            <a:off x="6629072" y="1179843"/>
            <a:ext cx="2066544" cy="2066544"/>
          </a:xfrm>
          <a:prstGeom prst="ellipse">
            <a:avLst/>
          </a:prstGeom>
          <a:ln w="12700">
            <a:solidFill>
              <a:schemeClr val="tx2"/>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37" name="Text Placeholder 2">
            <a:extLst>
              <a:ext uri="{FF2B5EF4-FFF2-40B4-BE49-F238E27FC236}">
                <a16:creationId xmlns:a16="http://schemas.microsoft.com/office/drawing/2014/main" id="{BAA53E0C-9536-4177-A63F-0E2565EC53CD}"/>
              </a:ext>
            </a:extLst>
          </p:cNvPr>
          <p:cNvSpPr>
            <a:spLocks noGrp="1"/>
          </p:cNvSpPr>
          <p:nvPr>
            <p:ph type="body" idx="36" hasCustomPrompt="1"/>
          </p:nvPr>
        </p:nvSpPr>
        <p:spPr>
          <a:xfrm>
            <a:off x="9127048"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67EF8E36-183B-420B-AF25-17CFA963987A}"/>
              </a:ext>
            </a:extLst>
          </p:cNvPr>
          <p:cNvSpPr>
            <a:spLocks noGrp="1"/>
          </p:cNvSpPr>
          <p:nvPr>
            <p:ph type="body" idx="37" hasCustomPrompt="1"/>
          </p:nvPr>
        </p:nvSpPr>
        <p:spPr>
          <a:xfrm>
            <a:off x="9127047"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9" name="Text Placeholder 2">
            <a:extLst>
              <a:ext uri="{FF2B5EF4-FFF2-40B4-BE49-F238E27FC236}">
                <a16:creationId xmlns:a16="http://schemas.microsoft.com/office/drawing/2014/main" id="{58DA6E86-8039-4690-AFE1-7CCF07B7CBAF}"/>
              </a:ext>
            </a:extLst>
          </p:cNvPr>
          <p:cNvSpPr>
            <a:spLocks noGrp="1"/>
          </p:cNvSpPr>
          <p:nvPr>
            <p:ph type="body" idx="38" hasCustomPrompt="1"/>
          </p:nvPr>
        </p:nvSpPr>
        <p:spPr>
          <a:xfrm>
            <a:off x="9127047"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1" name="Text Placeholder 2">
            <a:extLst>
              <a:ext uri="{FF2B5EF4-FFF2-40B4-BE49-F238E27FC236}">
                <a16:creationId xmlns:a16="http://schemas.microsoft.com/office/drawing/2014/main" id="{933214B9-0452-4C8B-AB10-922F3C3BCF01}"/>
              </a:ext>
            </a:extLst>
          </p:cNvPr>
          <p:cNvSpPr>
            <a:spLocks noGrp="1"/>
          </p:cNvSpPr>
          <p:nvPr>
            <p:ph type="body" idx="39" hasCustomPrompt="1"/>
          </p:nvPr>
        </p:nvSpPr>
        <p:spPr>
          <a:xfrm>
            <a:off x="6629217" y="4355032"/>
            <a:ext cx="2066400" cy="1280958"/>
          </a:xfrm>
        </p:spPr>
        <p:txBody>
          <a:bodyPr lIns="0" tIns="0" rIns="0" bIns="0">
            <a:normAutofit/>
          </a:bodyPr>
          <a:lstStyle>
            <a:lvl1pPr marL="0" indent="0" algn="ctr">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2" name="Text Placeholder 2">
            <a:extLst>
              <a:ext uri="{FF2B5EF4-FFF2-40B4-BE49-F238E27FC236}">
                <a16:creationId xmlns:a16="http://schemas.microsoft.com/office/drawing/2014/main" id="{A5C23113-D98B-48C7-A675-4FD5F50333F3}"/>
              </a:ext>
            </a:extLst>
          </p:cNvPr>
          <p:cNvSpPr>
            <a:spLocks noGrp="1"/>
          </p:cNvSpPr>
          <p:nvPr>
            <p:ph type="body" idx="40" hasCustomPrompt="1"/>
          </p:nvPr>
        </p:nvSpPr>
        <p:spPr>
          <a:xfrm>
            <a:off x="6629216" y="4042831"/>
            <a:ext cx="2066400" cy="282991"/>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1600" b="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9" name="Text Placeholder 2">
            <a:extLst>
              <a:ext uri="{FF2B5EF4-FFF2-40B4-BE49-F238E27FC236}">
                <a16:creationId xmlns:a16="http://schemas.microsoft.com/office/drawing/2014/main" id="{09781257-B563-41E0-B9E6-9C7330084BCC}"/>
              </a:ext>
            </a:extLst>
          </p:cNvPr>
          <p:cNvSpPr>
            <a:spLocks noGrp="1"/>
          </p:cNvSpPr>
          <p:nvPr>
            <p:ph type="body" idx="41" hasCustomPrompt="1"/>
          </p:nvPr>
        </p:nvSpPr>
        <p:spPr>
          <a:xfrm>
            <a:off x="6627903" y="3428999"/>
            <a:ext cx="2066400" cy="615618"/>
          </a:xfrm>
        </p:spPr>
        <p:txBody>
          <a:bodyPr lIns="0" tIns="0" rIns="0" bIns="0" anchor="b" anchorCtr="0">
            <a:normAutofit/>
          </a:bodyPr>
          <a:lstStyle>
            <a:lvl1pPr marL="0" indent="0" algn="ctr">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32" name="Straight Connector 31">
            <a:extLst>
              <a:ext uri="{FF2B5EF4-FFF2-40B4-BE49-F238E27FC236}">
                <a16:creationId xmlns:a16="http://schemas.microsoft.com/office/drawing/2014/main" id="{9A32EC27-ACD8-47C0-A3ED-E4ED58D88358}"/>
              </a:ext>
            </a:extLst>
          </p:cNvPr>
          <p:cNvCxnSpPr/>
          <p:nvPr userDrawn="1"/>
        </p:nvCxnSpPr>
        <p:spPr>
          <a:xfrm>
            <a:off x="6195160" y="2217849"/>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E8819A-135C-4A5C-9F6A-A3BE05AA294F}"/>
              </a:ext>
            </a:extLst>
          </p:cNvPr>
          <p:cNvCxnSpPr/>
          <p:nvPr userDrawn="1"/>
        </p:nvCxnSpPr>
        <p:spPr>
          <a:xfrm>
            <a:off x="8703909" y="2216687"/>
            <a:ext cx="43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8329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Layout Slid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zh-CN" altLang="en-US" noProof="0"/>
              <a:t>单击此处编辑母版标题样式</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395281" y="1375202"/>
            <a:ext cx="4796719" cy="100800"/>
            <a:chOff x="439494" y="3240138"/>
            <a:chExt cx="299490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439494" y="3290538"/>
              <a:ext cx="29445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958968"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958968"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3" name="Picture Placeholder 2">
            <a:extLst>
              <a:ext uri="{FF2B5EF4-FFF2-40B4-BE49-F238E27FC236}">
                <a16:creationId xmlns:a16="http://schemas.microsoft.com/office/drawing/2014/main" id="{F6FF07C5-314A-4EA8-B78F-7A51C234D3A1}"/>
              </a:ext>
            </a:extLst>
          </p:cNvPr>
          <p:cNvSpPr>
            <a:spLocks noGrp="1"/>
          </p:cNvSpPr>
          <p:nvPr>
            <p:ph type="pic" sz="quarter" idx="33"/>
          </p:nvPr>
        </p:nvSpPr>
        <p:spPr>
          <a:xfrm>
            <a:off x="721841" y="2764036"/>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cxnSp>
        <p:nvCxnSpPr>
          <p:cNvPr id="23" name="Straight Connector 22">
            <a:extLst>
              <a:ext uri="{FF2B5EF4-FFF2-40B4-BE49-F238E27FC236}">
                <a16:creationId xmlns:a16="http://schemas.microsoft.com/office/drawing/2014/main" id="{B691060D-E361-43B0-BFD7-43D7CC4E5CCD}"/>
              </a:ext>
            </a:extLst>
          </p:cNvPr>
          <p:cNvCxnSpPr>
            <a:cxnSpLocks/>
          </p:cNvCxnSpPr>
          <p:nvPr userDrawn="1"/>
        </p:nvCxnSpPr>
        <p:spPr>
          <a:xfrm>
            <a:off x="0" y="3288596"/>
            <a:ext cx="72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1957127"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1957127"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720000" y="4191893"/>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rot="16200000">
            <a:off x="1111670" y="4028309"/>
            <a:ext cx="324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4" name="Text Placeholder 2">
            <a:extLst>
              <a:ext uri="{FF2B5EF4-FFF2-40B4-BE49-F238E27FC236}">
                <a16:creationId xmlns:a16="http://schemas.microsoft.com/office/drawing/2014/main" id="{BACF15AB-FF8A-422B-840D-88503024E5D3}"/>
              </a:ext>
            </a:extLst>
          </p:cNvPr>
          <p:cNvSpPr>
            <a:spLocks noGrp="1"/>
          </p:cNvSpPr>
          <p:nvPr>
            <p:ph type="body" idx="37" hasCustomPrompt="1"/>
          </p:nvPr>
        </p:nvSpPr>
        <p:spPr>
          <a:xfrm>
            <a:off x="5708709"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5" name="Text Placeholder 2">
            <a:extLst>
              <a:ext uri="{FF2B5EF4-FFF2-40B4-BE49-F238E27FC236}">
                <a16:creationId xmlns:a16="http://schemas.microsoft.com/office/drawing/2014/main" id="{EFC2028F-7DFE-412D-97DF-707D128D95E0}"/>
              </a:ext>
            </a:extLst>
          </p:cNvPr>
          <p:cNvSpPr>
            <a:spLocks noGrp="1"/>
          </p:cNvSpPr>
          <p:nvPr>
            <p:ph type="body" idx="38" hasCustomPrompt="1"/>
          </p:nvPr>
        </p:nvSpPr>
        <p:spPr>
          <a:xfrm>
            <a:off x="5708709"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47" name="Text Placeholder 2">
            <a:extLst>
              <a:ext uri="{FF2B5EF4-FFF2-40B4-BE49-F238E27FC236}">
                <a16:creationId xmlns:a16="http://schemas.microsoft.com/office/drawing/2014/main" id="{4349A4F0-1181-4A58-BFD4-4783CD130356}"/>
              </a:ext>
            </a:extLst>
          </p:cNvPr>
          <p:cNvSpPr>
            <a:spLocks noGrp="1"/>
          </p:cNvSpPr>
          <p:nvPr>
            <p:ph type="body" idx="40" hasCustomPrompt="1"/>
          </p:nvPr>
        </p:nvSpPr>
        <p:spPr>
          <a:xfrm>
            <a:off x="5704578"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8" name="Text Placeholder 2">
            <a:extLst>
              <a:ext uri="{FF2B5EF4-FFF2-40B4-BE49-F238E27FC236}">
                <a16:creationId xmlns:a16="http://schemas.microsoft.com/office/drawing/2014/main" id="{DC1D5D83-8D32-491F-87EB-9DA9360D4F2B}"/>
              </a:ext>
            </a:extLst>
          </p:cNvPr>
          <p:cNvSpPr>
            <a:spLocks noGrp="1"/>
          </p:cNvSpPr>
          <p:nvPr>
            <p:ph type="body" idx="41" hasCustomPrompt="1"/>
          </p:nvPr>
        </p:nvSpPr>
        <p:spPr>
          <a:xfrm>
            <a:off x="5704578"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0" name="Text Placeholder 2">
            <a:extLst>
              <a:ext uri="{FF2B5EF4-FFF2-40B4-BE49-F238E27FC236}">
                <a16:creationId xmlns:a16="http://schemas.microsoft.com/office/drawing/2014/main" id="{8120723F-A42C-4B81-97FD-6F575E5C2584}"/>
              </a:ext>
            </a:extLst>
          </p:cNvPr>
          <p:cNvSpPr>
            <a:spLocks noGrp="1"/>
          </p:cNvSpPr>
          <p:nvPr>
            <p:ph type="body" idx="43" hasCustomPrompt="1"/>
          </p:nvPr>
        </p:nvSpPr>
        <p:spPr>
          <a:xfrm>
            <a:off x="9453870" y="3372939"/>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1" name="Text Placeholder 2">
            <a:extLst>
              <a:ext uri="{FF2B5EF4-FFF2-40B4-BE49-F238E27FC236}">
                <a16:creationId xmlns:a16="http://schemas.microsoft.com/office/drawing/2014/main" id="{27D068F1-398F-4D11-977C-080C8151C786}"/>
              </a:ext>
            </a:extLst>
          </p:cNvPr>
          <p:cNvSpPr>
            <a:spLocks noGrp="1"/>
          </p:cNvSpPr>
          <p:nvPr>
            <p:ph type="body" idx="44" hasCustomPrompt="1"/>
          </p:nvPr>
        </p:nvSpPr>
        <p:spPr>
          <a:xfrm>
            <a:off x="9453870" y="2960253"/>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sp>
        <p:nvSpPr>
          <p:cNvPr id="53" name="Text Placeholder 2">
            <a:extLst>
              <a:ext uri="{FF2B5EF4-FFF2-40B4-BE49-F238E27FC236}">
                <a16:creationId xmlns:a16="http://schemas.microsoft.com/office/drawing/2014/main" id="{B795705E-C5CB-46CC-9E41-D2269E07BC15}"/>
              </a:ext>
            </a:extLst>
          </p:cNvPr>
          <p:cNvSpPr>
            <a:spLocks noGrp="1"/>
          </p:cNvSpPr>
          <p:nvPr>
            <p:ph type="body" idx="46" hasCustomPrompt="1"/>
          </p:nvPr>
        </p:nvSpPr>
        <p:spPr>
          <a:xfrm>
            <a:off x="9452029" y="4800796"/>
            <a:ext cx="2297722"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54" name="Text Placeholder 2">
            <a:extLst>
              <a:ext uri="{FF2B5EF4-FFF2-40B4-BE49-F238E27FC236}">
                <a16:creationId xmlns:a16="http://schemas.microsoft.com/office/drawing/2014/main" id="{80211A2B-0F3C-4DBE-AE01-069AE7FC3468}"/>
              </a:ext>
            </a:extLst>
          </p:cNvPr>
          <p:cNvSpPr>
            <a:spLocks noGrp="1"/>
          </p:cNvSpPr>
          <p:nvPr>
            <p:ph type="body" idx="47" hasCustomPrompt="1"/>
          </p:nvPr>
        </p:nvSpPr>
        <p:spPr>
          <a:xfrm>
            <a:off x="9452029" y="4388110"/>
            <a:ext cx="2297722"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a:t>
            </a:r>
          </a:p>
        </p:txBody>
      </p:sp>
      <p:cxnSp>
        <p:nvCxnSpPr>
          <p:cNvPr id="56" name="Straight Connector 55">
            <a:extLst>
              <a:ext uri="{FF2B5EF4-FFF2-40B4-BE49-F238E27FC236}">
                <a16:creationId xmlns:a16="http://schemas.microsoft.com/office/drawing/2014/main" id="{2E5E9742-C670-47AB-AA69-AE65D7915B06}"/>
              </a:ext>
            </a:extLst>
          </p:cNvPr>
          <p:cNvCxnSpPr>
            <a:cxnSpLocks/>
          </p:cNvCxnSpPr>
          <p:nvPr userDrawn="1"/>
        </p:nvCxnSpPr>
        <p:spPr>
          <a:xfrm rot="16200000">
            <a:off x="3531847" y="5364000"/>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58712DB-5183-45D8-9ABB-6E0795658012}"/>
              </a:ext>
            </a:extLst>
          </p:cNvPr>
          <p:cNvCxnSpPr>
            <a:cxnSpLocks/>
          </p:cNvCxnSpPr>
          <p:nvPr userDrawn="1"/>
        </p:nvCxnSpPr>
        <p:spPr>
          <a:xfrm rot="16200000">
            <a:off x="7274194" y="5363999"/>
            <a:ext cx="2988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9" name="Picture Placeholder 2">
            <a:extLst>
              <a:ext uri="{FF2B5EF4-FFF2-40B4-BE49-F238E27FC236}">
                <a16:creationId xmlns:a16="http://schemas.microsoft.com/office/drawing/2014/main" id="{417A32F4-3459-4A31-A90E-AA771FD4D491}"/>
              </a:ext>
            </a:extLst>
          </p:cNvPr>
          <p:cNvSpPr>
            <a:spLocks noGrp="1"/>
          </p:cNvSpPr>
          <p:nvPr>
            <p:ph type="pic" sz="quarter" idx="42"/>
          </p:nvPr>
        </p:nvSpPr>
        <p:spPr>
          <a:xfrm>
            <a:off x="4467451"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55" name="Picture Placeholder 2">
            <a:extLst>
              <a:ext uri="{FF2B5EF4-FFF2-40B4-BE49-F238E27FC236}">
                <a16:creationId xmlns:a16="http://schemas.microsoft.com/office/drawing/2014/main" id="{63549FA7-92E5-4DB1-92FA-15902DFD3753}"/>
              </a:ext>
            </a:extLst>
          </p:cNvPr>
          <p:cNvSpPr>
            <a:spLocks noGrp="1"/>
          </p:cNvSpPr>
          <p:nvPr>
            <p:ph type="pic" sz="quarter" idx="48"/>
          </p:nvPr>
        </p:nvSpPr>
        <p:spPr>
          <a:xfrm>
            <a:off x="8214902" y="4191893"/>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46" name="Picture Placeholder 2">
            <a:extLst>
              <a:ext uri="{FF2B5EF4-FFF2-40B4-BE49-F238E27FC236}">
                <a16:creationId xmlns:a16="http://schemas.microsoft.com/office/drawing/2014/main" id="{0F62D330-6A30-4A65-89DA-EDFE4AAD343E}"/>
              </a:ext>
            </a:extLst>
          </p:cNvPr>
          <p:cNvSpPr>
            <a:spLocks noGrp="1"/>
          </p:cNvSpPr>
          <p:nvPr>
            <p:ph type="pic" sz="quarter" idx="39"/>
          </p:nvPr>
        </p:nvSpPr>
        <p:spPr>
          <a:xfrm>
            <a:off x="4469292"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52" name="Picture Placeholder 2">
            <a:extLst>
              <a:ext uri="{FF2B5EF4-FFF2-40B4-BE49-F238E27FC236}">
                <a16:creationId xmlns:a16="http://schemas.microsoft.com/office/drawing/2014/main" id="{A3FC286B-05E7-4E48-A7FD-197800349118}"/>
              </a:ext>
            </a:extLst>
          </p:cNvPr>
          <p:cNvSpPr>
            <a:spLocks noGrp="1"/>
          </p:cNvSpPr>
          <p:nvPr>
            <p:ph type="pic" sz="quarter" idx="45"/>
          </p:nvPr>
        </p:nvSpPr>
        <p:spPr>
          <a:xfrm>
            <a:off x="8216743" y="2764036"/>
            <a:ext cx="1106424" cy="1106423"/>
          </a:xfrm>
          <a:prstGeom prst="ellipse">
            <a:avLst/>
          </a:prstGeom>
          <a:solidFill>
            <a:srgbClr val="0F1722"/>
          </a:solidFill>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Tree>
    <p:extLst>
      <p:ext uri="{BB962C8B-B14F-4D97-AF65-F5344CB8AC3E}">
        <p14:creationId xmlns:p14="http://schemas.microsoft.com/office/powerpoint/2010/main" val="174431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C799DC18-D353-427C-B849-0204F13D9B3D}"/>
              </a:ext>
            </a:extLst>
          </p:cNvPr>
          <p:cNvSpPr>
            <a:spLocks noGrp="1"/>
          </p:cNvSpPr>
          <p:nvPr>
            <p:ph type="pic" sz="quarter" idx="14"/>
          </p:nvPr>
        </p:nvSpPr>
        <p:spPr>
          <a:xfrm>
            <a:off x="0" y="0"/>
            <a:ext cx="6083300" cy="6858000"/>
          </a:xfrm>
        </p:spPr>
        <p:txBody>
          <a:bodyPr anchor="ctr" anchorCtr="0">
            <a:normAutofit/>
          </a:bodyPr>
          <a:lstStyle>
            <a:lvl1pPr marL="0" indent="0" algn="ctr">
              <a:buNone/>
              <a:defRPr sz="1800"/>
            </a:lvl1pPr>
          </a:lstStyle>
          <a:p>
            <a:r>
              <a:rPr lang="zh-CN" altLang="en-US" noProof="0"/>
              <a:t>单击图标添加图片</a:t>
            </a:r>
            <a:endParaRPr lang="en-US" noProof="0" dirty="0"/>
          </a:p>
        </p:txBody>
      </p:sp>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
        <p:nvSpPr>
          <p:cNvPr id="18" name="Picture Placeholder 9">
            <a:extLst>
              <a:ext uri="{FF2B5EF4-FFF2-40B4-BE49-F238E27FC236}">
                <a16:creationId xmlns:a16="http://schemas.microsoft.com/office/drawing/2014/main" id="{4293BA4F-7776-4C41-BE4F-7247935D5CCC}"/>
              </a:ext>
            </a:extLst>
          </p:cNvPr>
          <p:cNvSpPr>
            <a:spLocks noGrp="1"/>
          </p:cNvSpPr>
          <p:nvPr>
            <p:ph type="pic" sz="quarter" idx="13"/>
          </p:nvPr>
        </p:nvSpPr>
        <p:spPr>
          <a:xfrm>
            <a:off x="3706368" y="3079602"/>
            <a:ext cx="1481328" cy="758952"/>
          </a:xfrm>
        </p:spPr>
        <p:txBody>
          <a:bodyPr anchor="ctr" anchorCtr="0">
            <a:normAutofit/>
          </a:bodyPr>
          <a:lstStyle>
            <a:lvl1pPr marL="0" indent="0" algn="ctr">
              <a:buNone/>
              <a:defRPr sz="1400"/>
            </a:lvl1pPr>
          </a:lstStyle>
          <a:p>
            <a:r>
              <a:rPr lang="zh-CN" altLang="en-US" noProof="0"/>
              <a:t>单击图标添加图片</a:t>
            </a:r>
            <a:endParaRPr lang="en-US" noProof="0" dirty="0"/>
          </a:p>
        </p:txBody>
      </p:sp>
    </p:spTree>
    <p:extLst>
      <p:ext uri="{BB962C8B-B14F-4D97-AF65-F5344CB8AC3E}">
        <p14:creationId xmlns:p14="http://schemas.microsoft.com/office/powerpoint/2010/main" val="9076924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e Char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461974"/>
            <a:ext cx="4464049" cy="1177174"/>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092276"/>
            <a:ext cx="4443165" cy="1008841"/>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811097"/>
            <a:ext cx="3149152" cy="100800"/>
            <a:chOff x="-1228304" y="3250524"/>
            <a:chExt cx="3149152"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09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20048" y="3250524"/>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2">
            <a:extLst>
              <a:ext uri="{FF2B5EF4-FFF2-40B4-BE49-F238E27FC236}">
                <a16:creationId xmlns:a16="http://schemas.microsoft.com/office/drawing/2014/main" id="{9A5180A6-7D2B-4341-A749-16387D907EEF}"/>
              </a:ext>
            </a:extLst>
          </p:cNvPr>
          <p:cNvSpPr>
            <a:spLocks noGrp="1"/>
          </p:cNvSpPr>
          <p:nvPr>
            <p:ph type="body" idx="34" hasCustomPrompt="1"/>
          </p:nvPr>
        </p:nvSpPr>
        <p:spPr>
          <a:xfrm>
            <a:off x="1262770"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37" name="Text Placeholder 2">
            <a:extLst>
              <a:ext uri="{FF2B5EF4-FFF2-40B4-BE49-F238E27FC236}">
                <a16:creationId xmlns:a16="http://schemas.microsoft.com/office/drawing/2014/main" id="{79DFBEE7-50AA-4F4F-8B5D-AD23ECAD9919}"/>
              </a:ext>
            </a:extLst>
          </p:cNvPr>
          <p:cNvSpPr>
            <a:spLocks noGrp="1"/>
          </p:cNvSpPr>
          <p:nvPr>
            <p:ph type="body" idx="42" hasCustomPrompt="1"/>
          </p:nvPr>
        </p:nvSpPr>
        <p:spPr>
          <a:xfrm>
            <a:off x="1262769"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39" name="Text Placeholder 2">
            <a:extLst>
              <a:ext uri="{FF2B5EF4-FFF2-40B4-BE49-F238E27FC236}">
                <a16:creationId xmlns:a16="http://schemas.microsoft.com/office/drawing/2014/main" id="{306EAF0C-F17D-47D6-BAA1-16745F4F70D9}"/>
              </a:ext>
            </a:extLst>
          </p:cNvPr>
          <p:cNvSpPr>
            <a:spLocks noGrp="1"/>
          </p:cNvSpPr>
          <p:nvPr>
            <p:ph type="body" idx="45" hasCustomPrompt="1"/>
          </p:nvPr>
        </p:nvSpPr>
        <p:spPr>
          <a:xfrm>
            <a:off x="3193135" y="4138611"/>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0" name="Text Placeholder 2">
            <a:extLst>
              <a:ext uri="{FF2B5EF4-FFF2-40B4-BE49-F238E27FC236}">
                <a16:creationId xmlns:a16="http://schemas.microsoft.com/office/drawing/2014/main" id="{D091E31C-C1DC-4D72-8C9E-3B6BD91E72AF}"/>
              </a:ext>
            </a:extLst>
          </p:cNvPr>
          <p:cNvSpPr>
            <a:spLocks noGrp="1"/>
          </p:cNvSpPr>
          <p:nvPr>
            <p:ph type="body" idx="46" hasCustomPrompt="1"/>
          </p:nvPr>
        </p:nvSpPr>
        <p:spPr>
          <a:xfrm>
            <a:off x="3193134" y="4499972"/>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2" name="Text Placeholder 2">
            <a:extLst>
              <a:ext uri="{FF2B5EF4-FFF2-40B4-BE49-F238E27FC236}">
                <a16:creationId xmlns:a16="http://schemas.microsoft.com/office/drawing/2014/main" id="{F62E753C-C8BE-457D-9B22-6A8227347A67}"/>
              </a:ext>
            </a:extLst>
          </p:cNvPr>
          <p:cNvSpPr>
            <a:spLocks noGrp="1"/>
          </p:cNvSpPr>
          <p:nvPr>
            <p:ph type="body" idx="47" hasCustomPrompt="1"/>
          </p:nvPr>
        </p:nvSpPr>
        <p:spPr>
          <a:xfrm>
            <a:off x="5123499" y="4142294"/>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3" name="Text Placeholder 2">
            <a:extLst>
              <a:ext uri="{FF2B5EF4-FFF2-40B4-BE49-F238E27FC236}">
                <a16:creationId xmlns:a16="http://schemas.microsoft.com/office/drawing/2014/main" id="{BC1E8F6C-0BDD-4AFA-9E8D-5EF61AA59F50}"/>
              </a:ext>
            </a:extLst>
          </p:cNvPr>
          <p:cNvSpPr>
            <a:spLocks noGrp="1"/>
          </p:cNvSpPr>
          <p:nvPr>
            <p:ph type="body" idx="48" hasCustomPrompt="1"/>
          </p:nvPr>
        </p:nvSpPr>
        <p:spPr>
          <a:xfrm>
            <a:off x="5123498" y="4503655"/>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5" name="Text Placeholder 2">
            <a:extLst>
              <a:ext uri="{FF2B5EF4-FFF2-40B4-BE49-F238E27FC236}">
                <a16:creationId xmlns:a16="http://schemas.microsoft.com/office/drawing/2014/main" id="{C70C9772-55FF-4449-988F-6CDDE075E730}"/>
              </a:ext>
            </a:extLst>
          </p:cNvPr>
          <p:cNvSpPr>
            <a:spLocks noGrp="1"/>
          </p:cNvSpPr>
          <p:nvPr>
            <p:ph type="body" idx="49" hasCustomPrompt="1"/>
          </p:nvPr>
        </p:nvSpPr>
        <p:spPr>
          <a:xfrm>
            <a:off x="1262770"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6" name="Text Placeholder 2">
            <a:extLst>
              <a:ext uri="{FF2B5EF4-FFF2-40B4-BE49-F238E27FC236}">
                <a16:creationId xmlns:a16="http://schemas.microsoft.com/office/drawing/2014/main" id="{75EE6DCE-6A55-4D95-85F7-E22E3E268256}"/>
              </a:ext>
            </a:extLst>
          </p:cNvPr>
          <p:cNvSpPr>
            <a:spLocks noGrp="1"/>
          </p:cNvSpPr>
          <p:nvPr>
            <p:ph type="body" idx="50" hasCustomPrompt="1"/>
          </p:nvPr>
        </p:nvSpPr>
        <p:spPr>
          <a:xfrm>
            <a:off x="1262769"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48" name="Text Placeholder 2">
            <a:extLst>
              <a:ext uri="{FF2B5EF4-FFF2-40B4-BE49-F238E27FC236}">
                <a16:creationId xmlns:a16="http://schemas.microsoft.com/office/drawing/2014/main" id="{84DC7882-7541-4AEA-95FE-DDBCF6F9CA32}"/>
              </a:ext>
            </a:extLst>
          </p:cNvPr>
          <p:cNvSpPr>
            <a:spLocks noGrp="1"/>
          </p:cNvSpPr>
          <p:nvPr>
            <p:ph type="body" idx="51" hasCustomPrompt="1"/>
          </p:nvPr>
        </p:nvSpPr>
        <p:spPr>
          <a:xfrm>
            <a:off x="3193135" y="4826750"/>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49" name="Text Placeholder 2">
            <a:extLst>
              <a:ext uri="{FF2B5EF4-FFF2-40B4-BE49-F238E27FC236}">
                <a16:creationId xmlns:a16="http://schemas.microsoft.com/office/drawing/2014/main" id="{5542D500-4CD6-4FDE-9133-F8020797D9B5}"/>
              </a:ext>
            </a:extLst>
          </p:cNvPr>
          <p:cNvSpPr>
            <a:spLocks noGrp="1"/>
          </p:cNvSpPr>
          <p:nvPr>
            <p:ph type="body" idx="52" hasCustomPrompt="1"/>
          </p:nvPr>
        </p:nvSpPr>
        <p:spPr>
          <a:xfrm>
            <a:off x="3193134" y="5188111"/>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51" name="Text Placeholder 2">
            <a:extLst>
              <a:ext uri="{FF2B5EF4-FFF2-40B4-BE49-F238E27FC236}">
                <a16:creationId xmlns:a16="http://schemas.microsoft.com/office/drawing/2014/main" id="{500C362B-BA02-4F7D-86F6-3F6F2EF20D04}"/>
              </a:ext>
            </a:extLst>
          </p:cNvPr>
          <p:cNvSpPr>
            <a:spLocks noGrp="1"/>
          </p:cNvSpPr>
          <p:nvPr>
            <p:ph type="body" idx="53" hasCustomPrompt="1"/>
          </p:nvPr>
        </p:nvSpPr>
        <p:spPr>
          <a:xfrm>
            <a:off x="5123499" y="4830433"/>
            <a:ext cx="1283894" cy="349611"/>
          </a:xfrm>
        </p:spPr>
        <p:txBody>
          <a:bodyPr lIns="0" tIns="0" rIns="0" bIns="0" anchor="b">
            <a:normAutofit/>
          </a:bodyPr>
          <a:lstStyle>
            <a:lvl1pPr marL="0" indent="0" algn="l">
              <a:spcBef>
                <a:spcPts val="600"/>
              </a:spcBef>
              <a:buNone/>
              <a:defRPr sz="1800" b="1" i="0">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$ 1,500,000</a:t>
            </a:r>
          </a:p>
        </p:txBody>
      </p:sp>
      <p:sp>
        <p:nvSpPr>
          <p:cNvPr id="52" name="Text Placeholder 2">
            <a:extLst>
              <a:ext uri="{FF2B5EF4-FFF2-40B4-BE49-F238E27FC236}">
                <a16:creationId xmlns:a16="http://schemas.microsoft.com/office/drawing/2014/main" id="{E213E497-634E-40E7-BF08-765CC21529E2}"/>
              </a:ext>
            </a:extLst>
          </p:cNvPr>
          <p:cNvSpPr>
            <a:spLocks noGrp="1"/>
          </p:cNvSpPr>
          <p:nvPr>
            <p:ph type="body" idx="54" hasCustomPrompt="1"/>
          </p:nvPr>
        </p:nvSpPr>
        <p:spPr>
          <a:xfrm>
            <a:off x="5123498" y="5191794"/>
            <a:ext cx="1285861" cy="246279"/>
          </a:xfrm>
        </p:spPr>
        <p:txBody>
          <a:bodyPr lIns="0" tIns="0" rIns="0" bIns="0" anchor="t" anchorCtr="0">
            <a:normAutofit/>
          </a:bodyPr>
          <a:lstStyle>
            <a:lvl1pPr marL="0" indent="0" algn="l">
              <a:spcBef>
                <a:spcPts val="600"/>
              </a:spcBef>
              <a:buNone/>
              <a:defRPr sz="1400" b="0" i="1">
                <a:solidFill>
                  <a:schemeClr val="tx1"/>
                </a:solidFill>
                <a:latin typeface="+mn-lt"/>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Category Title</a:t>
            </a:r>
          </a:p>
        </p:txBody>
      </p:sp>
      <p:sp>
        <p:nvSpPr>
          <p:cNvPr id="8" name="Oval 7">
            <a:extLst>
              <a:ext uri="{FF2B5EF4-FFF2-40B4-BE49-F238E27FC236}">
                <a16:creationId xmlns:a16="http://schemas.microsoft.com/office/drawing/2014/main" id="{FA01C659-0131-449B-BA07-5BC568F00BF0}"/>
              </a:ext>
            </a:extLst>
          </p:cNvPr>
          <p:cNvSpPr/>
          <p:nvPr userDrawn="1"/>
        </p:nvSpPr>
        <p:spPr>
          <a:xfrm>
            <a:off x="790959" y="4258650"/>
            <a:ext cx="384048" cy="384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4" name="Oval 53">
            <a:extLst>
              <a:ext uri="{FF2B5EF4-FFF2-40B4-BE49-F238E27FC236}">
                <a16:creationId xmlns:a16="http://schemas.microsoft.com/office/drawing/2014/main" id="{69CB80EA-A8D6-4099-9412-0C14095755FF}"/>
              </a:ext>
            </a:extLst>
          </p:cNvPr>
          <p:cNvSpPr/>
          <p:nvPr userDrawn="1"/>
        </p:nvSpPr>
        <p:spPr>
          <a:xfrm>
            <a:off x="790959" y="4965077"/>
            <a:ext cx="384048" cy="384048"/>
          </a:xfrm>
          <a:prstGeom prst="ellipse">
            <a:avLst/>
          </a:prstGeom>
          <a:solidFill>
            <a:srgbClr val="225B5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5" name="Oval 54">
            <a:extLst>
              <a:ext uri="{FF2B5EF4-FFF2-40B4-BE49-F238E27FC236}">
                <a16:creationId xmlns:a16="http://schemas.microsoft.com/office/drawing/2014/main" id="{2E20CCE5-B889-49FE-8FA6-A6F0F11A5D91}"/>
              </a:ext>
            </a:extLst>
          </p:cNvPr>
          <p:cNvSpPr/>
          <p:nvPr userDrawn="1"/>
        </p:nvSpPr>
        <p:spPr>
          <a:xfrm>
            <a:off x="2725217" y="4261982"/>
            <a:ext cx="384048" cy="384048"/>
          </a:xfrm>
          <a:prstGeom prst="ellipse">
            <a:avLst/>
          </a:prstGeom>
          <a:solidFill>
            <a:schemeClr val="tx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6" name="Oval 55">
            <a:extLst>
              <a:ext uri="{FF2B5EF4-FFF2-40B4-BE49-F238E27FC236}">
                <a16:creationId xmlns:a16="http://schemas.microsoft.com/office/drawing/2014/main" id="{769A77E3-4AFB-45BB-8FDC-4AD084EA9D23}"/>
              </a:ext>
            </a:extLst>
          </p:cNvPr>
          <p:cNvSpPr/>
          <p:nvPr userDrawn="1"/>
        </p:nvSpPr>
        <p:spPr>
          <a:xfrm>
            <a:off x="2725217" y="4968409"/>
            <a:ext cx="384048" cy="3840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7" name="Oval 56">
            <a:extLst>
              <a:ext uri="{FF2B5EF4-FFF2-40B4-BE49-F238E27FC236}">
                <a16:creationId xmlns:a16="http://schemas.microsoft.com/office/drawing/2014/main" id="{53A8B986-3280-4EAC-846B-9167ECC55646}"/>
              </a:ext>
            </a:extLst>
          </p:cNvPr>
          <p:cNvSpPr/>
          <p:nvPr userDrawn="1"/>
        </p:nvSpPr>
        <p:spPr>
          <a:xfrm>
            <a:off x="4660323" y="4257848"/>
            <a:ext cx="384048" cy="384048"/>
          </a:xfrm>
          <a:prstGeom prst="ellipse">
            <a:avLst/>
          </a:prstGeom>
          <a:solidFill>
            <a:srgbClr val="B5316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Oval 57">
            <a:extLst>
              <a:ext uri="{FF2B5EF4-FFF2-40B4-BE49-F238E27FC236}">
                <a16:creationId xmlns:a16="http://schemas.microsoft.com/office/drawing/2014/main" id="{0AE6D315-5EC0-4956-B7BF-B94D2AFE679B}"/>
              </a:ext>
            </a:extLst>
          </p:cNvPr>
          <p:cNvSpPr/>
          <p:nvPr userDrawn="1"/>
        </p:nvSpPr>
        <p:spPr>
          <a:xfrm>
            <a:off x="4660323" y="4964275"/>
            <a:ext cx="384048" cy="38404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9ED8422E-0C74-45EF-B794-252146C6639A}"/>
              </a:ext>
            </a:extLst>
          </p:cNvPr>
          <p:cNvSpPr>
            <a:spLocks noGrp="1"/>
          </p:cNvSpPr>
          <p:nvPr>
            <p:ph type="chart" sz="quarter" idx="55"/>
          </p:nvPr>
        </p:nvSpPr>
        <p:spPr>
          <a:xfrm>
            <a:off x="6924675" y="860425"/>
            <a:ext cx="4483100" cy="4573588"/>
          </a:xfrm>
        </p:spPr>
        <p:txBody>
          <a:bodyPr anchor="ctr" anchorCtr="0">
            <a:normAutofit/>
          </a:bodyPr>
          <a:lstStyle>
            <a:lvl1pPr marL="0" indent="0" algn="ctr">
              <a:buNone/>
              <a:defRPr sz="1200"/>
            </a:lvl1pPr>
          </a:lstStyle>
          <a:p>
            <a:r>
              <a:rPr lang="zh-CN" altLang="en-US" noProof="0"/>
              <a:t>单击图标添加图表</a:t>
            </a:r>
            <a:endParaRPr lang="en-US" noProof="0" dirty="0"/>
          </a:p>
        </p:txBody>
      </p:sp>
      <p:sp>
        <p:nvSpPr>
          <p:cNvPr id="35" name="Oval 34">
            <a:extLst>
              <a:ext uri="{FF2B5EF4-FFF2-40B4-BE49-F238E27FC236}">
                <a16:creationId xmlns:a16="http://schemas.microsoft.com/office/drawing/2014/main" id="{E8B7C827-F016-49F6-B775-FAC0E6420466}"/>
              </a:ext>
            </a:extLst>
          </p:cNvPr>
          <p:cNvSpPr/>
          <p:nvPr userDrawn="1"/>
        </p:nvSpPr>
        <p:spPr>
          <a:xfrm>
            <a:off x="6905624" y="905669"/>
            <a:ext cx="4483100" cy="4483100"/>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Oval 37">
            <a:extLst>
              <a:ext uri="{FF2B5EF4-FFF2-40B4-BE49-F238E27FC236}">
                <a16:creationId xmlns:a16="http://schemas.microsoft.com/office/drawing/2014/main" id="{C0F8D2C7-9093-4F92-B8A4-D819FEE69F1F}"/>
              </a:ext>
            </a:extLst>
          </p:cNvPr>
          <p:cNvSpPr/>
          <p:nvPr userDrawn="1"/>
        </p:nvSpPr>
        <p:spPr>
          <a:xfrm>
            <a:off x="8294757" y="2294802"/>
            <a:ext cx="1704834" cy="1704834"/>
          </a:xfrm>
          <a:prstGeom prst="ellipse">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41" name="Straight Connector 40">
            <a:extLst>
              <a:ext uri="{FF2B5EF4-FFF2-40B4-BE49-F238E27FC236}">
                <a16:creationId xmlns:a16="http://schemas.microsoft.com/office/drawing/2014/main" id="{0DE9D0C0-04C1-4621-8B2D-E65A25A8DCF3}"/>
              </a:ext>
            </a:extLst>
          </p:cNvPr>
          <p:cNvCxnSpPr>
            <a:cxnSpLocks/>
          </p:cNvCxnSpPr>
          <p:nvPr userDrawn="1"/>
        </p:nvCxnSpPr>
        <p:spPr>
          <a:xfrm rot="16200000">
            <a:off x="8675514" y="450000"/>
            <a:ext cx="9000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64905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411243"/>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564787"/>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2314168"/>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3189568"/>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CF430BFB-0A7C-4FB8-B93B-8DA19F3E634A}"/>
              </a:ext>
            </a:extLst>
          </p:cNvPr>
          <p:cNvSpPr>
            <a:spLocks noGrp="1"/>
          </p:cNvSpPr>
          <p:nvPr>
            <p:ph type="pic" sz="quarter" idx="15"/>
          </p:nvPr>
        </p:nvSpPr>
        <p:spPr>
          <a:xfrm>
            <a:off x="-3710" y="1792784"/>
            <a:ext cx="6073999" cy="3721608"/>
          </a:xfrm>
        </p:spPr>
        <p:txBody>
          <a:bodyPr anchor="ctr" anchorCtr="0">
            <a:normAutofit/>
          </a:bodyPr>
          <a:lstStyle>
            <a:lvl1pPr marL="0" indent="0" algn="ctr">
              <a:buNone/>
              <a:defRPr sz="1800"/>
            </a:lvl1pPr>
          </a:lstStyle>
          <a:p>
            <a:r>
              <a:rPr lang="zh-CN" altLang="en-US" noProof="0"/>
              <a:t>单击图标添加图片</a:t>
            </a:r>
            <a:endParaRPr lang="en-US" noProof="0" dirty="0"/>
          </a:p>
        </p:txBody>
      </p:sp>
    </p:spTree>
    <p:extLst>
      <p:ext uri="{BB962C8B-B14F-4D97-AF65-F5344CB8AC3E}">
        <p14:creationId xmlns:p14="http://schemas.microsoft.com/office/powerpoint/2010/main" val="12869787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36EF099F-79D2-486F-A4B2-DD4F699752C8}"/>
              </a:ext>
            </a:extLst>
          </p:cNvPr>
          <p:cNvSpPr>
            <a:spLocks noGrp="1"/>
          </p:cNvSpPr>
          <p:nvPr>
            <p:ph type="pic" sz="quarter" idx="22"/>
          </p:nvPr>
        </p:nvSpPr>
        <p:spPr>
          <a:xfrm>
            <a:off x="6096000" y="0"/>
            <a:ext cx="6089650" cy="6858000"/>
          </a:xfrm>
        </p:spPr>
        <p:txBody>
          <a:bodyPr anchor="ctr" anchorCtr="0">
            <a:normAutofit/>
          </a:bodyPr>
          <a:lstStyle>
            <a:lvl1pPr marL="0" indent="0" algn="ctr">
              <a:buNone/>
              <a:defRPr sz="2000"/>
            </a:lvl1pPr>
          </a:lstStyle>
          <a:p>
            <a:r>
              <a:rPr lang="zh-CN" altLang="en-US" noProof="0"/>
              <a:t>单击图标添加图片</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sp>
        <p:nvSpPr>
          <p:cNvPr id="21" name="Title 1">
            <a:extLst>
              <a:ext uri="{FF2B5EF4-FFF2-40B4-BE49-F238E27FC236}">
                <a16:creationId xmlns:a16="http://schemas.microsoft.com/office/drawing/2014/main" id="{1FF22294-F2E5-4C74-A30C-46BA988FD586}"/>
              </a:ext>
            </a:extLst>
          </p:cNvPr>
          <p:cNvSpPr>
            <a:spLocks noGrp="1"/>
          </p:cNvSpPr>
          <p:nvPr>
            <p:ph type="title" hasCustomPrompt="1"/>
          </p:nvPr>
        </p:nvSpPr>
        <p:spPr>
          <a:xfrm>
            <a:off x="809959" y="1546091"/>
            <a:ext cx="4846923" cy="1091078"/>
          </a:xfrm>
        </p:spPr>
        <p:txBody>
          <a:bodyPr lIns="0" tIns="0" rIns="0" bIns="0" anchor="b" anchorCtr="0">
            <a:noAutofit/>
          </a:bodyPr>
          <a:lstStyle>
            <a:lvl1pPr>
              <a:defRPr sz="5500"/>
            </a:lvl1pPr>
          </a:lstStyle>
          <a:p>
            <a:r>
              <a:rPr lang="en-US" noProof="0"/>
              <a:t>THANK YOU!</a:t>
            </a:r>
          </a:p>
        </p:txBody>
      </p:sp>
      <p:sp>
        <p:nvSpPr>
          <p:cNvPr id="22" name="Text Placeholder 3">
            <a:extLst>
              <a:ext uri="{FF2B5EF4-FFF2-40B4-BE49-F238E27FC236}">
                <a16:creationId xmlns:a16="http://schemas.microsoft.com/office/drawing/2014/main" id="{FC5C0DA6-1B31-4BDF-BAEB-BF7978102847}"/>
              </a:ext>
            </a:extLst>
          </p:cNvPr>
          <p:cNvSpPr>
            <a:spLocks noGrp="1"/>
          </p:cNvSpPr>
          <p:nvPr>
            <p:ph type="body" sz="quarter" idx="15" hasCustomPrompt="1"/>
          </p:nvPr>
        </p:nvSpPr>
        <p:spPr>
          <a:xfrm>
            <a:off x="825335" y="3083960"/>
            <a:ext cx="4586288" cy="509472"/>
          </a:xfrm>
        </p:spPr>
        <p:txBody>
          <a:bodyPr lIns="0" tIns="0" rIns="0" bIns="0" anchor="b" anchorCtr="0">
            <a:noAutofit/>
          </a:bodyPr>
          <a:lstStyle>
            <a:lvl1pPr marL="0" indent="0">
              <a:buNone/>
              <a:defRPr sz="2800" b="0">
                <a:solidFill>
                  <a:schemeClr val="tx1"/>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August Bergqvist</a:t>
            </a:r>
          </a:p>
        </p:txBody>
      </p:sp>
      <p:sp>
        <p:nvSpPr>
          <p:cNvPr id="23" name="Text Placeholder 3">
            <a:extLst>
              <a:ext uri="{FF2B5EF4-FFF2-40B4-BE49-F238E27FC236}">
                <a16:creationId xmlns:a16="http://schemas.microsoft.com/office/drawing/2014/main" id="{5E1647C9-9AC1-4500-A56E-94CABC656E0C}"/>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0" i="1">
                <a:solidFill>
                  <a:schemeClr val="tx1"/>
                </a:solidFill>
                <a:latin typeface="+mn-lt"/>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24" name="Text Placeholder 3">
            <a:extLst>
              <a:ext uri="{FF2B5EF4-FFF2-40B4-BE49-F238E27FC236}">
                <a16:creationId xmlns:a16="http://schemas.microsoft.com/office/drawing/2014/main" id="{8605CECB-8164-4428-B478-98C42902F9FC}"/>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+7 888 999-000-11</a:t>
            </a:r>
          </a:p>
        </p:txBody>
      </p:sp>
      <p:sp>
        <p:nvSpPr>
          <p:cNvPr id="25" name="Text Placeholder 3">
            <a:extLst>
              <a:ext uri="{FF2B5EF4-FFF2-40B4-BE49-F238E27FC236}">
                <a16:creationId xmlns:a16="http://schemas.microsoft.com/office/drawing/2014/main" id="{D39B56C4-E128-4995-91CC-64C268BC7603}"/>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26" name="Text Placeholder 3">
            <a:extLst>
              <a:ext uri="{FF2B5EF4-FFF2-40B4-BE49-F238E27FC236}">
                <a16:creationId xmlns:a16="http://schemas.microsoft.com/office/drawing/2014/main" id="{94772DA1-74CC-430C-9A8E-5A6586692CAB}"/>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Bergqvist@vanarsdelltd.com</a:t>
            </a:r>
          </a:p>
        </p:txBody>
      </p:sp>
      <p:sp>
        <p:nvSpPr>
          <p:cNvPr id="27" name="Text Placeholder 3">
            <a:extLst>
              <a:ext uri="{FF2B5EF4-FFF2-40B4-BE49-F238E27FC236}">
                <a16:creationId xmlns:a16="http://schemas.microsoft.com/office/drawing/2014/main" id="{7A073B5B-2BE3-49D1-A646-1492F534C94B}"/>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lang="ru-RU" sz="1700" b="0" i="1" kern="1200" dirty="0">
                <a:solidFill>
                  <a:schemeClr val="tx1"/>
                </a:solidFill>
                <a:latin typeface="+mn-lt"/>
                <a:ea typeface="+mn-ea"/>
                <a:cs typeface="Segoe UI" panose="020B0502040204020203" pitchFamily="34" charset="0"/>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noProof="0"/>
              <a:t>Website:</a:t>
            </a:r>
          </a:p>
        </p:txBody>
      </p:sp>
      <p:sp>
        <p:nvSpPr>
          <p:cNvPr id="28" name="Text Placeholder 3">
            <a:extLst>
              <a:ext uri="{FF2B5EF4-FFF2-40B4-BE49-F238E27FC236}">
                <a16:creationId xmlns:a16="http://schemas.microsoft.com/office/drawing/2014/main" id="{52D10EDD-0329-4443-8665-7603E4A83B16}"/>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0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www.vanarsdelltd.com</a:t>
            </a:r>
          </a:p>
        </p:txBody>
      </p:sp>
      <p:grpSp>
        <p:nvGrpSpPr>
          <p:cNvPr id="4" name="Group 3">
            <a:extLst>
              <a:ext uri="{FF2B5EF4-FFF2-40B4-BE49-F238E27FC236}">
                <a16:creationId xmlns:a16="http://schemas.microsoft.com/office/drawing/2014/main" id="{5F591C52-0202-44BA-A6BE-E2362516B893}"/>
              </a:ext>
            </a:extLst>
          </p:cNvPr>
          <p:cNvGrpSpPr/>
          <p:nvPr userDrawn="1"/>
        </p:nvGrpSpPr>
        <p:grpSpPr>
          <a:xfrm>
            <a:off x="801543" y="2750589"/>
            <a:ext cx="4569895" cy="100800"/>
            <a:chOff x="808548" y="2750589"/>
            <a:chExt cx="4569895"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808548" y="2750589"/>
              <a:ext cx="4505297" cy="100800"/>
              <a:chOff x="496859" y="3240138"/>
              <a:chExt cx="293754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9" name="Oval 28">
              <a:extLst>
                <a:ext uri="{FF2B5EF4-FFF2-40B4-BE49-F238E27FC236}">
                  <a16:creationId xmlns:a16="http://schemas.microsoft.com/office/drawing/2014/main" id="{BECBEDE0-51BB-48BD-AAAD-63B6F60C1D57}"/>
                </a:ext>
              </a:extLst>
            </p:cNvPr>
            <p:cNvSpPr/>
            <p:nvPr userDrawn="1"/>
          </p:nvSpPr>
          <p:spPr>
            <a:xfrm flipH="1">
              <a:off x="5277642" y="2750589"/>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grpSp>
        <p:nvGrpSpPr>
          <p:cNvPr id="32" name="Group 31">
            <a:extLst>
              <a:ext uri="{FF2B5EF4-FFF2-40B4-BE49-F238E27FC236}">
                <a16:creationId xmlns:a16="http://schemas.microsoft.com/office/drawing/2014/main" id="{63E1608D-F119-4C0D-8D91-7CB089C037C8}"/>
              </a:ext>
            </a:extLst>
          </p:cNvPr>
          <p:cNvGrpSpPr/>
          <p:nvPr userDrawn="1"/>
        </p:nvGrpSpPr>
        <p:grpSpPr>
          <a:xfrm>
            <a:off x="801543" y="1660573"/>
            <a:ext cx="4575417" cy="105664"/>
            <a:chOff x="808548" y="2745725"/>
            <a:chExt cx="4575417" cy="105664"/>
          </a:xfrm>
        </p:grpSpPr>
        <p:grpSp>
          <p:nvGrpSpPr>
            <p:cNvPr id="33" name="Group 32">
              <a:extLst>
                <a:ext uri="{FF2B5EF4-FFF2-40B4-BE49-F238E27FC236}">
                  <a16:creationId xmlns:a16="http://schemas.microsoft.com/office/drawing/2014/main" id="{EBDC0121-6865-4B65-A28B-1CEDB16AAD9E}"/>
                </a:ext>
              </a:extLst>
            </p:cNvPr>
            <p:cNvGrpSpPr/>
            <p:nvPr userDrawn="1"/>
          </p:nvGrpSpPr>
          <p:grpSpPr>
            <a:xfrm flipH="1">
              <a:off x="808548" y="2750589"/>
              <a:ext cx="4505297" cy="100800"/>
              <a:chOff x="496859" y="3240138"/>
              <a:chExt cx="2937541" cy="100800"/>
            </a:xfrm>
          </p:grpSpPr>
          <p:cxnSp>
            <p:nvCxnSpPr>
              <p:cNvPr id="35" name="Straight Connector 34">
                <a:extLst>
                  <a:ext uri="{FF2B5EF4-FFF2-40B4-BE49-F238E27FC236}">
                    <a16:creationId xmlns:a16="http://schemas.microsoft.com/office/drawing/2014/main" id="{386E3714-07DE-4318-B5BC-25F879B97D59}"/>
                  </a:ext>
                </a:extLst>
              </p:cNvPr>
              <p:cNvCxnSpPr/>
              <p:nvPr userDrawn="1"/>
            </p:nvCxnSpPr>
            <p:spPr>
              <a:xfrm>
                <a:off x="496859" y="3285674"/>
                <a:ext cx="288714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ECCE30B-E848-4C5E-83A1-A811D489E7B8}"/>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4" name="Oval 33">
              <a:extLst>
                <a:ext uri="{FF2B5EF4-FFF2-40B4-BE49-F238E27FC236}">
                  <a16:creationId xmlns:a16="http://schemas.microsoft.com/office/drawing/2014/main" id="{09817AEC-C67C-49A3-AC5A-669FD4D6D586}"/>
                </a:ext>
              </a:extLst>
            </p:cNvPr>
            <p:cNvSpPr/>
            <p:nvPr userDrawn="1"/>
          </p:nvSpPr>
          <p:spPr>
            <a:xfrm flipH="1">
              <a:off x="5283164" y="2745725"/>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78839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Picture Placeholder 2">
            <a:extLst>
              <a:ext uri="{FF2B5EF4-FFF2-40B4-BE49-F238E27FC236}">
                <a16:creationId xmlns:a16="http://schemas.microsoft.com/office/drawing/2014/main" id="{96C5B5AA-0D95-4C33-8EBC-90401B51BDB4}"/>
              </a:ext>
            </a:extLst>
          </p:cNvPr>
          <p:cNvSpPr>
            <a:spLocks noGrp="1"/>
          </p:cNvSpPr>
          <p:nvPr>
            <p:ph type="pic" sz="quarter" idx="14"/>
          </p:nvPr>
        </p:nvSpPr>
        <p:spPr>
          <a:xfrm>
            <a:off x="6032" y="1912946"/>
            <a:ext cx="12185968" cy="3493008"/>
          </a:xfrm>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3848934" y="457496"/>
            <a:ext cx="4494133" cy="804338"/>
          </a:xfrm>
        </p:spPr>
        <p:txBody>
          <a:bodyPr lIns="0" tIns="0" rIns="0" bIns="0" anchor="b">
            <a:normAutofit/>
          </a:bodyPr>
          <a:lstStyle>
            <a:lvl1pPr algn="ctr">
              <a:defRPr sz="3600"/>
            </a:lvl1pPr>
          </a:lstStyle>
          <a:p>
            <a:r>
              <a:rPr lang="en-US" noProof="0"/>
              <a:t>APPENDIX</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 name="Group 3">
            <a:extLst>
              <a:ext uri="{FF2B5EF4-FFF2-40B4-BE49-F238E27FC236}">
                <a16:creationId xmlns:a16="http://schemas.microsoft.com/office/drawing/2014/main" id="{908B302A-0F76-466E-9FCE-DCEECCBCF6C9}"/>
              </a:ext>
            </a:extLst>
          </p:cNvPr>
          <p:cNvGrpSpPr/>
          <p:nvPr userDrawn="1"/>
        </p:nvGrpSpPr>
        <p:grpSpPr>
          <a:xfrm>
            <a:off x="4736152" y="1509426"/>
            <a:ext cx="2719696" cy="100800"/>
            <a:chOff x="4732222" y="1509426"/>
            <a:chExt cx="2719696" cy="100800"/>
          </a:xfrm>
        </p:grpSpPr>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4732222" y="1509426"/>
              <a:ext cx="2669296" cy="100800"/>
              <a:chOff x="1693969" y="3240138"/>
              <a:chExt cx="1740431"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1693969" y="3290538"/>
                <a:ext cx="169003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427C0C4F-6341-4BE0-931E-AAA6EA2AF137}"/>
                </a:ext>
              </a:extLst>
            </p:cNvPr>
            <p:cNvSpPr/>
            <p:nvPr userDrawn="1"/>
          </p:nvSpPr>
          <p:spPr>
            <a:xfrm flipH="1">
              <a:off x="7351117" y="1509426"/>
              <a:ext cx="100801"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2576448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5104263" y="707529"/>
            <a:ext cx="6310887" cy="569086"/>
          </a:xfrm>
        </p:spPr>
        <p:txBody>
          <a:bodyPr lIns="0" tIns="0" rIns="0" bIns="0" anchor="b">
            <a:normAutofit/>
          </a:bodyPr>
          <a:lstStyle>
            <a:lvl1pPr algn="r">
              <a:defRPr sz="3600"/>
            </a:lvl1pPr>
          </a:lstStyle>
          <a:p>
            <a:r>
              <a:rPr lang="en-US" noProof="0"/>
              <a:t>TESTIMONIALS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773282" y="1375202"/>
            <a:ext cx="4418718" cy="100800"/>
            <a:chOff x="675503" y="3240138"/>
            <a:chExt cx="2758897"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75503" y="3290538"/>
              <a:ext cx="270849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Text Placeholder 2">
            <a:extLst>
              <a:ext uri="{FF2B5EF4-FFF2-40B4-BE49-F238E27FC236}">
                <a16:creationId xmlns:a16="http://schemas.microsoft.com/office/drawing/2014/main" id="{4A98AB01-9578-4430-96AD-F434AF0CDA20}"/>
              </a:ext>
            </a:extLst>
          </p:cNvPr>
          <p:cNvSpPr>
            <a:spLocks noGrp="1"/>
          </p:cNvSpPr>
          <p:nvPr>
            <p:ph type="body" idx="34" hasCustomPrompt="1"/>
          </p:nvPr>
        </p:nvSpPr>
        <p:spPr>
          <a:xfrm>
            <a:off x="822459"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41" name="Text Placeholder 2">
            <a:extLst>
              <a:ext uri="{FF2B5EF4-FFF2-40B4-BE49-F238E27FC236}">
                <a16:creationId xmlns:a16="http://schemas.microsoft.com/office/drawing/2014/main" id="{EF9D60F2-A1FB-4A95-997B-A4F1723AC1EC}"/>
              </a:ext>
            </a:extLst>
          </p:cNvPr>
          <p:cNvSpPr>
            <a:spLocks noGrp="1"/>
          </p:cNvSpPr>
          <p:nvPr>
            <p:ph type="body" idx="35" hasCustomPrompt="1"/>
          </p:nvPr>
        </p:nvSpPr>
        <p:spPr>
          <a:xfrm>
            <a:off x="822459"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42" name="Picture Placeholder 2">
            <a:extLst>
              <a:ext uri="{FF2B5EF4-FFF2-40B4-BE49-F238E27FC236}">
                <a16:creationId xmlns:a16="http://schemas.microsoft.com/office/drawing/2014/main" id="{76A56D2A-42F0-40C5-96D7-B1AC33152A85}"/>
              </a:ext>
            </a:extLst>
          </p:cNvPr>
          <p:cNvSpPr>
            <a:spLocks noGrp="1"/>
          </p:cNvSpPr>
          <p:nvPr>
            <p:ph type="pic" sz="quarter" idx="36"/>
          </p:nvPr>
        </p:nvSpPr>
        <p:spPr>
          <a:xfrm>
            <a:off x="2447783"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cxnSp>
        <p:nvCxnSpPr>
          <p:cNvPr id="43" name="Straight Connector 42">
            <a:extLst>
              <a:ext uri="{FF2B5EF4-FFF2-40B4-BE49-F238E27FC236}">
                <a16:creationId xmlns:a16="http://schemas.microsoft.com/office/drawing/2014/main" id="{CF6D1C91-9136-4678-A712-92BE9B3902C4}"/>
              </a:ext>
            </a:extLst>
          </p:cNvPr>
          <p:cNvCxnSpPr>
            <a:cxnSpLocks/>
          </p:cNvCxnSpPr>
          <p:nvPr userDrawn="1"/>
        </p:nvCxnSpPr>
        <p:spPr>
          <a:xfrm flipV="1">
            <a:off x="3000995"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F2D92A7B-1C40-4AEB-92C3-C35F8C01F1FA}"/>
              </a:ext>
            </a:extLst>
          </p:cNvPr>
          <p:cNvSpPr>
            <a:spLocks noGrp="1"/>
          </p:cNvSpPr>
          <p:nvPr>
            <p:ph type="body" sz="quarter" idx="49"/>
          </p:nvPr>
        </p:nvSpPr>
        <p:spPr>
          <a:xfrm>
            <a:off x="803253"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zh-CN" altLang="en-US" noProof="0"/>
              <a:t>编辑母版文本样式
第二级
第三级
第四级
第五级</a:t>
            </a:r>
            <a:endParaRPr lang="en-US" noProof="0"/>
          </a:p>
        </p:txBody>
      </p:sp>
      <p:sp>
        <p:nvSpPr>
          <p:cNvPr id="24" name="Oval 23">
            <a:extLst>
              <a:ext uri="{FF2B5EF4-FFF2-40B4-BE49-F238E27FC236}">
                <a16:creationId xmlns:a16="http://schemas.microsoft.com/office/drawing/2014/main" id="{F2E312F1-B417-47B6-97E4-7CCA31034F82}"/>
              </a:ext>
            </a:extLst>
          </p:cNvPr>
          <p:cNvSpPr/>
          <p:nvPr userDrawn="1"/>
        </p:nvSpPr>
        <p:spPr>
          <a:xfrm>
            <a:off x="2950595"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58" name="Text Placeholder 2">
            <a:extLst>
              <a:ext uri="{FF2B5EF4-FFF2-40B4-BE49-F238E27FC236}">
                <a16:creationId xmlns:a16="http://schemas.microsoft.com/office/drawing/2014/main" id="{13DB5D84-04D8-4536-A06B-AED76E7C51D7}"/>
              </a:ext>
            </a:extLst>
          </p:cNvPr>
          <p:cNvSpPr>
            <a:spLocks noGrp="1"/>
          </p:cNvSpPr>
          <p:nvPr>
            <p:ph type="body" idx="50" hasCustomPrompt="1"/>
          </p:nvPr>
        </p:nvSpPr>
        <p:spPr>
          <a:xfrm>
            <a:off x="4586638" y="4996962"/>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59" name="Text Placeholder 2">
            <a:extLst>
              <a:ext uri="{FF2B5EF4-FFF2-40B4-BE49-F238E27FC236}">
                <a16:creationId xmlns:a16="http://schemas.microsoft.com/office/drawing/2014/main" id="{3AB0AC7E-7919-422E-95A1-82E8B125756D}"/>
              </a:ext>
            </a:extLst>
          </p:cNvPr>
          <p:cNvSpPr>
            <a:spLocks noGrp="1"/>
          </p:cNvSpPr>
          <p:nvPr>
            <p:ph type="body" idx="51" hasCustomPrompt="1"/>
          </p:nvPr>
        </p:nvSpPr>
        <p:spPr>
          <a:xfrm>
            <a:off x="4586638" y="4191894"/>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0" name="Picture Placeholder 2">
            <a:extLst>
              <a:ext uri="{FF2B5EF4-FFF2-40B4-BE49-F238E27FC236}">
                <a16:creationId xmlns:a16="http://schemas.microsoft.com/office/drawing/2014/main" id="{B44FD76B-D1AE-458B-AF32-E4AA246B0881}"/>
              </a:ext>
            </a:extLst>
          </p:cNvPr>
          <p:cNvSpPr>
            <a:spLocks noGrp="1"/>
          </p:cNvSpPr>
          <p:nvPr>
            <p:ph type="pic" sz="quarter" idx="52"/>
          </p:nvPr>
        </p:nvSpPr>
        <p:spPr>
          <a:xfrm>
            <a:off x="6211962" y="4435460"/>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cxnSp>
        <p:nvCxnSpPr>
          <p:cNvPr id="61" name="Straight Connector 60">
            <a:extLst>
              <a:ext uri="{FF2B5EF4-FFF2-40B4-BE49-F238E27FC236}">
                <a16:creationId xmlns:a16="http://schemas.microsoft.com/office/drawing/2014/main" id="{07D22CD4-7F86-495D-B381-7D706058B916}"/>
              </a:ext>
            </a:extLst>
          </p:cNvPr>
          <p:cNvCxnSpPr>
            <a:cxnSpLocks/>
          </p:cNvCxnSpPr>
          <p:nvPr userDrawn="1"/>
        </p:nvCxnSpPr>
        <p:spPr>
          <a:xfrm flipV="1">
            <a:off x="6765174" y="3984820"/>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2" name="Text Placeholder 3">
            <a:extLst>
              <a:ext uri="{FF2B5EF4-FFF2-40B4-BE49-F238E27FC236}">
                <a16:creationId xmlns:a16="http://schemas.microsoft.com/office/drawing/2014/main" id="{1BA0EB90-BA97-4A18-AD3D-1E839B636DEB}"/>
              </a:ext>
            </a:extLst>
          </p:cNvPr>
          <p:cNvSpPr>
            <a:spLocks noGrp="1"/>
          </p:cNvSpPr>
          <p:nvPr>
            <p:ph type="body" sz="quarter" idx="53"/>
          </p:nvPr>
        </p:nvSpPr>
        <p:spPr>
          <a:xfrm>
            <a:off x="456743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zh-CN" altLang="en-US" noProof="0"/>
              <a:t>编辑母版文本样式
第二级
第三级
第四级
第五级</a:t>
            </a:r>
            <a:endParaRPr lang="en-US" noProof="0"/>
          </a:p>
        </p:txBody>
      </p:sp>
      <p:sp>
        <p:nvSpPr>
          <p:cNvPr id="63" name="Oval 62">
            <a:extLst>
              <a:ext uri="{FF2B5EF4-FFF2-40B4-BE49-F238E27FC236}">
                <a16:creationId xmlns:a16="http://schemas.microsoft.com/office/drawing/2014/main" id="{ED057A87-963C-4F8A-BD4C-959BF8AF699B}"/>
              </a:ext>
            </a:extLst>
          </p:cNvPr>
          <p:cNvSpPr/>
          <p:nvPr userDrawn="1"/>
        </p:nvSpPr>
        <p:spPr>
          <a:xfrm>
            <a:off x="6714774" y="3930376"/>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64" name="Text Placeholder 2">
            <a:extLst>
              <a:ext uri="{FF2B5EF4-FFF2-40B4-BE49-F238E27FC236}">
                <a16:creationId xmlns:a16="http://schemas.microsoft.com/office/drawing/2014/main" id="{B6BAFE05-9EC0-4C3C-AB0F-89A83361452F}"/>
              </a:ext>
            </a:extLst>
          </p:cNvPr>
          <p:cNvSpPr>
            <a:spLocks noGrp="1"/>
          </p:cNvSpPr>
          <p:nvPr>
            <p:ph type="body" idx="54" hasCustomPrompt="1"/>
          </p:nvPr>
        </p:nvSpPr>
        <p:spPr>
          <a:xfrm>
            <a:off x="8350818" y="4992196"/>
            <a:ext cx="1625324" cy="328343"/>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600" i="1">
                <a:solidFill>
                  <a:schemeClr val="tx1"/>
                </a:solidFill>
                <a:latin typeface="+mn-lt"/>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Customer Title</a:t>
            </a:r>
          </a:p>
        </p:txBody>
      </p:sp>
      <p:sp>
        <p:nvSpPr>
          <p:cNvPr id="65" name="Text Placeholder 2">
            <a:extLst>
              <a:ext uri="{FF2B5EF4-FFF2-40B4-BE49-F238E27FC236}">
                <a16:creationId xmlns:a16="http://schemas.microsoft.com/office/drawing/2014/main" id="{290BF8E2-78CA-4427-9231-3C5EDC272DEE}"/>
              </a:ext>
            </a:extLst>
          </p:cNvPr>
          <p:cNvSpPr>
            <a:spLocks noGrp="1"/>
          </p:cNvSpPr>
          <p:nvPr>
            <p:ph type="body" idx="55" hasCustomPrompt="1"/>
          </p:nvPr>
        </p:nvSpPr>
        <p:spPr>
          <a:xfrm>
            <a:off x="8350818" y="4187128"/>
            <a:ext cx="1625324" cy="720726"/>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a:t>
            </a:r>
            <a:br>
              <a:rPr lang="en-US" noProof="0"/>
            </a:br>
            <a:r>
              <a:rPr lang="en-US" noProof="0"/>
              <a:t>text</a:t>
            </a:r>
          </a:p>
        </p:txBody>
      </p:sp>
      <p:sp>
        <p:nvSpPr>
          <p:cNvPr id="66" name="Picture Placeholder 2">
            <a:extLst>
              <a:ext uri="{FF2B5EF4-FFF2-40B4-BE49-F238E27FC236}">
                <a16:creationId xmlns:a16="http://schemas.microsoft.com/office/drawing/2014/main" id="{ACA8732F-AB9E-4253-BB5A-5ADD5BA9B153}"/>
              </a:ext>
            </a:extLst>
          </p:cNvPr>
          <p:cNvSpPr>
            <a:spLocks noGrp="1"/>
          </p:cNvSpPr>
          <p:nvPr>
            <p:ph type="pic" sz="quarter" idx="56"/>
          </p:nvPr>
        </p:nvSpPr>
        <p:spPr>
          <a:xfrm>
            <a:off x="9976142" y="4430694"/>
            <a:ext cx="1106424" cy="1106423"/>
          </a:xfrm>
          <a:prstGeom prst="ellipse">
            <a:avLst/>
          </a:prstGeom>
          <a:ln w="12700">
            <a:solidFill>
              <a:schemeClr val="bg1">
                <a:lumMod val="50000"/>
                <a:lumOff val="50000"/>
              </a:schemeClr>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cxnSp>
        <p:nvCxnSpPr>
          <p:cNvPr id="67" name="Straight Connector 66">
            <a:extLst>
              <a:ext uri="{FF2B5EF4-FFF2-40B4-BE49-F238E27FC236}">
                <a16:creationId xmlns:a16="http://schemas.microsoft.com/office/drawing/2014/main" id="{BB9A566A-8C97-4AE6-B9EF-701587499889}"/>
              </a:ext>
            </a:extLst>
          </p:cNvPr>
          <p:cNvCxnSpPr>
            <a:cxnSpLocks/>
          </p:cNvCxnSpPr>
          <p:nvPr userDrawn="1"/>
        </p:nvCxnSpPr>
        <p:spPr>
          <a:xfrm flipV="1">
            <a:off x="10529354" y="3980054"/>
            <a:ext cx="0" cy="44255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Text Placeholder 3">
            <a:extLst>
              <a:ext uri="{FF2B5EF4-FFF2-40B4-BE49-F238E27FC236}">
                <a16:creationId xmlns:a16="http://schemas.microsoft.com/office/drawing/2014/main" id="{45B69021-5E85-4B37-B529-366AC57512FD}"/>
              </a:ext>
            </a:extLst>
          </p:cNvPr>
          <p:cNvSpPr>
            <a:spLocks noGrp="1"/>
          </p:cNvSpPr>
          <p:nvPr>
            <p:ph type="body" sz="quarter" idx="57"/>
          </p:nvPr>
        </p:nvSpPr>
        <p:spPr>
          <a:xfrm>
            <a:off x="8331612" y="1769589"/>
            <a:ext cx="3044973" cy="2212848"/>
          </a:xfrm>
          <a:custGeom>
            <a:avLst/>
            <a:gdLst>
              <a:gd name="connsiteX0" fmla="*/ 0 w 3044952"/>
              <a:gd name="connsiteY0" fmla="*/ 368815 h 2212848"/>
              <a:gd name="connsiteX1" fmla="*/ 3688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676137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0 w 3044952"/>
              <a:gd name="connsiteY0" fmla="*/ 368815 h 2212848"/>
              <a:gd name="connsiteX1" fmla="*/ 254515 w 3044952"/>
              <a:gd name="connsiteY1" fmla="*/ 0 h 2212848"/>
              <a:gd name="connsiteX2" fmla="*/ 2842392 w 3044952"/>
              <a:gd name="connsiteY2" fmla="*/ 0 h 2212848"/>
              <a:gd name="connsiteX3" fmla="*/ 3044952 w 3044952"/>
              <a:gd name="connsiteY3" fmla="*/ 368815 h 2212848"/>
              <a:gd name="connsiteX4" fmla="*/ 3044952 w 3044952"/>
              <a:gd name="connsiteY4" fmla="*/ 1844033 h 2212848"/>
              <a:gd name="connsiteX5" fmla="*/ 2676137 w 3044952"/>
              <a:gd name="connsiteY5" fmla="*/ 2212848 h 2212848"/>
              <a:gd name="connsiteX6" fmla="*/ 368815 w 3044952"/>
              <a:gd name="connsiteY6" fmla="*/ 2212848 h 2212848"/>
              <a:gd name="connsiteX7" fmla="*/ 0 w 3044952"/>
              <a:gd name="connsiteY7" fmla="*/ 1844033 h 2212848"/>
              <a:gd name="connsiteX8" fmla="*/ 0 w 3044952"/>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368836 w 3044973"/>
              <a:gd name="connsiteY6" fmla="*/ 2212848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676158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 name="connsiteX0" fmla="*/ 21 w 3044973"/>
              <a:gd name="connsiteY0" fmla="*/ 368815 h 2212848"/>
              <a:gd name="connsiteX1" fmla="*/ 197386 w 3044973"/>
              <a:gd name="connsiteY1" fmla="*/ 0 h 2212848"/>
              <a:gd name="connsiteX2" fmla="*/ 2842413 w 3044973"/>
              <a:gd name="connsiteY2" fmla="*/ 0 h 2212848"/>
              <a:gd name="connsiteX3" fmla="*/ 3044973 w 3044973"/>
              <a:gd name="connsiteY3" fmla="*/ 368815 h 2212848"/>
              <a:gd name="connsiteX4" fmla="*/ 3044973 w 3044973"/>
              <a:gd name="connsiteY4" fmla="*/ 1844033 h 2212848"/>
              <a:gd name="connsiteX5" fmla="*/ 2842413 w 3044973"/>
              <a:gd name="connsiteY5" fmla="*/ 2212848 h 2212848"/>
              <a:gd name="connsiteX6" fmla="*/ 233754 w 3044973"/>
              <a:gd name="connsiteY6" fmla="*/ 2207652 h 2212848"/>
              <a:gd name="connsiteX7" fmla="*/ 21 w 3044973"/>
              <a:gd name="connsiteY7" fmla="*/ 1844033 h 2212848"/>
              <a:gd name="connsiteX8" fmla="*/ 21 w 3044973"/>
              <a:gd name="connsiteY8" fmla="*/ 368815 h 221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44973" h="2212848">
                <a:moveTo>
                  <a:pt x="21" y="368815"/>
                </a:moveTo>
                <a:cubicBezTo>
                  <a:pt x="21" y="165124"/>
                  <a:pt x="-6305" y="0"/>
                  <a:pt x="197386" y="0"/>
                </a:cubicBezTo>
                <a:lnTo>
                  <a:pt x="2842413" y="0"/>
                </a:lnTo>
                <a:cubicBezTo>
                  <a:pt x="3046104" y="0"/>
                  <a:pt x="3044973" y="165124"/>
                  <a:pt x="3044973" y="368815"/>
                </a:cubicBezTo>
                <a:lnTo>
                  <a:pt x="3044973" y="1844033"/>
                </a:lnTo>
                <a:cubicBezTo>
                  <a:pt x="3044973" y="2047724"/>
                  <a:pt x="3046104" y="2212848"/>
                  <a:pt x="2842413" y="2212848"/>
                </a:cubicBezTo>
                <a:lnTo>
                  <a:pt x="233754" y="2207652"/>
                </a:lnTo>
                <a:cubicBezTo>
                  <a:pt x="30063" y="2207652"/>
                  <a:pt x="21" y="2047724"/>
                  <a:pt x="21" y="1844033"/>
                </a:cubicBezTo>
                <a:lnTo>
                  <a:pt x="21" y="368815"/>
                </a:lnTo>
                <a:close/>
              </a:path>
            </a:pathLst>
          </a:custGeom>
          <a:ln>
            <a:solidFill>
              <a:schemeClr val="bg1">
                <a:lumMod val="50000"/>
                <a:lumOff val="50000"/>
              </a:schemeClr>
            </a:solidFill>
          </a:ln>
        </p:spPr>
        <p:txBody>
          <a:bodyPr lIns="216000" tIns="180000" rIns="216000" bIns="180000">
            <a:normAutofit/>
          </a:bodyPr>
          <a:lstStyle>
            <a:lvl1pPr marL="0" indent="0">
              <a:buNone/>
              <a:defRPr sz="1400">
                <a:solidFill>
                  <a:schemeClr val="tx2"/>
                </a:solidFill>
              </a:defRPr>
            </a:lvl1pPr>
          </a:lstStyle>
          <a:p>
            <a:pPr lvl="0"/>
            <a:r>
              <a:rPr lang="zh-CN" altLang="en-US" noProof="0"/>
              <a:t>编辑母版文本样式
第二级
第三级
第四级
第五级</a:t>
            </a:r>
            <a:endParaRPr lang="en-US" noProof="0"/>
          </a:p>
        </p:txBody>
      </p:sp>
      <p:sp>
        <p:nvSpPr>
          <p:cNvPr id="69" name="Oval 68">
            <a:extLst>
              <a:ext uri="{FF2B5EF4-FFF2-40B4-BE49-F238E27FC236}">
                <a16:creationId xmlns:a16="http://schemas.microsoft.com/office/drawing/2014/main" id="{E407CD49-808A-445A-96C0-E3083C9FB390}"/>
              </a:ext>
            </a:extLst>
          </p:cNvPr>
          <p:cNvSpPr/>
          <p:nvPr userDrawn="1"/>
        </p:nvSpPr>
        <p:spPr>
          <a:xfrm>
            <a:off x="10478954" y="3925610"/>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Tree>
    <p:extLst>
      <p:ext uri="{BB962C8B-B14F-4D97-AF65-F5344CB8AC3E}">
        <p14:creationId xmlns:p14="http://schemas.microsoft.com/office/powerpoint/2010/main" val="8641312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1980591"/>
            <a:ext cx="4187903" cy="1177174"/>
          </a:xfrm>
        </p:spPr>
        <p:txBody>
          <a:bodyPr lIns="0" tIns="0" rIns="0" bIns="0" anchor="b">
            <a:normAutofit/>
          </a:bodyPr>
          <a:lstStyle>
            <a:lvl1pPr>
              <a:defRPr sz="3600"/>
            </a:lvl1pPr>
          </a:lstStyle>
          <a:p>
            <a:r>
              <a:rPr lang="en-US" noProof="0"/>
              <a:t>CASE STUDY</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610893"/>
            <a:ext cx="4168311" cy="1897530"/>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319328"/>
            <a:ext cx="3866400" cy="100800"/>
            <a:chOff x="-1228304" y="3240138"/>
            <a:chExt cx="3866400" cy="100800"/>
          </a:xfrm>
        </p:grpSpPr>
        <p:cxnSp>
          <p:nvCxnSpPr>
            <p:cNvPr id="13" name="Straight Connector 12">
              <a:extLst>
                <a:ext uri="{FF2B5EF4-FFF2-40B4-BE49-F238E27FC236}">
                  <a16:creationId xmlns:a16="http://schemas.microsoft.com/office/drawing/2014/main" id="{785A4134-866D-4143-AC1E-8A2FFDB49855}"/>
                </a:ext>
              </a:extLst>
            </p:cNvPr>
            <p:cNvCxnSpPr>
              <a:cxnSpLocks/>
            </p:cNvCxnSpPr>
            <p:nvPr userDrawn="1"/>
          </p:nvCxnSpPr>
          <p:spPr>
            <a:xfrm>
              <a:off x="-1228304" y="3290538"/>
              <a:ext cx="3816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2537296"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2">
            <a:extLst>
              <a:ext uri="{FF2B5EF4-FFF2-40B4-BE49-F238E27FC236}">
                <a16:creationId xmlns:a16="http://schemas.microsoft.com/office/drawing/2014/main" id="{82DA762C-1D45-43AA-9DB3-3D8DBE3EACFE}"/>
              </a:ext>
            </a:extLst>
          </p:cNvPr>
          <p:cNvSpPr>
            <a:spLocks noGrp="1"/>
          </p:cNvSpPr>
          <p:nvPr>
            <p:ph type="body" idx="33" hasCustomPrompt="1"/>
          </p:nvPr>
        </p:nvSpPr>
        <p:spPr>
          <a:xfrm>
            <a:off x="5267325" y="1126345"/>
            <a:ext cx="6086475" cy="2662466"/>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2">
            <a:extLst>
              <a:ext uri="{FF2B5EF4-FFF2-40B4-BE49-F238E27FC236}">
                <a16:creationId xmlns:a16="http://schemas.microsoft.com/office/drawing/2014/main" id="{4C3C1BF4-C955-4D71-87E4-BE0F7B619575}"/>
              </a:ext>
            </a:extLst>
          </p:cNvPr>
          <p:cNvSpPr>
            <a:spLocks noGrp="1"/>
          </p:cNvSpPr>
          <p:nvPr>
            <p:ph type="body" idx="34" hasCustomPrompt="1"/>
          </p:nvPr>
        </p:nvSpPr>
        <p:spPr>
          <a:xfrm>
            <a:off x="5269967" y="3909256"/>
            <a:ext cx="6086475" cy="1822399"/>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2059565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Phon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096000" y="1294387"/>
            <a:ext cx="5314072" cy="569086"/>
          </a:xfrm>
        </p:spPr>
        <p:txBody>
          <a:bodyPr lIns="0" tIns="0" rIns="0" bIns="0" anchor="b">
            <a:normAutofit/>
          </a:bodyPr>
          <a:lstStyle>
            <a:lvl1pPr algn="l">
              <a:defRPr sz="3600"/>
            </a:lvl1pPr>
          </a:lstStyle>
          <a:p>
            <a:r>
              <a:rPr lang="en-US" noProof="0"/>
              <a:t>CLICK TO EDIT TITLE</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096000" y="2212679"/>
            <a:ext cx="5292725" cy="978407"/>
          </a:xfrm>
        </p:spPr>
        <p:txBody>
          <a:bodyPr lIns="0" tIns="0" rIns="0" bIns="0">
            <a:normAutofit/>
          </a:bodyPr>
          <a:lstStyle>
            <a:lvl1pPr marL="0" indent="0" algn="l">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096000" y="1970230"/>
            <a:ext cx="6096000" cy="100800"/>
            <a:chOff x="646015" y="3248308"/>
            <a:chExt cx="3107749"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646015" y="3290538"/>
              <a:ext cx="3107749"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702376" y="3248308"/>
              <a:ext cx="51388"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ext Placeholder 2">
            <a:extLst>
              <a:ext uri="{FF2B5EF4-FFF2-40B4-BE49-F238E27FC236}">
                <a16:creationId xmlns:a16="http://schemas.microsoft.com/office/drawing/2014/main" id="{ABD2EF23-562D-4049-92E3-48371C9E83A4}"/>
              </a:ext>
            </a:extLst>
          </p:cNvPr>
          <p:cNvSpPr>
            <a:spLocks noGrp="1"/>
          </p:cNvSpPr>
          <p:nvPr>
            <p:ph type="body" idx="30" hasCustomPrompt="1"/>
          </p:nvPr>
        </p:nvSpPr>
        <p:spPr>
          <a:xfrm>
            <a:off x="6098826" y="3335524"/>
            <a:ext cx="5311245" cy="2248846"/>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 name="Rectangle 2">
            <a:extLst>
              <a:ext uri="{FF2B5EF4-FFF2-40B4-BE49-F238E27FC236}">
                <a16:creationId xmlns:a16="http://schemas.microsoft.com/office/drawing/2014/main" id="{496B07E0-C579-4C5F-9AD4-6AF791562924}"/>
              </a:ext>
            </a:extLst>
          </p:cNvPr>
          <p:cNvSpPr/>
          <p:nvPr userDrawn="1"/>
        </p:nvSpPr>
        <p:spPr>
          <a:xfrm>
            <a:off x="963549" y="1819285"/>
            <a:ext cx="4306824" cy="3648456"/>
          </a:xfrm>
          <a:prstGeom prst="rect">
            <a:avLst/>
          </a:prstGeom>
          <a:blipFill>
            <a:blip r:embed="rId2">
              <a:extLst>
                <a:ext uri="{96DAC541-7B7A-43D3-8B79-37D633B846F1}">
                  <asvg:svgBlip xmlns:asvg="http://schemas.microsoft.com/office/drawing/2016/SVG/main" r:embed="rId3"/>
                </a:ext>
              </a:extLst>
            </a:blip>
            <a:srcRect/>
            <a:stretch>
              <a:fillRect t="-195" b="-19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Picture Placeholder 2">
            <a:extLst>
              <a:ext uri="{FF2B5EF4-FFF2-40B4-BE49-F238E27FC236}">
                <a16:creationId xmlns:a16="http://schemas.microsoft.com/office/drawing/2014/main" id="{D5639F99-011E-49CF-8ABD-A4DB4439FB47}"/>
              </a:ext>
            </a:extLst>
          </p:cNvPr>
          <p:cNvSpPr>
            <a:spLocks noGrp="1"/>
          </p:cNvSpPr>
          <p:nvPr>
            <p:ph type="pic" sz="quarter" idx="14"/>
          </p:nvPr>
        </p:nvSpPr>
        <p:spPr>
          <a:xfrm>
            <a:off x="3315505" y="1976894"/>
            <a:ext cx="1819656" cy="3108960"/>
          </a:xfrm>
          <a:ln w="25400">
            <a:solidFill>
              <a:schemeClr val="tx2"/>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
        <p:nvSpPr>
          <p:cNvPr id="22" name="Picture Placeholder 2">
            <a:extLst>
              <a:ext uri="{FF2B5EF4-FFF2-40B4-BE49-F238E27FC236}">
                <a16:creationId xmlns:a16="http://schemas.microsoft.com/office/drawing/2014/main" id="{028483B2-B562-448D-AEE1-556BC9366BBA}"/>
              </a:ext>
            </a:extLst>
          </p:cNvPr>
          <p:cNvSpPr>
            <a:spLocks noGrp="1"/>
          </p:cNvSpPr>
          <p:nvPr>
            <p:ph type="pic" sz="quarter" idx="31"/>
          </p:nvPr>
        </p:nvSpPr>
        <p:spPr>
          <a:xfrm>
            <a:off x="1102188" y="3517926"/>
            <a:ext cx="2057400" cy="1819656"/>
          </a:xfrm>
          <a:ln w="25400">
            <a:solidFill>
              <a:schemeClr val="tx2"/>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Tree>
    <p:extLst>
      <p:ext uri="{BB962C8B-B14F-4D97-AF65-F5344CB8AC3E}">
        <p14:creationId xmlns:p14="http://schemas.microsoft.com/office/powerpoint/2010/main" val="31957634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2737603-04DB-411C-B2D9-BDFF9AEE89D6}"/>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编辑母版文本样式
第二级
第三级
第四级
第五级</a:t>
            </a:r>
            <a:endParaRPr lang="en-US" noProof="0"/>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2023761"/>
            <a:ext cx="2469965"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618756"/>
          </a:xfrm>
        </p:spPr>
        <p:txBody>
          <a:bodyPr lIns="0" tIns="0" rIns="0" bIns="0" anchor="t" anchorCtr="0">
            <a:normAutofit/>
          </a:bodyPr>
          <a:lstStyle>
            <a:lvl1pPr marL="0" indent="0">
              <a:lnSpc>
                <a:spcPct val="100000"/>
              </a:lnSpc>
              <a:spcBef>
                <a:spcPts val="0"/>
              </a:spcBef>
              <a:buNone/>
              <a:defRPr lang="en-US" sz="1400" i="0"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zh-CN" altLang="en-US" noProof="0"/>
              <a:t>编辑母版文本样式
第二级
第三级
第四级
第五级</a:t>
            </a:r>
            <a:endParaRPr lang="en-US" noProof="0"/>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731781"/>
            <a:ext cx="1636776" cy="1618488"/>
          </a:xfrm>
        </p:spPr>
        <p:txBody>
          <a:bodyPr anchor="ctr" anchorCtr="0">
            <a:noAutofit/>
          </a:bodyPr>
          <a:lstStyle>
            <a:lvl1pPr marL="0" indent="0" algn="ctr">
              <a:buNone/>
              <a:defRPr sz="1400">
                <a:solidFill>
                  <a:schemeClr val="tx1"/>
                </a:solidFill>
              </a:defRPr>
            </a:lvl1pPr>
          </a:lstStyle>
          <a:p>
            <a:r>
              <a:rPr lang="zh-CN" altLang="en-US" noProof="0"/>
              <a:t>单击图标添加图片</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731781"/>
            <a:ext cx="1636776" cy="1618488"/>
          </a:xfrm>
        </p:spPr>
        <p:txBody>
          <a:bodyPr anchor="ctr" anchorCtr="0">
            <a:noAutofit/>
          </a:bodyPr>
          <a:lstStyle>
            <a:lvl1pPr marL="0" indent="0" algn="ctr">
              <a:buNone/>
              <a:defRPr sz="1400">
                <a:solidFill>
                  <a:schemeClr val="tx1"/>
                </a:solidFill>
              </a:defRPr>
            </a:lvl1pPr>
          </a:lstStyle>
          <a:p>
            <a:r>
              <a:rPr lang="zh-CN" altLang="en-US" noProof="0"/>
              <a:t>单击图标添加图片</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zh-CN" altLang="en-US" noProof="0"/>
              <a:t>编辑母版文本样式
第二级
第三级
第四级
第五级</a:t>
            </a:r>
            <a:endParaRPr lang="en-US" noProof="0"/>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731781"/>
            <a:ext cx="2048256" cy="896112"/>
          </a:xfrm>
        </p:spPr>
        <p:txBody>
          <a:bodyPr anchor="ctr" anchorCtr="0">
            <a:noAutofit/>
          </a:bodyPr>
          <a:lstStyle>
            <a:lvl1pPr marL="0" indent="0" algn="ctr">
              <a:buNone/>
              <a:defRPr sz="1400">
                <a:solidFill>
                  <a:schemeClr val="tx1"/>
                </a:solidFill>
              </a:defRPr>
            </a:lvl1pPr>
          </a:lstStyle>
          <a:p>
            <a:r>
              <a:rPr lang="zh-CN" altLang="en-US" noProof="0"/>
              <a:t>单击图标添加图片</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618756"/>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zh-CN" altLang="en-US" noProof="0"/>
              <a:t>编辑母版文本样式
第二级
第三级
第四级
第五级</a:t>
            </a:r>
            <a:endParaRPr lang="en-US" noProof="0"/>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2023761"/>
            <a:ext cx="1943702" cy="982274"/>
          </a:xfrm>
        </p:spPr>
        <p:txBody>
          <a:bodyPr lIns="0" rIns="0" bIns="0" anchor="ctr" anchorCtr="0">
            <a:normAutofit/>
          </a:bodyPr>
          <a:lstStyle>
            <a:lvl1pPr marL="0" indent="0">
              <a:spcBef>
                <a:spcPts val="0"/>
              </a:spcBef>
              <a:buNone/>
              <a:defRPr lang="en-US" sz="2000" b="1" kern="1200" dirty="0">
                <a:solidFill>
                  <a:schemeClr val="bg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900319" y="4671712"/>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zh-CN" altLang="en-US" noProof="0"/>
              <a:t>编辑母版文本样式
第二级
第三级
第四级
第五级</a:t>
            </a:r>
            <a:endParaRPr lang="en-US" noProof="0"/>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830765"/>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zh-CN" altLang="en-US" noProof="0"/>
              <a:t>编辑母版文本样式
第二级
第三级
第四级
第五级</a:t>
            </a:r>
            <a:endParaRPr lang="en-US" noProof="0"/>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ln>
                  <a:solidFill>
                    <a:schemeClr val="tx1"/>
                  </a:solidFill>
                </a:ln>
                <a:no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lang="ru-RU" sz="7000" b="1" kern="1200" dirty="0">
                <a:ln>
                  <a:solidFill>
                    <a:schemeClr val="tx1"/>
                  </a:solidFill>
                </a:ln>
                <a:noFill/>
                <a:latin typeface="+mj-lt"/>
                <a:ea typeface="Tahoma" panose="020B0604030504040204" pitchFamily="34" charset="0"/>
                <a:cs typeface="Tahoma" panose="020B060403050404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noProof="0"/>
              <a:t>1</a:t>
            </a:r>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编辑母版文本样式
第二级
第三级
第四级
第五级</a:t>
            </a:r>
            <a:endParaRPr lang="en-US" noProof="0"/>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780001"/>
            <a:ext cx="10512424" cy="606677"/>
          </a:xfrm>
        </p:spPr>
        <p:txBody>
          <a:bodyPr lIns="0" tIns="0" rIns="0" bIns="0" anchor="t" anchorCtr="0">
            <a:normAutofit/>
          </a:bodyPr>
          <a:lstStyle>
            <a:lvl1pPr marL="0" algn="r" defTabSz="914400" rtl="0" eaLnBrk="1" latinLnBrk="0" hangingPunct="1">
              <a:lnSpc>
                <a:spcPct val="90000"/>
              </a:lnSpc>
              <a:spcBef>
                <a:spcPct val="0"/>
              </a:spcBef>
              <a:buNone/>
              <a:defRPr lang="ru-RU" sz="3600" b="1" kern="1200" dirty="0">
                <a:solidFill>
                  <a:schemeClr val="bg2"/>
                </a:solidFill>
                <a:latin typeface="+mj-lt"/>
                <a:ea typeface="+mj-ea"/>
                <a:cs typeface="+mj-cs"/>
              </a:defRPr>
            </a:lvl1pPr>
          </a:lstStyle>
          <a:p>
            <a:r>
              <a:rPr lang="en-US" noProof="0"/>
              <a:t>HOW TO USE THIS TEMPLATE</a:t>
            </a:r>
          </a:p>
        </p:txBody>
      </p:sp>
      <p:sp>
        <p:nvSpPr>
          <p:cNvPr id="41" name="Picture Placeholder 9">
            <a:extLst>
              <a:ext uri="{FF2B5EF4-FFF2-40B4-BE49-F238E27FC236}">
                <a16:creationId xmlns:a16="http://schemas.microsoft.com/office/drawing/2014/main" id="{8A4896B5-1C5E-47F0-8F0C-4EF97E356C86}"/>
              </a:ext>
            </a:extLst>
          </p:cNvPr>
          <p:cNvSpPr>
            <a:spLocks noGrp="1"/>
          </p:cNvSpPr>
          <p:nvPr>
            <p:ph type="pic" sz="quarter" idx="13"/>
          </p:nvPr>
        </p:nvSpPr>
        <p:spPr>
          <a:xfrm>
            <a:off x="7900319" y="3779907"/>
            <a:ext cx="1481328" cy="758952"/>
          </a:xfrm>
        </p:spPr>
        <p:txBody>
          <a:bodyPr anchor="ctr" anchorCtr="0">
            <a:normAutofit/>
          </a:bodyPr>
          <a:lstStyle>
            <a:lvl1pPr marL="0" indent="0" algn="ctr">
              <a:buNone/>
              <a:defRPr sz="1400"/>
            </a:lvl1pPr>
          </a:lstStyle>
          <a:p>
            <a:r>
              <a:rPr lang="zh-CN" altLang="en-US" noProof="0"/>
              <a:t>单击图标添加图片</a:t>
            </a:r>
            <a:endParaRPr lang="en-US" noProof="0" dirty="0"/>
          </a:p>
        </p:txBody>
      </p:sp>
      <p:grpSp>
        <p:nvGrpSpPr>
          <p:cNvPr id="31" name="Group 30">
            <a:extLst>
              <a:ext uri="{FF2B5EF4-FFF2-40B4-BE49-F238E27FC236}">
                <a16:creationId xmlns:a16="http://schemas.microsoft.com/office/drawing/2014/main" id="{D87F4783-C8BA-411C-A188-4A4DAED10C02}"/>
              </a:ext>
            </a:extLst>
          </p:cNvPr>
          <p:cNvGrpSpPr/>
          <p:nvPr userDrawn="1"/>
        </p:nvGrpSpPr>
        <p:grpSpPr>
          <a:xfrm flipH="1">
            <a:off x="4416000" y="1375202"/>
            <a:ext cx="7776000" cy="100800"/>
            <a:chOff x="-322289" y="3240138"/>
            <a:chExt cx="5070122" cy="100800"/>
          </a:xfrm>
        </p:grpSpPr>
        <p:cxnSp>
          <p:nvCxnSpPr>
            <p:cNvPr id="39" name="Straight Connector 38">
              <a:extLst>
                <a:ext uri="{FF2B5EF4-FFF2-40B4-BE49-F238E27FC236}">
                  <a16:creationId xmlns:a16="http://schemas.microsoft.com/office/drawing/2014/main" id="{959A2713-966D-4694-A067-D6BE1B2986D1}"/>
                </a:ext>
              </a:extLst>
            </p:cNvPr>
            <p:cNvCxnSpPr>
              <a:cxnSpLocks/>
            </p:cNvCxnSpPr>
            <p:nvPr userDrawn="1"/>
          </p:nvCxnSpPr>
          <p:spPr>
            <a:xfrm>
              <a:off x="-322289" y="3290538"/>
              <a:ext cx="5070122"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FCA15F19-C2FE-4F13-9359-69E884CA83B9}"/>
                </a:ext>
              </a:extLst>
            </p:cNvPr>
            <p:cNvSpPr/>
            <p:nvPr userDrawn="1"/>
          </p:nvSpPr>
          <p:spPr>
            <a:xfrm>
              <a:off x="4682109"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535776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78196A9-689D-4410-BFC0-7ACB19755A0C}"/>
              </a:ext>
            </a:extLst>
          </p:cNvPr>
          <p:cNvSpPr/>
          <p:nvPr userDrawn="1"/>
        </p:nvSpPr>
        <p:spPr>
          <a:xfrm>
            <a:off x="0" y="0"/>
            <a:ext cx="12192000" cy="4416552"/>
          </a:xfrm>
          <a:prstGeom prst="rect">
            <a:avLst/>
          </a:prstGeom>
          <a:blipFill>
            <a:blip r:embed="rId2"/>
            <a:srcRect/>
            <a:stretch>
              <a:fillRect l="-842" r="-8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a:extLst>
              <a:ext uri="{FF2B5EF4-FFF2-40B4-BE49-F238E27FC236}">
                <a16:creationId xmlns:a16="http://schemas.microsoft.com/office/drawing/2014/main" id="{129BFEAD-57CF-438A-8084-C5AC7F47E544}"/>
              </a:ext>
            </a:extLst>
          </p:cNvPr>
          <p:cNvSpPr>
            <a:spLocks noGrp="1"/>
          </p:cNvSpPr>
          <p:nvPr>
            <p:ph type="ctrTitle" hasCustomPrompt="1"/>
          </p:nvPr>
        </p:nvSpPr>
        <p:spPr>
          <a:xfrm>
            <a:off x="1524000" y="2462986"/>
            <a:ext cx="9144000" cy="1786094"/>
          </a:xfrm>
        </p:spPr>
        <p:txBody>
          <a:bodyPr anchor="b"/>
          <a:lstStyle>
            <a:lvl1pPr algn="ctr">
              <a:defRPr sz="6000"/>
            </a:lvl1pPr>
          </a:lstStyle>
          <a:p>
            <a:r>
              <a:rPr lang="en-US" noProof="0"/>
              <a:t>CLICK TO EDIT MASTER TITLE STYLE</a:t>
            </a:r>
          </a:p>
        </p:txBody>
      </p:sp>
      <p:sp>
        <p:nvSpPr>
          <p:cNvPr id="4" name="Date Placeholder 3">
            <a:extLst>
              <a:ext uri="{FF2B5EF4-FFF2-40B4-BE49-F238E27FC236}">
                <a16:creationId xmlns:a16="http://schemas.microsoft.com/office/drawing/2014/main" id="{7E17A3CB-B083-4E49-9123-A5E47559DCDB}"/>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A8C4102C-4609-416C-A808-0FFE0051DAA1}"/>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2D7BCC5D-6F2C-472F-BD4C-4096793DFC2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7" name="Rectangle 6">
            <a:extLst>
              <a:ext uri="{FF2B5EF4-FFF2-40B4-BE49-F238E27FC236}">
                <a16:creationId xmlns:a16="http://schemas.microsoft.com/office/drawing/2014/main" id="{7BE854BB-FA44-4CAB-85DF-F5C412560348}"/>
              </a:ext>
            </a:extLst>
          </p:cNvPr>
          <p:cNvSpPr/>
          <p:nvPr userDrawn="1"/>
        </p:nvSpPr>
        <p:spPr>
          <a:xfrm>
            <a:off x="0" y="4416552"/>
            <a:ext cx="12192000" cy="2441448"/>
          </a:xfrm>
          <a:prstGeom prst="rect">
            <a:avLst/>
          </a:prstGeom>
          <a:gradFill flip="none" rotWithShape="1">
            <a:gsLst>
              <a:gs pos="0">
                <a:schemeClr val="accent2"/>
              </a:gs>
              <a:gs pos="34000">
                <a:srgbClr val="0F1722"/>
              </a:gs>
              <a:gs pos="69000">
                <a:srgbClr val="0F1722"/>
              </a:gs>
              <a:gs pos="100000">
                <a:schemeClr val="accent5"/>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Subtitle 2">
            <a:extLst>
              <a:ext uri="{FF2B5EF4-FFF2-40B4-BE49-F238E27FC236}">
                <a16:creationId xmlns:a16="http://schemas.microsoft.com/office/drawing/2014/main" id="{389BFFF1-5465-4317-B9DB-C23A5B1D76EF}"/>
              </a:ext>
            </a:extLst>
          </p:cNvPr>
          <p:cNvSpPr>
            <a:spLocks noGrp="1"/>
          </p:cNvSpPr>
          <p:nvPr>
            <p:ph type="subTitle" idx="1"/>
          </p:nvPr>
        </p:nvSpPr>
        <p:spPr>
          <a:xfrm>
            <a:off x="1524000" y="4734696"/>
            <a:ext cx="9144000" cy="459798"/>
          </a:xfrm>
        </p:spPr>
        <p:txBody>
          <a:bodyPr lIns="0" tIns="0" rIns="0" bIns="0">
            <a:normAutofit/>
          </a:bodyPr>
          <a:lstStyle>
            <a:lvl1pPr marL="0" indent="0" algn="ctr">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grpSp>
        <p:nvGrpSpPr>
          <p:cNvPr id="15" name="Group 14">
            <a:extLst>
              <a:ext uri="{FF2B5EF4-FFF2-40B4-BE49-F238E27FC236}">
                <a16:creationId xmlns:a16="http://schemas.microsoft.com/office/drawing/2014/main" id="{676B4374-8F24-43DE-860D-E5C6EA850AB4}"/>
              </a:ext>
            </a:extLst>
          </p:cNvPr>
          <p:cNvGrpSpPr/>
          <p:nvPr userDrawn="1"/>
        </p:nvGrpSpPr>
        <p:grpSpPr>
          <a:xfrm>
            <a:off x="3619265" y="2253996"/>
            <a:ext cx="4953471" cy="100584"/>
            <a:chOff x="3631692" y="2253996"/>
            <a:chExt cx="4953471" cy="100584"/>
          </a:xfrm>
        </p:grpSpPr>
        <p:sp>
          <p:nvSpPr>
            <p:cNvPr id="11" name="Oval 10">
              <a:extLst>
                <a:ext uri="{FF2B5EF4-FFF2-40B4-BE49-F238E27FC236}">
                  <a16:creationId xmlns:a16="http://schemas.microsoft.com/office/drawing/2014/main" id="{585C7755-9394-4129-AB48-1AC32DA80C75}"/>
                </a:ext>
              </a:extLst>
            </p:cNvPr>
            <p:cNvSpPr/>
            <p:nvPr userDrawn="1"/>
          </p:nvSpPr>
          <p:spPr>
            <a:xfrm>
              <a:off x="3631692"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64C71ABE-575A-48CF-82B1-EDE8535F3993}"/>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E3C1EA63-78B2-4715-B4DC-63D98AC7F354}"/>
                </a:ext>
              </a:extLst>
            </p:cNvPr>
            <p:cNvSpPr/>
            <p:nvPr userDrawn="1"/>
          </p:nvSpPr>
          <p:spPr>
            <a:xfrm>
              <a:off x="8484579" y="2253996"/>
              <a:ext cx="100584"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6" name="Group 15">
            <a:extLst>
              <a:ext uri="{FF2B5EF4-FFF2-40B4-BE49-F238E27FC236}">
                <a16:creationId xmlns:a16="http://schemas.microsoft.com/office/drawing/2014/main" id="{E9BB74A1-0BEA-4AD8-8138-0641A45D8B40}"/>
              </a:ext>
            </a:extLst>
          </p:cNvPr>
          <p:cNvGrpSpPr/>
          <p:nvPr userDrawn="1"/>
        </p:nvGrpSpPr>
        <p:grpSpPr>
          <a:xfrm>
            <a:off x="4652581" y="5305363"/>
            <a:ext cx="2886839" cy="100584"/>
            <a:chOff x="3631690" y="2253996"/>
            <a:chExt cx="5028467" cy="100584"/>
          </a:xfrm>
        </p:grpSpPr>
        <p:sp>
          <p:nvSpPr>
            <p:cNvPr id="17" name="Oval 16">
              <a:extLst>
                <a:ext uri="{FF2B5EF4-FFF2-40B4-BE49-F238E27FC236}">
                  <a16:creationId xmlns:a16="http://schemas.microsoft.com/office/drawing/2014/main" id="{73D0026E-5270-4C52-A1AF-5631E8192DCD}"/>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A6085D92-5F70-4097-A2FF-C15B13788D08}"/>
                </a:ext>
              </a:extLst>
            </p:cNvPr>
            <p:cNvCxnSpPr/>
            <p:nvPr userDrawn="1"/>
          </p:nvCxnSpPr>
          <p:spPr>
            <a:xfrm>
              <a:off x="3681984" y="2307679"/>
              <a:ext cx="4828032"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E68EB6C-48D0-4EBF-8541-926D16790F52}"/>
                </a:ext>
              </a:extLst>
            </p:cNvPr>
            <p:cNvSpPr/>
            <p:nvPr userDrawn="1"/>
          </p:nvSpPr>
          <p:spPr>
            <a:xfrm>
              <a:off x="8484578"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3641896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015858-8549-49EA-BB83-070E0D9D4890}"/>
              </a:ext>
            </a:extLst>
          </p:cNvPr>
          <p:cNvSpPr/>
          <p:nvPr userDrawn="1"/>
        </p:nvSpPr>
        <p:spPr>
          <a:xfrm>
            <a:off x="6083808" y="0"/>
            <a:ext cx="6108192" cy="6858000"/>
          </a:xfrm>
          <a:prstGeom prst="rect">
            <a:avLst/>
          </a:prstGeom>
          <a:gradFill flip="none" rotWithShape="1">
            <a:gsLst>
              <a:gs pos="0">
                <a:schemeClr val="accent2"/>
              </a:gs>
              <a:gs pos="36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206FBAC-B8FD-4768-B682-E0B93BA33105}"/>
              </a:ext>
            </a:extLst>
          </p:cNvPr>
          <p:cNvSpPr>
            <a:spLocks noGrp="1"/>
          </p:cNvSpPr>
          <p:nvPr>
            <p:ph type="title" hasCustomPrompt="1"/>
          </p:nvPr>
        </p:nvSpPr>
        <p:spPr>
          <a:xfrm>
            <a:off x="6769768" y="2133599"/>
            <a:ext cx="4618957" cy="2492461"/>
          </a:xfrm>
        </p:spPr>
        <p:txBody>
          <a:bodyPr lIns="0" tIns="0" rIns="0" bIns="0" anchor="b" anchorCtr="0">
            <a:noAutofit/>
          </a:bodyPr>
          <a:lstStyle>
            <a:lvl1pPr>
              <a:defRPr sz="6000"/>
            </a:lvl1pPr>
          </a:lstStyle>
          <a:p>
            <a:r>
              <a:rPr lang="en-US" noProof="0"/>
              <a:t>PITCH</a:t>
            </a:r>
            <a:br>
              <a:rPr lang="en-US" noProof="0"/>
            </a:br>
            <a:r>
              <a:rPr lang="en-US" noProof="0"/>
              <a:t>DECK</a:t>
            </a:r>
            <a:br>
              <a:rPr lang="en-US" noProof="0"/>
            </a:br>
            <a:r>
              <a:rPr lang="en-US" noProof="0"/>
              <a:t>TITLE</a:t>
            </a:r>
          </a:p>
        </p:txBody>
      </p:sp>
      <p:sp>
        <p:nvSpPr>
          <p:cNvPr id="4" name="Date Placeholder 3">
            <a:extLst>
              <a:ext uri="{FF2B5EF4-FFF2-40B4-BE49-F238E27FC236}">
                <a16:creationId xmlns:a16="http://schemas.microsoft.com/office/drawing/2014/main" id="{2472534F-03A6-408A-9BF1-303D0A440BA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0A24E181-0C50-4F43-A5A7-6FDD1500C708}"/>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3A749CC-EB55-4FEF-AA4C-9A9C6E2AA9C0}"/>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grpSp>
        <p:nvGrpSpPr>
          <p:cNvPr id="9" name="Group 8">
            <a:extLst>
              <a:ext uri="{FF2B5EF4-FFF2-40B4-BE49-F238E27FC236}">
                <a16:creationId xmlns:a16="http://schemas.microsoft.com/office/drawing/2014/main" id="{6F3E26A6-6962-4A35-AA86-805537D45296}"/>
              </a:ext>
            </a:extLst>
          </p:cNvPr>
          <p:cNvGrpSpPr/>
          <p:nvPr userDrawn="1"/>
        </p:nvGrpSpPr>
        <p:grpSpPr>
          <a:xfrm>
            <a:off x="6769768" y="1947412"/>
            <a:ext cx="2520148" cy="102440"/>
            <a:chOff x="3631690" y="2252140"/>
            <a:chExt cx="4389743" cy="102440"/>
          </a:xfrm>
        </p:grpSpPr>
        <p:sp>
          <p:nvSpPr>
            <p:cNvPr id="10" name="Oval 9">
              <a:extLst>
                <a:ext uri="{FF2B5EF4-FFF2-40B4-BE49-F238E27FC236}">
                  <a16:creationId xmlns:a16="http://schemas.microsoft.com/office/drawing/2014/main" id="{681504C4-12AC-4251-8E47-0089784BDB9B}"/>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92040D0-01C2-4643-8F84-3B8F334E545C}"/>
                </a:ext>
              </a:extLst>
            </p:cNvPr>
            <p:cNvCxnSpPr/>
            <p:nvPr userDrawn="1"/>
          </p:nvCxnSpPr>
          <p:spPr>
            <a:xfrm>
              <a:off x="3681984" y="2307679"/>
              <a:ext cx="4201365"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7ED601E9-2BFC-460B-A2A8-69A787A4988E}"/>
                </a:ext>
              </a:extLst>
            </p:cNvPr>
            <p:cNvSpPr/>
            <p:nvPr userDrawn="1"/>
          </p:nvSpPr>
          <p:spPr>
            <a:xfrm>
              <a:off x="7845854" y="2252140"/>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3" name="Group 12">
            <a:extLst>
              <a:ext uri="{FF2B5EF4-FFF2-40B4-BE49-F238E27FC236}">
                <a16:creationId xmlns:a16="http://schemas.microsoft.com/office/drawing/2014/main" id="{BB49A8A6-FEDB-4D20-B581-A84DB8EFE977}"/>
              </a:ext>
            </a:extLst>
          </p:cNvPr>
          <p:cNvGrpSpPr/>
          <p:nvPr userDrawn="1"/>
        </p:nvGrpSpPr>
        <p:grpSpPr>
          <a:xfrm>
            <a:off x="6769768" y="4654084"/>
            <a:ext cx="2520148" cy="100584"/>
            <a:chOff x="3631690" y="2253996"/>
            <a:chExt cx="4389742" cy="100584"/>
          </a:xfrm>
        </p:grpSpPr>
        <p:sp>
          <p:nvSpPr>
            <p:cNvPr id="14" name="Oval 13">
              <a:extLst>
                <a:ext uri="{FF2B5EF4-FFF2-40B4-BE49-F238E27FC236}">
                  <a16:creationId xmlns:a16="http://schemas.microsoft.com/office/drawing/2014/main" id="{C2F65998-5EC3-446A-8307-1CF81A348CE3}"/>
                </a:ext>
              </a:extLst>
            </p:cNvPr>
            <p:cNvSpPr/>
            <p:nvPr userDrawn="1"/>
          </p:nvSpPr>
          <p:spPr>
            <a:xfrm>
              <a:off x="3631690" y="2253996"/>
              <a:ext cx="175203"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5" name="Straight Connector 14">
              <a:extLst>
                <a:ext uri="{FF2B5EF4-FFF2-40B4-BE49-F238E27FC236}">
                  <a16:creationId xmlns:a16="http://schemas.microsoft.com/office/drawing/2014/main" id="{7CC5D776-F60A-4A0C-AA7C-EFACDA2CEA88}"/>
                </a:ext>
              </a:extLst>
            </p:cNvPr>
            <p:cNvCxnSpPr/>
            <p:nvPr userDrawn="1"/>
          </p:nvCxnSpPr>
          <p:spPr>
            <a:xfrm>
              <a:off x="3681984" y="2307679"/>
              <a:ext cx="4201364" cy="0"/>
            </a:xfrm>
            <a:prstGeom prst="line">
              <a:avLst/>
            </a:prstGeom>
            <a:ln w="12700">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EAFE309-55C5-409C-92ED-748307C74318}"/>
                </a:ext>
              </a:extLst>
            </p:cNvPr>
            <p:cNvSpPr/>
            <p:nvPr userDrawn="1"/>
          </p:nvSpPr>
          <p:spPr>
            <a:xfrm>
              <a:off x="7845853" y="2253996"/>
              <a:ext cx="175579" cy="100584"/>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Subtitle 2">
            <a:extLst>
              <a:ext uri="{FF2B5EF4-FFF2-40B4-BE49-F238E27FC236}">
                <a16:creationId xmlns:a16="http://schemas.microsoft.com/office/drawing/2014/main" id="{5B77B20B-76F5-4912-803D-5709F730D4FB}"/>
              </a:ext>
            </a:extLst>
          </p:cNvPr>
          <p:cNvSpPr>
            <a:spLocks noGrp="1"/>
          </p:cNvSpPr>
          <p:nvPr>
            <p:ph type="subTitle" idx="1"/>
          </p:nvPr>
        </p:nvSpPr>
        <p:spPr>
          <a:xfrm>
            <a:off x="6769767" y="4889444"/>
            <a:ext cx="4618957" cy="590626"/>
          </a:xfrm>
        </p:spPr>
        <p:txBody>
          <a:bodyPr lIns="0" tIns="0" rIns="0" bIns="0">
            <a:normAutofit/>
          </a:bodyPr>
          <a:lstStyle>
            <a:lvl1pPr marL="0" indent="0" algn="l">
              <a:lnSpc>
                <a:spcPct val="100000"/>
              </a:lnSpc>
              <a:spcBef>
                <a:spcPts val="0"/>
              </a:spcBef>
              <a:buNone/>
              <a:defRPr sz="2800" b="1">
                <a:latin typeface="+mn-lt"/>
                <a:cs typeface="Segoe UI Semibold" panose="020B07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a:t>单击此处编辑母版副标题样式</a:t>
            </a:r>
            <a:endParaRPr lang="en-US" noProof="0"/>
          </a:p>
        </p:txBody>
      </p:sp>
    </p:spTree>
    <p:extLst>
      <p:ext uri="{BB962C8B-B14F-4D97-AF65-F5344CB8AC3E}">
        <p14:creationId xmlns:p14="http://schemas.microsoft.com/office/powerpoint/2010/main" val="3791958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5021940"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205904"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215201" cy="1328330"/>
          </a:xfrm>
        </p:spPr>
        <p:txBody>
          <a:bodyPr lIns="0" tIns="0" rIns="0" bIns="0">
            <a:normAutofit/>
          </a:bodyPr>
          <a:lstStyle>
            <a:lvl1pPr marL="0" indent="0">
              <a:lnSpc>
                <a:spcPct val="100000"/>
              </a:lnSpc>
              <a:spcBef>
                <a:spcPts val="600"/>
              </a:spcBef>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Picture Placeholder 7">
            <a:extLst>
              <a:ext uri="{FF2B5EF4-FFF2-40B4-BE49-F238E27FC236}">
                <a16:creationId xmlns:a16="http://schemas.microsoft.com/office/drawing/2014/main" id="{DE71F7A0-F439-470D-A1B8-556C960D112C}"/>
              </a:ext>
            </a:extLst>
          </p:cNvPr>
          <p:cNvSpPr>
            <a:spLocks noGrp="1"/>
          </p:cNvSpPr>
          <p:nvPr>
            <p:ph type="pic" sz="quarter" idx="15"/>
          </p:nvPr>
        </p:nvSpPr>
        <p:spPr>
          <a:xfrm>
            <a:off x="6103003" y="2490534"/>
            <a:ext cx="6083300" cy="2587752"/>
          </a:xfrm>
        </p:spPr>
        <p:txBody>
          <a:bodyPr anchor="ctr" anchorCtr="0">
            <a:normAutofit/>
          </a:bodyPr>
          <a:lstStyle>
            <a:lvl1pPr marL="0" indent="0" algn="ctr">
              <a:buNone/>
              <a:defRPr sz="1800"/>
            </a:lvl1pPr>
          </a:lstStyle>
          <a:p>
            <a:r>
              <a:rPr lang="zh-CN" altLang="en-US" noProof="0"/>
              <a:t>单击图标添加图片</a:t>
            </a:r>
            <a:endParaRPr lang="en-US" noProof="0" dirty="0"/>
          </a:p>
        </p:txBody>
      </p:sp>
    </p:spTree>
    <p:extLst>
      <p:ext uri="{BB962C8B-B14F-4D97-AF65-F5344CB8AC3E}">
        <p14:creationId xmlns:p14="http://schemas.microsoft.com/office/powerpoint/2010/main" val="25399692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zh-CN" altLang="en-US" noProof="0"/>
              <a:t>单击此处编辑母版标题样式</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6" name="Content Placeholder 2">
            <a:extLst>
              <a:ext uri="{FF2B5EF4-FFF2-40B4-BE49-F238E27FC236}">
                <a16:creationId xmlns:a16="http://schemas.microsoft.com/office/drawing/2014/main" id="{DEA943F6-C418-4339-8C7E-A12127BDE29C}"/>
              </a:ext>
            </a:extLst>
          </p:cNvPr>
          <p:cNvSpPr>
            <a:spLocks noGrp="1"/>
          </p:cNvSpPr>
          <p:nvPr>
            <p:ph idx="1"/>
          </p:nvPr>
        </p:nvSpPr>
        <p:spPr>
          <a:xfrm>
            <a:off x="838200" y="1187777"/>
            <a:ext cx="10515600" cy="4534293"/>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zh-CN" altLang="en-US" noProof="0"/>
              <a:t>编辑母版文本样式
第二级
第三级
第四级
第五级</a:t>
            </a:r>
            <a:endParaRPr lang="en-US" noProof="0"/>
          </a:p>
        </p:txBody>
      </p:sp>
    </p:spTree>
    <p:extLst>
      <p:ext uri="{BB962C8B-B14F-4D97-AF65-F5344CB8AC3E}">
        <p14:creationId xmlns:p14="http://schemas.microsoft.com/office/powerpoint/2010/main" val="784468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B6FE9A2-5CE4-4652-97CE-3FF947D5485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zh-CN" altLang="en-US" noProof="0"/>
              <a:t>单击此处编辑母版标题样式</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Content Placeholder 2">
            <a:extLst>
              <a:ext uri="{FF2B5EF4-FFF2-40B4-BE49-F238E27FC236}">
                <a16:creationId xmlns:a16="http://schemas.microsoft.com/office/drawing/2014/main" id="{3FD6D4E1-CC57-4556-9CB7-31B375477219}"/>
              </a:ext>
            </a:extLst>
          </p:cNvPr>
          <p:cNvSpPr>
            <a:spLocks noGrp="1"/>
          </p:cNvSpPr>
          <p:nvPr>
            <p:ph sz="half" idx="1"/>
          </p:nvPr>
        </p:nvSpPr>
        <p:spPr>
          <a:xfrm>
            <a:off x="838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zh-CN" altLang="en-US" noProof="0"/>
              <a:t>编辑母版文本样式
第二级
第三级
第四级
第五级</a:t>
            </a:r>
            <a:endParaRPr lang="en-US" noProof="0"/>
          </a:p>
        </p:txBody>
      </p:sp>
      <p:sp>
        <p:nvSpPr>
          <p:cNvPr id="8" name="Content Placeholder 3">
            <a:extLst>
              <a:ext uri="{FF2B5EF4-FFF2-40B4-BE49-F238E27FC236}">
                <a16:creationId xmlns:a16="http://schemas.microsoft.com/office/drawing/2014/main" id="{2AE7A31C-D605-4363-B037-1938B9304C13}"/>
              </a:ext>
            </a:extLst>
          </p:cNvPr>
          <p:cNvSpPr>
            <a:spLocks noGrp="1"/>
          </p:cNvSpPr>
          <p:nvPr>
            <p:ph sz="half" idx="2"/>
          </p:nvPr>
        </p:nvSpPr>
        <p:spPr>
          <a:xfrm>
            <a:off x="6172200" y="1159497"/>
            <a:ext cx="5181600" cy="4543719"/>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zh-CN" altLang="en-US" noProof="0"/>
              <a:t>编辑母版文本样式
第二级
第三级
第四级
第五级</a:t>
            </a:r>
            <a:endParaRPr lang="en-US" noProof="0"/>
          </a:p>
        </p:txBody>
      </p:sp>
    </p:spTree>
    <p:extLst>
      <p:ext uri="{BB962C8B-B14F-4D97-AF65-F5344CB8AC3E}">
        <p14:creationId xmlns:p14="http://schemas.microsoft.com/office/powerpoint/2010/main" val="884915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B5E40D-C1A5-4C5A-BBA0-C3E41F028D0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zh-CN" altLang="en-US" noProof="0"/>
              <a:t>单击此处编辑母版标题样式</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7" name="Text Placeholder 2">
            <a:extLst>
              <a:ext uri="{FF2B5EF4-FFF2-40B4-BE49-F238E27FC236}">
                <a16:creationId xmlns:a16="http://schemas.microsoft.com/office/drawing/2014/main" id="{85C650EE-495E-44EB-870B-AC85B18EBDB8}"/>
              </a:ext>
            </a:extLst>
          </p:cNvPr>
          <p:cNvSpPr>
            <a:spLocks noGrp="1"/>
          </p:cNvSpPr>
          <p:nvPr>
            <p:ph type="body" idx="1"/>
          </p:nvPr>
        </p:nvSpPr>
        <p:spPr>
          <a:xfrm>
            <a:off x="839788" y="1256955"/>
            <a:ext cx="5157787"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编辑母版文本样式
第二级
第三级
第四级
第五级</a:t>
            </a:r>
            <a:endParaRPr lang="en-US" noProof="0"/>
          </a:p>
        </p:txBody>
      </p:sp>
      <p:sp>
        <p:nvSpPr>
          <p:cNvPr id="8" name="Content Placeholder 3">
            <a:extLst>
              <a:ext uri="{FF2B5EF4-FFF2-40B4-BE49-F238E27FC236}">
                <a16:creationId xmlns:a16="http://schemas.microsoft.com/office/drawing/2014/main" id="{77DCC2A5-8A6A-431F-BD6C-93E32539A0F4}"/>
              </a:ext>
            </a:extLst>
          </p:cNvPr>
          <p:cNvSpPr>
            <a:spLocks noGrp="1"/>
          </p:cNvSpPr>
          <p:nvPr>
            <p:ph sz="half" idx="2"/>
          </p:nvPr>
        </p:nvSpPr>
        <p:spPr>
          <a:xfrm>
            <a:off x="839788" y="2203414"/>
            <a:ext cx="5157787"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zh-CN" altLang="en-US" noProof="0"/>
              <a:t>编辑母版文本样式
第二级
第三级
第四级
第五级</a:t>
            </a:r>
            <a:endParaRPr lang="en-US" noProof="0"/>
          </a:p>
        </p:txBody>
      </p:sp>
      <p:sp>
        <p:nvSpPr>
          <p:cNvPr id="9" name="Text Placeholder 4">
            <a:extLst>
              <a:ext uri="{FF2B5EF4-FFF2-40B4-BE49-F238E27FC236}">
                <a16:creationId xmlns:a16="http://schemas.microsoft.com/office/drawing/2014/main" id="{7FE620E9-8AD3-4771-8897-E65B461E2801}"/>
              </a:ext>
            </a:extLst>
          </p:cNvPr>
          <p:cNvSpPr>
            <a:spLocks noGrp="1"/>
          </p:cNvSpPr>
          <p:nvPr>
            <p:ph type="body" sz="quarter" idx="3"/>
          </p:nvPr>
        </p:nvSpPr>
        <p:spPr>
          <a:xfrm>
            <a:off x="6172200" y="1256955"/>
            <a:ext cx="5183188" cy="823912"/>
          </a:xfrm>
        </p:spPr>
        <p:txBody>
          <a:bodyPr anchor="b"/>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0"/>
              <a:t>编辑母版文本样式
第二级
第三级
第四级
第五级</a:t>
            </a:r>
            <a:endParaRPr lang="en-US" noProof="0"/>
          </a:p>
        </p:txBody>
      </p:sp>
      <p:sp>
        <p:nvSpPr>
          <p:cNvPr id="10" name="Content Placeholder 5">
            <a:extLst>
              <a:ext uri="{FF2B5EF4-FFF2-40B4-BE49-F238E27FC236}">
                <a16:creationId xmlns:a16="http://schemas.microsoft.com/office/drawing/2014/main" id="{B75F265B-9F81-4A64-A8D4-7D0A31CEA45A}"/>
              </a:ext>
            </a:extLst>
          </p:cNvPr>
          <p:cNvSpPr>
            <a:spLocks noGrp="1"/>
          </p:cNvSpPr>
          <p:nvPr>
            <p:ph sz="quarter" idx="4"/>
          </p:nvPr>
        </p:nvSpPr>
        <p:spPr>
          <a:xfrm>
            <a:off x="6172200" y="2203414"/>
            <a:ext cx="5183188" cy="3397631"/>
          </a:xfrm>
        </p:spPr>
        <p:txBody>
          <a:bodyPr>
            <a:normAutofit/>
          </a:bodyPr>
          <a:lstStyle>
            <a:lvl1pPr>
              <a:defRPr sz="2000">
                <a:solidFill>
                  <a:schemeClr val="bg2"/>
                </a:solidFill>
              </a:defRPr>
            </a:lvl1pPr>
            <a:lvl2pPr>
              <a:defRPr sz="1800">
                <a:solidFill>
                  <a:schemeClr val="bg2"/>
                </a:solidFill>
              </a:defRPr>
            </a:lvl2pPr>
            <a:lvl3pPr>
              <a:defRPr sz="1600">
                <a:solidFill>
                  <a:schemeClr val="bg2"/>
                </a:solidFill>
              </a:defRPr>
            </a:lvl3pPr>
            <a:lvl4pPr>
              <a:defRPr sz="1400">
                <a:solidFill>
                  <a:schemeClr val="bg2"/>
                </a:solidFill>
              </a:defRPr>
            </a:lvl4pPr>
            <a:lvl5pPr>
              <a:defRPr sz="1400">
                <a:solidFill>
                  <a:schemeClr val="bg2"/>
                </a:solidFill>
              </a:defRPr>
            </a:lvl5pPr>
          </a:lstStyle>
          <a:p>
            <a:pPr lvl="0"/>
            <a:r>
              <a:rPr lang="zh-CN" altLang="en-US" noProof="0"/>
              <a:t>编辑母版文本样式
第二级
第三级
第四级
第五级</a:t>
            </a:r>
            <a:endParaRPr lang="en-US" noProof="0"/>
          </a:p>
        </p:txBody>
      </p:sp>
    </p:spTree>
    <p:extLst>
      <p:ext uri="{BB962C8B-B14F-4D97-AF65-F5344CB8AC3E}">
        <p14:creationId xmlns:p14="http://schemas.microsoft.com/office/powerpoint/2010/main" val="21408030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zh-CN" altLang="en-US" noProof="0"/>
              <a:t>单击此处编辑母版标题样式</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编辑母版文本样式
第二级
第三级
第四级
第五级</a:t>
            </a:r>
            <a:endParaRPr lang="en-US" noProof="0"/>
          </a:p>
        </p:txBody>
      </p:sp>
      <p:sp>
        <p:nvSpPr>
          <p:cNvPr id="10" name="Content Placeholder 2">
            <a:extLst>
              <a:ext uri="{FF2B5EF4-FFF2-40B4-BE49-F238E27FC236}">
                <a16:creationId xmlns:a16="http://schemas.microsoft.com/office/drawing/2014/main" id="{3AE79E65-3D1E-4444-9BD4-8578BF0C6484}"/>
              </a:ext>
            </a:extLst>
          </p:cNvPr>
          <p:cNvSpPr>
            <a:spLocks noGrp="1"/>
          </p:cNvSpPr>
          <p:nvPr>
            <p:ph idx="1"/>
          </p:nvPr>
        </p:nvSpPr>
        <p:spPr>
          <a:xfrm>
            <a:off x="5183188" y="457201"/>
            <a:ext cx="6172200" cy="5403850"/>
          </a:xfrm>
        </p:spPr>
        <p:txBody>
          <a:bodyPr>
            <a:normAutofit/>
          </a:bodyPr>
          <a:lstStyle>
            <a:lvl1pPr>
              <a:defRPr sz="2400">
                <a:solidFill>
                  <a:schemeClr val="bg2"/>
                </a:solidFill>
              </a:defRPr>
            </a:lvl1pPr>
            <a:lvl2pPr>
              <a:defRPr sz="2000">
                <a:solidFill>
                  <a:schemeClr val="bg2"/>
                </a:solidFill>
              </a:defRPr>
            </a:lvl2pPr>
            <a:lvl3pPr>
              <a:defRPr sz="1800">
                <a:solidFill>
                  <a:schemeClr val="bg2"/>
                </a:solidFill>
              </a:defRPr>
            </a:lvl3pPr>
            <a:lvl4pPr>
              <a:defRPr sz="1600">
                <a:solidFill>
                  <a:schemeClr val="bg2"/>
                </a:solidFill>
              </a:defRPr>
            </a:lvl4pPr>
            <a:lvl5pPr>
              <a:defRPr sz="1600">
                <a:solidFill>
                  <a:schemeClr val="bg2"/>
                </a:solidFill>
              </a:defRPr>
            </a:lvl5pPr>
            <a:lvl6pPr>
              <a:defRPr sz="2000"/>
            </a:lvl6pPr>
            <a:lvl7pPr>
              <a:defRPr sz="2000"/>
            </a:lvl7pPr>
            <a:lvl8pPr>
              <a:defRPr sz="2000"/>
            </a:lvl8pPr>
            <a:lvl9pPr>
              <a:defRPr sz="2000"/>
            </a:lvl9pPr>
          </a:lstStyle>
          <a:p>
            <a:pPr lvl="0"/>
            <a:r>
              <a:rPr lang="zh-CN" altLang="en-US" noProof="0"/>
              <a:t>编辑母版文本样式
第二级
第三级
第四级
第五级</a:t>
            </a:r>
            <a:endParaRPr lang="en-US" noProof="0"/>
          </a:p>
        </p:txBody>
      </p:sp>
    </p:spTree>
    <p:extLst>
      <p:ext uri="{BB962C8B-B14F-4D97-AF65-F5344CB8AC3E}">
        <p14:creationId xmlns:p14="http://schemas.microsoft.com/office/powerpoint/2010/main" val="21279995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6E3F0B-343E-4C97-A8D6-C47FCC915F74}"/>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itle 1">
            <a:extLst>
              <a:ext uri="{FF2B5EF4-FFF2-40B4-BE49-F238E27FC236}">
                <a16:creationId xmlns:a16="http://schemas.microsoft.com/office/drawing/2014/main" id="{8A02905C-2C7D-4445-B47F-3EBBA44657F7}"/>
              </a:ext>
            </a:extLst>
          </p:cNvPr>
          <p:cNvSpPr>
            <a:spLocks noGrp="1"/>
          </p:cNvSpPr>
          <p:nvPr>
            <p:ph type="title"/>
          </p:nvPr>
        </p:nvSpPr>
        <p:spPr>
          <a:xfrm>
            <a:off x="839788" y="457200"/>
            <a:ext cx="3932237" cy="1600200"/>
          </a:xfrm>
        </p:spPr>
        <p:txBody>
          <a:bodyPr anchor="b"/>
          <a:lstStyle>
            <a:lvl1pPr>
              <a:defRPr sz="3200"/>
            </a:lvl1pPr>
          </a:lstStyle>
          <a:p>
            <a:r>
              <a:rPr lang="zh-CN" altLang="en-US" noProof="0"/>
              <a:t>单击此处编辑母版标题样式</a:t>
            </a:r>
            <a:endParaRPr lang="en-US" noProof="0"/>
          </a:p>
        </p:txBody>
      </p:sp>
      <p:sp>
        <p:nvSpPr>
          <p:cNvPr id="9" name="Text Placeholder 3">
            <a:extLst>
              <a:ext uri="{FF2B5EF4-FFF2-40B4-BE49-F238E27FC236}">
                <a16:creationId xmlns:a16="http://schemas.microsoft.com/office/drawing/2014/main" id="{17BC8A51-D50F-4F98-9402-8FF90BD2D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0"/>
              <a:t>编辑母版文本样式
第二级
第三级
第四级
第五级</a:t>
            </a:r>
            <a:endParaRPr lang="en-US" noProof="0"/>
          </a:p>
        </p:txBody>
      </p:sp>
      <p:sp>
        <p:nvSpPr>
          <p:cNvPr id="11" name="Picture Placeholder 2">
            <a:extLst>
              <a:ext uri="{FF2B5EF4-FFF2-40B4-BE49-F238E27FC236}">
                <a16:creationId xmlns:a16="http://schemas.microsoft.com/office/drawing/2014/main" id="{1D23A006-AC57-4A0B-BC20-6D226A80CC78}"/>
              </a:ext>
            </a:extLst>
          </p:cNvPr>
          <p:cNvSpPr>
            <a:spLocks noGrp="1"/>
          </p:cNvSpPr>
          <p:nvPr>
            <p:ph type="pic" idx="1"/>
          </p:nvPr>
        </p:nvSpPr>
        <p:spPr>
          <a:xfrm>
            <a:off x="5183188" y="457201"/>
            <a:ext cx="6172200" cy="5403850"/>
          </a:xfrm>
        </p:spPr>
        <p:txBody>
          <a:bodyPr>
            <a:normAutofit/>
          </a:bodyPr>
          <a:lstStyle>
            <a:lvl1pPr marL="0" indent="0">
              <a:buNone/>
              <a:defRPr sz="2400">
                <a:solidFill>
                  <a:schemeClr val="bg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noProof="0"/>
              <a:t>单击图标添加图片</a:t>
            </a:r>
            <a:endParaRPr lang="en-US" noProof="0" dirty="0"/>
          </a:p>
        </p:txBody>
      </p:sp>
    </p:spTree>
    <p:extLst>
      <p:ext uri="{BB962C8B-B14F-4D97-AF65-F5344CB8AC3E}">
        <p14:creationId xmlns:p14="http://schemas.microsoft.com/office/powerpoint/2010/main" val="25853051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zh-CN" altLang="en-US" noProof="0"/>
              <a:t>单击此处编辑母版标题样式</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
        <p:nvSpPr>
          <p:cNvPr id="8" name="Text Placeholder 7">
            <a:extLst>
              <a:ext uri="{FF2B5EF4-FFF2-40B4-BE49-F238E27FC236}">
                <a16:creationId xmlns:a16="http://schemas.microsoft.com/office/drawing/2014/main" id="{FE102DC0-E499-4C34-9CD9-CDABF71081B3}"/>
              </a:ext>
            </a:extLst>
          </p:cNvPr>
          <p:cNvSpPr>
            <a:spLocks noGrp="1"/>
          </p:cNvSpPr>
          <p:nvPr>
            <p:ph type="body" sz="quarter" idx="13"/>
          </p:nvPr>
        </p:nvSpPr>
        <p:spPr>
          <a:xfrm>
            <a:off x="1470819" y="2355057"/>
            <a:ext cx="9250363" cy="2147887"/>
          </a:xfrm>
        </p:spPr>
        <p:txBody>
          <a:bodyPr anchor="ctr">
            <a:normAutofit/>
          </a:bodyPr>
          <a:lstStyle>
            <a:lvl1pPr marL="0" indent="0" algn="ctr">
              <a:buNone/>
              <a:defRPr sz="6000"/>
            </a:lvl1pPr>
          </a:lstStyle>
          <a:p>
            <a:pPr lvl="0"/>
            <a:r>
              <a:rPr lang="zh-CN" altLang="en-US" noProof="0"/>
              <a:t>编辑母版文本样式
第二级
第三级
第四级
第五级</a:t>
            </a:r>
            <a:endParaRPr lang="en-US" noProof="0"/>
          </a:p>
        </p:txBody>
      </p:sp>
    </p:spTree>
    <p:extLst>
      <p:ext uri="{BB962C8B-B14F-4D97-AF65-F5344CB8AC3E}">
        <p14:creationId xmlns:p14="http://schemas.microsoft.com/office/powerpoint/2010/main" val="8839916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05564D-C546-470F-B93C-274AA86CE0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7215E379-3C1C-4942-917E-02E25E8CB910}"/>
              </a:ext>
            </a:extLst>
          </p:cNvPr>
          <p:cNvSpPr>
            <a:spLocks noGrp="1"/>
          </p:cNvSpPr>
          <p:nvPr>
            <p:ph type="title"/>
          </p:nvPr>
        </p:nvSpPr>
        <p:spPr>
          <a:xfrm>
            <a:off x="838200" y="365126"/>
            <a:ext cx="10515600" cy="652969"/>
          </a:xfrm>
        </p:spPr>
        <p:txBody>
          <a:bodyPr/>
          <a:lstStyle/>
          <a:p>
            <a:r>
              <a:rPr lang="zh-CN" altLang="en-US" noProof="0"/>
              <a:t>单击此处编辑母版标题样式</a:t>
            </a:r>
            <a:endParaRPr lang="en-US" noProof="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8545300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9E60A5F-CE74-4F00-A5C2-F9742DDFFF1F}"/>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3" name="Date Placeholder 2">
            <a:extLst>
              <a:ext uri="{FF2B5EF4-FFF2-40B4-BE49-F238E27FC236}">
                <a16:creationId xmlns:a16="http://schemas.microsoft.com/office/drawing/2014/main" id="{046047C4-77C4-4E19-8DD7-2ED3165B7637}"/>
              </a:ext>
            </a:extLst>
          </p:cNvPr>
          <p:cNvSpPr>
            <a:spLocks noGrp="1"/>
          </p:cNvSpPr>
          <p:nvPr>
            <p:ph type="dt" sz="half" idx="10"/>
          </p:nvPr>
        </p:nvSpPr>
        <p:spPr/>
        <p:txBody>
          <a:bodyPr/>
          <a:lstStyle/>
          <a:p>
            <a:r>
              <a:rPr lang="en-US" noProof="0" dirty="0"/>
              <a:t>MM.DD.20XX</a:t>
            </a:r>
          </a:p>
        </p:txBody>
      </p:sp>
      <p:sp>
        <p:nvSpPr>
          <p:cNvPr id="4" name="Footer Placeholder 3">
            <a:extLst>
              <a:ext uri="{FF2B5EF4-FFF2-40B4-BE49-F238E27FC236}">
                <a16:creationId xmlns:a16="http://schemas.microsoft.com/office/drawing/2014/main" id="{D250B5CF-1C4F-4BA2-8E78-5F48C92A9DA1}"/>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714C6A0A-8A9D-47A1-97DA-BB494915175B}"/>
              </a:ext>
            </a:extLst>
          </p:cNvPr>
          <p:cNvSpPr>
            <a:spLocks noGrp="1"/>
          </p:cNvSpPr>
          <p:nvPr>
            <p:ph type="sldNum" sz="quarter" idx="12"/>
          </p:nvPr>
        </p:nvSpPr>
        <p:spPr/>
        <p:txBody>
          <a:bodyPr/>
          <a:lstStyle/>
          <a:p>
            <a:fld id="{8D581BC7-E183-40DB-AC97-C19EA4EB8894}" type="slidenum">
              <a:rPr lang="en-US" noProof="0" smtClean="0"/>
              <a:pPr/>
              <a:t>‹#›</a:t>
            </a:fld>
            <a:endParaRPr lang="en-US" noProof="0" dirty="0"/>
          </a:p>
        </p:txBody>
      </p:sp>
    </p:spTree>
    <p:extLst>
      <p:ext uri="{BB962C8B-B14F-4D97-AF65-F5344CB8AC3E}">
        <p14:creationId xmlns:p14="http://schemas.microsoft.com/office/powerpoint/2010/main" val="22317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Image and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894591" y="1090118"/>
            <a:ext cx="4494133" cy="804338"/>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894591" y="2243662"/>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924675" y="1993043"/>
            <a:ext cx="5267325" cy="100800"/>
            <a:chOff x="0" y="3240138"/>
            <a:chExt cx="3434400" cy="100800"/>
          </a:xfrm>
        </p:grpSpPr>
        <p:cxnSp>
          <p:nvCxnSpPr>
            <p:cNvPr id="12" name="Straight Connector 11">
              <a:extLst>
                <a:ext uri="{FF2B5EF4-FFF2-40B4-BE49-F238E27FC236}">
                  <a16:creationId xmlns:a16="http://schemas.microsoft.com/office/drawing/2014/main" id="{370B72A7-B625-48B8-88E6-BCE2A4DD531E}"/>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6894591" y="2868443"/>
            <a:ext cx="4482996" cy="243260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Picture Placeholder 7">
            <a:extLst>
              <a:ext uri="{FF2B5EF4-FFF2-40B4-BE49-F238E27FC236}">
                <a16:creationId xmlns:a16="http://schemas.microsoft.com/office/drawing/2014/main" id="{F0861AA2-8248-462C-B6D8-FFD829F41ED0}"/>
              </a:ext>
            </a:extLst>
          </p:cNvPr>
          <p:cNvSpPr>
            <a:spLocks noGrp="1"/>
          </p:cNvSpPr>
          <p:nvPr>
            <p:ph type="pic" sz="quarter" idx="15"/>
          </p:nvPr>
        </p:nvSpPr>
        <p:spPr>
          <a:xfrm>
            <a:off x="2854411" y="1472184"/>
            <a:ext cx="3246204" cy="5385816"/>
          </a:xfrm>
        </p:spPr>
        <p:txBody>
          <a:bodyPr anchor="ctr" anchorCtr="0">
            <a:normAutofit/>
          </a:bodyPr>
          <a:lstStyle>
            <a:lvl1pPr marL="0" indent="0" algn="ctr">
              <a:buNone/>
              <a:defRPr sz="1800"/>
            </a:lvl1pPr>
          </a:lstStyle>
          <a:p>
            <a:r>
              <a:rPr lang="zh-CN" altLang="en-US" noProof="0"/>
              <a:t>单击图标添加图片</a:t>
            </a:r>
            <a:endParaRPr lang="en-US" noProof="0" dirty="0"/>
          </a:p>
        </p:txBody>
      </p:sp>
    </p:spTree>
    <p:extLst>
      <p:ext uri="{BB962C8B-B14F-4D97-AF65-F5344CB8AC3E}">
        <p14:creationId xmlns:p14="http://schemas.microsoft.com/office/powerpoint/2010/main" val="12476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Layout v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219359"/>
            <a:ext cx="5021940" cy="804338"/>
          </a:xfrm>
        </p:spPr>
        <p:txBody>
          <a:bodyPr lIns="0" tIns="0" rIns="0" bIns="0" anchor="b">
            <a:normAutofit/>
          </a:bodyPr>
          <a:lstStyle>
            <a:lvl1pPr>
              <a:defRPr sz="3600"/>
            </a:lvl1pPr>
          </a:lstStyle>
          <a:p>
            <a:r>
              <a:rPr lang="en-US" noProof="0"/>
              <a:t>CLICK TO EDIT</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3122284"/>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C9D5785-B116-4BE7-AC26-5CD6481FFA6A}"/>
              </a:ext>
            </a:extLst>
          </p:cNvPr>
          <p:cNvSpPr>
            <a:spLocks noGrp="1"/>
          </p:cNvSpPr>
          <p:nvPr>
            <p:ph type="body" idx="14" hasCustomPrompt="1"/>
          </p:nvPr>
        </p:nvSpPr>
        <p:spPr>
          <a:xfrm>
            <a:off x="815720" y="3392200"/>
            <a:ext cx="5009495" cy="2210173"/>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3" name="Picture Placeholder 7">
            <a:extLst>
              <a:ext uri="{FF2B5EF4-FFF2-40B4-BE49-F238E27FC236}">
                <a16:creationId xmlns:a16="http://schemas.microsoft.com/office/drawing/2014/main" id="{278C2B8F-0B29-449C-AFFD-42BB56FA1595}"/>
              </a:ext>
            </a:extLst>
          </p:cNvPr>
          <p:cNvSpPr>
            <a:spLocks noGrp="1"/>
          </p:cNvSpPr>
          <p:nvPr>
            <p:ph type="pic" sz="quarter" idx="15"/>
          </p:nvPr>
        </p:nvSpPr>
        <p:spPr>
          <a:xfrm>
            <a:off x="6108356" y="-20834"/>
            <a:ext cx="5245444" cy="5385816"/>
          </a:xfrm>
        </p:spPr>
        <p:txBody>
          <a:bodyPr anchor="ctr" anchorCtr="0">
            <a:normAutofit/>
          </a:bodyPr>
          <a:lstStyle>
            <a:lvl1pPr marL="0" indent="0" algn="ctr">
              <a:buNone/>
              <a:defRPr sz="1800"/>
            </a:lvl1pPr>
          </a:lstStyle>
          <a:p>
            <a:r>
              <a:rPr lang="zh-CN" altLang="en-US" noProof="0"/>
              <a:t>单击图标添加图片</a:t>
            </a:r>
            <a:endParaRPr lang="en-US" noProof="0" dirty="0"/>
          </a:p>
        </p:txBody>
      </p:sp>
    </p:spTree>
    <p:extLst>
      <p:ext uri="{BB962C8B-B14F-4D97-AF65-F5344CB8AC3E}">
        <p14:creationId xmlns:p14="http://schemas.microsoft.com/office/powerpoint/2010/main" val="2310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hasCustomPrompt="1"/>
          </p:nvPr>
        </p:nvSpPr>
        <p:spPr>
          <a:xfrm>
            <a:off x="6400317" y="707529"/>
            <a:ext cx="4494133" cy="569086"/>
          </a:xfrm>
        </p:spPr>
        <p:txBody>
          <a:bodyPr lIns="0" tIns="0" rIns="0" bIns="0" anchor="b">
            <a:normAutofit/>
          </a:bodyPr>
          <a:lstStyle>
            <a:lvl1pPr>
              <a:defRPr sz="3600"/>
            </a:lvl1pPr>
          </a:lstStyle>
          <a:p>
            <a:r>
              <a:rPr lang="en-US" noProof="0"/>
              <a:t>CLICK TO EDIT</a:t>
            </a:r>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6400317" y="1625821"/>
            <a:ext cx="4473108"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6430402" y="1375202"/>
            <a:ext cx="5761598" cy="100800"/>
            <a:chOff x="-322276" y="3240138"/>
            <a:chExt cx="3756676"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22276" y="3290538"/>
              <a:ext cx="3706276"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2920469"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3">
            <a:extLst>
              <a:ext uri="{FF2B5EF4-FFF2-40B4-BE49-F238E27FC236}">
                <a16:creationId xmlns:a16="http://schemas.microsoft.com/office/drawing/2014/main" id="{1EDA47E0-9B2C-45BF-A34A-E7069690AEF4}"/>
              </a:ext>
            </a:extLst>
          </p:cNvPr>
          <p:cNvSpPr>
            <a:spLocks noGrp="1"/>
          </p:cNvSpPr>
          <p:nvPr>
            <p:ph type="pic" sz="quarter" idx="15"/>
          </p:nvPr>
        </p:nvSpPr>
        <p:spPr>
          <a:xfrm>
            <a:off x="2090460" y="3273552"/>
            <a:ext cx="640080" cy="658368"/>
          </a:xfrm>
        </p:spPr>
        <p:txBody>
          <a:bodyPr anchor="ctr" anchorCtr="0">
            <a:normAutofit/>
          </a:bodyPr>
          <a:lstStyle>
            <a:lvl1pPr marL="0" indent="0" algn="ctr">
              <a:buNone/>
              <a:defRPr sz="900"/>
            </a:lvl1pPr>
          </a:lstStyle>
          <a:p>
            <a:r>
              <a:rPr lang="zh-CN" altLang="en-US" noProof="0"/>
              <a:t>单击图标添加图片</a:t>
            </a: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831850"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3" name="Text Placeholder 2">
            <a:extLst>
              <a:ext uri="{FF2B5EF4-FFF2-40B4-BE49-F238E27FC236}">
                <a16:creationId xmlns:a16="http://schemas.microsoft.com/office/drawing/2014/main" id="{C7A796C4-1255-4B26-B034-EFB1284B77EB}"/>
              </a:ext>
            </a:extLst>
          </p:cNvPr>
          <p:cNvSpPr>
            <a:spLocks noGrp="1"/>
          </p:cNvSpPr>
          <p:nvPr>
            <p:ph type="body" idx="17" hasCustomPrompt="1"/>
          </p:nvPr>
        </p:nvSpPr>
        <p:spPr>
          <a:xfrm>
            <a:off x="2920469"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4" name="Picture Placeholder 3">
            <a:extLst>
              <a:ext uri="{FF2B5EF4-FFF2-40B4-BE49-F238E27FC236}">
                <a16:creationId xmlns:a16="http://schemas.microsoft.com/office/drawing/2014/main" id="{7F406E84-6EA1-4D34-8016-6A41F065FF76}"/>
              </a:ext>
            </a:extLst>
          </p:cNvPr>
          <p:cNvSpPr>
            <a:spLocks noGrp="1"/>
          </p:cNvSpPr>
          <p:nvPr>
            <p:ph type="pic" sz="quarter" idx="18"/>
          </p:nvPr>
        </p:nvSpPr>
        <p:spPr>
          <a:xfrm>
            <a:off x="2090460" y="4409320"/>
            <a:ext cx="640080" cy="658368"/>
          </a:xfrm>
        </p:spPr>
        <p:txBody>
          <a:bodyPr anchor="ctr" anchorCtr="0">
            <a:normAutofit/>
          </a:bodyPr>
          <a:lstStyle>
            <a:lvl1pPr marL="0" indent="0" algn="ctr">
              <a:buNone/>
              <a:defRPr sz="900"/>
            </a:lvl1pPr>
          </a:lstStyle>
          <a:p>
            <a:r>
              <a:rPr lang="zh-CN" altLang="en-US" noProof="0"/>
              <a:t>单击图标添加图片</a:t>
            </a:r>
            <a:endParaRPr lang="en-US" noProof="0" dirty="0"/>
          </a:p>
        </p:txBody>
      </p:sp>
      <p:sp>
        <p:nvSpPr>
          <p:cNvPr id="25" name="Text Placeholder 2">
            <a:extLst>
              <a:ext uri="{FF2B5EF4-FFF2-40B4-BE49-F238E27FC236}">
                <a16:creationId xmlns:a16="http://schemas.microsoft.com/office/drawing/2014/main" id="{7965133B-076D-4FAD-8D2A-C24FE2619C80}"/>
              </a:ext>
            </a:extLst>
          </p:cNvPr>
          <p:cNvSpPr>
            <a:spLocks noGrp="1"/>
          </p:cNvSpPr>
          <p:nvPr>
            <p:ph type="body" idx="19" hasCustomPrompt="1"/>
          </p:nvPr>
        </p:nvSpPr>
        <p:spPr>
          <a:xfrm>
            <a:off x="831850"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 styles</a:t>
            </a:r>
          </a:p>
        </p:txBody>
      </p:sp>
      <p:sp>
        <p:nvSpPr>
          <p:cNvPr id="26" name="Text Placeholder 2">
            <a:extLst>
              <a:ext uri="{FF2B5EF4-FFF2-40B4-BE49-F238E27FC236}">
                <a16:creationId xmlns:a16="http://schemas.microsoft.com/office/drawing/2014/main" id="{CABE6307-1A20-419D-A352-17FF0286600B}"/>
              </a:ext>
            </a:extLst>
          </p:cNvPr>
          <p:cNvSpPr>
            <a:spLocks noGrp="1"/>
          </p:cNvSpPr>
          <p:nvPr>
            <p:ph type="body" idx="20" hasCustomPrompt="1"/>
          </p:nvPr>
        </p:nvSpPr>
        <p:spPr>
          <a:xfrm>
            <a:off x="8549426" y="3291840"/>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27" name="Picture Placeholder 3">
            <a:extLst>
              <a:ext uri="{FF2B5EF4-FFF2-40B4-BE49-F238E27FC236}">
                <a16:creationId xmlns:a16="http://schemas.microsoft.com/office/drawing/2014/main" id="{D2C5C227-18EE-4D6A-AA31-30B8F7CD20AE}"/>
              </a:ext>
            </a:extLst>
          </p:cNvPr>
          <p:cNvSpPr>
            <a:spLocks noGrp="1"/>
          </p:cNvSpPr>
          <p:nvPr>
            <p:ph type="pic" sz="quarter" idx="21"/>
          </p:nvPr>
        </p:nvSpPr>
        <p:spPr>
          <a:xfrm>
            <a:off x="7719417" y="3273552"/>
            <a:ext cx="640080" cy="658368"/>
          </a:xfrm>
        </p:spPr>
        <p:txBody>
          <a:bodyPr anchor="ctr" anchorCtr="0">
            <a:normAutofit/>
          </a:bodyPr>
          <a:lstStyle>
            <a:lvl1pPr marL="0" indent="0" algn="ctr">
              <a:buNone/>
              <a:defRPr sz="900"/>
            </a:lvl1pPr>
          </a:lstStyle>
          <a:p>
            <a:r>
              <a:rPr lang="zh-CN" altLang="en-US" noProof="0"/>
              <a:t>单击图标添加图片</a:t>
            </a:r>
            <a:endParaRPr lang="en-US" noProof="0" dirty="0"/>
          </a:p>
        </p:txBody>
      </p:sp>
      <p:sp>
        <p:nvSpPr>
          <p:cNvPr id="28" name="Text Placeholder 2">
            <a:extLst>
              <a:ext uri="{FF2B5EF4-FFF2-40B4-BE49-F238E27FC236}">
                <a16:creationId xmlns:a16="http://schemas.microsoft.com/office/drawing/2014/main" id="{6ABEA821-83E0-4C10-98A8-5F29E246F741}"/>
              </a:ext>
            </a:extLst>
          </p:cNvPr>
          <p:cNvSpPr>
            <a:spLocks noGrp="1"/>
          </p:cNvSpPr>
          <p:nvPr>
            <p:ph type="body" idx="22" hasCustomPrompt="1"/>
          </p:nvPr>
        </p:nvSpPr>
        <p:spPr>
          <a:xfrm>
            <a:off x="6460807" y="3291840"/>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
        <p:nvSpPr>
          <p:cNvPr id="29" name="Text Placeholder 2">
            <a:extLst>
              <a:ext uri="{FF2B5EF4-FFF2-40B4-BE49-F238E27FC236}">
                <a16:creationId xmlns:a16="http://schemas.microsoft.com/office/drawing/2014/main" id="{CA1DC741-B44F-4275-A1D5-B8D26A3390B3}"/>
              </a:ext>
            </a:extLst>
          </p:cNvPr>
          <p:cNvSpPr>
            <a:spLocks noGrp="1"/>
          </p:cNvSpPr>
          <p:nvPr>
            <p:ph type="body" idx="23" hasCustomPrompt="1"/>
          </p:nvPr>
        </p:nvSpPr>
        <p:spPr>
          <a:xfrm>
            <a:off x="8549426" y="4427608"/>
            <a:ext cx="2670048" cy="640080"/>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0" name="Picture Placeholder 3">
            <a:extLst>
              <a:ext uri="{FF2B5EF4-FFF2-40B4-BE49-F238E27FC236}">
                <a16:creationId xmlns:a16="http://schemas.microsoft.com/office/drawing/2014/main" id="{C550F6C4-BE33-415F-B0BC-B47EDC1BDACB}"/>
              </a:ext>
            </a:extLst>
          </p:cNvPr>
          <p:cNvSpPr>
            <a:spLocks noGrp="1"/>
          </p:cNvSpPr>
          <p:nvPr>
            <p:ph type="pic" sz="quarter" idx="24"/>
          </p:nvPr>
        </p:nvSpPr>
        <p:spPr>
          <a:xfrm>
            <a:off x="7719417" y="4409320"/>
            <a:ext cx="640080" cy="658368"/>
          </a:xfrm>
        </p:spPr>
        <p:txBody>
          <a:bodyPr anchor="ctr" anchorCtr="0">
            <a:normAutofit/>
          </a:bodyPr>
          <a:lstStyle>
            <a:lvl1pPr marL="0" indent="0" algn="ctr">
              <a:buNone/>
              <a:defRPr sz="900"/>
            </a:lvl1pPr>
          </a:lstStyle>
          <a:p>
            <a:r>
              <a:rPr lang="zh-CN" altLang="en-US" noProof="0"/>
              <a:t>单击图标添加图片</a:t>
            </a:r>
            <a:endParaRPr lang="en-US" noProof="0" dirty="0"/>
          </a:p>
        </p:txBody>
      </p:sp>
      <p:sp>
        <p:nvSpPr>
          <p:cNvPr id="31" name="Text Placeholder 2">
            <a:extLst>
              <a:ext uri="{FF2B5EF4-FFF2-40B4-BE49-F238E27FC236}">
                <a16:creationId xmlns:a16="http://schemas.microsoft.com/office/drawing/2014/main" id="{4C0830D2-D692-4161-8ECB-338703C94351}"/>
              </a:ext>
            </a:extLst>
          </p:cNvPr>
          <p:cNvSpPr>
            <a:spLocks noGrp="1"/>
          </p:cNvSpPr>
          <p:nvPr>
            <p:ph type="body" idx="25" hasCustomPrompt="1"/>
          </p:nvPr>
        </p:nvSpPr>
        <p:spPr>
          <a:xfrm>
            <a:off x="6460807" y="4427608"/>
            <a:ext cx="1209357" cy="640080"/>
          </a:xfrm>
        </p:spPr>
        <p:txBody>
          <a:bodyPr lIns="0" tIns="0" rIns="0" bIns="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text</a:t>
            </a:r>
          </a:p>
        </p:txBody>
      </p:sp>
    </p:spTree>
    <p:extLst>
      <p:ext uri="{BB962C8B-B14F-4D97-AF65-F5344CB8AC3E}">
        <p14:creationId xmlns:p14="http://schemas.microsoft.com/office/powerpoint/2010/main" val="331145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tor and Content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803276" y="2091023"/>
            <a:ext cx="4464049" cy="804338"/>
          </a:xfrm>
        </p:spPr>
        <p:txBody>
          <a:bodyPr lIns="0" tIns="0" rIns="0" bIns="0" anchor="b">
            <a:normAutofit/>
          </a:bodyPr>
          <a:lstStyle>
            <a:lvl1pP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826770" y="3244567"/>
            <a:ext cx="4443165" cy="569085"/>
          </a:xfrm>
        </p:spPr>
        <p:txBody>
          <a:bodyPr lIns="0" tIns="0" rIns="0" bIns="0">
            <a:normAutofit/>
          </a:bodyPr>
          <a:lstStyle>
            <a:lvl1pPr marL="0" indent="0">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Rectangle 7">
            <a:extLst>
              <a:ext uri="{FF2B5EF4-FFF2-40B4-BE49-F238E27FC236}">
                <a16:creationId xmlns:a16="http://schemas.microsoft.com/office/drawing/2014/main" id="{4ACF4ED1-C6C8-4C5C-8C14-4FF197588C03}"/>
              </a:ext>
            </a:extLst>
          </p:cNvPr>
          <p:cNvSpPr/>
          <p:nvPr userDrawn="1"/>
        </p:nvSpPr>
        <p:spPr>
          <a:xfrm>
            <a:off x="6192163" y="1435133"/>
            <a:ext cx="5175504" cy="4187952"/>
          </a:xfrm>
          <a:prstGeom prst="rect">
            <a:avLst/>
          </a:prstGeom>
          <a:blipFill>
            <a:blip r:embed="rId2">
              <a:extLst>
                <a:ext uri="{96DAC541-7B7A-43D3-8B79-37D633B846F1}">
                  <asvg:svgBlip xmlns:asvg="http://schemas.microsoft.com/office/drawing/2016/SVG/main" r:embed="rId3"/>
                </a:ext>
              </a:extLst>
            </a:blip>
            <a:srcRect/>
            <a:stretch>
              <a:fillRect t="1504" b="1504"/>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5" name="Group 14">
            <a:extLst>
              <a:ext uri="{FF2B5EF4-FFF2-40B4-BE49-F238E27FC236}">
                <a16:creationId xmlns:a16="http://schemas.microsoft.com/office/drawing/2014/main" id="{B7317392-EF87-4050-8BBE-32F74B0CF15A}"/>
              </a:ext>
            </a:extLst>
          </p:cNvPr>
          <p:cNvGrpSpPr/>
          <p:nvPr userDrawn="1"/>
        </p:nvGrpSpPr>
        <p:grpSpPr>
          <a:xfrm>
            <a:off x="0" y="2993948"/>
            <a:ext cx="3434400" cy="100800"/>
            <a:chOff x="0" y="3240138"/>
            <a:chExt cx="3434400"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3384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3333600" y="3240138"/>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Text Placeholder 2">
            <a:extLst>
              <a:ext uri="{FF2B5EF4-FFF2-40B4-BE49-F238E27FC236}">
                <a16:creationId xmlns:a16="http://schemas.microsoft.com/office/drawing/2014/main" id="{BB522941-5C7D-4701-9AD7-BB4C11C6EBCE}"/>
              </a:ext>
            </a:extLst>
          </p:cNvPr>
          <p:cNvSpPr>
            <a:spLocks noGrp="1"/>
          </p:cNvSpPr>
          <p:nvPr>
            <p:ph type="body" idx="14" hasCustomPrompt="1"/>
          </p:nvPr>
        </p:nvSpPr>
        <p:spPr>
          <a:xfrm>
            <a:off x="815720" y="3869349"/>
            <a:ext cx="4452987" cy="1328330"/>
          </a:xfrm>
        </p:spPr>
        <p:txBody>
          <a:bodyPr lIns="0" tIns="0" rIns="0" bIns="0">
            <a:normAutofit/>
          </a:bodyPr>
          <a:lstStyle>
            <a:lvl1pPr marL="216000" indent="-216000">
              <a:lnSpc>
                <a:spcPct val="100000"/>
              </a:lnSpc>
              <a:spcBef>
                <a:spcPts val="600"/>
              </a:spcBef>
              <a:buClr>
                <a:schemeClr val="tx1"/>
              </a:buClr>
              <a:buFont typeface="Courier New" panose="02070309020205020404" pitchFamily="49" charset="0"/>
              <a:buChar char="o"/>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6B8B3AB3-C02D-418C-A9E2-AA65DE78350D}"/>
              </a:ext>
            </a:extLst>
          </p:cNvPr>
          <p:cNvSpPr>
            <a:spLocks noGrp="1"/>
          </p:cNvSpPr>
          <p:nvPr>
            <p:ph type="pic" sz="quarter" idx="15"/>
          </p:nvPr>
        </p:nvSpPr>
        <p:spPr>
          <a:xfrm>
            <a:off x="6362829" y="1673942"/>
            <a:ext cx="4853962" cy="3141406"/>
          </a:xfrm>
          <a:ln w="25400">
            <a:solidFill>
              <a:schemeClr val="tx2"/>
            </a:solidFill>
          </a:ln>
        </p:spPr>
        <p:txBody>
          <a:bodyPr anchor="ctr" anchorCtr="0">
            <a:normAutofit/>
          </a:bodyPr>
          <a:lstStyle>
            <a:lvl1pPr marL="0" indent="0" algn="ctr">
              <a:buNone/>
              <a:defRPr sz="1400"/>
            </a:lvl1pPr>
          </a:lstStyle>
          <a:p>
            <a:r>
              <a:rPr lang="zh-CN" altLang="en-US" noProof="0"/>
              <a:t>单击图标添加图片</a:t>
            </a:r>
            <a:endParaRPr lang="en-US" noProof="0" dirty="0"/>
          </a:p>
        </p:txBody>
      </p:sp>
    </p:spTree>
    <p:extLst>
      <p:ext uri="{BB962C8B-B14F-4D97-AF65-F5344CB8AC3E}">
        <p14:creationId xmlns:p14="http://schemas.microsoft.com/office/powerpoint/2010/main" val="269886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Content Layout">
    <p:spTree>
      <p:nvGrpSpPr>
        <p:cNvPr id="1" name=""/>
        <p:cNvGrpSpPr/>
        <p:nvPr/>
      </p:nvGrpSpPr>
      <p:grpSpPr>
        <a:xfrm>
          <a:off x="0" y="0"/>
          <a:ext cx="0" cy="0"/>
          <a:chOff x="0" y="0"/>
          <a:chExt cx="0" cy="0"/>
        </a:xfrm>
      </p:grpSpPr>
      <p:sp>
        <p:nvSpPr>
          <p:cNvPr id="22" name="Picture Placeholder 7">
            <a:extLst>
              <a:ext uri="{FF2B5EF4-FFF2-40B4-BE49-F238E27FC236}">
                <a16:creationId xmlns:a16="http://schemas.microsoft.com/office/drawing/2014/main" id="{093DA11F-BC94-447C-B660-9C906BED01B1}"/>
              </a:ext>
            </a:extLst>
          </p:cNvPr>
          <p:cNvSpPr>
            <a:spLocks noGrp="1"/>
          </p:cNvSpPr>
          <p:nvPr>
            <p:ph type="pic" sz="quarter" idx="15"/>
          </p:nvPr>
        </p:nvSpPr>
        <p:spPr>
          <a:xfrm>
            <a:off x="0" y="1682496"/>
            <a:ext cx="12191999" cy="3493008"/>
          </a:xfrm>
        </p:spPr>
        <p:txBody>
          <a:bodyPr anchor="ctr" anchorCtr="0">
            <a:normAutofit/>
          </a:bodyPr>
          <a:lstStyle>
            <a:lvl1pPr marL="0" indent="0" algn="ctr">
              <a:buNone/>
              <a:defRPr sz="1800"/>
            </a:lvl1pPr>
          </a:lstStyle>
          <a:p>
            <a:r>
              <a:rPr lang="zh-CN" altLang="en-US" noProof="0"/>
              <a:t>单击图标添加图片</a:t>
            </a:r>
            <a:endParaRPr lang="en-US" noProof="0" dirty="0"/>
          </a:p>
        </p:txBody>
      </p:sp>
      <p:sp>
        <p:nvSpPr>
          <p:cNvPr id="7" name="Rectangle 6">
            <a:extLst>
              <a:ext uri="{FF2B5EF4-FFF2-40B4-BE49-F238E27FC236}">
                <a16:creationId xmlns:a16="http://schemas.microsoft.com/office/drawing/2014/main" id="{09F1B35C-893A-4033-ADC0-2192AFA2927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2" name="Title 1">
            <a:extLst>
              <a:ext uri="{FF2B5EF4-FFF2-40B4-BE49-F238E27FC236}">
                <a16:creationId xmlns:a16="http://schemas.microsoft.com/office/drawing/2014/main" id="{CD637DF8-B064-4F36-89F8-EBF538A2E7F2}"/>
              </a:ext>
            </a:extLst>
          </p:cNvPr>
          <p:cNvSpPr>
            <a:spLocks noGrp="1"/>
          </p:cNvSpPr>
          <p:nvPr>
            <p:ph type="title" hasCustomPrompt="1"/>
          </p:nvPr>
        </p:nvSpPr>
        <p:spPr>
          <a:xfrm>
            <a:off x="3863976" y="696584"/>
            <a:ext cx="4464049" cy="569086"/>
          </a:xfrm>
        </p:spPr>
        <p:txBody>
          <a:bodyPr lIns="0" tIns="0" rIns="0" bIns="0" anchor="b">
            <a:normAutofit/>
          </a:bodyPr>
          <a:lstStyle>
            <a:lvl1pPr algn="ctr">
              <a:defRPr sz="3600"/>
            </a:lvl1pPr>
          </a:lstStyle>
          <a:p>
            <a:r>
              <a:rPr lang="en-US" noProof="0"/>
              <a:t>CLICK TO EDIT</a:t>
            </a:r>
          </a:p>
        </p:txBody>
      </p:sp>
      <p:sp>
        <p:nvSpPr>
          <p:cNvPr id="3" name="Text Placeholder 2">
            <a:extLst>
              <a:ext uri="{FF2B5EF4-FFF2-40B4-BE49-F238E27FC236}">
                <a16:creationId xmlns:a16="http://schemas.microsoft.com/office/drawing/2014/main" id="{8A72532A-5006-46B7-AE99-3A6891CD0254}"/>
              </a:ext>
            </a:extLst>
          </p:cNvPr>
          <p:cNvSpPr>
            <a:spLocks noGrp="1"/>
          </p:cNvSpPr>
          <p:nvPr>
            <p:ph type="body" idx="1" hasCustomPrompt="1"/>
          </p:nvPr>
        </p:nvSpPr>
        <p:spPr>
          <a:xfrm>
            <a:off x="3884860" y="1983086"/>
            <a:ext cx="4443165" cy="569085"/>
          </a:xfrm>
        </p:spPr>
        <p:txBody>
          <a:bodyPr lIns="0" tIns="0" rIns="0" bIns="0">
            <a:normAutofit/>
          </a:bodyPr>
          <a:lstStyle>
            <a:lvl1pPr marL="0" indent="0" algn="ct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4" name="Date Placeholder 3">
            <a:extLst>
              <a:ext uri="{FF2B5EF4-FFF2-40B4-BE49-F238E27FC236}">
                <a16:creationId xmlns:a16="http://schemas.microsoft.com/office/drawing/2014/main" id="{49EFC6D7-3241-401C-A16A-4A7CC2653954}"/>
              </a:ext>
            </a:extLst>
          </p:cNvPr>
          <p:cNvSpPr>
            <a:spLocks noGrp="1"/>
          </p:cNvSpPr>
          <p:nvPr>
            <p:ph type="dt" sz="half" idx="10"/>
          </p:nvPr>
        </p:nvSpPr>
        <p:spPr/>
        <p:txBody>
          <a:bodyPr/>
          <a:lstStyle/>
          <a:p>
            <a:r>
              <a:rPr lang="en-US" noProof="0" dirty="0"/>
              <a:t>MM.DD.20XX</a:t>
            </a:r>
          </a:p>
        </p:txBody>
      </p:sp>
      <p:sp>
        <p:nvSpPr>
          <p:cNvPr id="5" name="Footer Placeholder 4">
            <a:extLst>
              <a:ext uri="{FF2B5EF4-FFF2-40B4-BE49-F238E27FC236}">
                <a16:creationId xmlns:a16="http://schemas.microsoft.com/office/drawing/2014/main" id="{F345D6DC-ABA5-4D00-9CD3-92FFDD1FA2DC}"/>
              </a:ext>
            </a:extLst>
          </p:cNvPr>
          <p:cNvSpPr>
            <a:spLocks noGrp="1"/>
          </p:cNvSpPr>
          <p:nvPr>
            <p:ph type="ftr" sz="quarter" idx="11"/>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92459C86-0106-40E0-AA18-795EC5787677}"/>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11" name="Picture Placeholder 10">
            <a:extLst>
              <a:ext uri="{FF2B5EF4-FFF2-40B4-BE49-F238E27FC236}">
                <a16:creationId xmlns:a16="http://schemas.microsoft.com/office/drawing/2014/main" id="{6D14F7B3-A6CF-491C-9855-75B5784CC456}"/>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sp>
        <p:nvSpPr>
          <p:cNvPr id="17" name="Oval 16">
            <a:extLst>
              <a:ext uri="{FF2B5EF4-FFF2-40B4-BE49-F238E27FC236}">
                <a16:creationId xmlns:a16="http://schemas.microsoft.com/office/drawing/2014/main" id="{72225750-E4CE-4A81-A0C3-4023030D637E}"/>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3819C324-07DF-49DB-A08C-0E6155CE3041}"/>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75A34025-44F2-4A09-8629-F1794E9D35A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id="{815854A2-EAE9-4B2A-84CF-5A4BD753863A}"/>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78842051-6173-4CC2-8C4A-8AE31FE7BA54}"/>
              </a:ext>
            </a:extLst>
          </p:cNvPr>
          <p:cNvGrpSpPr/>
          <p:nvPr userDrawn="1"/>
        </p:nvGrpSpPr>
        <p:grpSpPr>
          <a:xfrm>
            <a:off x="5124396" y="1373283"/>
            <a:ext cx="1943208" cy="100800"/>
            <a:chOff x="3149478" y="1373283"/>
            <a:chExt cx="1943208" cy="100800"/>
          </a:xfrm>
        </p:grpSpPr>
        <p:grpSp>
          <p:nvGrpSpPr>
            <p:cNvPr id="15" name="Group 14">
              <a:extLst>
                <a:ext uri="{FF2B5EF4-FFF2-40B4-BE49-F238E27FC236}">
                  <a16:creationId xmlns:a16="http://schemas.microsoft.com/office/drawing/2014/main" id="{B7317392-EF87-4050-8BBE-32F74B0CF15A}"/>
                </a:ext>
              </a:extLst>
            </p:cNvPr>
            <p:cNvGrpSpPr/>
            <p:nvPr userDrawn="1"/>
          </p:nvGrpSpPr>
          <p:grpSpPr>
            <a:xfrm>
              <a:off x="3149478" y="1373283"/>
              <a:ext cx="1943208" cy="100800"/>
              <a:chOff x="0" y="3237441"/>
              <a:chExt cx="1943208" cy="100800"/>
            </a:xfrm>
          </p:grpSpPr>
          <p:cxnSp>
            <p:nvCxnSpPr>
              <p:cNvPr id="13" name="Straight Connector 12">
                <a:extLst>
                  <a:ext uri="{FF2B5EF4-FFF2-40B4-BE49-F238E27FC236}">
                    <a16:creationId xmlns:a16="http://schemas.microsoft.com/office/drawing/2014/main" id="{785A4134-866D-4143-AC1E-8A2FFDB49855}"/>
                  </a:ext>
                </a:extLst>
              </p:cNvPr>
              <p:cNvCxnSpPr/>
              <p:nvPr userDrawn="1"/>
            </p:nvCxnSpPr>
            <p:spPr>
              <a:xfrm>
                <a:off x="0" y="3290538"/>
                <a:ext cx="1892808"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1BBC5D9C-B8FB-455B-9398-36DB21F2765E}"/>
                  </a:ext>
                </a:extLst>
              </p:cNvPr>
              <p:cNvSpPr/>
              <p:nvPr userDrawn="1"/>
            </p:nvSpPr>
            <p:spPr>
              <a:xfrm>
                <a:off x="1842408" y="3237441"/>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1" name="Oval 20">
              <a:extLst>
                <a:ext uri="{FF2B5EF4-FFF2-40B4-BE49-F238E27FC236}">
                  <a16:creationId xmlns:a16="http://schemas.microsoft.com/office/drawing/2014/main" id="{5D1C3636-C306-4492-8D46-194288459CAF}"/>
                </a:ext>
              </a:extLst>
            </p:cNvPr>
            <p:cNvSpPr/>
            <p:nvPr userDrawn="1"/>
          </p:nvSpPr>
          <p:spPr>
            <a:xfrm>
              <a:off x="3149478" y="1373283"/>
              <a:ext cx="100800"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35028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8E3FDB8-6D5C-48FE-99EA-7EC60F4D8191}"/>
              </a:ext>
            </a:extLst>
          </p:cNvPr>
          <p:cNvSpPr/>
          <p:nvPr userDrawn="1"/>
        </p:nvSpPr>
        <p:spPr>
          <a:xfrm>
            <a:off x="0" y="0"/>
            <a:ext cx="12192000" cy="6858000"/>
          </a:xfrm>
          <a:prstGeom prst="rect">
            <a:avLst/>
          </a:prstGeom>
          <a:gradFill flip="none" rotWithShape="1">
            <a:gsLst>
              <a:gs pos="0">
                <a:schemeClr val="accent2"/>
              </a:gs>
              <a:gs pos="34000">
                <a:srgbClr val="0F1722"/>
              </a:gs>
              <a:gs pos="69000">
                <a:srgbClr val="0F1722"/>
              </a:gs>
              <a:gs pos="100000">
                <a:schemeClr val="accent5"/>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noProof="0" dirty="0"/>
          </a:p>
        </p:txBody>
      </p:sp>
      <p:sp>
        <p:nvSpPr>
          <p:cNvPr id="5" name="Date Placeholder 4">
            <a:extLst>
              <a:ext uri="{FF2B5EF4-FFF2-40B4-BE49-F238E27FC236}">
                <a16:creationId xmlns:a16="http://schemas.microsoft.com/office/drawing/2014/main" id="{2D9775F3-A041-479A-8038-652B7D9C72E9}"/>
              </a:ext>
            </a:extLst>
          </p:cNvPr>
          <p:cNvSpPr>
            <a:spLocks noGrp="1"/>
          </p:cNvSpPr>
          <p:nvPr>
            <p:ph type="dt" sz="half" idx="10"/>
          </p:nvPr>
        </p:nvSpPr>
        <p:spPr/>
        <p:txBody>
          <a:bodyPr/>
          <a:lstStyle/>
          <a:p>
            <a:r>
              <a:rPr lang="en-US" noProof="0" dirty="0"/>
              <a:t>MM.DD.20XX</a:t>
            </a:r>
          </a:p>
        </p:txBody>
      </p:sp>
      <p:sp>
        <p:nvSpPr>
          <p:cNvPr id="6" name="Footer Placeholder 5">
            <a:extLst>
              <a:ext uri="{FF2B5EF4-FFF2-40B4-BE49-F238E27FC236}">
                <a16:creationId xmlns:a16="http://schemas.microsoft.com/office/drawing/2014/main" id="{29BEDD04-BE4E-4B91-B13E-0C4FB3E1658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306DF5D8-12DC-494E-B0F1-2E9C86A14544}"/>
              </a:ext>
            </a:extLst>
          </p:cNvPr>
          <p:cNvSpPr>
            <a:spLocks noGrp="1"/>
          </p:cNvSpPr>
          <p:nvPr>
            <p:ph type="sldNum" sz="quarter" idx="12"/>
          </p:nvPr>
        </p:nvSpPr>
        <p:spPr/>
        <p:txBody>
          <a:bodyPr/>
          <a:lstStyle/>
          <a:p>
            <a:fld id="{8D581BC7-E183-40DB-AC97-C19EA4EB8894}" type="slidenum">
              <a:rPr lang="en-US" noProof="0" smtClean="0"/>
              <a:t>‹#›</a:t>
            </a:fld>
            <a:endParaRPr lang="en-US" noProof="0" dirty="0"/>
          </a:p>
        </p:txBody>
      </p:sp>
      <p:sp>
        <p:nvSpPr>
          <p:cNvPr id="8" name="Title 1">
            <a:extLst>
              <a:ext uri="{FF2B5EF4-FFF2-40B4-BE49-F238E27FC236}">
                <a16:creationId xmlns:a16="http://schemas.microsoft.com/office/drawing/2014/main" id="{ABF87C9E-53A2-4DE1-89DC-3907BE2E3D3C}"/>
              </a:ext>
            </a:extLst>
          </p:cNvPr>
          <p:cNvSpPr>
            <a:spLocks noGrp="1"/>
          </p:cNvSpPr>
          <p:nvPr>
            <p:ph type="title"/>
          </p:nvPr>
        </p:nvSpPr>
        <p:spPr>
          <a:xfrm>
            <a:off x="5104263" y="707529"/>
            <a:ext cx="6310887" cy="569086"/>
          </a:xfrm>
        </p:spPr>
        <p:txBody>
          <a:bodyPr lIns="0" tIns="0" rIns="0" bIns="0" anchor="b">
            <a:normAutofit/>
          </a:bodyPr>
          <a:lstStyle>
            <a:lvl1pPr algn="r">
              <a:defRPr sz="3600"/>
            </a:lvl1pPr>
          </a:lstStyle>
          <a:p>
            <a:r>
              <a:rPr lang="zh-CN" altLang="en-US" noProof="0"/>
              <a:t>单击此处编辑母版标题样式</a:t>
            </a:r>
            <a:endParaRPr lang="en-US" noProof="0"/>
          </a:p>
        </p:txBody>
      </p:sp>
      <p:sp>
        <p:nvSpPr>
          <p:cNvPr id="9" name="Text Placeholder 2">
            <a:extLst>
              <a:ext uri="{FF2B5EF4-FFF2-40B4-BE49-F238E27FC236}">
                <a16:creationId xmlns:a16="http://schemas.microsoft.com/office/drawing/2014/main" id="{EB453F8F-AA02-4E0D-93BF-8CF4F1490377}"/>
              </a:ext>
            </a:extLst>
          </p:cNvPr>
          <p:cNvSpPr>
            <a:spLocks noGrp="1"/>
          </p:cNvSpPr>
          <p:nvPr>
            <p:ph type="body" idx="1" hasCustomPrompt="1"/>
          </p:nvPr>
        </p:nvSpPr>
        <p:spPr>
          <a:xfrm>
            <a:off x="5104263" y="1625821"/>
            <a:ext cx="6289862" cy="569085"/>
          </a:xfrm>
        </p:spPr>
        <p:txBody>
          <a:bodyPr lIns="0" tIns="0" rIns="0" bIns="0">
            <a:normAutofit/>
          </a:bodyPr>
          <a:lstStyle>
            <a:lvl1pPr marL="0" indent="0" algn="r">
              <a:lnSpc>
                <a:spcPct val="100000"/>
              </a:lnSpc>
              <a:buNone/>
              <a:defRPr sz="1800" b="1">
                <a:solidFill>
                  <a:schemeClr val="tx1"/>
                </a:solidFill>
                <a:latin typeface="+mn-lt"/>
                <a:cs typeface="Segoe UI Semibold" panose="020B07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0" name="Picture Placeholder 10">
            <a:extLst>
              <a:ext uri="{FF2B5EF4-FFF2-40B4-BE49-F238E27FC236}">
                <a16:creationId xmlns:a16="http://schemas.microsoft.com/office/drawing/2014/main" id="{A541F291-2E4B-474E-9ED0-55C97A2A066D}"/>
              </a:ext>
            </a:extLst>
          </p:cNvPr>
          <p:cNvSpPr>
            <a:spLocks noGrp="1"/>
          </p:cNvSpPr>
          <p:nvPr>
            <p:ph type="pic" sz="quarter" idx="13"/>
          </p:nvPr>
        </p:nvSpPr>
        <p:spPr>
          <a:xfrm>
            <a:off x="831850" y="859665"/>
            <a:ext cx="1078992" cy="548640"/>
          </a:xfrm>
        </p:spPr>
        <p:txBody>
          <a:bodyPr anchor="ctr" anchorCtr="0">
            <a:normAutofit/>
          </a:bodyPr>
          <a:lstStyle>
            <a:lvl1pPr marL="0" indent="0" algn="ctr">
              <a:buNone/>
              <a:defRPr sz="1200"/>
            </a:lvl1pPr>
          </a:lstStyle>
          <a:p>
            <a:r>
              <a:rPr lang="zh-CN" altLang="en-US" noProof="0"/>
              <a:t>单击图标添加图片</a:t>
            </a:r>
            <a:endParaRPr lang="en-US" noProof="0" dirty="0"/>
          </a:p>
        </p:txBody>
      </p:sp>
      <p:grpSp>
        <p:nvGrpSpPr>
          <p:cNvPr id="11" name="Group 10">
            <a:extLst>
              <a:ext uri="{FF2B5EF4-FFF2-40B4-BE49-F238E27FC236}">
                <a16:creationId xmlns:a16="http://schemas.microsoft.com/office/drawing/2014/main" id="{59E4D57E-4989-4939-A31F-637543FAB606}"/>
              </a:ext>
            </a:extLst>
          </p:cNvPr>
          <p:cNvGrpSpPr/>
          <p:nvPr userDrawn="1"/>
        </p:nvGrpSpPr>
        <p:grpSpPr>
          <a:xfrm flipH="1">
            <a:off x="7179281" y="1375202"/>
            <a:ext cx="5012719" cy="100800"/>
            <a:chOff x="304632" y="3240138"/>
            <a:chExt cx="3129768" cy="100800"/>
          </a:xfrm>
        </p:grpSpPr>
        <p:cxnSp>
          <p:nvCxnSpPr>
            <p:cNvPr id="12" name="Straight Connector 11">
              <a:extLst>
                <a:ext uri="{FF2B5EF4-FFF2-40B4-BE49-F238E27FC236}">
                  <a16:creationId xmlns:a16="http://schemas.microsoft.com/office/drawing/2014/main" id="{370B72A7-B625-48B8-88E6-BCE2A4DD531E}"/>
                </a:ext>
              </a:extLst>
            </p:cNvPr>
            <p:cNvCxnSpPr>
              <a:cxnSpLocks/>
            </p:cNvCxnSpPr>
            <p:nvPr userDrawn="1"/>
          </p:nvCxnSpPr>
          <p:spPr>
            <a:xfrm>
              <a:off x="304632" y="3290538"/>
              <a:ext cx="307937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01ED729F-F8A5-4244-9776-4935C260F11F}"/>
                </a:ext>
              </a:extLst>
            </p:cNvPr>
            <p:cNvSpPr/>
            <p:nvPr userDrawn="1"/>
          </p:nvSpPr>
          <p:spPr>
            <a:xfrm>
              <a:off x="3368676" y="3240138"/>
              <a:ext cx="65724" cy="100800"/>
            </a:xfrm>
            <a:prstGeom prst="ellipse">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Text Placeholder 2">
            <a:extLst>
              <a:ext uri="{FF2B5EF4-FFF2-40B4-BE49-F238E27FC236}">
                <a16:creationId xmlns:a16="http://schemas.microsoft.com/office/drawing/2014/main" id="{BE12A846-0DFC-435B-BAE9-D90C353E0344}"/>
              </a:ext>
            </a:extLst>
          </p:cNvPr>
          <p:cNvSpPr>
            <a:spLocks noGrp="1"/>
          </p:cNvSpPr>
          <p:nvPr>
            <p:ph type="body" idx="14" hasCustomPrompt="1"/>
          </p:nvPr>
        </p:nvSpPr>
        <p:spPr>
          <a:xfrm>
            <a:off x="1226927"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17" name="Straight Connector 16">
            <a:extLst>
              <a:ext uri="{FF2B5EF4-FFF2-40B4-BE49-F238E27FC236}">
                <a16:creationId xmlns:a16="http://schemas.microsoft.com/office/drawing/2014/main" id="{6150998C-CF95-4C6F-8962-8EB2DB30177D}"/>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F86A2ACD-8CF5-48A3-A678-E213A809B332}"/>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9" name="Straight Connector 18">
            <a:extLst>
              <a:ext uri="{FF2B5EF4-FFF2-40B4-BE49-F238E27FC236}">
                <a16:creationId xmlns:a16="http://schemas.microsoft.com/office/drawing/2014/main" id="{F00811BB-0E37-4D70-84A5-97B3FBEDCBE6}"/>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D03B3046-0457-4D23-8E0C-64E3FCD620BB}"/>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2">
            <a:extLst>
              <a:ext uri="{FF2B5EF4-FFF2-40B4-BE49-F238E27FC236}">
                <a16:creationId xmlns:a16="http://schemas.microsoft.com/office/drawing/2014/main" id="{F2ACDD32-C1AB-4359-B055-2F910492987E}"/>
              </a:ext>
            </a:extLst>
          </p:cNvPr>
          <p:cNvSpPr>
            <a:spLocks noGrp="1"/>
          </p:cNvSpPr>
          <p:nvPr>
            <p:ph type="body" idx="16" hasCustomPrompt="1"/>
          </p:nvPr>
        </p:nvSpPr>
        <p:spPr>
          <a:xfrm>
            <a:off x="1226927"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16" name="Text Placeholder 15">
            <a:extLst>
              <a:ext uri="{FF2B5EF4-FFF2-40B4-BE49-F238E27FC236}">
                <a16:creationId xmlns:a16="http://schemas.microsoft.com/office/drawing/2014/main" id="{D0092E26-7A96-4712-98A7-FFDA7C3D7721}"/>
              </a:ext>
            </a:extLst>
          </p:cNvPr>
          <p:cNvSpPr>
            <a:spLocks noGrp="1"/>
          </p:cNvSpPr>
          <p:nvPr>
            <p:ph type="body" sz="quarter" idx="26" hasCustomPrompt="1"/>
          </p:nvPr>
        </p:nvSpPr>
        <p:spPr>
          <a:xfrm>
            <a:off x="1226927"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1</a:t>
            </a:r>
          </a:p>
        </p:txBody>
      </p:sp>
      <p:sp>
        <p:nvSpPr>
          <p:cNvPr id="34" name="Text Placeholder 2">
            <a:extLst>
              <a:ext uri="{FF2B5EF4-FFF2-40B4-BE49-F238E27FC236}">
                <a16:creationId xmlns:a16="http://schemas.microsoft.com/office/drawing/2014/main" id="{B17B484C-F876-40B2-89DE-FC7A9E54C835}"/>
              </a:ext>
            </a:extLst>
          </p:cNvPr>
          <p:cNvSpPr>
            <a:spLocks noGrp="1"/>
          </p:cNvSpPr>
          <p:nvPr>
            <p:ph type="body" idx="27" hasCustomPrompt="1"/>
          </p:nvPr>
        </p:nvSpPr>
        <p:spPr>
          <a:xfrm>
            <a:off x="4871314"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5" name="Text Placeholder 15">
            <a:extLst>
              <a:ext uri="{FF2B5EF4-FFF2-40B4-BE49-F238E27FC236}">
                <a16:creationId xmlns:a16="http://schemas.microsoft.com/office/drawing/2014/main" id="{7A54608E-523B-47AC-B8A6-3E8FE9A15847}"/>
              </a:ext>
            </a:extLst>
          </p:cNvPr>
          <p:cNvSpPr>
            <a:spLocks noGrp="1"/>
          </p:cNvSpPr>
          <p:nvPr>
            <p:ph type="body" sz="quarter" idx="28" hasCustomPrompt="1"/>
          </p:nvPr>
        </p:nvSpPr>
        <p:spPr>
          <a:xfrm>
            <a:off x="4871314"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2</a:t>
            </a:r>
          </a:p>
        </p:txBody>
      </p:sp>
      <p:sp>
        <p:nvSpPr>
          <p:cNvPr id="36" name="Text Placeholder 2">
            <a:extLst>
              <a:ext uri="{FF2B5EF4-FFF2-40B4-BE49-F238E27FC236}">
                <a16:creationId xmlns:a16="http://schemas.microsoft.com/office/drawing/2014/main" id="{99E02476-A734-4A74-BC42-F104B37C8C19}"/>
              </a:ext>
            </a:extLst>
          </p:cNvPr>
          <p:cNvSpPr>
            <a:spLocks noGrp="1"/>
          </p:cNvSpPr>
          <p:nvPr>
            <p:ph type="body" idx="29" hasCustomPrompt="1"/>
          </p:nvPr>
        </p:nvSpPr>
        <p:spPr>
          <a:xfrm>
            <a:off x="4871314"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7" name="Text Placeholder 2">
            <a:extLst>
              <a:ext uri="{FF2B5EF4-FFF2-40B4-BE49-F238E27FC236}">
                <a16:creationId xmlns:a16="http://schemas.microsoft.com/office/drawing/2014/main" id="{E0D32F26-CEE2-4420-A43D-B008AE2D1DDC}"/>
              </a:ext>
            </a:extLst>
          </p:cNvPr>
          <p:cNvSpPr>
            <a:spLocks noGrp="1"/>
          </p:cNvSpPr>
          <p:nvPr>
            <p:ph type="body" idx="30" hasCustomPrompt="1"/>
          </p:nvPr>
        </p:nvSpPr>
        <p:spPr>
          <a:xfrm>
            <a:off x="8515702" y="4271296"/>
            <a:ext cx="2944368" cy="1419822"/>
          </a:xfrm>
        </p:spPr>
        <p:txBody>
          <a:bodyPr lIns="0" tIns="0" rIns="0" bIns="0">
            <a:normAutofit/>
          </a:bodyPr>
          <a:lstStyle>
            <a:lvl1pPr marL="0" indent="0">
              <a:lnSpc>
                <a:spcPct val="100000"/>
              </a:lnSpc>
              <a:spcBef>
                <a:spcPts val="600"/>
              </a:spcBef>
              <a:buClr>
                <a:schemeClr val="tx1"/>
              </a:buClr>
              <a:buFont typeface="Courier New" panose="02070309020205020404" pitchFamily="49" charset="0"/>
              <a:buNone/>
              <a:defRPr sz="1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
        <p:nvSpPr>
          <p:cNvPr id="38" name="Text Placeholder 15">
            <a:extLst>
              <a:ext uri="{FF2B5EF4-FFF2-40B4-BE49-F238E27FC236}">
                <a16:creationId xmlns:a16="http://schemas.microsoft.com/office/drawing/2014/main" id="{DBC2890A-FFF7-4606-A262-6D464BA5D997}"/>
              </a:ext>
            </a:extLst>
          </p:cNvPr>
          <p:cNvSpPr>
            <a:spLocks noGrp="1"/>
          </p:cNvSpPr>
          <p:nvPr>
            <p:ph type="body" sz="quarter" idx="31" hasCustomPrompt="1"/>
          </p:nvPr>
        </p:nvSpPr>
        <p:spPr>
          <a:xfrm>
            <a:off x="8515702" y="2760518"/>
            <a:ext cx="978408" cy="978408"/>
          </a:xfrm>
          <a:prstGeom prst="ellipse">
            <a:avLst/>
          </a:prstGeom>
          <a:ln w="6350">
            <a:solidFill>
              <a:schemeClr val="tx1"/>
            </a:solidFill>
          </a:ln>
        </p:spPr>
        <p:txBody>
          <a:bodyPr lIns="0" tIns="0" rIns="0" bIns="0" anchor="ctr" anchorCtr="0">
            <a:noAutofit/>
          </a:bodyPr>
          <a:lstStyle>
            <a:lvl1pPr marL="0" indent="0" algn="ctr">
              <a:buNone/>
              <a:defRPr sz="7000" b="1">
                <a:ln w="6350">
                  <a:solidFill>
                    <a:schemeClr val="tx1"/>
                  </a:solidFill>
                </a:ln>
                <a:noFill/>
                <a:latin typeface="+mj-lt"/>
              </a:defRPr>
            </a:lvl1pPr>
          </a:lstStyle>
          <a:p>
            <a:pPr lvl="0"/>
            <a:r>
              <a:rPr lang="en-US" noProof="0"/>
              <a:t>3</a:t>
            </a:r>
          </a:p>
        </p:txBody>
      </p:sp>
      <p:sp>
        <p:nvSpPr>
          <p:cNvPr id="39" name="Text Placeholder 2">
            <a:extLst>
              <a:ext uri="{FF2B5EF4-FFF2-40B4-BE49-F238E27FC236}">
                <a16:creationId xmlns:a16="http://schemas.microsoft.com/office/drawing/2014/main" id="{268E1254-8C59-4B9B-A775-45CA3D655514}"/>
              </a:ext>
            </a:extLst>
          </p:cNvPr>
          <p:cNvSpPr>
            <a:spLocks noGrp="1"/>
          </p:cNvSpPr>
          <p:nvPr>
            <p:ph type="body" idx="32" hasCustomPrompt="1"/>
          </p:nvPr>
        </p:nvSpPr>
        <p:spPr>
          <a:xfrm>
            <a:off x="8515702" y="3858610"/>
            <a:ext cx="2944368" cy="328343"/>
          </a:xfrm>
        </p:spPr>
        <p:txBody>
          <a:bodyPr lIns="0" tIns="0" rIns="0" bIns="0" anchor="b" anchorCtr="0">
            <a:normAutofit/>
          </a:bodyPr>
          <a:lstStyle>
            <a:lvl1pPr marL="0" indent="0">
              <a:spcBef>
                <a:spcPts val="600"/>
              </a:spcBef>
              <a:buClr>
                <a:schemeClr val="tx1"/>
              </a:buClr>
              <a:buFont typeface="Courier New" panose="02070309020205020404" pitchFamily="49" charset="0"/>
              <a:buNone/>
              <a:defRPr sz="20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8E47DC43-D8A0-4F17-B897-D8B07A6F1B47}"/>
              </a:ext>
            </a:extLst>
          </p:cNvPr>
          <p:cNvCxnSpPr/>
          <p:nvPr userDrawn="1"/>
        </p:nvCxnSpPr>
        <p:spPr>
          <a:xfrm>
            <a:off x="2205335" y="3256107"/>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201F265-08ED-497A-BE5C-62220829348F}"/>
              </a:ext>
            </a:extLst>
          </p:cNvPr>
          <p:cNvCxnSpPr/>
          <p:nvPr userDrawn="1"/>
        </p:nvCxnSpPr>
        <p:spPr>
          <a:xfrm>
            <a:off x="5849839" y="3255785"/>
            <a:ext cx="266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3440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7058B-89E0-4460-AB21-21747CB3A1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noProof="0"/>
              <a:t>单击此处编辑母版标题样式</a:t>
            </a:r>
            <a:endParaRPr lang="en-US" noProof="0"/>
          </a:p>
        </p:txBody>
      </p:sp>
      <p:sp>
        <p:nvSpPr>
          <p:cNvPr id="3" name="Text Placeholder 2">
            <a:extLst>
              <a:ext uri="{FF2B5EF4-FFF2-40B4-BE49-F238E27FC236}">
                <a16:creationId xmlns:a16="http://schemas.microsoft.com/office/drawing/2014/main" id="{7201C5EB-04D6-4050-930C-5F690752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noProof="0"/>
              <a:t>编辑母版文本样式
第二级
第三级
第四级
第五级</a:t>
            </a:r>
            <a:endParaRPr lang="en-US" noProof="0"/>
          </a:p>
        </p:txBody>
      </p:sp>
      <p:sp>
        <p:nvSpPr>
          <p:cNvPr id="4" name="Date Placeholder 3">
            <a:extLst>
              <a:ext uri="{FF2B5EF4-FFF2-40B4-BE49-F238E27FC236}">
                <a16:creationId xmlns:a16="http://schemas.microsoft.com/office/drawing/2014/main" id="{A732220F-109C-4A57-81E9-C6279EDA1374}"/>
              </a:ext>
            </a:extLst>
          </p:cNvPr>
          <p:cNvSpPr>
            <a:spLocks noGrp="1"/>
          </p:cNvSpPr>
          <p:nvPr>
            <p:ph type="dt" sz="half" idx="2"/>
          </p:nvPr>
        </p:nvSpPr>
        <p:spPr>
          <a:xfrm>
            <a:off x="10016836" y="5878720"/>
            <a:ext cx="1336964" cy="298800"/>
          </a:xfrm>
          <a:prstGeom prst="rect">
            <a:avLst/>
          </a:prstGeom>
        </p:spPr>
        <p:txBody>
          <a:bodyPr vert="horz" lIns="0" tIns="0" rIns="0" bIns="0" rtlCol="0" anchor="ctr"/>
          <a:lstStyle>
            <a:lvl1pPr algn="r">
              <a:defRPr sz="1000">
                <a:solidFill>
                  <a:schemeClr val="bg1">
                    <a:lumMod val="50000"/>
                    <a:lumOff val="50000"/>
                  </a:schemeClr>
                </a:solidFill>
              </a:defRPr>
            </a:lvl1pPr>
          </a:lstStyle>
          <a:p>
            <a:r>
              <a:rPr lang="en-US" noProof="0" dirty="0"/>
              <a:t>MM.DD.20XX</a:t>
            </a:r>
          </a:p>
        </p:txBody>
      </p:sp>
      <p:sp>
        <p:nvSpPr>
          <p:cNvPr id="5" name="Footer Placeholder 4">
            <a:extLst>
              <a:ext uri="{FF2B5EF4-FFF2-40B4-BE49-F238E27FC236}">
                <a16:creationId xmlns:a16="http://schemas.microsoft.com/office/drawing/2014/main" id="{0A25404F-F26F-42E5-BA15-C0373FC1CF2B}"/>
              </a:ext>
            </a:extLst>
          </p:cNvPr>
          <p:cNvSpPr>
            <a:spLocks noGrp="1"/>
          </p:cNvSpPr>
          <p:nvPr>
            <p:ph type="ftr" sz="quarter" idx="3"/>
          </p:nvPr>
        </p:nvSpPr>
        <p:spPr>
          <a:xfrm>
            <a:off x="1169960" y="5878720"/>
            <a:ext cx="2915733" cy="298800"/>
          </a:xfrm>
          <a:prstGeom prst="rect">
            <a:avLst/>
          </a:prstGeom>
        </p:spPr>
        <p:txBody>
          <a:bodyPr vert="horz" lIns="91440" tIns="45720" rIns="91440" bIns="45720" rtlCol="0" anchor="ctr"/>
          <a:lstStyle>
            <a:lvl1pPr algn="l">
              <a:defRPr sz="1000">
                <a:solidFill>
                  <a:schemeClr val="bg1">
                    <a:lumMod val="50000"/>
                    <a:lumOff val="5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41725174-FA04-488F-9F0C-3CD1D1483FA9}"/>
              </a:ext>
            </a:extLst>
          </p:cNvPr>
          <p:cNvSpPr>
            <a:spLocks noGrp="1"/>
          </p:cNvSpPr>
          <p:nvPr>
            <p:ph type="sldNum" sz="quarter" idx="4"/>
          </p:nvPr>
        </p:nvSpPr>
        <p:spPr>
          <a:xfrm>
            <a:off x="778643" y="5879656"/>
            <a:ext cx="354492" cy="297307"/>
          </a:xfrm>
          <a:prstGeom prst="rect">
            <a:avLst/>
          </a:prstGeom>
        </p:spPr>
        <p:txBody>
          <a:bodyPr vert="horz" lIns="91440" tIns="45720" rIns="91440" bIns="45720" rtlCol="0" anchor="ctr"/>
          <a:lstStyle>
            <a:lvl1pPr algn="ctr">
              <a:defRPr sz="1000">
                <a:solidFill>
                  <a:schemeClr val="bg2"/>
                </a:solidFill>
              </a:defRPr>
            </a:lvl1pPr>
          </a:lstStyle>
          <a:p>
            <a:fld id="{8D581BC7-E183-40DB-AC97-C19EA4EB8894}" type="slidenum">
              <a:rPr lang="en-US" noProof="0" smtClean="0"/>
              <a:pPr/>
              <a:t>‹#›</a:t>
            </a:fld>
            <a:endParaRPr lang="en-US" noProof="0" dirty="0"/>
          </a:p>
        </p:txBody>
      </p:sp>
      <p:sp>
        <p:nvSpPr>
          <p:cNvPr id="7" name="Oval 6">
            <a:extLst>
              <a:ext uri="{FF2B5EF4-FFF2-40B4-BE49-F238E27FC236}">
                <a16:creationId xmlns:a16="http://schemas.microsoft.com/office/drawing/2014/main" id="{7FEF1588-F385-48F3-800A-554A9423E77A}"/>
              </a:ext>
            </a:extLst>
          </p:cNvPr>
          <p:cNvSpPr/>
          <p:nvPr userDrawn="1"/>
        </p:nvSpPr>
        <p:spPr>
          <a:xfrm>
            <a:off x="809310" y="5879656"/>
            <a:ext cx="283464" cy="283464"/>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0" name="Straight Connector 9">
            <a:extLst>
              <a:ext uri="{FF2B5EF4-FFF2-40B4-BE49-F238E27FC236}">
                <a16:creationId xmlns:a16="http://schemas.microsoft.com/office/drawing/2014/main" id="{440B0943-F568-4674-8FA4-B435B1E466AF}"/>
              </a:ext>
            </a:extLst>
          </p:cNvPr>
          <p:cNvCxnSpPr/>
          <p:nvPr userDrawn="1"/>
        </p:nvCxnSpPr>
        <p:spPr>
          <a:xfrm>
            <a:off x="11580000" y="6020920"/>
            <a:ext cx="612000" cy="0"/>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62DE7FD5-7941-43A1-8663-42AE40546A4F}"/>
              </a:ext>
            </a:extLst>
          </p:cNvPr>
          <p:cNvSpPr/>
          <p:nvPr userDrawn="1"/>
        </p:nvSpPr>
        <p:spPr>
          <a:xfrm>
            <a:off x="11466563" y="5966056"/>
            <a:ext cx="109728" cy="109728"/>
          </a:xfrm>
          <a:prstGeom prst="ellipse">
            <a:avLst/>
          </a:prstGeom>
          <a:noFill/>
          <a:ln w="6350">
            <a:solidFill>
              <a:schemeClr val="bg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3" name="Straight Connector 12">
            <a:extLst>
              <a:ext uri="{FF2B5EF4-FFF2-40B4-BE49-F238E27FC236}">
                <a16:creationId xmlns:a16="http://schemas.microsoft.com/office/drawing/2014/main" id="{97791EE5-EF06-4BF8-84C6-EC24114E73F5}"/>
              </a:ext>
            </a:extLst>
          </p:cNvPr>
          <p:cNvCxnSpPr>
            <a:cxnSpLocks/>
          </p:cNvCxnSpPr>
          <p:nvPr userDrawn="1"/>
        </p:nvCxnSpPr>
        <p:spPr>
          <a:xfrm flipV="1">
            <a:off x="0" y="6020920"/>
            <a:ext cx="803275" cy="468"/>
          </a:xfrm>
          <a:prstGeom prst="line">
            <a:avLst/>
          </a:prstGeom>
          <a:ln>
            <a:solidFill>
              <a:schemeClr val="bg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86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6" r:id="rId21"/>
    <p:sldLayoutId id="2147483677" r:id="rId22"/>
    <p:sldLayoutId id="2147483678" r:id="rId23"/>
    <p:sldLayoutId id="2147483679" r:id="rId24"/>
    <p:sldLayoutId id="2147483680" r:id="rId25"/>
    <p:sldLayoutId id="2147483681" r:id="rId26"/>
    <p:sldLayoutId id="2147483682" r:id="rId27"/>
    <p:sldLayoutId id="2147483683" r:id="rId28"/>
    <p:sldLayoutId id="2147483684" r:id="rId29"/>
    <p:sldLayoutId id="2147483685" r:id="rId30"/>
    <p:sldLayoutId id="2147483686" r:id="rId31"/>
    <p:sldLayoutId id="2147483687" r:id="rId32"/>
    <p:sldLayoutId id="2147483690" r:id="rId33"/>
    <p:sldLayoutId id="2147483691" r:id="rId34"/>
    <p:sldLayoutId id="2147483688" r:id="rId35"/>
    <p:sldLayoutId id="2147483692" r:id="rId36"/>
    <p:sldLayoutId id="2147483689" r:id="rId37"/>
  </p:sldLayoutIdLst>
  <p:hf hdr="0"/>
  <p:txStyles>
    <p:titleStyle>
      <a:lvl1pPr algn="l" defTabSz="914400" rtl="0" eaLnBrk="1" latinLnBrk="0" hangingPunct="1">
        <a:lnSpc>
          <a:spcPct val="90000"/>
        </a:lnSpc>
        <a:spcBef>
          <a:spcPct val="0"/>
        </a:spcBef>
        <a:buNone/>
        <a:defRPr sz="3600" b="1" kern="1200">
          <a:solidFill>
            <a:schemeClr val="bg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27" userDrawn="1">
          <p15:clr>
            <a:srgbClr val="F26B43"/>
          </p15:clr>
        </p15:guide>
        <p15:guide id="2" pos="7174" userDrawn="1">
          <p15:clr>
            <a:srgbClr val="F26B43"/>
          </p15:clr>
        </p15:guide>
        <p15:guide id="3" pos="506"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guide id="7" pos="3318" userDrawn="1">
          <p15:clr>
            <a:srgbClr val="F26B43"/>
          </p15:clr>
        </p15:guide>
        <p15:guide id="8" pos="436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linkedin.com/in/zhuowen-tobey-zhang-943b32106/" TargetMode="Externa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F6FF42-70E3-4A7F-B5D8-2928FCB71A74}"/>
              </a:ext>
            </a:extLst>
          </p:cNvPr>
          <p:cNvSpPr>
            <a:spLocks noGrp="1"/>
          </p:cNvSpPr>
          <p:nvPr>
            <p:ph type="ctrTitle"/>
          </p:nvPr>
        </p:nvSpPr>
        <p:spPr/>
        <p:txBody>
          <a:bodyPr>
            <a:normAutofit/>
          </a:bodyPr>
          <a:lstStyle/>
          <a:p>
            <a:r>
              <a:rPr lang="en-US" sz="5400" dirty="0"/>
              <a:t>Intro to Data Analysis and Graphics with R</a:t>
            </a:r>
            <a:endParaRPr lang="ru-RU" sz="5400" dirty="0"/>
          </a:p>
        </p:txBody>
      </p:sp>
      <p:sp>
        <p:nvSpPr>
          <p:cNvPr id="5" name="Subtitle 4">
            <a:extLst>
              <a:ext uri="{FF2B5EF4-FFF2-40B4-BE49-F238E27FC236}">
                <a16:creationId xmlns:a16="http://schemas.microsoft.com/office/drawing/2014/main" id="{F40A11AA-C85D-4AF4-92B2-0F4E36F4EC91}"/>
              </a:ext>
            </a:extLst>
          </p:cNvPr>
          <p:cNvSpPr>
            <a:spLocks noGrp="1"/>
          </p:cNvSpPr>
          <p:nvPr>
            <p:ph type="subTitle" idx="1"/>
          </p:nvPr>
        </p:nvSpPr>
        <p:spPr/>
        <p:txBody>
          <a:bodyPr/>
          <a:lstStyle/>
          <a:p>
            <a:r>
              <a:rPr lang="en-US" dirty="0"/>
              <a:t>Tobey  Zhang</a:t>
            </a:r>
            <a:endParaRPr lang="ru-RU" dirty="0"/>
          </a:p>
        </p:txBody>
      </p:sp>
      <p:sp>
        <p:nvSpPr>
          <p:cNvPr id="11" name="Subtitle 4">
            <a:extLst>
              <a:ext uri="{FF2B5EF4-FFF2-40B4-BE49-F238E27FC236}">
                <a16:creationId xmlns:a16="http://schemas.microsoft.com/office/drawing/2014/main" id="{80614A4A-BEB8-4B43-B631-252C79C24D64}"/>
              </a:ext>
            </a:extLst>
          </p:cNvPr>
          <p:cNvSpPr txBox="1">
            <a:spLocks/>
          </p:cNvSpPr>
          <p:nvPr/>
        </p:nvSpPr>
        <p:spPr>
          <a:xfrm>
            <a:off x="1524000" y="1517572"/>
            <a:ext cx="9144000" cy="459798"/>
          </a:xfrm>
          <a:prstGeom prst="rect">
            <a:avLst/>
          </a:prstGeom>
        </p:spPr>
        <p:txBody>
          <a:bodyPr vert="horz" lIns="0" tIns="0" rIns="0" bIns="0" rtlCol="0">
            <a:normAutofit/>
          </a:bodyPr>
          <a:lstStyle>
            <a:lvl1pPr marL="0" indent="0" algn="ctr" defTabSz="914400" rtl="0" eaLnBrk="1" latinLnBrk="0" hangingPunct="1">
              <a:lnSpc>
                <a:spcPct val="100000"/>
              </a:lnSpc>
              <a:spcBef>
                <a:spcPts val="0"/>
              </a:spcBef>
              <a:buFont typeface="Arial" panose="020B0604020202020204" pitchFamily="34" charset="0"/>
              <a:buNone/>
              <a:defRPr sz="2800" b="1" kern="1200">
                <a:solidFill>
                  <a:schemeClr val="tx1"/>
                </a:solidFill>
                <a:latin typeface="+mn-lt"/>
                <a:ea typeface="+mn-ea"/>
                <a:cs typeface="Segoe UI Semibold" panose="020B07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R-Ladies Melbourne</a:t>
            </a:r>
            <a:endParaRPr lang="ru-RU" dirty="0"/>
          </a:p>
        </p:txBody>
      </p:sp>
    </p:spTree>
    <p:extLst>
      <p:ext uri="{BB962C8B-B14F-4D97-AF65-F5344CB8AC3E}">
        <p14:creationId xmlns:p14="http://schemas.microsoft.com/office/powerpoint/2010/main" val="210404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itle 66">
            <a:extLst>
              <a:ext uri="{FF2B5EF4-FFF2-40B4-BE49-F238E27FC236}">
                <a16:creationId xmlns:a16="http://schemas.microsoft.com/office/drawing/2014/main" id="{E72CC338-4598-4AF3-B140-D7F632D20BA5}"/>
              </a:ext>
            </a:extLst>
          </p:cNvPr>
          <p:cNvSpPr>
            <a:spLocks noGrp="1"/>
          </p:cNvSpPr>
          <p:nvPr>
            <p:ph type="title"/>
          </p:nvPr>
        </p:nvSpPr>
        <p:spPr/>
        <p:txBody>
          <a:bodyPr/>
          <a:lstStyle/>
          <a:p>
            <a:r>
              <a:rPr lang="en-US" dirty="0"/>
              <a:t>CONTENTS</a:t>
            </a:r>
          </a:p>
        </p:txBody>
      </p:sp>
      <p:sp>
        <p:nvSpPr>
          <p:cNvPr id="68" name="Text Placeholder 67">
            <a:extLst>
              <a:ext uri="{FF2B5EF4-FFF2-40B4-BE49-F238E27FC236}">
                <a16:creationId xmlns:a16="http://schemas.microsoft.com/office/drawing/2014/main" id="{1411656D-4971-4CC0-9065-8DA32BB8740B}"/>
              </a:ext>
            </a:extLst>
          </p:cNvPr>
          <p:cNvSpPr>
            <a:spLocks noGrp="1"/>
          </p:cNvSpPr>
          <p:nvPr>
            <p:ph type="body" idx="1"/>
          </p:nvPr>
        </p:nvSpPr>
        <p:spPr/>
        <p:txBody>
          <a:bodyPr/>
          <a:lstStyle/>
          <a:p>
            <a:r>
              <a:rPr lang="en-US" altLang="zh-CN" dirty="0"/>
              <a:t>Intro to Data Analysis and Graphics with R</a:t>
            </a:r>
            <a:endParaRPr lang="en-US" dirty="0"/>
          </a:p>
        </p:txBody>
      </p:sp>
      <p:sp>
        <p:nvSpPr>
          <p:cNvPr id="10" name="Text Placeholder 9">
            <a:extLst>
              <a:ext uri="{FF2B5EF4-FFF2-40B4-BE49-F238E27FC236}">
                <a16:creationId xmlns:a16="http://schemas.microsoft.com/office/drawing/2014/main" id="{D87FAD12-8FEF-41B8-B478-8793FF9B485B}"/>
              </a:ext>
            </a:extLst>
          </p:cNvPr>
          <p:cNvSpPr>
            <a:spLocks noGrp="1"/>
          </p:cNvSpPr>
          <p:nvPr>
            <p:ph type="body" idx="16"/>
          </p:nvPr>
        </p:nvSpPr>
        <p:spPr>
          <a:xfrm>
            <a:off x="815708" y="3429000"/>
            <a:ext cx="1209357" cy="323800"/>
          </a:xfrm>
        </p:spPr>
        <p:txBody>
          <a:bodyPr/>
          <a:lstStyle/>
          <a:p>
            <a:r>
              <a:rPr lang="en-US" dirty="0"/>
              <a:t>Section 1</a:t>
            </a:r>
          </a:p>
        </p:txBody>
      </p:sp>
      <p:pic>
        <p:nvPicPr>
          <p:cNvPr id="7" name="Picture Placeholder 6" descr="Globe icon">
            <a:extLst>
              <a:ext uri="{FF2B5EF4-FFF2-40B4-BE49-F238E27FC236}">
                <a16:creationId xmlns:a16="http://schemas.microsoft.com/office/drawing/2014/main" id="{610C6214-BE35-4ED8-9EE7-7252A6039583}"/>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1446" r="1446"/>
          <a:stretch>
            <a:fillRect/>
          </a:stretch>
        </p:blipFill>
        <p:spPr/>
      </p:pic>
      <p:sp>
        <p:nvSpPr>
          <p:cNvPr id="8" name="Text Placeholder 7">
            <a:extLst>
              <a:ext uri="{FF2B5EF4-FFF2-40B4-BE49-F238E27FC236}">
                <a16:creationId xmlns:a16="http://schemas.microsoft.com/office/drawing/2014/main" id="{C8E5EEAD-1427-4576-B8F8-C485CAE758A4}"/>
              </a:ext>
            </a:extLst>
          </p:cNvPr>
          <p:cNvSpPr>
            <a:spLocks noGrp="1"/>
          </p:cNvSpPr>
          <p:nvPr>
            <p:ph type="body" idx="14"/>
          </p:nvPr>
        </p:nvSpPr>
        <p:spPr/>
        <p:txBody>
          <a:bodyPr>
            <a:normAutofit/>
          </a:bodyPr>
          <a:lstStyle/>
          <a:p>
            <a:r>
              <a:rPr lang="en-US" sz="3200" dirty="0"/>
              <a:t>Why Graphics</a:t>
            </a:r>
          </a:p>
        </p:txBody>
      </p:sp>
      <p:sp>
        <p:nvSpPr>
          <p:cNvPr id="16" name="Text Placeholder 15">
            <a:extLst>
              <a:ext uri="{FF2B5EF4-FFF2-40B4-BE49-F238E27FC236}">
                <a16:creationId xmlns:a16="http://schemas.microsoft.com/office/drawing/2014/main" id="{C214C1BB-D845-4DB6-B4FC-B7AD5F5E0C3D}"/>
              </a:ext>
            </a:extLst>
          </p:cNvPr>
          <p:cNvSpPr>
            <a:spLocks noGrp="1"/>
          </p:cNvSpPr>
          <p:nvPr>
            <p:ph type="body" idx="22"/>
          </p:nvPr>
        </p:nvSpPr>
        <p:spPr>
          <a:xfrm>
            <a:off x="6460806" y="3435096"/>
            <a:ext cx="1209357" cy="640080"/>
          </a:xfrm>
        </p:spPr>
        <p:txBody>
          <a:bodyPr/>
          <a:lstStyle/>
          <a:p>
            <a:r>
              <a:rPr lang="en-US" dirty="0"/>
              <a:t>Section 2</a:t>
            </a:r>
            <a:br>
              <a:rPr lang="en-US" dirty="0"/>
            </a:br>
            <a:endParaRPr lang="en-US" dirty="0"/>
          </a:p>
        </p:txBody>
      </p:sp>
      <p:pic>
        <p:nvPicPr>
          <p:cNvPr id="12" name="Picture Placeholder 11" descr="Cubes icon">
            <a:extLst>
              <a:ext uri="{FF2B5EF4-FFF2-40B4-BE49-F238E27FC236}">
                <a16:creationId xmlns:a16="http://schemas.microsoft.com/office/drawing/2014/main" id="{92015B7B-96EB-42A1-A654-5DE5377A52C7}"/>
              </a:ext>
            </a:extLst>
          </p:cNvPr>
          <p:cNvPicPr>
            <a:picLocks noGrp="1" noChangeAspect="1"/>
          </p:cNvPicPr>
          <p:nvPr>
            <p:ph type="pic" sz="quarter" idx="2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446" r="1446"/>
          <a:stretch>
            <a:fillRect/>
          </a:stretch>
        </p:blipFill>
        <p:spPr/>
      </p:pic>
      <p:sp>
        <p:nvSpPr>
          <p:cNvPr id="14" name="Text Placeholder 13">
            <a:extLst>
              <a:ext uri="{FF2B5EF4-FFF2-40B4-BE49-F238E27FC236}">
                <a16:creationId xmlns:a16="http://schemas.microsoft.com/office/drawing/2014/main" id="{B9B92F0C-3A1D-438E-B581-C1A63389DAF6}"/>
              </a:ext>
            </a:extLst>
          </p:cNvPr>
          <p:cNvSpPr>
            <a:spLocks noGrp="1"/>
          </p:cNvSpPr>
          <p:nvPr>
            <p:ph type="body" idx="20"/>
          </p:nvPr>
        </p:nvSpPr>
        <p:spPr>
          <a:xfrm>
            <a:off x="8549425" y="3291840"/>
            <a:ext cx="3406785" cy="640080"/>
          </a:xfrm>
        </p:spPr>
        <p:txBody>
          <a:bodyPr>
            <a:noAutofit/>
          </a:bodyPr>
          <a:lstStyle/>
          <a:p>
            <a:r>
              <a:rPr lang="en-US" sz="3200" dirty="0"/>
              <a:t>About Data</a:t>
            </a:r>
          </a:p>
        </p:txBody>
      </p:sp>
      <p:sp>
        <p:nvSpPr>
          <p:cNvPr id="13" name="Text Placeholder 12">
            <a:extLst>
              <a:ext uri="{FF2B5EF4-FFF2-40B4-BE49-F238E27FC236}">
                <a16:creationId xmlns:a16="http://schemas.microsoft.com/office/drawing/2014/main" id="{B457CA9C-196E-494C-85C7-9B4861053912}"/>
              </a:ext>
            </a:extLst>
          </p:cNvPr>
          <p:cNvSpPr>
            <a:spLocks noGrp="1"/>
          </p:cNvSpPr>
          <p:nvPr>
            <p:ph type="body" idx="19"/>
          </p:nvPr>
        </p:nvSpPr>
        <p:spPr/>
        <p:txBody>
          <a:bodyPr/>
          <a:lstStyle/>
          <a:p>
            <a:r>
              <a:rPr lang="en-US" dirty="0"/>
              <a:t>Section 3</a:t>
            </a:r>
            <a:br>
              <a:rPr lang="en-US" dirty="0"/>
            </a:br>
            <a:endParaRPr lang="en-US" dirty="0"/>
          </a:p>
        </p:txBody>
      </p:sp>
      <p:pic>
        <p:nvPicPr>
          <p:cNvPr id="18" name="Picture Placeholder 17" descr="Microprocessor icon">
            <a:extLst>
              <a:ext uri="{FF2B5EF4-FFF2-40B4-BE49-F238E27FC236}">
                <a16:creationId xmlns:a16="http://schemas.microsoft.com/office/drawing/2014/main" id="{2714DCC9-F1D9-4D7B-9452-B6DF9693F667}"/>
              </a:ext>
            </a:extLst>
          </p:cNvPr>
          <p:cNvPicPr>
            <a:picLocks noGrp="1" noChangeAspect="1"/>
          </p:cNvPicPr>
          <p:nvPr>
            <p:ph type="pic" sz="quarter" idx="18"/>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329" r="1329"/>
          <a:stretch>
            <a:fillRect/>
          </a:stretch>
        </p:blipFill>
        <p:spPr/>
      </p:pic>
      <p:sp>
        <p:nvSpPr>
          <p:cNvPr id="11" name="Text Placeholder 10">
            <a:extLst>
              <a:ext uri="{FF2B5EF4-FFF2-40B4-BE49-F238E27FC236}">
                <a16:creationId xmlns:a16="http://schemas.microsoft.com/office/drawing/2014/main" id="{CE2783CF-764B-4358-9D88-FAC1CFEBE203}"/>
              </a:ext>
            </a:extLst>
          </p:cNvPr>
          <p:cNvSpPr>
            <a:spLocks noGrp="1"/>
          </p:cNvSpPr>
          <p:nvPr>
            <p:ph type="body" idx="17"/>
          </p:nvPr>
        </p:nvSpPr>
        <p:spPr>
          <a:xfrm>
            <a:off x="2920468" y="4427608"/>
            <a:ext cx="3963411" cy="640080"/>
          </a:xfrm>
        </p:spPr>
        <p:txBody>
          <a:bodyPr>
            <a:noAutofit/>
          </a:bodyPr>
          <a:lstStyle/>
          <a:p>
            <a:r>
              <a:rPr lang="en-US" sz="3200" dirty="0"/>
              <a:t>Descripti</a:t>
            </a:r>
            <a:r>
              <a:rPr lang="en-US" altLang="zh-CN" sz="3200" dirty="0"/>
              <a:t>ve</a:t>
            </a:r>
            <a:r>
              <a:rPr lang="en-US" sz="3200" dirty="0"/>
              <a:t> Statistics</a:t>
            </a:r>
          </a:p>
        </p:txBody>
      </p:sp>
      <p:sp>
        <p:nvSpPr>
          <p:cNvPr id="19" name="Text Placeholder 18">
            <a:extLst>
              <a:ext uri="{FF2B5EF4-FFF2-40B4-BE49-F238E27FC236}">
                <a16:creationId xmlns:a16="http://schemas.microsoft.com/office/drawing/2014/main" id="{0D9ADD0F-E05E-4B0E-9D9D-545FD755D7AE}"/>
              </a:ext>
            </a:extLst>
          </p:cNvPr>
          <p:cNvSpPr>
            <a:spLocks noGrp="1"/>
          </p:cNvSpPr>
          <p:nvPr>
            <p:ph type="body" idx="25"/>
          </p:nvPr>
        </p:nvSpPr>
        <p:spPr/>
        <p:txBody>
          <a:bodyPr/>
          <a:lstStyle/>
          <a:p>
            <a:r>
              <a:rPr lang="en-US" dirty="0"/>
              <a:t>Section 4</a:t>
            </a:r>
            <a:br>
              <a:rPr lang="en-US" dirty="0"/>
            </a:br>
            <a:r>
              <a:rPr lang="en-US" dirty="0"/>
              <a:t>Title</a:t>
            </a:r>
          </a:p>
        </p:txBody>
      </p:sp>
      <p:pic>
        <p:nvPicPr>
          <p:cNvPr id="21" name="Picture Placeholder 20" descr="Atom icon">
            <a:extLst>
              <a:ext uri="{FF2B5EF4-FFF2-40B4-BE49-F238E27FC236}">
                <a16:creationId xmlns:a16="http://schemas.microsoft.com/office/drawing/2014/main" id="{E6E2A99D-9A76-4170-84C5-E8E895DEA558}"/>
              </a:ext>
            </a:extLst>
          </p:cNvPr>
          <p:cNvPicPr>
            <a:picLocks noGrp="1" noChangeAspect="1"/>
          </p:cNvPicPr>
          <p:nvPr>
            <p:ph type="pic" sz="quarter" idx="24"/>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1329" r="1329"/>
          <a:stretch>
            <a:fillRect/>
          </a:stretch>
        </p:blipFill>
        <p:spPr/>
      </p:pic>
      <p:sp>
        <p:nvSpPr>
          <p:cNvPr id="17" name="Text Placeholder 16">
            <a:extLst>
              <a:ext uri="{FF2B5EF4-FFF2-40B4-BE49-F238E27FC236}">
                <a16:creationId xmlns:a16="http://schemas.microsoft.com/office/drawing/2014/main" id="{46EA4E1F-EF09-44AB-9483-363CF418AA99}"/>
              </a:ext>
            </a:extLst>
          </p:cNvPr>
          <p:cNvSpPr>
            <a:spLocks noGrp="1"/>
          </p:cNvSpPr>
          <p:nvPr>
            <p:ph type="body" idx="23"/>
          </p:nvPr>
        </p:nvSpPr>
        <p:spPr>
          <a:xfrm>
            <a:off x="8549426" y="4427608"/>
            <a:ext cx="3406784" cy="640080"/>
          </a:xfrm>
        </p:spPr>
        <p:txBody>
          <a:bodyPr>
            <a:noAutofit/>
          </a:bodyPr>
          <a:lstStyle/>
          <a:p>
            <a:r>
              <a:rPr lang="en-US" sz="3200" dirty="0"/>
              <a:t>Element in diagrams</a:t>
            </a:r>
          </a:p>
        </p:txBody>
      </p:sp>
      <p:sp>
        <p:nvSpPr>
          <p:cNvPr id="4" name="Slide Number Placeholder 3">
            <a:extLst>
              <a:ext uri="{FF2B5EF4-FFF2-40B4-BE49-F238E27FC236}">
                <a16:creationId xmlns:a16="http://schemas.microsoft.com/office/drawing/2014/main" id="{D3581DBA-A3EE-4E75-90A6-DC25DF9DABFC}"/>
              </a:ext>
            </a:extLst>
          </p:cNvPr>
          <p:cNvSpPr>
            <a:spLocks noGrp="1"/>
          </p:cNvSpPr>
          <p:nvPr>
            <p:ph type="sldNum" sz="quarter" idx="12"/>
          </p:nvPr>
        </p:nvSpPr>
        <p:spPr/>
        <p:txBody>
          <a:bodyPr/>
          <a:lstStyle/>
          <a:p>
            <a:fld id="{8D581BC7-E183-40DB-AC97-C19EA4EB8894}" type="slidenum">
              <a:rPr lang="en-US" smtClean="0"/>
              <a:pPr/>
              <a:t>2</a:t>
            </a:fld>
            <a:endParaRPr lang="en-US" dirty="0"/>
          </a:p>
        </p:txBody>
      </p:sp>
      <p:sp>
        <p:nvSpPr>
          <p:cNvPr id="3" name="Footer Placeholder 2">
            <a:extLst>
              <a:ext uri="{FF2B5EF4-FFF2-40B4-BE49-F238E27FC236}">
                <a16:creationId xmlns:a16="http://schemas.microsoft.com/office/drawing/2014/main" id="{6A109C3A-84E8-4719-8AE7-A66B8CA97997}"/>
              </a:ext>
            </a:extLst>
          </p:cNvPr>
          <p:cNvSpPr>
            <a:spLocks noGrp="1"/>
          </p:cNvSpPr>
          <p:nvPr>
            <p:ph type="ftr" sz="quarter" idx="11"/>
          </p:nvPr>
        </p:nvSpPr>
        <p:spPr/>
        <p:txBody>
          <a:bodyPr/>
          <a:lstStyle/>
          <a:p>
            <a:r>
              <a:rPr lang="en-US" dirty="0"/>
              <a:t>ADD A FOOTER</a:t>
            </a:r>
          </a:p>
        </p:txBody>
      </p:sp>
      <p:sp>
        <p:nvSpPr>
          <p:cNvPr id="2" name="Date Placeholder 1">
            <a:extLst>
              <a:ext uri="{FF2B5EF4-FFF2-40B4-BE49-F238E27FC236}">
                <a16:creationId xmlns:a16="http://schemas.microsoft.com/office/drawing/2014/main" id="{8B2EEAA2-E066-4E86-A51B-FAC3333192BD}"/>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4006072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26A0-76B0-4D92-8A3B-F4FB7FCBBD52}"/>
              </a:ext>
            </a:extLst>
          </p:cNvPr>
          <p:cNvSpPr>
            <a:spLocks noGrp="1"/>
          </p:cNvSpPr>
          <p:nvPr>
            <p:ph type="title"/>
          </p:nvPr>
        </p:nvSpPr>
        <p:spPr/>
        <p:txBody>
          <a:bodyPr/>
          <a:lstStyle/>
          <a:p>
            <a:r>
              <a:rPr lang="en-US" dirty="0"/>
              <a:t>Why Graphics</a:t>
            </a:r>
          </a:p>
        </p:txBody>
      </p:sp>
      <p:sp>
        <p:nvSpPr>
          <p:cNvPr id="3" name="Text Placeholder 2">
            <a:extLst>
              <a:ext uri="{FF2B5EF4-FFF2-40B4-BE49-F238E27FC236}">
                <a16:creationId xmlns:a16="http://schemas.microsoft.com/office/drawing/2014/main" id="{A50184F8-7D3E-4F39-85DA-53F65AF618F6}"/>
              </a:ext>
            </a:extLst>
          </p:cNvPr>
          <p:cNvSpPr>
            <a:spLocks noGrp="1"/>
          </p:cNvSpPr>
          <p:nvPr>
            <p:ph type="body" idx="1"/>
          </p:nvPr>
        </p:nvSpPr>
        <p:spPr>
          <a:xfrm>
            <a:off x="826770" y="3244567"/>
            <a:ext cx="4205904" cy="331835"/>
          </a:xfrm>
        </p:spPr>
        <p:txBody>
          <a:bodyPr/>
          <a:lstStyle/>
          <a:p>
            <a:r>
              <a:rPr lang="en-US" altLang="zh-CN" dirty="0"/>
              <a:t>Intro to Data Analysis and Graphics with R</a:t>
            </a:r>
          </a:p>
        </p:txBody>
      </p:sp>
      <p:sp>
        <p:nvSpPr>
          <p:cNvPr id="5" name="Text Placeholder 4">
            <a:extLst>
              <a:ext uri="{FF2B5EF4-FFF2-40B4-BE49-F238E27FC236}">
                <a16:creationId xmlns:a16="http://schemas.microsoft.com/office/drawing/2014/main" id="{C7BC30F8-1890-4494-869A-DCD11E9F5FF4}"/>
              </a:ext>
            </a:extLst>
          </p:cNvPr>
          <p:cNvSpPr>
            <a:spLocks noGrp="1"/>
          </p:cNvSpPr>
          <p:nvPr>
            <p:ph type="body" idx="14"/>
          </p:nvPr>
        </p:nvSpPr>
        <p:spPr>
          <a:xfrm>
            <a:off x="815720" y="3869349"/>
            <a:ext cx="4841368" cy="1328330"/>
          </a:xfrm>
        </p:spPr>
        <p:txBody>
          <a:bodyPr>
            <a:noAutofit/>
          </a:bodyPr>
          <a:lstStyle/>
          <a:p>
            <a:pPr marL="342900" indent="-342900">
              <a:buFont typeface="Arial" panose="020B0604020202020204" pitchFamily="34" charset="0"/>
              <a:buChar char="•"/>
            </a:pPr>
            <a:r>
              <a:rPr lang="en-US" sz="2000" dirty="0"/>
              <a:t>Help you think about the data</a:t>
            </a:r>
          </a:p>
          <a:p>
            <a:pPr marL="342900" indent="-342900">
              <a:buFont typeface="Arial" panose="020B0604020202020204" pitchFamily="34" charset="0"/>
              <a:buChar char="•"/>
            </a:pPr>
            <a:r>
              <a:rPr lang="en-US" sz="2000" dirty="0"/>
              <a:t>Show some unexpected findings</a:t>
            </a:r>
          </a:p>
          <a:p>
            <a:pPr marL="342900" indent="-342900">
              <a:buFont typeface="Arial" panose="020B0604020202020204" pitchFamily="34" charset="0"/>
              <a:buChar char="•"/>
            </a:pPr>
            <a:r>
              <a:rPr lang="en-US" sz="2000" dirty="0"/>
              <a:t>Help you illustrate your findings to others</a:t>
            </a:r>
          </a:p>
        </p:txBody>
      </p:sp>
      <p:pic>
        <p:nvPicPr>
          <p:cNvPr id="20" name="Picture Placeholder 19" descr="Abstract background">
            <a:extLst>
              <a:ext uri="{FF2B5EF4-FFF2-40B4-BE49-F238E27FC236}">
                <a16:creationId xmlns:a16="http://schemas.microsoft.com/office/drawing/2014/main" id="{61169563-0C6E-483D-91B6-7AB8952A8FA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a:stretch/>
        </p:blipFill>
        <p:spPr/>
      </p:pic>
      <p:sp>
        <p:nvSpPr>
          <p:cNvPr id="8" name="Slide Number Placeholder 7">
            <a:extLst>
              <a:ext uri="{FF2B5EF4-FFF2-40B4-BE49-F238E27FC236}">
                <a16:creationId xmlns:a16="http://schemas.microsoft.com/office/drawing/2014/main" id="{FE91C663-2D66-4255-91B4-906F720EB8BA}"/>
              </a:ext>
            </a:extLst>
          </p:cNvPr>
          <p:cNvSpPr>
            <a:spLocks noGrp="1"/>
          </p:cNvSpPr>
          <p:nvPr>
            <p:ph type="sldNum" sz="quarter" idx="12"/>
          </p:nvPr>
        </p:nvSpPr>
        <p:spPr/>
        <p:txBody>
          <a:bodyPr/>
          <a:lstStyle/>
          <a:p>
            <a:fld id="{8D581BC7-E183-40DB-AC97-C19EA4EB8894}" type="slidenum">
              <a:rPr lang="en-US" smtClean="0"/>
              <a:pPr/>
              <a:t>3</a:t>
            </a:fld>
            <a:endParaRPr lang="en-US" dirty="0"/>
          </a:p>
        </p:txBody>
      </p:sp>
      <p:sp>
        <p:nvSpPr>
          <p:cNvPr id="7" name="Footer Placeholder 6">
            <a:extLst>
              <a:ext uri="{FF2B5EF4-FFF2-40B4-BE49-F238E27FC236}">
                <a16:creationId xmlns:a16="http://schemas.microsoft.com/office/drawing/2014/main" id="{80B83D80-B29B-48B9-9B34-76AD9399E64D}"/>
              </a:ext>
            </a:extLst>
          </p:cNvPr>
          <p:cNvSpPr>
            <a:spLocks noGrp="1"/>
          </p:cNvSpPr>
          <p:nvPr>
            <p:ph type="ftr" sz="quarter" idx="11"/>
          </p:nvPr>
        </p:nvSpPr>
        <p:spPr/>
        <p:txBody>
          <a:bodyPr/>
          <a:lstStyle/>
          <a:p>
            <a:r>
              <a:rPr lang="en-US" dirty="0"/>
              <a:t>ADD A FOOTER</a:t>
            </a:r>
          </a:p>
        </p:txBody>
      </p:sp>
      <p:sp>
        <p:nvSpPr>
          <p:cNvPr id="6" name="Date Placeholder 5">
            <a:extLst>
              <a:ext uri="{FF2B5EF4-FFF2-40B4-BE49-F238E27FC236}">
                <a16:creationId xmlns:a16="http://schemas.microsoft.com/office/drawing/2014/main" id="{5EC88EDC-DE1B-4E22-AB2A-B461D5C81354}"/>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90511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Bad Diagrams</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4</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pic>
        <p:nvPicPr>
          <p:cNvPr id="7" name="图片 6">
            <a:extLst>
              <a:ext uri="{FF2B5EF4-FFF2-40B4-BE49-F238E27FC236}">
                <a16:creationId xmlns:a16="http://schemas.microsoft.com/office/drawing/2014/main" id="{1CDB4A19-156C-C548-9F59-10B1A3620CAF}"/>
              </a:ext>
            </a:extLst>
          </p:cNvPr>
          <p:cNvPicPr>
            <a:picLocks noChangeAspect="1"/>
          </p:cNvPicPr>
          <p:nvPr/>
        </p:nvPicPr>
        <p:blipFill>
          <a:blip r:embed="rId4"/>
          <a:stretch>
            <a:fillRect/>
          </a:stretch>
        </p:blipFill>
        <p:spPr>
          <a:xfrm>
            <a:off x="2742393" y="1682496"/>
            <a:ext cx="6707212" cy="4145664"/>
          </a:xfrm>
          <a:prstGeom prst="rect">
            <a:avLst/>
          </a:prstGeom>
        </p:spPr>
      </p:pic>
    </p:spTree>
    <p:extLst>
      <p:ext uri="{BB962C8B-B14F-4D97-AF65-F5344CB8AC3E}">
        <p14:creationId xmlns:p14="http://schemas.microsoft.com/office/powerpoint/2010/main" val="67228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Bad Diagrams</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5</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pic>
        <p:nvPicPr>
          <p:cNvPr id="9" name="图片 8">
            <a:extLst>
              <a:ext uri="{FF2B5EF4-FFF2-40B4-BE49-F238E27FC236}">
                <a16:creationId xmlns:a16="http://schemas.microsoft.com/office/drawing/2014/main" id="{2D238217-1CE2-B84C-89A0-28903410CABC}"/>
              </a:ext>
            </a:extLst>
          </p:cNvPr>
          <p:cNvPicPr>
            <a:picLocks noChangeAspect="1"/>
          </p:cNvPicPr>
          <p:nvPr/>
        </p:nvPicPr>
        <p:blipFill>
          <a:blip r:embed="rId4"/>
          <a:stretch>
            <a:fillRect/>
          </a:stretch>
        </p:blipFill>
        <p:spPr>
          <a:xfrm>
            <a:off x="3459221" y="1682496"/>
            <a:ext cx="5273555" cy="4695103"/>
          </a:xfrm>
          <a:prstGeom prst="rect">
            <a:avLst/>
          </a:prstGeom>
        </p:spPr>
      </p:pic>
    </p:spTree>
    <p:extLst>
      <p:ext uri="{BB962C8B-B14F-4D97-AF65-F5344CB8AC3E}">
        <p14:creationId xmlns:p14="http://schemas.microsoft.com/office/powerpoint/2010/main" val="4080312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06C22-D0C4-4D8E-86F7-1A902F1CA7AB}"/>
              </a:ext>
            </a:extLst>
          </p:cNvPr>
          <p:cNvSpPr>
            <a:spLocks noGrp="1"/>
          </p:cNvSpPr>
          <p:nvPr>
            <p:ph type="title"/>
          </p:nvPr>
        </p:nvSpPr>
        <p:spPr/>
        <p:txBody>
          <a:bodyPr/>
          <a:lstStyle/>
          <a:p>
            <a:r>
              <a:rPr lang="en-US" dirty="0"/>
              <a:t>Good Diagram</a:t>
            </a:r>
          </a:p>
        </p:txBody>
      </p:sp>
      <p:sp>
        <p:nvSpPr>
          <p:cNvPr id="7" name="Text Placeholder 6">
            <a:extLst>
              <a:ext uri="{FF2B5EF4-FFF2-40B4-BE49-F238E27FC236}">
                <a16:creationId xmlns:a16="http://schemas.microsoft.com/office/drawing/2014/main" id="{1EBE5B37-5B62-411B-BD45-E04DD958A3F9}"/>
              </a:ext>
            </a:extLst>
          </p:cNvPr>
          <p:cNvSpPr>
            <a:spLocks noGrp="1"/>
          </p:cNvSpPr>
          <p:nvPr>
            <p:ph type="body" idx="14"/>
          </p:nvPr>
        </p:nvSpPr>
        <p:spPr/>
        <p:txBody>
          <a:bodyPr/>
          <a:lstStyle/>
          <a:p>
            <a:r>
              <a:rPr lang="en-US" sz="2400" dirty="0"/>
              <a:t>Single idea per diagram</a:t>
            </a:r>
          </a:p>
          <a:p>
            <a:r>
              <a:rPr lang="en-US" sz="2400" dirty="0"/>
              <a:t>Clear and meaningful label</a:t>
            </a:r>
          </a:p>
          <a:p>
            <a:r>
              <a:rPr lang="en-US" sz="2400" dirty="0"/>
              <a:t>Clear and informative title</a:t>
            </a:r>
          </a:p>
          <a:p>
            <a:r>
              <a:rPr lang="en-US" sz="2400" dirty="0"/>
              <a:t>Avoid using  “fancy” one (select propriate diagram)</a:t>
            </a:r>
          </a:p>
          <a:p>
            <a:endParaRPr lang="en-US" dirty="0"/>
          </a:p>
        </p:txBody>
      </p:sp>
      <p:pic>
        <p:nvPicPr>
          <p:cNvPr id="18" name="Picture Placeholder 17" descr="Abstract background">
            <a:extLst>
              <a:ext uri="{FF2B5EF4-FFF2-40B4-BE49-F238E27FC236}">
                <a16:creationId xmlns:a16="http://schemas.microsoft.com/office/drawing/2014/main" id="{FA9DAA9F-5926-4BC1-8F7B-06E0B1C2F013}"/>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a:stretch>
            <a:fillRect/>
          </a:stretch>
        </p:blipFill>
        <p:spPr/>
      </p:pic>
      <p:sp>
        <p:nvSpPr>
          <p:cNvPr id="5" name="Slide Number Placeholder 4">
            <a:extLst>
              <a:ext uri="{FF2B5EF4-FFF2-40B4-BE49-F238E27FC236}">
                <a16:creationId xmlns:a16="http://schemas.microsoft.com/office/drawing/2014/main" id="{1C5328BF-D489-4F39-BA27-5AD38E9116D8}"/>
              </a:ext>
            </a:extLst>
          </p:cNvPr>
          <p:cNvSpPr>
            <a:spLocks noGrp="1"/>
          </p:cNvSpPr>
          <p:nvPr>
            <p:ph type="sldNum" sz="quarter" idx="12"/>
          </p:nvPr>
        </p:nvSpPr>
        <p:spPr/>
        <p:txBody>
          <a:bodyPr/>
          <a:lstStyle/>
          <a:p>
            <a:fld id="{8D581BC7-E183-40DB-AC97-C19EA4EB8894}" type="slidenum">
              <a:rPr lang="en-US" smtClean="0"/>
              <a:pPr/>
              <a:t>6</a:t>
            </a:fld>
            <a:endParaRPr lang="en-US" dirty="0"/>
          </a:p>
        </p:txBody>
      </p:sp>
      <p:sp>
        <p:nvSpPr>
          <p:cNvPr id="4" name="Footer Placeholder 3">
            <a:extLst>
              <a:ext uri="{FF2B5EF4-FFF2-40B4-BE49-F238E27FC236}">
                <a16:creationId xmlns:a16="http://schemas.microsoft.com/office/drawing/2014/main" id="{577B5262-30A5-4063-A21E-56FCACC40308}"/>
              </a:ext>
            </a:extLst>
          </p:cNvPr>
          <p:cNvSpPr>
            <a:spLocks noGrp="1"/>
          </p:cNvSpPr>
          <p:nvPr>
            <p:ph type="ftr" sz="quarter" idx="11"/>
          </p:nvPr>
        </p:nvSpPr>
        <p:spPr/>
        <p:txBody>
          <a:bodyPr/>
          <a:lstStyle/>
          <a:p>
            <a:r>
              <a:rPr lang="en-US" dirty="0"/>
              <a:t>ADD A FOOTER</a:t>
            </a:r>
          </a:p>
        </p:txBody>
      </p:sp>
      <p:sp>
        <p:nvSpPr>
          <p:cNvPr id="3" name="Date Placeholder 2">
            <a:extLst>
              <a:ext uri="{FF2B5EF4-FFF2-40B4-BE49-F238E27FC236}">
                <a16:creationId xmlns:a16="http://schemas.microsoft.com/office/drawing/2014/main" id="{41F813B4-2C3F-45B0-A38D-A3FE79E6D71B}"/>
              </a:ext>
            </a:extLst>
          </p:cNvPr>
          <p:cNvSpPr>
            <a:spLocks noGrp="1"/>
          </p:cNvSpPr>
          <p:nvPr>
            <p:ph type="dt" sz="half" idx="10"/>
          </p:nvPr>
        </p:nvSpPr>
        <p:spPr/>
        <p:txBody>
          <a:bodyPr/>
          <a:lstStyle/>
          <a:p>
            <a:r>
              <a:rPr lang="en-US" dirty="0"/>
              <a:t>MM.DD.20XX</a:t>
            </a:r>
          </a:p>
        </p:txBody>
      </p:sp>
    </p:spTree>
    <p:extLst>
      <p:ext uri="{BB962C8B-B14F-4D97-AF65-F5344CB8AC3E}">
        <p14:creationId xmlns:p14="http://schemas.microsoft.com/office/powerpoint/2010/main" val="2149445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18C9-A34F-49C5-973E-6760D1EF1059}"/>
              </a:ext>
            </a:extLst>
          </p:cNvPr>
          <p:cNvSpPr>
            <a:spLocks noGrp="1"/>
          </p:cNvSpPr>
          <p:nvPr>
            <p:ph type="title"/>
          </p:nvPr>
        </p:nvSpPr>
        <p:spPr/>
        <p:txBody>
          <a:bodyPr/>
          <a:lstStyle/>
          <a:p>
            <a:r>
              <a:rPr lang="en-US" dirty="0"/>
              <a:t>About Data</a:t>
            </a:r>
          </a:p>
        </p:txBody>
      </p:sp>
      <p:pic>
        <p:nvPicPr>
          <p:cNvPr id="22" name="Picture Placeholder 21" descr="Abstract background">
            <a:extLst>
              <a:ext uri="{FF2B5EF4-FFF2-40B4-BE49-F238E27FC236}">
                <a16:creationId xmlns:a16="http://schemas.microsoft.com/office/drawing/2014/main" id="{0342E5A4-E598-4185-B93F-5814F00C2011}"/>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6" name="Slide Number Placeholder 5">
            <a:extLst>
              <a:ext uri="{FF2B5EF4-FFF2-40B4-BE49-F238E27FC236}">
                <a16:creationId xmlns:a16="http://schemas.microsoft.com/office/drawing/2014/main" id="{C35D9EA8-AA17-47B2-A4C4-B60DC7C7DC49}"/>
              </a:ext>
            </a:extLst>
          </p:cNvPr>
          <p:cNvSpPr>
            <a:spLocks noGrp="1"/>
          </p:cNvSpPr>
          <p:nvPr>
            <p:ph type="sldNum" sz="quarter" idx="12"/>
          </p:nvPr>
        </p:nvSpPr>
        <p:spPr/>
        <p:txBody>
          <a:bodyPr/>
          <a:lstStyle/>
          <a:p>
            <a:fld id="{8D581BC7-E183-40DB-AC97-C19EA4EB8894}" type="slidenum">
              <a:rPr lang="en-US" smtClean="0"/>
              <a:pPr/>
              <a:t>7</a:t>
            </a:fld>
            <a:endParaRPr lang="en-US" dirty="0"/>
          </a:p>
        </p:txBody>
      </p:sp>
      <p:sp>
        <p:nvSpPr>
          <p:cNvPr id="5" name="Footer Placeholder 4">
            <a:extLst>
              <a:ext uri="{FF2B5EF4-FFF2-40B4-BE49-F238E27FC236}">
                <a16:creationId xmlns:a16="http://schemas.microsoft.com/office/drawing/2014/main" id="{1ED7D25D-51F0-4AAA-86C5-F3584C0E8A44}"/>
              </a:ext>
            </a:extLst>
          </p:cNvPr>
          <p:cNvSpPr>
            <a:spLocks noGrp="1"/>
          </p:cNvSpPr>
          <p:nvPr>
            <p:ph type="ftr" sz="quarter" idx="11"/>
          </p:nvPr>
        </p:nvSpPr>
        <p:spPr/>
        <p:txBody>
          <a:bodyPr/>
          <a:lstStyle/>
          <a:p>
            <a:r>
              <a:rPr lang="en-US" dirty="0"/>
              <a:t>ADD A FOOTER</a:t>
            </a:r>
          </a:p>
        </p:txBody>
      </p:sp>
      <p:sp>
        <p:nvSpPr>
          <p:cNvPr id="4" name="Date Placeholder 3">
            <a:extLst>
              <a:ext uri="{FF2B5EF4-FFF2-40B4-BE49-F238E27FC236}">
                <a16:creationId xmlns:a16="http://schemas.microsoft.com/office/drawing/2014/main" id="{F48CF653-A1E7-473E-A717-8659C5E457A1}"/>
              </a:ext>
            </a:extLst>
          </p:cNvPr>
          <p:cNvSpPr>
            <a:spLocks noGrp="1"/>
          </p:cNvSpPr>
          <p:nvPr>
            <p:ph type="dt" sz="half" idx="10"/>
          </p:nvPr>
        </p:nvSpPr>
        <p:spPr/>
        <p:txBody>
          <a:bodyPr/>
          <a:lstStyle/>
          <a:p>
            <a:r>
              <a:rPr lang="en-US" dirty="0"/>
              <a:t>MM.DD.20XX</a:t>
            </a:r>
          </a:p>
        </p:txBody>
      </p:sp>
      <p:sp>
        <p:nvSpPr>
          <p:cNvPr id="3" name="矩形 2">
            <a:extLst>
              <a:ext uri="{FF2B5EF4-FFF2-40B4-BE49-F238E27FC236}">
                <a16:creationId xmlns:a16="http://schemas.microsoft.com/office/drawing/2014/main" id="{32A22154-1A91-FE40-83EA-10FAC5720543}"/>
              </a:ext>
            </a:extLst>
          </p:cNvPr>
          <p:cNvSpPr/>
          <p:nvPr/>
        </p:nvSpPr>
        <p:spPr>
          <a:xfrm>
            <a:off x="241539" y="1682496"/>
            <a:ext cx="11708920" cy="1754326"/>
          </a:xfrm>
          <a:prstGeom prst="rect">
            <a:avLst/>
          </a:prstGeom>
        </p:spPr>
        <p:txBody>
          <a:bodyPr wrap="square">
            <a:spAutoFit/>
          </a:bodyPr>
          <a:lstStyle/>
          <a:p>
            <a:r>
              <a:rPr lang="en" altLang="zh-CN" dirty="0">
                <a:solidFill>
                  <a:schemeClr val="bg2"/>
                </a:solidFill>
                <a:latin typeface="CMR10"/>
              </a:rPr>
              <a:t>In 1994, some second year Agriculture students at this university conducted an experiment at the Mount </a:t>
            </a:r>
            <a:r>
              <a:rPr lang="en" altLang="zh-CN" dirty="0" err="1">
                <a:solidFill>
                  <a:schemeClr val="bg2"/>
                </a:solidFill>
                <a:latin typeface="CMR10"/>
              </a:rPr>
              <a:t>Derrimut</a:t>
            </a:r>
            <a:r>
              <a:rPr lang="en" altLang="zh-CN" dirty="0">
                <a:solidFill>
                  <a:schemeClr val="bg2"/>
                </a:solidFill>
                <a:latin typeface="CMR10"/>
              </a:rPr>
              <a:t> experimental farm. Its purpose was to study the rates of growth of ewes and of their wool, and to study the </a:t>
            </a:r>
            <a:r>
              <a:rPr lang="en" altLang="zh-CN" dirty="0" err="1">
                <a:solidFill>
                  <a:schemeClr val="bg2"/>
                </a:solidFill>
                <a:latin typeface="CMR10"/>
              </a:rPr>
              <a:t>e↵ectiveness</a:t>
            </a:r>
            <a:r>
              <a:rPr lang="en" altLang="zh-CN" dirty="0">
                <a:solidFill>
                  <a:schemeClr val="bg2"/>
                </a:solidFill>
                <a:latin typeface="CMR10"/>
              </a:rPr>
              <a:t> of a lupin diet supplement on increasing ewe and wool growth and quality. </a:t>
            </a:r>
            <a:endParaRPr lang="en" altLang="zh-CN" dirty="0">
              <a:solidFill>
                <a:schemeClr val="bg2"/>
              </a:solidFill>
            </a:endParaRPr>
          </a:p>
          <a:p>
            <a:r>
              <a:rPr lang="en" altLang="zh-CN" dirty="0">
                <a:solidFill>
                  <a:schemeClr val="bg2"/>
                </a:solidFill>
                <a:latin typeface="CMR10"/>
              </a:rPr>
              <a:t>A total of 30 ewes were used, with 15 randomly selected to receive the lupin supplement. The ewes were initially weighed before the experiment began, and then weighed again after two months on the supplement (or not). The ewes were then shorn and several measurements of their wool growth and quality were made. The variables were: </a:t>
            </a:r>
            <a:endParaRPr lang="en" altLang="zh-CN" dirty="0">
              <a:solidFill>
                <a:schemeClr val="bg2"/>
              </a:solidFill>
            </a:endParaRPr>
          </a:p>
        </p:txBody>
      </p:sp>
      <p:pic>
        <p:nvPicPr>
          <p:cNvPr id="8" name="图片 7">
            <a:extLst>
              <a:ext uri="{FF2B5EF4-FFF2-40B4-BE49-F238E27FC236}">
                <a16:creationId xmlns:a16="http://schemas.microsoft.com/office/drawing/2014/main" id="{1D896221-B8EC-3446-9908-43014F1D23F3}"/>
              </a:ext>
            </a:extLst>
          </p:cNvPr>
          <p:cNvPicPr>
            <a:picLocks noChangeAspect="1"/>
          </p:cNvPicPr>
          <p:nvPr/>
        </p:nvPicPr>
        <p:blipFill>
          <a:blip r:embed="rId4"/>
          <a:stretch>
            <a:fillRect/>
          </a:stretch>
        </p:blipFill>
        <p:spPr>
          <a:xfrm>
            <a:off x="310076" y="3429000"/>
            <a:ext cx="4635500" cy="1981200"/>
          </a:xfrm>
          <a:prstGeom prst="rect">
            <a:avLst/>
          </a:prstGeom>
        </p:spPr>
      </p:pic>
      <p:sp>
        <p:nvSpPr>
          <p:cNvPr id="10" name="文本框 9">
            <a:extLst>
              <a:ext uri="{FF2B5EF4-FFF2-40B4-BE49-F238E27FC236}">
                <a16:creationId xmlns:a16="http://schemas.microsoft.com/office/drawing/2014/main" id="{7A9CB36C-213C-624D-8A1D-C002B1CFC7DD}"/>
              </a:ext>
            </a:extLst>
          </p:cNvPr>
          <p:cNvSpPr txBox="1"/>
          <p:nvPr/>
        </p:nvSpPr>
        <p:spPr>
          <a:xfrm>
            <a:off x="310076" y="5459358"/>
            <a:ext cx="8229112" cy="369332"/>
          </a:xfrm>
          <a:prstGeom prst="rect">
            <a:avLst/>
          </a:prstGeom>
          <a:noFill/>
        </p:spPr>
        <p:txBody>
          <a:bodyPr wrap="none" rtlCol="0">
            <a:spAutoFit/>
          </a:bodyPr>
          <a:lstStyle/>
          <a:p>
            <a:r>
              <a:rPr kumimoji="1" lang="en-US" altLang="zh-CN" i="1" dirty="0">
                <a:solidFill>
                  <a:schemeClr val="bg2"/>
                </a:solidFill>
              </a:rPr>
              <a:t>Data from: </a:t>
            </a:r>
            <a:r>
              <a:rPr kumimoji="1" lang="en-US" altLang="zh-CN" i="1" dirty="0" err="1">
                <a:solidFill>
                  <a:schemeClr val="bg2"/>
                </a:solidFill>
              </a:rPr>
              <a:t>Dr</a:t>
            </a:r>
            <a:r>
              <a:rPr kumimoji="1" lang="en-US" altLang="zh-CN" i="1" dirty="0">
                <a:solidFill>
                  <a:schemeClr val="bg2"/>
                </a:solidFill>
              </a:rPr>
              <a:t> Julia </a:t>
            </a:r>
            <a:r>
              <a:rPr kumimoji="1" lang="en-US" altLang="zh-CN" i="1" dirty="0" err="1">
                <a:solidFill>
                  <a:schemeClr val="bg2"/>
                </a:solidFill>
              </a:rPr>
              <a:t>Polak</a:t>
            </a:r>
            <a:r>
              <a:rPr kumimoji="1" lang="en-US" altLang="zh-CN" i="1" dirty="0">
                <a:solidFill>
                  <a:schemeClr val="bg2"/>
                </a:solidFill>
              </a:rPr>
              <a:t>, University of Melbourne, Thinking and Reasoning with Data </a:t>
            </a:r>
            <a:endParaRPr kumimoji="1" lang="zh-CN" altLang="en-US" i="1" dirty="0">
              <a:solidFill>
                <a:schemeClr val="bg2"/>
              </a:solidFill>
            </a:endParaRPr>
          </a:p>
        </p:txBody>
      </p:sp>
    </p:spTree>
    <p:extLst>
      <p:ext uri="{BB962C8B-B14F-4D97-AF65-F5344CB8AC3E}">
        <p14:creationId xmlns:p14="http://schemas.microsoft.com/office/powerpoint/2010/main" val="154663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F9A33A-E955-4DFB-9469-3FDBA6703985}"/>
              </a:ext>
            </a:extLst>
          </p:cNvPr>
          <p:cNvSpPr>
            <a:spLocks noGrp="1"/>
          </p:cNvSpPr>
          <p:nvPr>
            <p:ph type="title"/>
          </p:nvPr>
        </p:nvSpPr>
        <p:spPr/>
        <p:txBody>
          <a:bodyPr/>
          <a:lstStyle/>
          <a:p>
            <a:r>
              <a:rPr lang="en-US" dirty="0"/>
              <a:t>THANK YOU!</a:t>
            </a:r>
            <a:endParaRPr lang="ru-RU" dirty="0"/>
          </a:p>
        </p:txBody>
      </p:sp>
      <p:sp>
        <p:nvSpPr>
          <p:cNvPr id="7" name="Text Placeholder 6">
            <a:extLst>
              <a:ext uri="{FF2B5EF4-FFF2-40B4-BE49-F238E27FC236}">
                <a16:creationId xmlns:a16="http://schemas.microsoft.com/office/drawing/2014/main" id="{58804881-51D2-4A81-BABB-704FBED23EB9}"/>
              </a:ext>
            </a:extLst>
          </p:cNvPr>
          <p:cNvSpPr>
            <a:spLocks noGrp="1"/>
          </p:cNvSpPr>
          <p:nvPr>
            <p:ph type="body" sz="quarter" idx="15"/>
          </p:nvPr>
        </p:nvSpPr>
        <p:spPr/>
        <p:txBody>
          <a:bodyPr/>
          <a:lstStyle/>
          <a:p>
            <a:r>
              <a:rPr lang="en-US" dirty="0"/>
              <a:t>Tobey Zhang</a:t>
            </a:r>
            <a:endParaRPr lang="ru-RU" dirty="0"/>
          </a:p>
        </p:txBody>
      </p:sp>
      <p:sp>
        <p:nvSpPr>
          <p:cNvPr id="10" name="Text Placeholder 9">
            <a:extLst>
              <a:ext uri="{FF2B5EF4-FFF2-40B4-BE49-F238E27FC236}">
                <a16:creationId xmlns:a16="http://schemas.microsoft.com/office/drawing/2014/main" id="{53C87786-C7F5-4B45-904D-00CC865572A5}"/>
              </a:ext>
            </a:extLst>
          </p:cNvPr>
          <p:cNvSpPr>
            <a:spLocks noGrp="1"/>
          </p:cNvSpPr>
          <p:nvPr>
            <p:ph type="body" sz="quarter" idx="18"/>
          </p:nvPr>
        </p:nvSpPr>
        <p:spPr/>
        <p:txBody>
          <a:bodyPr/>
          <a:lstStyle/>
          <a:p>
            <a:r>
              <a:rPr lang="en-US" dirty="0"/>
              <a:t>Email:</a:t>
            </a:r>
            <a:endParaRPr lang="ru-RU" dirty="0"/>
          </a:p>
        </p:txBody>
      </p:sp>
      <p:sp>
        <p:nvSpPr>
          <p:cNvPr id="11" name="Text Placeholder 10">
            <a:extLst>
              <a:ext uri="{FF2B5EF4-FFF2-40B4-BE49-F238E27FC236}">
                <a16:creationId xmlns:a16="http://schemas.microsoft.com/office/drawing/2014/main" id="{D8E60535-F276-49C5-9346-D536D6899F5C}"/>
              </a:ext>
            </a:extLst>
          </p:cNvPr>
          <p:cNvSpPr>
            <a:spLocks noGrp="1"/>
          </p:cNvSpPr>
          <p:nvPr>
            <p:ph type="body" sz="quarter" idx="19"/>
          </p:nvPr>
        </p:nvSpPr>
        <p:spPr/>
        <p:txBody>
          <a:bodyPr/>
          <a:lstStyle/>
          <a:p>
            <a:r>
              <a:rPr lang="en-US" dirty="0" err="1"/>
              <a:t>zhuowenz@student.unimelb.edu.au</a:t>
            </a:r>
            <a:endParaRPr lang="ru-RU" dirty="0"/>
          </a:p>
        </p:txBody>
      </p:sp>
      <p:sp>
        <p:nvSpPr>
          <p:cNvPr id="12" name="Text Placeholder 11">
            <a:extLst>
              <a:ext uri="{FF2B5EF4-FFF2-40B4-BE49-F238E27FC236}">
                <a16:creationId xmlns:a16="http://schemas.microsoft.com/office/drawing/2014/main" id="{85395049-FB9C-455B-8DCA-4BD0D35F1DF5}"/>
              </a:ext>
            </a:extLst>
          </p:cNvPr>
          <p:cNvSpPr>
            <a:spLocks noGrp="1"/>
          </p:cNvSpPr>
          <p:nvPr>
            <p:ph type="body" sz="quarter" idx="20"/>
          </p:nvPr>
        </p:nvSpPr>
        <p:spPr/>
        <p:txBody>
          <a:bodyPr/>
          <a:lstStyle/>
          <a:p>
            <a:r>
              <a:rPr lang="en-US" dirty="0"/>
              <a:t>LinkedIn:</a:t>
            </a:r>
            <a:endParaRPr lang="ru-RU" dirty="0"/>
          </a:p>
        </p:txBody>
      </p:sp>
      <p:sp>
        <p:nvSpPr>
          <p:cNvPr id="13" name="Text Placeholder 12">
            <a:extLst>
              <a:ext uri="{FF2B5EF4-FFF2-40B4-BE49-F238E27FC236}">
                <a16:creationId xmlns:a16="http://schemas.microsoft.com/office/drawing/2014/main" id="{D55212BC-6862-4B56-B856-7A97BBD3D4F1}"/>
              </a:ext>
            </a:extLst>
          </p:cNvPr>
          <p:cNvSpPr>
            <a:spLocks noGrp="1"/>
          </p:cNvSpPr>
          <p:nvPr>
            <p:ph type="body" sz="quarter" idx="21"/>
          </p:nvPr>
        </p:nvSpPr>
        <p:spPr/>
        <p:txBody>
          <a:bodyPr/>
          <a:lstStyle/>
          <a:p>
            <a:r>
              <a:rPr lang="en-AU" altLang="zh-CN" dirty="0">
                <a:hlinkClick r:id="rId2">
                  <a:extLst>
                    <a:ext uri="{A12FA001-AC4F-418D-AE19-62706E023703}">
                      <ahyp:hlinkClr xmlns:ahyp="http://schemas.microsoft.com/office/drawing/2018/hyperlinkcolor" val="tx"/>
                    </a:ext>
                  </a:extLst>
                </a:hlinkClick>
              </a:rPr>
              <a:t>https://www.linkedin.com/in/zhuowen-tobey-zhang-943b32106/</a:t>
            </a:r>
            <a:endParaRPr lang="en-US" dirty="0"/>
          </a:p>
        </p:txBody>
      </p:sp>
      <p:pic>
        <p:nvPicPr>
          <p:cNvPr id="15" name="Picture Placeholder 14" descr="Abstract background">
            <a:extLst>
              <a:ext uri="{FF2B5EF4-FFF2-40B4-BE49-F238E27FC236}">
                <a16:creationId xmlns:a16="http://schemas.microsoft.com/office/drawing/2014/main" id="{72AD0CC3-F8DE-4C10-916A-24BC65B1D283}"/>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695672276"/>
      </p:ext>
    </p:extLst>
  </p:cSld>
  <p:clrMapOvr>
    <a:masterClrMapping/>
  </p:clrMapOvr>
</p:sld>
</file>

<file path=ppt/theme/theme1.xml><?xml version="1.0" encoding="utf-8"?>
<a:theme xmlns:a="http://schemas.openxmlformats.org/drawingml/2006/main" name="Office 主题​​">
  <a:themeElements>
    <a:clrScheme name="Custom 12">
      <a:dk1>
        <a:srgbClr val="00BBBB"/>
      </a:dk1>
      <a:lt1>
        <a:srgbClr val="000000"/>
      </a:lt1>
      <a:dk2>
        <a:srgbClr val="999999"/>
      </a:dk2>
      <a:lt2>
        <a:srgbClr val="FFFFFF"/>
      </a:lt2>
      <a:accent1>
        <a:srgbClr val="004448"/>
      </a:accent1>
      <a:accent2>
        <a:srgbClr val="482845"/>
      </a:accent2>
      <a:accent3>
        <a:srgbClr val="7A0000"/>
      </a:accent3>
      <a:accent4>
        <a:srgbClr val="969959"/>
      </a:accent4>
      <a:accent5>
        <a:srgbClr val="225B5F"/>
      </a:accent5>
      <a:accent6>
        <a:srgbClr val="3D8C41"/>
      </a:accent6>
      <a:hlink>
        <a:srgbClr val="7F7F7F"/>
      </a:hlink>
      <a:folHlink>
        <a:srgbClr val="7F7F7F"/>
      </a:folHlink>
    </a:clrScheme>
    <a:fontScheme name="Custom 13">
      <a:majorFont>
        <a:latin typeface="Gill Sans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2"/>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56488565_Futuristic pitch deck_AAS_v4" id="{81C854B4-8588-4171-B50E-9B042741D072}" vid="{97BC3161-E59E-4E12-8009-4336211748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26A944-A9F4-4295-9B5E-C397EB1318B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1743C61-8CA7-48FF-B2A3-6055DA854CF6}">
  <ds:schemaRefs>
    <ds:schemaRef ds:uri="http://schemas.microsoft.com/sharepoint/v3/contenttype/forms"/>
  </ds:schemaRefs>
</ds:datastoreItem>
</file>

<file path=customXml/itemProps3.xml><?xml version="1.0" encoding="utf-8"?>
<ds:datastoreItem xmlns:ds="http://schemas.openxmlformats.org/officeDocument/2006/customXml" ds:itemID="{472965D8-9C19-4E48-8421-5D6B21FC44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主题​​</Template>
  <TotalTime>0</TotalTime>
  <Words>391</Words>
  <Application>Microsoft Macintosh PowerPoint</Application>
  <PresentationFormat>宽屏</PresentationFormat>
  <Paragraphs>63</Paragraphs>
  <Slides>8</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CMR10</vt:lpstr>
      <vt:lpstr>Segoe UI Light</vt:lpstr>
      <vt:lpstr>Arial</vt:lpstr>
      <vt:lpstr>Calibri</vt:lpstr>
      <vt:lpstr>Courier New</vt:lpstr>
      <vt:lpstr>Gill Sans MT</vt:lpstr>
      <vt:lpstr>Office 主题​​</vt:lpstr>
      <vt:lpstr>Intro to Data Analysis and Graphics with R</vt:lpstr>
      <vt:lpstr>CONTENTS</vt:lpstr>
      <vt:lpstr>Why Graphics</vt:lpstr>
      <vt:lpstr>Bad Diagrams</vt:lpstr>
      <vt:lpstr>Bad Diagrams</vt:lpstr>
      <vt:lpstr>Good Diagram</vt:lpstr>
      <vt:lpstr>About Data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Zhuowen ZHANG</dc:creator>
  <cp:lastModifiedBy/>
  <cp:revision>1</cp:revision>
  <dcterms:created xsi:type="dcterms:W3CDTF">2019-10-04T05:51:04Z</dcterms:created>
  <dcterms:modified xsi:type="dcterms:W3CDTF">2019-10-10T14:35:56Z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