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02" autoAdjust="0"/>
  </p:normalViewPr>
  <p:slideViewPr>
    <p:cSldViewPr snapToGrid="0">
      <p:cViewPr>
        <p:scale>
          <a:sx n="66" d="100"/>
          <a:sy n="66" d="100"/>
        </p:scale>
        <p:origin x="-664" y="-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-Likhitha/Employees-salary-predi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blib.readthedocs.io/" TargetMode="External"/><Relationship Id="rId2" Type="http://schemas.openxmlformats.org/officeDocument/2006/relationships/hyperlink" Target="https://scikit-learn.org/stable/document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docs.streamli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1103147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RAYAVARAPU LIKHITHA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Annamacharya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 and Sciences Tirupati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477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r>
              <a:rPr lang="en-US" sz="20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a person's income is &lt;=50K or &gt;50K based on key attributes such as age, occupation,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capital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5435" indent="-305435"/>
            <a:r>
              <a:rPr lang="en-US" sz="20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</a:t>
            </a: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Development Approach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(Technology Used)  </a:t>
            </a: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Pandas, Scikit-learn,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HTML/CSS,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(Model Storage)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(Step by Step  Procedure) </a:t>
            </a:r>
            <a:r>
              <a:rPr lang="en-US" sz="20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(cleaning, encoding), model training using Random Forest Classifier, saving the trained model and feature columns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deploying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predictions.</a:t>
            </a:r>
          </a:p>
          <a:p>
            <a:pPr marL="305435" indent="-305435"/>
            <a:r>
              <a:rPr lang="en-US" sz="20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~90% accuracy using Random Forest;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 provides instant salary 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 </a:t>
            </a:r>
            <a:r>
              <a:rPr lang="en-US" sz="20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Dataset |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|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Pandas Docs | Python Official Docs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whether an individual's salary is more than $50K per year using selected demographic and work-related features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UCI Adult Income dataset which contains data like age, education, occupation, hours per week,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performed using encoding and normalization techniques within a machine learning pipeline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Classifier is trained and saved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deployment.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user-friendly interface for real-time salary class prediction based on user inputs.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7824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 / Linux / macOS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i3 or above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4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:Python 3.8 or higher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Anaconda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 least 500MB free for dataset and model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IN" sz="11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required to build the </a:t>
            </a:r>
            <a:r>
              <a:rPr lang="en-IN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joblib,Streamlit</a:t>
            </a:r>
            <a:endParaRPr lang="en-IN" sz="11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1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1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77432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Downloaded the UCI Adult Income dataset containing demographic attributes and salary class.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values, normalized numeric fields, and encoded categorical variables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ColumnTransformer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Selected relevant features such as age, education,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hours-per-week, etc., for training.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 Random Forest Classifier 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 via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based on training accuracy and used the best estimator for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Saved the trained model using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stored column names for consistency.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Built an interactive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allowing users to input relevant attributes and get instant salary class predictions in a simple web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trained model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frontend, tested it with various inputs, and validated prediction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(Localhost)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and demonstrated the app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real-time usage without the need for external servers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="" xmlns:a16="http://schemas.microsoft.com/office/drawing/2014/main" id="{CB834982-11BB-5EBB-C421-2DBDDDBFC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4036"/>
              </p:ext>
            </p:extLst>
          </p:nvPr>
        </p:nvGraphicFramePr>
        <p:xfrm>
          <a:off x="934065" y="1301749"/>
          <a:ext cx="7600335" cy="413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929">
                  <a:extLst>
                    <a:ext uri="{9D8B030D-6E8A-4147-A177-3AD203B41FA5}">
                      <a16:colId xmlns="" xmlns:a16="http://schemas.microsoft.com/office/drawing/2014/main" val="1254133426"/>
                    </a:ext>
                  </a:extLst>
                </a:gridCol>
                <a:gridCol w="3903406">
                  <a:extLst>
                    <a:ext uri="{9D8B030D-6E8A-4147-A177-3AD203B41FA5}">
                      <a16:colId xmlns="" xmlns:a16="http://schemas.microsoft.com/office/drawing/2014/main" val="1111235456"/>
                    </a:ext>
                  </a:extLst>
                </a:gridCol>
              </a:tblGrid>
              <a:tr h="20677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1608258"/>
                  </a:ext>
                </a:extLst>
              </a:tr>
              <a:tr h="20677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745416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3FED289-68DF-CF03-BF8B-088AC8737540}"/>
              </a:ext>
            </a:extLst>
          </p:cNvPr>
          <p:cNvSpPr txBox="1"/>
          <p:nvPr/>
        </p:nvSpPr>
        <p:spPr>
          <a:xfrm>
            <a:off x="1042219" y="5625548"/>
            <a:ext cx="781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GitHub Link </a:t>
            </a:r>
            <a:r>
              <a:rPr lang="en-IN" b="1" dirty="0" smtClean="0"/>
              <a:t>:</a:t>
            </a:r>
            <a:r>
              <a:rPr lang="en-IN" b="1" dirty="0" smtClean="0">
                <a:hlinkClick r:id="rId2"/>
              </a:rPr>
              <a:t>https://github.com/R-</a:t>
            </a:r>
            <a:r>
              <a:rPr lang="en-IN" b="1" dirty="0" err="1" smtClean="0">
                <a:hlinkClick r:id="rId2"/>
              </a:rPr>
              <a:t>Likhitha</a:t>
            </a:r>
            <a:r>
              <a:rPr lang="en-IN" b="1" dirty="0" smtClean="0">
                <a:hlinkClick r:id="rId2"/>
              </a:rPr>
              <a:t>/Employees-salary-prediction</a:t>
            </a:r>
            <a:endParaRPr lang="en-IN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"/>
          <a:stretch/>
        </p:blipFill>
        <p:spPr bwMode="auto">
          <a:xfrm>
            <a:off x="914400" y="1258592"/>
            <a:ext cx="4422530" cy="2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" b="5248"/>
          <a:stretch/>
        </p:blipFill>
        <p:spPr bwMode="auto">
          <a:xfrm>
            <a:off x="5336930" y="1258592"/>
            <a:ext cx="4501663" cy="212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25" b="5390"/>
          <a:stretch/>
        </p:blipFill>
        <p:spPr bwMode="auto">
          <a:xfrm>
            <a:off x="914400" y="3412268"/>
            <a:ext cx="4422530" cy="199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8" r="-770" b="6525"/>
          <a:stretch/>
        </p:blipFill>
        <p:spPr bwMode="auto">
          <a:xfrm>
            <a:off x="5336930" y="3378143"/>
            <a:ext cx="4501663" cy="203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the application of machine learning in predicting employee salary categories based on selected demographic and work-related features. Using a Random Forest Classifier trained on relevant attributes like age, occupation, capital gain, hours worked per week,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etc.. 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able to achieve high accuracy in classifying whether an individual earns more than $50K 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not.The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was integrated into an interactive and user-friendly web interface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real-time salary predictions based on minimal input fields. This lightweight and efficient design ensures that users can make quick decisions or insights without requiring deep technical knowledge.</a:t>
            </a: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versions of the project can explore more sophisticated models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Neural Networks to further improve prediction accuracy beyond what is achieved with the current Random Forest model.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a login system in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can help secure user inputs and prediction history, making the tool more suitable for enterprise or HR use cases.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Integration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mobile-responsive or Progressive Web App (PWA) version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can be developed to enable HR professionals and employees to access salary predictions conveniently from their smartphones or tablets.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https://scikit-learn.org/stable/documentation.html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https://joblib.readthedocs.io/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– Web Application Framework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https://docs.streamlit.io/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Documentation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240</TotalTime>
  <Words>416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LIKHITHA</cp:lastModifiedBy>
  <cp:revision>62</cp:revision>
  <dcterms:created xsi:type="dcterms:W3CDTF">2021-05-26T16:50:10Z</dcterms:created>
  <dcterms:modified xsi:type="dcterms:W3CDTF">2025-07-23T13:17:27Z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