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59" r:id="rId4"/>
    <p:sldId id="260" r:id="rId5"/>
    <p:sldId id="271" r:id="rId6"/>
    <p:sldId id="272" r:id="rId7"/>
    <p:sldId id="273" r:id="rId8"/>
    <p:sldId id="274" r:id="rId9"/>
    <p:sldId id="275" r:id="rId10"/>
    <p:sldId id="277" r:id="rId11"/>
    <p:sldId id="280" r:id="rId12"/>
    <p:sldId id="278" r:id="rId13"/>
    <p:sldId id="279" r:id="rId14"/>
    <p:sldId id="281" r:id="rId15"/>
    <p:sldId id="282" r:id="rId16"/>
    <p:sldId id="262" r:id="rId17"/>
    <p:sldId id="263" r:id="rId18"/>
    <p:sldId id="264" r:id="rId19"/>
    <p:sldId id="266" r:id="rId20"/>
    <p:sldId id="283" r:id="rId21"/>
    <p:sldId id="284" r:id="rId22"/>
    <p:sldId id="285" r:id="rId23"/>
    <p:sldId id="286" r:id="rId24"/>
    <p:sldId id="287" r:id="rId25"/>
    <p:sldId id="26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7"/>
    <p:restoredTop sz="92857"/>
  </p:normalViewPr>
  <p:slideViewPr>
    <p:cSldViewPr snapToGrid="0" snapToObjects="1">
      <p:cViewPr varScale="1">
        <p:scale>
          <a:sx n="85" d="100"/>
          <a:sy n="85" d="100"/>
        </p:scale>
        <p:origin x="200"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EDF92B-059D-2540-A35A-3587DCA040D0}" type="datetimeFigureOut">
              <a:rPr lang="en-US" smtClean="0"/>
              <a:t>4/25/17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50EE83-690D-7A43-9698-3F6D51985648}" type="slidenum">
              <a:rPr lang="en-US" smtClean="0"/>
              <a:t>‹#›</a:t>
            </a:fld>
            <a:endParaRPr lang="en-US"/>
          </a:p>
        </p:txBody>
      </p:sp>
    </p:spTree>
    <p:extLst>
      <p:ext uri="{BB962C8B-B14F-4D97-AF65-F5344CB8AC3E}">
        <p14:creationId xmlns:p14="http://schemas.microsoft.com/office/powerpoint/2010/main" val="1078649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0EE83-690D-7A43-9698-3F6D51985648}" type="slidenum">
              <a:rPr lang="en-US" smtClean="0"/>
              <a:t>25</a:t>
            </a:fld>
            <a:endParaRPr lang="en-US"/>
          </a:p>
        </p:txBody>
      </p:sp>
    </p:spTree>
    <p:extLst>
      <p:ext uri="{BB962C8B-B14F-4D97-AF65-F5344CB8AC3E}">
        <p14:creationId xmlns:p14="http://schemas.microsoft.com/office/powerpoint/2010/main" val="94219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t>4/25/17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t>4/25/17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4/25/17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4/25/17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4/25/17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4/25/17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t>4/25/17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hasCustomPrompt="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t>4/25/17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t>4/25/17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175" indent="-384175"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399" y="2257629"/>
            <a:ext cx="8991843" cy="1143480"/>
          </a:xfrm>
        </p:spPr>
        <p:txBody>
          <a:bodyPr/>
          <a:lstStyle/>
          <a:p>
            <a:r>
              <a:rPr lang="en-US" sz="3200" dirty="0" err="1" smtClean="0"/>
              <a:t>oRAL</a:t>
            </a:r>
            <a:r>
              <a:rPr lang="en-US" sz="3200" dirty="0" smtClean="0"/>
              <a:t> PATHOLOGY TUTOR MANAGE MENT SYSTEM</a:t>
            </a:r>
            <a:endParaRPr lang="en-US" sz="3200" dirty="0"/>
          </a:p>
        </p:txBody>
      </p:sp>
      <p:sp>
        <p:nvSpPr>
          <p:cNvPr id="3" name="Subtitle 2"/>
          <p:cNvSpPr>
            <a:spLocks noGrp="1"/>
          </p:cNvSpPr>
          <p:nvPr>
            <p:ph type="subTitle" idx="1"/>
          </p:nvPr>
        </p:nvSpPr>
        <p:spPr>
          <a:xfrm>
            <a:off x="1088572" y="3956280"/>
            <a:ext cx="9601200" cy="1138234"/>
          </a:xfrm>
        </p:spPr>
        <p:txBody>
          <a:bodyPr>
            <a:normAutofit/>
          </a:bodyPr>
          <a:lstStyle/>
          <a:p>
            <a:r>
              <a:rPr lang="en-US" sz="2000" dirty="0" smtClean="0"/>
              <a:t>Team Members: </a:t>
            </a:r>
            <a:r>
              <a:rPr lang="en-US" sz="2000" dirty="0" err="1" smtClean="0"/>
              <a:t>Jinrong</a:t>
            </a:r>
            <a:r>
              <a:rPr lang="en-US" sz="2000" dirty="0" smtClean="0"/>
              <a:t> Liu; </a:t>
            </a:r>
            <a:r>
              <a:rPr lang="en-US" sz="2000" dirty="0" err="1" smtClean="0"/>
              <a:t>Yiyuan</a:t>
            </a:r>
            <a:r>
              <a:rPr lang="en-US" sz="2000" dirty="0" smtClean="0"/>
              <a:t> </a:t>
            </a:r>
            <a:r>
              <a:rPr lang="en-US" sz="2000" dirty="0" err="1" smtClean="0"/>
              <a:t>Xie</a:t>
            </a:r>
            <a:endParaRPr lang="en-US" sz="2000" dirty="0"/>
          </a:p>
          <a:p>
            <a:r>
              <a:rPr lang="en-US" sz="2000" dirty="0" err="1" smtClean="0"/>
              <a:t>Xiangyu</a:t>
            </a:r>
            <a:r>
              <a:rPr lang="en-US" sz="2000" dirty="0" smtClean="0"/>
              <a:t> Ding; </a:t>
            </a:r>
            <a:r>
              <a:rPr lang="en-US" sz="2000" dirty="0" err="1" smtClean="0"/>
              <a:t>Zhaoxuan</a:t>
            </a:r>
            <a:r>
              <a:rPr lang="en-US" sz="2000" dirty="0" smtClean="0"/>
              <a:t> Ren</a:t>
            </a:r>
          </a:p>
          <a:p>
            <a:endParaRPr lang="en-US" dirty="0" smtClean="0"/>
          </a:p>
          <a:p>
            <a:endParaRPr lang="en-US" dirty="0"/>
          </a:p>
        </p:txBody>
      </p:sp>
      <p:sp>
        <p:nvSpPr>
          <p:cNvPr id="4" name="TextBox 3"/>
          <p:cNvSpPr txBox="1"/>
          <p:nvPr/>
        </p:nvSpPr>
        <p:spPr>
          <a:xfrm>
            <a:off x="3733920" y="4844142"/>
            <a:ext cx="4680857" cy="954107"/>
          </a:xfrm>
          <a:prstGeom prst="rect">
            <a:avLst/>
          </a:prstGeom>
          <a:noFill/>
        </p:spPr>
        <p:txBody>
          <a:bodyPr wrap="square" rtlCol="0">
            <a:spAutoFit/>
          </a:bodyPr>
          <a:lstStyle/>
          <a:p>
            <a:r>
              <a:rPr lang="en-US" dirty="0"/>
              <a:t>Client: Dr. Elizabeth </a:t>
            </a:r>
            <a:r>
              <a:rPr lang="en-US" dirty="0" err="1"/>
              <a:t>Bilodeau</a:t>
            </a:r>
            <a:r>
              <a:rPr lang="en-US" dirty="0"/>
              <a:t> from the School </a:t>
            </a:r>
            <a:r>
              <a:rPr lang="en-US" dirty="0" smtClean="0"/>
              <a:t>	 of </a:t>
            </a:r>
            <a:r>
              <a:rPr lang="en-US" dirty="0"/>
              <a:t>Dental </a:t>
            </a:r>
            <a:r>
              <a:rPr lang="en-US" sz="2000" dirty="0">
                <a:solidFill>
                  <a:schemeClr val="tx2"/>
                </a:solidFill>
              </a:rPr>
              <a:t>Medicine</a:t>
            </a:r>
            <a:r>
              <a:rPr lang="en-US" dirty="0"/>
              <a:t> collaborated with </a:t>
            </a:r>
            <a:r>
              <a:rPr lang="en-US" dirty="0" smtClean="0"/>
              <a:t>	 SIS 	Prof</a:t>
            </a:r>
            <a:r>
              <a:rPr lang="en-US" dirty="0"/>
              <a:t>. </a:t>
            </a:r>
            <a:r>
              <a:rPr lang="en-US" dirty="0" err="1"/>
              <a:t>Babichenko</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Improvement 3</a:t>
            </a:r>
            <a:endParaRPr kumimoji="1" lang="zh-CN" altLang="en-US" dirty="0"/>
          </a:p>
        </p:txBody>
      </p:sp>
      <p:sp>
        <p:nvSpPr>
          <p:cNvPr id="3" name="内容占位符 2"/>
          <p:cNvSpPr>
            <a:spLocks noGrp="1"/>
          </p:cNvSpPr>
          <p:nvPr>
            <p:ph idx="1"/>
          </p:nvPr>
        </p:nvSpPr>
        <p:spPr/>
        <p:txBody>
          <a:bodyPr>
            <a:normAutofit/>
          </a:bodyPr>
          <a:lstStyle/>
          <a:p>
            <a:pPr lvl="0"/>
            <a:r>
              <a:rPr lang="en-US" altLang="zh-CN" dirty="0" smtClean="0"/>
              <a:t>We </a:t>
            </a:r>
            <a:r>
              <a:rPr lang="en-US" altLang="zh-CN" dirty="0"/>
              <a:t>have improved the multiple choice of question levels</a:t>
            </a:r>
            <a:endParaRPr lang="zh-CN" altLang="zh-CN" dirty="0"/>
          </a:p>
          <a:p>
            <a:endParaRPr kumimoji="1"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1771" y="2804073"/>
            <a:ext cx="5516418" cy="3680184"/>
          </a:xfrm>
          <a:prstGeom prst="rect">
            <a:avLst/>
          </a:prstGeom>
        </p:spPr>
      </p:pic>
    </p:spTree>
    <p:extLst>
      <p:ext uri="{BB962C8B-B14F-4D97-AF65-F5344CB8AC3E}">
        <p14:creationId xmlns:p14="http://schemas.microsoft.com/office/powerpoint/2010/main" val="16446045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Improvement 3</a:t>
            </a:r>
            <a:endParaRPr kumimoji="1" lang="zh-CN" altLang="en-US" dirty="0"/>
          </a:p>
        </p:txBody>
      </p:sp>
      <p:sp>
        <p:nvSpPr>
          <p:cNvPr id="3" name="内容占位符 2"/>
          <p:cNvSpPr>
            <a:spLocks noGrp="1"/>
          </p:cNvSpPr>
          <p:nvPr>
            <p:ph idx="1"/>
          </p:nvPr>
        </p:nvSpPr>
        <p:spPr/>
        <p:txBody>
          <a:bodyPr>
            <a:normAutofit/>
          </a:bodyPr>
          <a:lstStyle/>
          <a:p>
            <a:pPr lvl="0"/>
            <a:r>
              <a:rPr lang="en-US" altLang="zh-CN" dirty="0" smtClean="0"/>
              <a:t>We </a:t>
            </a:r>
            <a:r>
              <a:rPr lang="en-US" altLang="zh-CN" dirty="0"/>
              <a:t>have improved the multiple choice of question levels</a:t>
            </a:r>
            <a:endParaRPr lang="zh-CN" altLang="zh-CN" dirty="0"/>
          </a:p>
          <a:p>
            <a:endParaRPr kumimoji="1"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2871" y="2779471"/>
            <a:ext cx="5712691" cy="3487072"/>
          </a:xfrm>
          <a:prstGeom prst="rect">
            <a:avLst/>
          </a:prstGeom>
        </p:spPr>
      </p:pic>
    </p:spTree>
    <p:extLst>
      <p:ext uri="{BB962C8B-B14F-4D97-AF65-F5344CB8AC3E}">
        <p14:creationId xmlns:p14="http://schemas.microsoft.com/office/powerpoint/2010/main" val="8823315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Improvement 4</a:t>
            </a:r>
            <a:endParaRPr kumimoji="1" lang="zh-CN" altLang="en-US" dirty="0"/>
          </a:p>
        </p:txBody>
      </p:sp>
      <p:sp>
        <p:nvSpPr>
          <p:cNvPr id="3" name="内容占位符 2"/>
          <p:cNvSpPr>
            <a:spLocks noGrp="1"/>
          </p:cNvSpPr>
          <p:nvPr>
            <p:ph idx="1"/>
          </p:nvPr>
        </p:nvSpPr>
        <p:spPr/>
        <p:txBody>
          <a:bodyPr>
            <a:normAutofit/>
          </a:bodyPr>
          <a:lstStyle/>
          <a:p>
            <a:pPr lvl="0"/>
            <a:r>
              <a:rPr lang="en-US" altLang="zh-CN" dirty="0" smtClean="0"/>
              <a:t>We </a:t>
            </a:r>
            <a:r>
              <a:rPr lang="en-US" altLang="zh-CN" dirty="0"/>
              <a:t>have added “help</a:t>
            </a:r>
            <a:r>
              <a:rPr lang="en-US" altLang="zh-CN" dirty="0" smtClean="0"/>
              <a:t>”</a:t>
            </a:r>
            <a:r>
              <a:rPr lang="zh-CN" altLang="en-US" dirty="0" smtClean="0"/>
              <a:t> </a:t>
            </a:r>
            <a:r>
              <a:rPr lang="en-US" altLang="zh-CN" dirty="0" smtClean="0"/>
              <a:t>icon </a:t>
            </a:r>
            <a:r>
              <a:rPr lang="en-US" altLang="zh-CN" dirty="0"/>
              <a:t>which enable to </a:t>
            </a:r>
            <a:r>
              <a:rPr lang="en-US" altLang="zh-CN" dirty="0" smtClean="0"/>
              <a:t>show </a:t>
            </a:r>
            <a:r>
              <a:rPr lang="en-US" altLang="zh-CN" dirty="0"/>
              <a:t>users </a:t>
            </a:r>
            <a:r>
              <a:rPr lang="en-US" altLang="zh-CN" dirty="0" smtClean="0"/>
              <a:t>instruction</a:t>
            </a:r>
          </a:p>
          <a:p>
            <a:pPr lvl="0"/>
            <a:endParaRPr lang="zh-CN" altLang="zh-CN" dirty="0"/>
          </a:p>
          <a:p>
            <a:endParaRPr kumimoji="1"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3395" y="2785035"/>
            <a:ext cx="5584536" cy="3710531"/>
          </a:xfrm>
          <a:prstGeom prst="rect">
            <a:avLst/>
          </a:prstGeom>
        </p:spPr>
      </p:pic>
    </p:spTree>
    <p:extLst>
      <p:ext uri="{BB962C8B-B14F-4D97-AF65-F5344CB8AC3E}">
        <p14:creationId xmlns:p14="http://schemas.microsoft.com/office/powerpoint/2010/main" val="6061639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Improvement 4</a:t>
            </a:r>
            <a:endParaRPr kumimoji="1" lang="zh-CN" altLang="en-US" dirty="0"/>
          </a:p>
        </p:txBody>
      </p:sp>
      <p:sp>
        <p:nvSpPr>
          <p:cNvPr id="3" name="内容占位符 2"/>
          <p:cNvSpPr>
            <a:spLocks noGrp="1"/>
          </p:cNvSpPr>
          <p:nvPr>
            <p:ph idx="1"/>
          </p:nvPr>
        </p:nvSpPr>
        <p:spPr/>
        <p:txBody>
          <a:bodyPr>
            <a:normAutofit/>
          </a:bodyPr>
          <a:lstStyle/>
          <a:p>
            <a:pPr lvl="0"/>
            <a:r>
              <a:rPr lang="en-US" altLang="zh-CN" dirty="0" smtClean="0"/>
              <a:t>We </a:t>
            </a:r>
            <a:r>
              <a:rPr lang="en-US" altLang="zh-CN" dirty="0"/>
              <a:t>have added “help</a:t>
            </a:r>
            <a:r>
              <a:rPr lang="en-US" altLang="zh-CN" dirty="0" smtClean="0"/>
              <a:t>”</a:t>
            </a:r>
            <a:r>
              <a:rPr lang="zh-CN" altLang="en-US" dirty="0" smtClean="0"/>
              <a:t> </a:t>
            </a:r>
            <a:r>
              <a:rPr lang="en-US" altLang="zh-CN" dirty="0" smtClean="0"/>
              <a:t>icon </a:t>
            </a:r>
            <a:r>
              <a:rPr lang="en-US" altLang="zh-CN" dirty="0"/>
              <a:t>which enable to </a:t>
            </a:r>
            <a:r>
              <a:rPr lang="en-US" altLang="zh-CN" dirty="0" smtClean="0"/>
              <a:t>show </a:t>
            </a:r>
            <a:r>
              <a:rPr lang="en-US" altLang="zh-CN" dirty="0"/>
              <a:t>users instruction</a:t>
            </a:r>
            <a:endParaRPr lang="zh-CN" altLang="zh-CN" dirty="0"/>
          </a:p>
          <a:p>
            <a:endParaRPr kumimoji="1"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9236" y="2899437"/>
            <a:ext cx="5729349" cy="2967963"/>
          </a:xfrm>
          <a:prstGeom prst="rect">
            <a:avLst/>
          </a:prstGeom>
        </p:spPr>
      </p:pic>
    </p:spTree>
    <p:extLst>
      <p:ext uri="{BB962C8B-B14F-4D97-AF65-F5344CB8AC3E}">
        <p14:creationId xmlns:p14="http://schemas.microsoft.com/office/powerpoint/2010/main" val="1344140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Improvement 5</a:t>
            </a:r>
            <a:endParaRPr kumimoji="1" lang="zh-CN" altLang="en-US" dirty="0"/>
          </a:p>
        </p:txBody>
      </p:sp>
      <p:sp>
        <p:nvSpPr>
          <p:cNvPr id="3" name="内容占位符 2"/>
          <p:cNvSpPr>
            <a:spLocks noGrp="1"/>
          </p:cNvSpPr>
          <p:nvPr>
            <p:ph idx="1"/>
          </p:nvPr>
        </p:nvSpPr>
        <p:spPr/>
        <p:txBody>
          <a:bodyPr>
            <a:normAutofit/>
          </a:bodyPr>
          <a:lstStyle/>
          <a:p>
            <a:pPr lvl="0"/>
            <a:r>
              <a:rPr lang="en-US" altLang="zh-CN" dirty="0" smtClean="0"/>
              <a:t>We </a:t>
            </a:r>
            <a:r>
              <a:rPr lang="en-US" altLang="zh-CN" dirty="0"/>
              <a:t>have improved the information display function (Good error messages</a:t>
            </a:r>
            <a:r>
              <a:rPr lang="en-US" altLang="zh-CN" dirty="0" smtClean="0"/>
              <a:t>)</a:t>
            </a:r>
          </a:p>
          <a:p>
            <a:pPr lvl="0"/>
            <a:endParaRPr lang="zh-CN" altLang="zh-C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5771" y="3089729"/>
            <a:ext cx="5372100" cy="2451100"/>
          </a:xfrm>
          <a:prstGeom prst="rect">
            <a:avLst/>
          </a:prstGeom>
        </p:spPr>
      </p:pic>
    </p:spTree>
    <p:extLst>
      <p:ext uri="{BB962C8B-B14F-4D97-AF65-F5344CB8AC3E}">
        <p14:creationId xmlns:p14="http://schemas.microsoft.com/office/powerpoint/2010/main" val="15736097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771525"/>
          </a:xfrm>
        </p:spPr>
        <p:txBody>
          <a:bodyPr/>
          <a:lstStyle/>
          <a:p>
            <a:r>
              <a:rPr kumimoji="1" lang="en-US" altLang="zh-CN" dirty="0" smtClean="0"/>
              <a:t>Improvement 5</a:t>
            </a:r>
            <a:endParaRPr kumimoji="1" lang="zh-CN" altLang="en-US" dirty="0"/>
          </a:p>
        </p:txBody>
      </p:sp>
      <p:sp>
        <p:nvSpPr>
          <p:cNvPr id="3" name="内容占位符 2"/>
          <p:cNvSpPr>
            <a:spLocks noGrp="1"/>
          </p:cNvSpPr>
          <p:nvPr>
            <p:ph idx="1"/>
          </p:nvPr>
        </p:nvSpPr>
        <p:spPr>
          <a:xfrm>
            <a:off x="1371600" y="1457325"/>
            <a:ext cx="9601200" cy="4410075"/>
          </a:xfrm>
        </p:spPr>
        <p:txBody>
          <a:bodyPr>
            <a:normAutofit/>
          </a:bodyPr>
          <a:lstStyle/>
          <a:p>
            <a:pPr lvl="0"/>
            <a:r>
              <a:rPr lang="en-US" altLang="zh-CN" dirty="0" smtClean="0"/>
              <a:t>We </a:t>
            </a:r>
            <a:r>
              <a:rPr lang="en-US" altLang="zh-CN" dirty="0"/>
              <a:t>have improved the information display function (Good error messages</a:t>
            </a:r>
            <a:r>
              <a:rPr lang="en-US" altLang="zh-CN" dirty="0" smtClean="0"/>
              <a:t>)</a:t>
            </a:r>
          </a:p>
          <a:p>
            <a:pPr lvl="0"/>
            <a:endParaRPr lang="zh-CN" altLang="zh-C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915815"/>
            <a:ext cx="7185432" cy="192133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7771" y="3700322"/>
            <a:ext cx="8665029" cy="2439624"/>
          </a:xfrm>
          <a:prstGeom prst="rect">
            <a:avLst/>
          </a:prstGeom>
        </p:spPr>
      </p:pic>
    </p:spTree>
    <p:extLst>
      <p:ext uri="{BB962C8B-B14F-4D97-AF65-F5344CB8AC3E}">
        <p14:creationId xmlns:p14="http://schemas.microsoft.com/office/powerpoint/2010/main" val="13978209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a:t>
            </a:r>
            <a:r>
              <a:rPr kumimoji="1" lang="zh-CN" altLang="en-US" dirty="0" smtClean="0"/>
              <a:t> </a:t>
            </a:r>
            <a:r>
              <a:rPr kumimoji="1" lang="en-US" altLang="zh-CN" dirty="0" smtClean="0"/>
              <a:t>Study</a:t>
            </a:r>
            <a:endParaRPr kumimoji="1" lang="zh-CN" altLang="en-US" dirty="0"/>
          </a:p>
        </p:txBody>
      </p:sp>
      <p:sp>
        <p:nvSpPr>
          <p:cNvPr id="3" name="内容占位符 2"/>
          <p:cNvSpPr>
            <a:spLocks noGrp="1"/>
          </p:cNvSpPr>
          <p:nvPr>
            <p:ph idx="1"/>
          </p:nvPr>
        </p:nvSpPr>
        <p:spPr>
          <a:xfrm>
            <a:off x="1371600" y="1676400"/>
            <a:ext cx="9601200" cy="4191000"/>
          </a:xfrm>
        </p:spPr>
        <p:txBody>
          <a:body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dirty="0"/>
              <a:t>User study is conducted in two parts: the evaluation of old vrsion and the improvement feedback of new version. </a:t>
            </a:r>
          </a:p>
          <a:p>
            <a:pPr marL="0" marR="0" lvl="0" indent="0" defTabSz="914400" eaLnBrk="1" fontAlgn="auto" latinLnBrk="0" hangingPunct="1">
              <a:lnSpc>
                <a:spcPct val="100000"/>
              </a:lnSpc>
              <a:spcBef>
                <a:spcPts val="0"/>
              </a:spcBef>
              <a:spcAft>
                <a:spcPts val="0"/>
              </a:spcAft>
              <a:buClrTx/>
              <a:buSzTx/>
              <a:buFontTx/>
              <a:buNone/>
              <a:defRPr/>
            </a:pPr>
            <a:r>
              <a:rPr kumimoji="1" lang="en-US" altLang="zh-CN" dirty="0"/>
              <a:t>Each interviewee will be given a brief introduction of the whole system, then they will be required to use the system to complete some tasks in order to test the whole system. The tasks cover all the functions the client required. The interviewee will be required to complete a question list. After that, an interview of specifying the details of the reslut of question list according to the question list will be conducted. </a:t>
            </a:r>
          </a:p>
          <a:p>
            <a:pPr marL="0" marR="0" lvl="0" indent="0" defTabSz="914400" eaLnBrk="1" fontAlgn="auto" latinLnBrk="0" hangingPunct="1">
              <a:lnSpc>
                <a:spcPct val="100000"/>
              </a:lnSpc>
              <a:spcBef>
                <a:spcPts val="0"/>
              </a:spcBef>
              <a:spcAft>
                <a:spcPts val="0"/>
              </a:spcAft>
              <a:buClrTx/>
              <a:buSzTx/>
              <a:buFontTx/>
              <a:buNone/>
              <a:defRPr/>
            </a:pPr>
            <a:r>
              <a:rPr kumimoji="1" lang="en-US" altLang="zh-CN" dirty="0"/>
              <a:t>According to the result of the first version of the interview, we made improvements and do the interview agian.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Part of the question list</a:t>
            </a:r>
          </a:p>
        </p:txBody>
      </p:sp>
      <p:pic>
        <p:nvPicPr>
          <p:cNvPr id="5" name="内容占位符 4"/>
          <p:cNvPicPr>
            <a:picLocks noGrp="1" noChangeAspect="1"/>
          </p:cNvPicPr>
          <p:nvPr>
            <p:ph idx="1"/>
          </p:nvPr>
        </p:nvPicPr>
        <p:blipFill>
          <a:blip r:embed="rId2"/>
          <a:stretch>
            <a:fillRect/>
          </a:stretch>
        </p:blipFill>
        <p:spPr>
          <a:xfrm>
            <a:off x="2034540" y="1628775"/>
            <a:ext cx="8474075" cy="423862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ym typeface="+mn-ea"/>
              </a:rPr>
              <a:t>First feedback of the user study interview</a:t>
            </a:r>
            <a:endParaRPr kumimoji="1" lang="zh-CN" altLang="en-US" dirty="0"/>
          </a:p>
        </p:txBody>
      </p:sp>
      <p:sp>
        <p:nvSpPr>
          <p:cNvPr id="3" name="内容占位符 2"/>
          <p:cNvSpPr>
            <a:spLocks noGrp="1"/>
          </p:cNvSpPr>
          <p:nvPr>
            <p:ph idx="1"/>
          </p:nvPr>
        </p:nvSpPr>
        <p:spPr>
          <a:xfrm>
            <a:off x="1371600" y="2545080"/>
            <a:ext cx="9601200" cy="3322320"/>
          </a:xfrm>
        </p:spPr>
        <p:txBody>
          <a:bodyPr/>
          <a:lstStyle/>
          <a:p>
            <a:pPr marL="0" indent="0">
              <a:buNone/>
            </a:pPr>
            <a:endParaRPr kumimoji="1" lang="en-US" altLang="zh-CN"/>
          </a:p>
          <a:p>
            <a:r>
              <a:rPr kumimoji="1" lang="en-US" altLang="zh-CN"/>
              <a:t>a. users are confused about whether they upload the images successfully or not due to there has no feedbacks during the operation</a:t>
            </a:r>
          </a:p>
          <a:p>
            <a:r>
              <a:rPr kumimoji="1" lang="en-US" altLang="zh-CN"/>
              <a:t>b. users like the second version of interface </a:t>
            </a:r>
          </a:p>
          <a:p>
            <a:r>
              <a:rPr kumimoji="1" lang="en-US" altLang="zh-CN"/>
              <a:t>c. sorting function is needed</a:t>
            </a:r>
          </a:p>
          <a:p>
            <a:r>
              <a:rPr kumimoji="1" lang="en-US" altLang="zh-CN"/>
              <a:t>d. question list is too long to read</a:t>
            </a:r>
          </a:p>
          <a:p>
            <a:r>
              <a:rPr kumimoji="1" lang="en-US" altLang="zh-CN"/>
              <a:t>e. lacking of multiple mthods of question uploading</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sym typeface="+mn-ea"/>
              </a:rPr>
              <a:t>Second </a:t>
            </a:r>
            <a:r>
              <a:rPr kumimoji="1" lang="en-US" altLang="zh-CN" dirty="0">
                <a:sym typeface="+mn-ea"/>
              </a:rPr>
              <a:t>feedback of the user study interview</a:t>
            </a:r>
            <a:endParaRPr kumimoji="1" lang="zh-CN" altLang="en-US" dirty="0"/>
          </a:p>
        </p:txBody>
      </p:sp>
      <p:sp>
        <p:nvSpPr>
          <p:cNvPr id="3" name="内容占位符 2"/>
          <p:cNvSpPr>
            <a:spLocks noGrp="1"/>
          </p:cNvSpPr>
          <p:nvPr>
            <p:ph idx="1"/>
          </p:nvPr>
        </p:nvSpPr>
        <p:spPr/>
        <p:txBody>
          <a:bodyPr/>
          <a:lstStyle/>
          <a:p>
            <a:r>
              <a:rPr kumimoji="1" lang="en-US" altLang="zh-CN" dirty="0" smtClean="0"/>
              <a:t>A </a:t>
            </a:r>
            <a:r>
              <a:rPr kumimoji="1" lang="en-US" altLang="zh-CN" dirty="0"/>
              <a:t>more friendly level choosing level which allows multiple level </a:t>
            </a:r>
            <a:r>
              <a:rPr kumimoji="1" lang="en-US" altLang="zh-CN" dirty="0" smtClean="0"/>
              <a:t>question</a:t>
            </a:r>
          </a:p>
          <a:p>
            <a:r>
              <a:rPr kumimoji="1" lang="en-US" altLang="zh-CN" dirty="0"/>
              <a:t>N</a:t>
            </a:r>
            <a:r>
              <a:rPr kumimoji="1" lang="en-US" altLang="zh-CN" dirty="0" smtClean="0"/>
              <a:t>ow </a:t>
            </a:r>
            <a:r>
              <a:rPr kumimoji="1" lang="en-US" altLang="zh-CN" dirty="0"/>
              <a:t>support multiple methods of uploading </a:t>
            </a:r>
            <a:r>
              <a:rPr kumimoji="1" lang="en-US" altLang="zh-CN" dirty="0" smtClean="0"/>
              <a:t>images</a:t>
            </a:r>
          </a:p>
          <a:p>
            <a:r>
              <a:rPr kumimoji="1" lang="en-US" altLang="zh-CN" dirty="0"/>
              <a:t>A</a:t>
            </a:r>
            <a:r>
              <a:rPr kumimoji="1" lang="en-US" altLang="zh-CN" dirty="0" smtClean="0"/>
              <a:t> </a:t>
            </a:r>
            <a:r>
              <a:rPr kumimoji="1" lang="en-US" altLang="zh-CN" dirty="0"/>
              <a:t>clear exit button is </a:t>
            </a:r>
            <a:r>
              <a:rPr kumimoji="1" lang="en-US" altLang="zh-CN" dirty="0" smtClean="0"/>
              <a:t>provided</a:t>
            </a:r>
          </a:p>
          <a:p>
            <a:r>
              <a:rPr kumimoji="1" lang="en-US" altLang="zh-CN" dirty="0" smtClean="0"/>
              <a:t>Sorting </a:t>
            </a:r>
            <a:r>
              <a:rPr kumimoji="1" lang="en-US" altLang="zh-CN" dirty="0"/>
              <a:t>function now is available</a:t>
            </a:r>
            <a:endParaRPr kumimoji="1" lang="zh-CN" altLang="en-US" dirty="0"/>
          </a:p>
        </p:txBody>
      </p:sp>
    </p:spTree>
    <p:extLst>
      <p:ext uri="{BB962C8B-B14F-4D97-AF65-F5344CB8AC3E}">
        <p14:creationId xmlns:p14="http://schemas.microsoft.com/office/powerpoint/2010/main" val="20026527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1482" y="550930"/>
            <a:ext cx="9601200" cy="1485900"/>
          </a:xfrm>
        </p:spPr>
        <p:txBody>
          <a:bodyPr/>
          <a:lstStyle/>
          <a:p>
            <a:r>
              <a:rPr lang="en-US" dirty="0" smtClean="0"/>
              <a:t>System Introduction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565" y="1742690"/>
            <a:ext cx="6445376" cy="4314037"/>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Good Features</a:t>
            </a:r>
            <a:endParaRPr kumimoji="1" lang="zh-CN" altLang="en-US" dirty="0"/>
          </a:p>
        </p:txBody>
      </p:sp>
      <p:sp>
        <p:nvSpPr>
          <p:cNvPr id="3" name="内容占位符 2"/>
          <p:cNvSpPr>
            <a:spLocks noGrp="1"/>
          </p:cNvSpPr>
          <p:nvPr>
            <p:ph idx="1"/>
          </p:nvPr>
        </p:nvSpPr>
        <p:spPr>
          <a:xfrm>
            <a:off x="1191491" y="1593273"/>
            <a:ext cx="9781309" cy="4274127"/>
          </a:xfrm>
        </p:spPr>
        <p:txBody>
          <a:bodyPr/>
          <a:lstStyle/>
          <a:p>
            <a:r>
              <a:rPr kumimoji="1" lang="en-US" altLang="zh-CN" dirty="0" smtClean="0"/>
              <a:t>Provide</a:t>
            </a:r>
            <a:r>
              <a:rPr kumimoji="1" lang="zh-CN" altLang="en-US" dirty="0" smtClean="0"/>
              <a:t> </a:t>
            </a:r>
            <a:r>
              <a:rPr kumimoji="1" lang="en-US" altLang="zh-CN" dirty="0" smtClean="0"/>
              <a:t>feedback:</a:t>
            </a:r>
            <a:r>
              <a:rPr kumimoji="1" lang="zh-CN" altLang="en-US" dirty="0" smtClean="0"/>
              <a:t> </a:t>
            </a:r>
            <a:r>
              <a:rPr kumimoji="1" lang="en-US" altLang="zh-CN" dirty="0" smtClean="0"/>
              <a:t>We</a:t>
            </a:r>
            <a:r>
              <a:rPr kumimoji="1" lang="zh-CN" altLang="en-US" dirty="0" smtClean="0"/>
              <a:t> </a:t>
            </a:r>
            <a:r>
              <a:rPr kumimoji="1" lang="en-US" altLang="zh-CN" dirty="0" smtClean="0"/>
              <a:t>will</a:t>
            </a:r>
            <a:r>
              <a:rPr kumimoji="1" lang="zh-CN" altLang="en-US" dirty="0" smtClean="0"/>
              <a:t> </a:t>
            </a:r>
            <a:r>
              <a:rPr kumimoji="1" lang="en-US" altLang="zh-CN" dirty="0" smtClean="0"/>
              <a:t>update</a:t>
            </a:r>
            <a:r>
              <a:rPr kumimoji="1" lang="zh-CN" altLang="en-US" dirty="0" smtClean="0"/>
              <a:t> </a:t>
            </a:r>
            <a:r>
              <a:rPr kumimoji="1" lang="en-US" altLang="zh-CN" dirty="0" smtClean="0"/>
              <a:t>the</a:t>
            </a:r>
            <a:r>
              <a:rPr kumimoji="1" lang="zh-CN" altLang="en-US" dirty="0" smtClean="0"/>
              <a:t> </a:t>
            </a:r>
            <a:r>
              <a:rPr kumimoji="1" lang="en-US" altLang="zh-CN" dirty="0" smtClean="0"/>
              <a:t>current</a:t>
            </a:r>
            <a:r>
              <a:rPr kumimoji="1" lang="zh-CN" altLang="en-US" dirty="0" smtClean="0"/>
              <a:t> </a:t>
            </a:r>
            <a:r>
              <a:rPr kumimoji="1" lang="en-US" altLang="zh-CN" dirty="0" smtClean="0"/>
              <a:t>status</a:t>
            </a:r>
            <a:r>
              <a:rPr kumimoji="1" lang="zh-CN" altLang="en-US" dirty="0" smtClean="0"/>
              <a:t> </a:t>
            </a:r>
            <a:r>
              <a:rPr kumimoji="1" lang="en-US" altLang="zh-CN" dirty="0" smtClean="0"/>
              <a:t>information</a:t>
            </a:r>
            <a:r>
              <a:rPr kumimoji="1" lang="zh-CN" altLang="en-US" dirty="0" smtClean="0"/>
              <a:t> </a:t>
            </a:r>
            <a:r>
              <a:rPr kumimoji="1" lang="en-US" altLang="zh-CN" dirty="0" smtClean="0"/>
              <a:t>(Success</a:t>
            </a:r>
            <a:r>
              <a:rPr kumimoji="1" lang="zh-CN" altLang="en-US" dirty="0" smtClean="0"/>
              <a:t> </a:t>
            </a:r>
            <a:r>
              <a:rPr kumimoji="1" lang="en-US" altLang="zh-CN" dirty="0" smtClean="0"/>
              <a:t>or</a:t>
            </a:r>
            <a:r>
              <a:rPr kumimoji="1" lang="zh-CN" altLang="en-US" dirty="0" smtClean="0"/>
              <a:t> </a:t>
            </a:r>
            <a:r>
              <a:rPr kumimoji="1" lang="en-US" altLang="zh-CN" dirty="0" smtClean="0"/>
              <a:t>Failure)</a:t>
            </a:r>
            <a:r>
              <a:rPr kumimoji="1" lang="zh-CN" altLang="en-US" dirty="0" smtClean="0"/>
              <a:t> </a:t>
            </a:r>
            <a:endParaRPr kumimoji="1" lang="en-US" altLang="zh-CN" dirty="0" smtClean="0"/>
          </a:p>
          <a:p>
            <a:endParaRPr kumimoji="1" lang="zh-CN" alt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4715" y="4304960"/>
            <a:ext cx="7138085" cy="146217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2231" y="2161519"/>
            <a:ext cx="7964906" cy="1392547"/>
          </a:xfrm>
          <a:prstGeom prst="rect">
            <a:avLst/>
          </a:prstGeom>
        </p:spPr>
      </p:pic>
    </p:spTree>
    <p:extLst>
      <p:ext uri="{BB962C8B-B14F-4D97-AF65-F5344CB8AC3E}">
        <p14:creationId xmlns:p14="http://schemas.microsoft.com/office/powerpoint/2010/main" val="8241323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Good Features</a:t>
            </a:r>
            <a:endParaRPr kumimoji="1" lang="zh-CN" altLang="en-US" dirty="0"/>
          </a:p>
        </p:txBody>
      </p:sp>
      <p:sp>
        <p:nvSpPr>
          <p:cNvPr id="3" name="内容占位符 2"/>
          <p:cNvSpPr>
            <a:spLocks noGrp="1"/>
          </p:cNvSpPr>
          <p:nvPr>
            <p:ph idx="1"/>
          </p:nvPr>
        </p:nvSpPr>
        <p:spPr>
          <a:xfrm>
            <a:off x="1191491" y="1593273"/>
            <a:ext cx="9781309" cy="4274127"/>
          </a:xfrm>
        </p:spPr>
        <p:txBody>
          <a:bodyPr/>
          <a:lstStyle/>
          <a:p>
            <a:r>
              <a:rPr kumimoji="1" lang="en-US" altLang="zh-CN" dirty="0" smtClean="0"/>
              <a:t>Provide</a:t>
            </a:r>
            <a:r>
              <a:rPr kumimoji="1" lang="zh-CN" altLang="en-US" dirty="0" smtClean="0"/>
              <a:t> </a:t>
            </a:r>
            <a:r>
              <a:rPr kumimoji="1" lang="en-US" altLang="zh-CN" dirty="0" smtClean="0"/>
              <a:t>clearly</a:t>
            </a:r>
            <a:r>
              <a:rPr kumimoji="1" lang="zh-CN" altLang="en-US" dirty="0" smtClean="0"/>
              <a:t> </a:t>
            </a:r>
            <a:r>
              <a:rPr kumimoji="1" lang="en-US" altLang="zh-CN" dirty="0" smtClean="0"/>
              <a:t>marked</a:t>
            </a:r>
            <a:r>
              <a:rPr kumimoji="1" lang="zh-CN" altLang="en-US" dirty="0" smtClean="0"/>
              <a:t> </a:t>
            </a:r>
            <a:r>
              <a:rPr kumimoji="1" lang="en-US" altLang="zh-CN" dirty="0" smtClean="0"/>
              <a:t>exits:</a:t>
            </a:r>
            <a:r>
              <a:rPr kumimoji="1" lang="zh-CN" altLang="en-US" dirty="0" smtClean="0"/>
              <a:t> </a:t>
            </a:r>
            <a:r>
              <a:rPr kumimoji="1" lang="en-US" altLang="zh-CN" dirty="0" smtClean="0"/>
              <a:t>Can</a:t>
            </a:r>
            <a:r>
              <a:rPr kumimoji="1" lang="zh-CN" altLang="en-US" dirty="0" smtClean="0"/>
              <a:t> </a:t>
            </a:r>
            <a:r>
              <a:rPr kumimoji="1" lang="en-US" altLang="zh-CN" dirty="0" smtClean="0"/>
              <a:t>go</a:t>
            </a:r>
            <a:r>
              <a:rPr kumimoji="1" lang="zh-CN" altLang="en-US" dirty="0" smtClean="0"/>
              <a:t> </a:t>
            </a:r>
            <a:r>
              <a:rPr kumimoji="1" lang="en-US" altLang="zh-CN" dirty="0" smtClean="0"/>
              <a:t>back</a:t>
            </a:r>
            <a:r>
              <a:rPr kumimoji="1" lang="zh-CN" altLang="en-US" dirty="0" smtClean="0"/>
              <a:t> </a:t>
            </a:r>
            <a:r>
              <a:rPr kumimoji="1" lang="en-US" altLang="zh-CN" dirty="0" smtClean="0"/>
              <a:t>to</a:t>
            </a:r>
            <a:r>
              <a:rPr kumimoji="1" lang="zh-CN" altLang="en-US" dirty="0" smtClean="0"/>
              <a:t> </a:t>
            </a:r>
            <a:r>
              <a:rPr kumimoji="1" lang="en-US" altLang="zh-CN" dirty="0" smtClean="0"/>
              <a:t>main</a:t>
            </a:r>
            <a:r>
              <a:rPr kumimoji="1" lang="zh-CN" altLang="en-US" dirty="0" smtClean="0"/>
              <a:t> </a:t>
            </a:r>
            <a:r>
              <a:rPr kumimoji="1" lang="en-US" altLang="zh-CN" dirty="0" smtClean="0"/>
              <a:t>page</a:t>
            </a:r>
            <a:r>
              <a:rPr kumimoji="1" lang="zh-CN" altLang="en-US" dirty="0" smtClean="0"/>
              <a:t> </a:t>
            </a:r>
            <a:r>
              <a:rPr kumimoji="1" lang="en-US" altLang="zh-CN" dirty="0" smtClean="0"/>
              <a:t>via</a:t>
            </a:r>
            <a:r>
              <a:rPr kumimoji="1" lang="zh-CN" altLang="en-US" dirty="0" smtClean="0"/>
              <a:t> </a:t>
            </a:r>
            <a:r>
              <a:rPr kumimoji="1" lang="en-US" altLang="zh-CN" dirty="0" smtClean="0"/>
              <a:t>“x”</a:t>
            </a:r>
            <a:r>
              <a:rPr kumimoji="1" lang="zh-CN" altLang="en-US" dirty="0" smtClean="0"/>
              <a:t> </a:t>
            </a:r>
            <a:r>
              <a:rPr kumimoji="1" lang="en-US" altLang="zh-CN" dirty="0" smtClean="0"/>
              <a:t>button</a:t>
            </a:r>
          </a:p>
          <a:p>
            <a:endParaRPr kumimoji="1" lang="zh-CN" alt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2632" y="2171700"/>
            <a:ext cx="6582611" cy="4018078"/>
          </a:xfrm>
          <a:prstGeom prst="rect">
            <a:avLst/>
          </a:prstGeom>
        </p:spPr>
      </p:pic>
    </p:spTree>
    <p:extLst>
      <p:ext uri="{BB962C8B-B14F-4D97-AF65-F5344CB8AC3E}">
        <p14:creationId xmlns:p14="http://schemas.microsoft.com/office/powerpoint/2010/main" val="20702997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Good Features</a:t>
            </a:r>
            <a:endParaRPr kumimoji="1" lang="zh-CN" altLang="en-US" dirty="0"/>
          </a:p>
        </p:txBody>
      </p:sp>
      <p:sp>
        <p:nvSpPr>
          <p:cNvPr id="3" name="内容占位符 2"/>
          <p:cNvSpPr>
            <a:spLocks noGrp="1"/>
          </p:cNvSpPr>
          <p:nvPr>
            <p:ph idx="1"/>
          </p:nvPr>
        </p:nvSpPr>
        <p:spPr>
          <a:xfrm>
            <a:off x="1191491" y="1593273"/>
            <a:ext cx="9781309" cy="4274127"/>
          </a:xfrm>
        </p:spPr>
        <p:txBody>
          <a:bodyPr/>
          <a:lstStyle/>
          <a:p>
            <a:r>
              <a:rPr kumimoji="1" lang="en-US" altLang="zh-CN" dirty="0" smtClean="0"/>
              <a:t>Good</a:t>
            </a:r>
            <a:r>
              <a:rPr kumimoji="1" lang="zh-CN" altLang="en-US" dirty="0" smtClean="0"/>
              <a:t> </a:t>
            </a:r>
            <a:r>
              <a:rPr kumimoji="1" lang="en-US" altLang="zh-CN" dirty="0" smtClean="0"/>
              <a:t>error</a:t>
            </a:r>
            <a:r>
              <a:rPr kumimoji="1" lang="zh-CN" altLang="en-US" dirty="0" smtClean="0"/>
              <a:t> </a:t>
            </a:r>
            <a:r>
              <a:rPr kumimoji="1" lang="en-US" altLang="zh-CN" dirty="0" smtClean="0"/>
              <a:t>messages:</a:t>
            </a:r>
            <a:r>
              <a:rPr kumimoji="1" lang="zh-CN" altLang="en-US" dirty="0" smtClean="0"/>
              <a:t> </a:t>
            </a:r>
            <a:r>
              <a:rPr kumimoji="1" lang="en-US" altLang="zh-CN" dirty="0" smtClean="0"/>
              <a:t>We</a:t>
            </a:r>
            <a:r>
              <a:rPr kumimoji="1" lang="zh-CN" altLang="en-US" dirty="0" smtClean="0"/>
              <a:t> </a:t>
            </a:r>
            <a:r>
              <a:rPr kumimoji="1" lang="en-US" altLang="zh-CN" dirty="0" smtClean="0"/>
              <a:t>provide</a:t>
            </a:r>
            <a:r>
              <a:rPr kumimoji="1" lang="zh-CN" altLang="en-US" dirty="0" smtClean="0"/>
              <a:t> </a:t>
            </a:r>
            <a:r>
              <a:rPr kumimoji="1" lang="en-US" altLang="zh-CN" dirty="0" smtClean="0"/>
              <a:t>clearly</a:t>
            </a:r>
            <a:r>
              <a:rPr kumimoji="1" lang="zh-CN" altLang="en-US" dirty="0"/>
              <a:t> </a:t>
            </a:r>
            <a:r>
              <a:rPr kumimoji="1" lang="en-US" altLang="zh-CN" dirty="0" smtClean="0"/>
              <a:t>error</a:t>
            </a:r>
            <a:r>
              <a:rPr kumimoji="1" lang="zh-CN" altLang="en-US" dirty="0" smtClean="0"/>
              <a:t> </a:t>
            </a:r>
            <a:r>
              <a:rPr kumimoji="1" lang="en-US" altLang="zh-CN" dirty="0" smtClean="0"/>
              <a:t>message</a:t>
            </a:r>
            <a:r>
              <a:rPr kumimoji="1" lang="zh-CN" altLang="en-US" dirty="0" smtClean="0"/>
              <a:t> </a:t>
            </a:r>
            <a:r>
              <a:rPr kumimoji="1" lang="en-US" altLang="zh-CN" dirty="0" smtClean="0"/>
              <a:t>for</a:t>
            </a:r>
            <a:r>
              <a:rPr kumimoji="1" lang="zh-CN" altLang="en-US" dirty="0" smtClean="0"/>
              <a:t> </a:t>
            </a:r>
            <a:r>
              <a:rPr kumimoji="1" lang="en-US" altLang="zh-CN" dirty="0" smtClean="0"/>
              <a:t>users</a:t>
            </a:r>
            <a:r>
              <a:rPr kumimoji="1" lang="zh-CN" altLang="en-US" dirty="0" smtClean="0"/>
              <a:t> </a:t>
            </a:r>
            <a:r>
              <a:rPr kumimoji="1" lang="en-US" altLang="zh-CN" dirty="0" smtClean="0"/>
              <a:t>which</a:t>
            </a:r>
            <a:r>
              <a:rPr kumimoji="1" lang="zh-CN" altLang="en-US" dirty="0" smtClean="0"/>
              <a:t> </a:t>
            </a:r>
            <a:r>
              <a:rPr kumimoji="1" lang="en-US" altLang="zh-CN" dirty="0" smtClean="0"/>
              <a:t>enable</a:t>
            </a:r>
            <a:r>
              <a:rPr kumimoji="1" lang="zh-CN" altLang="en-US" dirty="0" smtClean="0"/>
              <a:t> </a:t>
            </a:r>
            <a:r>
              <a:rPr kumimoji="1" lang="en-US" altLang="zh-CN" dirty="0" smtClean="0"/>
              <a:t>them</a:t>
            </a:r>
            <a:r>
              <a:rPr kumimoji="1" lang="zh-CN" altLang="en-US" dirty="0" smtClean="0"/>
              <a:t> </a:t>
            </a:r>
            <a:r>
              <a:rPr kumimoji="1" lang="en-US" altLang="zh-CN" dirty="0" smtClean="0"/>
              <a:t>to</a:t>
            </a:r>
            <a:r>
              <a:rPr kumimoji="1" lang="zh-CN" altLang="en-US" dirty="0" smtClean="0"/>
              <a:t> </a:t>
            </a:r>
            <a:r>
              <a:rPr kumimoji="1" lang="en-US" altLang="zh-CN" dirty="0" smtClean="0"/>
              <a:t>understand</a:t>
            </a:r>
            <a:r>
              <a:rPr kumimoji="1" lang="zh-CN" altLang="en-US" dirty="0" smtClean="0"/>
              <a:t> </a:t>
            </a:r>
            <a:r>
              <a:rPr kumimoji="1" lang="en-US" altLang="zh-CN" dirty="0" smtClean="0"/>
              <a:t>why</a:t>
            </a:r>
            <a:r>
              <a:rPr kumimoji="1" lang="zh-CN" altLang="en-US" dirty="0" smtClean="0"/>
              <a:t> </a:t>
            </a:r>
            <a:r>
              <a:rPr kumimoji="1" lang="en-US" altLang="zh-CN" dirty="0" smtClean="0"/>
              <a:t>they</a:t>
            </a:r>
            <a:r>
              <a:rPr kumimoji="1" lang="zh-CN" altLang="en-US" dirty="0" smtClean="0"/>
              <a:t> </a:t>
            </a:r>
            <a:r>
              <a:rPr kumimoji="1" lang="en-US" altLang="zh-CN" dirty="0" smtClean="0"/>
              <a:t>uploaded</a:t>
            </a:r>
            <a:r>
              <a:rPr kumimoji="1" lang="zh-CN" altLang="en-US" dirty="0" smtClean="0"/>
              <a:t> </a:t>
            </a:r>
            <a:r>
              <a:rPr kumimoji="1" lang="en-US" altLang="zh-CN" dirty="0" smtClean="0"/>
              <a:t>failed,</a:t>
            </a:r>
            <a:r>
              <a:rPr kumimoji="1" lang="zh-CN" altLang="en-US" dirty="0" smtClean="0"/>
              <a:t> </a:t>
            </a:r>
            <a:r>
              <a:rPr kumimoji="1" lang="en-US" altLang="zh-CN" dirty="0" smtClean="0"/>
              <a:t>as</a:t>
            </a:r>
            <a:r>
              <a:rPr kumimoji="1" lang="zh-CN" altLang="en-US" dirty="0" smtClean="0"/>
              <a:t> </a:t>
            </a:r>
            <a:r>
              <a:rPr kumimoji="1" lang="en-US" altLang="zh-CN" dirty="0" smtClean="0"/>
              <a:t>well</a:t>
            </a:r>
            <a:r>
              <a:rPr kumimoji="1" lang="zh-CN" altLang="en-US" dirty="0" smtClean="0"/>
              <a:t> </a:t>
            </a:r>
            <a:r>
              <a:rPr kumimoji="1" lang="en-US" altLang="zh-CN" dirty="0" smtClean="0"/>
              <a:t>as</a:t>
            </a:r>
            <a:r>
              <a:rPr kumimoji="1" lang="zh-CN" altLang="en-US" dirty="0" smtClean="0"/>
              <a:t> </a:t>
            </a:r>
            <a:r>
              <a:rPr kumimoji="1" lang="en-US" altLang="zh-CN" dirty="0" smtClean="0"/>
              <a:t>how</a:t>
            </a:r>
            <a:r>
              <a:rPr kumimoji="1" lang="zh-CN" altLang="en-US" dirty="0" smtClean="0"/>
              <a:t> </a:t>
            </a:r>
            <a:r>
              <a:rPr kumimoji="1" lang="en-US" altLang="zh-CN" dirty="0" smtClean="0"/>
              <a:t>to</a:t>
            </a:r>
            <a:r>
              <a:rPr kumimoji="1" lang="zh-CN" altLang="en-US" dirty="0" smtClean="0"/>
              <a:t> </a:t>
            </a:r>
            <a:r>
              <a:rPr kumimoji="1" lang="en-US" altLang="zh-CN" dirty="0" smtClean="0"/>
              <a:t>operate</a:t>
            </a:r>
            <a:r>
              <a:rPr kumimoji="1" lang="zh-CN" altLang="en-US" dirty="0" smtClean="0"/>
              <a:t> </a:t>
            </a:r>
            <a:r>
              <a:rPr kumimoji="1" lang="en-US" altLang="zh-CN" dirty="0" smtClean="0"/>
              <a:t>correctly.</a:t>
            </a:r>
          </a:p>
          <a:p>
            <a:endParaRPr kumimoji="1" lang="en-US" altLang="zh-CN" dirty="0" smtClean="0"/>
          </a:p>
          <a:p>
            <a:endParaRPr kumimoji="1"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61018"/>
            <a:ext cx="10058400" cy="3506382"/>
          </a:xfrm>
          <a:prstGeom prst="rect">
            <a:avLst/>
          </a:prstGeom>
        </p:spPr>
      </p:pic>
    </p:spTree>
    <p:extLst>
      <p:ext uri="{BB962C8B-B14F-4D97-AF65-F5344CB8AC3E}">
        <p14:creationId xmlns:p14="http://schemas.microsoft.com/office/powerpoint/2010/main" val="19973285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Good Features</a:t>
            </a:r>
            <a:endParaRPr kumimoji="1" lang="zh-CN" altLang="en-US" dirty="0"/>
          </a:p>
        </p:txBody>
      </p:sp>
      <p:sp>
        <p:nvSpPr>
          <p:cNvPr id="3" name="内容占位符 2"/>
          <p:cNvSpPr>
            <a:spLocks noGrp="1"/>
          </p:cNvSpPr>
          <p:nvPr>
            <p:ph idx="1"/>
          </p:nvPr>
        </p:nvSpPr>
        <p:spPr>
          <a:xfrm>
            <a:off x="1191491" y="1593273"/>
            <a:ext cx="9781309" cy="4274127"/>
          </a:xfrm>
        </p:spPr>
        <p:txBody>
          <a:bodyPr/>
          <a:lstStyle/>
          <a:p>
            <a:r>
              <a:rPr kumimoji="1" lang="en-US" altLang="zh-CN" dirty="0" smtClean="0"/>
              <a:t>Prevent</a:t>
            </a:r>
            <a:r>
              <a:rPr kumimoji="1" lang="zh-CN" altLang="en-US" dirty="0" smtClean="0"/>
              <a:t> </a:t>
            </a:r>
            <a:r>
              <a:rPr kumimoji="1" lang="en-US" altLang="zh-CN" dirty="0" smtClean="0"/>
              <a:t>errors:</a:t>
            </a:r>
            <a:r>
              <a:rPr kumimoji="1" lang="zh-CN" altLang="en-US" dirty="0" smtClean="0"/>
              <a:t> </a:t>
            </a:r>
            <a:r>
              <a:rPr kumimoji="1" lang="en-US" altLang="zh-CN" dirty="0" smtClean="0"/>
              <a:t>we</a:t>
            </a:r>
            <a:r>
              <a:rPr kumimoji="1" lang="zh-CN" altLang="en-US" dirty="0" smtClean="0"/>
              <a:t> </a:t>
            </a:r>
            <a:r>
              <a:rPr kumimoji="1" lang="en-US" altLang="zh-CN" dirty="0" smtClean="0"/>
              <a:t>set</a:t>
            </a:r>
            <a:r>
              <a:rPr kumimoji="1" lang="zh-CN" altLang="en-US" dirty="0" smtClean="0"/>
              <a:t> </a:t>
            </a:r>
            <a:r>
              <a:rPr kumimoji="1" lang="en-US" altLang="zh-CN" dirty="0" smtClean="0"/>
              <a:t>default</a:t>
            </a:r>
            <a:r>
              <a:rPr kumimoji="1" lang="zh-CN" altLang="en-US" dirty="0" smtClean="0"/>
              <a:t> </a:t>
            </a:r>
            <a:r>
              <a:rPr kumimoji="1" lang="en-US" altLang="zh-CN" dirty="0" smtClean="0"/>
              <a:t>value</a:t>
            </a:r>
            <a:r>
              <a:rPr kumimoji="1" lang="zh-CN" altLang="en-US" dirty="0" smtClean="0"/>
              <a:t> </a:t>
            </a:r>
            <a:r>
              <a:rPr kumimoji="1" lang="en-US" altLang="zh-CN" dirty="0" smtClean="0"/>
              <a:t>in</a:t>
            </a:r>
            <a:r>
              <a:rPr kumimoji="1" lang="zh-CN" altLang="en-US" dirty="0" smtClean="0"/>
              <a:t> </a:t>
            </a:r>
            <a:r>
              <a:rPr kumimoji="1" lang="en-US" altLang="zh-CN" dirty="0" smtClean="0"/>
              <a:t>advance</a:t>
            </a:r>
            <a:r>
              <a:rPr kumimoji="1" lang="zh-CN" altLang="en-US" dirty="0" smtClean="0"/>
              <a:t> </a:t>
            </a:r>
            <a:r>
              <a:rPr kumimoji="1" lang="en-US" altLang="zh-CN" dirty="0" smtClean="0"/>
              <a:t>and</a:t>
            </a:r>
            <a:r>
              <a:rPr kumimoji="1" lang="zh-CN" altLang="en-US" dirty="0" smtClean="0"/>
              <a:t> </a:t>
            </a:r>
            <a:r>
              <a:rPr kumimoji="1" lang="en-US" altLang="zh-CN" dirty="0" smtClean="0"/>
              <a:t>do</a:t>
            </a:r>
            <a:r>
              <a:rPr kumimoji="1" lang="zh-CN" altLang="en-US" dirty="0" smtClean="0"/>
              <a:t> </a:t>
            </a:r>
            <a:r>
              <a:rPr kumimoji="1" lang="en-US" altLang="zh-CN" dirty="0" smtClean="0"/>
              <a:t>not</a:t>
            </a:r>
            <a:r>
              <a:rPr kumimoji="1" lang="zh-CN" altLang="en-US" dirty="0" smtClean="0"/>
              <a:t> </a:t>
            </a:r>
            <a:r>
              <a:rPr kumimoji="1" lang="en-US" altLang="zh-CN" dirty="0" smtClean="0"/>
              <a:t>allow</a:t>
            </a:r>
            <a:r>
              <a:rPr kumimoji="1" lang="zh-CN" altLang="en-US" dirty="0" smtClean="0"/>
              <a:t> </a:t>
            </a:r>
            <a:r>
              <a:rPr kumimoji="1" lang="en-US" altLang="zh-CN" dirty="0" smtClean="0"/>
              <a:t>users</a:t>
            </a:r>
            <a:r>
              <a:rPr kumimoji="1" lang="zh-CN" altLang="en-US" dirty="0" smtClean="0"/>
              <a:t> </a:t>
            </a:r>
            <a:r>
              <a:rPr kumimoji="1" lang="en-US" altLang="zh-CN" dirty="0" smtClean="0"/>
              <a:t>input</a:t>
            </a:r>
            <a:r>
              <a:rPr kumimoji="1" lang="zh-CN" altLang="en-US" dirty="0" smtClean="0"/>
              <a:t> </a:t>
            </a:r>
            <a:r>
              <a:rPr kumimoji="1" lang="en-US" altLang="zh-CN" dirty="0" smtClean="0"/>
              <a:t>null</a:t>
            </a:r>
            <a:r>
              <a:rPr kumimoji="1" lang="zh-CN" altLang="en-US" dirty="0" smtClean="0"/>
              <a:t> </a:t>
            </a:r>
            <a:r>
              <a:rPr kumimoji="1" lang="en-US" altLang="zh-CN" dirty="0" smtClean="0"/>
              <a:t>value</a:t>
            </a:r>
          </a:p>
          <a:p>
            <a:endParaRPr kumimoji="1"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9516" y="2171700"/>
            <a:ext cx="6582611" cy="4018078"/>
          </a:xfrm>
          <a:prstGeom prst="rect">
            <a:avLst/>
          </a:prstGeom>
        </p:spPr>
      </p:pic>
    </p:spTree>
    <p:extLst>
      <p:ext uri="{BB962C8B-B14F-4D97-AF65-F5344CB8AC3E}">
        <p14:creationId xmlns:p14="http://schemas.microsoft.com/office/powerpoint/2010/main" val="17838687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Good Features</a:t>
            </a:r>
            <a:endParaRPr kumimoji="1" lang="zh-CN" altLang="en-US" dirty="0"/>
          </a:p>
        </p:txBody>
      </p:sp>
      <p:sp>
        <p:nvSpPr>
          <p:cNvPr id="3" name="内容占位符 2"/>
          <p:cNvSpPr>
            <a:spLocks noGrp="1"/>
          </p:cNvSpPr>
          <p:nvPr>
            <p:ph idx="1"/>
          </p:nvPr>
        </p:nvSpPr>
        <p:spPr>
          <a:xfrm>
            <a:off x="1191491" y="1593273"/>
            <a:ext cx="9781309" cy="4274127"/>
          </a:xfrm>
        </p:spPr>
        <p:txBody>
          <a:bodyPr/>
          <a:lstStyle/>
          <a:p>
            <a:r>
              <a:rPr kumimoji="1" lang="en-US" altLang="zh-CN" dirty="0" smtClean="0"/>
              <a:t>Simple</a:t>
            </a:r>
            <a:r>
              <a:rPr kumimoji="1" lang="zh-CN" altLang="en-US" dirty="0" smtClean="0"/>
              <a:t> </a:t>
            </a:r>
            <a:r>
              <a:rPr kumimoji="1" lang="en-US" altLang="zh-CN" dirty="0" smtClean="0"/>
              <a:t>and</a:t>
            </a:r>
            <a:r>
              <a:rPr kumimoji="1" lang="zh-CN" altLang="en-US" dirty="0" smtClean="0"/>
              <a:t> </a:t>
            </a:r>
            <a:r>
              <a:rPr kumimoji="1" lang="en-US" altLang="zh-CN" dirty="0" smtClean="0"/>
              <a:t>natural</a:t>
            </a:r>
            <a:r>
              <a:rPr kumimoji="1" lang="zh-CN" altLang="en-US" dirty="0" smtClean="0"/>
              <a:t> </a:t>
            </a:r>
            <a:r>
              <a:rPr kumimoji="1" lang="en-US" altLang="zh-CN" dirty="0" smtClean="0"/>
              <a:t>dialog:</a:t>
            </a:r>
            <a:r>
              <a:rPr kumimoji="1" lang="zh-CN" altLang="en-US" dirty="0" smtClean="0"/>
              <a:t> </a:t>
            </a:r>
            <a:r>
              <a:rPr kumimoji="1" lang="en-US" altLang="zh-CN" dirty="0" smtClean="0"/>
              <a:t>We</a:t>
            </a:r>
            <a:r>
              <a:rPr kumimoji="1" lang="zh-CN" altLang="en-US" dirty="0" smtClean="0"/>
              <a:t> </a:t>
            </a:r>
            <a:r>
              <a:rPr kumimoji="1" lang="en-US" altLang="zh-CN" dirty="0" smtClean="0"/>
              <a:t>use</a:t>
            </a:r>
            <a:r>
              <a:rPr kumimoji="1" lang="zh-CN" altLang="en-US" dirty="0" smtClean="0"/>
              <a:t> </a:t>
            </a:r>
            <a:r>
              <a:rPr kumimoji="1" lang="en-US" altLang="zh-CN" dirty="0" smtClean="0"/>
              <a:t>reasonable</a:t>
            </a:r>
            <a:r>
              <a:rPr kumimoji="1" lang="zh-CN" altLang="en-US" dirty="0" smtClean="0"/>
              <a:t> </a:t>
            </a:r>
            <a:r>
              <a:rPr kumimoji="1" lang="en-US" altLang="zh-CN" dirty="0" smtClean="0"/>
              <a:t>layout</a:t>
            </a:r>
            <a:r>
              <a:rPr kumimoji="1" lang="zh-CN" altLang="en-US" dirty="0" smtClean="0"/>
              <a:t> </a:t>
            </a:r>
            <a:r>
              <a:rPr kumimoji="1" lang="en-US" altLang="zh-CN" dirty="0" smtClean="0"/>
              <a:t>to</a:t>
            </a:r>
            <a:r>
              <a:rPr kumimoji="1" lang="zh-CN" altLang="en-US" dirty="0" smtClean="0"/>
              <a:t> </a:t>
            </a:r>
            <a:r>
              <a:rPr kumimoji="1" lang="en-US" altLang="zh-CN" dirty="0" smtClean="0"/>
              <a:t>store</a:t>
            </a:r>
            <a:r>
              <a:rPr kumimoji="1" lang="zh-CN" altLang="en-US" dirty="0" smtClean="0"/>
              <a:t> </a:t>
            </a:r>
            <a:r>
              <a:rPr kumimoji="1" lang="en-US" altLang="zh-CN" dirty="0" smtClean="0"/>
              <a:t>questions</a:t>
            </a:r>
            <a:r>
              <a:rPr kumimoji="1" lang="zh-CN" altLang="en-US" dirty="0" smtClean="0"/>
              <a:t> </a:t>
            </a:r>
            <a:r>
              <a:rPr kumimoji="1" lang="en-US" altLang="zh-CN" dirty="0" smtClean="0"/>
              <a:t>data,</a:t>
            </a:r>
            <a:r>
              <a:rPr kumimoji="1" lang="zh-CN" altLang="en-US" dirty="0" smtClean="0"/>
              <a:t> </a:t>
            </a:r>
            <a:r>
              <a:rPr kumimoji="1" lang="en-US" altLang="zh-CN" dirty="0" smtClean="0"/>
              <a:t>users</a:t>
            </a:r>
            <a:r>
              <a:rPr kumimoji="1" lang="zh-CN" altLang="en-US" dirty="0" smtClean="0"/>
              <a:t> </a:t>
            </a:r>
            <a:r>
              <a:rPr kumimoji="1" lang="en-US" altLang="zh-CN" dirty="0" smtClean="0"/>
              <a:t>can</a:t>
            </a:r>
            <a:r>
              <a:rPr kumimoji="1" lang="zh-CN" altLang="en-US" dirty="0" smtClean="0"/>
              <a:t> </a:t>
            </a:r>
            <a:r>
              <a:rPr kumimoji="1" lang="en-US" altLang="zh-CN" dirty="0" smtClean="0"/>
              <a:t>find</a:t>
            </a:r>
            <a:r>
              <a:rPr kumimoji="1" lang="zh-CN" altLang="en-US" dirty="0" smtClean="0"/>
              <a:t> </a:t>
            </a:r>
            <a:r>
              <a:rPr kumimoji="1" lang="en-US" altLang="zh-CN" dirty="0" smtClean="0"/>
              <a:t>what</a:t>
            </a:r>
            <a:r>
              <a:rPr kumimoji="1" lang="zh-CN" altLang="en-US" dirty="0" smtClean="0"/>
              <a:t> </a:t>
            </a:r>
            <a:r>
              <a:rPr kumimoji="1" lang="en-US" altLang="zh-CN" dirty="0" smtClean="0"/>
              <a:t>they</a:t>
            </a:r>
            <a:r>
              <a:rPr kumimoji="1" lang="zh-CN" altLang="en-US" dirty="0" smtClean="0"/>
              <a:t> </a:t>
            </a:r>
            <a:r>
              <a:rPr kumimoji="1" lang="en-US" altLang="zh-CN" dirty="0" smtClean="0"/>
              <a:t>need</a:t>
            </a:r>
            <a:r>
              <a:rPr kumimoji="1" lang="zh-CN" altLang="en-US" dirty="0" smtClean="0"/>
              <a:t> </a:t>
            </a:r>
            <a:r>
              <a:rPr kumimoji="1" lang="en-US" altLang="zh-CN" dirty="0" smtClean="0"/>
              <a:t>easily.</a:t>
            </a:r>
          </a:p>
          <a:p>
            <a:endParaRPr kumimoji="1" lang="zh-CN"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9748" y="2406315"/>
            <a:ext cx="7350504" cy="4042611"/>
          </a:xfrm>
          <a:prstGeom prst="rect">
            <a:avLst/>
          </a:prstGeom>
        </p:spPr>
      </p:pic>
    </p:spTree>
    <p:extLst>
      <p:ext uri="{BB962C8B-B14F-4D97-AF65-F5344CB8AC3E}">
        <p14:creationId xmlns:p14="http://schemas.microsoft.com/office/powerpoint/2010/main" val="4623140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37709" y="3096491"/>
            <a:ext cx="9601200" cy="1485900"/>
          </a:xfrm>
        </p:spPr>
        <p:txBody>
          <a:bodyPr/>
          <a:lstStyle/>
          <a:p>
            <a:r>
              <a:rPr kumimoji="1" lang="en-US" altLang="zh-CN" dirty="0" smtClean="0"/>
              <a:t>Thanks!</a:t>
            </a:r>
            <a:endParaRPr kumimoji="1"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System</a:t>
            </a:r>
            <a:r>
              <a:rPr lang="zh-CN" altLang="en-US" dirty="0" smtClean="0"/>
              <a:t> </a:t>
            </a:r>
            <a:r>
              <a:rPr lang="en-US" altLang="zh-CN" dirty="0" smtClean="0"/>
              <a:t>Instructions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p"/>
            </a:pPr>
            <a:r>
              <a:rPr lang="en-US" altLang="zh-CN" dirty="0" smtClean="0"/>
              <a:t>How</a:t>
            </a:r>
            <a:r>
              <a:rPr lang="zh-CN" altLang="en-US" dirty="0" smtClean="0"/>
              <a:t> </a:t>
            </a:r>
            <a:r>
              <a:rPr lang="en-US" altLang="zh-CN" dirty="0" smtClean="0"/>
              <a:t>to</a:t>
            </a:r>
            <a:r>
              <a:rPr lang="zh-CN" altLang="en-US" dirty="0" smtClean="0"/>
              <a:t> </a:t>
            </a:r>
            <a:r>
              <a:rPr lang="en-US" altLang="zh-CN" dirty="0" smtClean="0"/>
              <a:t>use</a:t>
            </a:r>
            <a:r>
              <a:rPr lang="zh-CN" altLang="en-US" dirty="0" smtClean="0"/>
              <a:t> </a:t>
            </a:r>
            <a:r>
              <a:rPr lang="en-US" altLang="zh-CN" dirty="0" smtClean="0"/>
              <a:t>our</a:t>
            </a:r>
            <a:r>
              <a:rPr lang="zh-CN" altLang="en-US" dirty="0" smtClean="0"/>
              <a:t> </a:t>
            </a:r>
            <a:r>
              <a:rPr lang="en-US" altLang="zh-CN" dirty="0" smtClean="0"/>
              <a:t>“Question</a:t>
            </a:r>
            <a:r>
              <a:rPr lang="zh-CN" altLang="en-US" dirty="0" smtClean="0"/>
              <a:t> </a:t>
            </a:r>
            <a:r>
              <a:rPr lang="en-US" altLang="zh-CN" dirty="0" smtClean="0"/>
              <a:t>Add”</a:t>
            </a:r>
            <a:r>
              <a:rPr lang="zh-CN" altLang="en-US" dirty="0" smtClean="0"/>
              <a:t> </a:t>
            </a:r>
            <a:r>
              <a:rPr lang="en-US" altLang="zh-CN" dirty="0" smtClean="0"/>
              <a:t>page:</a:t>
            </a:r>
            <a:endParaRPr lang="en-US" altLang="zh-CN" dirty="0"/>
          </a:p>
          <a:p>
            <a:r>
              <a:rPr lang="en-US" altLang="zh-CN" dirty="0" smtClean="0"/>
              <a:t>Click</a:t>
            </a:r>
            <a:r>
              <a:rPr lang="zh-CN" altLang="en-US" dirty="0" smtClean="0"/>
              <a:t> </a:t>
            </a:r>
            <a:r>
              <a:rPr lang="en-US" altLang="zh-CN" dirty="0" smtClean="0"/>
              <a:t>“Add”</a:t>
            </a:r>
            <a:r>
              <a:rPr lang="zh-CN" altLang="en-US" dirty="0" smtClean="0"/>
              <a:t> </a:t>
            </a:r>
            <a:r>
              <a:rPr lang="en-US" altLang="zh-CN" dirty="0" smtClean="0"/>
              <a:t>button</a:t>
            </a:r>
            <a:r>
              <a:rPr lang="zh-CN" altLang="en-US" dirty="0" smtClean="0"/>
              <a:t> </a:t>
            </a:r>
            <a:r>
              <a:rPr lang="en-US" altLang="zh-CN" dirty="0" smtClean="0"/>
              <a:t>to</a:t>
            </a:r>
            <a:r>
              <a:rPr lang="zh-CN" altLang="en-US" dirty="0" smtClean="0"/>
              <a:t> </a:t>
            </a:r>
            <a:r>
              <a:rPr lang="en-US" altLang="zh-CN" dirty="0" smtClean="0"/>
              <a:t>add</a:t>
            </a:r>
            <a:r>
              <a:rPr lang="zh-CN" altLang="en-US" dirty="0" smtClean="0"/>
              <a:t> </a:t>
            </a:r>
            <a:r>
              <a:rPr lang="en-US" altLang="zh-CN" dirty="0" smtClean="0"/>
              <a:t>new</a:t>
            </a:r>
            <a:r>
              <a:rPr lang="zh-CN" altLang="en-US" dirty="0" smtClean="0"/>
              <a:t> </a:t>
            </a:r>
            <a:r>
              <a:rPr lang="en-US" altLang="zh-CN" dirty="0" smtClean="0"/>
              <a:t>questions.</a:t>
            </a:r>
            <a:r>
              <a:rPr lang="zh-CN" altLang="en-US" dirty="0" smtClean="0"/>
              <a:t>  </a:t>
            </a:r>
            <a:r>
              <a:rPr lang="en-US" altLang="zh-CN" dirty="0" smtClean="0"/>
              <a:t>“Category”</a:t>
            </a:r>
            <a:r>
              <a:rPr lang="zh-CN" altLang="en-US" dirty="0" smtClean="0"/>
              <a:t> </a:t>
            </a:r>
            <a:r>
              <a:rPr lang="en-US" altLang="zh-CN" dirty="0" smtClean="0"/>
              <a:t>=&gt;</a:t>
            </a:r>
            <a:r>
              <a:rPr lang="zh-CN" altLang="en-US" dirty="0" smtClean="0"/>
              <a:t> </a:t>
            </a:r>
            <a:r>
              <a:rPr lang="en-US" altLang="zh-CN" dirty="0" smtClean="0"/>
              <a:t>Choose</a:t>
            </a:r>
            <a:r>
              <a:rPr lang="zh-CN" altLang="en-US" dirty="0" smtClean="0"/>
              <a:t> </a:t>
            </a:r>
            <a:r>
              <a:rPr lang="en-US" altLang="zh-CN" dirty="0" smtClean="0"/>
              <a:t>the</a:t>
            </a:r>
            <a:r>
              <a:rPr lang="zh-CN" altLang="en-US" dirty="0" smtClean="0"/>
              <a:t> </a:t>
            </a:r>
            <a:r>
              <a:rPr lang="en-US" altLang="zh-CN" dirty="0" smtClean="0"/>
              <a:t>level</a:t>
            </a:r>
            <a:r>
              <a:rPr lang="zh-CN" altLang="en-US" dirty="0" smtClean="0"/>
              <a:t> </a:t>
            </a:r>
            <a:r>
              <a:rPr lang="en-US" altLang="zh-CN" dirty="0" smtClean="0"/>
              <a:t>of</a:t>
            </a:r>
            <a:r>
              <a:rPr lang="zh-CN" altLang="en-US" dirty="0" smtClean="0"/>
              <a:t> </a:t>
            </a:r>
            <a:r>
              <a:rPr lang="en-US" altLang="zh-CN" dirty="0" smtClean="0"/>
              <a:t>questions</a:t>
            </a:r>
            <a:r>
              <a:rPr lang="zh-CN" altLang="en-US" dirty="0" smtClean="0"/>
              <a:t> </a:t>
            </a:r>
            <a:r>
              <a:rPr lang="en-US" altLang="zh-CN" dirty="0" smtClean="0"/>
              <a:t>=&gt;</a:t>
            </a:r>
            <a:r>
              <a:rPr lang="zh-CN" altLang="en-US" dirty="0" smtClean="0"/>
              <a:t> </a:t>
            </a:r>
            <a:r>
              <a:rPr lang="en-US" altLang="zh-CN" dirty="0" smtClean="0"/>
              <a:t>Input</a:t>
            </a:r>
            <a:r>
              <a:rPr lang="zh-CN" altLang="en-US" dirty="0" smtClean="0"/>
              <a:t> </a:t>
            </a:r>
            <a:r>
              <a:rPr lang="en-US" altLang="zh-CN" dirty="0" smtClean="0"/>
              <a:t>new</a:t>
            </a:r>
            <a:r>
              <a:rPr lang="zh-CN" altLang="en-US" dirty="0" smtClean="0"/>
              <a:t> </a:t>
            </a:r>
            <a:r>
              <a:rPr lang="en-US" altLang="zh-CN" dirty="0" smtClean="0"/>
              <a:t>diagnosis</a:t>
            </a:r>
            <a:r>
              <a:rPr lang="zh-CN" altLang="en-US" dirty="0" smtClean="0"/>
              <a:t> </a:t>
            </a:r>
            <a:r>
              <a:rPr lang="en-US" altLang="zh-CN" dirty="0" smtClean="0"/>
              <a:t>name</a:t>
            </a:r>
            <a:r>
              <a:rPr lang="zh-CN" altLang="en-US" dirty="0" smtClean="0"/>
              <a:t> </a:t>
            </a:r>
            <a:r>
              <a:rPr lang="en-US" altLang="zh-CN" dirty="0" smtClean="0"/>
              <a:t>and</a:t>
            </a:r>
            <a:r>
              <a:rPr lang="zh-CN" altLang="en-US" dirty="0" smtClean="0"/>
              <a:t> </a:t>
            </a:r>
            <a:r>
              <a:rPr lang="en-US" altLang="zh-CN" dirty="0" smtClean="0"/>
              <a:t>hint</a:t>
            </a:r>
          </a:p>
          <a:p>
            <a:r>
              <a:rPr lang="en-US" altLang="zh-CN" dirty="0" smtClean="0"/>
              <a:t>If</a:t>
            </a:r>
            <a:r>
              <a:rPr lang="zh-CN" altLang="en-US" dirty="0" smtClean="0"/>
              <a:t> </a:t>
            </a:r>
            <a:r>
              <a:rPr lang="en-US" altLang="zh-CN" dirty="0" smtClean="0"/>
              <a:t>input</a:t>
            </a:r>
            <a:r>
              <a:rPr lang="zh-CN" altLang="en-US" dirty="0" smtClean="0"/>
              <a:t> </a:t>
            </a:r>
            <a:r>
              <a:rPr lang="en-US" altLang="zh-CN" dirty="0" smtClean="0"/>
              <a:t>one</a:t>
            </a:r>
            <a:r>
              <a:rPr lang="zh-CN" altLang="en-US" dirty="0" smtClean="0"/>
              <a:t> </a:t>
            </a:r>
            <a:r>
              <a:rPr lang="en-US" altLang="zh-CN" dirty="0" smtClean="0"/>
              <a:t>diagnosis</a:t>
            </a:r>
            <a:r>
              <a:rPr lang="zh-CN" altLang="en-US" dirty="0" smtClean="0"/>
              <a:t> </a:t>
            </a:r>
            <a:r>
              <a:rPr lang="en-US" altLang="zh-CN" dirty="0" smtClean="0"/>
              <a:t>name</a:t>
            </a:r>
            <a:r>
              <a:rPr lang="zh-CN" altLang="en-US" dirty="0" smtClean="0"/>
              <a:t> </a:t>
            </a:r>
            <a:r>
              <a:rPr lang="en-US" altLang="zh-CN" dirty="0" smtClean="0"/>
              <a:t>which</a:t>
            </a:r>
            <a:r>
              <a:rPr lang="zh-CN" altLang="en-US" dirty="0" smtClean="0"/>
              <a:t> </a:t>
            </a:r>
            <a:r>
              <a:rPr lang="en-US" altLang="zh-CN" dirty="0" smtClean="0"/>
              <a:t>has</a:t>
            </a:r>
            <a:r>
              <a:rPr lang="zh-CN" altLang="en-US" dirty="0" smtClean="0"/>
              <a:t> </a:t>
            </a:r>
            <a:r>
              <a:rPr lang="en-US" altLang="zh-CN" dirty="0" smtClean="0"/>
              <a:t>already</a:t>
            </a:r>
            <a:r>
              <a:rPr lang="zh-CN" altLang="en-US" dirty="0" smtClean="0"/>
              <a:t> </a:t>
            </a:r>
            <a:r>
              <a:rPr lang="en-US" altLang="zh-CN" dirty="0" smtClean="0"/>
              <a:t>existed</a:t>
            </a:r>
            <a:r>
              <a:rPr lang="zh-CN" altLang="en-US" dirty="0" smtClean="0"/>
              <a:t>  </a:t>
            </a:r>
            <a:r>
              <a:rPr lang="en-US" altLang="zh-CN" dirty="0" smtClean="0"/>
              <a:t>=&gt;</a:t>
            </a:r>
            <a:r>
              <a:rPr lang="zh-CN" altLang="en-US" dirty="0" smtClean="0"/>
              <a:t> </a:t>
            </a:r>
            <a:r>
              <a:rPr lang="en-US" altLang="zh-CN" dirty="0" smtClean="0"/>
              <a:t>”Diagnosis</a:t>
            </a:r>
            <a:r>
              <a:rPr lang="zh-CN" altLang="en-US" dirty="0" smtClean="0"/>
              <a:t> </a:t>
            </a:r>
            <a:r>
              <a:rPr lang="en-US" altLang="zh-CN" dirty="0" smtClean="0"/>
              <a:t>name</a:t>
            </a:r>
            <a:r>
              <a:rPr lang="zh-CN" altLang="en-US" dirty="0" smtClean="0"/>
              <a:t> </a:t>
            </a:r>
            <a:r>
              <a:rPr lang="en-US" altLang="zh-CN" dirty="0" smtClean="0"/>
              <a:t>already</a:t>
            </a:r>
            <a:r>
              <a:rPr lang="zh-CN" altLang="en-US" dirty="0" smtClean="0"/>
              <a:t> </a:t>
            </a:r>
            <a:r>
              <a:rPr lang="en-US" altLang="zh-CN" dirty="0" smtClean="0"/>
              <a:t>exists!”</a:t>
            </a:r>
          </a:p>
          <a:p>
            <a:r>
              <a:rPr lang="en-US" altLang="zh-CN" dirty="0" smtClean="0"/>
              <a:t>If</a:t>
            </a:r>
            <a:r>
              <a:rPr lang="zh-CN" altLang="en-US" dirty="0" smtClean="0"/>
              <a:t> </a:t>
            </a:r>
            <a:r>
              <a:rPr lang="en-US" altLang="zh-CN" dirty="0" smtClean="0"/>
              <a:t>you</a:t>
            </a:r>
            <a:r>
              <a:rPr lang="zh-CN" altLang="en-US" dirty="0" smtClean="0"/>
              <a:t> </a:t>
            </a:r>
            <a:r>
              <a:rPr lang="en-US" altLang="zh-CN" dirty="0" smtClean="0"/>
              <a:t>added</a:t>
            </a:r>
            <a:r>
              <a:rPr lang="zh-CN" altLang="en-US" dirty="0" smtClean="0"/>
              <a:t> </a:t>
            </a:r>
            <a:r>
              <a:rPr lang="en-US" altLang="zh-CN" dirty="0" smtClean="0"/>
              <a:t>new</a:t>
            </a:r>
            <a:r>
              <a:rPr lang="zh-CN" altLang="en-US" dirty="0" smtClean="0"/>
              <a:t> </a:t>
            </a:r>
            <a:r>
              <a:rPr lang="en-US" altLang="zh-CN" dirty="0" smtClean="0"/>
              <a:t>diagnosis</a:t>
            </a:r>
            <a:r>
              <a:rPr lang="zh-CN" altLang="en-US" dirty="0" smtClean="0"/>
              <a:t> </a:t>
            </a:r>
            <a:r>
              <a:rPr lang="en-US" altLang="zh-CN" dirty="0" smtClean="0"/>
              <a:t>name</a:t>
            </a:r>
            <a:r>
              <a:rPr lang="zh-CN" altLang="en-US" dirty="0" smtClean="0"/>
              <a:t> </a:t>
            </a:r>
            <a:r>
              <a:rPr lang="en-US" altLang="zh-CN" dirty="0" smtClean="0"/>
              <a:t>successfully,</a:t>
            </a:r>
            <a:r>
              <a:rPr lang="zh-CN" altLang="en-US" dirty="0" smtClean="0"/>
              <a:t> </a:t>
            </a:r>
            <a:r>
              <a:rPr lang="en-US" altLang="zh-CN" dirty="0" smtClean="0"/>
              <a:t>the</a:t>
            </a:r>
            <a:r>
              <a:rPr lang="zh-CN" altLang="en-US" dirty="0" smtClean="0"/>
              <a:t> </a:t>
            </a:r>
            <a:r>
              <a:rPr lang="en-US" altLang="zh-CN" dirty="0" smtClean="0"/>
              <a:t>page</a:t>
            </a:r>
            <a:r>
              <a:rPr lang="zh-CN" altLang="en-US" dirty="0" smtClean="0"/>
              <a:t> </a:t>
            </a:r>
            <a:r>
              <a:rPr lang="en-US" altLang="zh-CN" dirty="0" smtClean="0"/>
              <a:t>will</a:t>
            </a:r>
            <a:r>
              <a:rPr lang="zh-CN" altLang="en-US" dirty="0" smtClean="0"/>
              <a:t> </a:t>
            </a:r>
            <a:r>
              <a:rPr lang="en-US" altLang="zh-CN" dirty="0" smtClean="0"/>
              <a:t>go</a:t>
            </a:r>
            <a:r>
              <a:rPr lang="zh-CN" altLang="en-US" dirty="0" smtClean="0"/>
              <a:t> </a:t>
            </a:r>
            <a:r>
              <a:rPr lang="en-US" altLang="zh-CN" dirty="0" smtClean="0"/>
              <a:t>to</a:t>
            </a:r>
            <a:r>
              <a:rPr lang="zh-CN" altLang="en-US" dirty="0" smtClean="0"/>
              <a:t> </a:t>
            </a:r>
            <a:r>
              <a:rPr lang="en-US" altLang="zh-CN" dirty="0" smtClean="0"/>
              <a:t>another</a:t>
            </a:r>
            <a:r>
              <a:rPr lang="zh-CN" altLang="en-US" dirty="0" smtClean="0"/>
              <a:t> </a:t>
            </a:r>
            <a:r>
              <a:rPr lang="en-US" altLang="zh-CN" dirty="0" smtClean="0"/>
              <a:t>new</a:t>
            </a:r>
            <a:r>
              <a:rPr lang="zh-CN" altLang="en-US" dirty="0" smtClean="0"/>
              <a:t> </a:t>
            </a:r>
            <a:r>
              <a:rPr lang="en-US" altLang="zh-CN" dirty="0" smtClean="0"/>
              <a:t>page</a:t>
            </a:r>
            <a:r>
              <a:rPr lang="zh-CN" altLang="en-US" dirty="0" smtClean="0"/>
              <a:t> </a:t>
            </a:r>
            <a:r>
              <a:rPr lang="en-US" altLang="zh-CN" dirty="0" smtClean="0"/>
              <a:t>which</a:t>
            </a:r>
            <a:r>
              <a:rPr lang="zh-CN" altLang="en-US" dirty="0" smtClean="0"/>
              <a:t> </a:t>
            </a:r>
            <a:r>
              <a:rPr lang="en-US" altLang="zh-CN" dirty="0" smtClean="0"/>
              <a:t>shows</a:t>
            </a:r>
            <a:r>
              <a:rPr lang="zh-CN" altLang="en-US" dirty="0" smtClean="0"/>
              <a:t> </a:t>
            </a:r>
            <a:r>
              <a:rPr lang="en-US" altLang="zh-CN" dirty="0" smtClean="0"/>
              <a:t>“Question</a:t>
            </a:r>
            <a:r>
              <a:rPr lang="zh-CN" altLang="en-US" dirty="0" smtClean="0"/>
              <a:t> </a:t>
            </a:r>
            <a:r>
              <a:rPr lang="en-US" altLang="zh-CN" dirty="0" smtClean="0"/>
              <a:t>successfully</a:t>
            </a:r>
            <a:r>
              <a:rPr lang="zh-CN" altLang="en-US" dirty="0" smtClean="0"/>
              <a:t> </a:t>
            </a:r>
            <a:r>
              <a:rPr lang="en-US" altLang="zh-CN" dirty="0" smtClean="0"/>
              <a:t>added!”</a:t>
            </a:r>
            <a:r>
              <a:rPr lang="zh-CN" altLang="en-US" dirty="0" smtClean="0"/>
              <a:t> </a:t>
            </a:r>
            <a:r>
              <a:rPr lang="en-US" altLang="zh-CN" dirty="0" smtClean="0"/>
              <a:t>Then,</a:t>
            </a:r>
            <a:r>
              <a:rPr lang="zh-CN" altLang="en-US" dirty="0" smtClean="0"/>
              <a:t> </a:t>
            </a:r>
            <a:r>
              <a:rPr lang="en-US" altLang="zh-CN" dirty="0" smtClean="0"/>
              <a:t>you</a:t>
            </a:r>
            <a:r>
              <a:rPr lang="zh-CN" altLang="en-US" dirty="0" smtClean="0"/>
              <a:t> </a:t>
            </a:r>
            <a:r>
              <a:rPr lang="en-US" altLang="zh-CN" dirty="0" smtClean="0"/>
              <a:t>can</a:t>
            </a:r>
            <a:r>
              <a:rPr lang="zh-CN" altLang="en-US" dirty="0" smtClean="0"/>
              <a:t> </a:t>
            </a:r>
            <a:r>
              <a:rPr lang="en-US" altLang="zh-CN" dirty="0" smtClean="0"/>
              <a:t>choose</a:t>
            </a:r>
            <a:r>
              <a:rPr lang="zh-CN" altLang="en-US" dirty="0" smtClean="0"/>
              <a:t> </a:t>
            </a:r>
            <a:r>
              <a:rPr lang="en-US" altLang="zh-CN" dirty="0" smtClean="0"/>
              <a:t>upload</a:t>
            </a:r>
            <a:r>
              <a:rPr lang="zh-CN" altLang="en-US" dirty="0" smtClean="0"/>
              <a:t> </a:t>
            </a:r>
            <a:r>
              <a:rPr lang="en-US" altLang="zh-CN" dirty="0" smtClean="0"/>
              <a:t>images</a:t>
            </a:r>
            <a:r>
              <a:rPr lang="zh-CN" altLang="en-US" dirty="0" smtClean="0"/>
              <a:t> </a:t>
            </a:r>
            <a:r>
              <a:rPr lang="en-US" altLang="zh-CN" dirty="0" smtClean="0"/>
              <a:t>or</a:t>
            </a:r>
            <a:r>
              <a:rPr lang="zh-CN" altLang="en-US" dirty="0" smtClean="0"/>
              <a:t> </a:t>
            </a:r>
            <a:r>
              <a:rPr lang="en-US" altLang="zh-CN" dirty="0" smtClean="0"/>
              <a:t>back</a:t>
            </a:r>
            <a:r>
              <a:rPr lang="zh-CN" altLang="en-US" dirty="0" smtClean="0"/>
              <a:t> </a:t>
            </a:r>
            <a:r>
              <a:rPr lang="en-US" altLang="zh-CN" dirty="0" smtClean="0"/>
              <a:t>to</a:t>
            </a:r>
            <a:r>
              <a:rPr lang="zh-CN" altLang="en-US" dirty="0" smtClean="0"/>
              <a:t> </a:t>
            </a:r>
            <a:r>
              <a:rPr lang="en-US" altLang="zh-CN" dirty="0" smtClean="0"/>
              <a:t>question</a:t>
            </a:r>
            <a:r>
              <a:rPr lang="zh-CN" altLang="en-US" dirty="0" smtClean="0"/>
              <a:t> </a:t>
            </a:r>
            <a:r>
              <a:rPr lang="en-US" altLang="zh-CN" dirty="0" smtClean="0"/>
              <a:t>lists.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10343" y="424543"/>
            <a:ext cx="8698675" cy="4202875"/>
          </a:xfrm>
        </p:spPr>
        <p:txBody>
          <a:bodyPr/>
          <a:lstStyle/>
          <a:p>
            <a:r>
              <a:rPr kumimoji="1" lang="en-US" altLang="zh-CN" dirty="0" smtClean="0"/>
              <a:t>Requirements</a:t>
            </a:r>
            <a:r>
              <a:rPr kumimoji="1" lang="zh-CN" altLang="en-US" dirty="0" smtClean="0"/>
              <a:t> </a:t>
            </a:r>
            <a:r>
              <a:rPr kumimoji="1" lang="en-US" altLang="zh-CN" dirty="0" smtClean="0"/>
              <a:t>about</a:t>
            </a:r>
            <a:r>
              <a:rPr kumimoji="1" lang="zh-CN" altLang="en-US" dirty="0" smtClean="0"/>
              <a:t> </a:t>
            </a:r>
            <a:r>
              <a:rPr kumimoji="1" lang="en-US" altLang="zh-CN" dirty="0" smtClean="0"/>
              <a:t>images</a:t>
            </a:r>
            <a:r>
              <a:rPr kumimoji="1" lang="zh-CN" altLang="en-US" dirty="0" smtClean="0"/>
              <a:t> </a:t>
            </a:r>
            <a:r>
              <a:rPr kumimoji="1" lang="en-US" altLang="zh-CN" dirty="0" smtClean="0"/>
              <a:t>upload:</a:t>
            </a:r>
            <a:r>
              <a:rPr kumimoji="1" lang="zh-CN" altLang="en-US" dirty="0" smtClean="0"/>
              <a:t> </a:t>
            </a:r>
            <a:r>
              <a:rPr kumimoji="1" lang="en-US" altLang="zh-CN" dirty="0" smtClean="0"/>
              <a:t>Names</a:t>
            </a:r>
            <a:r>
              <a:rPr kumimoji="1" lang="zh-CN" altLang="en-US" dirty="0"/>
              <a:t> </a:t>
            </a:r>
            <a:r>
              <a:rPr kumimoji="1" lang="en-US" altLang="zh-CN" dirty="0" smtClean="0"/>
              <a:t>can</a:t>
            </a:r>
            <a:r>
              <a:rPr kumimoji="1" lang="zh-CN" altLang="en-US" dirty="0" smtClean="0"/>
              <a:t> </a:t>
            </a:r>
            <a:r>
              <a:rPr kumimoji="1" lang="en-US" altLang="zh-CN" dirty="0" smtClean="0"/>
              <a:t>not</a:t>
            </a:r>
            <a:r>
              <a:rPr kumimoji="1" lang="zh-CN" altLang="en-US" dirty="0" smtClean="0"/>
              <a:t> </a:t>
            </a:r>
            <a:r>
              <a:rPr kumimoji="1" lang="en-US" altLang="zh-CN" dirty="0" smtClean="0"/>
              <a:t>be</a:t>
            </a:r>
            <a:r>
              <a:rPr kumimoji="1" lang="zh-CN" altLang="en-US" dirty="0" smtClean="0"/>
              <a:t> </a:t>
            </a:r>
            <a:r>
              <a:rPr kumimoji="1" lang="en-US" altLang="zh-CN" dirty="0" smtClean="0"/>
              <a:t>repeated.</a:t>
            </a:r>
            <a:r>
              <a:rPr kumimoji="1" lang="zh-CN" altLang="en-US" dirty="0" smtClean="0"/>
              <a:t> </a:t>
            </a:r>
            <a:r>
              <a:rPr kumimoji="1" lang="en-US" altLang="zh-CN" dirty="0" smtClean="0"/>
              <a:t>Can</a:t>
            </a:r>
            <a:r>
              <a:rPr kumimoji="1" lang="zh-CN" altLang="en-US" dirty="0" smtClean="0"/>
              <a:t> </a:t>
            </a:r>
            <a:r>
              <a:rPr kumimoji="1" lang="en-US" altLang="zh-CN" dirty="0" smtClean="0"/>
              <a:t>not</a:t>
            </a:r>
            <a:r>
              <a:rPr kumimoji="1" lang="zh-CN" altLang="en-US" dirty="0" smtClean="0"/>
              <a:t> </a:t>
            </a:r>
            <a:r>
              <a:rPr kumimoji="1" lang="en-US" altLang="zh-CN" dirty="0" smtClean="0"/>
              <a:t>upload</a:t>
            </a:r>
            <a:r>
              <a:rPr kumimoji="1" lang="zh-CN" altLang="en-US" dirty="0" smtClean="0"/>
              <a:t> </a:t>
            </a:r>
            <a:r>
              <a:rPr kumimoji="1" lang="en-US" altLang="zh-CN" dirty="0" smtClean="0"/>
              <a:t>the</a:t>
            </a:r>
            <a:r>
              <a:rPr kumimoji="1" lang="zh-CN" altLang="en-US" dirty="0" smtClean="0"/>
              <a:t> </a:t>
            </a:r>
            <a:r>
              <a:rPr kumimoji="1" lang="en-US" altLang="zh-CN" dirty="0" smtClean="0"/>
              <a:t>same</a:t>
            </a:r>
            <a:r>
              <a:rPr kumimoji="1" lang="zh-CN" altLang="en-US" dirty="0" smtClean="0"/>
              <a:t> </a:t>
            </a:r>
            <a:r>
              <a:rPr kumimoji="1" lang="en-US" altLang="zh-CN" dirty="0" smtClean="0"/>
              <a:t>image;</a:t>
            </a:r>
            <a:r>
              <a:rPr kumimoji="1" lang="zh-CN" altLang="en-US" dirty="0" smtClean="0"/>
              <a:t> </a:t>
            </a:r>
            <a:r>
              <a:rPr kumimoji="1" lang="en-US" altLang="zh-CN" dirty="0" smtClean="0"/>
              <a:t>Image</a:t>
            </a:r>
            <a:r>
              <a:rPr kumimoji="1" lang="zh-CN" altLang="en-US" dirty="0" smtClean="0"/>
              <a:t> </a:t>
            </a:r>
            <a:r>
              <a:rPr kumimoji="1" lang="en-US" altLang="zh-CN" dirty="0" smtClean="0"/>
              <a:t>must</a:t>
            </a:r>
            <a:r>
              <a:rPr kumimoji="1" lang="zh-CN" altLang="en-US" dirty="0" smtClean="0"/>
              <a:t> </a:t>
            </a:r>
            <a:r>
              <a:rPr kumimoji="1" lang="en-US" altLang="zh-CN" dirty="0" smtClean="0"/>
              <a:t>within</a:t>
            </a:r>
            <a:r>
              <a:rPr kumimoji="1" lang="zh-CN" altLang="en-US" dirty="0" smtClean="0"/>
              <a:t> </a:t>
            </a:r>
            <a:r>
              <a:rPr kumimoji="1" lang="en-US" altLang="zh-CN" dirty="0" err="1" smtClean="0"/>
              <a:t>Xkb</a:t>
            </a:r>
            <a:r>
              <a:rPr kumimoji="1" lang="en-US" altLang="zh-CN" dirty="0" smtClean="0"/>
              <a:t>;</a:t>
            </a:r>
            <a:r>
              <a:rPr kumimoji="1" lang="zh-CN" altLang="en-US" dirty="0" smtClean="0"/>
              <a:t> </a:t>
            </a:r>
            <a:r>
              <a:rPr kumimoji="1" lang="en-US" altLang="zh-CN" dirty="0" smtClean="0"/>
              <a:t>Allowed</a:t>
            </a:r>
            <a:r>
              <a:rPr kumimoji="1" lang="zh-CN" altLang="en-US" dirty="0" smtClean="0"/>
              <a:t> </a:t>
            </a:r>
            <a:r>
              <a:rPr kumimoji="1" lang="en-US" altLang="zh-CN" dirty="0" smtClean="0"/>
              <a:t>format:</a:t>
            </a:r>
            <a:r>
              <a:rPr kumimoji="1" lang="zh-CN" altLang="en-US" dirty="0" smtClean="0"/>
              <a:t> </a:t>
            </a:r>
            <a:r>
              <a:rPr kumimoji="1" lang="en-US" altLang="zh-CN" dirty="0" smtClean="0"/>
              <a:t>.JPG,</a:t>
            </a:r>
            <a:r>
              <a:rPr kumimoji="1" lang="zh-CN" altLang="en-US" dirty="0" smtClean="0"/>
              <a:t> </a:t>
            </a:r>
            <a:r>
              <a:rPr kumimoji="1" lang="en-US" altLang="zh-CN" dirty="0" smtClean="0"/>
              <a:t>.jpeg,</a:t>
            </a:r>
            <a:r>
              <a:rPr kumimoji="1" lang="zh-CN" altLang="en-US" dirty="0" smtClean="0"/>
              <a:t> </a:t>
            </a:r>
            <a:r>
              <a:rPr kumimoji="1" lang="en-US" altLang="zh-CN" dirty="0" smtClean="0"/>
              <a:t>.</a:t>
            </a:r>
            <a:r>
              <a:rPr kumimoji="1" lang="en-US" altLang="zh-CN" dirty="0" err="1" smtClean="0"/>
              <a:t>png</a:t>
            </a:r>
            <a:r>
              <a:rPr kumimoji="1" lang="en-US" altLang="zh-CN" dirty="0" smtClean="0"/>
              <a:t>,</a:t>
            </a:r>
            <a:r>
              <a:rPr kumimoji="1" lang="zh-CN" altLang="en-US" dirty="0" smtClean="0"/>
              <a:t> </a:t>
            </a:r>
            <a:r>
              <a:rPr kumimoji="1" lang="en-US" altLang="zh-CN" dirty="0" smtClean="0"/>
              <a:t>.gif</a:t>
            </a:r>
          </a:p>
          <a:p>
            <a:r>
              <a:rPr kumimoji="1" lang="en-US" altLang="zh-CN" dirty="0" smtClean="0"/>
              <a:t>Next,</a:t>
            </a:r>
            <a:r>
              <a:rPr kumimoji="1" lang="zh-CN" altLang="en-US" dirty="0" smtClean="0"/>
              <a:t> </a:t>
            </a:r>
            <a:r>
              <a:rPr kumimoji="1" lang="en-US" altLang="zh-CN" dirty="0" smtClean="0"/>
              <a:t>when</a:t>
            </a:r>
            <a:r>
              <a:rPr kumimoji="1" lang="zh-CN" altLang="en-US" dirty="0" smtClean="0"/>
              <a:t> </a:t>
            </a:r>
            <a:r>
              <a:rPr kumimoji="1" lang="en-US" altLang="zh-CN" dirty="0" smtClean="0"/>
              <a:t>upload</a:t>
            </a:r>
            <a:r>
              <a:rPr kumimoji="1" lang="zh-CN" altLang="en-US" dirty="0" smtClean="0"/>
              <a:t> </a:t>
            </a:r>
            <a:r>
              <a:rPr kumimoji="1" lang="en-US" altLang="zh-CN" dirty="0" smtClean="0"/>
              <a:t>successfully,</a:t>
            </a:r>
            <a:r>
              <a:rPr kumimoji="1" lang="zh-CN" altLang="en-US" dirty="0" smtClean="0"/>
              <a:t> </a:t>
            </a:r>
            <a:r>
              <a:rPr kumimoji="1" lang="en-US" altLang="zh-CN" dirty="0" smtClean="0"/>
              <a:t>you</a:t>
            </a:r>
            <a:r>
              <a:rPr kumimoji="1" lang="zh-CN" altLang="en-US" dirty="0" smtClean="0"/>
              <a:t> </a:t>
            </a:r>
            <a:r>
              <a:rPr kumimoji="1" lang="en-US" altLang="zh-CN" dirty="0" smtClean="0"/>
              <a:t>can</a:t>
            </a:r>
            <a:r>
              <a:rPr kumimoji="1" lang="zh-CN" altLang="en-US" dirty="0" smtClean="0"/>
              <a:t> </a:t>
            </a:r>
            <a:r>
              <a:rPr kumimoji="1" lang="en-US" altLang="zh-CN" dirty="0" smtClean="0"/>
              <a:t>choose</a:t>
            </a:r>
            <a:r>
              <a:rPr kumimoji="1" lang="zh-CN" altLang="en-US" dirty="0" smtClean="0"/>
              <a:t> </a:t>
            </a:r>
            <a:r>
              <a:rPr kumimoji="1" lang="en-US" altLang="zh-CN" dirty="0" smtClean="0"/>
              <a:t>upload</a:t>
            </a:r>
            <a:r>
              <a:rPr kumimoji="1" lang="zh-CN" altLang="en-US" dirty="0" smtClean="0"/>
              <a:t> </a:t>
            </a:r>
            <a:r>
              <a:rPr kumimoji="1" lang="en-US" altLang="zh-CN" dirty="0" smtClean="0"/>
              <a:t>another</a:t>
            </a:r>
            <a:r>
              <a:rPr kumimoji="1" lang="zh-CN" altLang="en-US" dirty="0" smtClean="0"/>
              <a:t> </a:t>
            </a:r>
            <a:r>
              <a:rPr kumimoji="1" lang="en-US" altLang="zh-CN" dirty="0" smtClean="0"/>
              <a:t>image</a:t>
            </a:r>
            <a:r>
              <a:rPr kumimoji="1" lang="zh-CN" altLang="en-US" dirty="0" smtClean="0"/>
              <a:t> </a:t>
            </a:r>
            <a:r>
              <a:rPr kumimoji="1" lang="en-US" altLang="zh-CN" dirty="0" smtClean="0"/>
              <a:t>or</a:t>
            </a:r>
            <a:r>
              <a:rPr kumimoji="1" lang="zh-CN" altLang="en-US" dirty="0" smtClean="0"/>
              <a:t> </a:t>
            </a:r>
            <a:r>
              <a:rPr kumimoji="1" lang="en-US" altLang="zh-CN" dirty="0" smtClean="0"/>
              <a:t>back</a:t>
            </a:r>
            <a:r>
              <a:rPr kumimoji="1" lang="zh-CN" altLang="en-US" dirty="0" smtClean="0"/>
              <a:t> </a:t>
            </a:r>
            <a:r>
              <a:rPr kumimoji="1" lang="en-US" altLang="zh-CN" dirty="0" smtClean="0"/>
              <a:t>to</a:t>
            </a:r>
            <a:r>
              <a:rPr kumimoji="1" lang="zh-CN" altLang="en-US" dirty="0" smtClean="0"/>
              <a:t> </a:t>
            </a:r>
            <a:r>
              <a:rPr kumimoji="1" lang="en-US" altLang="zh-CN" dirty="0" smtClean="0"/>
              <a:t>the</a:t>
            </a:r>
            <a:r>
              <a:rPr kumimoji="1" lang="zh-CN" altLang="en-US" dirty="0" smtClean="0"/>
              <a:t> </a:t>
            </a:r>
            <a:r>
              <a:rPr kumimoji="1" lang="en-US" altLang="zh-CN" dirty="0" smtClean="0"/>
              <a:t>question</a:t>
            </a:r>
            <a:r>
              <a:rPr kumimoji="1" lang="zh-CN" altLang="en-US" dirty="0" smtClean="0"/>
              <a:t> </a:t>
            </a:r>
            <a:r>
              <a:rPr kumimoji="1" lang="en-US" altLang="zh-CN" dirty="0" smtClean="0"/>
              <a:t>list.</a:t>
            </a:r>
            <a:r>
              <a:rPr kumimoji="1" lang="zh-CN" altLang="en-US" dirty="0" smtClean="0"/>
              <a:t> </a:t>
            </a:r>
            <a:endParaRPr kumimoji="1"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Improvement 1</a:t>
            </a:r>
            <a:endParaRPr kumimoji="1" lang="zh-CN" altLang="en-US" dirty="0"/>
          </a:p>
        </p:txBody>
      </p:sp>
      <p:sp>
        <p:nvSpPr>
          <p:cNvPr id="3" name="内容占位符 2"/>
          <p:cNvSpPr>
            <a:spLocks noGrp="1"/>
          </p:cNvSpPr>
          <p:nvPr>
            <p:ph idx="1"/>
          </p:nvPr>
        </p:nvSpPr>
        <p:spPr/>
        <p:txBody>
          <a:bodyPr>
            <a:normAutofit/>
          </a:bodyPr>
          <a:lstStyle/>
          <a:p>
            <a:pPr lvl="0"/>
            <a:r>
              <a:rPr lang="en-US" altLang="zh-CN" dirty="0"/>
              <a:t>We have improved the original level question from accordion form to tabbed label</a:t>
            </a:r>
            <a:endParaRPr lang="zh-CN" altLang="zh-CN" dirty="0"/>
          </a:p>
          <a:p>
            <a:endParaRPr kumimoji="1"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737757"/>
            <a:ext cx="10052548" cy="3129643"/>
          </a:xfrm>
          <a:prstGeom prst="rect">
            <a:avLst/>
          </a:prstGeom>
        </p:spPr>
      </p:pic>
    </p:spTree>
    <p:extLst>
      <p:ext uri="{BB962C8B-B14F-4D97-AF65-F5344CB8AC3E}">
        <p14:creationId xmlns:p14="http://schemas.microsoft.com/office/powerpoint/2010/main" val="18931502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1309255"/>
          </a:xfrm>
        </p:spPr>
        <p:txBody>
          <a:bodyPr/>
          <a:lstStyle/>
          <a:p>
            <a:r>
              <a:rPr kumimoji="1" lang="en-US" altLang="zh-CN" dirty="0" smtClean="0"/>
              <a:t>Improvement 1</a:t>
            </a:r>
            <a:endParaRPr kumimoji="1" lang="zh-CN" altLang="en-US" dirty="0"/>
          </a:p>
        </p:txBody>
      </p:sp>
      <p:sp>
        <p:nvSpPr>
          <p:cNvPr id="3" name="内容占位符 2"/>
          <p:cNvSpPr>
            <a:spLocks noGrp="1"/>
          </p:cNvSpPr>
          <p:nvPr>
            <p:ph idx="1"/>
          </p:nvPr>
        </p:nvSpPr>
        <p:spPr/>
        <p:txBody>
          <a:bodyPr>
            <a:normAutofit/>
          </a:bodyPr>
          <a:lstStyle/>
          <a:p>
            <a:pPr lvl="0"/>
            <a:r>
              <a:rPr lang="en-US" altLang="zh-CN" dirty="0"/>
              <a:t>We have improved the original level question from accordion form to tabbed </a:t>
            </a:r>
            <a:r>
              <a:rPr lang="en-US" altLang="zh-CN" dirty="0" smtClean="0"/>
              <a:t>label</a:t>
            </a:r>
          </a:p>
          <a:p>
            <a:pPr lvl="0"/>
            <a:endParaRPr lang="zh-CN" altLang="zh-CN" dirty="0"/>
          </a:p>
          <a:p>
            <a:endParaRPr kumimoji="1" lang="zh-CN" alt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9186" y="2763911"/>
            <a:ext cx="5800271" cy="3853871"/>
          </a:xfrm>
          <a:prstGeom prst="rect">
            <a:avLst/>
          </a:prstGeom>
        </p:spPr>
      </p:pic>
    </p:spTree>
    <p:extLst>
      <p:ext uri="{BB962C8B-B14F-4D97-AF65-F5344CB8AC3E}">
        <p14:creationId xmlns:p14="http://schemas.microsoft.com/office/powerpoint/2010/main" val="9924507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Improvement 2</a:t>
            </a:r>
            <a:endParaRPr kumimoji="1" lang="zh-CN" altLang="en-US" dirty="0"/>
          </a:p>
        </p:txBody>
      </p:sp>
      <p:sp>
        <p:nvSpPr>
          <p:cNvPr id="3" name="内容占位符 2"/>
          <p:cNvSpPr>
            <a:spLocks noGrp="1"/>
          </p:cNvSpPr>
          <p:nvPr>
            <p:ph idx="1"/>
          </p:nvPr>
        </p:nvSpPr>
        <p:spPr/>
        <p:txBody>
          <a:bodyPr>
            <a:normAutofit/>
          </a:bodyPr>
          <a:lstStyle/>
          <a:p>
            <a:pPr lvl="0"/>
            <a:r>
              <a:rPr lang="en-US" altLang="zh-CN" dirty="0" smtClean="0"/>
              <a:t>We </a:t>
            </a:r>
            <a:r>
              <a:rPr lang="en-US" altLang="zh-CN" dirty="0"/>
              <a:t>have improved the questions modify approach from “button</a:t>
            </a:r>
            <a:r>
              <a:rPr lang="en-US" altLang="zh-CN" dirty="0" smtClean="0"/>
              <a:t>”</a:t>
            </a:r>
            <a:r>
              <a:rPr lang="zh-CN" altLang="en-US" dirty="0" smtClean="0"/>
              <a:t> </a:t>
            </a:r>
            <a:r>
              <a:rPr lang="en-US" altLang="zh-CN" dirty="0" smtClean="0"/>
              <a:t>to </a:t>
            </a:r>
            <a:r>
              <a:rPr lang="en-US" altLang="zh-CN" dirty="0"/>
              <a:t>“link” </a:t>
            </a:r>
            <a:endParaRPr lang="zh-CN" altLang="zh-CN" dirty="0"/>
          </a:p>
          <a:p>
            <a:endParaRPr kumimoji="1"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6454" y="2992582"/>
            <a:ext cx="8811491" cy="3592607"/>
          </a:xfrm>
          <a:prstGeom prst="rect">
            <a:avLst/>
          </a:prstGeom>
        </p:spPr>
      </p:pic>
    </p:spTree>
    <p:extLst>
      <p:ext uri="{BB962C8B-B14F-4D97-AF65-F5344CB8AC3E}">
        <p14:creationId xmlns:p14="http://schemas.microsoft.com/office/powerpoint/2010/main" val="6144538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Improvement 2</a:t>
            </a:r>
            <a:endParaRPr kumimoji="1" lang="zh-CN" altLang="en-US" dirty="0"/>
          </a:p>
        </p:txBody>
      </p:sp>
      <p:sp>
        <p:nvSpPr>
          <p:cNvPr id="3" name="内容占位符 2"/>
          <p:cNvSpPr>
            <a:spLocks noGrp="1"/>
          </p:cNvSpPr>
          <p:nvPr>
            <p:ph idx="1"/>
          </p:nvPr>
        </p:nvSpPr>
        <p:spPr/>
        <p:txBody>
          <a:bodyPr>
            <a:normAutofit/>
          </a:bodyPr>
          <a:lstStyle/>
          <a:p>
            <a:pPr lvl="0"/>
            <a:r>
              <a:rPr lang="en-US" altLang="zh-CN" dirty="0" smtClean="0"/>
              <a:t>We </a:t>
            </a:r>
            <a:r>
              <a:rPr lang="en-US" altLang="zh-CN" dirty="0"/>
              <a:t>have improved the questions modify approach from “button</a:t>
            </a:r>
            <a:r>
              <a:rPr lang="en-US" altLang="zh-CN" dirty="0" smtClean="0"/>
              <a:t>”</a:t>
            </a:r>
            <a:r>
              <a:rPr lang="zh-CN" altLang="en-US" dirty="0" smtClean="0"/>
              <a:t> </a:t>
            </a:r>
            <a:r>
              <a:rPr lang="en-US" altLang="zh-CN" dirty="0" smtClean="0"/>
              <a:t>to </a:t>
            </a:r>
            <a:r>
              <a:rPr lang="en-US" altLang="zh-CN" dirty="0"/>
              <a:t>“link” </a:t>
            </a:r>
            <a:endParaRPr lang="zh-CN" altLang="zh-C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1927" y="2932691"/>
            <a:ext cx="8340437" cy="3605791"/>
          </a:xfrm>
          <a:prstGeom prst="rect">
            <a:avLst/>
          </a:prstGeom>
        </p:spPr>
      </p:pic>
    </p:spTree>
    <p:extLst>
      <p:ext uri="{BB962C8B-B14F-4D97-AF65-F5344CB8AC3E}">
        <p14:creationId xmlns:p14="http://schemas.microsoft.com/office/powerpoint/2010/main" val="20249527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Improvement 3</a:t>
            </a:r>
            <a:endParaRPr kumimoji="1" lang="zh-CN" altLang="en-US" dirty="0"/>
          </a:p>
        </p:txBody>
      </p:sp>
      <p:sp>
        <p:nvSpPr>
          <p:cNvPr id="3" name="内容占位符 2"/>
          <p:cNvSpPr>
            <a:spLocks noGrp="1"/>
          </p:cNvSpPr>
          <p:nvPr>
            <p:ph idx="1"/>
          </p:nvPr>
        </p:nvSpPr>
        <p:spPr/>
        <p:txBody>
          <a:bodyPr>
            <a:normAutofit/>
          </a:bodyPr>
          <a:lstStyle/>
          <a:p>
            <a:pPr lvl="0"/>
            <a:r>
              <a:rPr lang="en-US" altLang="zh-CN" dirty="0" smtClean="0"/>
              <a:t>We </a:t>
            </a:r>
            <a:r>
              <a:rPr lang="en-US" altLang="zh-CN" dirty="0"/>
              <a:t>have improved the multiple choice of question levels</a:t>
            </a:r>
            <a:endParaRPr lang="zh-CN" altLang="zh-CN" dirty="0"/>
          </a:p>
          <a:p>
            <a:endParaRPr kumimoji="1"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6457" y="2765586"/>
            <a:ext cx="5654964" cy="3448342"/>
          </a:xfrm>
          <a:prstGeom prst="rect">
            <a:avLst/>
          </a:prstGeom>
        </p:spPr>
      </p:pic>
    </p:spTree>
    <p:extLst>
      <p:ext uri="{BB962C8B-B14F-4D97-AF65-F5344CB8AC3E}">
        <p14:creationId xmlns:p14="http://schemas.microsoft.com/office/powerpoint/2010/main" val="60367734"/>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103</TotalTime>
  <Words>670</Words>
  <Application>Microsoft Macintosh PowerPoint</Application>
  <PresentationFormat>Widescreen</PresentationFormat>
  <Paragraphs>63</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vt:lpstr>
      <vt:lpstr>Franklin Gothic Book</vt:lpstr>
      <vt:lpstr>Wingdings</vt:lpstr>
      <vt:lpstr>华文楷体</vt:lpstr>
      <vt:lpstr>Crop</vt:lpstr>
      <vt:lpstr>oRAL PATHOLOGY TUTOR MANAGE MENT SYSTEM</vt:lpstr>
      <vt:lpstr>System Introduction</vt:lpstr>
      <vt:lpstr>System Instructions</vt:lpstr>
      <vt:lpstr>PowerPoint Presentation</vt:lpstr>
      <vt:lpstr>Improvement 1</vt:lpstr>
      <vt:lpstr>Improvement 1</vt:lpstr>
      <vt:lpstr>Improvement 2</vt:lpstr>
      <vt:lpstr>Improvement 2</vt:lpstr>
      <vt:lpstr>Improvement 3</vt:lpstr>
      <vt:lpstr>Improvement 3</vt:lpstr>
      <vt:lpstr>Improvement 3</vt:lpstr>
      <vt:lpstr>Improvement 4</vt:lpstr>
      <vt:lpstr>Improvement 4</vt:lpstr>
      <vt:lpstr>Improvement 5</vt:lpstr>
      <vt:lpstr>Improvement 5</vt:lpstr>
      <vt:lpstr>User Study</vt:lpstr>
      <vt:lpstr>Part of the question list</vt:lpstr>
      <vt:lpstr>First feedback of the user study interview</vt:lpstr>
      <vt:lpstr>Second feedback of the user study interview</vt:lpstr>
      <vt:lpstr>Good Features</vt:lpstr>
      <vt:lpstr>Good Features</vt:lpstr>
      <vt:lpstr>Good Features</vt:lpstr>
      <vt:lpstr>Good Features</vt:lpstr>
      <vt:lpstr>Good Features</vt:lpstr>
      <vt:lpstr>Thanks!</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oRAL PATHOLOGY TUTOR MANAGE MENT SYSTEM</dc:title>
  <dc:creator>Ren, Zhaoxuan</dc:creator>
  <cp:lastModifiedBy>Liu, Jinrong</cp:lastModifiedBy>
  <cp:revision>33</cp:revision>
  <dcterms:created xsi:type="dcterms:W3CDTF">2017-04-24T00:05:00Z</dcterms:created>
  <dcterms:modified xsi:type="dcterms:W3CDTF">2017-04-25T15:29:22Z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2052-10.1.0.6235</vt:lpwstr>
  </property>
</Properties>
</file>