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6432550"/>
  <p:notesSz cx="10693400" cy="6432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4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1994090"/>
            <a:ext cx="9094788" cy="135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3602228"/>
            <a:ext cx="7489825" cy="1608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479486"/>
            <a:ext cx="4654391" cy="42454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479486"/>
            <a:ext cx="4654391" cy="42454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049" y="56098"/>
            <a:ext cx="10591334" cy="6322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987" y="257302"/>
            <a:ext cx="9629775" cy="1029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987" y="1479486"/>
            <a:ext cx="9629775" cy="42454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5982271"/>
            <a:ext cx="3423920" cy="321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5982271"/>
            <a:ext cx="2460942" cy="321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3820" y="5982271"/>
            <a:ext cx="2460942" cy="321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Milliken, Katherine A</cp:lastModifiedBy>
  <cp:revision>1</cp:revision>
  <dcterms:created xsi:type="dcterms:W3CDTF">2018-03-29T20:06:12Z</dcterms:created>
  <dcterms:modified xsi:type="dcterms:W3CDTF">2018-04-26T20:22:02Z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2017-11-03T00:00:00Z</vt:filetime>
  </property>
  <property fmtid="{D5CDD505-2E9C-101B-9397-08002B2CF9AE}" pid="3" name="Creator">
    <vt:lpwstr>3-Heights(TM) Image to PDF Converter 4.10.16.0 (www.pdf-tools.com)</vt:lpwstr>
  </property>
  <property fmtid="{D5CDD505-2E9C-101B-9397-08002B2CF9AE}" pid="4" name="LastSaved">
    <vt:filetime>2018-03-29T00:00:00Z</vt:filetime>
  </property>
</Properties>
</file>