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E166-63A4-44CA-8854-0153FEF1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BB212-753D-4BC2-ACBB-11EE2292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504B-18C3-499E-AFC8-855902EE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5C5B8-12F1-4887-8E12-080FFA1B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1A67-5459-4FC4-817D-0513EFA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0F32-3906-4448-935B-F005D56A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9842D-B6DF-4451-A4F6-F5D279B4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41654-33C5-46A5-A3E4-F5978DF1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B23FE-2AE1-49B5-9CD5-03A491A3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E531-B1BB-45D4-A401-F2AC8547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9A149-5A8F-4271-8A61-089B5F24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78D85-0292-4349-8073-0BECCD07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E74D-2F38-43E6-BB5C-76BF1D7D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3626A-C93F-4722-A5AE-C8B7FD02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D0C78-CD51-43DB-90EA-2822E875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3806-A8B1-4FB8-929C-766D341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C755A-DDA7-460C-8797-D6F5ADC8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AE300-4B5F-49CF-8147-0085AF27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B695-198E-40D5-B607-9F4E93CC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1E17-AB55-4880-8A17-DCDF39E9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5E40-0E43-4DBA-AE62-A9BA3DF4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A7EB-C0D3-421B-A096-9AC99CC9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66DD7-534B-41E1-B959-837DE92F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6A23-AF34-4E16-84A6-BE7E16A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9FBFA-343C-43DE-A9DF-2FCC1C33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A440-B2B8-423B-B41F-88AB82B2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E208-E6D7-4DCA-B3A9-9C6827957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A870D-1D49-4005-9D19-A2BD7050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2D9B2-4E24-4810-8623-0D202BBB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09AD-F39F-48E1-BE93-5698A254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8B648-D01C-43D1-BDFC-71D6EE4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E945-E702-4601-93CC-30E2C27C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B047C-E6E4-4FB8-BE1D-D25FAA2C7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37913-2375-4347-B091-2DF6EFAB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93CE7-3FF4-4A65-BEAB-2A404A702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6D6A1-9C43-42FA-9777-1DA055A89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050E7-CACA-46AD-9791-377D00FC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C29B5-F421-4BA6-9371-A700A134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5158E-18BB-484A-A956-A43515BF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9F73-B09C-47B0-9162-809CA0A3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C8343-7BBD-4292-A339-D3E5CB27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8F1F1-41C9-43F3-B45B-9F8CEC57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E866-49DC-4CC2-9C05-B8585C6F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B2C1A-AAC9-4941-A9E7-BAF22E0B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01908-EC20-4AAA-AA2B-49B0063D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CF712-F12B-4CF2-A7DA-4A21798C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2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961-858E-4C3C-8224-F7F53EF74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691F-A007-4547-ADD9-7C87A4F4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328D-A8C8-449C-B5F2-4205DC2A5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69F-C065-4E2F-A566-6B00E1DC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0B3A6-2464-4CD9-96B1-5297C428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40F69-0279-4619-BF8F-A94373F8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D3FE-501B-42E9-8008-00B1C84E6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104A1-DE1F-47F6-A28C-FA5CB941F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56569-9081-43E5-AB2A-14BF33B8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0043E-1475-4F03-9FF0-1A43740A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45C88-64CE-4BB2-BA1C-26E783D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2EB87-0595-4B72-890E-52AEFF7C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D15CB-D28F-4BDB-A286-759C0836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25C42-F767-4748-8504-D785DD3B5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F09D-DA96-4C08-A6F7-6DE1B1E9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318E-76FE-416A-A0CD-26209AE34C21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D49C-4456-4577-BA20-2487FAE1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D023-3826-4F64-AF78-590A8CBC0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294A8-FC45-4077-B887-C89DF0A4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4D465-00B6-49A7-9645-C3CD8E9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and Class Folders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6823BA-FA29-40D9-965D-5AC55AB0325B}"/>
              </a:ext>
            </a:extLst>
          </p:cNvPr>
          <p:cNvSpPr/>
          <p:nvPr/>
        </p:nvSpPr>
        <p:spPr>
          <a:xfrm>
            <a:off x="108364" y="4766086"/>
            <a:ext cx="4350328" cy="125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DBUtils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60AA2-C1BC-4430-A389-0347B283C70F}"/>
              </a:ext>
            </a:extLst>
          </p:cNvPr>
          <p:cNvSpPr/>
          <p:nvPr/>
        </p:nvSpPr>
        <p:spPr>
          <a:xfrm>
            <a:off x="108364" y="4511413"/>
            <a:ext cx="1431142" cy="25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Questiondetails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FB21D-A7DB-4D36-876E-82B31AABBA0B}"/>
              </a:ext>
            </a:extLst>
          </p:cNvPr>
          <p:cNvSpPr/>
          <p:nvPr/>
        </p:nvSpPr>
        <p:spPr>
          <a:xfrm>
            <a:off x="1539507" y="4511413"/>
            <a:ext cx="1431144" cy="25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Questionlist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EA040-D555-4DE2-804F-5E78A880DEAA}"/>
              </a:ext>
            </a:extLst>
          </p:cNvPr>
          <p:cNvSpPr/>
          <p:nvPr/>
        </p:nvSpPr>
        <p:spPr>
          <a:xfrm>
            <a:off x="2970651" y="4511414"/>
            <a:ext cx="1488042" cy="2546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Remove_image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5430A-169F-40C2-9919-C56485B76389}"/>
              </a:ext>
            </a:extLst>
          </p:cNvPr>
          <p:cNvSpPr/>
          <p:nvPr/>
        </p:nvSpPr>
        <p:spPr>
          <a:xfrm>
            <a:off x="5254402" y="4766085"/>
            <a:ext cx="4350328" cy="125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DBUtils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AEAE6-4237-40D4-A6D6-6541345D1C21}"/>
              </a:ext>
            </a:extLst>
          </p:cNvPr>
          <p:cNvSpPr/>
          <p:nvPr/>
        </p:nvSpPr>
        <p:spPr>
          <a:xfrm rot="16200000">
            <a:off x="9221414" y="5150786"/>
            <a:ext cx="1251530" cy="48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C4A4CF-4A66-490E-B173-03C9CB30E38F}"/>
              </a:ext>
            </a:extLst>
          </p:cNvPr>
          <p:cNvSpPr/>
          <p:nvPr/>
        </p:nvSpPr>
        <p:spPr>
          <a:xfrm>
            <a:off x="5255748" y="4373795"/>
            <a:ext cx="1117600" cy="3922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getaccess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41426-37F9-44BA-A26F-DDAA20AFA7C4}"/>
              </a:ext>
            </a:extLst>
          </p:cNvPr>
          <p:cNvSpPr/>
          <p:nvPr/>
        </p:nvSpPr>
        <p:spPr>
          <a:xfrm rot="16200000">
            <a:off x="9703542" y="5150787"/>
            <a:ext cx="1251531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Quiz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AD8FFA-4DF1-4438-8CDD-882495607EF4}"/>
              </a:ext>
            </a:extLst>
          </p:cNvPr>
          <p:cNvSpPr/>
          <p:nvPr/>
        </p:nvSpPr>
        <p:spPr>
          <a:xfrm rot="16200000">
            <a:off x="9185690" y="4068865"/>
            <a:ext cx="1117600" cy="276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Question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24FA8-5DC5-402E-94C4-4FFA6C7A370A}"/>
              </a:ext>
            </a:extLst>
          </p:cNvPr>
          <p:cNvSpPr/>
          <p:nvPr/>
        </p:nvSpPr>
        <p:spPr>
          <a:xfrm rot="16200000">
            <a:off x="10185669" y="5150786"/>
            <a:ext cx="1251531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F24615-2335-4949-8C5F-35189B534512}"/>
              </a:ext>
            </a:extLst>
          </p:cNvPr>
          <p:cNvSpPr/>
          <p:nvPr/>
        </p:nvSpPr>
        <p:spPr>
          <a:xfrm>
            <a:off x="5255748" y="4040765"/>
            <a:ext cx="1117600" cy="3330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levelsecurity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AE6C8-37C9-47CD-9F8D-CFCC67005A69}"/>
              </a:ext>
            </a:extLst>
          </p:cNvPr>
          <p:cNvSpPr/>
          <p:nvPr/>
        </p:nvSpPr>
        <p:spPr>
          <a:xfrm rot="16200000">
            <a:off x="10667835" y="5150783"/>
            <a:ext cx="1251531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Stringutils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A35EF-215F-4304-A7E3-776801A3D209}"/>
              </a:ext>
            </a:extLst>
          </p:cNvPr>
          <p:cNvSpPr txBox="1"/>
          <p:nvPr/>
        </p:nvSpPr>
        <p:spPr>
          <a:xfrm>
            <a:off x="8044872" y="748145"/>
            <a:ext cx="3308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 for diagrams</a:t>
            </a:r>
          </a:p>
          <a:p>
            <a:r>
              <a:rPr lang="en-US" dirty="0"/>
              <a:t>No dependencies</a:t>
            </a:r>
          </a:p>
          <a:p>
            <a:r>
              <a:rPr lang="en-US" dirty="0"/>
              <a:t>Dependent on blue classes </a:t>
            </a:r>
          </a:p>
          <a:p>
            <a:r>
              <a:rPr lang="en-US" dirty="0"/>
              <a:t>Dependent on green classes</a:t>
            </a:r>
          </a:p>
          <a:p>
            <a:r>
              <a:rPr lang="en-US" dirty="0"/>
              <a:t>Dependent on yellow classes</a:t>
            </a:r>
          </a:p>
          <a:p>
            <a:r>
              <a:rPr lang="en-US" dirty="0"/>
              <a:t>Dependent on blue and green classes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466C86-77BA-4289-A4B4-00B9818FA6A7}"/>
              </a:ext>
            </a:extLst>
          </p:cNvPr>
          <p:cNvSpPr/>
          <p:nvPr/>
        </p:nvSpPr>
        <p:spPr>
          <a:xfrm>
            <a:off x="7740073" y="1145309"/>
            <a:ext cx="304798" cy="157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2A1A1-7F21-426C-9F95-692E4D5E1295}"/>
              </a:ext>
            </a:extLst>
          </p:cNvPr>
          <p:cNvSpPr/>
          <p:nvPr/>
        </p:nvSpPr>
        <p:spPr>
          <a:xfrm>
            <a:off x="7740073" y="1415689"/>
            <a:ext cx="304798" cy="1570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2C3C23-7DA5-43E6-A06D-32C62FD65163}"/>
              </a:ext>
            </a:extLst>
          </p:cNvPr>
          <p:cNvSpPr/>
          <p:nvPr/>
        </p:nvSpPr>
        <p:spPr>
          <a:xfrm>
            <a:off x="7740073" y="1685347"/>
            <a:ext cx="304798" cy="1570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6AA608-9B70-4643-9D64-EC2F97DC33C5}"/>
              </a:ext>
            </a:extLst>
          </p:cNvPr>
          <p:cNvSpPr/>
          <p:nvPr/>
        </p:nvSpPr>
        <p:spPr>
          <a:xfrm>
            <a:off x="7740073" y="1968175"/>
            <a:ext cx="304798" cy="157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4CF9D-BA09-45D9-A3A1-FEC0FFFC3B57}"/>
              </a:ext>
            </a:extLst>
          </p:cNvPr>
          <p:cNvSpPr/>
          <p:nvPr/>
        </p:nvSpPr>
        <p:spPr>
          <a:xfrm>
            <a:off x="7740073" y="2247824"/>
            <a:ext cx="304798" cy="157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1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07E0-AC1F-4E6B-B40F-2C8695A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36814-27BB-4AD0-8F96-2EDBE4E26232}"/>
              </a:ext>
            </a:extLst>
          </p:cNvPr>
          <p:cNvSpPr/>
          <p:nvPr/>
        </p:nvSpPr>
        <p:spPr>
          <a:xfrm>
            <a:off x="1" y="5574393"/>
            <a:ext cx="8099790" cy="120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DBUtils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188AE-D852-4586-8AF2-C5C885F825B7}"/>
              </a:ext>
            </a:extLst>
          </p:cNvPr>
          <p:cNvSpPr/>
          <p:nvPr/>
        </p:nvSpPr>
        <p:spPr>
          <a:xfrm rot="16200000">
            <a:off x="281682" y="4504722"/>
            <a:ext cx="1685044" cy="44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getaccess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69CD74-3933-4EC4-A395-8F3E765149E3}"/>
              </a:ext>
            </a:extLst>
          </p:cNvPr>
          <p:cNvSpPr/>
          <p:nvPr/>
        </p:nvSpPr>
        <p:spPr>
          <a:xfrm rot="16200000">
            <a:off x="2979000" y="4504720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Questiondetails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71C57-5D16-4980-9A7F-D8A327E08F9F}"/>
              </a:ext>
            </a:extLst>
          </p:cNvPr>
          <p:cNvSpPr/>
          <p:nvPr/>
        </p:nvSpPr>
        <p:spPr>
          <a:xfrm rot="16200000">
            <a:off x="716824" y="4504721"/>
            <a:ext cx="1685044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Questionlist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55F32-5BC0-4A08-B6A2-122825E15E62}"/>
              </a:ext>
            </a:extLst>
          </p:cNvPr>
          <p:cNvSpPr/>
          <p:nvPr/>
        </p:nvSpPr>
        <p:spPr>
          <a:xfrm rot="16200000">
            <a:off x="1166380" y="4504722"/>
            <a:ext cx="1685044" cy="44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Remove_image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4BA77A-E4BF-45EB-B663-DEAA6BC1C207}"/>
              </a:ext>
            </a:extLst>
          </p:cNvPr>
          <p:cNvSpPr/>
          <p:nvPr/>
        </p:nvSpPr>
        <p:spPr>
          <a:xfrm rot="16200000">
            <a:off x="6092642" y="4511015"/>
            <a:ext cx="1685046" cy="4445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getdistractors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FA3539-9E5A-4FE4-8C00-AEEDFE41125C}"/>
              </a:ext>
            </a:extLst>
          </p:cNvPr>
          <p:cNvSpPr/>
          <p:nvPr/>
        </p:nvSpPr>
        <p:spPr>
          <a:xfrm rot="16200000">
            <a:off x="5186240" y="4511014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getpracticequestions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55DB8D-2673-4ABB-B8EC-6C98098A4791}"/>
              </a:ext>
            </a:extLst>
          </p:cNvPr>
          <p:cNvSpPr/>
          <p:nvPr/>
        </p:nvSpPr>
        <p:spPr>
          <a:xfrm rot="16200000">
            <a:off x="4736799" y="4511015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getscore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86562-8124-4C7A-A118-134F202304AD}"/>
              </a:ext>
            </a:extLst>
          </p:cNvPr>
          <p:cNvSpPr/>
          <p:nvPr/>
        </p:nvSpPr>
        <p:spPr>
          <a:xfrm rot="16200000">
            <a:off x="-615148" y="4504723"/>
            <a:ext cx="1685046" cy="444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getuserlist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B24CF-31CE-4C2B-AA0D-9A002A794E58}"/>
              </a:ext>
            </a:extLst>
          </p:cNvPr>
          <p:cNvSpPr/>
          <p:nvPr/>
        </p:nvSpPr>
        <p:spPr>
          <a:xfrm rot="16200000">
            <a:off x="-168018" y="4504723"/>
            <a:ext cx="1685046" cy="444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Leaderboard_ws</a:t>
            </a:r>
            <a:endParaRPr lang="en-US" sz="10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AC3D0-BC07-4309-8A31-10711F5BCA35}"/>
              </a:ext>
            </a:extLst>
          </p:cNvPr>
          <p:cNvSpPr/>
          <p:nvPr/>
        </p:nvSpPr>
        <p:spPr>
          <a:xfrm rot="16200000">
            <a:off x="1621226" y="4504722"/>
            <a:ext cx="1685046" cy="444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levelsummary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210B7-0165-4390-A270-9E3372ABAA8C}"/>
              </a:ext>
            </a:extLst>
          </p:cNvPr>
          <p:cNvSpPr/>
          <p:nvPr/>
        </p:nvSpPr>
        <p:spPr>
          <a:xfrm rot="16200000">
            <a:off x="2525340" y="4504720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Logquizanswer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A4CCF-EEDD-47A3-98CA-AE6849F2D893}"/>
              </a:ext>
            </a:extLst>
          </p:cNvPr>
          <p:cNvSpPr/>
          <p:nvPr/>
        </p:nvSpPr>
        <p:spPr>
          <a:xfrm rot="16200000">
            <a:off x="5638718" y="4511014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Question_ws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D12F0-9F62-44C4-A16E-0C7352BC0DFD}"/>
              </a:ext>
            </a:extLst>
          </p:cNvPr>
          <p:cNvSpPr/>
          <p:nvPr/>
        </p:nvSpPr>
        <p:spPr>
          <a:xfrm rot="16200000">
            <a:off x="7231306" y="2563366"/>
            <a:ext cx="2084374" cy="5567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Question_w_obj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DAEA2-55D2-491A-8DE9-2385B019EDFC}"/>
              </a:ext>
            </a:extLst>
          </p:cNvPr>
          <p:cNvSpPr/>
          <p:nvPr/>
        </p:nvSpPr>
        <p:spPr>
          <a:xfrm rot="16200000">
            <a:off x="3406089" y="4504145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Quizquuestion_ws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B836D-7058-48FB-97C0-C19AB15F7C1C}"/>
              </a:ext>
            </a:extLst>
          </p:cNvPr>
          <p:cNvSpPr/>
          <p:nvPr/>
        </p:nvSpPr>
        <p:spPr>
          <a:xfrm rot="16200000">
            <a:off x="2073282" y="4504720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Questionscorecard_ws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547A87-FEB2-4B46-ABFA-D59B6A0DD263}"/>
              </a:ext>
            </a:extLst>
          </p:cNvPr>
          <p:cNvSpPr/>
          <p:nvPr/>
        </p:nvSpPr>
        <p:spPr>
          <a:xfrm rot="16200000">
            <a:off x="3842271" y="4504145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Resultstojson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291F9-2164-4864-B1A7-E34E40B71D8C}"/>
              </a:ext>
            </a:extLst>
          </p:cNvPr>
          <p:cNvSpPr/>
          <p:nvPr/>
        </p:nvSpPr>
        <p:spPr>
          <a:xfrm rot="16200000">
            <a:off x="4284326" y="4508436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Scorecard_ws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133E02-C1EF-4972-A226-FD768CBA1388}"/>
              </a:ext>
            </a:extLst>
          </p:cNvPr>
          <p:cNvSpPr/>
          <p:nvPr/>
        </p:nvSpPr>
        <p:spPr>
          <a:xfrm>
            <a:off x="8099791" y="5581179"/>
            <a:ext cx="935046" cy="1205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2FBF10-893F-43AF-897D-BAF0202B11EA}"/>
              </a:ext>
            </a:extLst>
          </p:cNvPr>
          <p:cNvSpPr/>
          <p:nvPr/>
        </p:nvSpPr>
        <p:spPr>
          <a:xfrm rot="16200000">
            <a:off x="7488918" y="4519764"/>
            <a:ext cx="1681290" cy="444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Question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749465-2D31-430D-88B5-FAA37EB8BEDF}"/>
              </a:ext>
            </a:extLst>
          </p:cNvPr>
          <p:cNvSpPr/>
          <p:nvPr/>
        </p:nvSpPr>
        <p:spPr>
          <a:xfrm rot="16200000">
            <a:off x="7204435" y="4677182"/>
            <a:ext cx="1678629" cy="1270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0C17AB-6F1C-40A8-92D8-69368AA056AB}"/>
              </a:ext>
            </a:extLst>
          </p:cNvPr>
          <p:cNvSpPr/>
          <p:nvPr/>
        </p:nvSpPr>
        <p:spPr>
          <a:xfrm rot="16200000">
            <a:off x="8673726" y="5943802"/>
            <a:ext cx="1204350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C5C67-C492-449F-8DB9-3E158AC443DA}"/>
              </a:ext>
            </a:extLst>
          </p:cNvPr>
          <p:cNvSpPr/>
          <p:nvPr/>
        </p:nvSpPr>
        <p:spPr>
          <a:xfrm rot="16200000">
            <a:off x="9148956" y="5944207"/>
            <a:ext cx="1205160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Updateaccess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C50066-7E14-443A-8A46-92FCF17C11C2}"/>
              </a:ext>
            </a:extLst>
          </p:cNvPr>
          <p:cNvSpPr/>
          <p:nvPr/>
        </p:nvSpPr>
        <p:spPr>
          <a:xfrm rot="16200000">
            <a:off x="9631487" y="5943802"/>
            <a:ext cx="1204350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Updateanswerlog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932831-641C-468B-BE12-EA7893679932}"/>
              </a:ext>
            </a:extLst>
          </p:cNvPr>
          <p:cNvSpPr/>
          <p:nvPr/>
        </p:nvSpPr>
        <p:spPr>
          <a:xfrm rot="16200000">
            <a:off x="6537207" y="4511013"/>
            <a:ext cx="1685046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UpdateScore</a:t>
            </a: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F5C3E-193D-4DF2-BD7B-A713A6C9551B}"/>
              </a:ext>
            </a:extLst>
          </p:cNvPr>
          <p:cNvSpPr/>
          <p:nvPr/>
        </p:nvSpPr>
        <p:spPr>
          <a:xfrm rot="16200000">
            <a:off x="6956056" y="4529867"/>
            <a:ext cx="1685046" cy="3931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UpdateScoreLog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0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E4B2-10CC-4B5F-A17B-BE1920EE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508" y="365125"/>
            <a:ext cx="3909291" cy="1325563"/>
          </a:xfrm>
        </p:spPr>
        <p:txBody>
          <a:bodyPr/>
          <a:lstStyle/>
          <a:p>
            <a:r>
              <a:rPr lang="en-US" dirty="0"/>
              <a:t>Main Folder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6F992-B7D5-4FA3-9C39-B5AC8BC9F14C}"/>
              </a:ext>
            </a:extLst>
          </p:cNvPr>
          <p:cNvSpPr/>
          <p:nvPr/>
        </p:nvSpPr>
        <p:spPr>
          <a:xfrm>
            <a:off x="93568" y="5528752"/>
            <a:ext cx="4350328" cy="125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DBUtils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69547-3C0A-4D07-84C2-19A5CC7AEF4E}"/>
              </a:ext>
            </a:extLst>
          </p:cNvPr>
          <p:cNvSpPr/>
          <p:nvPr/>
        </p:nvSpPr>
        <p:spPr>
          <a:xfrm rot="16200000">
            <a:off x="5132151" y="5330962"/>
            <a:ext cx="1251528" cy="1660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Header/</a:t>
            </a:r>
          </a:p>
          <a:p>
            <a:pPr algn="ctr"/>
            <a:r>
              <a:rPr lang="en-US" dirty="0"/>
              <a:t>Footer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70054E-59F7-4512-B44B-D835BDE46E8F}"/>
              </a:ext>
            </a:extLst>
          </p:cNvPr>
          <p:cNvSpPr/>
          <p:nvPr/>
        </p:nvSpPr>
        <p:spPr>
          <a:xfrm rot="16200000">
            <a:off x="4060835" y="5913452"/>
            <a:ext cx="1251530" cy="482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FCC08-EEC6-4A51-9F47-5D3E7B93DD73}"/>
              </a:ext>
            </a:extLst>
          </p:cNvPr>
          <p:cNvSpPr/>
          <p:nvPr/>
        </p:nvSpPr>
        <p:spPr>
          <a:xfrm rot="16200000">
            <a:off x="4023506" y="4838230"/>
            <a:ext cx="1117600" cy="276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Question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6B8E46-C259-4E30-AAE9-DD44A84B2AB0}"/>
              </a:ext>
            </a:extLst>
          </p:cNvPr>
          <p:cNvSpPr/>
          <p:nvPr/>
        </p:nvSpPr>
        <p:spPr>
          <a:xfrm rot="16200000">
            <a:off x="6203459" y="5920146"/>
            <a:ext cx="1251531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E26B53-FB7B-4A13-B9E4-3DB6A7891788}"/>
              </a:ext>
            </a:extLst>
          </p:cNvPr>
          <p:cNvSpPr/>
          <p:nvPr/>
        </p:nvSpPr>
        <p:spPr>
          <a:xfrm rot="16200000">
            <a:off x="1117307" y="640561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CaughtCheating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DE972-73C1-4FE2-9510-01C45F8EE818}"/>
              </a:ext>
            </a:extLst>
          </p:cNvPr>
          <p:cNvSpPr/>
          <p:nvPr/>
        </p:nvSpPr>
        <p:spPr>
          <a:xfrm rot="16200000">
            <a:off x="1450339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Leaderboard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63C34-FEBE-47AF-A9E8-1A2B5B88B259}"/>
              </a:ext>
            </a:extLst>
          </p:cNvPr>
          <p:cNvSpPr/>
          <p:nvPr/>
        </p:nvSpPr>
        <p:spPr>
          <a:xfrm rot="16200000">
            <a:off x="1783371" y="640563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Level1a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2885EF-D93D-44C9-A1FB-2197D87526D5}"/>
              </a:ext>
            </a:extLst>
          </p:cNvPr>
          <p:cNvSpPr/>
          <p:nvPr/>
        </p:nvSpPr>
        <p:spPr>
          <a:xfrm rot="16200000">
            <a:off x="2116402" y="640563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Level1tutorial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74ECF3-BE67-416D-9340-C2649A180039}"/>
              </a:ext>
            </a:extLst>
          </p:cNvPr>
          <p:cNvSpPr/>
          <p:nvPr/>
        </p:nvSpPr>
        <p:spPr>
          <a:xfrm rot="16200000">
            <a:off x="2449434" y="640563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Level2a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CE463-9D22-4280-8000-BCB20521E2F7}"/>
              </a:ext>
            </a:extLst>
          </p:cNvPr>
          <p:cNvSpPr/>
          <p:nvPr/>
        </p:nvSpPr>
        <p:spPr>
          <a:xfrm rot="16200000">
            <a:off x="2782465" y="640561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Level2tutorial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06FE1-8760-4824-A54D-E9966B72DBBB}"/>
              </a:ext>
            </a:extLst>
          </p:cNvPr>
          <p:cNvSpPr/>
          <p:nvPr/>
        </p:nvSpPr>
        <p:spPr>
          <a:xfrm rot="16200000">
            <a:off x="3115497" y="640561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Level3a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3016C5-AE50-4796-BCF1-8F6E8E05C573}"/>
              </a:ext>
            </a:extLst>
          </p:cNvPr>
          <p:cNvSpPr/>
          <p:nvPr/>
        </p:nvSpPr>
        <p:spPr>
          <a:xfrm rot="16200000">
            <a:off x="3448528" y="640558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Level3tutorial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00F89-32EC-4CCD-84E0-87545873FDB0}"/>
              </a:ext>
            </a:extLst>
          </p:cNvPr>
          <p:cNvSpPr/>
          <p:nvPr/>
        </p:nvSpPr>
        <p:spPr>
          <a:xfrm rot="16200000">
            <a:off x="3781561" y="640561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Practice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D3EE9C-5ABC-4CB2-A8C9-938EAB68315D}"/>
              </a:ext>
            </a:extLst>
          </p:cNvPr>
          <p:cNvSpPr/>
          <p:nvPr/>
        </p:nvSpPr>
        <p:spPr>
          <a:xfrm rot="16200000">
            <a:off x="4114591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PracticeMenu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56FD76-B77E-425D-9EE1-0465F04C2630}"/>
              </a:ext>
            </a:extLst>
          </p:cNvPr>
          <p:cNvSpPr/>
          <p:nvPr/>
        </p:nvSpPr>
        <p:spPr>
          <a:xfrm rot="16200000">
            <a:off x="4447623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practiceQuestion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C92CB7-7E8C-4509-A894-B47E83748E67}"/>
              </a:ext>
            </a:extLst>
          </p:cNvPr>
          <p:cNvSpPr/>
          <p:nvPr/>
        </p:nvSpPr>
        <p:spPr>
          <a:xfrm rot="16200000">
            <a:off x="4780655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QuizScorecard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C586C-DCA4-4B84-A254-6395E4887738}"/>
              </a:ext>
            </a:extLst>
          </p:cNvPr>
          <p:cNvSpPr/>
          <p:nvPr/>
        </p:nvSpPr>
        <p:spPr>
          <a:xfrm rot="16200000">
            <a:off x="5113687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Scorecard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8451C0-1485-4971-90C6-BA492A49016C}"/>
              </a:ext>
            </a:extLst>
          </p:cNvPr>
          <p:cNvSpPr/>
          <p:nvPr/>
        </p:nvSpPr>
        <p:spPr>
          <a:xfrm rot="16200000">
            <a:off x="5446718" y="640562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Tutorial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D00826-2F7A-4F8B-99F1-4C2A7D550D89}"/>
              </a:ext>
            </a:extLst>
          </p:cNvPr>
          <p:cNvSpPr/>
          <p:nvPr/>
        </p:nvSpPr>
        <p:spPr>
          <a:xfrm rot="16200000">
            <a:off x="5779748" y="640558"/>
            <a:ext cx="1385197" cy="333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946745E-5A74-44F7-9F20-8DA0377CC28D}"/>
              </a:ext>
            </a:extLst>
          </p:cNvPr>
          <p:cNvSpPr/>
          <p:nvPr/>
        </p:nvSpPr>
        <p:spPr>
          <a:xfrm rot="16200000">
            <a:off x="468937" y="4787109"/>
            <a:ext cx="1117600" cy="379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getaccess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AF5E00-B0D1-40C9-969F-BF99886653A6}"/>
              </a:ext>
            </a:extLst>
          </p:cNvPr>
          <p:cNvSpPr/>
          <p:nvPr/>
        </p:nvSpPr>
        <p:spPr>
          <a:xfrm rot="16200000">
            <a:off x="335138" y="3525666"/>
            <a:ext cx="1385197" cy="3790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levelsecurity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7DB1D3-4CE9-414F-922A-9937DC69C98C}"/>
              </a:ext>
            </a:extLst>
          </p:cNvPr>
          <p:cNvSpPr/>
          <p:nvPr/>
        </p:nvSpPr>
        <p:spPr>
          <a:xfrm rot="16200000">
            <a:off x="860218" y="4787109"/>
            <a:ext cx="1117600" cy="379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F4D60A-C548-4B38-A174-06C1498D526C}"/>
              </a:ext>
            </a:extLst>
          </p:cNvPr>
          <p:cNvSpPr/>
          <p:nvPr/>
        </p:nvSpPr>
        <p:spPr>
          <a:xfrm rot="16200000">
            <a:off x="4563423" y="4782081"/>
            <a:ext cx="1107556" cy="379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Authfailed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FDD9D1-4BB0-4BA8-9874-949B6A73CA7D}"/>
              </a:ext>
            </a:extLst>
          </p:cNvPr>
          <p:cNvCxnSpPr>
            <a:cxnSpLocks/>
          </p:cNvCxnSpPr>
          <p:nvPr/>
        </p:nvCxnSpPr>
        <p:spPr>
          <a:xfrm>
            <a:off x="1651359" y="1509719"/>
            <a:ext cx="2792532" cy="2908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F7EA3A-8117-4E14-A47D-5005CB5E3B9E}"/>
              </a:ext>
            </a:extLst>
          </p:cNvPr>
          <p:cNvCxnSpPr>
            <a:cxnSpLocks/>
          </p:cNvCxnSpPr>
          <p:nvPr/>
        </p:nvCxnSpPr>
        <p:spPr>
          <a:xfrm flipV="1">
            <a:off x="4720721" y="1499672"/>
            <a:ext cx="1918141" cy="2908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14B584E-4386-4135-9896-C9B1AF35EBF0}"/>
              </a:ext>
            </a:extLst>
          </p:cNvPr>
          <p:cNvSpPr/>
          <p:nvPr/>
        </p:nvSpPr>
        <p:spPr>
          <a:xfrm rot="16200000">
            <a:off x="333923" y="2130426"/>
            <a:ext cx="1385197" cy="379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Completedlevelsummary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72E737-338C-4BCC-9C63-226F1463884E}"/>
              </a:ext>
            </a:extLst>
          </p:cNvPr>
          <p:cNvSpPr/>
          <p:nvPr/>
        </p:nvSpPr>
        <p:spPr>
          <a:xfrm rot="16200000">
            <a:off x="6671769" y="5923495"/>
            <a:ext cx="1258227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Updateaccess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8A1C45-D902-46C0-85FB-D82C3BFF8B91}"/>
              </a:ext>
            </a:extLst>
          </p:cNvPr>
          <p:cNvSpPr/>
          <p:nvPr/>
        </p:nvSpPr>
        <p:spPr>
          <a:xfrm rot="16200000">
            <a:off x="1243129" y="4787108"/>
            <a:ext cx="1117601" cy="379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GameAttempt</a:t>
            </a:r>
            <a:r>
              <a:rPr lang="en-US" sz="1200" dirty="0"/>
              <a:t>*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FC6A2C-C5C8-4857-941A-5F07B6E44FF7}"/>
              </a:ext>
            </a:extLst>
          </p:cNvPr>
          <p:cNvSpPr/>
          <p:nvPr/>
        </p:nvSpPr>
        <p:spPr>
          <a:xfrm rot="16200000">
            <a:off x="4908730" y="4805101"/>
            <a:ext cx="1107554" cy="333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Homepage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897B17C-6AC7-4ECF-B7F4-570082F7311B}"/>
              </a:ext>
            </a:extLst>
          </p:cNvPr>
          <p:cNvSpPr/>
          <p:nvPr/>
        </p:nvSpPr>
        <p:spPr>
          <a:xfrm rot="16200000">
            <a:off x="6004673" y="4798409"/>
            <a:ext cx="1120936" cy="333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0D0643-85C8-4110-867F-C349E36F74C7}"/>
              </a:ext>
            </a:extLst>
          </p:cNvPr>
          <p:cNvSpPr/>
          <p:nvPr/>
        </p:nvSpPr>
        <p:spPr>
          <a:xfrm rot="16200000">
            <a:off x="5262695" y="4783763"/>
            <a:ext cx="1117600" cy="379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9713E6-BC95-4DD2-B46D-7646E1EB6490}"/>
              </a:ext>
            </a:extLst>
          </p:cNvPr>
          <p:cNvSpPr/>
          <p:nvPr/>
        </p:nvSpPr>
        <p:spPr>
          <a:xfrm rot="16200000">
            <a:off x="3932663" y="3626877"/>
            <a:ext cx="1162601" cy="412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Question_w_obj</a:t>
            </a:r>
            <a:endParaRPr lang="en-US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E0DBC0-7616-4FE3-94C1-8342F2719829}"/>
              </a:ext>
            </a:extLst>
          </p:cNvPr>
          <p:cNvSpPr/>
          <p:nvPr/>
        </p:nvSpPr>
        <p:spPr>
          <a:xfrm rot="16200000">
            <a:off x="6017738" y="3677783"/>
            <a:ext cx="1107562" cy="3457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Quiz(??)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D722FF-07BA-4F62-BEF8-CC713EACF6B0}"/>
              </a:ext>
            </a:extLst>
          </p:cNvPr>
          <p:cNvSpPr/>
          <p:nvPr/>
        </p:nvSpPr>
        <p:spPr>
          <a:xfrm rot="16200000">
            <a:off x="3817360" y="4895139"/>
            <a:ext cx="1114266" cy="13957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44F59E-AFFE-4F36-B372-BB0B8D631F5B}"/>
              </a:ext>
            </a:extLst>
          </p:cNvPr>
          <p:cNvSpPr/>
          <p:nvPr/>
        </p:nvSpPr>
        <p:spPr>
          <a:xfrm rot="16200000">
            <a:off x="3820711" y="2356375"/>
            <a:ext cx="1385197" cy="379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Level1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BB901D-2C1E-4A07-8049-7AABE5414E45}"/>
              </a:ext>
            </a:extLst>
          </p:cNvPr>
          <p:cNvSpPr/>
          <p:nvPr/>
        </p:nvSpPr>
        <p:spPr>
          <a:xfrm rot="16200000">
            <a:off x="7157241" y="5926844"/>
            <a:ext cx="1251531" cy="4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8410-AA87-46BF-8E4D-063AB1E7BE1F}"/>
              </a:ext>
            </a:extLst>
          </p:cNvPr>
          <p:cNvSpPr/>
          <p:nvPr/>
        </p:nvSpPr>
        <p:spPr>
          <a:xfrm rot="16200000">
            <a:off x="6347195" y="4798963"/>
            <a:ext cx="1107560" cy="3386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QuizScoreCard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E1C47E-9713-4D12-A4CE-D4718CEEE6D5}"/>
              </a:ext>
            </a:extLst>
          </p:cNvPr>
          <p:cNvSpPr/>
          <p:nvPr/>
        </p:nvSpPr>
        <p:spPr>
          <a:xfrm rot="16200000">
            <a:off x="1665715" y="4754358"/>
            <a:ext cx="1117603" cy="4445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Logquizanswer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150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BEE4E1-FA09-45AF-8966-D46F8B2AD9DC}"/>
              </a:ext>
            </a:extLst>
          </p:cNvPr>
          <p:cNvSpPr/>
          <p:nvPr/>
        </p:nvSpPr>
        <p:spPr>
          <a:xfrm>
            <a:off x="7666177" y="2918729"/>
            <a:ext cx="3943927" cy="80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90768-9EBE-48D5-872C-9CF3026B8FD7}"/>
              </a:ext>
            </a:extLst>
          </p:cNvPr>
          <p:cNvSpPr/>
          <p:nvPr/>
        </p:nvSpPr>
        <p:spPr>
          <a:xfrm>
            <a:off x="7666179" y="1085273"/>
            <a:ext cx="3943927" cy="803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16577D-BC8E-4E30-9B46-501630A35507}"/>
              </a:ext>
            </a:extLst>
          </p:cNvPr>
          <p:cNvSpPr/>
          <p:nvPr/>
        </p:nvSpPr>
        <p:spPr>
          <a:xfrm>
            <a:off x="7666181" y="1995065"/>
            <a:ext cx="3943927" cy="803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Distractors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CC1708-FB47-4C62-A6DF-18371FCD689A}"/>
              </a:ext>
            </a:extLst>
          </p:cNvPr>
          <p:cNvSpPr/>
          <p:nvPr/>
        </p:nvSpPr>
        <p:spPr>
          <a:xfrm>
            <a:off x="7666178" y="4442712"/>
            <a:ext cx="3943927" cy="80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Scorelog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6A4A7-16C5-4E13-9F99-0043DDE8B304}"/>
              </a:ext>
            </a:extLst>
          </p:cNvPr>
          <p:cNvSpPr/>
          <p:nvPr/>
        </p:nvSpPr>
        <p:spPr>
          <a:xfrm>
            <a:off x="7666178" y="5380203"/>
            <a:ext cx="3943927" cy="803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Answerlog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7239E-CFA2-455E-B645-C673A7008DC6}"/>
              </a:ext>
            </a:extLst>
          </p:cNvPr>
          <p:cNvSpPr/>
          <p:nvPr/>
        </p:nvSpPr>
        <p:spPr>
          <a:xfrm>
            <a:off x="7666178" y="6317691"/>
            <a:ext cx="3943927" cy="4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Drupal101.drupal_users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F11ABB-9CE5-46A1-BF3C-3588CBDBA241}"/>
              </a:ext>
            </a:extLst>
          </p:cNvPr>
          <p:cNvSpPr/>
          <p:nvPr/>
        </p:nvSpPr>
        <p:spPr>
          <a:xfrm>
            <a:off x="1274574" y="429896"/>
            <a:ext cx="1551709" cy="2674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Questiondetails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D8EEA0-F205-4068-95A0-F72FC9324F3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2826283" y="563612"/>
            <a:ext cx="4839894" cy="275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11C62D-8DEF-488F-AED6-EAD190B06344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826283" y="563612"/>
            <a:ext cx="4839896" cy="92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BFBE9F-B994-48FD-B55F-B6F7FEA03A5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826283" y="563612"/>
            <a:ext cx="4839898" cy="183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99C345-FE50-4771-B519-56A76F4F880C}"/>
              </a:ext>
            </a:extLst>
          </p:cNvPr>
          <p:cNvSpPr/>
          <p:nvPr/>
        </p:nvSpPr>
        <p:spPr>
          <a:xfrm>
            <a:off x="1274600" y="133236"/>
            <a:ext cx="1551709" cy="2674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Questionlist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87C35E-41CB-4EBC-B8E1-12DCEA7BD020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2826309" y="266952"/>
            <a:ext cx="4839868" cy="305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D290D12-6A82-4767-BAA5-CF1976B13EF7}"/>
              </a:ext>
            </a:extLst>
          </p:cNvPr>
          <p:cNvSpPr/>
          <p:nvPr/>
        </p:nvSpPr>
        <p:spPr>
          <a:xfrm>
            <a:off x="1274574" y="732899"/>
            <a:ext cx="1551709" cy="2674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Remove_image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410E33-B4FB-4B8E-99A1-B9D0B73BF378}"/>
              </a:ext>
            </a:extLst>
          </p:cNvPr>
          <p:cNvCxnSpPr>
            <a:cxnSpLocks/>
            <a:stCxn id="30" idx="3"/>
            <a:endCxn id="4" idx="1"/>
          </p:cNvCxnSpPr>
          <p:nvPr/>
        </p:nvCxnSpPr>
        <p:spPr>
          <a:xfrm>
            <a:off x="2826283" y="866615"/>
            <a:ext cx="4839894" cy="245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AE9785-7583-44B8-A46C-A7BBDB3204E6}"/>
              </a:ext>
            </a:extLst>
          </p:cNvPr>
          <p:cNvSpPr/>
          <p:nvPr/>
        </p:nvSpPr>
        <p:spPr>
          <a:xfrm>
            <a:off x="1274561" y="1050336"/>
            <a:ext cx="1551709" cy="26743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Question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8FE31C-F32F-4BC1-B30F-08BB418338FA}"/>
              </a:ext>
            </a:extLst>
          </p:cNvPr>
          <p:cNvCxnSpPr>
            <a:cxnSpLocks/>
            <a:stCxn id="36" idx="3"/>
            <a:endCxn id="4" idx="1"/>
          </p:cNvCxnSpPr>
          <p:nvPr/>
        </p:nvCxnSpPr>
        <p:spPr>
          <a:xfrm>
            <a:off x="2826270" y="1184052"/>
            <a:ext cx="4839907" cy="213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A3C0C0-E825-4C17-951C-212851947BE5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>
            <a:off x="2826270" y="1184052"/>
            <a:ext cx="4839911" cy="1212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BA8210E-52E2-4411-9F97-A79CA512BCED}"/>
              </a:ext>
            </a:extLst>
          </p:cNvPr>
          <p:cNvSpPr/>
          <p:nvPr/>
        </p:nvSpPr>
        <p:spPr>
          <a:xfrm>
            <a:off x="7666178" y="181264"/>
            <a:ext cx="3943927" cy="8035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E8A0B52-1361-4F81-AA92-FFD1CF2B85AB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 flipV="1">
            <a:off x="2826270" y="583047"/>
            <a:ext cx="4839908" cy="60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9F8EC64-52AC-4A7F-AD46-E90603FEF03E}"/>
              </a:ext>
            </a:extLst>
          </p:cNvPr>
          <p:cNvSpPr/>
          <p:nvPr/>
        </p:nvSpPr>
        <p:spPr>
          <a:xfrm>
            <a:off x="7666178" y="3846968"/>
            <a:ext cx="3943927" cy="443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Pageaccess</a:t>
            </a:r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1859EFB-060A-492A-B931-3D6FB362046F}"/>
              </a:ext>
            </a:extLst>
          </p:cNvPr>
          <p:cNvSpPr/>
          <p:nvPr/>
        </p:nvSpPr>
        <p:spPr>
          <a:xfrm>
            <a:off x="1274548" y="1381113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Getaccess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6D3914-34A7-43EF-B9A0-0F47F4165197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2826257" y="1514829"/>
            <a:ext cx="4839921" cy="255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6D929F2-11D6-495E-B7BD-6AE6C5049A2C}"/>
              </a:ext>
            </a:extLst>
          </p:cNvPr>
          <p:cNvSpPr/>
          <p:nvPr/>
        </p:nvSpPr>
        <p:spPr>
          <a:xfrm>
            <a:off x="1274534" y="1715327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getDistractors</a:t>
            </a:r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06267DD-3C83-4ED3-ABFC-1F99CF56B218}"/>
              </a:ext>
            </a:extLst>
          </p:cNvPr>
          <p:cNvSpPr/>
          <p:nvPr/>
        </p:nvSpPr>
        <p:spPr>
          <a:xfrm>
            <a:off x="1274534" y="2056903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getPracticeQuestions</a:t>
            </a:r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3E4D04BF-5A2A-441A-90B1-3A721849E3ED}"/>
              </a:ext>
            </a:extLst>
          </p:cNvPr>
          <p:cNvSpPr/>
          <p:nvPr/>
        </p:nvSpPr>
        <p:spPr>
          <a:xfrm>
            <a:off x="1274534" y="2377709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getScore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6809457-A194-4357-B852-F9F54AA15C5F}"/>
              </a:ext>
            </a:extLst>
          </p:cNvPr>
          <p:cNvCxnSpPr>
            <a:cxnSpLocks/>
            <a:stCxn id="58" idx="3"/>
            <a:endCxn id="6" idx="1"/>
          </p:cNvCxnSpPr>
          <p:nvPr/>
        </p:nvCxnSpPr>
        <p:spPr>
          <a:xfrm>
            <a:off x="2826243" y="1849043"/>
            <a:ext cx="4839938" cy="54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D1377E-E67C-4954-9D93-388D3A613805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2826243" y="1849043"/>
            <a:ext cx="4839934" cy="147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7B36265-A7BF-44B7-AD48-A7E98E19FEC9}"/>
              </a:ext>
            </a:extLst>
          </p:cNvPr>
          <p:cNvCxnSpPr>
            <a:cxnSpLocks/>
            <a:stCxn id="59" idx="3"/>
            <a:endCxn id="5" idx="1"/>
          </p:cNvCxnSpPr>
          <p:nvPr/>
        </p:nvCxnSpPr>
        <p:spPr>
          <a:xfrm flipV="1">
            <a:off x="2826243" y="1487055"/>
            <a:ext cx="4839936" cy="703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72A648C-6042-4E48-97D3-E681B240ACAA}"/>
              </a:ext>
            </a:extLst>
          </p:cNvPr>
          <p:cNvCxnSpPr>
            <a:cxnSpLocks/>
            <a:stCxn id="59" idx="3"/>
            <a:endCxn id="4" idx="1"/>
          </p:cNvCxnSpPr>
          <p:nvPr/>
        </p:nvCxnSpPr>
        <p:spPr>
          <a:xfrm>
            <a:off x="2826243" y="2190619"/>
            <a:ext cx="4839934" cy="112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190C6-00B4-40F9-B339-2704DA6DE98D}"/>
              </a:ext>
            </a:extLst>
          </p:cNvPr>
          <p:cNvCxnSpPr>
            <a:cxnSpLocks/>
            <a:stCxn id="60" idx="3"/>
            <a:endCxn id="7" idx="1"/>
          </p:cNvCxnSpPr>
          <p:nvPr/>
        </p:nvCxnSpPr>
        <p:spPr>
          <a:xfrm>
            <a:off x="2826243" y="2511425"/>
            <a:ext cx="4839935" cy="233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2B7AF4-AAB2-4D05-9A01-0FEBE33F4C4D}"/>
              </a:ext>
            </a:extLst>
          </p:cNvPr>
          <p:cNvCxnSpPr>
            <a:cxnSpLocks/>
            <a:stCxn id="60" idx="3"/>
            <a:endCxn id="4" idx="1"/>
          </p:cNvCxnSpPr>
          <p:nvPr/>
        </p:nvCxnSpPr>
        <p:spPr>
          <a:xfrm>
            <a:off x="2826243" y="2511425"/>
            <a:ext cx="4839934" cy="80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9610D1E-75E9-470B-AD06-C4A0BD707F55}"/>
              </a:ext>
            </a:extLst>
          </p:cNvPr>
          <p:cNvSpPr/>
          <p:nvPr/>
        </p:nvSpPr>
        <p:spPr>
          <a:xfrm>
            <a:off x="1274534" y="2688820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getUserlist</a:t>
            </a:r>
            <a:endParaRPr lang="en-US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8CF2769E-E629-487B-B0E6-EF1D2CA5B696}"/>
              </a:ext>
            </a:extLst>
          </p:cNvPr>
          <p:cNvSpPr/>
          <p:nvPr/>
        </p:nvSpPr>
        <p:spPr>
          <a:xfrm>
            <a:off x="1274513" y="2999931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LeaderBoard_ws</a:t>
            </a:r>
            <a:endParaRPr lang="en-US" sz="1600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5565389-4ABB-4478-A67A-2BD1C927D542}"/>
              </a:ext>
            </a:extLst>
          </p:cNvPr>
          <p:cNvSpPr/>
          <p:nvPr/>
        </p:nvSpPr>
        <p:spPr>
          <a:xfrm>
            <a:off x="1274513" y="3306857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Levelsummary</a:t>
            </a:r>
            <a:endParaRPr lang="en-US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D437338-935D-4957-8E1A-59F6B12B7A57}"/>
              </a:ext>
            </a:extLst>
          </p:cNvPr>
          <p:cNvCxnSpPr>
            <a:cxnSpLocks/>
            <a:stCxn id="90" idx="3"/>
            <a:endCxn id="10" idx="1"/>
          </p:cNvCxnSpPr>
          <p:nvPr/>
        </p:nvCxnSpPr>
        <p:spPr>
          <a:xfrm>
            <a:off x="2826243" y="2822536"/>
            <a:ext cx="4839935" cy="371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CA3B2D1-9F8B-45CB-BEB1-AF591F04D61B}"/>
              </a:ext>
            </a:extLst>
          </p:cNvPr>
          <p:cNvCxnSpPr>
            <a:cxnSpLocks/>
            <a:stCxn id="91" idx="3"/>
            <a:endCxn id="7" idx="1"/>
          </p:cNvCxnSpPr>
          <p:nvPr/>
        </p:nvCxnSpPr>
        <p:spPr>
          <a:xfrm>
            <a:off x="2826222" y="3133647"/>
            <a:ext cx="4839956" cy="171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1F1C0C3-36F6-47D5-B2FD-133844D3C266}"/>
              </a:ext>
            </a:extLst>
          </p:cNvPr>
          <p:cNvCxnSpPr>
            <a:cxnSpLocks/>
            <a:stCxn id="127" idx="3"/>
            <a:endCxn id="7" idx="1"/>
          </p:cNvCxnSpPr>
          <p:nvPr/>
        </p:nvCxnSpPr>
        <p:spPr>
          <a:xfrm>
            <a:off x="2826222" y="3440573"/>
            <a:ext cx="4839956" cy="140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3E8D948-F890-42B3-802D-BB8B2B95E908}"/>
              </a:ext>
            </a:extLst>
          </p:cNvPr>
          <p:cNvCxnSpPr>
            <a:cxnSpLocks/>
            <a:stCxn id="127" idx="3"/>
            <a:endCxn id="8" idx="1"/>
          </p:cNvCxnSpPr>
          <p:nvPr/>
        </p:nvCxnSpPr>
        <p:spPr>
          <a:xfrm>
            <a:off x="2826222" y="3440573"/>
            <a:ext cx="4839956" cy="2341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6B3DDB7A-A7CB-43EF-B5E2-CD5B129A5BAE}"/>
              </a:ext>
            </a:extLst>
          </p:cNvPr>
          <p:cNvSpPr/>
          <p:nvPr/>
        </p:nvSpPr>
        <p:spPr>
          <a:xfrm>
            <a:off x="1274513" y="3598195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Logquizanswer</a:t>
            </a:r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42130B33-EC9A-4FF6-9884-F676A5D78AE4}"/>
              </a:ext>
            </a:extLst>
          </p:cNvPr>
          <p:cNvSpPr/>
          <p:nvPr/>
        </p:nvSpPr>
        <p:spPr>
          <a:xfrm>
            <a:off x="1274513" y="3909306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Question_ws</a:t>
            </a:r>
            <a:endParaRPr lang="en-US" dirty="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683E8F75-D435-4F01-B794-B70926BF8E82}"/>
              </a:ext>
            </a:extLst>
          </p:cNvPr>
          <p:cNvSpPr/>
          <p:nvPr/>
        </p:nvSpPr>
        <p:spPr>
          <a:xfrm>
            <a:off x="1274513" y="4215706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Quizquestion_ws</a:t>
            </a:r>
            <a:endParaRPr lang="en-US" sz="1600" dirty="0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70ADCAA1-5D58-4C18-8398-51630C1B4AE0}"/>
              </a:ext>
            </a:extLst>
          </p:cNvPr>
          <p:cNvSpPr/>
          <p:nvPr/>
        </p:nvSpPr>
        <p:spPr>
          <a:xfrm>
            <a:off x="1274513" y="4522632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Quizscorecard</a:t>
            </a:r>
            <a:endParaRPr lang="en-US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0BFBF8E2-FA35-413B-BE75-45ED720D4B84}"/>
              </a:ext>
            </a:extLst>
          </p:cNvPr>
          <p:cNvSpPr/>
          <p:nvPr/>
        </p:nvSpPr>
        <p:spPr>
          <a:xfrm>
            <a:off x="1274513" y="4832866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Scorecard_ws</a:t>
            </a:r>
            <a:endParaRPr lang="en-US" dirty="0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ACB952A-9B17-4728-968B-F027239963FB}"/>
              </a:ext>
            </a:extLst>
          </p:cNvPr>
          <p:cNvCxnSpPr>
            <a:cxnSpLocks/>
            <a:stCxn id="174" idx="3"/>
            <a:endCxn id="8" idx="1"/>
          </p:cNvCxnSpPr>
          <p:nvPr/>
        </p:nvCxnSpPr>
        <p:spPr>
          <a:xfrm>
            <a:off x="2826222" y="3731911"/>
            <a:ext cx="4839956" cy="2050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74D95EB-6188-4310-9227-B40404E6BADE}"/>
              </a:ext>
            </a:extLst>
          </p:cNvPr>
          <p:cNvCxnSpPr>
            <a:cxnSpLocks/>
            <a:stCxn id="175" idx="3"/>
            <a:endCxn id="4" idx="1"/>
          </p:cNvCxnSpPr>
          <p:nvPr/>
        </p:nvCxnSpPr>
        <p:spPr>
          <a:xfrm flipV="1">
            <a:off x="2826222" y="3320511"/>
            <a:ext cx="4839955" cy="7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0C9C809-A656-4575-B988-1F55D55F33F6}"/>
              </a:ext>
            </a:extLst>
          </p:cNvPr>
          <p:cNvCxnSpPr>
            <a:cxnSpLocks/>
            <a:stCxn id="175" idx="3"/>
            <a:endCxn id="44" idx="1"/>
          </p:cNvCxnSpPr>
          <p:nvPr/>
        </p:nvCxnSpPr>
        <p:spPr>
          <a:xfrm flipV="1">
            <a:off x="2826222" y="583047"/>
            <a:ext cx="4839956" cy="3459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BD1F0AA-47FB-4636-8A0D-D5F4DC9A57BE}"/>
              </a:ext>
            </a:extLst>
          </p:cNvPr>
          <p:cNvCxnSpPr>
            <a:cxnSpLocks/>
            <a:stCxn id="175" idx="3"/>
            <a:endCxn id="6" idx="1"/>
          </p:cNvCxnSpPr>
          <p:nvPr/>
        </p:nvCxnSpPr>
        <p:spPr>
          <a:xfrm flipV="1">
            <a:off x="2826222" y="2396848"/>
            <a:ext cx="4839959" cy="1646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9E8BB6C-DE97-447C-AEC6-BFDD7261E0A2}"/>
              </a:ext>
            </a:extLst>
          </p:cNvPr>
          <p:cNvCxnSpPr>
            <a:cxnSpLocks/>
            <a:stCxn id="207" idx="3"/>
            <a:endCxn id="4" idx="1"/>
          </p:cNvCxnSpPr>
          <p:nvPr/>
        </p:nvCxnSpPr>
        <p:spPr>
          <a:xfrm flipV="1">
            <a:off x="2826222" y="3320511"/>
            <a:ext cx="4839955" cy="102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16E37B-BDEA-4FF6-9A3F-5577A68606FC}"/>
              </a:ext>
            </a:extLst>
          </p:cNvPr>
          <p:cNvCxnSpPr>
            <a:cxnSpLocks/>
            <a:stCxn id="208" idx="3"/>
            <a:endCxn id="8" idx="1"/>
          </p:cNvCxnSpPr>
          <p:nvPr/>
        </p:nvCxnSpPr>
        <p:spPr>
          <a:xfrm>
            <a:off x="2826222" y="4656348"/>
            <a:ext cx="4839956" cy="11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1035C3E-7EC2-4606-95FC-306DF04D0FF5}"/>
              </a:ext>
            </a:extLst>
          </p:cNvPr>
          <p:cNvCxnSpPr>
            <a:cxnSpLocks/>
            <a:stCxn id="209" idx="3"/>
            <a:endCxn id="7" idx="1"/>
          </p:cNvCxnSpPr>
          <p:nvPr/>
        </p:nvCxnSpPr>
        <p:spPr>
          <a:xfrm flipV="1">
            <a:off x="2826222" y="4844495"/>
            <a:ext cx="4839956" cy="12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2F85DA75-72C5-4B92-B27B-36B3F4E7A3F4}"/>
              </a:ext>
            </a:extLst>
          </p:cNvPr>
          <p:cNvSpPr/>
          <p:nvPr/>
        </p:nvSpPr>
        <p:spPr>
          <a:xfrm>
            <a:off x="1274502" y="5154729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Updateaccess</a:t>
            </a:r>
            <a:endParaRPr lang="en-US" dirty="0"/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8C89CEFF-2AE5-4DBE-A646-04565533AC65}"/>
              </a:ext>
            </a:extLst>
          </p:cNvPr>
          <p:cNvSpPr/>
          <p:nvPr/>
        </p:nvSpPr>
        <p:spPr>
          <a:xfrm>
            <a:off x="1274502" y="5457272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Updateanswerlog</a:t>
            </a:r>
            <a:endParaRPr lang="en-US" dirty="0"/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1EA72B09-9CC0-47E4-9E98-BC90E7A230CD}"/>
              </a:ext>
            </a:extLst>
          </p:cNvPr>
          <p:cNvSpPr/>
          <p:nvPr/>
        </p:nvSpPr>
        <p:spPr>
          <a:xfrm>
            <a:off x="1274502" y="5759524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Updatescorelog</a:t>
            </a:r>
            <a:endParaRPr lang="en-US" dirty="0"/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956291B8-AD70-4BB9-B268-64CB7BB9D8DA}"/>
              </a:ext>
            </a:extLst>
          </p:cNvPr>
          <p:cNvSpPr/>
          <p:nvPr/>
        </p:nvSpPr>
        <p:spPr>
          <a:xfrm>
            <a:off x="1274501" y="6087189"/>
            <a:ext cx="1551709" cy="26743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Updatescore</a:t>
            </a:r>
            <a:endParaRPr lang="en-US" dirty="0"/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F32DA8E9-E1C5-4F9F-A243-4177282221B2}"/>
              </a:ext>
            </a:extLst>
          </p:cNvPr>
          <p:cNvSpPr/>
          <p:nvPr/>
        </p:nvSpPr>
        <p:spPr>
          <a:xfrm>
            <a:off x="1274500" y="6407995"/>
            <a:ext cx="1551709" cy="26743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Auth</a:t>
            </a:r>
            <a:endParaRPr lang="en-US" dirty="0"/>
          </a:p>
        </p:txBody>
      </p: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B438BE3B-010A-497E-AEAA-1B71F7005305}"/>
              </a:ext>
            </a:extLst>
          </p:cNvPr>
          <p:cNvCxnSpPr>
            <a:cxnSpLocks/>
            <a:stCxn id="231" idx="3"/>
            <a:endCxn id="53" idx="1"/>
          </p:cNvCxnSpPr>
          <p:nvPr/>
        </p:nvCxnSpPr>
        <p:spPr>
          <a:xfrm flipV="1">
            <a:off x="2826211" y="4068637"/>
            <a:ext cx="4839967" cy="121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6B1DDD85-5552-4CD8-908C-5D68AD47225A}"/>
              </a:ext>
            </a:extLst>
          </p:cNvPr>
          <p:cNvCxnSpPr>
            <a:cxnSpLocks/>
            <a:stCxn id="287" idx="3"/>
            <a:endCxn id="8" idx="1"/>
          </p:cNvCxnSpPr>
          <p:nvPr/>
        </p:nvCxnSpPr>
        <p:spPr>
          <a:xfrm>
            <a:off x="2826211" y="5590988"/>
            <a:ext cx="4839967" cy="19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558970AC-7CF8-417D-9CFB-439ABDB0445A}"/>
              </a:ext>
            </a:extLst>
          </p:cNvPr>
          <p:cNvCxnSpPr>
            <a:cxnSpLocks/>
            <a:stCxn id="288" idx="3"/>
            <a:endCxn id="7" idx="1"/>
          </p:cNvCxnSpPr>
          <p:nvPr/>
        </p:nvCxnSpPr>
        <p:spPr>
          <a:xfrm flipV="1">
            <a:off x="2826211" y="4844495"/>
            <a:ext cx="4839967" cy="104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3A05A8D5-B2C2-4288-9BF0-D4608C0EA3D2}"/>
              </a:ext>
            </a:extLst>
          </p:cNvPr>
          <p:cNvCxnSpPr>
            <a:cxnSpLocks/>
            <a:stCxn id="289" idx="3"/>
            <a:endCxn id="7" idx="1"/>
          </p:cNvCxnSpPr>
          <p:nvPr/>
        </p:nvCxnSpPr>
        <p:spPr>
          <a:xfrm flipV="1">
            <a:off x="2826210" y="4844495"/>
            <a:ext cx="4839968" cy="137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0496EAE-831C-474E-9660-F3C69C7F8BD9}"/>
              </a:ext>
            </a:extLst>
          </p:cNvPr>
          <p:cNvCxnSpPr>
            <a:cxnSpLocks/>
            <a:stCxn id="290" idx="3"/>
            <a:endCxn id="10" idx="1"/>
          </p:cNvCxnSpPr>
          <p:nvPr/>
        </p:nvCxnSpPr>
        <p:spPr>
          <a:xfrm flipV="1">
            <a:off x="2826209" y="6539360"/>
            <a:ext cx="4839969" cy="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85C6AF-0D2C-4402-B4AC-6E4A901C7952}"/>
              </a:ext>
            </a:extLst>
          </p:cNvPr>
          <p:cNvSpPr txBox="1"/>
          <p:nvPr/>
        </p:nvSpPr>
        <p:spPr>
          <a:xfrm rot="16200000">
            <a:off x="10469412" y="3161322"/>
            <a:ext cx="280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Databases Referenced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5B71D-731B-4176-915E-2D2C96AF0E24}"/>
              </a:ext>
            </a:extLst>
          </p:cNvPr>
          <p:cNvSpPr txBox="1"/>
          <p:nvPr/>
        </p:nvSpPr>
        <p:spPr>
          <a:xfrm rot="16200000">
            <a:off x="-835915" y="3319130"/>
            <a:ext cx="348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 that Reference Databases</a:t>
            </a:r>
          </a:p>
        </p:txBody>
      </p:sp>
    </p:spTree>
    <p:extLst>
      <p:ext uri="{BB962C8B-B14F-4D97-AF65-F5344CB8AC3E}">
        <p14:creationId xmlns:p14="http://schemas.microsoft.com/office/powerpoint/2010/main" val="422201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179</Words>
  <Application>Microsoft Office PowerPoint</Application>
  <PresentationFormat>Widescreen</PresentationFormat>
  <Paragraphs>114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Admin and Class Folders</vt:lpstr>
      <vt:lpstr>Rest Folder</vt:lpstr>
      <vt:lpstr>Main 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Milliken, Katherine A</dc:creator>
  <cp:lastModifiedBy>Milliken, Katherine A</cp:lastModifiedBy>
  <cp:revision>20</cp:revision>
  <dcterms:created xsi:type="dcterms:W3CDTF">2018-04-11T20:42:51Z</dcterms:created>
  <dcterms:modified xsi:type="dcterms:W3CDTF">2018-04-19T18:06:59Z</dcterms:modified>
</cp:coreProperties>
</file>