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12192000"/>
  <p:notesSz cx="6858000" cy="9144000"/>
  <p:embeddedFontLst>
    <p:embeddedFont>
      <p:font typeface="Bell MT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8" roundtripDataSignature="AMtx7mjpmGuu8Xnamt1NCrDJnexxcbqO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BellMT-bold.fntdata"/><Relationship Id="rId14" Type="http://schemas.openxmlformats.org/officeDocument/2006/relationships/font" Target="fonts/BellMT-regular.fntdata"/><Relationship Id="rId17" Type="http://schemas.openxmlformats.org/officeDocument/2006/relationships/font" Target="fonts/BellMT-boldItalic.fntdata"/><Relationship Id="rId16" Type="http://schemas.openxmlformats.org/officeDocument/2006/relationships/font" Target="fonts/BellMT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customschemas.google.com/relationships/presentationmetadata" Target="meta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e71f1159dd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e71f1159d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e71f1159dd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e71f1159dd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e71f1159dd_0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2e71f1159dd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oogle Shape;12;p11"/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3" name="Google Shape;13;p11"/>
            <p:cNvSpPr/>
            <p:nvPr/>
          </p:nvSpPr>
          <p:spPr>
            <a:xfrm rot="-5400000">
              <a:off x="1" y="1640114"/>
              <a:ext cx="5217886" cy="5217886"/>
            </a:xfrm>
            <a:prstGeom prst="rect">
              <a:avLst/>
            </a:prstGeom>
            <a:gradFill>
              <a:gsLst>
                <a:gs pos="0">
                  <a:srgbClr val="ED7D31">
                    <a:alpha val="60000"/>
                  </a:srgbClr>
                </a:gs>
                <a:gs pos="60000">
                  <a:srgbClr val="ED7D31">
                    <a:alpha val="0"/>
                  </a:srgbClr>
                </a:gs>
                <a:gs pos="100000">
                  <a:srgbClr val="ED7D31">
                    <a:alpha val="0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4" name="Google Shape;14;p11"/>
            <p:cNvSpPr/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5686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" name="Google Shape;15;p11"/>
            <p:cNvSpPr/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grpSp>
          <p:nvGrpSpPr>
            <p:cNvPr id="16" name="Google Shape;16;p11"/>
            <p:cNvGrpSpPr/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7" name="Google Shape;17;p11"/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60000">
                    <a:srgbClr val="4472C4">
                      <a:alpha val="0"/>
                    </a:srgbClr>
                  </a:gs>
                  <a:gs pos="100000">
                    <a:srgbClr val="4472C4">
                      <a:alpha val="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18" name="Google Shape;18;p11"/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60000">
                    <a:srgbClr val="4472C4">
                      <a:alpha val="0"/>
                    </a:srgbClr>
                  </a:gs>
                  <a:gs pos="100000">
                    <a:srgbClr val="4472C4">
                      <a:alpha val="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  <p:grpSp>
          <p:nvGrpSpPr>
            <p:cNvPr id="19" name="Google Shape;19;p11"/>
            <p:cNvGrpSpPr/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20" name="Google Shape;20;p11"/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>
                <a:gsLst>
                  <a:gs pos="0">
                    <a:schemeClr val="accent2"/>
                  </a:gs>
                  <a:gs pos="60000">
                    <a:srgbClr val="ED7D31">
                      <a:alpha val="0"/>
                    </a:srgbClr>
                  </a:gs>
                  <a:gs pos="100000">
                    <a:srgbClr val="ED7D31">
                      <a:alpha val="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21" name="Google Shape;21;p11"/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>
                <a:gsLst>
                  <a:gs pos="0">
                    <a:schemeClr val="accent2"/>
                  </a:gs>
                  <a:gs pos="60000">
                    <a:srgbClr val="ED7D31">
                      <a:alpha val="0"/>
                    </a:srgbClr>
                  </a:gs>
                  <a:gs pos="100000">
                    <a:srgbClr val="ED7D31">
                      <a:alpha val="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  <p:sp>
          <p:nvSpPr>
            <p:cNvPr id="22" name="Google Shape;22;p11"/>
            <p:cNvSpPr/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>
              <a:gsLst>
                <a:gs pos="0">
                  <a:schemeClr val="accent3"/>
                </a:gs>
                <a:gs pos="60000">
                  <a:srgbClr val="A3A3A3">
                    <a:alpha val="0"/>
                  </a:srgbClr>
                </a:gs>
                <a:gs pos="100000">
                  <a:srgbClr val="A3A3A3">
                    <a:alpha val="0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sp>
        <p:nvSpPr>
          <p:cNvPr id="23" name="Google Shape;23;p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>
              <a:alpha val="4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4" name="Google Shape;24;p11"/>
          <p:cNvSpPr txBox="1"/>
          <p:nvPr>
            <p:ph type="ctrTitle"/>
          </p:nvPr>
        </p:nvSpPr>
        <p:spPr>
          <a:xfrm>
            <a:off x="540000" y="540000"/>
            <a:ext cx="11090273" cy="379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800"/>
              <a:buFont typeface="Bell MT"/>
              <a:buNone/>
              <a:defRPr sz="8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1"/>
          <p:cNvSpPr txBox="1"/>
          <p:nvPr>
            <p:ph idx="1" type="subTitle"/>
          </p:nvPr>
        </p:nvSpPr>
        <p:spPr>
          <a:xfrm>
            <a:off x="540000" y="4508500"/>
            <a:ext cx="7345362" cy="18002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cap="none"/>
            </a:lvl1pPr>
            <a:lvl2pPr lvl="1" algn="ctr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6" name="Google Shape;26;p11"/>
          <p:cNvSpPr txBox="1"/>
          <p:nvPr>
            <p:ph idx="10" type="dt"/>
          </p:nvPr>
        </p:nvSpPr>
        <p:spPr>
          <a:xfrm>
            <a:off x="8075613" y="6314400"/>
            <a:ext cx="2623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1"/>
          <p:cNvSpPr txBox="1"/>
          <p:nvPr>
            <p:ph idx="11" type="ftr"/>
          </p:nvPr>
        </p:nvSpPr>
        <p:spPr>
          <a:xfrm>
            <a:off x="540000" y="6314400"/>
            <a:ext cx="73507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1"/>
          <p:cNvSpPr txBox="1"/>
          <p:nvPr>
            <p:ph idx="12" type="sldNum"/>
          </p:nvPr>
        </p:nvSpPr>
        <p:spPr>
          <a:xfrm>
            <a:off x="10883899" y="6314400"/>
            <a:ext cx="7572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" name="Google Shape;170;p20"/>
          <p:cNvGrpSpPr/>
          <p:nvPr/>
        </p:nvGrpSpPr>
        <p:grpSpPr>
          <a:xfrm rot="10800000">
            <a:off x="5921828" y="2876440"/>
            <a:ext cx="6270171" cy="3981559"/>
            <a:chOff x="0" y="0"/>
            <a:chExt cx="10800000" cy="6858000"/>
          </a:xfrm>
        </p:grpSpPr>
        <p:sp>
          <p:nvSpPr>
            <p:cNvPr id="171" name="Google Shape;171;p20"/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60000">
                  <a:srgbClr val="ED7D31">
                    <a:alpha val="0"/>
                  </a:srgbClr>
                </a:gs>
                <a:gs pos="100000">
                  <a:srgbClr val="ED7D31">
                    <a:alpha val="0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2" name="Google Shape;172;p20"/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60000">
                  <a:srgbClr val="ED7D31">
                    <a:alpha val="0"/>
                  </a:srgbClr>
                </a:gs>
                <a:gs pos="100000">
                  <a:srgbClr val="ED7D31">
                    <a:alpha val="0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grpSp>
        <p:nvGrpSpPr>
          <p:cNvPr id="173" name="Google Shape;173;p20"/>
          <p:cNvGrpSpPr/>
          <p:nvPr/>
        </p:nvGrpSpPr>
        <p:grpSpPr>
          <a:xfrm flipH="1">
            <a:off x="0" y="-1"/>
            <a:ext cx="9361714" cy="4680857"/>
            <a:chOff x="0" y="0"/>
            <a:chExt cx="2880000" cy="1440000"/>
          </a:xfrm>
        </p:grpSpPr>
        <p:sp>
          <p:nvSpPr>
            <p:cNvPr id="174" name="Google Shape;174;p20"/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60000">
                  <a:srgbClr val="ED7D31">
                    <a:alpha val="0"/>
                  </a:srgbClr>
                </a:gs>
                <a:gs pos="100000">
                  <a:srgbClr val="ED7D31">
                    <a:alpha val="0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5" name="Google Shape;175;p20"/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60000">
                  <a:srgbClr val="ED7D31">
                    <a:alpha val="0"/>
                  </a:srgbClr>
                </a:gs>
                <a:gs pos="100000">
                  <a:srgbClr val="ED7D31">
                    <a:alpha val="0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sp>
        <p:nvSpPr>
          <p:cNvPr id="176" name="Google Shape;176;p20"/>
          <p:cNvSpPr/>
          <p:nvPr/>
        </p:nvSpPr>
        <p:spPr>
          <a:xfrm rot="10800000">
            <a:off x="8430794" y="3096793"/>
            <a:ext cx="3761205" cy="3761205"/>
          </a:xfrm>
          <a:prstGeom prst="rect">
            <a:avLst/>
          </a:prstGeom>
          <a:gradFill>
            <a:gsLst>
              <a:gs pos="0">
                <a:srgbClr val="4472C4">
                  <a:alpha val="40000"/>
                </a:srgbClr>
              </a:gs>
              <a:gs pos="60000">
                <a:srgbClr val="4472C4">
                  <a:alpha val="0"/>
                </a:srgbClr>
              </a:gs>
              <a:gs pos="100000">
                <a:srgbClr val="4472C4">
                  <a:alpha val="0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77" name="Google Shape;177;p20"/>
          <p:cNvSpPr/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>
            <a:gsLst>
              <a:gs pos="0">
                <a:srgbClr val="4472C4">
                  <a:alpha val="60000"/>
                </a:srgbClr>
              </a:gs>
              <a:gs pos="60000">
                <a:srgbClr val="4472C4">
                  <a:alpha val="0"/>
                </a:srgbClr>
              </a:gs>
              <a:gs pos="100000">
                <a:srgbClr val="4472C4">
                  <a:alpha val="0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78" name="Google Shape;178;p2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>
              <a:alpha val="4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79" name="Google Shape;179;p20"/>
          <p:cNvSpPr txBox="1"/>
          <p:nvPr>
            <p:ph type="title"/>
          </p:nvPr>
        </p:nvSpPr>
        <p:spPr>
          <a:xfrm>
            <a:off x="540000" y="540000"/>
            <a:ext cx="11090273" cy="18002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20"/>
          <p:cNvSpPr txBox="1"/>
          <p:nvPr>
            <p:ph idx="1" type="body"/>
          </p:nvPr>
        </p:nvSpPr>
        <p:spPr>
          <a:xfrm rot="5400000">
            <a:off x="4195219" y="-1126332"/>
            <a:ext cx="3779837" cy="110902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1" name="Google Shape;181;p20"/>
          <p:cNvSpPr txBox="1"/>
          <p:nvPr>
            <p:ph idx="10" type="dt"/>
          </p:nvPr>
        </p:nvSpPr>
        <p:spPr>
          <a:xfrm>
            <a:off x="8075613" y="6314400"/>
            <a:ext cx="2623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20"/>
          <p:cNvSpPr txBox="1"/>
          <p:nvPr>
            <p:ph idx="11" type="ftr"/>
          </p:nvPr>
        </p:nvSpPr>
        <p:spPr>
          <a:xfrm>
            <a:off x="540000" y="6314400"/>
            <a:ext cx="73507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20"/>
          <p:cNvSpPr txBox="1"/>
          <p:nvPr>
            <p:ph idx="12" type="sldNum"/>
          </p:nvPr>
        </p:nvSpPr>
        <p:spPr>
          <a:xfrm>
            <a:off x="10883899" y="6314400"/>
            <a:ext cx="7572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" name="Google Shape;185;p21"/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>
          <p:nvSpPr>
            <p:cNvPr id="186" name="Google Shape;186;p2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grpSp>
          <p:nvGrpSpPr>
            <p:cNvPr id="187" name="Google Shape;187;p21"/>
            <p:cNvGrpSpPr/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88" name="Google Shape;188;p21"/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>
                <a:gsLst>
                  <a:gs pos="0">
                    <a:srgbClr val="4472C4">
                      <a:alpha val="60000"/>
                    </a:srgbClr>
                  </a:gs>
                  <a:gs pos="60000">
                    <a:srgbClr val="4472C4">
                      <a:alpha val="0"/>
                    </a:srgbClr>
                  </a:gs>
                  <a:gs pos="100000">
                    <a:srgbClr val="4472C4">
                      <a:alpha val="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189" name="Google Shape;189;p21"/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>
                <a:gsLst>
                  <a:gs pos="0">
                    <a:srgbClr val="4472C4">
                      <a:alpha val="60000"/>
                    </a:srgbClr>
                  </a:gs>
                  <a:gs pos="60000">
                    <a:srgbClr val="4472C4">
                      <a:alpha val="0"/>
                    </a:srgbClr>
                  </a:gs>
                  <a:gs pos="100000">
                    <a:srgbClr val="4472C4">
                      <a:alpha val="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  <p:sp>
          <p:nvSpPr>
            <p:cNvPr id="190" name="Google Shape;190;p21"/>
            <p:cNvSpPr/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>
              <a:gsLst>
                <a:gs pos="0">
                  <a:srgbClr val="A3A3A3">
                    <a:alpha val="60000"/>
                  </a:srgbClr>
                </a:gs>
                <a:gs pos="60000">
                  <a:srgbClr val="A3A3A3">
                    <a:alpha val="0"/>
                  </a:srgbClr>
                </a:gs>
                <a:gs pos="100000">
                  <a:srgbClr val="A3A3A3">
                    <a:alpha val="0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1" name="Google Shape;191;p21"/>
            <p:cNvSpPr/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grpSp>
          <p:nvGrpSpPr>
            <p:cNvPr id="192" name="Google Shape;192;p21"/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93" name="Google Shape;193;p21"/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>
                <a:gsLst>
                  <a:gs pos="0">
                    <a:schemeClr val="accent2"/>
                  </a:gs>
                  <a:gs pos="60000">
                    <a:srgbClr val="ED7D31">
                      <a:alpha val="0"/>
                    </a:srgbClr>
                  </a:gs>
                  <a:gs pos="100000">
                    <a:srgbClr val="ED7D31">
                      <a:alpha val="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194" name="Google Shape;194;p21"/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>
                <a:gsLst>
                  <a:gs pos="0">
                    <a:schemeClr val="accent2"/>
                  </a:gs>
                  <a:gs pos="60000">
                    <a:srgbClr val="ED7D31">
                      <a:alpha val="0"/>
                    </a:srgbClr>
                  </a:gs>
                  <a:gs pos="100000">
                    <a:srgbClr val="ED7D31">
                      <a:alpha val="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  <p:sp>
          <p:nvSpPr>
            <p:cNvPr id="195" name="Google Shape;195;p21"/>
            <p:cNvSpPr/>
            <p:nvPr/>
          </p:nvSpPr>
          <p:spPr>
            <a:xfrm flipH="1" rot="10800000">
              <a:off x="0" y="521786"/>
              <a:ext cx="6336213" cy="6336213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60000">
                  <a:srgbClr val="4472C4">
                    <a:alpha val="0"/>
                  </a:srgbClr>
                </a:gs>
                <a:gs pos="100000">
                  <a:srgbClr val="4472C4">
                    <a:alpha val="0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sp>
        <p:nvSpPr>
          <p:cNvPr id="196" name="Google Shape;196;p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>
              <a:alpha val="4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97" name="Google Shape;197;p21"/>
          <p:cNvSpPr txBox="1"/>
          <p:nvPr>
            <p:ph type="title"/>
          </p:nvPr>
        </p:nvSpPr>
        <p:spPr>
          <a:xfrm rot="5400000">
            <a:off x="7442325" y="2109912"/>
            <a:ext cx="5768726" cy="26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21"/>
          <p:cNvSpPr txBox="1"/>
          <p:nvPr>
            <p:ph idx="1" type="body"/>
          </p:nvPr>
        </p:nvSpPr>
        <p:spPr>
          <a:xfrm rot="5400000">
            <a:off x="1789238" y="-698375"/>
            <a:ext cx="5768726" cy="8245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9" name="Google Shape;199;p21"/>
          <p:cNvSpPr txBox="1"/>
          <p:nvPr>
            <p:ph idx="10" type="dt"/>
          </p:nvPr>
        </p:nvSpPr>
        <p:spPr>
          <a:xfrm>
            <a:off x="8075613" y="6314400"/>
            <a:ext cx="2623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" name="Google Shape;200;p21"/>
          <p:cNvSpPr txBox="1"/>
          <p:nvPr>
            <p:ph idx="11" type="ftr"/>
          </p:nvPr>
        </p:nvSpPr>
        <p:spPr>
          <a:xfrm>
            <a:off x="540000" y="6314400"/>
            <a:ext cx="73507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21"/>
          <p:cNvSpPr txBox="1"/>
          <p:nvPr>
            <p:ph idx="12" type="sldNum"/>
          </p:nvPr>
        </p:nvSpPr>
        <p:spPr>
          <a:xfrm>
            <a:off x="10883899" y="6314400"/>
            <a:ext cx="7572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oogle Shape;30;p12"/>
          <p:cNvGrpSpPr/>
          <p:nvPr/>
        </p:nvGrpSpPr>
        <p:grpSpPr>
          <a:xfrm flipH="1" rot="10800000">
            <a:off x="0" y="-1"/>
            <a:ext cx="12191999" cy="6861601"/>
            <a:chOff x="0" y="-1"/>
            <a:chExt cx="12191999" cy="6861601"/>
          </a:xfrm>
        </p:grpSpPr>
        <p:sp>
          <p:nvSpPr>
            <p:cNvPr id="31" name="Google Shape;31;p12"/>
            <p:cNvSpPr/>
            <p:nvPr/>
          </p:nvSpPr>
          <p:spPr>
            <a:xfrm>
              <a:off x="0" y="0"/>
              <a:ext cx="5217886" cy="5217886"/>
            </a:xfrm>
            <a:prstGeom prst="rect">
              <a:avLst/>
            </a:prstGeom>
            <a:gradFill>
              <a:gsLst>
                <a:gs pos="0">
                  <a:srgbClr val="ED7D31">
                    <a:alpha val="60000"/>
                  </a:srgbClr>
                </a:gs>
                <a:gs pos="60000">
                  <a:srgbClr val="ED7D31">
                    <a:alpha val="0"/>
                  </a:srgbClr>
                </a:gs>
                <a:gs pos="100000">
                  <a:srgbClr val="ED7D31">
                    <a:alpha val="0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2" name="Google Shape;32;p12"/>
            <p:cNvSpPr/>
            <p:nvPr/>
          </p:nvSpPr>
          <p:spPr>
            <a:xfrm>
              <a:off x="5750280" y="2148106"/>
              <a:ext cx="4320000" cy="4320000"/>
            </a:xfrm>
            <a:prstGeom prst="ellipse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3" name="Google Shape;33;p12"/>
            <p:cNvSpPr/>
            <p:nvPr/>
          </p:nvSpPr>
          <p:spPr>
            <a:xfrm>
              <a:off x="0" y="0"/>
              <a:ext cx="6347046" cy="6347046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grpSp>
          <p:nvGrpSpPr>
            <p:cNvPr id="34" name="Google Shape;34;p12"/>
            <p:cNvGrpSpPr/>
            <p:nvPr/>
          </p:nvGrpSpPr>
          <p:grpSpPr>
            <a:xfrm rot="10800000">
              <a:off x="0" y="-1"/>
              <a:ext cx="10800000" cy="6858000"/>
              <a:chOff x="2328000" y="0"/>
              <a:chExt cx="2880000" cy="1440000"/>
            </a:xfrm>
          </p:grpSpPr>
          <p:sp>
            <p:nvSpPr>
              <p:cNvPr id="35" name="Google Shape;35;p12"/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60000">
                    <a:srgbClr val="4472C4">
                      <a:alpha val="0"/>
                    </a:srgbClr>
                  </a:gs>
                  <a:gs pos="100000">
                    <a:srgbClr val="4472C4">
                      <a:alpha val="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36" name="Google Shape;36;p12"/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60000">
                    <a:srgbClr val="4472C4">
                      <a:alpha val="0"/>
                    </a:srgbClr>
                  </a:gs>
                  <a:gs pos="100000">
                    <a:srgbClr val="4472C4">
                      <a:alpha val="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  <p:sp>
          <p:nvSpPr>
            <p:cNvPr id="37" name="Google Shape;37;p12"/>
            <p:cNvSpPr/>
            <p:nvPr/>
          </p:nvSpPr>
          <p:spPr>
            <a:xfrm rot="10800000">
              <a:off x="5602286" y="271887"/>
              <a:ext cx="6589713" cy="6589713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60000">
                  <a:srgbClr val="ED7D31">
                    <a:alpha val="0"/>
                  </a:srgbClr>
                </a:gs>
                <a:gs pos="100000">
                  <a:srgbClr val="ED7D31">
                    <a:alpha val="0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sp>
        <p:nvSpPr>
          <p:cNvPr id="38" name="Google Shape;38;p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>
              <a:alpha val="4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9" name="Google Shape;39;p12"/>
          <p:cNvSpPr txBox="1"/>
          <p:nvPr>
            <p:ph type="title"/>
          </p:nvPr>
        </p:nvSpPr>
        <p:spPr>
          <a:xfrm>
            <a:off x="540000" y="540000"/>
            <a:ext cx="11101135" cy="18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2"/>
          <p:cNvSpPr txBox="1"/>
          <p:nvPr>
            <p:ph idx="1" type="body"/>
          </p:nvPr>
        </p:nvSpPr>
        <p:spPr>
          <a:xfrm>
            <a:off x="540000" y="2528887"/>
            <a:ext cx="11101136" cy="3779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12"/>
          <p:cNvSpPr txBox="1"/>
          <p:nvPr>
            <p:ph idx="10" type="dt"/>
          </p:nvPr>
        </p:nvSpPr>
        <p:spPr>
          <a:xfrm>
            <a:off x="8075613" y="6314400"/>
            <a:ext cx="2623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2"/>
          <p:cNvSpPr txBox="1"/>
          <p:nvPr>
            <p:ph idx="11" type="ftr"/>
          </p:nvPr>
        </p:nvSpPr>
        <p:spPr>
          <a:xfrm>
            <a:off x="540000" y="6314400"/>
            <a:ext cx="73507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2"/>
          <p:cNvSpPr txBox="1"/>
          <p:nvPr>
            <p:ph idx="12" type="sldNum"/>
          </p:nvPr>
        </p:nvSpPr>
        <p:spPr>
          <a:xfrm>
            <a:off x="10883899" y="6314400"/>
            <a:ext cx="7572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oogle Shape;45;p1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6" name="Google Shape;46;p13"/>
            <p:cNvSpPr/>
            <p:nvPr/>
          </p:nvSpPr>
          <p:spPr>
            <a:xfrm flipH="1" rot="10800000">
              <a:off x="0" y="2019649"/>
              <a:ext cx="4838350" cy="483835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60000">
                  <a:srgbClr val="4472C4">
                    <a:alpha val="0"/>
                  </a:srgbClr>
                </a:gs>
                <a:gs pos="100000">
                  <a:srgbClr val="4472C4">
                    <a:alpha val="0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grpSp>
          <p:nvGrpSpPr>
            <p:cNvPr id="47" name="Google Shape;47;p13"/>
            <p:cNvGrpSpPr/>
            <p:nvPr/>
          </p:nvGrpSpPr>
          <p:grpSpPr>
            <a:xfrm>
              <a:off x="5603875" y="0"/>
              <a:ext cx="6521820" cy="3260910"/>
              <a:chOff x="0" y="0"/>
              <a:chExt cx="2880000" cy="1440000"/>
            </a:xfrm>
          </p:grpSpPr>
          <p:sp>
            <p:nvSpPr>
              <p:cNvPr id="48" name="Google Shape;48;p13"/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>
                <a:gsLst>
                  <a:gs pos="0">
                    <a:schemeClr val="accent2"/>
                  </a:gs>
                  <a:gs pos="60000">
                    <a:srgbClr val="ED7D31">
                      <a:alpha val="0"/>
                    </a:srgbClr>
                  </a:gs>
                  <a:gs pos="100000">
                    <a:srgbClr val="ED7D31">
                      <a:alpha val="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49" name="Google Shape;49;p13"/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>
                <a:gsLst>
                  <a:gs pos="0">
                    <a:schemeClr val="accent2"/>
                  </a:gs>
                  <a:gs pos="60000">
                    <a:srgbClr val="ED7D31">
                      <a:alpha val="0"/>
                    </a:srgbClr>
                  </a:gs>
                  <a:gs pos="100000">
                    <a:srgbClr val="ED7D31">
                      <a:alpha val="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  <p:sp>
          <p:nvSpPr>
            <p:cNvPr id="50" name="Google Shape;50;p13"/>
            <p:cNvSpPr/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>
              <a:gsLst>
                <a:gs pos="0">
                  <a:srgbClr val="A3A3A3">
                    <a:alpha val="60000"/>
                  </a:srgbClr>
                </a:gs>
                <a:gs pos="60000">
                  <a:srgbClr val="A3A3A3">
                    <a:alpha val="0"/>
                  </a:srgbClr>
                </a:gs>
                <a:gs pos="100000">
                  <a:srgbClr val="A3A3A3">
                    <a:alpha val="0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1" name="Google Shape;51;p13"/>
            <p:cNvSpPr/>
            <p:nvPr/>
          </p:nvSpPr>
          <p:spPr>
            <a:xfrm>
              <a:off x="494887" y="2538000"/>
              <a:ext cx="4320000" cy="4320000"/>
            </a:xfrm>
            <a:prstGeom prst="ellipse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sp>
        <p:nvSpPr>
          <p:cNvPr id="52" name="Google Shape;52;p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>
              <a:alpha val="4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3" name="Google Shape;53;p13"/>
          <p:cNvSpPr txBox="1"/>
          <p:nvPr>
            <p:ph type="title"/>
          </p:nvPr>
        </p:nvSpPr>
        <p:spPr>
          <a:xfrm>
            <a:off x="540000" y="540000"/>
            <a:ext cx="7345362" cy="5768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800"/>
              <a:buFont typeface="Bell MT"/>
              <a:buNone/>
              <a:defRPr sz="8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8075612" y="540000"/>
            <a:ext cx="3565523" cy="5768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0" type="dt"/>
          </p:nvPr>
        </p:nvSpPr>
        <p:spPr>
          <a:xfrm>
            <a:off x="8075613" y="6314400"/>
            <a:ext cx="2623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1" type="ftr"/>
          </p:nvPr>
        </p:nvSpPr>
        <p:spPr>
          <a:xfrm>
            <a:off x="540000" y="6314400"/>
            <a:ext cx="73507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10883899" y="6314400"/>
            <a:ext cx="7572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oogle Shape;59;p14"/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>
          <p:nvSpPr>
            <p:cNvPr id="60" name="Google Shape;60;p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grpSp>
          <p:nvGrpSpPr>
            <p:cNvPr id="61" name="Google Shape;61;p14"/>
            <p:cNvGrpSpPr/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62" name="Google Shape;62;p14"/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>
                <a:gsLst>
                  <a:gs pos="0">
                    <a:srgbClr val="4472C4">
                      <a:alpha val="60000"/>
                    </a:srgbClr>
                  </a:gs>
                  <a:gs pos="60000">
                    <a:srgbClr val="4472C4">
                      <a:alpha val="0"/>
                    </a:srgbClr>
                  </a:gs>
                  <a:gs pos="100000">
                    <a:srgbClr val="4472C4">
                      <a:alpha val="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63" name="Google Shape;63;p14"/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>
                <a:gsLst>
                  <a:gs pos="0">
                    <a:srgbClr val="4472C4">
                      <a:alpha val="60000"/>
                    </a:srgbClr>
                  </a:gs>
                  <a:gs pos="60000">
                    <a:srgbClr val="4472C4">
                      <a:alpha val="0"/>
                    </a:srgbClr>
                  </a:gs>
                  <a:gs pos="100000">
                    <a:srgbClr val="4472C4">
                      <a:alpha val="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  <p:sp>
          <p:nvSpPr>
            <p:cNvPr id="64" name="Google Shape;64;p14"/>
            <p:cNvSpPr/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>
              <a:gsLst>
                <a:gs pos="0">
                  <a:srgbClr val="A3A3A3">
                    <a:alpha val="60000"/>
                  </a:srgbClr>
                </a:gs>
                <a:gs pos="60000">
                  <a:srgbClr val="A3A3A3">
                    <a:alpha val="0"/>
                  </a:srgbClr>
                </a:gs>
                <a:gs pos="100000">
                  <a:srgbClr val="A3A3A3">
                    <a:alpha val="0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5" name="Google Shape;65;p14"/>
            <p:cNvSpPr/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grpSp>
          <p:nvGrpSpPr>
            <p:cNvPr id="66" name="Google Shape;66;p14"/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67" name="Google Shape;67;p14"/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>
                <a:gsLst>
                  <a:gs pos="0">
                    <a:schemeClr val="accent2"/>
                  </a:gs>
                  <a:gs pos="60000">
                    <a:srgbClr val="ED7D31">
                      <a:alpha val="0"/>
                    </a:srgbClr>
                  </a:gs>
                  <a:gs pos="100000">
                    <a:srgbClr val="ED7D31">
                      <a:alpha val="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68" name="Google Shape;68;p14"/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>
                <a:gsLst>
                  <a:gs pos="0">
                    <a:schemeClr val="accent2"/>
                  </a:gs>
                  <a:gs pos="60000">
                    <a:srgbClr val="ED7D31">
                      <a:alpha val="0"/>
                    </a:srgbClr>
                  </a:gs>
                  <a:gs pos="100000">
                    <a:srgbClr val="ED7D31">
                      <a:alpha val="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  <p:sp>
          <p:nvSpPr>
            <p:cNvPr id="69" name="Google Shape;69;p14"/>
            <p:cNvSpPr/>
            <p:nvPr/>
          </p:nvSpPr>
          <p:spPr>
            <a:xfrm flipH="1" rot="10800000">
              <a:off x="0" y="521786"/>
              <a:ext cx="6336213" cy="6336213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60000">
                  <a:srgbClr val="4472C4">
                    <a:alpha val="0"/>
                  </a:srgbClr>
                </a:gs>
                <a:gs pos="100000">
                  <a:srgbClr val="4472C4">
                    <a:alpha val="0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sp>
        <p:nvSpPr>
          <p:cNvPr id="70" name="Google Shape;70;p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>
              <a:alpha val="4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1" name="Google Shape;71;p14"/>
          <p:cNvSpPr txBox="1"/>
          <p:nvPr>
            <p:ph type="title"/>
          </p:nvPr>
        </p:nvSpPr>
        <p:spPr>
          <a:xfrm>
            <a:off x="540000" y="539999"/>
            <a:ext cx="11090275" cy="12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540000" y="1929600"/>
            <a:ext cx="5437186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14"/>
          <p:cNvSpPr txBox="1"/>
          <p:nvPr>
            <p:ph idx="2" type="body"/>
          </p:nvPr>
        </p:nvSpPr>
        <p:spPr>
          <a:xfrm>
            <a:off x="6203950" y="1929600"/>
            <a:ext cx="5437186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14"/>
          <p:cNvSpPr txBox="1"/>
          <p:nvPr>
            <p:ph idx="10" type="dt"/>
          </p:nvPr>
        </p:nvSpPr>
        <p:spPr>
          <a:xfrm>
            <a:off x="8075613" y="6314400"/>
            <a:ext cx="2623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4"/>
          <p:cNvSpPr txBox="1"/>
          <p:nvPr>
            <p:ph idx="11" type="ftr"/>
          </p:nvPr>
        </p:nvSpPr>
        <p:spPr>
          <a:xfrm>
            <a:off x="540000" y="6314400"/>
            <a:ext cx="73507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4"/>
          <p:cNvSpPr txBox="1"/>
          <p:nvPr>
            <p:ph idx="12" type="sldNum"/>
          </p:nvPr>
        </p:nvSpPr>
        <p:spPr>
          <a:xfrm>
            <a:off x="10883899" y="6314400"/>
            <a:ext cx="7572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oogle Shape;78;p15"/>
          <p:cNvGrpSpPr/>
          <p:nvPr/>
        </p:nvGrpSpPr>
        <p:grpSpPr>
          <a:xfrm>
            <a:off x="0" y="-2"/>
            <a:ext cx="12191999" cy="6858002"/>
            <a:chOff x="0" y="-2"/>
            <a:chExt cx="12191999" cy="6858002"/>
          </a:xfrm>
        </p:grpSpPr>
        <p:sp>
          <p:nvSpPr>
            <p:cNvPr id="79" name="Google Shape;79;p15"/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>
              <a:gsLst>
                <a:gs pos="0">
                  <a:srgbClr val="A3A3A3">
                    <a:alpha val="40000"/>
                  </a:srgbClr>
                </a:gs>
                <a:gs pos="34000">
                  <a:srgbClr val="A3A3A3">
                    <a:alpha val="20000"/>
                  </a:srgbClr>
                </a:gs>
                <a:gs pos="65000">
                  <a:srgbClr val="A3A3A3">
                    <a:alpha val="0"/>
                  </a:srgbClr>
                </a:gs>
                <a:gs pos="100000">
                  <a:srgbClr val="A3A3A3">
                    <a:alpha val="0"/>
                  </a:srgbClr>
                </a:gs>
              </a:gsLst>
              <a:path path="circle">
                <a:fillToRect l="100%" t="100%"/>
              </a:path>
              <a:tileRect b="-100%" r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grpSp>
          <p:nvGrpSpPr>
            <p:cNvPr id="80" name="Google Shape;80;p15"/>
            <p:cNvGrpSpPr/>
            <p:nvPr/>
          </p:nvGrpSpPr>
          <p:grpSpPr>
            <a:xfrm rot="-54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81" name="Google Shape;81;p15"/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>
                <a:gsLst>
                  <a:gs pos="0">
                    <a:srgbClr val="ED7D31">
                      <a:alpha val="60000"/>
                    </a:srgbClr>
                  </a:gs>
                  <a:gs pos="60000">
                    <a:srgbClr val="ED7D31">
                      <a:alpha val="0"/>
                    </a:srgbClr>
                  </a:gs>
                  <a:gs pos="100000">
                    <a:srgbClr val="ED7D31">
                      <a:alpha val="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82" name="Google Shape;82;p15"/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>
                <a:gsLst>
                  <a:gs pos="0">
                    <a:srgbClr val="ED7D31">
                      <a:alpha val="60000"/>
                    </a:srgbClr>
                  </a:gs>
                  <a:gs pos="60000">
                    <a:srgbClr val="ED7D31">
                      <a:alpha val="0"/>
                    </a:srgbClr>
                  </a:gs>
                  <a:gs pos="100000">
                    <a:srgbClr val="ED7D31">
                      <a:alpha val="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  <p:grpSp>
          <p:nvGrpSpPr>
            <p:cNvPr id="83" name="Google Shape;83;p15"/>
            <p:cNvGrpSpPr/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84" name="Google Shape;84;p15"/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>
                <a:gsLst>
                  <a:gs pos="0">
                    <a:srgbClr val="A3A3A3">
                      <a:alpha val="60000"/>
                    </a:srgbClr>
                  </a:gs>
                  <a:gs pos="63000">
                    <a:srgbClr val="A3A3A3">
                      <a:alpha val="0"/>
                    </a:srgbClr>
                  </a:gs>
                  <a:gs pos="100000">
                    <a:srgbClr val="A3A3A3">
                      <a:alpha val="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85" name="Google Shape;85;p15"/>
              <p:cNvSpPr/>
              <p:nvPr/>
            </p:nvSpPr>
            <p:spPr>
              <a:xfrm flipH="1" rot="10800000">
                <a:off x="1" y="0"/>
                <a:ext cx="8304867" cy="3429000"/>
              </a:xfrm>
              <a:prstGeom prst="rect">
                <a:avLst/>
              </a:prstGeom>
              <a:gradFill>
                <a:gsLst>
                  <a:gs pos="0">
                    <a:srgbClr val="A3A3A3">
                      <a:alpha val="60000"/>
                    </a:srgbClr>
                  </a:gs>
                  <a:gs pos="63000">
                    <a:srgbClr val="A3A3A3">
                      <a:alpha val="0"/>
                    </a:srgbClr>
                  </a:gs>
                  <a:gs pos="100000">
                    <a:srgbClr val="A3A3A3">
                      <a:alpha val="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  <p:grpSp>
          <p:nvGrpSpPr>
            <p:cNvPr id="86" name="Google Shape;86;p15"/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87" name="Google Shape;87;p15"/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>
                <a:gsLst>
                  <a:gs pos="0">
                    <a:srgbClr val="4472C4">
                      <a:alpha val="60000"/>
                    </a:srgbClr>
                  </a:gs>
                  <a:gs pos="60000">
                    <a:srgbClr val="4472C4">
                      <a:alpha val="0"/>
                    </a:srgbClr>
                  </a:gs>
                  <a:gs pos="100000">
                    <a:srgbClr val="4472C4">
                      <a:alpha val="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88" name="Google Shape;88;p15"/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>
                <a:gsLst>
                  <a:gs pos="0">
                    <a:srgbClr val="4472C4">
                      <a:alpha val="60000"/>
                    </a:srgbClr>
                  </a:gs>
                  <a:gs pos="60000">
                    <a:srgbClr val="4472C4">
                      <a:alpha val="0"/>
                    </a:srgbClr>
                  </a:gs>
                  <a:gs pos="100000">
                    <a:srgbClr val="4472C4">
                      <a:alpha val="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  <p:grpSp>
          <p:nvGrpSpPr>
            <p:cNvPr id="89" name="Google Shape;89;p15"/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90" name="Google Shape;90;p15"/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>
                <a:gsLst>
                  <a:gs pos="0">
                    <a:srgbClr val="ED7D31">
                      <a:alpha val="60000"/>
                    </a:srgbClr>
                  </a:gs>
                  <a:gs pos="60000">
                    <a:srgbClr val="ED7D31">
                      <a:alpha val="0"/>
                    </a:srgbClr>
                  </a:gs>
                  <a:gs pos="100000">
                    <a:srgbClr val="ED7D31">
                      <a:alpha val="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91" name="Google Shape;91;p15"/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>
                <a:gsLst>
                  <a:gs pos="0">
                    <a:srgbClr val="ED7D31">
                      <a:alpha val="60000"/>
                    </a:srgbClr>
                  </a:gs>
                  <a:gs pos="60000">
                    <a:srgbClr val="ED7D31">
                      <a:alpha val="0"/>
                    </a:srgbClr>
                  </a:gs>
                  <a:gs pos="100000">
                    <a:srgbClr val="ED7D31">
                      <a:alpha val="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</p:grpSp>
      <p:sp>
        <p:nvSpPr>
          <p:cNvPr id="92" name="Google Shape;92;p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>
              <a:alpha val="4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3" name="Google Shape;93;p15"/>
          <p:cNvSpPr txBox="1"/>
          <p:nvPr>
            <p:ph type="title"/>
          </p:nvPr>
        </p:nvSpPr>
        <p:spPr>
          <a:xfrm>
            <a:off x="540000" y="539999"/>
            <a:ext cx="11090273" cy="12103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ll MT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5"/>
          <p:cNvSpPr txBox="1"/>
          <p:nvPr>
            <p:ph idx="1" type="body"/>
          </p:nvPr>
        </p:nvSpPr>
        <p:spPr>
          <a:xfrm>
            <a:off x="540000" y="1929783"/>
            <a:ext cx="5448052" cy="79216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0" sz="1600" cap="none"/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95" name="Google Shape;95;p15"/>
          <p:cNvSpPr txBox="1"/>
          <p:nvPr>
            <p:ph idx="2" type="body"/>
          </p:nvPr>
        </p:nvSpPr>
        <p:spPr>
          <a:xfrm>
            <a:off x="540000" y="2937844"/>
            <a:ext cx="5437186" cy="33765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6" name="Google Shape;96;p15"/>
          <p:cNvSpPr txBox="1"/>
          <p:nvPr>
            <p:ph idx="3" type="body"/>
          </p:nvPr>
        </p:nvSpPr>
        <p:spPr>
          <a:xfrm>
            <a:off x="6203949" y="1929782"/>
            <a:ext cx="5437187" cy="79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0" i="0" sz="1600" cap="none"/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97" name="Google Shape;97;p15"/>
          <p:cNvSpPr txBox="1"/>
          <p:nvPr>
            <p:ph idx="4" type="body"/>
          </p:nvPr>
        </p:nvSpPr>
        <p:spPr>
          <a:xfrm>
            <a:off x="6203950" y="2937844"/>
            <a:ext cx="5437186" cy="33765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8" name="Google Shape;98;p15"/>
          <p:cNvSpPr txBox="1"/>
          <p:nvPr>
            <p:ph idx="10" type="dt"/>
          </p:nvPr>
        </p:nvSpPr>
        <p:spPr>
          <a:xfrm>
            <a:off x="8075613" y="6314400"/>
            <a:ext cx="2623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5"/>
          <p:cNvSpPr txBox="1"/>
          <p:nvPr>
            <p:ph idx="11" type="ftr"/>
          </p:nvPr>
        </p:nvSpPr>
        <p:spPr>
          <a:xfrm>
            <a:off x="540000" y="6314400"/>
            <a:ext cx="73507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5"/>
          <p:cNvSpPr txBox="1"/>
          <p:nvPr>
            <p:ph idx="12" type="sldNum"/>
          </p:nvPr>
        </p:nvSpPr>
        <p:spPr>
          <a:xfrm>
            <a:off x="10883899" y="6314400"/>
            <a:ext cx="7572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16"/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103" name="Google Shape;103;p16"/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60000">
                  <a:srgbClr val="ED7D31">
                    <a:alpha val="0"/>
                  </a:srgbClr>
                </a:gs>
                <a:gs pos="100000">
                  <a:srgbClr val="ED7D31">
                    <a:alpha val="0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04" name="Google Shape;104;p16"/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60000">
                  <a:srgbClr val="ED7D31">
                    <a:alpha val="0"/>
                  </a:srgbClr>
                </a:gs>
                <a:gs pos="100000">
                  <a:srgbClr val="ED7D31">
                    <a:alpha val="0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grpSp>
        <p:nvGrpSpPr>
          <p:cNvPr id="105" name="Google Shape;105;p16"/>
          <p:cNvGrpSpPr/>
          <p:nvPr/>
        </p:nvGrpSpPr>
        <p:grpSpPr>
          <a:xfrm flipH="1" rot="-5400000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06" name="Google Shape;106;p16"/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60000">
                  <a:srgbClr val="ED7D31">
                    <a:alpha val="0"/>
                  </a:srgbClr>
                </a:gs>
                <a:gs pos="100000">
                  <a:srgbClr val="ED7D31">
                    <a:alpha val="0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07" name="Google Shape;107;p16"/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60000">
                  <a:srgbClr val="ED7D31">
                    <a:alpha val="0"/>
                  </a:srgbClr>
                </a:gs>
                <a:gs pos="100000">
                  <a:srgbClr val="ED7D31">
                    <a:alpha val="0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sp>
        <p:nvSpPr>
          <p:cNvPr id="108" name="Google Shape;108;p16"/>
          <p:cNvSpPr/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>
            <a:gsLst>
              <a:gs pos="0">
                <a:schemeClr val="accent1"/>
              </a:gs>
              <a:gs pos="60000">
                <a:srgbClr val="4472C4">
                  <a:alpha val="0"/>
                </a:srgbClr>
              </a:gs>
              <a:gs pos="100000">
                <a:srgbClr val="4472C4">
                  <a:alpha val="0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9" name="Google Shape;109;p16"/>
          <p:cNvSpPr/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>
            <a:gsLst>
              <a:gs pos="0">
                <a:srgbClr val="4472C4">
                  <a:alpha val="60000"/>
                </a:srgbClr>
              </a:gs>
              <a:gs pos="60000">
                <a:srgbClr val="4472C4">
                  <a:alpha val="0"/>
                </a:srgbClr>
              </a:gs>
              <a:gs pos="100000">
                <a:srgbClr val="4472C4">
                  <a:alpha val="0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0" name="Google Shape;110;p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>
              <a:alpha val="4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1" name="Google Shape;111;p16"/>
          <p:cNvSpPr txBox="1"/>
          <p:nvPr>
            <p:ph type="title"/>
          </p:nvPr>
        </p:nvSpPr>
        <p:spPr>
          <a:xfrm>
            <a:off x="550863" y="549276"/>
            <a:ext cx="11090275" cy="5759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800"/>
              <a:buFont typeface="Bell MT"/>
              <a:buNone/>
              <a:defRPr sz="8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6"/>
          <p:cNvSpPr txBox="1"/>
          <p:nvPr>
            <p:ph idx="10" type="dt"/>
          </p:nvPr>
        </p:nvSpPr>
        <p:spPr>
          <a:xfrm>
            <a:off x="8075613" y="6314400"/>
            <a:ext cx="2623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6"/>
          <p:cNvSpPr txBox="1"/>
          <p:nvPr>
            <p:ph idx="11" type="ftr"/>
          </p:nvPr>
        </p:nvSpPr>
        <p:spPr>
          <a:xfrm>
            <a:off x="540000" y="6314400"/>
            <a:ext cx="73507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6"/>
          <p:cNvSpPr txBox="1"/>
          <p:nvPr>
            <p:ph idx="12" type="sldNum"/>
          </p:nvPr>
        </p:nvSpPr>
        <p:spPr>
          <a:xfrm>
            <a:off x="10883899" y="6314400"/>
            <a:ext cx="7572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oogle Shape;116;p17"/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17" name="Google Shape;117;p17"/>
            <p:cNvSpPr/>
            <p:nvPr/>
          </p:nvSpPr>
          <p:spPr>
            <a:xfrm rot="-5400000">
              <a:off x="1" y="1640114"/>
              <a:ext cx="5217886" cy="5217886"/>
            </a:xfrm>
            <a:prstGeom prst="rect">
              <a:avLst/>
            </a:prstGeom>
            <a:gradFill>
              <a:gsLst>
                <a:gs pos="0">
                  <a:srgbClr val="ED7D31">
                    <a:alpha val="60000"/>
                  </a:srgbClr>
                </a:gs>
                <a:gs pos="60000">
                  <a:srgbClr val="ED7D31">
                    <a:alpha val="0"/>
                  </a:srgbClr>
                </a:gs>
                <a:gs pos="100000">
                  <a:srgbClr val="ED7D31">
                    <a:alpha val="0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18" name="Google Shape;118;p17"/>
            <p:cNvSpPr/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5686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19" name="Google Shape;119;p17"/>
            <p:cNvSpPr/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grpSp>
          <p:nvGrpSpPr>
            <p:cNvPr id="120" name="Google Shape;120;p17"/>
            <p:cNvGrpSpPr/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21" name="Google Shape;121;p17"/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60000">
                    <a:srgbClr val="4472C4">
                      <a:alpha val="0"/>
                    </a:srgbClr>
                  </a:gs>
                  <a:gs pos="100000">
                    <a:srgbClr val="4472C4">
                      <a:alpha val="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122" name="Google Shape;122;p17"/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60000">
                    <a:srgbClr val="4472C4">
                      <a:alpha val="0"/>
                    </a:srgbClr>
                  </a:gs>
                  <a:gs pos="100000">
                    <a:srgbClr val="4472C4">
                      <a:alpha val="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  <p:grpSp>
          <p:nvGrpSpPr>
            <p:cNvPr id="123" name="Google Shape;123;p17"/>
            <p:cNvGrpSpPr/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24" name="Google Shape;124;p17"/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>
                <a:gsLst>
                  <a:gs pos="0">
                    <a:schemeClr val="accent2"/>
                  </a:gs>
                  <a:gs pos="60000">
                    <a:srgbClr val="ED7D31">
                      <a:alpha val="0"/>
                    </a:srgbClr>
                  </a:gs>
                  <a:gs pos="100000">
                    <a:srgbClr val="ED7D31">
                      <a:alpha val="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125" name="Google Shape;125;p17"/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>
                <a:gsLst>
                  <a:gs pos="0">
                    <a:schemeClr val="accent2"/>
                  </a:gs>
                  <a:gs pos="60000">
                    <a:srgbClr val="ED7D31">
                      <a:alpha val="0"/>
                    </a:srgbClr>
                  </a:gs>
                  <a:gs pos="100000">
                    <a:srgbClr val="ED7D31">
                      <a:alpha val="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  <p:sp>
          <p:nvSpPr>
            <p:cNvPr id="126" name="Google Shape;126;p17"/>
            <p:cNvSpPr/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>
              <a:gsLst>
                <a:gs pos="0">
                  <a:schemeClr val="accent3"/>
                </a:gs>
                <a:gs pos="60000">
                  <a:srgbClr val="A3A3A3">
                    <a:alpha val="0"/>
                  </a:srgbClr>
                </a:gs>
                <a:gs pos="100000">
                  <a:srgbClr val="A3A3A3">
                    <a:alpha val="0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sp>
        <p:nvSpPr>
          <p:cNvPr id="127" name="Google Shape;127;p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>
              <a:alpha val="4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28" name="Google Shape;128;p17"/>
          <p:cNvSpPr txBox="1"/>
          <p:nvPr>
            <p:ph idx="10" type="dt"/>
          </p:nvPr>
        </p:nvSpPr>
        <p:spPr>
          <a:xfrm>
            <a:off x="8075613" y="6314400"/>
            <a:ext cx="2623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7"/>
          <p:cNvSpPr txBox="1"/>
          <p:nvPr>
            <p:ph idx="11" type="ftr"/>
          </p:nvPr>
        </p:nvSpPr>
        <p:spPr>
          <a:xfrm>
            <a:off x="540000" y="6314400"/>
            <a:ext cx="73507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7"/>
          <p:cNvSpPr txBox="1"/>
          <p:nvPr>
            <p:ph idx="12" type="sldNum"/>
          </p:nvPr>
        </p:nvSpPr>
        <p:spPr>
          <a:xfrm>
            <a:off x="10883899" y="6314400"/>
            <a:ext cx="7572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oogle Shape;132;p18"/>
          <p:cNvGrpSpPr/>
          <p:nvPr/>
        </p:nvGrpSpPr>
        <p:grpSpPr>
          <a:xfrm flipH="1">
            <a:off x="0" y="0"/>
            <a:ext cx="12191999" cy="6858002"/>
            <a:chOff x="0" y="-2"/>
            <a:chExt cx="12191999" cy="6858002"/>
          </a:xfrm>
        </p:grpSpPr>
        <p:sp>
          <p:nvSpPr>
            <p:cNvPr id="133" name="Google Shape;133;p18"/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>
              <a:gsLst>
                <a:gs pos="0">
                  <a:srgbClr val="A3A3A3">
                    <a:alpha val="40000"/>
                  </a:srgbClr>
                </a:gs>
                <a:gs pos="34000">
                  <a:srgbClr val="A3A3A3">
                    <a:alpha val="20000"/>
                  </a:srgbClr>
                </a:gs>
                <a:gs pos="65000">
                  <a:srgbClr val="A3A3A3">
                    <a:alpha val="0"/>
                  </a:srgbClr>
                </a:gs>
                <a:gs pos="100000">
                  <a:srgbClr val="A3A3A3">
                    <a:alpha val="0"/>
                  </a:srgbClr>
                </a:gs>
              </a:gsLst>
              <a:path path="circle">
                <a:fillToRect l="100%" t="100%"/>
              </a:path>
              <a:tileRect b="-100%" r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grpSp>
          <p:nvGrpSpPr>
            <p:cNvPr id="134" name="Google Shape;134;p18"/>
            <p:cNvGrpSpPr/>
            <p:nvPr/>
          </p:nvGrpSpPr>
          <p:grpSpPr>
            <a:xfrm rot="-54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135" name="Google Shape;135;p18"/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>
                <a:gsLst>
                  <a:gs pos="0">
                    <a:srgbClr val="ED7D31">
                      <a:alpha val="60000"/>
                    </a:srgbClr>
                  </a:gs>
                  <a:gs pos="60000">
                    <a:srgbClr val="ED7D31">
                      <a:alpha val="0"/>
                    </a:srgbClr>
                  </a:gs>
                  <a:gs pos="100000">
                    <a:srgbClr val="ED7D31">
                      <a:alpha val="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136" name="Google Shape;136;p18"/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>
                <a:gsLst>
                  <a:gs pos="0">
                    <a:srgbClr val="ED7D31">
                      <a:alpha val="60000"/>
                    </a:srgbClr>
                  </a:gs>
                  <a:gs pos="60000">
                    <a:srgbClr val="ED7D31">
                      <a:alpha val="0"/>
                    </a:srgbClr>
                  </a:gs>
                  <a:gs pos="100000">
                    <a:srgbClr val="ED7D31">
                      <a:alpha val="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  <p:grpSp>
          <p:nvGrpSpPr>
            <p:cNvPr id="137" name="Google Shape;137;p18"/>
            <p:cNvGrpSpPr/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138" name="Google Shape;138;p18"/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>
                <a:gsLst>
                  <a:gs pos="0">
                    <a:srgbClr val="A3A3A3">
                      <a:alpha val="60000"/>
                    </a:srgbClr>
                  </a:gs>
                  <a:gs pos="63000">
                    <a:srgbClr val="A3A3A3">
                      <a:alpha val="0"/>
                    </a:srgbClr>
                  </a:gs>
                  <a:gs pos="100000">
                    <a:srgbClr val="A3A3A3">
                      <a:alpha val="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139" name="Google Shape;139;p18"/>
              <p:cNvSpPr/>
              <p:nvPr/>
            </p:nvSpPr>
            <p:spPr>
              <a:xfrm flipH="1" rot="10800000">
                <a:off x="1" y="0"/>
                <a:ext cx="8304867" cy="3429000"/>
              </a:xfrm>
              <a:prstGeom prst="rect">
                <a:avLst/>
              </a:prstGeom>
              <a:gradFill>
                <a:gsLst>
                  <a:gs pos="0">
                    <a:srgbClr val="A3A3A3">
                      <a:alpha val="60000"/>
                    </a:srgbClr>
                  </a:gs>
                  <a:gs pos="63000">
                    <a:srgbClr val="A3A3A3">
                      <a:alpha val="0"/>
                    </a:srgbClr>
                  </a:gs>
                  <a:gs pos="100000">
                    <a:srgbClr val="A3A3A3">
                      <a:alpha val="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  <p:grpSp>
          <p:nvGrpSpPr>
            <p:cNvPr id="140" name="Google Shape;140;p18"/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41" name="Google Shape;141;p18"/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>
                <a:gsLst>
                  <a:gs pos="0">
                    <a:srgbClr val="4472C4">
                      <a:alpha val="60000"/>
                    </a:srgbClr>
                  </a:gs>
                  <a:gs pos="60000">
                    <a:srgbClr val="4472C4">
                      <a:alpha val="0"/>
                    </a:srgbClr>
                  </a:gs>
                  <a:gs pos="100000">
                    <a:srgbClr val="4472C4">
                      <a:alpha val="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142" name="Google Shape;142;p18"/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>
                <a:gsLst>
                  <a:gs pos="0">
                    <a:srgbClr val="4472C4">
                      <a:alpha val="60000"/>
                    </a:srgbClr>
                  </a:gs>
                  <a:gs pos="60000">
                    <a:srgbClr val="4472C4">
                      <a:alpha val="0"/>
                    </a:srgbClr>
                  </a:gs>
                  <a:gs pos="100000">
                    <a:srgbClr val="4472C4">
                      <a:alpha val="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  <p:grpSp>
          <p:nvGrpSpPr>
            <p:cNvPr id="143" name="Google Shape;143;p18"/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44" name="Google Shape;144;p18"/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>
                <a:gsLst>
                  <a:gs pos="0">
                    <a:srgbClr val="ED7D31">
                      <a:alpha val="60000"/>
                    </a:srgbClr>
                  </a:gs>
                  <a:gs pos="60000">
                    <a:srgbClr val="ED7D31">
                      <a:alpha val="0"/>
                    </a:srgbClr>
                  </a:gs>
                  <a:gs pos="100000">
                    <a:srgbClr val="ED7D31">
                      <a:alpha val="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145" name="Google Shape;145;p18"/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>
                <a:gsLst>
                  <a:gs pos="0">
                    <a:srgbClr val="ED7D31">
                      <a:alpha val="60000"/>
                    </a:srgbClr>
                  </a:gs>
                  <a:gs pos="60000">
                    <a:srgbClr val="ED7D31">
                      <a:alpha val="0"/>
                    </a:srgbClr>
                  </a:gs>
                  <a:gs pos="100000">
                    <a:srgbClr val="ED7D31">
                      <a:alpha val="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</p:grpSp>
      <p:sp>
        <p:nvSpPr>
          <p:cNvPr id="146" name="Google Shape;146;p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>
              <a:alpha val="4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47" name="Google Shape;147;p18"/>
          <p:cNvSpPr txBox="1"/>
          <p:nvPr>
            <p:ph type="title"/>
          </p:nvPr>
        </p:nvSpPr>
        <p:spPr>
          <a:xfrm>
            <a:off x="539999" y="540000"/>
            <a:ext cx="4511425" cy="2771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ll MT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18"/>
          <p:cNvSpPr txBox="1"/>
          <p:nvPr>
            <p:ph idx="1" type="body"/>
          </p:nvPr>
        </p:nvSpPr>
        <p:spPr>
          <a:xfrm>
            <a:off x="5232400" y="540000"/>
            <a:ext cx="6408736" cy="5759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  <a:defRPr sz="3200"/>
            </a:lvl1pPr>
            <a:lvl2pPr indent="-3810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2pPr>
            <a:lvl3pPr indent="-3429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3pPr>
            <a:lvl4pPr indent="-3429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4pPr>
            <a:lvl5pPr indent="-3429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49" name="Google Shape;149;p18"/>
          <p:cNvSpPr txBox="1"/>
          <p:nvPr>
            <p:ph idx="2" type="body"/>
          </p:nvPr>
        </p:nvSpPr>
        <p:spPr>
          <a:xfrm>
            <a:off x="540000" y="3536950"/>
            <a:ext cx="4511426" cy="2771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cap="none"/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50" name="Google Shape;150;p18"/>
          <p:cNvSpPr txBox="1"/>
          <p:nvPr>
            <p:ph idx="10" type="dt"/>
          </p:nvPr>
        </p:nvSpPr>
        <p:spPr>
          <a:xfrm>
            <a:off x="8075613" y="6314400"/>
            <a:ext cx="2623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18"/>
          <p:cNvSpPr txBox="1"/>
          <p:nvPr>
            <p:ph idx="11" type="ftr"/>
          </p:nvPr>
        </p:nvSpPr>
        <p:spPr>
          <a:xfrm>
            <a:off x="540000" y="6314400"/>
            <a:ext cx="73507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18"/>
          <p:cNvSpPr txBox="1"/>
          <p:nvPr>
            <p:ph idx="12" type="sldNum"/>
          </p:nvPr>
        </p:nvSpPr>
        <p:spPr>
          <a:xfrm>
            <a:off x="10883899" y="6314400"/>
            <a:ext cx="7572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Google Shape;154;p19"/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155" name="Google Shape;155;p19"/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60000">
                  <a:srgbClr val="ED7D31">
                    <a:alpha val="0"/>
                  </a:srgbClr>
                </a:gs>
                <a:gs pos="100000">
                  <a:srgbClr val="ED7D31">
                    <a:alpha val="0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6" name="Google Shape;156;p19"/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60000">
                  <a:srgbClr val="ED7D31">
                    <a:alpha val="0"/>
                  </a:srgbClr>
                </a:gs>
                <a:gs pos="100000">
                  <a:srgbClr val="ED7D31">
                    <a:alpha val="0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grpSp>
        <p:nvGrpSpPr>
          <p:cNvPr id="157" name="Google Shape;157;p19"/>
          <p:cNvGrpSpPr/>
          <p:nvPr/>
        </p:nvGrpSpPr>
        <p:grpSpPr>
          <a:xfrm flipH="1" rot="-5400000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58" name="Google Shape;158;p19"/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60000">
                  <a:srgbClr val="ED7D31">
                    <a:alpha val="0"/>
                  </a:srgbClr>
                </a:gs>
                <a:gs pos="100000">
                  <a:srgbClr val="ED7D31">
                    <a:alpha val="0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9" name="Google Shape;159;p19"/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60000">
                  <a:srgbClr val="ED7D31">
                    <a:alpha val="0"/>
                  </a:srgbClr>
                </a:gs>
                <a:gs pos="100000">
                  <a:srgbClr val="ED7D31">
                    <a:alpha val="0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sp>
        <p:nvSpPr>
          <p:cNvPr id="160" name="Google Shape;160;p19"/>
          <p:cNvSpPr/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>
            <a:gsLst>
              <a:gs pos="0">
                <a:schemeClr val="accent1"/>
              </a:gs>
              <a:gs pos="60000">
                <a:srgbClr val="4472C4">
                  <a:alpha val="0"/>
                </a:srgbClr>
              </a:gs>
              <a:gs pos="100000">
                <a:srgbClr val="4472C4">
                  <a:alpha val="0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61" name="Google Shape;161;p19"/>
          <p:cNvSpPr/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>
            <a:gsLst>
              <a:gs pos="0">
                <a:srgbClr val="4472C4">
                  <a:alpha val="60000"/>
                </a:srgbClr>
              </a:gs>
              <a:gs pos="60000">
                <a:srgbClr val="4472C4">
                  <a:alpha val="0"/>
                </a:srgbClr>
              </a:gs>
              <a:gs pos="100000">
                <a:srgbClr val="4472C4">
                  <a:alpha val="0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62" name="Google Shape;162;p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>
              <a:alpha val="4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63" name="Google Shape;163;p19"/>
          <p:cNvSpPr txBox="1"/>
          <p:nvPr>
            <p:ph type="title"/>
          </p:nvPr>
        </p:nvSpPr>
        <p:spPr>
          <a:xfrm>
            <a:off x="539999" y="540000"/>
            <a:ext cx="4511425" cy="2771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ll MT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19"/>
          <p:cNvSpPr/>
          <p:nvPr>
            <p:ph idx="2" type="pic"/>
          </p:nvPr>
        </p:nvSpPr>
        <p:spPr>
          <a:xfrm>
            <a:off x="5232400" y="549275"/>
            <a:ext cx="6408736" cy="5759450"/>
          </a:xfrm>
          <a:prstGeom prst="rect">
            <a:avLst/>
          </a:prstGeom>
          <a:noFill/>
          <a:ln>
            <a:noFill/>
          </a:ln>
        </p:spPr>
      </p:sp>
      <p:sp>
        <p:nvSpPr>
          <p:cNvPr id="165" name="Google Shape;165;p19"/>
          <p:cNvSpPr txBox="1"/>
          <p:nvPr>
            <p:ph idx="1" type="body"/>
          </p:nvPr>
        </p:nvSpPr>
        <p:spPr>
          <a:xfrm>
            <a:off x="539999" y="3536950"/>
            <a:ext cx="4511425" cy="2771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cap="none"/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66" name="Google Shape;166;p19"/>
          <p:cNvSpPr txBox="1"/>
          <p:nvPr>
            <p:ph idx="10" type="dt"/>
          </p:nvPr>
        </p:nvSpPr>
        <p:spPr>
          <a:xfrm>
            <a:off x="8075613" y="6314400"/>
            <a:ext cx="2623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19"/>
          <p:cNvSpPr txBox="1"/>
          <p:nvPr>
            <p:ph idx="11" type="ftr"/>
          </p:nvPr>
        </p:nvSpPr>
        <p:spPr>
          <a:xfrm>
            <a:off x="540000" y="6314400"/>
            <a:ext cx="73507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19"/>
          <p:cNvSpPr txBox="1"/>
          <p:nvPr>
            <p:ph idx="12" type="sldNum"/>
          </p:nvPr>
        </p:nvSpPr>
        <p:spPr>
          <a:xfrm>
            <a:off x="10883899" y="6314400"/>
            <a:ext cx="7572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>
            <p:ph type="title"/>
          </p:nvPr>
        </p:nvSpPr>
        <p:spPr>
          <a:xfrm>
            <a:off x="540000" y="540000"/>
            <a:ext cx="11101135" cy="18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ll MT"/>
              <a:buNone/>
              <a:defRPr b="0" i="0" sz="6000" u="none" cap="none" strike="noStrike">
                <a:solidFill>
                  <a:schemeClr val="lt1"/>
                </a:solidFill>
                <a:latin typeface="Bell MT"/>
                <a:ea typeface="Bell MT"/>
                <a:cs typeface="Bell MT"/>
                <a:sym typeface="Bell M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0"/>
          <p:cNvSpPr txBox="1"/>
          <p:nvPr>
            <p:ph idx="1" type="body"/>
          </p:nvPr>
        </p:nvSpPr>
        <p:spPr>
          <a:xfrm>
            <a:off x="540000" y="2528887"/>
            <a:ext cx="11101136" cy="3779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42900" lvl="1" marL="914400" marR="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42900" lvl="2" marL="1371600" marR="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42900" lvl="3" marL="1828800" marR="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42900" lvl="4" marL="2286000" marR="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8" name="Google Shape;8;p10"/>
          <p:cNvSpPr txBox="1"/>
          <p:nvPr>
            <p:ph idx="11" type="ftr"/>
          </p:nvPr>
        </p:nvSpPr>
        <p:spPr>
          <a:xfrm>
            <a:off x="540000" y="6314400"/>
            <a:ext cx="73507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9" name="Google Shape;9;p10"/>
          <p:cNvSpPr txBox="1"/>
          <p:nvPr>
            <p:ph idx="10" type="dt"/>
          </p:nvPr>
        </p:nvSpPr>
        <p:spPr>
          <a:xfrm>
            <a:off x="8075613" y="6314400"/>
            <a:ext cx="2623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0" name="Google Shape;10;p10"/>
          <p:cNvSpPr txBox="1"/>
          <p:nvPr>
            <p:ph idx="12" type="sldNum"/>
          </p:nvPr>
        </p:nvSpPr>
        <p:spPr>
          <a:xfrm>
            <a:off x="10883899" y="6314400"/>
            <a:ext cx="7572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207" name="Google Shape;207;p1"/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208" name="Google Shape;208;p1"/>
            <p:cNvSpPr/>
            <p:nvPr/>
          </p:nvSpPr>
          <p:spPr>
            <a:xfrm rot="-5400000">
              <a:off x="1" y="1640114"/>
              <a:ext cx="5217886" cy="5217886"/>
            </a:xfrm>
            <a:prstGeom prst="rect">
              <a:avLst/>
            </a:prstGeom>
            <a:gradFill>
              <a:gsLst>
                <a:gs pos="0">
                  <a:srgbClr val="ED7D31">
                    <a:alpha val="60000"/>
                  </a:srgbClr>
                </a:gs>
                <a:gs pos="60000">
                  <a:srgbClr val="ED7D31">
                    <a:alpha val="0"/>
                  </a:srgbClr>
                </a:gs>
                <a:gs pos="100000">
                  <a:srgbClr val="ED7D31">
                    <a:alpha val="0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9" name="Google Shape;209;p1"/>
            <p:cNvSpPr/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5686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0" name="Google Shape;210;p1"/>
            <p:cNvSpPr/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grpSp>
          <p:nvGrpSpPr>
            <p:cNvPr id="211" name="Google Shape;211;p1"/>
            <p:cNvGrpSpPr/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212" name="Google Shape;212;p1"/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60000">
                    <a:srgbClr val="4472C4">
                      <a:alpha val="0"/>
                    </a:srgbClr>
                  </a:gs>
                  <a:gs pos="100000">
                    <a:srgbClr val="4472C4">
                      <a:alpha val="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213" name="Google Shape;213;p1"/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60000">
                    <a:srgbClr val="4472C4">
                      <a:alpha val="0"/>
                    </a:srgbClr>
                  </a:gs>
                  <a:gs pos="100000">
                    <a:srgbClr val="4472C4">
                      <a:alpha val="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  <p:grpSp>
          <p:nvGrpSpPr>
            <p:cNvPr id="214" name="Google Shape;214;p1"/>
            <p:cNvGrpSpPr/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215" name="Google Shape;215;p1"/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>
                <a:gsLst>
                  <a:gs pos="0">
                    <a:schemeClr val="accent2"/>
                  </a:gs>
                  <a:gs pos="60000">
                    <a:srgbClr val="ED7D31">
                      <a:alpha val="0"/>
                    </a:srgbClr>
                  </a:gs>
                  <a:gs pos="100000">
                    <a:srgbClr val="ED7D31">
                      <a:alpha val="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216" name="Google Shape;216;p1"/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>
                <a:gsLst>
                  <a:gs pos="0">
                    <a:schemeClr val="accent2"/>
                  </a:gs>
                  <a:gs pos="60000">
                    <a:srgbClr val="ED7D31">
                      <a:alpha val="0"/>
                    </a:srgbClr>
                  </a:gs>
                  <a:gs pos="100000">
                    <a:srgbClr val="ED7D31">
                      <a:alpha val="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  <p:sp>
          <p:nvSpPr>
            <p:cNvPr id="217" name="Google Shape;217;p1"/>
            <p:cNvSpPr/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>
              <a:gsLst>
                <a:gs pos="0">
                  <a:schemeClr val="accent3"/>
                </a:gs>
                <a:gs pos="60000">
                  <a:srgbClr val="A3A3A3">
                    <a:alpha val="0"/>
                  </a:srgbClr>
                </a:gs>
                <a:gs pos="100000">
                  <a:srgbClr val="A3A3A3">
                    <a:alpha val="0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sp>
        <p:nvSpPr>
          <p:cNvPr id="218" name="Google Shape;218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1D242E">
                  <a:alpha val="40000"/>
                </a:srgbClr>
              </a:gs>
              <a:gs pos="37000">
                <a:srgbClr val="1D242E">
                  <a:alpha val="40000"/>
                </a:srgbClr>
              </a:gs>
              <a:gs pos="79000">
                <a:srgbClr val="1D242E">
                  <a:alpha val="0"/>
                </a:srgbClr>
              </a:gs>
              <a:gs pos="100000">
                <a:srgbClr val="1D242E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19" name="Google Shape;219;p1"/>
          <p:cNvSpPr txBox="1"/>
          <p:nvPr>
            <p:ph type="ctrTitle"/>
          </p:nvPr>
        </p:nvSpPr>
        <p:spPr>
          <a:xfrm>
            <a:off x="540000" y="540000"/>
            <a:ext cx="4500561" cy="425981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800"/>
              <a:buFont typeface="Bell MT"/>
              <a:buNone/>
            </a:pPr>
            <a:r>
              <a:rPr lang="en-US"/>
              <a:t>Random Maze Solver</a:t>
            </a:r>
            <a:endParaRPr/>
          </a:p>
        </p:txBody>
      </p:sp>
      <p:pic>
        <p:nvPicPr>
          <p:cNvPr descr="Abstract image of large maze" id="220" name="Google Shape;220;p1"/>
          <p:cNvPicPr preferRelativeResize="0"/>
          <p:nvPr/>
        </p:nvPicPr>
        <p:blipFill rotWithShape="1">
          <a:blip r:embed="rId3">
            <a:alphaModFix/>
          </a:blip>
          <a:srcRect b="0" l="17571" r="23697" t="0"/>
          <a:stretch/>
        </p:blipFill>
        <p:spPr>
          <a:xfrm>
            <a:off x="5747424" y="10"/>
            <a:ext cx="6444576" cy="6857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"/>
          <p:cNvSpPr txBox="1"/>
          <p:nvPr>
            <p:ph type="title"/>
          </p:nvPr>
        </p:nvSpPr>
        <p:spPr>
          <a:xfrm>
            <a:off x="540000" y="540000"/>
            <a:ext cx="11101135" cy="18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ll MT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226" name="Google Shape;226;p2"/>
          <p:cNvSpPr txBox="1"/>
          <p:nvPr>
            <p:ph idx="1" type="body"/>
          </p:nvPr>
        </p:nvSpPr>
        <p:spPr>
          <a:xfrm>
            <a:off x="550865" y="1647940"/>
            <a:ext cx="11101136" cy="38942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b="1" lang="en-US" sz="2800"/>
              <a:t>Challenge: </a:t>
            </a:r>
            <a:r>
              <a:rPr lang="en-US" sz="2800"/>
              <a:t>Found the exit way of a 2D grid maze in less time as possible.</a:t>
            </a:r>
            <a:endParaRPr b="1" sz="2800"/>
          </a:p>
          <a:p>
            <a:pPr indent="-228600" lvl="0" marL="2286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Compare serial and parallel maze solver techniques to move a particle from a starting point to the exit.</a:t>
            </a:r>
            <a:endParaRPr sz="2800"/>
          </a:p>
          <a:p>
            <a:pPr indent="-228600" lvl="0" marL="2286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Use random walks to move the particle up, down, left, or right but not diagonally</a:t>
            </a:r>
            <a:endParaRPr b="1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"/>
          <p:cNvSpPr txBox="1"/>
          <p:nvPr>
            <p:ph type="title"/>
          </p:nvPr>
        </p:nvSpPr>
        <p:spPr>
          <a:xfrm>
            <a:off x="540000" y="540000"/>
            <a:ext cx="11101135" cy="18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ll MT"/>
              <a:buNone/>
            </a:pPr>
            <a:r>
              <a:rPr lang="en-US"/>
              <a:t>Algorithmic Approach: Serial Implementation</a:t>
            </a:r>
            <a:endParaRPr/>
          </a:p>
        </p:txBody>
      </p:sp>
      <p:sp>
        <p:nvSpPr>
          <p:cNvPr id="232" name="Google Shape;232;p4"/>
          <p:cNvSpPr txBox="1"/>
          <p:nvPr>
            <p:ph idx="1" type="body"/>
          </p:nvPr>
        </p:nvSpPr>
        <p:spPr>
          <a:xfrm>
            <a:off x="540000" y="2528887"/>
            <a:ext cx="11101136" cy="3779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0000" lvl="0" marL="2700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sz="2400"/>
              <a:t>Initialization: Place a particle at the maze's start.</a:t>
            </a:r>
            <a:endParaRPr/>
          </a:p>
          <a:p>
            <a:pPr indent="-270000" lvl="0" marL="27000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sz="2400"/>
              <a:t>Random Movemen</a:t>
            </a:r>
            <a:r>
              <a:rPr lang="en-US" sz="2400"/>
              <a:t>t: Mov</a:t>
            </a:r>
            <a:r>
              <a:rPr lang="en-US" sz="2400"/>
              <a:t>es randomly in four directions.</a:t>
            </a:r>
            <a:endParaRPr/>
          </a:p>
          <a:p>
            <a:pPr indent="-270000" lvl="0" marL="27000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sz="2400"/>
              <a:t>Backtracking: Uses a stack to record the path.</a:t>
            </a:r>
            <a:endParaRPr/>
          </a:p>
          <a:p>
            <a:pPr indent="-270000" lvl="0" marL="27000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sz="2400"/>
              <a:t>Exit Detection: Continue until the exit is found.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e71f1159dd_0_1"/>
          <p:cNvSpPr txBox="1"/>
          <p:nvPr>
            <p:ph type="title"/>
          </p:nvPr>
        </p:nvSpPr>
        <p:spPr>
          <a:xfrm>
            <a:off x="540000" y="540000"/>
            <a:ext cx="11101200" cy="1809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 sz="4400">
                <a:latin typeface="Arial"/>
                <a:ea typeface="Arial"/>
                <a:cs typeface="Arial"/>
                <a:sym typeface="Arial"/>
              </a:rPr>
              <a:t>Serial Algorithm Code (Snippet)</a:t>
            </a:r>
            <a:endParaRPr sz="4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g2e71f1159dd_0_1"/>
          <p:cNvSpPr txBox="1"/>
          <p:nvPr>
            <p:ph idx="1" type="body"/>
          </p:nvPr>
        </p:nvSpPr>
        <p:spPr>
          <a:xfrm>
            <a:off x="540000" y="1383800"/>
            <a:ext cx="4891500" cy="5016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3649" lvl="0" marL="269999" rtl="0" algn="l">
              <a:spcBef>
                <a:spcPts val="1000"/>
              </a:spcBef>
              <a:spcAft>
                <a:spcPts val="0"/>
              </a:spcAft>
              <a:buSzPts val="2300"/>
              <a:buChar char="•"/>
            </a:pPr>
            <a:r>
              <a:rPr lang="en-US" sz="2300"/>
              <a:t> void findExit() {</a:t>
            </a:r>
            <a:endParaRPr sz="2300"/>
          </a:p>
          <a:p>
            <a:pPr indent="-301749" lvl="0" marL="269999" rtl="0" algn="l">
              <a:spcBef>
                <a:spcPts val="1000"/>
              </a:spcBef>
              <a:spcAft>
                <a:spcPts val="0"/>
              </a:spcAft>
              <a:buSzPts val="2300"/>
              <a:buChar char="•"/>
            </a:pPr>
            <a:r>
              <a:rPr lang="en-US" sz="2300"/>
              <a:t>    srand(time(0));</a:t>
            </a:r>
            <a:endParaRPr sz="2300"/>
          </a:p>
          <a:p>
            <a:pPr indent="-301749" lvl="0" marL="269999" rtl="0" algn="l">
              <a:spcBef>
                <a:spcPts val="1000"/>
              </a:spcBef>
              <a:spcAft>
                <a:spcPts val="0"/>
              </a:spcAft>
              <a:buSzPts val="2300"/>
              <a:buChar char="•"/>
            </a:pPr>
            <a:r>
              <a:rPr lang="en-US" sz="2300"/>
              <a:t>    Position pos = start;</a:t>
            </a:r>
            <a:endParaRPr sz="2300"/>
          </a:p>
          <a:p>
            <a:pPr indent="-301749" lvl="0" marL="269999" rtl="0" algn="l">
              <a:spcBef>
                <a:spcPts val="1000"/>
              </a:spcBef>
              <a:spcAft>
                <a:spcPts val="0"/>
              </a:spcAft>
              <a:buSzPts val="2300"/>
              <a:buChar char="•"/>
            </a:pPr>
            <a:r>
              <a:rPr lang="en-US" sz="2300"/>
              <a:t>    std::stack&lt;Position&gt; path;</a:t>
            </a:r>
            <a:endParaRPr sz="2300"/>
          </a:p>
          <a:p>
            <a:pPr indent="-301749" lvl="0" marL="269999" rtl="0" algn="l">
              <a:spcBef>
                <a:spcPts val="1000"/>
              </a:spcBef>
              <a:spcAft>
                <a:spcPts val="0"/>
              </a:spcAft>
              <a:buSzPts val="2300"/>
              <a:buChar char="•"/>
            </a:pPr>
            <a:r>
              <a:rPr lang="en-US" sz="2300"/>
              <a:t>    path.push(pos);</a:t>
            </a:r>
            <a:endParaRPr sz="2300"/>
          </a:p>
          <a:p>
            <a:pPr indent="-301749" lvl="0" marL="269999" rtl="0" algn="l">
              <a:spcBef>
                <a:spcPts val="1000"/>
              </a:spcBef>
              <a:spcAft>
                <a:spcPts val="0"/>
              </a:spcAft>
              <a:buSzPts val="2300"/>
              <a:buChar char="•"/>
            </a:pPr>
            <a:r>
              <a:rPr lang="en-US" sz="2300"/>
              <a:t>    while (!isExit(pos)) {</a:t>
            </a:r>
            <a:endParaRPr sz="2300"/>
          </a:p>
          <a:p>
            <a:pPr indent="-301749" lvl="0" marL="269999" rtl="0" algn="l">
              <a:spcBef>
                <a:spcPts val="1000"/>
              </a:spcBef>
              <a:spcAft>
                <a:spcPts val="0"/>
              </a:spcAft>
              <a:buSzPts val="2300"/>
              <a:buChar char="•"/>
            </a:pPr>
            <a:r>
              <a:rPr lang="en-US" sz="2300"/>
              <a:t>        randomMove(pos);</a:t>
            </a:r>
            <a:endParaRPr sz="2300"/>
          </a:p>
          <a:p>
            <a:pPr indent="-301749" lvl="0" marL="269999" rtl="0" algn="l">
              <a:spcBef>
                <a:spcPts val="1000"/>
              </a:spcBef>
              <a:spcAft>
                <a:spcPts val="0"/>
              </a:spcAft>
              <a:buSzPts val="2300"/>
              <a:buChar char="•"/>
            </a:pPr>
            <a:r>
              <a:rPr lang="en-US" sz="2300"/>
              <a:t>        path.push(pos);</a:t>
            </a:r>
            <a:endParaRPr sz="2300"/>
          </a:p>
          <a:p>
            <a:pPr indent="-301749" lvl="0" marL="269999" rtl="0" algn="l">
              <a:spcBef>
                <a:spcPts val="1000"/>
              </a:spcBef>
              <a:spcAft>
                <a:spcPts val="0"/>
              </a:spcAft>
              <a:buSzPts val="2300"/>
              <a:buChar char="•"/>
            </a:pPr>
            <a:r>
              <a:rPr lang="en-US" sz="2300"/>
              <a:t>    }</a:t>
            </a:r>
            <a:endParaRPr sz="23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</p:txBody>
      </p:sp>
      <p:sp>
        <p:nvSpPr>
          <p:cNvPr id="239" name="Google Shape;239;g2e71f1159dd_0_1"/>
          <p:cNvSpPr txBox="1"/>
          <p:nvPr/>
        </p:nvSpPr>
        <p:spPr>
          <a:xfrm>
            <a:off x="6041125" y="1475225"/>
            <a:ext cx="4602600" cy="43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std::cout &lt;&lt; "Exit found at (" &lt;&lt; pos.x &lt;&lt; ", " &lt;&lt; pos.y &lt;&lt; ")\n";</a:t>
            </a:r>
            <a:endParaRPr sz="23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    std::cout &lt;&lt; "Path to exit:\n";</a:t>
            </a:r>
            <a:endParaRPr sz="23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    while (!path.empty()) {</a:t>
            </a:r>
            <a:endParaRPr sz="23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        Position step = path.top();</a:t>
            </a:r>
            <a:endParaRPr sz="23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        path.pop();</a:t>
            </a:r>
            <a:endParaRPr sz="23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        std::cout &lt;&lt; "(" &lt;&lt; step.x &lt;&lt; ", " &lt;&lt; step.y &lt;&lt; ")\n";</a:t>
            </a:r>
            <a:endParaRPr sz="23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    }</a:t>
            </a:r>
            <a:endParaRPr sz="23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}</a:t>
            </a:r>
            <a:endParaRPr sz="23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3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3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e71f1159dd_0_9"/>
          <p:cNvSpPr txBox="1"/>
          <p:nvPr>
            <p:ph type="title"/>
          </p:nvPr>
        </p:nvSpPr>
        <p:spPr>
          <a:xfrm>
            <a:off x="540000" y="540000"/>
            <a:ext cx="11101200" cy="1809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Output</a:t>
            </a:r>
            <a:endParaRPr/>
          </a:p>
        </p:txBody>
      </p:sp>
      <p:pic>
        <p:nvPicPr>
          <p:cNvPr id="245" name="Google Shape;245;g2e71f1159dd_0_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1650" y="540000"/>
            <a:ext cx="3138176" cy="340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g2e71f1159dd_0_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01650" y="4330775"/>
            <a:ext cx="6043000" cy="238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g2e71f1159dd_0_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63750" y="1645450"/>
            <a:ext cx="2274100" cy="473770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g2e71f1159dd_0_9"/>
          <p:cNvSpPr txBox="1"/>
          <p:nvPr/>
        </p:nvSpPr>
        <p:spPr>
          <a:xfrm>
            <a:off x="5394900" y="3142038"/>
            <a:ext cx="14022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7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…</a:t>
            </a:r>
            <a:endParaRPr sz="77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49" name="Google Shape;249;g2e71f1159dd_0_9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…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5"/>
          <p:cNvSpPr txBox="1"/>
          <p:nvPr>
            <p:ph type="title"/>
          </p:nvPr>
        </p:nvSpPr>
        <p:spPr>
          <a:xfrm>
            <a:off x="540000" y="540000"/>
            <a:ext cx="11101135" cy="18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ll MT"/>
              <a:buNone/>
            </a:pPr>
            <a:r>
              <a:rPr lang="en-US"/>
              <a:t>Algorithmic Approach - Parallel Implementation</a:t>
            </a:r>
            <a:endParaRPr/>
          </a:p>
        </p:txBody>
      </p:sp>
      <p:sp>
        <p:nvSpPr>
          <p:cNvPr id="255" name="Google Shape;255;p5"/>
          <p:cNvSpPr txBox="1"/>
          <p:nvPr>
            <p:ph idx="1" type="body"/>
          </p:nvPr>
        </p:nvSpPr>
        <p:spPr>
          <a:xfrm>
            <a:off x="540000" y="2528887"/>
            <a:ext cx="11101136" cy="3779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b="1" lang="en-US" sz="2400"/>
              <a:t>Parallelism with OpenMP:</a:t>
            </a:r>
            <a:endParaRPr/>
          </a:p>
          <a:p>
            <a:pPr indent="-270000" lvl="0" marL="27000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sz="2400"/>
              <a:t>Multiple particles move independently.</a:t>
            </a:r>
            <a:endParaRPr/>
          </a:p>
          <a:p>
            <a:pPr indent="-270000" lvl="0" marL="27000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sz="2400"/>
              <a:t>Each thread represents a particle.</a:t>
            </a:r>
            <a:endParaRPr/>
          </a:p>
          <a:p>
            <a:pPr indent="-270000" lvl="0" marL="27000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sz="2400"/>
              <a:t>Common flag stops all threads once the exit is found.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e71f1159dd_0_21"/>
          <p:cNvSpPr txBox="1"/>
          <p:nvPr>
            <p:ph type="title"/>
          </p:nvPr>
        </p:nvSpPr>
        <p:spPr>
          <a:xfrm>
            <a:off x="540000" y="540000"/>
            <a:ext cx="11101200" cy="1809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 sz="4400">
                <a:latin typeface="Arial"/>
                <a:ea typeface="Arial"/>
                <a:cs typeface="Arial"/>
                <a:sym typeface="Arial"/>
              </a:rPr>
              <a:t>Parallel Algorithm Code (Snippet)</a:t>
            </a:r>
            <a:endParaRPr sz="4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261" name="Google Shape;261;g2e71f1159dd_0_21"/>
          <p:cNvSpPr txBox="1"/>
          <p:nvPr>
            <p:ph idx="1" type="body"/>
          </p:nvPr>
        </p:nvSpPr>
        <p:spPr>
          <a:xfrm>
            <a:off x="540000" y="1438475"/>
            <a:ext cx="5991300" cy="4870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SzPts val="275"/>
              <a:buNone/>
            </a:pPr>
            <a:r>
              <a:rPr lang="en-US" sz="2050"/>
              <a:t>void findExitParallel(int numParticles) {</a:t>
            </a:r>
            <a:endParaRPr sz="2050"/>
          </a:p>
          <a:p>
            <a:pPr indent="0" lvl="0" marL="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US" sz="2050"/>
              <a:t>    srand(time(0));</a:t>
            </a:r>
            <a:endParaRPr sz="2050"/>
          </a:p>
          <a:p>
            <a:pPr indent="0" lvl="0" marL="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US" sz="2050"/>
              <a:t>    bool found = false;</a:t>
            </a:r>
            <a:endParaRPr sz="2050"/>
          </a:p>
          <a:p>
            <a:pPr indent="0" lvl="0" marL="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US" sz="2050"/>
              <a:t>    Position finalPos;</a:t>
            </a:r>
            <a:endParaRPr sz="2050"/>
          </a:p>
          <a:p>
            <a:pPr indent="0" lvl="0" marL="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US" sz="2050"/>
              <a:t>  </a:t>
            </a:r>
            <a:r>
              <a:rPr lang="en-US" sz="2050">
                <a:solidFill>
                  <a:srgbClr val="FFFF00"/>
                </a:solidFill>
              </a:rPr>
              <a:t>  #pragma omp parallel   num_threads(numParticles)</a:t>
            </a:r>
            <a:endParaRPr sz="2050">
              <a:solidFill>
                <a:srgbClr val="FFFF00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US" sz="2050"/>
              <a:t>    {</a:t>
            </a:r>
            <a:endParaRPr sz="2050"/>
          </a:p>
          <a:p>
            <a:pPr indent="0" lvl="0" marL="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US" sz="2050"/>
              <a:t>        Position pos = start;</a:t>
            </a:r>
            <a:endParaRPr sz="2050"/>
          </a:p>
          <a:p>
            <a:pPr indent="0" lvl="0" marL="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US" sz="2050"/>
              <a:t>        while (!found) {</a:t>
            </a:r>
            <a:endParaRPr sz="2050"/>
          </a:p>
          <a:p>
            <a:pPr indent="0" lvl="0" marL="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US" sz="2050"/>
              <a:t>            randomMove(pos);</a:t>
            </a:r>
            <a:endParaRPr sz="2050"/>
          </a:p>
          <a:p>
            <a:pPr indent="0" lvl="0" marL="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US" sz="2050"/>
              <a:t>           </a:t>
            </a:r>
            <a:endParaRPr sz="2050"/>
          </a:p>
          <a:p>
            <a:pPr indent="0" lvl="0" marL="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US" sz="2050"/>
              <a:t>           </a:t>
            </a:r>
            <a:endParaRPr sz="2050"/>
          </a:p>
          <a:p>
            <a:pPr indent="0" lvl="0" marL="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US" sz="2050"/>
              <a:t>                   </a:t>
            </a:r>
            <a:endParaRPr sz="2050"/>
          </a:p>
          <a:p>
            <a:pPr indent="0" lvl="0" marL="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2050"/>
          </a:p>
        </p:txBody>
      </p:sp>
      <p:sp>
        <p:nvSpPr>
          <p:cNvPr id="262" name="Google Shape;262;g2e71f1159dd_0_21"/>
          <p:cNvSpPr txBox="1"/>
          <p:nvPr/>
        </p:nvSpPr>
        <p:spPr>
          <a:xfrm>
            <a:off x="7367300" y="1691175"/>
            <a:ext cx="3887700" cy="44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 if (isExit(pos)) {</a:t>
            </a:r>
            <a:endParaRPr sz="21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1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 	</a:t>
            </a:r>
            <a:r>
              <a:rPr lang="en-US" sz="2100">
                <a:solidFill>
                  <a:srgbClr val="FFFF00"/>
                </a:solidFill>
                <a:latin typeface="Avenir"/>
                <a:ea typeface="Avenir"/>
                <a:cs typeface="Avenir"/>
                <a:sym typeface="Avenir"/>
              </a:rPr>
              <a:t>#pragma omp critica</a:t>
            </a:r>
            <a:r>
              <a:rPr lang="en-US" sz="21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l </a:t>
            </a:r>
            <a:br>
              <a:rPr lang="en-US" sz="21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lang="en-US" sz="21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	if (!found) {</a:t>
            </a:r>
            <a:endParaRPr sz="21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1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                        found = true;</a:t>
            </a:r>
            <a:endParaRPr sz="21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1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                        finalPos = pos;</a:t>
            </a:r>
            <a:endParaRPr sz="21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1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                    }</a:t>
            </a:r>
            <a:endParaRPr sz="21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1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                }</a:t>
            </a:r>
            <a:endParaRPr sz="21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1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            }</a:t>
            </a:r>
            <a:endParaRPr sz="21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1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        }</a:t>
            </a:r>
            <a:endParaRPr sz="21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1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    }</a:t>
            </a:r>
            <a:endParaRPr sz="21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1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1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    std::cout &lt;&lt; "Exit found at (" &lt;&lt; finalPos.x &lt;&lt; ", " &lt;&lt; finalPos.y &lt;&lt; ")\n";</a:t>
            </a:r>
            <a:endParaRPr sz="21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1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}</a:t>
            </a:r>
            <a:endParaRPr sz="21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1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6"/>
          <p:cNvSpPr txBox="1"/>
          <p:nvPr>
            <p:ph type="title"/>
          </p:nvPr>
        </p:nvSpPr>
        <p:spPr>
          <a:xfrm>
            <a:off x="539999" y="294674"/>
            <a:ext cx="11101135" cy="943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ll MT"/>
              <a:buNone/>
            </a:pPr>
            <a:r>
              <a:rPr lang="en-US"/>
              <a:t>Performance Evaluation</a:t>
            </a:r>
            <a:endParaRPr/>
          </a:p>
        </p:txBody>
      </p:sp>
      <p:sp>
        <p:nvSpPr>
          <p:cNvPr id="268" name="Google Shape;268;p6"/>
          <p:cNvSpPr txBox="1"/>
          <p:nvPr>
            <p:ph idx="1" type="body"/>
          </p:nvPr>
        </p:nvSpPr>
        <p:spPr>
          <a:xfrm>
            <a:off x="540000" y="1828801"/>
            <a:ext cx="11101136" cy="44799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800"/>
              <a:t>Results:</a:t>
            </a:r>
            <a:endParaRPr sz="2800"/>
          </a:p>
          <a:p>
            <a:pPr indent="-188595" lvl="0" marL="228600" rtl="0" algn="l"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US" sz="2800"/>
              <a:t>Serial Execution Time: 0.000751505 seconds.</a:t>
            </a:r>
            <a:endParaRPr sz="2800"/>
          </a:p>
          <a:p>
            <a:pPr indent="0" lvl="0" marL="228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-238759" lvl="0" marL="228600" rtl="0" algn="l"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US" sz="2800"/>
              <a:t>Parallel Execution Time: 0.000871662 seconds	1 particle</a:t>
            </a:r>
            <a:endParaRPr sz="2800"/>
          </a:p>
          <a:p>
            <a:pPr indent="-238759" lvl="0" marL="228600" rtl="0" algn="l"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US" sz="2800"/>
              <a:t>Parallel Execution Time: 0.0002734 seconds	10 particles</a:t>
            </a:r>
            <a:endParaRPr sz="2800"/>
          </a:p>
          <a:p>
            <a:pPr indent="-238759" lvl="0" marL="228600" rtl="0" algn="l"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US" sz="2800"/>
              <a:t>Parallel Execution Time: 0.00027373 seconds	50 </a:t>
            </a:r>
            <a:r>
              <a:rPr lang="en-US" sz="2800"/>
              <a:t>particles</a:t>
            </a:r>
            <a:endParaRPr sz="2800"/>
          </a:p>
          <a:p>
            <a:pPr indent="-238759" lvl="0" marL="228600" rtl="0" algn="l"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US" sz="2800"/>
              <a:t>Parallel Execution Time: 0.00016527 seconds	100 </a:t>
            </a:r>
            <a:r>
              <a:rPr lang="en-US" sz="2800"/>
              <a:t>particles</a:t>
            </a:r>
            <a:endParaRPr sz="2800"/>
          </a:p>
          <a:p>
            <a:pPr indent="0" lvl="0" marL="228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800"/>
              <a:t>Conclusion: Multiple searching significantly reduces maze solving time.</a:t>
            </a:r>
            <a:endParaRPr sz="2800"/>
          </a:p>
          <a:p>
            <a:pPr indent="0" lvl="0" marL="269999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8"/>
          <p:cNvSpPr txBox="1"/>
          <p:nvPr>
            <p:ph type="title"/>
          </p:nvPr>
        </p:nvSpPr>
        <p:spPr>
          <a:xfrm>
            <a:off x="540000" y="540000"/>
            <a:ext cx="11101135" cy="8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Bell MT"/>
              <a:buNone/>
            </a:pPr>
            <a:r>
              <a:rPr lang="en-US" sz="4400"/>
              <a:t>Graph: Thread vs Total time taken</a:t>
            </a:r>
            <a:endParaRPr/>
          </a:p>
        </p:txBody>
      </p:sp>
      <p:pic>
        <p:nvPicPr>
          <p:cNvPr id="274" name="Google Shape;274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6513" y="1371600"/>
            <a:ext cx="9528100" cy="483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low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2024-06-12T16:14:36Z</dcterms:created>
  <dc:creator>01-235182-107</dc:creator>
</cp:coreProperties>
</file>