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uCTtT81BWy3Qga4qdTr401We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159983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7159983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0" y="1524000"/>
            <a:ext cx="53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/>
              <a:t>Efficient Rendering of Semi-Transparent Circles Using Serial and Parallel Algorithms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2" l="2328" r="10595" t="0"/>
          <a:stretch/>
        </p:blipFill>
        <p:spPr>
          <a:xfrm>
            <a:off x="2" y="732510"/>
            <a:ext cx="5333999" cy="6125491"/>
          </a:xfrm>
          <a:custGeom>
            <a:rect b="b" l="l" r="r" t="t"/>
            <a:pathLst>
              <a:path extrusionOk="0" h="6125491" w="5333999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352425"/>
            <a:ext cx="5185830" cy="650557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82D6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Challenge: </a:t>
            </a:r>
            <a:r>
              <a:rPr lang="en-US"/>
              <a:t>Rendering semi-transparent shapes efficiently, particularly managing colors and overlap.</a:t>
            </a:r>
            <a:endParaRPr b="1"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Compare serial and parallel rendering techniques for circles with transparency effects.</a:t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Designe circles con terminal, using numbers and letters to represents different shapes of color.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762000" y="762000"/>
            <a:ext cx="10668000" cy="1178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Serial Algorithm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62000" y="1851102"/>
            <a:ext cx="10668000" cy="425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Initialize canvas with uncolored pixels.</a:t>
            </a:r>
            <a:endParaRPr/>
          </a:p>
          <a:p>
            <a:pPr indent="-25209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Create circles with different colors and coordinates.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Iterate through each pixel to check if it lies within any circle and adjust transparency.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High computation time due to nested loops.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762000" y="371707"/>
            <a:ext cx="10668000" cy="111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Serial Algorithm Code (Snippet)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762000" y="1393902"/>
            <a:ext cx="10668000" cy="5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void renderCircles(const std::vector&lt;Circle&gt;&amp; circles, std::vector&lt;std::vector&lt;std::string&gt;&gt;&amp; canvas, int width, int height)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std::vector&lt;Circle&gt; sortedCircles = circles;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std::sort(sortedCircles.begin(), sortedCircles.end(), [](const Circle&amp; a, const Circle&amp; b)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return a.z &gt; b.z; // Sort from highest to lowest z to manage precedence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});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t/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for (const auto&amp; circle : sortedCircles)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for (int y = 0; y &lt; height; ++y)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for (int x = 0; x &lt; width; ++x)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if (isWithinCircle(x, y, circle))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    canvas[y][x] += circle.color; // Add the color to the string at the pixel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}</a:t>
            </a:r>
            <a:endParaRPr sz="172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13081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15998348_0_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14" name="Google Shape;114;g2e7159983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3" y="4164125"/>
            <a:ext cx="43099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e71599834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25" y="377013"/>
            <a:ext cx="6799725" cy="6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e715998348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38" y="2643800"/>
            <a:ext cx="4146775" cy="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62000" y="762000"/>
            <a:ext cx="10668000" cy="1022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Parallel Algorithm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62000" y="1873406"/>
            <a:ext cx="10668000" cy="4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 Initialize canvas similarly.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Use OpenMP to parallelize the pixel processing loop.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Ensure thread safety with critical sections or atomic operations.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Reduced execution time. Increased complexity and workload for the graphics card.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762000" y="170985"/>
            <a:ext cx="10668000" cy="955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Parallel Algorithm Code (Snippet)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762000" y="1204332"/>
            <a:ext cx="10668000" cy="5203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void renderCircles(int numThreads, int numParticles, const std::vector&lt;Circle&gt;&amp; circles, std::vector&lt;std::vector&lt;std::string&gt;&gt;&amp; canvas, int width, int height)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std::vector&lt;Circle&gt; sortedCircles = circles;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std::sort(sortedCircles.begin(), sortedCircles.end(), [](const Circle&amp; a, const Circle&amp;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return a.z &gt; b.z; // Sort from highest to lowest z to manage precedence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for (const auto&amp; circle : sortedCircles)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</a:t>
            </a:r>
            <a:r>
              <a:rPr lang="en-US">
                <a:solidFill>
                  <a:srgbClr val="FFFF00"/>
                </a:solidFill>
              </a:rPr>
              <a:t>#pragma omp parallel for num_threads(numThreads)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for (int y = 0; y &lt; height; ++y)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for (int x = 0; x &lt; width; ++x)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if (isWithinCircle(x, y, circle))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FFFF00"/>
                </a:solidFill>
              </a:rPr>
              <a:t>#pragma omp critical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canvas[y][x] += circle.color; // Add the color to the string at the pixel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}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62000" y="762000"/>
            <a:ext cx="10668000" cy="899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762000" y="1784200"/>
            <a:ext cx="106680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Test Setup: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Canvas size: 100x60 pixels.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Various circles with different colors and overlaps.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Results: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Serial Execution Time: 0.000701058 seconds.</a:t>
            </a:r>
            <a:endParaRPr/>
          </a:p>
          <a:p>
            <a:pPr indent="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0.000871662 seconds	1 thread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0.000580405 seconds	2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0.00055863 seconds	3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0.000500736 seconds	4 threads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Conclusion: Parallel processing significantly reduces rendering time while maintaining accuracy.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62000" y="762000"/>
            <a:ext cx="10668000" cy="57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Threads vs Total time taken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38" y="1497175"/>
            <a:ext cx="9071124" cy="5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bble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2024-06-14T06:48:08Z</dcterms:created>
  <dc:creator>01-235182-107</dc:creator>
</cp:coreProperties>
</file>