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00"/>
    <a:srgbClr val="CC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152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BD18-7AB3-4CD2-92A0-9D32E715DFFA}" type="datetimeFigureOut">
              <a:rPr lang="pt-BR" smtClean="0"/>
              <a:t>04/02/2016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4286-B240-4674-A975-317C3C65A5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BD18-7AB3-4CD2-92A0-9D32E715DFFA}" type="datetimeFigureOut">
              <a:rPr lang="pt-BR" smtClean="0"/>
              <a:t>04/02/2016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4286-B240-4674-A975-317C3C65A5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BD18-7AB3-4CD2-92A0-9D32E715DFFA}" type="datetimeFigureOut">
              <a:rPr lang="pt-BR" smtClean="0"/>
              <a:t>04/02/2016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4286-B240-4674-A975-317C3C65A5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BD18-7AB3-4CD2-92A0-9D32E715DFFA}" type="datetimeFigureOut">
              <a:rPr lang="pt-BR" smtClean="0"/>
              <a:t>04/02/2016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4286-B240-4674-A975-317C3C65A5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BD18-7AB3-4CD2-92A0-9D32E715DFFA}" type="datetimeFigureOut">
              <a:rPr lang="pt-BR" smtClean="0"/>
              <a:t>04/02/2016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4286-B240-4674-A975-317C3C65A5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BD18-7AB3-4CD2-92A0-9D32E715DFFA}" type="datetimeFigureOut">
              <a:rPr lang="pt-BR" smtClean="0"/>
              <a:t>04/02/2016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4286-B240-4674-A975-317C3C65A5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BD18-7AB3-4CD2-92A0-9D32E715DFFA}" type="datetimeFigureOut">
              <a:rPr lang="pt-BR" smtClean="0"/>
              <a:t>04/02/2016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4286-B240-4674-A975-317C3C65A5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BD18-7AB3-4CD2-92A0-9D32E715DFFA}" type="datetimeFigureOut">
              <a:rPr lang="pt-BR" smtClean="0"/>
              <a:t>04/02/2016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4286-B240-4674-A975-317C3C65A5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BD18-7AB3-4CD2-92A0-9D32E715DFFA}" type="datetimeFigureOut">
              <a:rPr lang="pt-BR" smtClean="0"/>
              <a:t>04/02/2016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4286-B240-4674-A975-317C3C65A5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BD18-7AB3-4CD2-92A0-9D32E715DFFA}" type="datetimeFigureOut">
              <a:rPr lang="pt-BR" smtClean="0"/>
              <a:t>04/02/2016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4286-B240-4674-A975-317C3C65A5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BD18-7AB3-4CD2-92A0-9D32E715DFFA}" type="datetimeFigureOut">
              <a:rPr lang="pt-BR" smtClean="0"/>
              <a:t>04/02/2016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4286-B240-4674-A975-317C3C65A5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DBD18-7AB3-4CD2-92A0-9D32E715DFFA}" type="datetimeFigureOut">
              <a:rPr lang="pt-BR" smtClean="0"/>
              <a:t>04/02/2016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14286-B240-4674-A975-317C3C65A52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/>
          <p:cNvGrpSpPr/>
          <p:nvPr/>
        </p:nvGrpSpPr>
        <p:grpSpPr>
          <a:xfrm>
            <a:off x="-285784" y="571480"/>
            <a:ext cx="9718296" cy="5357850"/>
            <a:chOff x="-285784" y="571480"/>
            <a:chExt cx="9718296" cy="5357850"/>
          </a:xfrm>
        </p:grpSpPr>
        <p:grpSp>
          <p:nvGrpSpPr>
            <p:cNvPr id="21" name="Grupo 20"/>
            <p:cNvGrpSpPr/>
            <p:nvPr/>
          </p:nvGrpSpPr>
          <p:grpSpPr>
            <a:xfrm>
              <a:off x="-285784" y="571480"/>
              <a:ext cx="9718296" cy="5357850"/>
              <a:chOff x="-285784" y="571480"/>
              <a:chExt cx="9718296" cy="5357850"/>
            </a:xfrm>
          </p:grpSpPr>
          <p:grpSp>
            <p:nvGrpSpPr>
              <p:cNvPr id="16" name="Grupo 15"/>
              <p:cNvGrpSpPr/>
              <p:nvPr/>
            </p:nvGrpSpPr>
            <p:grpSpPr>
              <a:xfrm>
                <a:off x="-285784" y="571480"/>
                <a:ext cx="9718296" cy="5357850"/>
                <a:chOff x="-285784" y="571480"/>
                <a:chExt cx="9718296" cy="5357850"/>
              </a:xfrm>
            </p:grpSpPr>
            <p:pic>
              <p:nvPicPr>
                <p:cNvPr id="1026" name="Picture 2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-285784" y="571480"/>
                  <a:ext cx="9718296" cy="53578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13" name="Forma livre 12"/>
                <p:cNvSpPr/>
                <p:nvPr/>
              </p:nvSpPr>
              <p:spPr>
                <a:xfrm>
                  <a:off x="1515506" y="3045342"/>
                  <a:ext cx="5413948" cy="2348458"/>
                </a:xfrm>
                <a:custGeom>
                  <a:avLst/>
                  <a:gdLst>
                    <a:gd name="connsiteX0" fmla="*/ 0 w 5413948"/>
                    <a:gd name="connsiteY0" fmla="*/ 2281002 h 2348458"/>
                    <a:gd name="connsiteX1" fmla="*/ 1558977 w 5413948"/>
                    <a:gd name="connsiteY1" fmla="*/ 1891258 h 2348458"/>
                    <a:gd name="connsiteX2" fmla="*/ 2443397 w 5413948"/>
                    <a:gd name="connsiteY2" fmla="*/ 17488 h 2348458"/>
                    <a:gd name="connsiteX3" fmla="*/ 3402767 w 5413948"/>
                    <a:gd name="connsiteY3" fmla="*/ 1786327 h 2348458"/>
                    <a:gd name="connsiteX4" fmla="*/ 5096656 w 5413948"/>
                    <a:gd name="connsiteY4" fmla="*/ 2295993 h 2348458"/>
                    <a:gd name="connsiteX5" fmla="*/ 5306518 w 5413948"/>
                    <a:gd name="connsiteY5" fmla="*/ 2101120 h 2348458"/>
                    <a:gd name="connsiteX6" fmla="*/ 5246558 w 5413948"/>
                    <a:gd name="connsiteY6" fmla="*/ 2146091 h 2348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413948" h="2348458">
                      <a:moveTo>
                        <a:pt x="0" y="2281002"/>
                      </a:moveTo>
                      <a:cubicBezTo>
                        <a:pt x="575872" y="2274756"/>
                        <a:pt x="1151744" y="2268510"/>
                        <a:pt x="1558977" y="1891258"/>
                      </a:cubicBezTo>
                      <a:cubicBezTo>
                        <a:pt x="1966210" y="1514006"/>
                        <a:pt x="2136099" y="34977"/>
                        <a:pt x="2443397" y="17488"/>
                      </a:cubicBezTo>
                      <a:cubicBezTo>
                        <a:pt x="2750695" y="0"/>
                        <a:pt x="2960557" y="1406576"/>
                        <a:pt x="3402767" y="1786327"/>
                      </a:cubicBezTo>
                      <a:cubicBezTo>
                        <a:pt x="3844977" y="2166078"/>
                        <a:pt x="4779364" y="2243528"/>
                        <a:pt x="5096656" y="2295993"/>
                      </a:cubicBezTo>
                      <a:cubicBezTo>
                        <a:pt x="5413948" y="2348458"/>
                        <a:pt x="5281534" y="2126104"/>
                        <a:pt x="5306518" y="2101120"/>
                      </a:cubicBezTo>
                      <a:cubicBezTo>
                        <a:pt x="5331502" y="2076136"/>
                        <a:pt x="5179102" y="2136098"/>
                        <a:pt x="5246558" y="2146091"/>
                      </a:cubicBezTo>
                    </a:path>
                  </a:pathLst>
                </a:cu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14"/>
                <p:cNvSpPr/>
                <p:nvPr/>
              </p:nvSpPr>
              <p:spPr>
                <a:xfrm>
                  <a:off x="6700858" y="5110178"/>
                  <a:ext cx="285752" cy="214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7" name="Retângulo 16"/>
              <p:cNvSpPr/>
              <p:nvPr/>
            </p:nvSpPr>
            <p:spPr>
              <a:xfrm>
                <a:off x="6572264" y="5367350"/>
                <a:ext cx="214314" cy="714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2" name="Forma livre 21"/>
            <p:cNvSpPr/>
            <p:nvPr/>
          </p:nvSpPr>
          <p:spPr>
            <a:xfrm>
              <a:off x="3759200" y="2559050"/>
              <a:ext cx="4648200" cy="2808817"/>
            </a:xfrm>
            <a:custGeom>
              <a:avLst/>
              <a:gdLst>
                <a:gd name="connsiteX0" fmla="*/ 0 w 4648200"/>
                <a:gd name="connsiteY0" fmla="*/ 2762250 h 2808817"/>
                <a:gd name="connsiteX1" fmla="*/ 1879600 w 4648200"/>
                <a:gd name="connsiteY1" fmla="*/ 2355850 h 2808817"/>
                <a:gd name="connsiteX2" fmla="*/ 3009900 w 4648200"/>
                <a:gd name="connsiteY2" fmla="*/ 44450 h 2808817"/>
                <a:gd name="connsiteX3" fmla="*/ 3530600 w 4648200"/>
                <a:gd name="connsiteY3" fmla="*/ 2089150 h 2808817"/>
                <a:gd name="connsiteX4" fmla="*/ 3873500 w 4648200"/>
                <a:gd name="connsiteY4" fmla="*/ 2660650 h 2808817"/>
                <a:gd name="connsiteX5" fmla="*/ 4648200 w 4648200"/>
                <a:gd name="connsiteY5" fmla="*/ 2774950 h 280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48200" h="2808817">
                  <a:moveTo>
                    <a:pt x="0" y="2762250"/>
                  </a:moveTo>
                  <a:cubicBezTo>
                    <a:pt x="688975" y="2785533"/>
                    <a:pt x="1377950" y="2808817"/>
                    <a:pt x="1879600" y="2355850"/>
                  </a:cubicBezTo>
                  <a:cubicBezTo>
                    <a:pt x="2381250" y="1902883"/>
                    <a:pt x="2734733" y="88900"/>
                    <a:pt x="3009900" y="44450"/>
                  </a:cubicBezTo>
                  <a:cubicBezTo>
                    <a:pt x="3285067" y="0"/>
                    <a:pt x="3386667" y="1653117"/>
                    <a:pt x="3530600" y="2089150"/>
                  </a:cubicBezTo>
                  <a:cubicBezTo>
                    <a:pt x="3674533" y="2525183"/>
                    <a:pt x="3687233" y="2546350"/>
                    <a:pt x="3873500" y="2660650"/>
                  </a:cubicBezTo>
                  <a:cubicBezTo>
                    <a:pt x="4059767" y="2774950"/>
                    <a:pt x="4538133" y="2758017"/>
                    <a:pt x="4648200" y="2774950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84" y="571480"/>
            <a:ext cx="9718296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Forma livre 12"/>
          <p:cNvSpPr/>
          <p:nvPr/>
        </p:nvSpPr>
        <p:spPr>
          <a:xfrm>
            <a:off x="1515506" y="3045342"/>
            <a:ext cx="5413948" cy="2348458"/>
          </a:xfrm>
          <a:custGeom>
            <a:avLst/>
            <a:gdLst>
              <a:gd name="connsiteX0" fmla="*/ 0 w 5413948"/>
              <a:gd name="connsiteY0" fmla="*/ 2281002 h 2348458"/>
              <a:gd name="connsiteX1" fmla="*/ 1558977 w 5413948"/>
              <a:gd name="connsiteY1" fmla="*/ 1891258 h 2348458"/>
              <a:gd name="connsiteX2" fmla="*/ 2443397 w 5413948"/>
              <a:gd name="connsiteY2" fmla="*/ 17488 h 2348458"/>
              <a:gd name="connsiteX3" fmla="*/ 3402767 w 5413948"/>
              <a:gd name="connsiteY3" fmla="*/ 1786327 h 2348458"/>
              <a:gd name="connsiteX4" fmla="*/ 5096656 w 5413948"/>
              <a:gd name="connsiteY4" fmla="*/ 2295993 h 2348458"/>
              <a:gd name="connsiteX5" fmla="*/ 5306518 w 5413948"/>
              <a:gd name="connsiteY5" fmla="*/ 2101120 h 2348458"/>
              <a:gd name="connsiteX6" fmla="*/ 5246558 w 5413948"/>
              <a:gd name="connsiteY6" fmla="*/ 2146091 h 234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13948" h="2348458">
                <a:moveTo>
                  <a:pt x="0" y="2281002"/>
                </a:moveTo>
                <a:cubicBezTo>
                  <a:pt x="575872" y="2274756"/>
                  <a:pt x="1151744" y="2268510"/>
                  <a:pt x="1558977" y="1891258"/>
                </a:cubicBezTo>
                <a:cubicBezTo>
                  <a:pt x="1966210" y="1514006"/>
                  <a:pt x="2136099" y="34977"/>
                  <a:pt x="2443397" y="17488"/>
                </a:cubicBezTo>
                <a:cubicBezTo>
                  <a:pt x="2750695" y="0"/>
                  <a:pt x="2960557" y="1406576"/>
                  <a:pt x="3402767" y="1786327"/>
                </a:cubicBezTo>
                <a:cubicBezTo>
                  <a:pt x="3844977" y="2166078"/>
                  <a:pt x="4779364" y="2243528"/>
                  <a:pt x="5096656" y="2295993"/>
                </a:cubicBezTo>
                <a:cubicBezTo>
                  <a:pt x="5413948" y="2348458"/>
                  <a:pt x="5281534" y="2126104"/>
                  <a:pt x="5306518" y="2101120"/>
                </a:cubicBezTo>
                <a:cubicBezTo>
                  <a:pt x="5331502" y="2076136"/>
                  <a:pt x="5179102" y="2136098"/>
                  <a:pt x="5246558" y="2146091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700858" y="5110178"/>
            <a:ext cx="28575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6572264" y="5367350"/>
            <a:ext cx="214314" cy="714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-749559" y="714356"/>
            <a:ext cx="10812920" cy="5357850"/>
            <a:chOff x="-749559" y="714356"/>
            <a:chExt cx="10812920" cy="5357850"/>
          </a:xfrm>
        </p:grpSpPr>
        <p:grpSp>
          <p:nvGrpSpPr>
            <p:cNvPr id="15" name="Grupo 14"/>
            <p:cNvGrpSpPr/>
            <p:nvPr/>
          </p:nvGrpSpPr>
          <p:grpSpPr>
            <a:xfrm>
              <a:off x="-749559" y="714356"/>
              <a:ext cx="10812920" cy="5357850"/>
              <a:chOff x="-749559" y="714356"/>
              <a:chExt cx="10812920" cy="5357850"/>
            </a:xfrm>
          </p:grpSpPr>
          <p:grpSp>
            <p:nvGrpSpPr>
              <p:cNvPr id="14" name="Grupo 13"/>
              <p:cNvGrpSpPr/>
              <p:nvPr/>
            </p:nvGrpSpPr>
            <p:grpSpPr>
              <a:xfrm>
                <a:off x="-749559" y="714356"/>
                <a:ext cx="10812920" cy="5357850"/>
                <a:chOff x="-749559" y="714356"/>
                <a:chExt cx="10812920" cy="5357850"/>
              </a:xfrm>
            </p:grpSpPr>
            <p:pic>
              <p:nvPicPr>
                <p:cNvPr id="2050" name="Picture 2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-749559" y="714356"/>
                  <a:ext cx="10812920" cy="53578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7" name="Forma livre 6"/>
                <p:cNvSpPr/>
                <p:nvPr/>
              </p:nvSpPr>
              <p:spPr>
                <a:xfrm>
                  <a:off x="3616324" y="2704585"/>
                  <a:ext cx="4648200" cy="2808817"/>
                </a:xfrm>
                <a:custGeom>
                  <a:avLst/>
                  <a:gdLst>
                    <a:gd name="connsiteX0" fmla="*/ 0 w 4648200"/>
                    <a:gd name="connsiteY0" fmla="*/ 2762250 h 2808817"/>
                    <a:gd name="connsiteX1" fmla="*/ 1879600 w 4648200"/>
                    <a:gd name="connsiteY1" fmla="*/ 2355850 h 2808817"/>
                    <a:gd name="connsiteX2" fmla="*/ 3009900 w 4648200"/>
                    <a:gd name="connsiteY2" fmla="*/ 44450 h 2808817"/>
                    <a:gd name="connsiteX3" fmla="*/ 3530600 w 4648200"/>
                    <a:gd name="connsiteY3" fmla="*/ 2089150 h 2808817"/>
                    <a:gd name="connsiteX4" fmla="*/ 3873500 w 4648200"/>
                    <a:gd name="connsiteY4" fmla="*/ 2660650 h 2808817"/>
                    <a:gd name="connsiteX5" fmla="*/ 4648200 w 4648200"/>
                    <a:gd name="connsiteY5" fmla="*/ 2774950 h 2808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48200" h="2808817">
                      <a:moveTo>
                        <a:pt x="0" y="2762250"/>
                      </a:moveTo>
                      <a:cubicBezTo>
                        <a:pt x="688975" y="2785533"/>
                        <a:pt x="1377950" y="2808817"/>
                        <a:pt x="1879600" y="2355850"/>
                      </a:cubicBezTo>
                      <a:cubicBezTo>
                        <a:pt x="2381250" y="1902883"/>
                        <a:pt x="2734733" y="88900"/>
                        <a:pt x="3009900" y="44450"/>
                      </a:cubicBezTo>
                      <a:cubicBezTo>
                        <a:pt x="3285067" y="0"/>
                        <a:pt x="3386667" y="1653117"/>
                        <a:pt x="3530600" y="2089150"/>
                      </a:cubicBezTo>
                      <a:cubicBezTo>
                        <a:pt x="3674533" y="2525183"/>
                        <a:pt x="3687233" y="2546350"/>
                        <a:pt x="3873500" y="2660650"/>
                      </a:cubicBezTo>
                      <a:cubicBezTo>
                        <a:pt x="4059767" y="2774950"/>
                        <a:pt x="4538133" y="2758017"/>
                        <a:pt x="4648200" y="2774950"/>
                      </a:cubicBezTo>
                    </a:path>
                  </a:pathLst>
                </a:cu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" name="Forma livre 7"/>
                <p:cNvSpPr/>
                <p:nvPr/>
              </p:nvSpPr>
              <p:spPr>
                <a:xfrm>
                  <a:off x="1372630" y="3172342"/>
                  <a:ext cx="5413948" cy="2348458"/>
                </a:xfrm>
                <a:custGeom>
                  <a:avLst/>
                  <a:gdLst>
                    <a:gd name="connsiteX0" fmla="*/ 0 w 5413948"/>
                    <a:gd name="connsiteY0" fmla="*/ 2281002 h 2348458"/>
                    <a:gd name="connsiteX1" fmla="*/ 1558977 w 5413948"/>
                    <a:gd name="connsiteY1" fmla="*/ 1891258 h 2348458"/>
                    <a:gd name="connsiteX2" fmla="*/ 2443397 w 5413948"/>
                    <a:gd name="connsiteY2" fmla="*/ 17488 h 2348458"/>
                    <a:gd name="connsiteX3" fmla="*/ 3402767 w 5413948"/>
                    <a:gd name="connsiteY3" fmla="*/ 1786327 h 2348458"/>
                    <a:gd name="connsiteX4" fmla="*/ 5096656 w 5413948"/>
                    <a:gd name="connsiteY4" fmla="*/ 2295993 h 2348458"/>
                    <a:gd name="connsiteX5" fmla="*/ 5306518 w 5413948"/>
                    <a:gd name="connsiteY5" fmla="*/ 2101120 h 2348458"/>
                    <a:gd name="connsiteX6" fmla="*/ 5246558 w 5413948"/>
                    <a:gd name="connsiteY6" fmla="*/ 2146091 h 2348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413948" h="2348458">
                      <a:moveTo>
                        <a:pt x="0" y="2281002"/>
                      </a:moveTo>
                      <a:cubicBezTo>
                        <a:pt x="575872" y="2274756"/>
                        <a:pt x="1151744" y="2268510"/>
                        <a:pt x="1558977" y="1891258"/>
                      </a:cubicBezTo>
                      <a:cubicBezTo>
                        <a:pt x="1966210" y="1514006"/>
                        <a:pt x="2136099" y="34977"/>
                        <a:pt x="2443397" y="17488"/>
                      </a:cubicBezTo>
                      <a:cubicBezTo>
                        <a:pt x="2750695" y="0"/>
                        <a:pt x="2960557" y="1406576"/>
                        <a:pt x="3402767" y="1786327"/>
                      </a:cubicBezTo>
                      <a:cubicBezTo>
                        <a:pt x="3844977" y="2166078"/>
                        <a:pt x="4779364" y="2243528"/>
                        <a:pt x="5096656" y="2295993"/>
                      </a:cubicBezTo>
                      <a:cubicBezTo>
                        <a:pt x="5413948" y="2348458"/>
                        <a:pt x="5281534" y="2126104"/>
                        <a:pt x="5306518" y="2101120"/>
                      </a:cubicBezTo>
                      <a:cubicBezTo>
                        <a:pt x="5331502" y="2076136"/>
                        <a:pt x="5179102" y="2136098"/>
                        <a:pt x="5246558" y="2146091"/>
                      </a:cubicBezTo>
                    </a:path>
                  </a:pathLst>
                </a:cu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Retângulo 8"/>
                <p:cNvSpPr/>
                <p:nvPr/>
              </p:nvSpPr>
              <p:spPr>
                <a:xfrm>
                  <a:off x="6557982" y="5237178"/>
                  <a:ext cx="285752" cy="214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Retângulo 9"/>
                <p:cNvSpPr/>
                <p:nvPr/>
              </p:nvSpPr>
              <p:spPr>
                <a:xfrm>
                  <a:off x="6429388" y="5494350"/>
                  <a:ext cx="214314" cy="71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" name="Retângulo 4"/>
              <p:cNvSpPr/>
              <p:nvPr/>
            </p:nvSpPr>
            <p:spPr>
              <a:xfrm>
                <a:off x="1362052" y="2681282"/>
                <a:ext cx="5286412" cy="2786082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3605206" y="2676520"/>
                <a:ext cx="4643470" cy="2786082"/>
              </a:xfrm>
              <a:prstGeom prst="rect">
                <a:avLst/>
              </a:prstGeom>
              <a:solidFill>
                <a:srgbClr val="FF0000">
                  <a:alpha val="16000"/>
                </a:srgbClr>
              </a:solidFill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" name="Retângulo 15"/>
            <p:cNvSpPr/>
            <p:nvPr/>
          </p:nvSpPr>
          <p:spPr>
            <a:xfrm>
              <a:off x="663548" y="2679700"/>
              <a:ext cx="682652" cy="2787664"/>
            </a:xfrm>
            <a:prstGeom prst="rect">
              <a:avLst/>
            </a:prstGeom>
            <a:solidFill>
              <a:srgbClr val="FFFF00">
                <a:alpha val="27000"/>
              </a:srgbClr>
            </a:solidFill>
            <a:ln>
              <a:solidFill>
                <a:srgbClr val="FFFF00">
                  <a:alpha val="27059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8247066" y="2668582"/>
              <a:ext cx="782634" cy="2787664"/>
            </a:xfrm>
            <a:prstGeom prst="rect">
              <a:avLst/>
            </a:prstGeom>
            <a:solidFill>
              <a:srgbClr val="FFFF00">
                <a:alpha val="27000"/>
              </a:srgbClr>
            </a:solidFill>
            <a:ln>
              <a:solidFill>
                <a:srgbClr val="FFFF00">
                  <a:alpha val="27059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8" name="Texto explicativo retangular 27"/>
          <p:cNvSpPr/>
          <p:nvPr/>
        </p:nvSpPr>
        <p:spPr>
          <a:xfrm>
            <a:off x="2285984" y="2000240"/>
            <a:ext cx="500066" cy="428628"/>
          </a:xfrm>
          <a:prstGeom prst="wedgeRectCallout">
            <a:avLst>
              <a:gd name="adj1" fmla="val -25912"/>
              <a:gd name="adj2" fmla="val 921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CT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" name="Texto explicativo retangular 28"/>
          <p:cNvSpPr/>
          <p:nvPr/>
        </p:nvSpPr>
        <p:spPr>
          <a:xfrm>
            <a:off x="4786314" y="2000240"/>
            <a:ext cx="500066" cy="428628"/>
          </a:xfrm>
          <a:prstGeom prst="wedgeRectCallout">
            <a:avLst>
              <a:gd name="adj1" fmla="val -25912"/>
              <a:gd name="adj2" fmla="val 921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Texto explicativo retangular 29"/>
          <p:cNvSpPr/>
          <p:nvPr/>
        </p:nvSpPr>
        <p:spPr>
          <a:xfrm>
            <a:off x="7286644" y="2000240"/>
            <a:ext cx="500066" cy="428628"/>
          </a:xfrm>
          <a:prstGeom prst="wedgeRectCallout">
            <a:avLst>
              <a:gd name="adj1" fmla="val -25912"/>
              <a:gd name="adj2" fmla="val 921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</a:t>
            </a:r>
            <a:r>
              <a:rPr lang="pt-BR" dirty="0" smtClean="0">
                <a:solidFill>
                  <a:schemeClr val="tx1"/>
                </a:solidFill>
              </a:rPr>
              <a:t>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1" name="Texto explicativo retangular 30"/>
          <p:cNvSpPr/>
          <p:nvPr/>
        </p:nvSpPr>
        <p:spPr>
          <a:xfrm>
            <a:off x="857224" y="2000240"/>
            <a:ext cx="500066" cy="428628"/>
          </a:xfrm>
          <a:prstGeom prst="wedgeRectCallout">
            <a:avLst>
              <a:gd name="adj1" fmla="val -25912"/>
              <a:gd name="adj2" fmla="val 921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TT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2" name="Texto explicativo retangular 31"/>
          <p:cNvSpPr/>
          <p:nvPr/>
        </p:nvSpPr>
        <p:spPr>
          <a:xfrm>
            <a:off x="8383614" y="2033578"/>
            <a:ext cx="500066" cy="428628"/>
          </a:xfrm>
          <a:prstGeom prst="wedgeRectCallout">
            <a:avLst>
              <a:gd name="adj1" fmla="val -25912"/>
              <a:gd name="adj2" fmla="val 921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TT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Texto explicativo retangular 4"/>
          <p:cNvSpPr/>
          <p:nvPr/>
        </p:nvSpPr>
        <p:spPr>
          <a:xfrm>
            <a:off x="2000232" y="2786058"/>
            <a:ext cx="500066" cy="428628"/>
          </a:xfrm>
          <a:prstGeom prst="wedgeRectCallout">
            <a:avLst>
              <a:gd name="adj1" fmla="val -25912"/>
              <a:gd name="adj2" fmla="val 92129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CC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6</Words>
  <Application>Microsoft Office PowerPoint</Application>
  <PresentationFormat>Apresentação na tela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Igor</dc:creator>
  <cp:lastModifiedBy>Igor</cp:lastModifiedBy>
  <cp:revision>15</cp:revision>
  <dcterms:created xsi:type="dcterms:W3CDTF">2016-02-04T16:31:56Z</dcterms:created>
  <dcterms:modified xsi:type="dcterms:W3CDTF">2016-02-04T18:57:01Z</dcterms:modified>
</cp:coreProperties>
</file>