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8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9E9CD-75B5-9DA3-9CEF-A40A5C284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11B71-5692-3AC2-057E-94295094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9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AU">
                <a:solidFill>
                  <a:srgbClr val="FFFFFF"/>
                </a:solidFill>
              </a:rPr>
              <a:t>Rhys Morton</a:t>
            </a:r>
            <a:br>
              <a:rPr lang="en-AU">
                <a:solidFill>
                  <a:srgbClr val="FFFFFF"/>
                </a:solidFill>
              </a:rPr>
            </a:br>
            <a:r>
              <a:rPr lang="en-AU">
                <a:solidFill>
                  <a:srgbClr val="FFFFFF"/>
                </a:solidFill>
              </a:rPr>
              <a:t>T1A3 Terminal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97A95-EE88-063D-DA08-48193440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503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AU" dirty="0">
                <a:solidFill>
                  <a:srgbClr val="FFFFFF"/>
                </a:solidFill>
              </a:rPr>
              <a:t>Booking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1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470D8-39F4-41BC-3948-2C3E98E6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en-AU" dirty="0"/>
              <a:t>Restaurant booking system</a:t>
            </a:r>
          </a:p>
        </p:txBody>
      </p:sp>
      <p:pic>
        <p:nvPicPr>
          <p:cNvPr id="15" name="Graphic 6" descr="Person Eating">
            <a:extLst>
              <a:ext uri="{FF2B5EF4-FFF2-40B4-BE49-F238E27FC236}">
                <a16:creationId xmlns:a16="http://schemas.microsoft.com/office/drawing/2014/main" id="{D39591FB-BD04-0A47-3A17-307A1050D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415" y="2610928"/>
            <a:ext cx="2519280" cy="2519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8B4F-6888-9BBF-C9EC-212C21C0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/>
              <a:t>A terminal app, designed for use by restaurant staff to input customer bookings with details, getting stored locally.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/>
              <a:t>This app is built with the following features</a:t>
            </a:r>
          </a:p>
          <a:p>
            <a:pPr>
              <a:lnSpc>
                <a:spcPct val="110000"/>
              </a:lnSpc>
            </a:pPr>
            <a:r>
              <a:rPr lang="en-AU"/>
              <a:t>Add booking, with customer details, time and amount of people</a:t>
            </a:r>
          </a:p>
          <a:p>
            <a:pPr>
              <a:lnSpc>
                <a:spcPct val="110000"/>
              </a:lnSpc>
            </a:pPr>
            <a:r>
              <a:rPr lang="en-AU"/>
              <a:t>View bookings for each service (breakfast, lunch, dinner or all)</a:t>
            </a:r>
          </a:p>
          <a:p>
            <a:pPr>
              <a:lnSpc>
                <a:spcPct val="110000"/>
              </a:lnSpc>
            </a:pPr>
            <a:r>
              <a:rPr lang="en-AU"/>
              <a:t>Search and edit bookings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82C2D-D320-7D06-3B12-1DEA0143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308337" cy="1314443"/>
          </a:xfrm>
        </p:spPr>
        <p:txBody>
          <a:bodyPr>
            <a:normAutofit/>
          </a:bodyPr>
          <a:lstStyle/>
          <a:p>
            <a:r>
              <a:rPr lang="en-AU" dirty="0"/>
              <a:t>Add booking feature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3DAAFA4-0EC6-08CA-8508-D386CDBF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4308339" cy="3088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From the home page this function is called. Nice and simple, calling the functions for each customer detail required and saving their return values to variables.</a:t>
            </a:r>
          </a:p>
          <a:p>
            <a:pPr marL="0" indent="0">
              <a:buNone/>
            </a:pPr>
            <a:r>
              <a:rPr lang="en-US" dirty="0"/>
              <a:t>At the end, all the variables are combined into one and written into the text file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EE2C65F-FCE8-A0FA-98E1-5D80F09A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33" y="1278833"/>
            <a:ext cx="5529199" cy="1962864"/>
          </a:xfrm>
          <a:prstGeom prst="rect">
            <a:avLst/>
          </a:prstGeom>
        </p:spPr>
      </p:pic>
      <p:pic>
        <p:nvPicPr>
          <p:cNvPr id="7" name="Content Placeholder 6" descr="Graphical user interface, chat or text message&#10;&#10;Description automatically generated">
            <a:extLst>
              <a:ext uri="{FF2B5EF4-FFF2-40B4-BE49-F238E27FC236}">
                <a16:creationId xmlns:a16="http://schemas.microsoft.com/office/drawing/2014/main" id="{77B7365F-8E5F-F7CA-E409-FD74F8229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33" y="3563430"/>
            <a:ext cx="5529199" cy="26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826DA-C2D2-AF6E-0FF1-7A55CC27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AU" dirty="0"/>
              <a:t>Booking name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DFBE86-4525-0C3D-38A4-EFF141E0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booking_name</a:t>
            </a:r>
            <a:r>
              <a:rPr lang="en-US" dirty="0"/>
              <a:t>()’ just asks the user to input the customer name, using ‘</a:t>
            </a:r>
            <a:r>
              <a:rPr lang="en-US" dirty="0" err="1"/>
              <a:t>name_checker</a:t>
            </a:r>
            <a:r>
              <a:rPr lang="en-US" dirty="0"/>
              <a:t>()’ for error checking, ensuring that the user can’t leave it blank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D451FA-291F-7000-3648-A67C4FD9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69" y="782767"/>
            <a:ext cx="5799963" cy="52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27778-D37F-8AC5-46B1-49BCE934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AU" dirty="0"/>
              <a:t>Booking time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FF2602-923C-C1AB-94DB-385EFADE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booking_time</a:t>
            </a:r>
            <a:r>
              <a:rPr lang="en-US" dirty="0"/>
              <a:t>()’ asks the user to input a service and then a corresponding time, using 24hour time.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time_checker</a:t>
            </a:r>
            <a:r>
              <a:rPr lang="en-US" dirty="0"/>
              <a:t>()’ ensures that the user can’t enter a time in minutes above 60.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F937545-BE39-1A00-8616-7B9F136E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76" y="643467"/>
            <a:ext cx="4707548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678A-08E8-EB78-1961-FF30FBF8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AU" dirty="0"/>
              <a:t>Booking pax and confirm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820F27-2F63-355F-AD1A-6663811C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Pax (amount of people attending) is saved through ‘pax()’, with some error checking.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confirm_booking</a:t>
            </a:r>
            <a:r>
              <a:rPr lang="en-US" dirty="0"/>
              <a:t>()’ takes all of the details combined and prints it all out for the user to see to confirm before being written to the text file.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D623CD1-8F08-72FC-D820-9FB2ACE5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69" y="906016"/>
            <a:ext cx="5799963" cy="50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7E1DC-2240-195B-F5E2-DEDB5F0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AU" dirty="0"/>
              <a:t>Bookings.txt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71DB6-3ADF-0730-5F9B-E50AF280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When confirmed, this is what gets written to the text file in this specific order.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Booking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Last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Phone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Pax</a:t>
            </a:r>
          </a:p>
        </p:txBody>
      </p:sp>
    </p:spTree>
    <p:extLst>
      <p:ext uri="{BB962C8B-B14F-4D97-AF65-F5344CB8AC3E}">
        <p14:creationId xmlns:p14="http://schemas.microsoft.com/office/powerpoint/2010/main" val="33500616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Rhys Morton T1A3 Terminal App</vt:lpstr>
      <vt:lpstr>Restaurant booking system</vt:lpstr>
      <vt:lpstr>Add booking feature</vt:lpstr>
      <vt:lpstr>Booking name</vt:lpstr>
      <vt:lpstr>Booking time</vt:lpstr>
      <vt:lpstr>Booking pax and confirm</vt:lpstr>
      <vt:lpstr>Bookings.txt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Rhys Morton T1A3 Terminal App</dc:title>
  <dc:creator>Rhys Morton</dc:creator>
  <cp:lastModifiedBy>Rhys Morton</cp:lastModifiedBy>
  <cp:revision>1</cp:revision>
  <dcterms:created xsi:type="dcterms:W3CDTF">2022-12-17T23:29:22Z</dcterms:created>
  <dcterms:modified xsi:type="dcterms:W3CDTF">2022-12-18T00:46:49Z</dcterms:modified>
</cp:coreProperties>
</file>